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2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5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62D46E-579C-4A12-8963-4815997A1004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3D1412F-BC0E-40B2-9534-EB248DE96982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2400" b="1" i="0" baseline="0" dirty="0">
              <a:solidFill>
                <a:srgbClr val="FF0000"/>
              </a:solidFill>
            </a:rPr>
            <a:t>ERKINLIK-</a:t>
          </a:r>
          <a:r>
            <a:rPr lang="en-US" sz="2000" b="1" i="0" baseline="0" dirty="0" err="1">
              <a:solidFill>
                <a:schemeClr val="bg1"/>
              </a:solidFill>
            </a:rPr>
            <a:t>shaxsning</a:t>
          </a:r>
          <a:r>
            <a:rPr lang="en-US" sz="2000" b="1" i="0" baseline="0" dirty="0">
              <a:solidFill>
                <a:schemeClr val="bg1"/>
              </a:solidFill>
            </a:rPr>
            <a:t> </a:t>
          </a:r>
          <a:r>
            <a:rPr lang="en-US" sz="2000" b="1" i="0" baseline="0" dirty="0" err="1">
              <a:solidFill>
                <a:schemeClr val="bg1"/>
              </a:solidFill>
            </a:rPr>
            <a:t>erkin</a:t>
          </a:r>
          <a:r>
            <a:rPr lang="en-US" sz="2000" b="1" i="0" baseline="0" dirty="0">
              <a:solidFill>
                <a:schemeClr val="bg1"/>
              </a:solidFill>
            </a:rPr>
            <a:t> </a:t>
          </a:r>
          <a:r>
            <a:rPr lang="en-US" sz="2000" b="1" i="0" baseline="0" dirty="0" err="1">
              <a:solidFill>
                <a:schemeClr val="bg1"/>
              </a:solidFill>
            </a:rPr>
            <a:t>tanlovi</a:t>
          </a:r>
          <a:r>
            <a:rPr lang="en-US" sz="2000" b="1" i="0" baseline="0" dirty="0">
              <a:solidFill>
                <a:schemeClr val="bg1"/>
              </a:solidFill>
            </a:rPr>
            <a:t> </a:t>
          </a:r>
          <a:r>
            <a:rPr lang="en-US" sz="2000" b="1" i="0" baseline="0" dirty="0" err="1">
              <a:solidFill>
                <a:schemeClr val="bg1"/>
              </a:solidFill>
            </a:rPr>
            <a:t>hisoblanadi</a:t>
          </a:r>
          <a:endParaRPr lang="ru-RU" sz="2000" b="1" dirty="0">
            <a:solidFill>
              <a:schemeClr val="bg1"/>
            </a:solidFill>
          </a:endParaRPr>
        </a:p>
      </dgm:t>
    </dgm:pt>
    <dgm:pt modelId="{A4621821-9639-4A26-BD45-AE2FA4D42490}" type="parTrans" cxnId="{18E6C9B3-57A6-4972-85EA-7EA0C890E78F}">
      <dgm:prSet/>
      <dgm:spPr>
        <a:ln w="28575">
          <a:solidFill>
            <a:srgbClr val="FFC000"/>
          </a:solidFill>
          <a:prstDash val="sysDot"/>
        </a:ln>
      </dgm:spPr>
      <dgm:t>
        <a:bodyPr/>
        <a:lstStyle/>
        <a:p>
          <a:endParaRPr lang="ru-RU"/>
        </a:p>
      </dgm:t>
    </dgm:pt>
    <dgm:pt modelId="{531D6E24-EB55-4E19-99B4-D92212A82118}" type="sibTrans" cxnId="{18E6C9B3-57A6-4972-85EA-7EA0C890E78F}">
      <dgm:prSet/>
      <dgm:spPr/>
      <dgm:t>
        <a:bodyPr/>
        <a:lstStyle/>
        <a:p>
          <a:endParaRPr lang="ru-RU"/>
        </a:p>
      </dgm:t>
    </dgm:pt>
    <dgm:pt modelId="{43C0DC12-20C3-48B1-89FF-5D4418A5A58F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1600" b="1" i="0" baseline="0" dirty="0">
              <a:solidFill>
                <a:srgbClr val="FF0000"/>
              </a:solidFill>
              <a:latin typeface="Bookman Old Style" panose="02050604050505020204" pitchFamily="18" charset="0"/>
            </a:rPr>
            <a:t>FATALIZM</a:t>
          </a:r>
          <a:r>
            <a:rPr lang="en-US" sz="1600" b="1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dunyodagi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barcha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narsalar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sabab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va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oqibatga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ega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va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aynan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shu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sababli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inson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harakatlari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bizning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hukmimizga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bo’ysunmaydigan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kuchlar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tomonidan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belgilab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beriladi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(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Alloh,taqdir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)</a:t>
          </a:r>
          <a:endParaRPr lang="ru-RU" sz="1600" dirty="0">
            <a:solidFill>
              <a:schemeClr val="bg1"/>
            </a:solidFill>
            <a:latin typeface="Bookman Old Style" panose="02050604050505020204" pitchFamily="18" charset="0"/>
          </a:endParaRPr>
        </a:p>
      </dgm:t>
    </dgm:pt>
    <dgm:pt modelId="{173D5DD6-DF6A-42F3-98C3-007AB0B3F4C8}" type="parTrans" cxnId="{C211640C-B68E-4F24-A798-ADFD54C54631}">
      <dgm:prSet/>
      <dgm:spPr>
        <a:ln w="28575">
          <a:solidFill>
            <a:srgbClr val="FFC000"/>
          </a:solidFill>
          <a:prstDash val="sysDot"/>
        </a:ln>
      </dgm:spPr>
      <dgm:t>
        <a:bodyPr/>
        <a:lstStyle/>
        <a:p>
          <a:endParaRPr lang="ru-RU"/>
        </a:p>
      </dgm:t>
    </dgm:pt>
    <dgm:pt modelId="{F4DB0F16-D682-4B08-89EA-958A39FEF924}" type="sibTrans" cxnId="{C211640C-B68E-4F24-A798-ADFD54C54631}">
      <dgm:prSet/>
      <dgm:spPr/>
      <dgm:t>
        <a:bodyPr/>
        <a:lstStyle/>
        <a:p>
          <a:endParaRPr lang="ru-RU"/>
        </a:p>
      </dgm:t>
    </dgm:pt>
    <dgm:pt modelId="{59C7EF30-5988-44FA-A3C9-E58AC78EDD78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1800" b="1" i="0" baseline="0" dirty="0">
              <a:solidFill>
                <a:srgbClr val="FF0000"/>
              </a:solidFill>
              <a:latin typeface="Bookman Old Style" panose="02050604050505020204" pitchFamily="18" charset="0"/>
            </a:rPr>
            <a:t>VOLYUNTARIZM</a:t>
          </a:r>
          <a:r>
            <a:rPr lang="en-US" sz="1800" b="1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inson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axloqiy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qarorlarni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mustaqil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tarzda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qabul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qilish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va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o’z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xohish-istaklaridan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kelib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chiqqan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holda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harakat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qilishi</a:t>
          </a:r>
          <a:r>
            <a:rPr lang="en-US" sz="1600" b="0" i="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mumkin</a:t>
          </a:r>
          <a:endParaRPr lang="ru-RU" sz="1600" b="0" dirty="0">
            <a:solidFill>
              <a:schemeClr val="bg1"/>
            </a:solidFill>
            <a:latin typeface="Bookman Old Style" panose="02050604050505020204" pitchFamily="18" charset="0"/>
          </a:endParaRPr>
        </a:p>
      </dgm:t>
    </dgm:pt>
    <dgm:pt modelId="{814AE84A-111B-42AD-876B-EDABCE5A96A2}" type="parTrans" cxnId="{586D0368-D6D1-4AFA-B5E8-0D26C29B27DB}">
      <dgm:prSet/>
      <dgm:spPr>
        <a:ln w="28575">
          <a:solidFill>
            <a:srgbClr val="FFC000"/>
          </a:solidFill>
          <a:prstDash val="sysDot"/>
        </a:ln>
      </dgm:spPr>
      <dgm:t>
        <a:bodyPr/>
        <a:lstStyle/>
        <a:p>
          <a:endParaRPr lang="ru-RU"/>
        </a:p>
      </dgm:t>
    </dgm:pt>
    <dgm:pt modelId="{569645E4-20A5-4C37-B7FE-C8998E9A33AC}" type="sibTrans" cxnId="{586D0368-D6D1-4AFA-B5E8-0D26C29B27DB}">
      <dgm:prSet/>
      <dgm:spPr/>
      <dgm:t>
        <a:bodyPr/>
        <a:lstStyle/>
        <a:p>
          <a:endParaRPr lang="ru-RU"/>
        </a:p>
      </dgm:t>
    </dgm:pt>
    <dgm:pt modelId="{6278932F-7ABA-49B4-A404-E344E3E6FD86}" type="pres">
      <dgm:prSet presAssocID="{9962D46E-579C-4A12-8963-4815997A1004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D1A0281C-BA1E-480D-9AA4-5D8AED7B7216}" type="pres">
      <dgm:prSet presAssocID="{9962D46E-579C-4A12-8963-4815997A1004}" presName="cycle" presStyleCnt="0"/>
      <dgm:spPr/>
    </dgm:pt>
    <dgm:pt modelId="{D3748EF9-5BF6-48D3-96AF-308DC8EAE240}" type="pres">
      <dgm:prSet presAssocID="{9962D46E-579C-4A12-8963-4815997A1004}" presName="centerShape" presStyleCnt="0"/>
      <dgm:spPr/>
    </dgm:pt>
    <dgm:pt modelId="{F5D9EC2A-DDF6-4731-95C3-D31C611299B0}" type="pres">
      <dgm:prSet presAssocID="{9962D46E-579C-4A12-8963-4815997A1004}" presName="connSite" presStyleLbl="node1" presStyleIdx="0" presStyleCnt="4"/>
      <dgm:spPr/>
    </dgm:pt>
    <dgm:pt modelId="{7DD3C368-E911-45D2-87A0-9CFFC360EDA7}" type="pres">
      <dgm:prSet presAssocID="{9962D46E-579C-4A12-8963-4815997A1004}" presName="visible" presStyleLbl="node1" presStyleIdx="0" presStyleCnt="4" custScaleX="87700" custScaleY="93482" custLinFactNeighborX="5930" custLinFactNeighborY="-51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0FA15331-9FE8-477D-8E1A-B9CD08444A32}" type="pres">
      <dgm:prSet presAssocID="{A4621821-9639-4A26-BD45-AE2FA4D42490}" presName="Name25" presStyleLbl="parChTrans1D1" presStyleIdx="0" presStyleCnt="3"/>
      <dgm:spPr/>
    </dgm:pt>
    <dgm:pt modelId="{F60C3D1F-6C66-4443-8F3B-5A81378D9CC7}" type="pres">
      <dgm:prSet presAssocID="{B3D1412F-BC0E-40B2-9534-EB248DE96982}" presName="node" presStyleCnt="0"/>
      <dgm:spPr/>
    </dgm:pt>
    <dgm:pt modelId="{18965C2E-29C3-47B4-B2C5-CAB720F736E9}" type="pres">
      <dgm:prSet presAssocID="{B3D1412F-BC0E-40B2-9534-EB248DE96982}" presName="parentNode" presStyleLbl="node1" presStyleIdx="1" presStyleCnt="4" custScaleX="143001" custScaleY="107882" custLinFactNeighborX="57426" custLinFactNeighborY="9071">
        <dgm:presLayoutVars>
          <dgm:chMax val="1"/>
          <dgm:bulletEnabled val="1"/>
        </dgm:presLayoutVars>
      </dgm:prSet>
      <dgm:spPr/>
    </dgm:pt>
    <dgm:pt modelId="{E254E7A7-DACC-469D-85E7-D86D8ED6AA02}" type="pres">
      <dgm:prSet presAssocID="{B3D1412F-BC0E-40B2-9534-EB248DE96982}" presName="childNode" presStyleLbl="revTx" presStyleIdx="0" presStyleCnt="0">
        <dgm:presLayoutVars>
          <dgm:bulletEnabled val="1"/>
        </dgm:presLayoutVars>
      </dgm:prSet>
      <dgm:spPr/>
    </dgm:pt>
    <dgm:pt modelId="{F5E815DC-12DD-48EF-8159-AEAA31A22251}" type="pres">
      <dgm:prSet presAssocID="{173D5DD6-DF6A-42F3-98C3-007AB0B3F4C8}" presName="Name25" presStyleLbl="parChTrans1D1" presStyleIdx="1" presStyleCnt="3"/>
      <dgm:spPr/>
    </dgm:pt>
    <dgm:pt modelId="{FAE04360-A178-434B-B0BD-F679216972BD}" type="pres">
      <dgm:prSet presAssocID="{43C0DC12-20C3-48B1-89FF-5D4418A5A58F}" presName="node" presStyleCnt="0"/>
      <dgm:spPr/>
    </dgm:pt>
    <dgm:pt modelId="{E8086B04-C969-4E36-93E9-7E6CB3BC1E29}" type="pres">
      <dgm:prSet presAssocID="{43C0DC12-20C3-48B1-89FF-5D4418A5A58F}" presName="parentNode" presStyleLbl="node1" presStyleIdx="2" presStyleCnt="4" custScaleX="176113" custScaleY="141428" custLinFactX="41067" custLinFactNeighborX="100000" custLinFactNeighborY="-578">
        <dgm:presLayoutVars>
          <dgm:chMax val="1"/>
          <dgm:bulletEnabled val="1"/>
        </dgm:presLayoutVars>
      </dgm:prSet>
      <dgm:spPr/>
    </dgm:pt>
    <dgm:pt modelId="{29CF7DB1-A722-48EB-AEC1-B1A4A717E488}" type="pres">
      <dgm:prSet presAssocID="{43C0DC12-20C3-48B1-89FF-5D4418A5A58F}" presName="childNode" presStyleLbl="revTx" presStyleIdx="0" presStyleCnt="0">
        <dgm:presLayoutVars>
          <dgm:bulletEnabled val="1"/>
        </dgm:presLayoutVars>
      </dgm:prSet>
      <dgm:spPr/>
    </dgm:pt>
    <dgm:pt modelId="{C80526C4-1B3D-444C-B60D-95356FBB7E20}" type="pres">
      <dgm:prSet presAssocID="{814AE84A-111B-42AD-876B-EDABCE5A96A2}" presName="Name25" presStyleLbl="parChTrans1D1" presStyleIdx="2" presStyleCnt="3"/>
      <dgm:spPr/>
    </dgm:pt>
    <dgm:pt modelId="{BF9BC0B2-0F7C-48F2-8531-693F35A7514B}" type="pres">
      <dgm:prSet presAssocID="{59C7EF30-5988-44FA-A3C9-E58AC78EDD78}" presName="node" presStyleCnt="0"/>
      <dgm:spPr/>
    </dgm:pt>
    <dgm:pt modelId="{7B2E34C2-B3A2-4AC4-80A1-117C2F5C9DF2}" type="pres">
      <dgm:prSet presAssocID="{59C7EF30-5988-44FA-A3C9-E58AC78EDD78}" presName="parentNode" presStyleLbl="node1" presStyleIdx="3" presStyleCnt="4" custScaleX="176196" custScaleY="113648" custLinFactNeighborX="68406" custLinFactNeighborY="-11944">
        <dgm:presLayoutVars>
          <dgm:chMax val="1"/>
          <dgm:bulletEnabled val="1"/>
        </dgm:presLayoutVars>
      </dgm:prSet>
      <dgm:spPr/>
    </dgm:pt>
    <dgm:pt modelId="{ABC483E8-497E-47B6-B044-022AB60A8DA6}" type="pres">
      <dgm:prSet presAssocID="{59C7EF30-5988-44FA-A3C9-E58AC78EDD78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C211640C-B68E-4F24-A798-ADFD54C54631}" srcId="{9962D46E-579C-4A12-8963-4815997A1004}" destId="{43C0DC12-20C3-48B1-89FF-5D4418A5A58F}" srcOrd="1" destOrd="0" parTransId="{173D5DD6-DF6A-42F3-98C3-007AB0B3F4C8}" sibTransId="{F4DB0F16-D682-4B08-89EA-958A39FEF924}"/>
    <dgm:cxn modelId="{9F547D2A-797A-4DAE-98AA-D42632945F47}" type="presOf" srcId="{A4621821-9639-4A26-BD45-AE2FA4D42490}" destId="{0FA15331-9FE8-477D-8E1A-B9CD08444A32}" srcOrd="0" destOrd="0" presId="urn:microsoft.com/office/officeart/2005/8/layout/radial2"/>
    <dgm:cxn modelId="{586D0368-D6D1-4AFA-B5E8-0D26C29B27DB}" srcId="{9962D46E-579C-4A12-8963-4815997A1004}" destId="{59C7EF30-5988-44FA-A3C9-E58AC78EDD78}" srcOrd="2" destOrd="0" parTransId="{814AE84A-111B-42AD-876B-EDABCE5A96A2}" sibTransId="{569645E4-20A5-4C37-B7FE-C8998E9A33AC}"/>
    <dgm:cxn modelId="{41A0C569-09A0-4572-AF61-ECCCD6E8C4FE}" type="presOf" srcId="{59C7EF30-5988-44FA-A3C9-E58AC78EDD78}" destId="{7B2E34C2-B3A2-4AC4-80A1-117C2F5C9DF2}" srcOrd="0" destOrd="0" presId="urn:microsoft.com/office/officeart/2005/8/layout/radial2"/>
    <dgm:cxn modelId="{21C2A8AA-BC0C-4F42-8FF2-1999DF9D0A7D}" type="presOf" srcId="{9962D46E-579C-4A12-8963-4815997A1004}" destId="{6278932F-7ABA-49B4-A404-E344E3E6FD86}" srcOrd="0" destOrd="0" presId="urn:microsoft.com/office/officeart/2005/8/layout/radial2"/>
    <dgm:cxn modelId="{18E6C9B3-57A6-4972-85EA-7EA0C890E78F}" srcId="{9962D46E-579C-4A12-8963-4815997A1004}" destId="{B3D1412F-BC0E-40B2-9534-EB248DE96982}" srcOrd="0" destOrd="0" parTransId="{A4621821-9639-4A26-BD45-AE2FA4D42490}" sibTransId="{531D6E24-EB55-4E19-99B4-D92212A82118}"/>
    <dgm:cxn modelId="{1ABB69B7-BD48-428E-A6F1-4A8E70985E77}" type="presOf" srcId="{43C0DC12-20C3-48B1-89FF-5D4418A5A58F}" destId="{E8086B04-C969-4E36-93E9-7E6CB3BC1E29}" srcOrd="0" destOrd="0" presId="urn:microsoft.com/office/officeart/2005/8/layout/radial2"/>
    <dgm:cxn modelId="{0CA423D2-91F0-4BFC-A691-13A57C170828}" type="presOf" srcId="{B3D1412F-BC0E-40B2-9534-EB248DE96982}" destId="{18965C2E-29C3-47B4-B2C5-CAB720F736E9}" srcOrd="0" destOrd="0" presId="urn:microsoft.com/office/officeart/2005/8/layout/radial2"/>
    <dgm:cxn modelId="{76CB61D4-2106-46DC-B490-117FA816CEF7}" type="presOf" srcId="{814AE84A-111B-42AD-876B-EDABCE5A96A2}" destId="{C80526C4-1B3D-444C-B60D-95356FBB7E20}" srcOrd="0" destOrd="0" presId="urn:microsoft.com/office/officeart/2005/8/layout/radial2"/>
    <dgm:cxn modelId="{C1D5CDFA-550A-4EC6-A15E-C3DD4DD4042A}" type="presOf" srcId="{173D5DD6-DF6A-42F3-98C3-007AB0B3F4C8}" destId="{F5E815DC-12DD-48EF-8159-AEAA31A22251}" srcOrd="0" destOrd="0" presId="urn:microsoft.com/office/officeart/2005/8/layout/radial2"/>
    <dgm:cxn modelId="{B0BF2E12-67BF-4915-93A3-0F86A1F26CA7}" type="presParOf" srcId="{6278932F-7ABA-49B4-A404-E344E3E6FD86}" destId="{D1A0281C-BA1E-480D-9AA4-5D8AED7B7216}" srcOrd="0" destOrd="0" presId="urn:microsoft.com/office/officeart/2005/8/layout/radial2"/>
    <dgm:cxn modelId="{5CBCD7A0-4A16-4F65-95A6-74794B6E5DC5}" type="presParOf" srcId="{D1A0281C-BA1E-480D-9AA4-5D8AED7B7216}" destId="{D3748EF9-5BF6-48D3-96AF-308DC8EAE240}" srcOrd="0" destOrd="0" presId="urn:microsoft.com/office/officeart/2005/8/layout/radial2"/>
    <dgm:cxn modelId="{959485F6-1706-40BA-8BEA-FA68C49EAEEE}" type="presParOf" srcId="{D3748EF9-5BF6-48D3-96AF-308DC8EAE240}" destId="{F5D9EC2A-DDF6-4731-95C3-D31C611299B0}" srcOrd="0" destOrd="0" presId="urn:microsoft.com/office/officeart/2005/8/layout/radial2"/>
    <dgm:cxn modelId="{2D03D04A-FA07-4156-908A-DCC0D29E7848}" type="presParOf" srcId="{D3748EF9-5BF6-48D3-96AF-308DC8EAE240}" destId="{7DD3C368-E911-45D2-87A0-9CFFC360EDA7}" srcOrd="1" destOrd="0" presId="urn:microsoft.com/office/officeart/2005/8/layout/radial2"/>
    <dgm:cxn modelId="{55EB66D9-B767-4D10-81F5-6D93EF5BE853}" type="presParOf" srcId="{D1A0281C-BA1E-480D-9AA4-5D8AED7B7216}" destId="{0FA15331-9FE8-477D-8E1A-B9CD08444A32}" srcOrd="1" destOrd="0" presId="urn:microsoft.com/office/officeart/2005/8/layout/radial2"/>
    <dgm:cxn modelId="{F0C55997-DCD1-4093-896F-BD2C8888CB1D}" type="presParOf" srcId="{D1A0281C-BA1E-480D-9AA4-5D8AED7B7216}" destId="{F60C3D1F-6C66-4443-8F3B-5A81378D9CC7}" srcOrd="2" destOrd="0" presId="urn:microsoft.com/office/officeart/2005/8/layout/radial2"/>
    <dgm:cxn modelId="{329D8EC3-1CF1-408A-9E84-6AF09F670F38}" type="presParOf" srcId="{F60C3D1F-6C66-4443-8F3B-5A81378D9CC7}" destId="{18965C2E-29C3-47B4-B2C5-CAB720F736E9}" srcOrd="0" destOrd="0" presId="urn:microsoft.com/office/officeart/2005/8/layout/radial2"/>
    <dgm:cxn modelId="{BD697D7F-3C67-4F95-98E1-725F545C4435}" type="presParOf" srcId="{F60C3D1F-6C66-4443-8F3B-5A81378D9CC7}" destId="{E254E7A7-DACC-469D-85E7-D86D8ED6AA02}" srcOrd="1" destOrd="0" presId="urn:microsoft.com/office/officeart/2005/8/layout/radial2"/>
    <dgm:cxn modelId="{1D04AC16-47CE-4EA4-997A-90818A68E0D5}" type="presParOf" srcId="{D1A0281C-BA1E-480D-9AA4-5D8AED7B7216}" destId="{F5E815DC-12DD-48EF-8159-AEAA31A22251}" srcOrd="3" destOrd="0" presId="urn:microsoft.com/office/officeart/2005/8/layout/radial2"/>
    <dgm:cxn modelId="{3B4A8713-3DD9-4A7C-99D9-4A7C60744310}" type="presParOf" srcId="{D1A0281C-BA1E-480D-9AA4-5D8AED7B7216}" destId="{FAE04360-A178-434B-B0BD-F679216972BD}" srcOrd="4" destOrd="0" presId="urn:microsoft.com/office/officeart/2005/8/layout/radial2"/>
    <dgm:cxn modelId="{BACE31DE-AEDE-4291-B9D0-55C936F0E04F}" type="presParOf" srcId="{FAE04360-A178-434B-B0BD-F679216972BD}" destId="{E8086B04-C969-4E36-93E9-7E6CB3BC1E29}" srcOrd="0" destOrd="0" presId="urn:microsoft.com/office/officeart/2005/8/layout/radial2"/>
    <dgm:cxn modelId="{32BF3E04-F806-4406-8808-E412E1B6B7DF}" type="presParOf" srcId="{FAE04360-A178-434B-B0BD-F679216972BD}" destId="{29CF7DB1-A722-48EB-AEC1-B1A4A717E488}" srcOrd="1" destOrd="0" presId="urn:microsoft.com/office/officeart/2005/8/layout/radial2"/>
    <dgm:cxn modelId="{19076074-5BC8-442A-87F8-7F43AAB92487}" type="presParOf" srcId="{D1A0281C-BA1E-480D-9AA4-5D8AED7B7216}" destId="{C80526C4-1B3D-444C-B60D-95356FBB7E20}" srcOrd="5" destOrd="0" presId="urn:microsoft.com/office/officeart/2005/8/layout/radial2"/>
    <dgm:cxn modelId="{07066830-95B0-44BF-BFAF-52B2C8E0975B}" type="presParOf" srcId="{D1A0281C-BA1E-480D-9AA4-5D8AED7B7216}" destId="{BF9BC0B2-0F7C-48F2-8531-693F35A7514B}" srcOrd="6" destOrd="0" presId="urn:microsoft.com/office/officeart/2005/8/layout/radial2"/>
    <dgm:cxn modelId="{3DFF313E-D198-4320-9AE9-9EDB9F515A2D}" type="presParOf" srcId="{BF9BC0B2-0F7C-48F2-8531-693F35A7514B}" destId="{7B2E34C2-B3A2-4AC4-80A1-117C2F5C9DF2}" srcOrd="0" destOrd="0" presId="urn:microsoft.com/office/officeart/2005/8/layout/radial2"/>
    <dgm:cxn modelId="{D90F7B43-EC99-4A78-9285-7DDC4658A82A}" type="presParOf" srcId="{BF9BC0B2-0F7C-48F2-8531-693F35A7514B}" destId="{ABC483E8-497E-47B6-B044-022AB60A8DA6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F8AC78-1AE9-493B-9FF2-7171AA8B9C97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8E363A-2E18-40F5-ACE4-78413E4035D3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0" i="0" baseline="0" dirty="0" err="1"/>
            <a:t>Tajriba</a:t>
          </a:r>
          <a:r>
            <a:rPr lang="en-US" sz="2400" b="0" i="0" baseline="0" dirty="0"/>
            <a:t>, </a:t>
          </a:r>
          <a:r>
            <a:rPr lang="en-US" sz="2400" b="0" i="0" baseline="0" dirty="0" err="1"/>
            <a:t>ta’sirchanlik</a:t>
          </a:r>
          <a:r>
            <a:rPr lang="en-US" sz="2400" b="0" i="0" baseline="0" dirty="0"/>
            <a:t>, </a:t>
          </a:r>
          <a:r>
            <a:rPr lang="en-US" sz="2400" b="0" i="0" baseline="0" dirty="0" err="1"/>
            <a:t>ruhiyat</a:t>
          </a:r>
          <a:r>
            <a:rPr lang="en-US" sz="2400" b="0" i="0" baseline="0" dirty="0"/>
            <a:t>, </a:t>
          </a:r>
          <a:r>
            <a:rPr lang="en-US" sz="2400" b="0" i="0" baseline="0" dirty="0" err="1"/>
            <a:t>biologik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jarayonlar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va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inson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shaxsining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jonzot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sifatidagi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barcha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xususiyatlarini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qamrab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oladi</a:t>
          </a:r>
          <a:endParaRPr lang="ru-RU" sz="2400" dirty="0"/>
        </a:p>
      </dgm:t>
    </dgm:pt>
    <dgm:pt modelId="{9AC5882C-B334-4AE2-A965-B941EEE3B21D}" type="parTrans" cxnId="{4C6CB86B-065E-4A91-B471-8343114E31B3}">
      <dgm:prSet/>
      <dgm:spPr/>
      <dgm:t>
        <a:bodyPr/>
        <a:lstStyle/>
        <a:p>
          <a:endParaRPr lang="ru-RU"/>
        </a:p>
      </dgm:t>
    </dgm:pt>
    <dgm:pt modelId="{2517869F-ECD9-4964-9009-F09742444088}" type="sibTrans" cxnId="{4C6CB86B-065E-4A91-B471-8343114E31B3}">
      <dgm:prSet/>
      <dgm:spPr/>
      <dgm:t>
        <a:bodyPr/>
        <a:lstStyle/>
        <a:p>
          <a:endParaRPr lang="ru-RU"/>
        </a:p>
      </dgm:t>
    </dgm:pt>
    <dgm:pt modelId="{FE1F7FB1-21CA-4276-B85F-BD8CAFEA598A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0" i="0" baseline="0" dirty="0" err="1"/>
            <a:t>Inson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shaxsining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tegishli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ravishda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faoliyat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olib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borishini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ta’minlash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uchun</a:t>
          </a:r>
          <a:r>
            <a:rPr lang="en-US" sz="2400" b="0" i="0" baseline="0" dirty="0"/>
            <a:t>, </a:t>
          </a:r>
          <a:r>
            <a:rPr lang="en-US" sz="2400" b="0" i="0" baseline="0" dirty="0" err="1"/>
            <a:t>tajribaning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eng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yuqori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darajasiga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erishishi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lozim</a:t>
          </a:r>
          <a:endParaRPr lang="ru-RU" sz="2400" dirty="0"/>
        </a:p>
      </dgm:t>
    </dgm:pt>
    <dgm:pt modelId="{A60ECFAC-940F-49A8-B786-90BD8FE31F03}" type="parTrans" cxnId="{FF231D93-D1E1-4FC3-BE48-22CD4E528D44}">
      <dgm:prSet/>
      <dgm:spPr/>
      <dgm:t>
        <a:bodyPr/>
        <a:lstStyle/>
        <a:p>
          <a:endParaRPr lang="ru-RU"/>
        </a:p>
      </dgm:t>
    </dgm:pt>
    <dgm:pt modelId="{B34EB2B5-9D3D-41D7-B99C-6DA0692D8593}" type="sibTrans" cxnId="{FF231D93-D1E1-4FC3-BE48-22CD4E528D44}">
      <dgm:prSet/>
      <dgm:spPr/>
      <dgm:t>
        <a:bodyPr/>
        <a:lstStyle/>
        <a:p>
          <a:endParaRPr lang="ru-RU"/>
        </a:p>
      </dgm:t>
    </dgm:pt>
    <dgm:pt modelId="{F2F3E499-7BB2-484C-A9DE-1952B057AFF0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en-US" sz="2400" b="0" i="0" baseline="0" dirty="0" err="1"/>
            <a:t>Hayotiy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qadriyatlar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quyidagilardan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iborat</a:t>
          </a:r>
          <a:r>
            <a:rPr lang="en-US" sz="2400" b="0" i="0" baseline="0" dirty="0"/>
            <a:t>: </a:t>
          </a:r>
          <a:r>
            <a:rPr lang="en-US" sz="2400" b="0" i="0" baseline="0" dirty="0" err="1"/>
            <a:t>salomatlik</a:t>
          </a:r>
          <a:r>
            <a:rPr lang="en-US" sz="2400" b="0" i="0" baseline="0" dirty="0"/>
            <a:t>, </a:t>
          </a:r>
          <a:r>
            <a:rPr lang="en-US" sz="2400" b="0" i="0" baseline="0" dirty="0" err="1"/>
            <a:t>oziq-ovqat</a:t>
          </a:r>
          <a:r>
            <a:rPr lang="en-US" sz="2400" b="0" i="0" baseline="0" dirty="0"/>
            <a:t>, </a:t>
          </a:r>
          <a:r>
            <a:rPr lang="en-US" sz="2400" b="0" i="0" baseline="0" dirty="0" err="1"/>
            <a:t>ishlab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chiqarish</a:t>
          </a:r>
          <a:r>
            <a:rPr lang="en-US" sz="2400" b="0" i="0" baseline="0" dirty="0"/>
            <a:t>, </a:t>
          </a:r>
          <a:r>
            <a:rPr lang="en-US" sz="2400" b="0" i="0" baseline="0" dirty="0" err="1"/>
            <a:t>issiqlik</a:t>
          </a:r>
          <a:r>
            <a:rPr lang="en-US" sz="2400" b="0" i="0" baseline="0" dirty="0"/>
            <a:t>, </a:t>
          </a:r>
          <a:r>
            <a:rPr lang="en-US" sz="2400" b="0" i="0" baseline="0" dirty="0" err="1"/>
            <a:t>uyqu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va</a:t>
          </a:r>
          <a:r>
            <a:rPr lang="en-US" sz="2400" b="0" i="0" baseline="0" dirty="0"/>
            <a:t> </a:t>
          </a:r>
          <a:r>
            <a:rPr lang="en-US" sz="2400" b="0" i="0" baseline="0" dirty="0" err="1"/>
            <a:t>hokazo</a:t>
          </a:r>
          <a:endParaRPr lang="ru-RU" sz="2400" dirty="0"/>
        </a:p>
      </dgm:t>
    </dgm:pt>
    <dgm:pt modelId="{E3FB1850-C8DF-48E8-BA8A-7B803CC3A7EB}" type="parTrans" cxnId="{9F77CB89-CA50-4798-A378-E759C1128BD4}">
      <dgm:prSet/>
      <dgm:spPr/>
      <dgm:t>
        <a:bodyPr/>
        <a:lstStyle/>
        <a:p>
          <a:endParaRPr lang="ru-RU"/>
        </a:p>
      </dgm:t>
    </dgm:pt>
    <dgm:pt modelId="{AC6E7FB7-161F-4673-BBAB-B06C483DA04D}" type="sibTrans" cxnId="{9F77CB89-CA50-4798-A378-E759C1128BD4}">
      <dgm:prSet/>
      <dgm:spPr/>
      <dgm:t>
        <a:bodyPr/>
        <a:lstStyle/>
        <a:p>
          <a:endParaRPr lang="ru-RU"/>
        </a:p>
      </dgm:t>
    </dgm:pt>
    <dgm:pt modelId="{70E92962-8577-40B5-B4A0-6300D8608F06}" type="pres">
      <dgm:prSet presAssocID="{33F8AC78-1AE9-493B-9FF2-7171AA8B9C97}" presName="compositeShape" presStyleCnt="0">
        <dgm:presLayoutVars>
          <dgm:chMax val="7"/>
          <dgm:dir/>
          <dgm:resizeHandles val="exact"/>
        </dgm:presLayoutVars>
      </dgm:prSet>
      <dgm:spPr/>
    </dgm:pt>
    <dgm:pt modelId="{A565E093-36C0-49C0-8EC7-E054B7019D0A}" type="pres">
      <dgm:prSet presAssocID="{228E363A-2E18-40F5-ACE4-78413E4035D3}" presName="circ1" presStyleLbl="vennNode1" presStyleIdx="0" presStyleCnt="3" custScaleX="134683" custScaleY="111364"/>
      <dgm:spPr/>
    </dgm:pt>
    <dgm:pt modelId="{4CEF395E-C6BA-45C0-ABE6-3A5FCFF84742}" type="pres">
      <dgm:prSet presAssocID="{228E363A-2E18-40F5-ACE4-78413E4035D3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1854BFC-015C-45F8-AECD-2C89E303F7AC}" type="pres">
      <dgm:prSet presAssocID="{FE1F7FB1-21CA-4276-B85F-BD8CAFEA598A}" presName="circ2" presStyleLbl="vennNode1" presStyleIdx="1" presStyleCnt="3" custScaleX="136171" custScaleY="104473" custLinFactNeighborX="25980" custLinFactNeighborY="1967"/>
      <dgm:spPr/>
    </dgm:pt>
    <dgm:pt modelId="{3007AA1A-AE8D-42AC-B55A-B78AE8E94276}" type="pres">
      <dgm:prSet presAssocID="{FE1F7FB1-21CA-4276-B85F-BD8CAFEA598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1A73E19F-6B21-413D-A00A-B3D429F22AB9}" type="pres">
      <dgm:prSet presAssocID="{F2F3E499-7BB2-484C-A9DE-1952B057AFF0}" presName="circ3" presStyleLbl="vennNode1" presStyleIdx="2" presStyleCnt="3" custScaleX="131958" custScaleY="106040" custLinFactNeighborX="-21882" custLinFactNeighborY="2751"/>
      <dgm:spPr/>
    </dgm:pt>
    <dgm:pt modelId="{844090CB-624F-4701-B4B4-5FAE79E72ED0}" type="pres">
      <dgm:prSet presAssocID="{F2F3E499-7BB2-484C-A9DE-1952B057AFF0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E06AE207-351E-4F8D-9ADB-B5FC87F880E0}" type="presOf" srcId="{33F8AC78-1AE9-493B-9FF2-7171AA8B9C97}" destId="{70E92962-8577-40B5-B4A0-6300D8608F06}" srcOrd="0" destOrd="0" presId="urn:microsoft.com/office/officeart/2005/8/layout/venn1"/>
    <dgm:cxn modelId="{F702EE3B-FCDD-4A96-A1FA-1DAA35D552D5}" type="presOf" srcId="{F2F3E499-7BB2-484C-A9DE-1952B057AFF0}" destId="{844090CB-624F-4701-B4B4-5FAE79E72ED0}" srcOrd="1" destOrd="0" presId="urn:microsoft.com/office/officeart/2005/8/layout/venn1"/>
    <dgm:cxn modelId="{B952234B-65B4-4DCB-9251-B370265048B6}" type="presOf" srcId="{FE1F7FB1-21CA-4276-B85F-BD8CAFEA598A}" destId="{3007AA1A-AE8D-42AC-B55A-B78AE8E94276}" srcOrd="1" destOrd="0" presId="urn:microsoft.com/office/officeart/2005/8/layout/venn1"/>
    <dgm:cxn modelId="{4C6CB86B-065E-4A91-B471-8343114E31B3}" srcId="{33F8AC78-1AE9-493B-9FF2-7171AA8B9C97}" destId="{228E363A-2E18-40F5-ACE4-78413E4035D3}" srcOrd="0" destOrd="0" parTransId="{9AC5882C-B334-4AE2-A965-B941EEE3B21D}" sibTransId="{2517869F-ECD9-4964-9009-F09742444088}"/>
    <dgm:cxn modelId="{20CA1658-C48C-475E-8651-5804650CD7D0}" type="presOf" srcId="{228E363A-2E18-40F5-ACE4-78413E4035D3}" destId="{A565E093-36C0-49C0-8EC7-E054B7019D0A}" srcOrd="0" destOrd="0" presId="urn:microsoft.com/office/officeart/2005/8/layout/venn1"/>
    <dgm:cxn modelId="{9F77CB89-CA50-4798-A378-E759C1128BD4}" srcId="{33F8AC78-1AE9-493B-9FF2-7171AA8B9C97}" destId="{F2F3E499-7BB2-484C-A9DE-1952B057AFF0}" srcOrd="2" destOrd="0" parTransId="{E3FB1850-C8DF-48E8-BA8A-7B803CC3A7EB}" sibTransId="{AC6E7FB7-161F-4673-BBAB-B06C483DA04D}"/>
    <dgm:cxn modelId="{FF231D93-D1E1-4FC3-BE48-22CD4E528D44}" srcId="{33F8AC78-1AE9-493B-9FF2-7171AA8B9C97}" destId="{FE1F7FB1-21CA-4276-B85F-BD8CAFEA598A}" srcOrd="1" destOrd="0" parTransId="{A60ECFAC-940F-49A8-B786-90BD8FE31F03}" sibTransId="{B34EB2B5-9D3D-41D7-B99C-6DA0692D8593}"/>
    <dgm:cxn modelId="{D2B2FBAC-8440-477B-8C5E-1C553FA1C522}" type="presOf" srcId="{F2F3E499-7BB2-484C-A9DE-1952B057AFF0}" destId="{1A73E19F-6B21-413D-A00A-B3D429F22AB9}" srcOrd="0" destOrd="0" presId="urn:microsoft.com/office/officeart/2005/8/layout/venn1"/>
    <dgm:cxn modelId="{29FF10BC-BA35-4A63-8E4A-42ABC9CCDA4C}" type="presOf" srcId="{FE1F7FB1-21CA-4276-B85F-BD8CAFEA598A}" destId="{B1854BFC-015C-45F8-AECD-2C89E303F7AC}" srcOrd="0" destOrd="0" presId="urn:microsoft.com/office/officeart/2005/8/layout/venn1"/>
    <dgm:cxn modelId="{F804BAD2-A337-40C2-BB66-A56263D0A335}" type="presOf" srcId="{228E363A-2E18-40F5-ACE4-78413E4035D3}" destId="{4CEF395E-C6BA-45C0-ABE6-3A5FCFF84742}" srcOrd="1" destOrd="0" presId="urn:microsoft.com/office/officeart/2005/8/layout/venn1"/>
    <dgm:cxn modelId="{F8238BFA-9384-4ACB-AFF0-E46E983D7AC6}" type="presParOf" srcId="{70E92962-8577-40B5-B4A0-6300D8608F06}" destId="{A565E093-36C0-49C0-8EC7-E054B7019D0A}" srcOrd="0" destOrd="0" presId="urn:microsoft.com/office/officeart/2005/8/layout/venn1"/>
    <dgm:cxn modelId="{FEB8B3BC-C62B-4DE6-AEEB-A050E3B504E3}" type="presParOf" srcId="{70E92962-8577-40B5-B4A0-6300D8608F06}" destId="{4CEF395E-C6BA-45C0-ABE6-3A5FCFF84742}" srcOrd="1" destOrd="0" presId="urn:microsoft.com/office/officeart/2005/8/layout/venn1"/>
    <dgm:cxn modelId="{D1C14D29-8729-4EF8-A806-22B50E598D97}" type="presParOf" srcId="{70E92962-8577-40B5-B4A0-6300D8608F06}" destId="{B1854BFC-015C-45F8-AECD-2C89E303F7AC}" srcOrd="2" destOrd="0" presId="urn:microsoft.com/office/officeart/2005/8/layout/venn1"/>
    <dgm:cxn modelId="{2DC41FB6-3750-4BEC-A466-A9E9C6E4585A}" type="presParOf" srcId="{70E92962-8577-40B5-B4A0-6300D8608F06}" destId="{3007AA1A-AE8D-42AC-B55A-B78AE8E94276}" srcOrd="3" destOrd="0" presId="urn:microsoft.com/office/officeart/2005/8/layout/venn1"/>
    <dgm:cxn modelId="{74E6FCFC-3B05-4EB3-8CC5-9F530DAA516A}" type="presParOf" srcId="{70E92962-8577-40B5-B4A0-6300D8608F06}" destId="{1A73E19F-6B21-413D-A00A-B3D429F22AB9}" srcOrd="4" destOrd="0" presId="urn:microsoft.com/office/officeart/2005/8/layout/venn1"/>
    <dgm:cxn modelId="{A351D269-00CC-49A2-9159-ADF17FEDC58D}" type="presParOf" srcId="{70E92962-8577-40B5-B4A0-6300D8608F06}" destId="{844090CB-624F-4701-B4B4-5FAE79E72ED0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68CC4C1-DF58-4FEE-B78E-FB10AD59CAEC}" type="doc">
      <dgm:prSet loTypeId="urn:microsoft.com/office/officeart/2008/layout/AscendingPictureAccentProces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778DD7E-B972-479F-825E-C5B7AC3AC898}">
      <dgm:prSet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800" b="1" i="0" baseline="0" dirty="0">
              <a:solidFill>
                <a:srgbClr val="FF0000"/>
              </a:solidFill>
            </a:rPr>
            <a:t>FAZILAT</a:t>
          </a:r>
          <a:r>
            <a:rPr lang="en-US" sz="1800" b="0" i="0" baseline="0" dirty="0">
              <a:solidFill>
                <a:schemeClr val="bg1"/>
              </a:solidFill>
            </a:rPr>
            <a:t>- </a:t>
          </a:r>
          <a:r>
            <a:rPr lang="en-US" sz="2000" b="1" i="0" baseline="0" dirty="0" err="1">
              <a:solidFill>
                <a:schemeClr val="bg1"/>
              </a:solidFill>
            </a:rPr>
            <a:t>ijobiy</a:t>
          </a:r>
          <a:r>
            <a:rPr lang="en-US" sz="2000" b="1" i="0" baseline="0" dirty="0">
              <a:solidFill>
                <a:schemeClr val="bg1"/>
              </a:solidFill>
            </a:rPr>
            <a:t> </a:t>
          </a:r>
          <a:r>
            <a:rPr lang="en-US" sz="2000" b="1" i="0" baseline="0" dirty="0" err="1">
              <a:solidFill>
                <a:schemeClr val="bg1"/>
              </a:solidFill>
            </a:rPr>
            <a:t>xislat</a:t>
          </a:r>
          <a:r>
            <a:rPr lang="en-US" sz="2000" b="1" i="0" baseline="0" dirty="0">
              <a:solidFill>
                <a:schemeClr val="bg1"/>
              </a:solidFill>
            </a:rPr>
            <a:t>, </a:t>
          </a:r>
          <a:r>
            <a:rPr lang="en-US" sz="2000" b="1" i="0" baseline="0" dirty="0" err="1">
              <a:solidFill>
                <a:schemeClr val="bg1"/>
              </a:solidFill>
            </a:rPr>
            <a:t>yaxshi</a:t>
          </a:r>
          <a:r>
            <a:rPr lang="en-US" sz="2000" b="1" i="0" baseline="0" dirty="0">
              <a:solidFill>
                <a:schemeClr val="bg1"/>
              </a:solidFill>
            </a:rPr>
            <a:t> </a:t>
          </a:r>
          <a:r>
            <a:rPr lang="en-US" sz="2000" b="1" i="0" baseline="0" dirty="0" err="1">
              <a:solidFill>
                <a:schemeClr val="bg1"/>
              </a:solidFill>
            </a:rPr>
            <a:t>xulq</a:t>
          </a:r>
          <a:r>
            <a:rPr lang="en-US" sz="2000" b="1" i="0" baseline="0" dirty="0">
              <a:solidFill>
                <a:schemeClr val="bg1"/>
              </a:solidFill>
            </a:rPr>
            <a:t> </a:t>
          </a:r>
          <a:r>
            <a:rPr lang="en-US" sz="2000" b="1" i="0" baseline="0" dirty="0" err="1">
              <a:solidFill>
                <a:schemeClr val="bg1"/>
              </a:solidFill>
            </a:rPr>
            <a:t>yoki</a:t>
          </a:r>
          <a:r>
            <a:rPr lang="en-US" sz="2000" b="1" i="0" baseline="0" dirty="0">
              <a:solidFill>
                <a:schemeClr val="bg1"/>
              </a:solidFill>
            </a:rPr>
            <a:t> </a:t>
          </a:r>
          <a:r>
            <a:rPr lang="en-US" sz="2000" b="1" i="0" baseline="0" dirty="0" err="1">
              <a:solidFill>
                <a:schemeClr val="bg1"/>
              </a:solidFill>
            </a:rPr>
            <a:t>xususiyat</a:t>
          </a:r>
          <a:r>
            <a:rPr lang="en-US" sz="2000" b="1" i="0" baseline="0" dirty="0">
              <a:solidFill>
                <a:schemeClr val="bg1"/>
              </a:solidFill>
            </a:rPr>
            <a:t> </a:t>
          </a:r>
          <a:r>
            <a:rPr lang="en-US" sz="2000" b="1" i="0" baseline="0" dirty="0" err="1">
              <a:solidFill>
                <a:schemeClr val="bg1"/>
              </a:solidFill>
            </a:rPr>
            <a:t>hisoblanadi</a:t>
          </a:r>
          <a:r>
            <a:rPr lang="en-US" sz="2000" b="1" i="0" baseline="0" dirty="0">
              <a:solidFill>
                <a:schemeClr val="bg1"/>
              </a:solidFill>
            </a:rPr>
            <a:t>. </a:t>
          </a:r>
          <a:r>
            <a:rPr lang="en-US" sz="2000" b="1" i="0" baseline="0" dirty="0" err="1">
              <a:solidFill>
                <a:schemeClr val="bg1"/>
              </a:solidFill>
            </a:rPr>
            <a:t>Halollik</a:t>
          </a:r>
          <a:r>
            <a:rPr lang="en-US" sz="2000" b="1" i="0" baseline="0" dirty="0">
              <a:solidFill>
                <a:schemeClr val="bg1"/>
              </a:solidFill>
            </a:rPr>
            <a:t> </a:t>
          </a:r>
          <a:r>
            <a:rPr lang="en-US" sz="2000" b="1" i="0" baseline="0" dirty="0" err="1">
              <a:solidFill>
                <a:schemeClr val="bg1"/>
              </a:solidFill>
            </a:rPr>
            <a:t>eng</a:t>
          </a:r>
          <a:r>
            <a:rPr lang="en-US" sz="2000" b="1" i="0" baseline="0" dirty="0">
              <a:solidFill>
                <a:schemeClr val="bg1"/>
              </a:solidFill>
            </a:rPr>
            <a:t> </a:t>
          </a:r>
          <a:r>
            <a:rPr lang="en-US" sz="2000" b="1" i="0" baseline="0" dirty="0" err="1">
              <a:solidFill>
                <a:schemeClr val="bg1"/>
              </a:solidFill>
            </a:rPr>
            <a:t>yaxshi</a:t>
          </a:r>
          <a:r>
            <a:rPr lang="en-US" sz="2000" b="1" i="0" baseline="0" dirty="0">
              <a:solidFill>
                <a:schemeClr val="bg1"/>
              </a:solidFill>
            </a:rPr>
            <a:t> </a:t>
          </a:r>
          <a:r>
            <a:rPr lang="en-US" sz="2000" b="1" i="0" baseline="0" dirty="0" err="1">
              <a:solidFill>
                <a:schemeClr val="bg1"/>
              </a:solidFill>
            </a:rPr>
            <a:t>fazilatdir</a:t>
          </a:r>
          <a:r>
            <a:rPr lang="en-US" sz="2000" b="1" i="0" baseline="0" dirty="0">
              <a:solidFill>
                <a:schemeClr val="bg1"/>
              </a:solidFill>
            </a:rPr>
            <a:t>.</a:t>
          </a:r>
          <a:endParaRPr lang="ru-RU" sz="1800" b="1" dirty="0">
            <a:solidFill>
              <a:schemeClr val="bg1"/>
            </a:solidFill>
          </a:endParaRPr>
        </a:p>
      </dgm:t>
    </dgm:pt>
    <dgm:pt modelId="{BB4B9F96-C01E-46B6-A755-F8F2A2F3F890}" type="parTrans" cxnId="{246B130E-00C6-4FF8-BFCE-A422D3A2328A}">
      <dgm:prSet/>
      <dgm:spPr/>
      <dgm:t>
        <a:bodyPr/>
        <a:lstStyle/>
        <a:p>
          <a:endParaRPr lang="ru-RU"/>
        </a:p>
      </dgm:t>
    </dgm:pt>
    <dgm:pt modelId="{A05249D3-AC37-4E85-BC48-9EC058C0A2EB}" type="sibTrans" cxnId="{246B130E-00C6-4FF8-BFCE-A422D3A2328A}">
      <dgm:prSet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CA612C0-4D1F-480E-9C98-52320C8719C4}">
      <dgm:prSet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i="0" baseline="0" dirty="0">
              <a:solidFill>
                <a:srgbClr val="FF0000"/>
              </a:solidFill>
            </a:rPr>
            <a:t>MAHORAT</a:t>
          </a:r>
          <a:r>
            <a:rPr lang="en-US" sz="1700" b="0" i="0" baseline="0" dirty="0">
              <a:solidFill>
                <a:schemeClr val="bg1"/>
              </a:solidFill>
            </a:rPr>
            <a:t>-</a:t>
          </a:r>
          <a:r>
            <a:rPr lang="en-US" sz="1700" b="0" i="0" baseline="0" dirty="0"/>
            <a:t> </a:t>
          </a:r>
          <a:r>
            <a:rPr lang="en-US" sz="1800" b="1" i="0" baseline="0" dirty="0" err="1">
              <a:solidFill>
                <a:schemeClr val="bg1"/>
              </a:solidFill>
            </a:rPr>
            <a:t>arabcha</a:t>
          </a:r>
          <a:r>
            <a:rPr lang="en-US" sz="1800" b="1" i="0" baseline="0" dirty="0">
              <a:solidFill>
                <a:schemeClr val="bg1"/>
              </a:solidFill>
            </a:rPr>
            <a:t> </a:t>
          </a:r>
          <a:r>
            <a:rPr lang="en-US" sz="1800" b="1" i="0" baseline="0" dirty="0" err="1">
              <a:solidFill>
                <a:schemeClr val="bg1"/>
              </a:solidFill>
            </a:rPr>
            <a:t>so’z</a:t>
          </a:r>
          <a:r>
            <a:rPr lang="en-US" sz="1800" b="1" i="0" baseline="0" dirty="0">
              <a:solidFill>
                <a:schemeClr val="bg1"/>
              </a:solidFill>
            </a:rPr>
            <a:t> </a:t>
          </a:r>
          <a:r>
            <a:rPr lang="en-US" sz="1800" b="1" i="0" baseline="0" dirty="0" err="1">
              <a:solidFill>
                <a:schemeClr val="bg1"/>
              </a:solidFill>
            </a:rPr>
            <a:t>bolib</a:t>
          </a:r>
          <a:r>
            <a:rPr lang="en-US" sz="1800" b="1" i="0" baseline="0" dirty="0">
              <a:solidFill>
                <a:schemeClr val="bg1"/>
              </a:solidFill>
            </a:rPr>
            <a:t> – </a:t>
          </a:r>
          <a:r>
            <a:rPr lang="en-US" sz="1800" b="1" i="0" baseline="0" dirty="0" err="1">
              <a:solidFill>
                <a:schemeClr val="bg1"/>
              </a:solidFill>
            </a:rPr>
            <a:t>mohirlik</a:t>
          </a:r>
          <a:r>
            <a:rPr lang="en-US" sz="1800" b="1" i="0" baseline="0" dirty="0">
              <a:solidFill>
                <a:schemeClr val="bg1"/>
              </a:solidFill>
            </a:rPr>
            <a:t>, </a:t>
          </a:r>
          <a:r>
            <a:rPr lang="en-US" sz="1800" b="1" i="0" baseline="0" dirty="0" err="1">
              <a:solidFill>
                <a:schemeClr val="bg1"/>
              </a:solidFill>
            </a:rPr>
            <a:t>ustalik</a:t>
          </a:r>
          <a:r>
            <a:rPr lang="en-US" sz="1800" b="1" i="0" baseline="0" dirty="0">
              <a:solidFill>
                <a:schemeClr val="bg1"/>
              </a:solidFill>
            </a:rPr>
            <a:t>, </a:t>
          </a:r>
          <a:r>
            <a:rPr lang="en-US" sz="1800" b="1" i="0" baseline="0" dirty="0" err="1">
              <a:solidFill>
                <a:schemeClr val="bg1"/>
              </a:solidFill>
            </a:rPr>
            <a:t>epchillik</a:t>
          </a:r>
          <a:r>
            <a:rPr lang="en-US" sz="1800" b="1" i="0" baseline="0" dirty="0">
              <a:solidFill>
                <a:schemeClr val="bg1"/>
              </a:solidFill>
            </a:rPr>
            <a:t> </a:t>
          </a:r>
          <a:r>
            <a:rPr lang="en-US" sz="1800" b="1" i="0" baseline="0" dirty="0" err="1">
              <a:solidFill>
                <a:schemeClr val="bg1"/>
              </a:solidFill>
            </a:rPr>
            <a:t>degan</a:t>
          </a:r>
          <a:r>
            <a:rPr lang="en-US" sz="1800" b="1" i="0" baseline="0" dirty="0">
              <a:solidFill>
                <a:schemeClr val="bg1"/>
              </a:solidFill>
            </a:rPr>
            <a:t> </a:t>
          </a:r>
          <a:r>
            <a:rPr lang="en-US" sz="1800" b="1" i="0" baseline="0" dirty="0" err="1">
              <a:solidFill>
                <a:schemeClr val="bg1"/>
              </a:solidFill>
            </a:rPr>
            <a:t>ma’noni</a:t>
          </a:r>
          <a:r>
            <a:rPr lang="en-US" sz="1800" b="1" i="0" baseline="0" dirty="0">
              <a:solidFill>
                <a:schemeClr val="bg1"/>
              </a:solidFill>
            </a:rPr>
            <a:t> </a:t>
          </a:r>
          <a:r>
            <a:rPr lang="en-US" sz="1800" b="1" i="0" baseline="0" dirty="0" err="1">
              <a:solidFill>
                <a:schemeClr val="bg1"/>
              </a:solidFill>
            </a:rPr>
            <a:t>bildiradi</a:t>
          </a:r>
          <a:endParaRPr lang="ru-RU" sz="1700" b="1" dirty="0">
            <a:solidFill>
              <a:schemeClr val="bg1"/>
            </a:solidFill>
          </a:endParaRPr>
        </a:p>
      </dgm:t>
    </dgm:pt>
    <dgm:pt modelId="{D6D27B3A-1361-4DD6-9591-8C3DAA2F4161}" type="parTrans" cxnId="{98402C55-344D-4D5F-94E5-56E0DEE23C6C}">
      <dgm:prSet/>
      <dgm:spPr/>
      <dgm:t>
        <a:bodyPr/>
        <a:lstStyle/>
        <a:p>
          <a:endParaRPr lang="ru-RU"/>
        </a:p>
      </dgm:t>
    </dgm:pt>
    <dgm:pt modelId="{452B39B9-12BA-45BE-BB36-3107AB46E9D8}" type="sibTrans" cxnId="{98402C55-344D-4D5F-94E5-56E0DEE23C6C}">
      <dgm:prSet/>
      <dgm:spPr>
        <a:blipFill rotWithShape="1">
          <a:blip xmlns:r="http://schemas.openxmlformats.org/officeDocument/2006/relationships" r:embed="rId2"/>
          <a:srcRect/>
          <a:stretch>
            <a:fillRect l="-11000" r="-11000"/>
          </a:stretch>
        </a:blipFill>
      </dgm:spPr>
      <dgm:t>
        <a:bodyPr/>
        <a:lstStyle/>
        <a:p>
          <a:endParaRPr lang="ru-RU"/>
        </a:p>
      </dgm:t>
    </dgm:pt>
    <dgm:pt modelId="{1AF33B28-F204-4D8F-9FA0-DD2E895FB29E}" type="pres">
      <dgm:prSet presAssocID="{C68CC4C1-DF58-4FEE-B78E-FB10AD59CAEC}" presName="Name0" presStyleCnt="0">
        <dgm:presLayoutVars>
          <dgm:chMax val="7"/>
          <dgm:chPref val="7"/>
          <dgm:dir/>
        </dgm:presLayoutVars>
      </dgm:prSet>
      <dgm:spPr/>
    </dgm:pt>
    <dgm:pt modelId="{83EA3C63-F2EC-4ED9-82EF-DA4FA32C0086}" type="pres">
      <dgm:prSet presAssocID="{C68CC4C1-DF58-4FEE-B78E-FB10AD59CAEC}" presName="dot1" presStyleLbl="alignNode1" presStyleIdx="0" presStyleCnt="10"/>
      <dgm:spPr>
        <a:solidFill>
          <a:schemeClr val="accent2"/>
        </a:solidFill>
      </dgm:spPr>
    </dgm:pt>
    <dgm:pt modelId="{E7B54357-A15B-459B-8D9F-68E0265E3A90}" type="pres">
      <dgm:prSet presAssocID="{C68CC4C1-DF58-4FEE-B78E-FB10AD59CAEC}" presName="dot2" presStyleLbl="alignNode1" presStyleIdx="1" presStyleCnt="10"/>
      <dgm:spPr>
        <a:solidFill>
          <a:schemeClr val="accent2"/>
        </a:solidFill>
      </dgm:spPr>
    </dgm:pt>
    <dgm:pt modelId="{A42B175C-9BC1-4D24-85EF-218DBEFA5916}" type="pres">
      <dgm:prSet presAssocID="{C68CC4C1-DF58-4FEE-B78E-FB10AD59CAEC}" presName="dot3" presStyleLbl="alignNode1" presStyleIdx="2" presStyleCnt="10"/>
      <dgm:spPr>
        <a:solidFill>
          <a:schemeClr val="accent2"/>
        </a:solidFill>
      </dgm:spPr>
    </dgm:pt>
    <dgm:pt modelId="{7A612FF4-1EE5-402F-940E-7B0D23C44152}" type="pres">
      <dgm:prSet presAssocID="{C68CC4C1-DF58-4FEE-B78E-FB10AD59CAEC}" presName="dotArrow1" presStyleLbl="alignNode1" presStyleIdx="3" presStyleCnt="10"/>
      <dgm:spPr>
        <a:solidFill>
          <a:schemeClr val="accent2"/>
        </a:solidFill>
      </dgm:spPr>
    </dgm:pt>
    <dgm:pt modelId="{17FB0E4F-CC97-4CFB-A240-99E9F570F62C}" type="pres">
      <dgm:prSet presAssocID="{C68CC4C1-DF58-4FEE-B78E-FB10AD59CAEC}" presName="dotArrow2" presStyleLbl="alignNode1" presStyleIdx="4" presStyleCnt="10"/>
      <dgm:spPr>
        <a:solidFill>
          <a:schemeClr val="accent2"/>
        </a:solidFill>
      </dgm:spPr>
    </dgm:pt>
    <dgm:pt modelId="{0BBF5315-4AAC-4C59-B74C-B373C6375CF8}" type="pres">
      <dgm:prSet presAssocID="{C68CC4C1-DF58-4FEE-B78E-FB10AD59CAEC}" presName="dotArrow3" presStyleLbl="alignNode1" presStyleIdx="5" presStyleCnt="10"/>
      <dgm:spPr>
        <a:solidFill>
          <a:schemeClr val="accent2"/>
        </a:solidFill>
      </dgm:spPr>
    </dgm:pt>
    <dgm:pt modelId="{43D01FB7-C9F1-4A2B-A755-65DCE2992131}" type="pres">
      <dgm:prSet presAssocID="{C68CC4C1-DF58-4FEE-B78E-FB10AD59CAEC}" presName="dotArrow4" presStyleLbl="alignNode1" presStyleIdx="6" presStyleCnt="10"/>
      <dgm:spPr>
        <a:solidFill>
          <a:schemeClr val="accent2"/>
        </a:solidFill>
      </dgm:spPr>
    </dgm:pt>
    <dgm:pt modelId="{23803719-AF04-4364-B375-6F03F460EDEA}" type="pres">
      <dgm:prSet presAssocID="{C68CC4C1-DF58-4FEE-B78E-FB10AD59CAEC}" presName="dotArrow5" presStyleLbl="alignNode1" presStyleIdx="7" presStyleCnt="10"/>
      <dgm:spPr>
        <a:solidFill>
          <a:schemeClr val="accent2"/>
        </a:solidFill>
      </dgm:spPr>
    </dgm:pt>
    <dgm:pt modelId="{EBBCBB14-5516-4A19-A44B-B5E17B36AC60}" type="pres">
      <dgm:prSet presAssocID="{C68CC4C1-DF58-4FEE-B78E-FB10AD59CAEC}" presName="dotArrow6" presStyleLbl="alignNode1" presStyleIdx="8" presStyleCnt="10"/>
      <dgm:spPr>
        <a:solidFill>
          <a:schemeClr val="accent2"/>
        </a:solidFill>
      </dgm:spPr>
    </dgm:pt>
    <dgm:pt modelId="{29E2C867-41A8-4BED-A1D7-E9CE9401F651}" type="pres">
      <dgm:prSet presAssocID="{C68CC4C1-DF58-4FEE-B78E-FB10AD59CAEC}" presName="dotArrow7" presStyleLbl="alignNode1" presStyleIdx="9" presStyleCnt="10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</dgm:pt>
    <dgm:pt modelId="{6FC0CD45-E903-4C67-8C65-4E62D4FA2BCB}" type="pres">
      <dgm:prSet presAssocID="{2778DD7E-B972-479F-825E-C5B7AC3AC898}" presName="parTx1" presStyleLbl="node1" presStyleIdx="0" presStyleCnt="2"/>
      <dgm:spPr/>
    </dgm:pt>
    <dgm:pt modelId="{AD06A95B-C38D-44EB-A81D-89DEA418A925}" type="pres">
      <dgm:prSet presAssocID="{A05249D3-AC37-4E85-BC48-9EC058C0A2EB}" presName="picture1" presStyleCnt="0"/>
      <dgm:spPr/>
    </dgm:pt>
    <dgm:pt modelId="{45C6D4AB-64C4-48D3-826A-2872293B0E42}" type="pres">
      <dgm:prSet presAssocID="{A05249D3-AC37-4E85-BC48-9EC058C0A2EB}" presName="imageRepeatNode" presStyleLbl="fgImgPlace1" presStyleIdx="0" presStyleCnt="2"/>
      <dgm:spPr/>
    </dgm:pt>
    <dgm:pt modelId="{A5664E94-28CA-48A0-B7B7-1BBF9E17F53A}" type="pres">
      <dgm:prSet presAssocID="{2CA612C0-4D1F-480E-9C98-52320C8719C4}" presName="parTx2" presStyleLbl="node1" presStyleIdx="1" presStyleCnt="2"/>
      <dgm:spPr/>
    </dgm:pt>
    <dgm:pt modelId="{27CA8F4B-E7C1-410A-A342-81D225B3B0DD}" type="pres">
      <dgm:prSet presAssocID="{452B39B9-12BA-45BE-BB36-3107AB46E9D8}" presName="picture2" presStyleCnt="0"/>
      <dgm:spPr/>
    </dgm:pt>
    <dgm:pt modelId="{E080967E-5F1B-4085-8FF6-E36BD12B2C2C}" type="pres">
      <dgm:prSet presAssocID="{452B39B9-12BA-45BE-BB36-3107AB46E9D8}" presName="imageRepeatNode" presStyleLbl="fgImgPlace1" presStyleIdx="1" presStyleCnt="2"/>
      <dgm:spPr/>
    </dgm:pt>
  </dgm:ptLst>
  <dgm:cxnLst>
    <dgm:cxn modelId="{716F0803-3D31-46EE-BFD1-8A6D65DB0DE0}" type="presOf" srcId="{2778DD7E-B972-479F-825E-C5B7AC3AC898}" destId="{6FC0CD45-E903-4C67-8C65-4E62D4FA2BCB}" srcOrd="0" destOrd="0" presId="urn:microsoft.com/office/officeart/2008/layout/AscendingPictureAccentProcess"/>
    <dgm:cxn modelId="{246B130E-00C6-4FF8-BFCE-A422D3A2328A}" srcId="{C68CC4C1-DF58-4FEE-B78E-FB10AD59CAEC}" destId="{2778DD7E-B972-479F-825E-C5B7AC3AC898}" srcOrd="0" destOrd="0" parTransId="{BB4B9F96-C01E-46B6-A755-F8F2A2F3F890}" sibTransId="{A05249D3-AC37-4E85-BC48-9EC058C0A2EB}"/>
    <dgm:cxn modelId="{B699B917-255A-4CF3-AD60-982C12F133F6}" type="presOf" srcId="{2CA612C0-4D1F-480E-9C98-52320C8719C4}" destId="{A5664E94-28CA-48A0-B7B7-1BBF9E17F53A}" srcOrd="0" destOrd="0" presId="urn:microsoft.com/office/officeart/2008/layout/AscendingPictureAccentProcess"/>
    <dgm:cxn modelId="{D4673A4B-633D-4DE7-8563-DFAE66AB965C}" type="presOf" srcId="{452B39B9-12BA-45BE-BB36-3107AB46E9D8}" destId="{E080967E-5F1B-4085-8FF6-E36BD12B2C2C}" srcOrd="0" destOrd="0" presId="urn:microsoft.com/office/officeart/2008/layout/AscendingPictureAccentProcess"/>
    <dgm:cxn modelId="{98402C55-344D-4D5F-94E5-56E0DEE23C6C}" srcId="{C68CC4C1-DF58-4FEE-B78E-FB10AD59CAEC}" destId="{2CA612C0-4D1F-480E-9C98-52320C8719C4}" srcOrd="1" destOrd="0" parTransId="{D6D27B3A-1361-4DD6-9591-8C3DAA2F4161}" sibTransId="{452B39B9-12BA-45BE-BB36-3107AB46E9D8}"/>
    <dgm:cxn modelId="{F0107A89-CE51-4454-BB09-E507040CEDAC}" type="presOf" srcId="{A05249D3-AC37-4E85-BC48-9EC058C0A2EB}" destId="{45C6D4AB-64C4-48D3-826A-2872293B0E42}" srcOrd="0" destOrd="0" presId="urn:microsoft.com/office/officeart/2008/layout/AscendingPictureAccentProcess"/>
    <dgm:cxn modelId="{EF9ABCFC-D37D-4AE1-823E-D96DFA59C223}" type="presOf" srcId="{C68CC4C1-DF58-4FEE-B78E-FB10AD59CAEC}" destId="{1AF33B28-F204-4D8F-9FA0-DD2E895FB29E}" srcOrd="0" destOrd="0" presId="urn:microsoft.com/office/officeart/2008/layout/AscendingPictureAccentProcess"/>
    <dgm:cxn modelId="{FC751FFD-7CBE-4757-BCE3-A27172DD1031}" type="presParOf" srcId="{1AF33B28-F204-4D8F-9FA0-DD2E895FB29E}" destId="{83EA3C63-F2EC-4ED9-82EF-DA4FA32C0086}" srcOrd="0" destOrd="0" presId="urn:microsoft.com/office/officeart/2008/layout/AscendingPictureAccentProcess"/>
    <dgm:cxn modelId="{3B409BE3-9D10-43AB-82C3-254FE9A43C6E}" type="presParOf" srcId="{1AF33B28-F204-4D8F-9FA0-DD2E895FB29E}" destId="{E7B54357-A15B-459B-8D9F-68E0265E3A90}" srcOrd="1" destOrd="0" presId="urn:microsoft.com/office/officeart/2008/layout/AscendingPictureAccentProcess"/>
    <dgm:cxn modelId="{D66BAA3D-6772-4B1F-98D3-0AC6DB91CD7A}" type="presParOf" srcId="{1AF33B28-F204-4D8F-9FA0-DD2E895FB29E}" destId="{A42B175C-9BC1-4D24-85EF-218DBEFA5916}" srcOrd="2" destOrd="0" presId="urn:microsoft.com/office/officeart/2008/layout/AscendingPictureAccentProcess"/>
    <dgm:cxn modelId="{82345F0E-4A5D-47CF-AE99-85474CFFDFD4}" type="presParOf" srcId="{1AF33B28-F204-4D8F-9FA0-DD2E895FB29E}" destId="{7A612FF4-1EE5-402F-940E-7B0D23C44152}" srcOrd="3" destOrd="0" presId="urn:microsoft.com/office/officeart/2008/layout/AscendingPictureAccentProcess"/>
    <dgm:cxn modelId="{400A1D50-8F9D-401F-9113-9171A6D718CA}" type="presParOf" srcId="{1AF33B28-F204-4D8F-9FA0-DD2E895FB29E}" destId="{17FB0E4F-CC97-4CFB-A240-99E9F570F62C}" srcOrd="4" destOrd="0" presId="urn:microsoft.com/office/officeart/2008/layout/AscendingPictureAccentProcess"/>
    <dgm:cxn modelId="{F88B0DA6-12A8-4B40-875C-8BA896980139}" type="presParOf" srcId="{1AF33B28-F204-4D8F-9FA0-DD2E895FB29E}" destId="{0BBF5315-4AAC-4C59-B74C-B373C6375CF8}" srcOrd="5" destOrd="0" presId="urn:microsoft.com/office/officeart/2008/layout/AscendingPictureAccentProcess"/>
    <dgm:cxn modelId="{946064EC-BA1F-4478-80C1-4A311DD7721A}" type="presParOf" srcId="{1AF33B28-F204-4D8F-9FA0-DD2E895FB29E}" destId="{43D01FB7-C9F1-4A2B-A755-65DCE2992131}" srcOrd="6" destOrd="0" presId="urn:microsoft.com/office/officeart/2008/layout/AscendingPictureAccentProcess"/>
    <dgm:cxn modelId="{1DF12692-7912-416F-8A1A-0DF425993A9A}" type="presParOf" srcId="{1AF33B28-F204-4D8F-9FA0-DD2E895FB29E}" destId="{23803719-AF04-4364-B375-6F03F460EDEA}" srcOrd="7" destOrd="0" presId="urn:microsoft.com/office/officeart/2008/layout/AscendingPictureAccentProcess"/>
    <dgm:cxn modelId="{881E2406-2D20-4F82-9009-E41C63DF32BB}" type="presParOf" srcId="{1AF33B28-F204-4D8F-9FA0-DD2E895FB29E}" destId="{EBBCBB14-5516-4A19-A44B-B5E17B36AC60}" srcOrd="8" destOrd="0" presId="urn:microsoft.com/office/officeart/2008/layout/AscendingPictureAccentProcess"/>
    <dgm:cxn modelId="{5E400937-296E-454D-BDCD-1593CE689274}" type="presParOf" srcId="{1AF33B28-F204-4D8F-9FA0-DD2E895FB29E}" destId="{29E2C867-41A8-4BED-A1D7-E9CE9401F651}" srcOrd="9" destOrd="0" presId="urn:microsoft.com/office/officeart/2008/layout/AscendingPictureAccentProcess"/>
    <dgm:cxn modelId="{3663CE6D-C134-4D2C-86EB-A862BD9903C5}" type="presParOf" srcId="{1AF33B28-F204-4D8F-9FA0-DD2E895FB29E}" destId="{6FC0CD45-E903-4C67-8C65-4E62D4FA2BCB}" srcOrd="10" destOrd="0" presId="urn:microsoft.com/office/officeart/2008/layout/AscendingPictureAccentProcess"/>
    <dgm:cxn modelId="{FF5DC910-4059-401A-A227-E70805751813}" type="presParOf" srcId="{1AF33B28-F204-4D8F-9FA0-DD2E895FB29E}" destId="{AD06A95B-C38D-44EB-A81D-89DEA418A925}" srcOrd="11" destOrd="0" presId="urn:microsoft.com/office/officeart/2008/layout/AscendingPictureAccentProcess"/>
    <dgm:cxn modelId="{2CFB566A-6AA9-4EE9-A330-697749676D9F}" type="presParOf" srcId="{AD06A95B-C38D-44EB-A81D-89DEA418A925}" destId="{45C6D4AB-64C4-48D3-826A-2872293B0E42}" srcOrd="0" destOrd="0" presId="urn:microsoft.com/office/officeart/2008/layout/AscendingPictureAccentProcess"/>
    <dgm:cxn modelId="{3D0AB396-06DB-4409-8380-60C7D7110AEC}" type="presParOf" srcId="{1AF33B28-F204-4D8F-9FA0-DD2E895FB29E}" destId="{A5664E94-28CA-48A0-B7B7-1BBF9E17F53A}" srcOrd="12" destOrd="0" presId="urn:microsoft.com/office/officeart/2008/layout/AscendingPictureAccentProcess"/>
    <dgm:cxn modelId="{5F745084-5FAA-4353-B9CF-41DEC591316F}" type="presParOf" srcId="{1AF33B28-F204-4D8F-9FA0-DD2E895FB29E}" destId="{27CA8F4B-E7C1-410A-A342-81D225B3B0DD}" srcOrd="13" destOrd="0" presId="urn:microsoft.com/office/officeart/2008/layout/AscendingPictureAccentProcess"/>
    <dgm:cxn modelId="{65D09561-71EA-48BB-9B05-8E67FAEB09D5}" type="presParOf" srcId="{27CA8F4B-E7C1-410A-A342-81D225B3B0DD}" destId="{E080967E-5F1B-4085-8FF6-E36BD12B2C2C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1550F00-C582-45E0-855F-356F76316F9A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91796D-A2EA-4241-87B1-0974A9F735E5}">
      <dgm:prSet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i="0" baseline="0" dirty="0" err="1">
              <a:solidFill>
                <a:schemeClr val="bg1"/>
              </a:solidFill>
            </a:rPr>
            <a:t>Ezgulik</a:t>
          </a:r>
          <a:r>
            <a:rPr lang="en-US" sz="2000" b="1" i="0" baseline="0" dirty="0">
              <a:solidFill>
                <a:schemeClr val="bg1"/>
              </a:solidFill>
            </a:rPr>
            <a:t>- </a:t>
          </a:r>
          <a:r>
            <a:rPr lang="en-US" sz="2000" b="1" i="0" baseline="0" dirty="0" err="1">
              <a:solidFill>
                <a:schemeClr val="bg1"/>
              </a:solidFill>
            </a:rPr>
            <a:t>ma’naviy</a:t>
          </a:r>
          <a:r>
            <a:rPr lang="en-US" sz="2000" b="1" i="0" baseline="0" dirty="0">
              <a:solidFill>
                <a:schemeClr val="bg1"/>
              </a:solidFill>
            </a:rPr>
            <a:t> </a:t>
          </a:r>
          <a:r>
            <a:rPr lang="en-US" sz="2000" b="1" i="0" baseline="0" dirty="0" err="1">
              <a:solidFill>
                <a:schemeClr val="bg1"/>
              </a:solidFill>
            </a:rPr>
            <a:t>ijobiylikni</a:t>
          </a:r>
          <a:r>
            <a:rPr lang="en-US" sz="2000" b="1" i="0" baseline="0" dirty="0">
              <a:solidFill>
                <a:schemeClr val="bg1"/>
              </a:solidFill>
            </a:rPr>
            <a:t>, </a:t>
          </a:r>
          <a:r>
            <a:rPr lang="en-US" sz="2000" b="1" i="0" baseline="0" dirty="0" err="1">
              <a:solidFill>
                <a:schemeClr val="bg1"/>
              </a:solidFill>
            </a:rPr>
            <a:t>yovuzlik-ma’naviy</a:t>
          </a:r>
          <a:r>
            <a:rPr lang="en-US" sz="2000" b="1" i="0" baseline="0" dirty="0">
              <a:solidFill>
                <a:schemeClr val="bg1"/>
              </a:solidFill>
            </a:rPr>
            <a:t> </a:t>
          </a:r>
          <a:r>
            <a:rPr lang="en-US" sz="2000" b="1" i="0" baseline="0" dirty="0" err="1">
              <a:solidFill>
                <a:schemeClr val="bg1"/>
              </a:solidFill>
            </a:rPr>
            <a:t>salbiylikni</a:t>
          </a:r>
          <a:r>
            <a:rPr lang="en-US" sz="2000" b="1" i="0" baseline="0" dirty="0">
              <a:solidFill>
                <a:schemeClr val="bg1"/>
              </a:solidFill>
            </a:rPr>
            <a:t> </a:t>
          </a:r>
          <a:r>
            <a:rPr lang="en-US" sz="2000" b="1" i="0" baseline="0" dirty="0" err="1">
              <a:solidFill>
                <a:schemeClr val="bg1"/>
              </a:solidFill>
            </a:rPr>
            <a:t>ifodalaydi</a:t>
          </a:r>
          <a:endParaRPr lang="ru-RU" sz="2000" b="1" dirty="0">
            <a:solidFill>
              <a:schemeClr val="bg1"/>
            </a:solidFill>
          </a:endParaRPr>
        </a:p>
      </dgm:t>
    </dgm:pt>
    <dgm:pt modelId="{D8C4A2DB-70FC-4168-9A31-49915B315256}" type="parTrans" cxnId="{9A2E16EE-E3F6-4E98-B3B4-376E584E2A8C}">
      <dgm:prSet/>
      <dgm:spPr/>
      <dgm:t>
        <a:bodyPr/>
        <a:lstStyle/>
        <a:p>
          <a:endParaRPr lang="ru-RU"/>
        </a:p>
      </dgm:t>
    </dgm:pt>
    <dgm:pt modelId="{DFB52FC9-6571-4F10-892E-532630FDFD48}" type="sibTrans" cxnId="{9A2E16EE-E3F6-4E98-B3B4-376E584E2A8C}">
      <dgm:prSet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3A7A7447-B854-405B-BAD2-C1A614289A16}">
      <dgm:prSet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800" b="1" i="0" baseline="0" dirty="0" err="1">
              <a:solidFill>
                <a:schemeClr val="bg1"/>
              </a:solidFill>
            </a:rPr>
            <a:t>Ezgulik</a:t>
          </a:r>
          <a:r>
            <a:rPr lang="en-US" sz="1800" b="1" i="0" baseline="0" dirty="0">
              <a:solidFill>
                <a:schemeClr val="bg1"/>
              </a:solidFill>
            </a:rPr>
            <a:t> </a:t>
          </a:r>
          <a:r>
            <a:rPr lang="en-US" sz="1800" b="1" i="0" baseline="0" dirty="0" err="1">
              <a:solidFill>
                <a:schemeClr val="bg1"/>
              </a:solidFill>
            </a:rPr>
            <a:t>mohiyati</a:t>
          </a:r>
          <a:r>
            <a:rPr lang="en-US" sz="1800" b="1" i="0" baseline="0" dirty="0">
              <a:solidFill>
                <a:schemeClr val="bg1"/>
              </a:solidFill>
            </a:rPr>
            <a:t> </a:t>
          </a:r>
          <a:r>
            <a:rPr lang="en-US" sz="1800" b="1" i="0" baseline="0" dirty="0" err="1">
              <a:solidFill>
                <a:schemeClr val="bg1"/>
              </a:solidFill>
            </a:rPr>
            <a:t>ma’naviy</a:t>
          </a:r>
          <a:r>
            <a:rPr lang="en-US" sz="1800" b="1" i="0" baseline="0" dirty="0">
              <a:solidFill>
                <a:schemeClr val="bg1"/>
              </a:solidFill>
            </a:rPr>
            <a:t> </a:t>
          </a:r>
          <a:r>
            <a:rPr lang="en-US" sz="1800" b="1" i="0" baseline="0" dirty="0" err="1">
              <a:solidFill>
                <a:schemeClr val="bg1"/>
              </a:solidFill>
            </a:rPr>
            <a:t>mukammallik</a:t>
          </a:r>
          <a:r>
            <a:rPr lang="en-US" sz="1800" b="1" i="0" baseline="0" dirty="0">
              <a:solidFill>
                <a:schemeClr val="bg1"/>
              </a:solidFill>
            </a:rPr>
            <a:t> </a:t>
          </a:r>
          <a:r>
            <a:rPr lang="en-US" sz="1800" b="1" i="0" baseline="0" dirty="0" err="1">
              <a:solidFill>
                <a:schemeClr val="bg1"/>
              </a:solidFill>
            </a:rPr>
            <a:t>idealidan</a:t>
          </a:r>
          <a:r>
            <a:rPr lang="en-US" sz="1800" b="1" i="0" baseline="0" dirty="0">
              <a:solidFill>
                <a:schemeClr val="bg1"/>
              </a:solidFill>
            </a:rPr>
            <a:t> </a:t>
          </a:r>
          <a:r>
            <a:rPr lang="en-US" sz="1800" b="1" i="0" baseline="0" dirty="0" err="1">
              <a:solidFill>
                <a:schemeClr val="bg1"/>
              </a:solidFill>
            </a:rPr>
            <a:t>iborat</a:t>
          </a:r>
          <a:r>
            <a:rPr lang="en-US" sz="1800" b="1" i="0" baseline="0" dirty="0">
              <a:solidFill>
                <a:schemeClr val="bg1"/>
              </a:solidFill>
            </a:rPr>
            <a:t>, </a:t>
          </a:r>
          <a:r>
            <a:rPr lang="en-US" sz="1800" b="1" i="0" baseline="0" dirty="0" err="1">
              <a:solidFill>
                <a:schemeClr val="bg1"/>
              </a:solidFill>
            </a:rPr>
            <a:t>yovuzlik</a:t>
          </a:r>
          <a:r>
            <a:rPr lang="en-US" sz="1800" b="1" i="0" baseline="0" dirty="0">
              <a:solidFill>
                <a:schemeClr val="bg1"/>
              </a:solidFill>
            </a:rPr>
            <a:t> </a:t>
          </a:r>
          <a:r>
            <a:rPr lang="en-US" sz="1800" b="1" i="0" baseline="0" dirty="0" err="1">
              <a:solidFill>
                <a:schemeClr val="bg1"/>
              </a:solidFill>
            </a:rPr>
            <a:t>esa</a:t>
          </a:r>
          <a:r>
            <a:rPr lang="en-US" sz="1800" b="1" i="0" baseline="0" dirty="0">
              <a:solidFill>
                <a:schemeClr val="bg1"/>
              </a:solidFill>
            </a:rPr>
            <a:t> </a:t>
          </a:r>
          <a:r>
            <a:rPr lang="en-US" sz="1800" b="1" i="0" baseline="0" dirty="0" err="1">
              <a:solidFill>
                <a:schemeClr val="bg1"/>
              </a:solidFill>
            </a:rPr>
            <a:t>bu</a:t>
          </a:r>
          <a:r>
            <a:rPr lang="en-US" sz="1800" b="1" i="0" baseline="0" dirty="0">
              <a:solidFill>
                <a:schemeClr val="bg1"/>
              </a:solidFill>
            </a:rPr>
            <a:t> </a:t>
          </a:r>
          <a:r>
            <a:rPr lang="en-US" sz="1800" b="1" i="0" baseline="0" dirty="0" err="1">
              <a:solidFill>
                <a:schemeClr val="bg1"/>
              </a:solidFill>
            </a:rPr>
            <a:t>idealdan</a:t>
          </a:r>
          <a:r>
            <a:rPr lang="en-US" sz="1800" b="1" i="0" baseline="0" dirty="0">
              <a:solidFill>
                <a:schemeClr val="bg1"/>
              </a:solidFill>
            </a:rPr>
            <a:t> </a:t>
          </a:r>
          <a:r>
            <a:rPr lang="en-US" sz="1800" b="1" i="0" baseline="0" dirty="0" err="1">
              <a:solidFill>
                <a:schemeClr val="bg1"/>
              </a:solidFill>
            </a:rPr>
            <a:t>ajratuvchi</a:t>
          </a:r>
          <a:r>
            <a:rPr lang="en-US" sz="1800" b="1" i="0" baseline="0" dirty="0">
              <a:solidFill>
                <a:schemeClr val="bg1"/>
              </a:solidFill>
            </a:rPr>
            <a:t> </a:t>
          </a:r>
          <a:r>
            <a:rPr lang="en-US" sz="1800" b="1" i="0" baseline="0" dirty="0" err="1">
              <a:solidFill>
                <a:schemeClr val="bg1"/>
              </a:solidFill>
            </a:rPr>
            <a:t>hislatdir</a:t>
          </a:r>
          <a:endParaRPr lang="ru-RU" sz="1800" b="1" dirty="0">
            <a:solidFill>
              <a:schemeClr val="bg1"/>
            </a:solidFill>
          </a:endParaRPr>
        </a:p>
      </dgm:t>
    </dgm:pt>
    <dgm:pt modelId="{D2399A35-AEF7-4A24-8947-EBB7E5D9FAED}" type="parTrans" cxnId="{ACF692CD-9722-4A8A-AB7A-9C1F0D8F825B}">
      <dgm:prSet/>
      <dgm:spPr/>
      <dgm:t>
        <a:bodyPr/>
        <a:lstStyle/>
        <a:p>
          <a:endParaRPr lang="ru-RU"/>
        </a:p>
      </dgm:t>
    </dgm:pt>
    <dgm:pt modelId="{81FDEBEE-E132-48AA-AD17-31F9D63351E6}" type="sibTrans" cxnId="{ACF692CD-9722-4A8A-AB7A-9C1F0D8F825B}">
      <dgm:prSet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629F88ED-F237-4E60-BA63-655F4DD375FD}" type="pres">
      <dgm:prSet presAssocID="{71550F00-C582-45E0-855F-356F76316F9A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11E317B5-0861-4C8D-8D97-4261E7D66985}" type="pres">
      <dgm:prSet presAssocID="{8F91796D-A2EA-4241-87B1-0974A9F735E5}" presName="gear1" presStyleLbl="node1" presStyleIdx="0" presStyleCnt="2" custScaleX="140006" custScaleY="111266" custLinFactNeighborX="27069" custLinFactNeighborY="17591">
        <dgm:presLayoutVars>
          <dgm:chMax val="1"/>
          <dgm:bulletEnabled val="1"/>
        </dgm:presLayoutVars>
      </dgm:prSet>
      <dgm:spPr/>
    </dgm:pt>
    <dgm:pt modelId="{6207AA67-369E-4624-BA70-F2F038E89544}" type="pres">
      <dgm:prSet presAssocID="{8F91796D-A2EA-4241-87B1-0974A9F735E5}" presName="gear1srcNode" presStyleLbl="node1" presStyleIdx="0" presStyleCnt="2"/>
      <dgm:spPr/>
    </dgm:pt>
    <dgm:pt modelId="{C03B49F2-DFD5-44FC-A9FC-0DE0D67035FA}" type="pres">
      <dgm:prSet presAssocID="{8F91796D-A2EA-4241-87B1-0974A9F735E5}" presName="gear1dstNode" presStyleLbl="node1" presStyleIdx="0" presStyleCnt="2"/>
      <dgm:spPr/>
    </dgm:pt>
    <dgm:pt modelId="{0863643B-35AC-4C10-9CCC-AC8E955B2C00}" type="pres">
      <dgm:prSet presAssocID="{3A7A7447-B854-405B-BAD2-C1A614289A16}" presName="gear2" presStyleLbl="node1" presStyleIdx="1" presStyleCnt="2" custScaleX="207909" custScaleY="171082" custLinFactNeighborX="-38343" custLinFactNeighborY="-12332">
        <dgm:presLayoutVars>
          <dgm:chMax val="1"/>
          <dgm:bulletEnabled val="1"/>
        </dgm:presLayoutVars>
      </dgm:prSet>
      <dgm:spPr/>
    </dgm:pt>
    <dgm:pt modelId="{496D57AB-E36C-45A7-97F5-3B6B1EE2A885}" type="pres">
      <dgm:prSet presAssocID="{3A7A7447-B854-405B-BAD2-C1A614289A16}" presName="gear2srcNode" presStyleLbl="node1" presStyleIdx="1" presStyleCnt="2"/>
      <dgm:spPr/>
    </dgm:pt>
    <dgm:pt modelId="{E443296B-2F9A-4535-9B70-97E0D0900D20}" type="pres">
      <dgm:prSet presAssocID="{3A7A7447-B854-405B-BAD2-C1A614289A16}" presName="gear2dstNode" presStyleLbl="node1" presStyleIdx="1" presStyleCnt="2"/>
      <dgm:spPr/>
    </dgm:pt>
    <dgm:pt modelId="{5FA5B173-8A13-4691-B05B-867CB2C0C00B}" type="pres">
      <dgm:prSet presAssocID="{DFB52FC9-6571-4F10-892E-532630FDFD48}" presName="connector1" presStyleLbl="sibTrans2D1" presStyleIdx="0" presStyleCnt="2" custScaleX="110193" custScaleY="86260" custLinFactNeighborX="36438" custLinFactNeighborY="-8266"/>
      <dgm:spPr/>
    </dgm:pt>
    <dgm:pt modelId="{436F99E6-C91F-42DB-9E92-6099A89565EE}" type="pres">
      <dgm:prSet presAssocID="{81FDEBEE-E132-48AA-AD17-31F9D63351E6}" presName="connector2" presStyleLbl="sibTrans2D1" presStyleIdx="1" presStyleCnt="2" custScaleX="132688" custLinFactNeighborX="-58006" custLinFactNeighborY="-32166"/>
      <dgm:spPr/>
    </dgm:pt>
  </dgm:ptLst>
  <dgm:cxnLst>
    <dgm:cxn modelId="{04EBDE02-4816-4928-B084-B87A1BF20809}" type="presOf" srcId="{3A7A7447-B854-405B-BAD2-C1A614289A16}" destId="{0863643B-35AC-4C10-9CCC-AC8E955B2C00}" srcOrd="0" destOrd="0" presId="urn:microsoft.com/office/officeart/2005/8/layout/gear1"/>
    <dgm:cxn modelId="{EE4E141D-156C-40F8-89DB-AAC995E6B061}" type="presOf" srcId="{8F91796D-A2EA-4241-87B1-0974A9F735E5}" destId="{C03B49F2-DFD5-44FC-A9FC-0DE0D67035FA}" srcOrd="2" destOrd="0" presId="urn:microsoft.com/office/officeart/2005/8/layout/gear1"/>
    <dgm:cxn modelId="{AAEAFE22-B5AF-474F-BCC0-85B4748FC08C}" type="presOf" srcId="{8F91796D-A2EA-4241-87B1-0974A9F735E5}" destId="{11E317B5-0861-4C8D-8D97-4261E7D66985}" srcOrd="0" destOrd="0" presId="urn:microsoft.com/office/officeart/2005/8/layout/gear1"/>
    <dgm:cxn modelId="{EA6D036B-1F1B-4221-9F0F-19800C021F70}" type="presOf" srcId="{81FDEBEE-E132-48AA-AD17-31F9D63351E6}" destId="{436F99E6-C91F-42DB-9E92-6099A89565EE}" srcOrd="0" destOrd="0" presId="urn:microsoft.com/office/officeart/2005/8/layout/gear1"/>
    <dgm:cxn modelId="{66B2969F-7F7B-4572-8792-E69934D2B7CA}" type="presOf" srcId="{8F91796D-A2EA-4241-87B1-0974A9F735E5}" destId="{6207AA67-369E-4624-BA70-F2F038E89544}" srcOrd="1" destOrd="0" presId="urn:microsoft.com/office/officeart/2005/8/layout/gear1"/>
    <dgm:cxn modelId="{3D231FB3-D0FB-416D-ACAA-84CA86610BEA}" type="presOf" srcId="{3A7A7447-B854-405B-BAD2-C1A614289A16}" destId="{496D57AB-E36C-45A7-97F5-3B6B1EE2A885}" srcOrd="1" destOrd="0" presId="urn:microsoft.com/office/officeart/2005/8/layout/gear1"/>
    <dgm:cxn modelId="{ACF692CD-9722-4A8A-AB7A-9C1F0D8F825B}" srcId="{71550F00-C582-45E0-855F-356F76316F9A}" destId="{3A7A7447-B854-405B-BAD2-C1A614289A16}" srcOrd="1" destOrd="0" parTransId="{D2399A35-AEF7-4A24-8947-EBB7E5D9FAED}" sibTransId="{81FDEBEE-E132-48AA-AD17-31F9D63351E6}"/>
    <dgm:cxn modelId="{8DE43ACE-E117-4887-AE62-15BFD8DEE3FF}" type="presOf" srcId="{3A7A7447-B854-405B-BAD2-C1A614289A16}" destId="{E443296B-2F9A-4535-9B70-97E0D0900D20}" srcOrd="2" destOrd="0" presId="urn:microsoft.com/office/officeart/2005/8/layout/gear1"/>
    <dgm:cxn modelId="{A88762E3-3ADB-4A73-8ECA-575AAA523538}" type="presOf" srcId="{71550F00-C582-45E0-855F-356F76316F9A}" destId="{629F88ED-F237-4E60-BA63-655F4DD375FD}" srcOrd="0" destOrd="0" presId="urn:microsoft.com/office/officeart/2005/8/layout/gear1"/>
    <dgm:cxn modelId="{9A2E16EE-E3F6-4E98-B3B4-376E584E2A8C}" srcId="{71550F00-C582-45E0-855F-356F76316F9A}" destId="{8F91796D-A2EA-4241-87B1-0974A9F735E5}" srcOrd="0" destOrd="0" parTransId="{D8C4A2DB-70FC-4168-9A31-49915B315256}" sibTransId="{DFB52FC9-6571-4F10-892E-532630FDFD48}"/>
    <dgm:cxn modelId="{C5064AF7-8233-4059-850C-06366C121740}" type="presOf" srcId="{DFB52FC9-6571-4F10-892E-532630FDFD48}" destId="{5FA5B173-8A13-4691-B05B-867CB2C0C00B}" srcOrd="0" destOrd="0" presId="urn:microsoft.com/office/officeart/2005/8/layout/gear1"/>
    <dgm:cxn modelId="{A115C2EA-7A56-434B-B85E-BF6165383767}" type="presParOf" srcId="{629F88ED-F237-4E60-BA63-655F4DD375FD}" destId="{11E317B5-0861-4C8D-8D97-4261E7D66985}" srcOrd="0" destOrd="0" presId="urn:microsoft.com/office/officeart/2005/8/layout/gear1"/>
    <dgm:cxn modelId="{F114D7E3-72BE-4399-9A12-4153273ED49A}" type="presParOf" srcId="{629F88ED-F237-4E60-BA63-655F4DD375FD}" destId="{6207AA67-369E-4624-BA70-F2F038E89544}" srcOrd="1" destOrd="0" presId="urn:microsoft.com/office/officeart/2005/8/layout/gear1"/>
    <dgm:cxn modelId="{D52BDBEF-A505-4B55-BD5E-FC0146584EE1}" type="presParOf" srcId="{629F88ED-F237-4E60-BA63-655F4DD375FD}" destId="{C03B49F2-DFD5-44FC-A9FC-0DE0D67035FA}" srcOrd="2" destOrd="0" presId="urn:microsoft.com/office/officeart/2005/8/layout/gear1"/>
    <dgm:cxn modelId="{7F5A9DE6-3E91-4292-8254-8CF170F2D0C4}" type="presParOf" srcId="{629F88ED-F237-4E60-BA63-655F4DD375FD}" destId="{0863643B-35AC-4C10-9CCC-AC8E955B2C00}" srcOrd="3" destOrd="0" presId="urn:microsoft.com/office/officeart/2005/8/layout/gear1"/>
    <dgm:cxn modelId="{644DD839-90AE-4DED-8865-32ADD547F7F9}" type="presParOf" srcId="{629F88ED-F237-4E60-BA63-655F4DD375FD}" destId="{496D57AB-E36C-45A7-97F5-3B6B1EE2A885}" srcOrd="4" destOrd="0" presId="urn:microsoft.com/office/officeart/2005/8/layout/gear1"/>
    <dgm:cxn modelId="{A45E37D5-5CD3-40A9-AB2C-C8A2459587C5}" type="presParOf" srcId="{629F88ED-F237-4E60-BA63-655F4DD375FD}" destId="{E443296B-2F9A-4535-9B70-97E0D0900D20}" srcOrd="5" destOrd="0" presId="urn:microsoft.com/office/officeart/2005/8/layout/gear1"/>
    <dgm:cxn modelId="{B951CF1A-BB9F-4B7B-A135-FA9A83A7F631}" type="presParOf" srcId="{629F88ED-F237-4E60-BA63-655F4DD375FD}" destId="{5FA5B173-8A13-4691-B05B-867CB2C0C00B}" srcOrd="6" destOrd="0" presId="urn:microsoft.com/office/officeart/2005/8/layout/gear1"/>
    <dgm:cxn modelId="{0173E0F1-D929-43A9-8C5E-DD02DFA41262}" type="presParOf" srcId="{629F88ED-F237-4E60-BA63-655F4DD375FD}" destId="{436F99E6-C91F-42DB-9E92-6099A89565EE}" srcOrd="7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02A7DA7-026B-478C-8780-BF647279DEE6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6562F7A-1C3F-49B5-9FC8-C8BBB10B533B}">
      <dgm:prSet custT="1"/>
      <dgm:spPr/>
      <dgm:t>
        <a:bodyPr/>
        <a:lstStyle/>
        <a:p>
          <a:pPr rtl="0"/>
          <a:r>
            <a:rPr lang="en-US" sz="2400" b="0" i="0" baseline="0" dirty="0" err="1">
              <a:solidFill>
                <a:srgbClr val="FFFF00"/>
              </a:solidFill>
            </a:rPr>
            <a:t>Tafakkur</a:t>
          </a:r>
          <a:r>
            <a:rPr lang="en-US" sz="2400" b="0" i="0" baseline="0" dirty="0">
              <a:solidFill>
                <a:srgbClr val="FFFF00"/>
              </a:solidFill>
            </a:rPr>
            <a:t> </a:t>
          </a:r>
          <a:r>
            <a:rPr lang="en-US" sz="2400" b="0" i="0" baseline="0" dirty="0" err="1">
              <a:solidFill>
                <a:srgbClr val="FFFF00"/>
              </a:solidFill>
            </a:rPr>
            <a:t>ustunligi</a:t>
          </a:r>
          <a:r>
            <a:rPr lang="en-US" sz="2400" b="0" i="0" baseline="0" dirty="0">
              <a:solidFill>
                <a:srgbClr val="FFFF00"/>
              </a:solidFill>
            </a:rPr>
            <a:t>- </a:t>
          </a:r>
          <a:r>
            <a:rPr lang="en-US" sz="2400" b="1" i="0" baseline="0" dirty="0" err="1">
              <a:solidFill>
                <a:schemeClr val="tx1"/>
              </a:solidFill>
            </a:rPr>
            <a:t>axloqiy</a:t>
          </a:r>
          <a:r>
            <a:rPr lang="en-US" sz="2400" b="1" i="0" baseline="0" dirty="0">
              <a:solidFill>
                <a:schemeClr val="tx1"/>
              </a:solidFill>
            </a:rPr>
            <a:t> </a:t>
          </a:r>
          <a:r>
            <a:rPr lang="en-US" sz="2400" b="1" i="0" baseline="0" dirty="0" err="1">
              <a:solidFill>
                <a:schemeClr val="tx1"/>
              </a:solidFill>
            </a:rPr>
            <a:t>befarqlikka</a:t>
          </a:r>
          <a:r>
            <a:rPr lang="en-US" sz="2400" b="1" i="0" baseline="0" dirty="0">
              <a:solidFill>
                <a:schemeClr val="tx1"/>
              </a:solidFill>
            </a:rPr>
            <a:t> </a:t>
          </a:r>
          <a:r>
            <a:rPr lang="en-US" sz="2400" b="1" i="0" baseline="0" dirty="0" err="1">
              <a:solidFill>
                <a:schemeClr val="tx1"/>
              </a:solidFill>
            </a:rPr>
            <a:t>olib</a:t>
          </a:r>
          <a:r>
            <a:rPr lang="en-US" sz="2400" b="1" i="0" baseline="0" dirty="0">
              <a:solidFill>
                <a:schemeClr val="tx1"/>
              </a:solidFill>
            </a:rPr>
            <a:t> </a:t>
          </a:r>
          <a:r>
            <a:rPr lang="en-US" sz="2400" b="1" i="0" baseline="0" dirty="0" err="1">
              <a:solidFill>
                <a:schemeClr val="tx1"/>
              </a:solidFill>
            </a:rPr>
            <a:t>keladi</a:t>
          </a:r>
          <a:endParaRPr lang="ru-RU" sz="2400" b="1" dirty="0">
            <a:solidFill>
              <a:schemeClr val="tx1"/>
            </a:solidFill>
          </a:endParaRPr>
        </a:p>
      </dgm:t>
    </dgm:pt>
    <dgm:pt modelId="{67ECFD7F-6DF2-46AB-9463-30043815A7EA}" type="parTrans" cxnId="{8DDEC6D4-74A8-4F9C-99CA-BAC9DFEEB6C9}">
      <dgm:prSet/>
      <dgm:spPr/>
      <dgm:t>
        <a:bodyPr/>
        <a:lstStyle/>
        <a:p>
          <a:endParaRPr lang="ru-RU"/>
        </a:p>
      </dgm:t>
    </dgm:pt>
    <dgm:pt modelId="{17A0C556-7089-4D81-8F9D-65554DA28702}" type="sibTrans" cxnId="{8DDEC6D4-74A8-4F9C-99CA-BAC9DFEEB6C9}">
      <dgm:prSet/>
      <dgm:spPr/>
      <dgm:t>
        <a:bodyPr/>
        <a:lstStyle/>
        <a:p>
          <a:endParaRPr lang="ru-RU"/>
        </a:p>
      </dgm:t>
    </dgm:pt>
    <dgm:pt modelId="{4DB491CF-856C-4C3F-99B4-70B85481D514}">
      <dgm:prSet custT="1"/>
      <dgm:spPr/>
      <dgm:t>
        <a:bodyPr/>
        <a:lstStyle/>
        <a:p>
          <a:pPr rtl="0"/>
          <a:r>
            <a:rPr lang="en-US" sz="2000" b="1" i="0" baseline="0" dirty="0" err="1">
              <a:solidFill>
                <a:srgbClr val="FFFF00"/>
              </a:solidFill>
            </a:rPr>
            <a:t>Tuyg’ularning</a:t>
          </a:r>
          <a:r>
            <a:rPr lang="en-US" sz="2000" b="1" i="0" baseline="0" dirty="0">
              <a:solidFill>
                <a:srgbClr val="FFFF00"/>
              </a:solidFill>
            </a:rPr>
            <a:t> </a:t>
          </a:r>
          <a:r>
            <a:rPr lang="en-US" sz="2000" b="1" i="0" baseline="0" dirty="0" err="1">
              <a:solidFill>
                <a:srgbClr val="FFFF00"/>
              </a:solidFill>
            </a:rPr>
            <a:t>ustunligi</a:t>
          </a:r>
          <a:r>
            <a:rPr lang="en-US" sz="2000" b="1" i="0" baseline="0" dirty="0">
              <a:solidFill>
                <a:srgbClr val="FFFF00"/>
              </a:solidFill>
            </a:rPr>
            <a:t>- </a:t>
          </a:r>
          <a:r>
            <a:rPr lang="en-US" sz="2000" b="1" i="0" baseline="0" dirty="0" err="1">
              <a:solidFill>
                <a:schemeClr val="tx1"/>
              </a:solidFill>
            </a:rPr>
            <a:t>zavqlanish</a:t>
          </a:r>
          <a:r>
            <a:rPr lang="en-US" sz="2000" b="1" i="0" baseline="0" dirty="0">
              <a:solidFill>
                <a:schemeClr val="tx1"/>
              </a:solidFill>
            </a:rPr>
            <a:t> </a:t>
          </a:r>
          <a:r>
            <a:rPr lang="en-US" sz="2000" b="1" i="0" baseline="0" dirty="0" err="1">
              <a:solidFill>
                <a:schemeClr val="tx1"/>
              </a:solidFill>
            </a:rPr>
            <a:t>uchun</a:t>
          </a:r>
          <a:r>
            <a:rPr lang="en-US" sz="2000" b="1" i="0" baseline="0" dirty="0">
              <a:solidFill>
                <a:schemeClr val="tx1"/>
              </a:solidFill>
            </a:rPr>
            <a:t> </a:t>
          </a:r>
          <a:r>
            <a:rPr lang="en-US" sz="2000" b="1" i="0" baseline="0" dirty="0" err="1">
              <a:solidFill>
                <a:schemeClr val="tx1"/>
              </a:solidFill>
            </a:rPr>
            <a:t>cheksiz</a:t>
          </a:r>
          <a:r>
            <a:rPr lang="en-US" sz="2000" b="1" i="0" baseline="0" dirty="0">
              <a:solidFill>
                <a:schemeClr val="tx1"/>
              </a:solidFill>
            </a:rPr>
            <a:t> </a:t>
          </a:r>
          <a:r>
            <a:rPr lang="en-US" sz="2000" b="1" i="0" baseline="0" dirty="0" err="1">
              <a:solidFill>
                <a:schemeClr val="tx1"/>
              </a:solidFill>
            </a:rPr>
            <a:t>istak</a:t>
          </a:r>
          <a:r>
            <a:rPr lang="en-US" sz="2000" b="1" i="0" baseline="0" dirty="0">
              <a:solidFill>
                <a:schemeClr val="tx1"/>
              </a:solidFill>
            </a:rPr>
            <a:t> </a:t>
          </a:r>
          <a:r>
            <a:rPr lang="en-US" sz="2000" b="1" i="0" baseline="0" dirty="0" err="1">
              <a:solidFill>
                <a:schemeClr val="tx1"/>
              </a:solidFill>
            </a:rPr>
            <a:t>talab</a:t>
          </a:r>
          <a:r>
            <a:rPr lang="en-US" sz="2000" b="1" i="0" baseline="0" dirty="0">
              <a:solidFill>
                <a:schemeClr val="tx1"/>
              </a:solidFill>
            </a:rPr>
            <a:t> </a:t>
          </a:r>
          <a:r>
            <a:rPr lang="en-US" sz="2000" b="1" i="0" baseline="0" dirty="0" err="1">
              <a:solidFill>
                <a:schemeClr val="tx1"/>
              </a:solidFill>
            </a:rPr>
            <a:t>qiladi</a:t>
          </a:r>
          <a:endParaRPr lang="ru-RU" sz="2000" b="1" dirty="0">
            <a:solidFill>
              <a:schemeClr val="tx1"/>
            </a:solidFill>
          </a:endParaRPr>
        </a:p>
      </dgm:t>
    </dgm:pt>
    <dgm:pt modelId="{4C6A2281-9197-4532-BBDB-4E6641ED1B26}" type="parTrans" cxnId="{F2A5DA60-A849-4CF1-82A9-CE27C40E35C4}">
      <dgm:prSet/>
      <dgm:spPr/>
      <dgm:t>
        <a:bodyPr/>
        <a:lstStyle/>
        <a:p>
          <a:endParaRPr lang="ru-RU"/>
        </a:p>
      </dgm:t>
    </dgm:pt>
    <dgm:pt modelId="{C3A0BCB3-2612-4ED7-A0BD-626DBAC8D256}" type="sibTrans" cxnId="{F2A5DA60-A849-4CF1-82A9-CE27C40E35C4}">
      <dgm:prSet/>
      <dgm:spPr/>
      <dgm:t>
        <a:bodyPr/>
        <a:lstStyle/>
        <a:p>
          <a:endParaRPr lang="ru-RU"/>
        </a:p>
      </dgm:t>
    </dgm:pt>
    <dgm:pt modelId="{5C41D0F5-F55A-4A30-8C6C-D2AAD71386BF}">
      <dgm:prSet custT="1"/>
      <dgm:spPr/>
      <dgm:t>
        <a:bodyPr/>
        <a:lstStyle/>
        <a:p>
          <a:pPr rtl="0"/>
          <a:r>
            <a:rPr lang="en-US" sz="2000" b="1" i="0" baseline="0" dirty="0" err="1">
              <a:solidFill>
                <a:srgbClr val="FFFF00"/>
              </a:solidFill>
            </a:rPr>
            <a:t>Irodaning</a:t>
          </a:r>
          <a:r>
            <a:rPr lang="en-US" sz="2000" b="1" i="0" baseline="0" dirty="0">
              <a:solidFill>
                <a:srgbClr val="FFFF00"/>
              </a:solidFill>
            </a:rPr>
            <a:t> </a:t>
          </a:r>
          <a:r>
            <a:rPr lang="en-US" sz="2000" b="1" i="0" baseline="0" dirty="0" err="1">
              <a:solidFill>
                <a:srgbClr val="FFFF00"/>
              </a:solidFill>
            </a:rPr>
            <a:t>ustunligi</a:t>
          </a:r>
          <a:r>
            <a:rPr lang="en-US" sz="2000" b="1" i="0" baseline="0" dirty="0">
              <a:solidFill>
                <a:srgbClr val="FFFF00"/>
              </a:solidFill>
            </a:rPr>
            <a:t>- </a:t>
          </a:r>
          <a:r>
            <a:rPr lang="en-US" sz="2000" b="1" i="0" baseline="0" dirty="0" err="1">
              <a:solidFill>
                <a:schemeClr val="tx1"/>
              </a:solidFill>
            </a:rPr>
            <a:t>insonlarga</a:t>
          </a:r>
          <a:r>
            <a:rPr lang="en-US" sz="2000" b="1" i="0" baseline="0" dirty="0">
              <a:solidFill>
                <a:schemeClr val="tx1"/>
              </a:solidFill>
            </a:rPr>
            <a:t> </a:t>
          </a:r>
          <a:r>
            <a:rPr lang="en-US" sz="2000" b="1" i="0" baseline="0" dirty="0" err="1">
              <a:solidFill>
                <a:schemeClr val="tx1"/>
              </a:solidFill>
            </a:rPr>
            <a:t>bo’lgan</a:t>
          </a:r>
          <a:r>
            <a:rPr lang="en-US" sz="2000" b="1" i="0" baseline="0" dirty="0">
              <a:solidFill>
                <a:schemeClr val="tx1"/>
              </a:solidFill>
            </a:rPr>
            <a:t> </a:t>
          </a:r>
          <a:r>
            <a:rPr lang="en-US" sz="2000" b="1" i="0" baseline="0" dirty="0" err="1">
              <a:solidFill>
                <a:schemeClr val="tx1"/>
              </a:solidFill>
            </a:rPr>
            <a:t>zo’ravonlikni</a:t>
          </a:r>
          <a:r>
            <a:rPr lang="en-US" sz="2000" b="1" i="0" baseline="0" dirty="0">
              <a:solidFill>
                <a:schemeClr val="tx1"/>
              </a:solidFill>
            </a:rPr>
            <a:t> </a:t>
          </a:r>
          <a:r>
            <a:rPr lang="en-US" sz="2000" b="1" i="0" baseline="0" dirty="0" err="1">
              <a:solidFill>
                <a:schemeClr val="tx1"/>
              </a:solidFill>
            </a:rPr>
            <a:t>oshiradi</a:t>
          </a:r>
          <a:endParaRPr lang="ru-RU" sz="2000" b="1" dirty="0">
            <a:solidFill>
              <a:schemeClr val="tx1"/>
            </a:solidFill>
          </a:endParaRPr>
        </a:p>
      </dgm:t>
    </dgm:pt>
    <dgm:pt modelId="{C7F7DB19-95D2-418E-BA3B-B9D64DA75395}" type="parTrans" cxnId="{860774F2-25FE-492C-9F71-AC6CBE81E807}">
      <dgm:prSet/>
      <dgm:spPr/>
      <dgm:t>
        <a:bodyPr/>
        <a:lstStyle/>
        <a:p>
          <a:endParaRPr lang="ru-RU"/>
        </a:p>
      </dgm:t>
    </dgm:pt>
    <dgm:pt modelId="{851CB5D7-43EF-43CE-AD6A-EC7674D76D6F}" type="sibTrans" cxnId="{860774F2-25FE-492C-9F71-AC6CBE81E807}">
      <dgm:prSet/>
      <dgm:spPr/>
      <dgm:t>
        <a:bodyPr/>
        <a:lstStyle/>
        <a:p>
          <a:endParaRPr lang="ru-RU"/>
        </a:p>
      </dgm:t>
    </dgm:pt>
    <dgm:pt modelId="{38E97BA8-F52F-4EE3-9D2B-C0ED058C06E0}">
      <dgm:prSet custT="1"/>
      <dgm:spPr/>
      <dgm:t>
        <a:bodyPr/>
        <a:lstStyle/>
        <a:p>
          <a:pPr rtl="0"/>
          <a:r>
            <a:rPr lang="en-US" sz="2000" b="1" i="0" baseline="0" dirty="0" err="1">
              <a:solidFill>
                <a:srgbClr val="FFFF00"/>
              </a:solidFill>
            </a:rPr>
            <a:t>E’tiqodning</a:t>
          </a:r>
          <a:r>
            <a:rPr lang="en-US" sz="2000" b="1" i="0" baseline="0" dirty="0">
              <a:solidFill>
                <a:srgbClr val="FFFF00"/>
              </a:solidFill>
            </a:rPr>
            <a:t> </a:t>
          </a:r>
          <a:r>
            <a:rPr lang="en-US" sz="2000" b="1" i="0" baseline="0" dirty="0" err="1">
              <a:solidFill>
                <a:srgbClr val="FFFF00"/>
              </a:solidFill>
            </a:rPr>
            <a:t>ustunligi</a:t>
          </a:r>
          <a:r>
            <a:rPr lang="en-US" sz="2000" b="1" i="0" baseline="0" dirty="0">
              <a:solidFill>
                <a:srgbClr val="FFFF00"/>
              </a:solidFill>
            </a:rPr>
            <a:t>- </a:t>
          </a:r>
          <a:r>
            <a:rPr lang="en-US" sz="2000" b="1" i="0" baseline="0" dirty="0" err="1">
              <a:solidFill>
                <a:schemeClr val="tx1"/>
              </a:solidFill>
            </a:rPr>
            <a:t>diniy</a:t>
          </a:r>
          <a:r>
            <a:rPr lang="en-US" sz="2000" b="1" i="0" baseline="0" dirty="0">
              <a:solidFill>
                <a:schemeClr val="tx1"/>
              </a:solidFill>
            </a:rPr>
            <a:t> </a:t>
          </a:r>
          <a:r>
            <a:rPr lang="en-US" sz="2000" b="1" i="0" baseline="0" dirty="0" err="1">
              <a:solidFill>
                <a:schemeClr val="tx1"/>
              </a:solidFill>
            </a:rPr>
            <a:t>yoki</a:t>
          </a:r>
          <a:r>
            <a:rPr lang="en-US" sz="2000" b="1" i="0" baseline="0" dirty="0">
              <a:solidFill>
                <a:schemeClr val="tx1"/>
              </a:solidFill>
            </a:rPr>
            <a:t> </a:t>
          </a:r>
          <a:r>
            <a:rPr lang="en-US" sz="2000" b="1" i="0" baseline="0" dirty="0" err="1">
              <a:solidFill>
                <a:schemeClr val="tx1"/>
              </a:solidFill>
            </a:rPr>
            <a:t>g’oyaviy</a:t>
          </a:r>
          <a:r>
            <a:rPr lang="en-US" sz="2000" b="1" i="0" baseline="0" dirty="0">
              <a:solidFill>
                <a:schemeClr val="tx1"/>
              </a:solidFill>
            </a:rPr>
            <a:t> </a:t>
          </a:r>
          <a:r>
            <a:rPr lang="en-US" sz="2000" b="1" i="0" baseline="0" dirty="0" err="1">
              <a:solidFill>
                <a:schemeClr val="tx1"/>
              </a:solidFill>
            </a:rPr>
            <a:t>mutassiblikdir</a:t>
          </a:r>
          <a:endParaRPr lang="ru-RU" sz="2000" b="1" dirty="0">
            <a:solidFill>
              <a:schemeClr val="tx1"/>
            </a:solidFill>
          </a:endParaRPr>
        </a:p>
      </dgm:t>
    </dgm:pt>
    <dgm:pt modelId="{3478E359-4A69-43DA-B423-701A27A60685}" type="parTrans" cxnId="{F7D580B0-2675-45C5-86C7-A384B07966DC}">
      <dgm:prSet/>
      <dgm:spPr/>
      <dgm:t>
        <a:bodyPr/>
        <a:lstStyle/>
        <a:p>
          <a:endParaRPr lang="ru-RU"/>
        </a:p>
      </dgm:t>
    </dgm:pt>
    <dgm:pt modelId="{F264317A-284A-4E80-877F-794446322EEA}" type="sibTrans" cxnId="{F7D580B0-2675-45C5-86C7-A384B07966DC}">
      <dgm:prSet/>
      <dgm:spPr/>
      <dgm:t>
        <a:bodyPr/>
        <a:lstStyle/>
        <a:p>
          <a:endParaRPr lang="ru-RU"/>
        </a:p>
      </dgm:t>
    </dgm:pt>
    <dgm:pt modelId="{864FC36A-9ECB-4096-911A-2F96242699DE}" type="pres">
      <dgm:prSet presAssocID="{502A7DA7-026B-478C-8780-BF647279DEE6}" presName="rootnode" presStyleCnt="0">
        <dgm:presLayoutVars>
          <dgm:chMax/>
          <dgm:chPref/>
          <dgm:dir/>
          <dgm:animLvl val="lvl"/>
        </dgm:presLayoutVars>
      </dgm:prSet>
      <dgm:spPr/>
    </dgm:pt>
    <dgm:pt modelId="{82494E23-B364-428F-972E-D36BC572B469}" type="pres">
      <dgm:prSet presAssocID="{F6562F7A-1C3F-49B5-9FC8-C8BBB10B533B}" presName="composite" presStyleCnt="0"/>
      <dgm:spPr/>
    </dgm:pt>
    <dgm:pt modelId="{E44ECDBD-92FF-43C4-A188-96EC818C3095}" type="pres">
      <dgm:prSet presAssocID="{F6562F7A-1C3F-49B5-9FC8-C8BBB10B533B}" presName="bentUpArrow1" presStyleLbl="alignImgPlace1" presStyleIdx="0" presStyleCnt="3" custScaleY="110904" custLinFactNeighborX="-74611" custLinFactNeighborY="28860"/>
      <dgm:spPr>
        <a:solidFill>
          <a:srgbClr val="FFFF00"/>
        </a:solidFill>
      </dgm:spPr>
    </dgm:pt>
    <dgm:pt modelId="{071A2102-7606-4055-801D-363E97C0ECD9}" type="pres">
      <dgm:prSet presAssocID="{F6562F7A-1C3F-49B5-9FC8-C8BBB10B533B}" presName="ParentText" presStyleLbl="node1" presStyleIdx="0" presStyleCnt="4" custScaleX="162033" custScaleY="112413" custLinFactNeighborX="-41541" custLinFactNeighborY="3574">
        <dgm:presLayoutVars>
          <dgm:chMax val="1"/>
          <dgm:chPref val="1"/>
          <dgm:bulletEnabled val="1"/>
        </dgm:presLayoutVars>
      </dgm:prSet>
      <dgm:spPr/>
    </dgm:pt>
    <dgm:pt modelId="{C9C181AD-72AB-45B3-8518-C71223F99093}" type="pres">
      <dgm:prSet presAssocID="{F6562F7A-1C3F-49B5-9FC8-C8BBB10B533B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BB11F4B6-05D0-45F7-8652-7D08DF2E6BF3}" type="pres">
      <dgm:prSet presAssocID="{17A0C556-7089-4D81-8F9D-65554DA28702}" presName="sibTrans" presStyleCnt="0"/>
      <dgm:spPr/>
    </dgm:pt>
    <dgm:pt modelId="{01AE6D01-2E5E-4EEA-842D-5729EDC96F0A}" type="pres">
      <dgm:prSet presAssocID="{4DB491CF-856C-4C3F-99B4-70B85481D514}" presName="composite" presStyleCnt="0"/>
      <dgm:spPr/>
    </dgm:pt>
    <dgm:pt modelId="{FE1FB70F-B867-4F02-B04C-96DECAAC0F6C}" type="pres">
      <dgm:prSet presAssocID="{4DB491CF-856C-4C3F-99B4-70B85481D514}" presName="bentUpArrow1" presStyleLbl="alignImgPlace1" presStyleIdx="1" presStyleCnt="3" custLinFactNeighborX="-41196" custLinFactNeighborY="14560"/>
      <dgm:spPr>
        <a:solidFill>
          <a:srgbClr val="FFFF00"/>
        </a:solidFill>
      </dgm:spPr>
    </dgm:pt>
    <dgm:pt modelId="{CCDF17AE-CCB1-498B-BFDB-95B749DE53A2}" type="pres">
      <dgm:prSet presAssocID="{4DB491CF-856C-4C3F-99B4-70B85481D514}" presName="ParentText" presStyleLbl="node1" presStyleIdx="1" presStyleCnt="4" custScaleX="160277" custLinFactNeighborX="-29090" custLinFactNeighborY="1778">
        <dgm:presLayoutVars>
          <dgm:chMax val="1"/>
          <dgm:chPref val="1"/>
          <dgm:bulletEnabled val="1"/>
        </dgm:presLayoutVars>
      </dgm:prSet>
      <dgm:spPr/>
    </dgm:pt>
    <dgm:pt modelId="{807DEC5A-3E44-4845-ABFA-54064D444DC9}" type="pres">
      <dgm:prSet presAssocID="{4DB491CF-856C-4C3F-99B4-70B85481D514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CF3CB57C-3E51-4AB0-B0F6-9D8A66020257}" type="pres">
      <dgm:prSet presAssocID="{C3A0BCB3-2612-4ED7-A0BD-626DBAC8D256}" presName="sibTrans" presStyleCnt="0"/>
      <dgm:spPr/>
    </dgm:pt>
    <dgm:pt modelId="{81BA08FD-4EC3-444D-A5C7-95A6D282AE75}" type="pres">
      <dgm:prSet presAssocID="{5C41D0F5-F55A-4A30-8C6C-D2AAD71386BF}" presName="composite" presStyleCnt="0"/>
      <dgm:spPr/>
    </dgm:pt>
    <dgm:pt modelId="{C2C52257-92F7-497E-B025-65484533CF04}" type="pres">
      <dgm:prSet presAssocID="{5C41D0F5-F55A-4A30-8C6C-D2AAD71386BF}" presName="bentUpArrow1" presStyleLbl="alignImgPlace1" presStyleIdx="2" presStyleCnt="3" custLinFactNeighborX="17689" custLinFactNeighborY="19670"/>
      <dgm:spPr>
        <a:solidFill>
          <a:srgbClr val="FFFF00"/>
        </a:solidFill>
      </dgm:spPr>
    </dgm:pt>
    <dgm:pt modelId="{AA0677A7-B2BC-4A0C-B029-AF8960A3163A}" type="pres">
      <dgm:prSet presAssocID="{5C41D0F5-F55A-4A30-8C6C-D2AAD71386BF}" presName="ParentText" presStyleLbl="node1" presStyleIdx="2" presStyleCnt="4" custScaleX="163343" custLinFactNeighborX="523" custLinFactNeighborY="-26">
        <dgm:presLayoutVars>
          <dgm:chMax val="1"/>
          <dgm:chPref val="1"/>
          <dgm:bulletEnabled val="1"/>
        </dgm:presLayoutVars>
      </dgm:prSet>
      <dgm:spPr/>
    </dgm:pt>
    <dgm:pt modelId="{A7AB43FD-57DC-4111-B464-AC572D9FF680}" type="pres">
      <dgm:prSet presAssocID="{5C41D0F5-F55A-4A30-8C6C-D2AAD71386BF}" presName="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8B176F61-266B-4A51-9D7D-42D7D11C6260}" type="pres">
      <dgm:prSet presAssocID="{851CB5D7-43EF-43CE-AD6A-EC7674D76D6F}" presName="sibTrans" presStyleCnt="0"/>
      <dgm:spPr/>
    </dgm:pt>
    <dgm:pt modelId="{4D609750-AF9A-4B9E-BB6E-5DFA71D8C129}" type="pres">
      <dgm:prSet presAssocID="{38E97BA8-F52F-4EE3-9D2B-C0ED058C06E0}" presName="composite" presStyleCnt="0"/>
      <dgm:spPr/>
    </dgm:pt>
    <dgm:pt modelId="{FB2E3DE7-16F2-4305-A7FE-8F142FE19F02}" type="pres">
      <dgm:prSet presAssocID="{38E97BA8-F52F-4EE3-9D2B-C0ED058C06E0}" presName="ParentText" presStyleLbl="node1" presStyleIdx="3" presStyleCnt="4" custScaleX="149215" custLinFactNeighborX="34435" custLinFactNeighborY="-1830">
        <dgm:presLayoutVars>
          <dgm:chMax val="1"/>
          <dgm:chPref val="1"/>
          <dgm:bulletEnabled val="1"/>
        </dgm:presLayoutVars>
      </dgm:prSet>
      <dgm:spPr/>
    </dgm:pt>
  </dgm:ptLst>
  <dgm:cxnLst>
    <dgm:cxn modelId="{7998E503-F034-48B7-95D3-35154DEDDBA8}" type="presOf" srcId="{502A7DA7-026B-478C-8780-BF647279DEE6}" destId="{864FC36A-9ECB-4096-911A-2F96242699DE}" srcOrd="0" destOrd="0" presId="urn:microsoft.com/office/officeart/2005/8/layout/StepDownProcess"/>
    <dgm:cxn modelId="{19434606-878C-4B71-B187-3CD08288B0E1}" type="presOf" srcId="{F6562F7A-1C3F-49B5-9FC8-C8BBB10B533B}" destId="{071A2102-7606-4055-801D-363E97C0ECD9}" srcOrd="0" destOrd="0" presId="urn:microsoft.com/office/officeart/2005/8/layout/StepDownProcess"/>
    <dgm:cxn modelId="{E0A73A3D-0763-4FC9-8A2A-750725C471A9}" type="presOf" srcId="{4DB491CF-856C-4C3F-99B4-70B85481D514}" destId="{CCDF17AE-CCB1-498B-BFDB-95B749DE53A2}" srcOrd="0" destOrd="0" presId="urn:microsoft.com/office/officeart/2005/8/layout/StepDownProcess"/>
    <dgm:cxn modelId="{F2A5DA60-A849-4CF1-82A9-CE27C40E35C4}" srcId="{502A7DA7-026B-478C-8780-BF647279DEE6}" destId="{4DB491CF-856C-4C3F-99B4-70B85481D514}" srcOrd="1" destOrd="0" parTransId="{4C6A2281-9197-4532-BBDB-4E6641ED1B26}" sibTransId="{C3A0BCB3-2612-4ED7-A0BD-626DBAC8D256}"/>
    <dgm:cxn modelId="{2F5AF262-7602-4FD4-9B0C-C8397C732FF7}" type="presOf" srcId="{5C41D0F5-F55A-4A30-8C6C-D2AAD71386BF}" destId="{AA0677A7-B2BC-4A0C-B029-AF8960A3163A}" srcOrd="0" destOrd="0" presId="urn:microsoft.com/office/officeart/2005/8/layout/StepDownProcess"/>
    <dgm:cxn modelId="{F7D580B0-2675-45C5-86C7-A384B07966DC}" srcId="{502A7DA7-026B-478C-8780-BF647279DEE6}" destId="{38E97BA8-F52F-4EE3-9D2B-C0ED058C06E0}" srcOrd="3" destOrd="0" parTransId="{3478E359-4A69-43DA-B423-701A27A60685}" sibTransId="{F264317A-284A-4E80-877F-794446322EEA}"/>
    <dgm:cxn modelId="{3AAAA5BE-BA53-4A4C-9362-97520C2B7203}" type="presOf" srcId="{38E97BA8-F52F-4EE3-9D2B-C0ED058C06E0}" destId="{FB2E3DE7-16F2-4305-A7FE-8F142FE19F02}" srcOrd="0" destOrd="0" presId="urn:microsoft.com/office/officeart/2005/8/layout/StepDownProcess"/>
    <dgm:cxn modelId="{8DDEC6D4-74A8-4F9C-99CA-BAC9DFEEB6C9}" srcId="{502A7DA7-026B-478C-8780-BF647279DEE6}" destId="{F6562F7A-1C3F-49B5-9FC8-C8BBB10B533B}" srcOrd="0" destOrd="0" parTransId="{67ECFD7F-6DF2-46AB-9463-30043815A7EA}" sibTransId="{17A0C556-7089-4D81-8F9D-65554DA28702}"/>
    <dgm:cxn modelId="{860774F2-25FE-492C-9F71-AC6CBE81E807}" srcId="{502A7DA7-026B-478C-8780-BF647279DEE6}" destId="{5C41D0F5-F55A-4A30-8C6C-D2AAD71386BF}" srcOrd="2" destOrd="0" parTransId="{C7F7DB19-95D2-418E-BA3B-B9D64DA75395}" sibTransId="{851CB5D7-43EF-43CE-AD6A-EC7674D76D6F}"/>
    <dgm:cxn modelId="{9B67391B-CEC3-47E0-86B0-8CF2F066ED7E}" type="presParOf" srcId="{864FC36A-9ECB-4096-911A-2F96242699DE}" destId="{82494E23-B364-428F-972E-D36BC572B469}" srcOrd="0" destOrd="0" presId="urn:microsoft.com/office/officeart/2005/8/layout/StepDownProcess"/>
    <dgm:cxn modelId="{43D35ACB-DBA5-48C5-A338-4329236CAF2E}" type="presParOf" srcId="{82494E23-B364-428F-972E-D36BC572B469}" destId="{E44ECDBD-92FF-43C4-A188-96EC818C3095}" srcOrd="0" destOrd="0" presId="urn:microsoft.com/office/officeart/2005/8/layout/StepDownProcess"/>
    <dgm:cxn modelId="{EFDF919C-0BDB-433A-8F3F-95663E0A0C91}" type="presParOf" srcId="{82494E23-B364-428F-972E-D36BC572B469}" destId="{071A2102-7606-4055-801D-363E97C0ECD9}" srcOrd="1" destOrd="0" presId="urn:microsoft.com/office/officeart/2005/8/layout/StepDownProcess"/>
    <dgm:cxn modelId="{C6B6359F-8B30-47A5-8E77-3BB7234B1A58}" type="presParOf" srcId="{82494E23-B364-428F-972E-D36BC572B469}" destId="{C9C181AD-72AB-45B3-8518-C71223F99093}" srcOrd="2" destOrd="0" presId="urn:microsoft.com/office/officeart/2005/8/layout/StepDownProcess"/>
    <dgm:cxn modelId="{22C366E7-0A29-47A1-A4F0-C8B2252B1883}" type="presParOf" srcId="{864FC36A-9ECB-4096-911A-2F96242699DE}" destId="{BB11F4B6-05D0-45F7-8652-7D08DF2E6BF3}" srcOrd="1" destOrd="0" presId="urn:microsoft.com/office/officeart/2005/8/layout/StepDownProcess"/>
    <dgm:cxn modelId="{6A640DD1-7F0C-4C88-8D72-6BD3E210DF28}" type="presParOf" srcId="{864FC36A-9ECB-4096-911A-2F96242699DE}" destId="{01AE6D01-2E5E-4EEA-842D-5729EDC96F0A}" srcOrd="2" destOrd="0" presId="urn:microsoft.com/office/officeart/2005/8/layout/StepDownProcess"/>
    <dgm:cxn modelId="{138069A5-547F-4E5D-ACFA-37ED57DA0A59}" type="presParOf" srcId="{01AE6D01-2E5E-4EEA-842D-5729EDC96F0A}" destId="{FE1FB70F-B867-4F02-B04C-96DECAAC0F6C}" srcOrd="0" destOrd="0" presId="urn:microsoft.com/office/officeart/2005/8/layout/StepDownProcess"/>
    <dgm:cxn modelId="{147DF863-EE21-4D4E-8053-207B2A99F137}" type="presParOf" srcId="{01AE6D01-2E5E-4EEA-842D-5729EDC96F0A}" destId="{CCDF17AE-CCB1-498B-BFDB-95B749DE53A2}" srcOrd="1" destOrd="0" presId="urn:microsoft.com/office/officeart/2005/8/layout/StepDownProcess"/>
    <dgm:cxn modelId="{6EFFD0D6-4723-4480-8D1C-43A23EE03823}" type="presParOf" srcId="{01AE6D01-2E5E-4EEA-842D-5729EDC96F0A}" destId="{807DEC5A-3E44-4845-ABFA-54064D444DC9}" srcOrd="2" destOrd="0" presId="urn:microsoft.com/office/officeart/2005/8/layout/StepDownProcess"/>
    <dgm:cxn modelId="{4D2E4594-16A8-42BA-A8A3-AF8947C5B041}" type="presParOf" srcId="{864FC36A-9ECB-4096-911A-2F96242699DE}" destId="{CF3CB57C-3E51-4AB0-B0F6-9D8A66020257}" srcOrd="3" destOrd="0" presId="urn:microsoft.com/office/officeart/2005/8/layout/StepDownProcess"/>
    <dgm:cxn modelId="{96BBB3E6-E195-4C0B-A967-CD63267EC3D9}" type="presParOf" srcId="{864FC36A-9ECB-4096-911A-2F96242699DE}" destId="{81BA08FD-4EC3-444D-A5C7-95A6D282AE75}" srcOrd="4" destOrd="0" presId="urn:microsoft.com/office/officeart/2005/8/layout/StepDownProcess"/>
    <dgm:cxn modelId="{78CF3D49-50FD-4054-A194-BB051515FB4B}" type="presParOf" srcId="{81BA08FD-4EC3-444D-A5C7-95A6D282AE75}" destId="{C2C52257-92F7-497E-B025-65484533CF04}" srcOrd="0" destOrd="0" presId="urn:microsoft.com/office/officeart/2005/8/layout/StepDownProcess"/>
    <dgm:cxn modelId="{FF9723DF-FCBB-4562-8574-2BA1307501A7}" type="presParOf" srcId="{81BA08FD-4EC3-444D-A5C7-95A6D282AE75}" destId="{AA0677A7-B2BC-4A0C-B029-AF8960A3163A}" srcOrd="1" destOrd="0" presId="urn:microsoft.com/office/officeart/2005/8/layout/StepDownProcess"/>
    <dgm:cxn modelId="{4E2E2B85-DF93-4B55-A0F2-A1182C9967AD}" type="presParOf" srcId="{81BA08FD-4EC3-444D-A5C7-95A6D282AE75}" destId="{A7AB43FD-57DC-4111-B464-AC572D9FF680}" srcOrd="2" destOrd="0" presId="urn:microsoft.com/office/officeart/2005/8/layout/StepDownProcess"/>
    <dgm:cxn modelId="{2B8E0815-0C8A-4888-B3BC-EA12D3F44EF0}" type="presParOf" srcId="{864FC36A-9ECB-4096-911A-2F96242699DE}" destId="{8B176F61-266B-4A51-9D7D-42D7D11C6260}" srcOrd="5" destOrd="0" presId="urn:microsoft.com/office/officeart/2005/8/layout/StepDownProcess"/>
    <dgm:cxn modelId="{06FFAEDC-917A-4DE9-A235-AE670E2DD37F}" type="presParOf" srcId="{864FC36A-9ECB-4096-911A-2F96242699DE}" destId="{4D609750-AF9A-4B9E-BB6E-5DFA71D8C129}" srcOrd="6" destOrd="0" presId="urn:microsoft.com/office/officeart/2005/8/layout/StepDownProcess"/>
    <dgm:cxn modelId="{9AA47F9B-85CF-4AD7-9032-C276FA3ECE70}" type="presParOf" srcId="{4D609750-AF9A-4B9E-BB6E-5DFA71D8C129}" destId="{FB2E3DE7-16F2-4305-A7FE-8F142FE19F02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C8C935E-8AA7-447E-9B52-A5375429DA70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6C881E23-C011-4BC7-81E1-52469DF5C4DA}">
      <dgm:prSet custT="1"/>
      <dgm:spPr/>
      <dgm:t>
        <a:bodyPr/>
        <a:lstStyle/>
        <a:p>
          <a:pPr algn="ctr" rtl="0"/>
          <a:r>
            <a:rPr lang="en-US" sz="2400" b="1" i="0" baseline="0" dirty="0"/>
            <a:t>“</a:t>
          </a:r>
          <a:r>
            <a:rPr lang="en-US" sz="2400" b="1" i="0" baseline="0" dirty="0" err="1"/>
            <a:t>Kimki</a:t>
          </a:r>
          <a:r>
            <a:rPr lang="en-US" sz="2400" b="1" i="0" baseline="0" dirty="0"/>
            <a:t> </a:t>
          </a:r>
          <a:r>
            <a:rPr lang="en-US" sz="2400" b="1" i="0" baseline="0" dirty="0" err="1"/>
            <a:t>ezgulik</a:t>
          </a:r>
          <a:r>
            <a:rPr lang="en-US" sz="2400" b="1" i="0" baseline="0" dirty="0"/>
            <a:t> </a:t>
          </a:r>
          <a:r>
            <a:rPr lang="en-US" sz="2400" b="1" i="0" baseline="0" dirty="0" err="1"/>
            <a:t>ilmini</a:t>
          </a:r>
          <a:r>
            <a:rPr lang="en-US" sz="2400" b="1" i="0" baseline="0" dirty="0"/>
            <a:t> </a:t>
          </a:r>
          <a:r>
            <a:rPr lang="en-US" sz="2400" b="1" i="0" baseline="0" dirty="0" err="1"/>
            <a:t>anglamagan</a:t>
          </a:r>
          <a:r>
            <a:rPr lang="en-US" sz="2400" b="1" i="0" baseline="0" dirty="0"/>
            <a:t> </a:t>
          </a:r>
          <a:r>
            <a:rPr lang="en-US" sz="2400" b="1" i="0" baseline="0" dirty="0" err="1"/>
            <a:t>bo’lsa</a:t>
          </a:r>
          <a:r>
            <a:rPr lang="en-US" sz="2400" b="1" i="0" baseline="0" dirty="0"/>
            <a:t>, </a:t>
          </a:r>
          <a:r>
            <a:rPr lang="en-US" sz="2400" b="1" i="0" baseline="0" dirty="0" err="1"/>
            <a:t>boshqa</a:t>
          </a:r>
          <a:r>
            <a:rPr lang="en-US" sz="2400" b="1" i="0" baseline="0" dirty="0"/>
            <a:t> </a:t>
          </a:r>
          <a:r>
            <a:rPr lang="en-US" sz="2400" b="1" i="0" baseline="0" dirty="0" err="1"/>
            <a:t>har</a:t>
          </a:r>
          <a:r>
            <a:rPr lang="en-US" sz="2400" b="1" i="0" baseline="0" dirty="0"/>
            <a:t> </a:t>
          </a:r>
          <a:r>
            <a:rPr lang="en-US" sz="2400" b="1" i="0" baseline="0" dirty="0" err="1"/>
            <a:t>qanday</a:t>
          </a:r>
          <a:r>
            <a:rPr lang="en-US" sz="2400" b="1" i="0" baseline="0" dirty="0"/>
            <a:t> </a:t>
          </a:r>
          <a:r>
            <a:rPr lang="en-US" sz="2400" b="1" i="0" baseline="0" dirty="0" err="1"/>
            <a:t>ilm</a:t>
          </a:r>
          <a:r>
            <a:rPr lang="en-US" sz="2400" b="1" i="0" baseline="0" dirty="0"/>
            <a:t> </a:t>
          </a:r>
          <a:r>
            <a:rPr lang="en-US" sz="2400" b="1" i="0" baseline="0" dirty="0" err="1"/>
            <a:t>faqatgina</a:t>
          </a:r>
          <a:r>
            <a:rPr lang="en-US" sz="2400" b="1" i="0" baseline="0" dirty="0"/>
            <a:t> </a:t>
          </a:r>
          <a:r>
            <a:rPr lang="en-US" sz="2400" b="1" i="0" baseline="0" dirty="0" err="1"/>
            <a:t>zarar</a:t>
          </a:r>
          <a:r>
            <a:rPr lang="en-US" sz="2400" b="1" i="0" baseline="0" dirty="0"/>
            <a:t> </a:t>
          </a:r>
          <a:r>
            <a:rPr lang="en-US" sz="2400" b="1" i="0" baseline="0" dirty="0" err="1"/>
            <a:t>keltiradi</a:t>
          </a:r>
          <a:r>
            <a:rPr lang="en-US" sz="2400" b="1" i="0" baseline="0" dirty="0"/>
            <a:t>” (</a:t>
          </a:r>
          <a:r>
            <a:rPr lang="en-US" sz="2400" b="1" i="0" baseline="0" dirty="0" err="1"/>
            <a:t>Montene</a:t>
          </a:r>
          <a:r>
            <a:rPr lang="en-US" sz="2400" b="1" i="0" baseline="0" dirty="0"/>
            <a:t>)</a:t>
          </a:r>
          <a:endParaRPr lang="ru-RU" sz="2400" b="1" dirty="0"/>
        </a:p>
      </dgm:t>
    </dgm:pt>
    <dgm:pt modelId="{3439C7C8-8747-4B71-8891-7D471E4F6290}" type="parTrans" cxnId="{14797FC1-6B26-42CC-916B-59DA866A1EF0}">
      <dgm:prSet/>
      <dgm:spPr/>
      <dgm:t>
        <a:bodyPr/>
        <a:lstStyle/>
        <a:p>
          <a:endParaRPr lang="ru-RU"/>
        </a:p>
      </dgm:t>
    </dgm:pt>
    <dgm:pt modelId="{459A1187-8123-49AA-9F9F-8B239A20580D}" type="sibTrans" cxnId="{14797FC1-6B26-42CC-916B-59DA866A1EF0}">
      <dgm:prSet/>
      <dgm:spPr/>
      <dgm:t>
        <a:bodyPr/>
        <a:lstStyle/>
        <a:p>
          <a:endParaRPr lang="ru-RU"/>
        </a:p>
      </dgm:t>
    </dgm:pt>
    <dgm:pt modelId="{2F42D0F1-77F7-40D3-844E-07FDB05FFCBF}">
      <dgm:prSet custT="1"/>
      <dgm:spPr/>
      <dgm:t>
        <a:bodyPr/>
        <a:lstStyle/>
        <a:p>
          <a:pPr algn="ctr" rtl="0"/>
          <a:r>
            <a:rPr lang="en-US" sz="2400" b="1" i="0" baseline="0" dirty="0"/>
            <a:t>“</a:t>
          </a:r>
          <a:r>
            <a:rPr lang="en-US" sz="2400" b="1" i="0" baseline="0" dirty="0" err="1"/>
            <a:t>Yovuzlikka</a:t>
          </a:r>
          <a:r>
            <a:rPr lang="en-US" sz="2400" b="1" i="0" baseline="0" dirty="0"/>
            <a:t> </a:t>
          </a:r>
          <a:r>
            <a:rPr lang="en-US" sz="2400" b="1" i="0" baseline="0" dirty="0" err="1"/>
            <a:t>moyillik</a:t>
          </a:r>
          <a:r>
            <a:rPr lang="en-US" sz="2400" b="1" i="0" baseline="0" dirty="0"/>
            <a:t> </a:t>
          </a:r>
          <a:r>
            <a:rPr lang="en-US" sz="2400" b="1" i="0" baseline="0" dirty="0" err="1"/>
            <a:t>dastlab</a:t>
          </a:r>
          <a:r>
            <a:rPr lang="en-US" sz="2400" b="1" i="0" baseline="0" dirty="0"/>
            <a:t> </a:t>
          </a:r>
          <a:r>
            <a:rPr lang="en-US" sz="2400" b="1" i="0" baseline="0" dirty="0" err="1"/>
            <a:t>musofirga</a:t>
          </a:r>
          <a:r>
            <a:rPr lang="en-US" sz="2400" b="1" i="0" baseline="0" dirty="0"/>
            <a:t>, </a:t>
          </a:r>
          <a:r>
            <a:rPr lang="en-US" sz="2400" b="1" i="0" baseline="0" dirty="0" err="1"/>
            <a:t>so’ngra</a:t>
          </a:r>
          <a:r>
            <a:rPr lang="en-US" sz="2400" b="1" i="0" baseline="0" dirty="0"/>
            <a:t> </a:t>
          </a:r>
          <a:r>
            <a:rPr lang="en-US" sz="2400" b="1" i="0" baseline="0" dirty="0" err="1"/>
            <a:t>mehmonga</a:t>
          </a:r>
          <a:r>
            <a:rPr lang="en-US" sz="2400" b="1" i="0" baseline="0" dirty="0"/>
            <a:t> </a:t>
          </a:r>
          <a:r>
            <a:rPr lang="en-US" sz="2400" b="1" i="0" baseline="0" dirty="0" err="1"/>
            <a:t>va</a:t>
          </a:r>
          <a:r>
            <a:rPr lang="en-US" sz="2400" b="1" i="0" baseline="0" dirty="0"/>
            <a:t> </a:t>
          </a:r>
          <a:r>
            <a:rPr lang="en-US" sz="2400" b="1" i="0" baseline="0" dirty="0" err="1"/>
            <a:t>nihoyat</a:t>
          </a:r>
          <a:r>
            <a:rPr lang="en-US" sz="2400" b="1" i="0" baseline="0" dirty="0"/>
            <a:t> </a:t>
          </a:r>
          <a:r>
            <a:rPr lang="en-US" sz="2400" b="1" i="0" baseline="0" dirty="0" err="1"/>
            <a:t>mezbonga</a:t>
          </a:r>
          <a:r>
            <a:rPr lang="en-US" sz="2400" b="1" i="0" baseline="0" dirty="0"/>
            <a:t> </a:t>
          </a:r>
          <a:r>
            <a:rPr lang="en-US" sz="2400" b="1" i="0" baseline="0" dirty="0" err="1"/>
            <a:t>o’xshaydi</a:t>
          </a:r>
          <a:r>
            <a:rPr lang="en-US" sz="2400" b="1" i="0" baseline="0" dirty="0"/>
            <a:t>” (Talmud)</a:t>
          </a:r>
          <a:endParaRPr lang="ru-RU" sz="2400" b="1" dirty="0"/>
        </a:p>
      </dgm:t>
    </dgm:pt>
    <dgm:pt modelId="{D0BF8DDA-504F-4331-8E61-3B727219C0DB}" type="parTrans" cxnId="{4D8D458A-9608-4FE4-A574-D00AE4440281}">
      <dgm:prSet/>
      <dgm:spPr/>
      <dgm:t>
        <a:bodyPr/>
        <a:lstStyle/>
        <a:p>
          <a:endParaRPr lang="ru-RU"/>
        </a:p>
      </dgm:t>
    </dgm:pt>
    <dgm:pt modelId="{12350BF3-BCDA-4B9D-86B4-2457E3DDB109}" type="sibTrans" cxnId="{4D8D458A-9608-4FE4-A574-D00AE4440281}">
      <dgm:prSet/>
      <dgm:spPr/>
      <dgm:t>
        <a:bodyPr/>
        <a:lstStyle/>
        <a:p>
          <a:endParaRPr lang="ru-RU"/>
        </a:p>
      </dgm:t>
    </dgm:pt>
    <dgm:pt modelId="{D8567567-9129-4A20-9003-C33E9DDC09FC}">
      <dgm:prSet custT="1"/>
      <dgm:spPr/>
      <dgm:t>
        <a:bodyPr/>
        <a:lstStyle/>
        <a:p>
          <a:pPr algn="ctr" rtl="0"/>
          <a:r>
            <a:rPr lang="en-US" sz="2800" b="1" i="0" baseline="0" dirty="0"/>
            <a:t>“</a:t>
          </a:r>
          <a:r>
            <a:rPr lang="en-US" sz="2800" b="1" i="0" baseline="0" dirty="0" err="1"/>
            <a:t>Ajabo</a:t>
          </a:r>
          <a:r>
            <a:rPr lang="en-US" sz="2800" b="1" i="0" baseline="0" dirty="0"/>
            <a:t>! </a:t>
          </a:r>
          <a:r>
            <a:rPr lang="en-US" sz="2800" b="1" i="0" baseline="0" dirty="0" err="1"/>
            <a:t>Odam</a:t>
          </a:r>
          <a:r>
            <a:rPr lang="en-US" sz="2800" b="1" i="0" baseline="0" dirty="0"/>
            <a:t> </a:t>
          </a:r>
          <a:r>
            <a:rPr lang="en-US" sz="2800" b="1" i="0" baseline="0" dirty="0" err="1"/>
            <a:t>tashqaridan</a:t>
          </a:r>
          <a:r>
            <a:rPr lang="en-US" sz="2800" b="1" i="0" baseline="0" dirty="0"/>
            <a:t>, </a:t>
          </a:r>
          <a:r>
            <a:rPr lang="en-US" sz="2800" b="1" i="0" baseline="0" dirty="0" err="1"/>
            <a:t>boshqalardan</a:t>
          </a:r>
          <a:r>
            <a:rPr lang="en-US" sz="2800" b="1" i="0" baseline="0" dirty="0"/>
            <a:t> </a:t>
          </a:r>
          <a:r>
            <a:rPr lang="en-US" sz="2800" b="1" i="0" baseline="0" dirty="0" err="1"/>
            <a:t>kelib</a:t>
          </a:r>
          <a:r>
            <a:rPr lang="en-US" sz="2800" b="1" i="0" baseline="0" dirty="0"/>
            <a:t> </a:t>
          </a:r>
          <a:r>
            <a:rPr lang="en-US" sz="2800" b="1" i="0" baseline="0" dirty="0" err="1"/>
            <a:t>chiqadigan</a:t>
          </a:r>
          <a:r>
            <a:rPr lang="en-US" sz="2800" b="1" i="0" baseline="0" dirty="0"/>
            <a:t> </a:t>
          </a:r>
          <a:r>
            <a:rPr lang="en-US" sz="2800" b="1" i="0" baseline="0" dirty="0" err="1"/>
            <a:t>yovuzlikdan</a:t>
          </a:r>
          <a:r>
            <a:rPr lang="en-US" sz="2800" b="1" i="0" baseline="0" dirty="0"/>
            <a:t> </a:t>
          </a:r>
          <a:r>
            <a:rPr lang="en-US" sz="2800" b="1" i="0" baseline="0" dirty="0" err="1"/>
            <a:t>g’azablanadi</a:t>
          </a:r>
          <a:r>
            <a:rPr lang="en-US" sz="2800" b="1" i="0" baseline="0" dirty="0"/>
            <a:t>, </a:t>
          </a:r>
          <a:r>
            <a:rPr lang="en-US" sz="2800" b="1" i="0" baseline="0" dirty="0" err="1"/>
            <a:t>biroq</a:t>
          </a:r>
          <a:r>
            <a:rPr lang="en-US" sz="2800" b="1" i="0" baseline="0" dirty="0"/>
            <a:t> </a:t>
          </a:r>
          <a:r>
            <a:rPr lang="en-US" sz="2800" b="1" i="0" baseline="0" dirty="0" err="1"/>
            <a:t>hatto</a:t>
          </a:r>
          <a:r>
            <a:rPr lang="en-US" sz="2800" b="1" i="0" baseline="0" dirty="0"/>
            <a:t> </a:t>
          </a:r>
          <a:r>
            <a:rPr lang="en-US" sz="2800" b="1" i="0" baseline="0" dirty="0" err="1"/>
            <a:t>bu</a:t>
          </a:r>
          <a:r>
            <a:rPr lang="en-US" sz="2800" b="1" i="0" baseline="0" dirty="0"/>
            <a:t> </a:t>
          </a:r>
          <a:r>
            <a:rPr lang="en-US" sz="2800" b="1" i="0" baseline="0" dirty="0" err="1"/>
            <a:t>uning</a:t>
          </a:r>
          <a:r>
            <a:rPr lang="en-US" sz="2800" b="1" i="0" baseline="0" dirty="0"/>
            <a:t> </a:t>
          </a:r>
          <a:r>
            <a:rPr lang="en-US" sz="2800" b="1" i="0" baseline="0" dirty="0" err="1"/>
            <a:t>qo’lida</a:t>
          </a:r>
          <a:r>
            <a:rPr lang="en-US" sz="2800" b="1" i="0" baseline="0" dirty="0"/>
            <a:t> </a:t>
          </a:r>
          <a:r>
            <a:rPr lang="en-US" sz="2800" b="1" i="0" baseline="0" dirty="0" err="1"/>
            <a:t>bo’lsa</a:t>
          </a:r>
          <a:r>
            <a:rPr lang="en-US" sz="2800" b="1" i="0" baseline="0" dirty="0"/>
            <a:t>-da, </a:t>
          </a:r>
          <a:r>
            <a:rPr lang="en-US" sz="2800" b="1" i="0" baseline="0" dirty="0" err="1"/>
            <a:t>o’z</a:t>
          </a:r>
          <a:r>
            <a:rPr lang="en-US" sz="2800" b="1" i="0" baseline="0" dirty="0"/>
            <a:t> </a:t>
          </a:r>
          <a:r>
            <a:rPr lang="en-US" sz="2800" b="1" i="0" baseline="0" dirty="0" err="1"/>
            <a:t>yovuzligi</a:t>
          </a:r>
          <a:r>
            <a:rPr lang="en-US" sz="2800" b="1" i="0" baseline="0" dirty="0"/>
            <a:t> </a:t>
          </a:r>
          <a:r>
            <a:rPr lang="en-US" sz="2800" b="1" i="0" baseline="0" dirty="0" err="1"/>
            <a:t>bilan</a:t>
          </a:r>
          <a:r>
            <a:rPr lang="en-US" sz="2800" b="1" i="0" baseline="0" dirty="0"/>
            <a:t> </a:t>
          </a:r>
          <a:r>
            <a:rPr lang="en-US" sz="2800" b="1" i="0" baseline="0" dirty="0" err="1"/>
            <a:t>kurashmaydi</a:t>
          </a:r>
          <a:r>
            <a:rPr lang="en-US" sz="2800" b="1" i="0" baseline="0" dirty="0"/>
            <a:t>”(</a:t>
          </a:r>
          <a:r>
            <a:rPr lang="en-US" sz="2800" b="1" i="0" baseline="0" dirty="0" err="1"/>
            <a:t>Avreliy</a:t>
          </a:r>
          <a:r>
            <a:rPr lang="en-US" sz="2800" b="1" i="0" baseline="0" dirty="0"/>
            <a:t>)</a:t>
          </a:r>
          <a:endParaRPr lang="ru-RU" sz="2800" b="1" dirty="0"/>
        </a:p>
      </dgm:t>
    </dgm:pt>
    <dgm:pt modelId="{8C815049-E083-431D-BBDF-FC28AFCC38FA}" type="parTrans" cxnId="{0FB7600D-48BD-4CB5-A1B4-1737989BCD82}">
      <dgm:prSet/>
      <dgm:spPr/>
      <dgm:t>
        <a:bodyPr/>
        <a:lstStyle/>
        <a:p>
          <a:endParaRPr lang="ru-RU"/>
        </a:p>
      </dgm:t>
    </dgm:pt>
    <dgm:pt modelId="{BE9CA423-2C5A-4DDD-B56B-16A547FB9345}" type="sibTrans" cxnId="{0FB7600D-48BD-4CB5-A1B4-1737989BCD82}">
      <dgm:prSet/>
      <dgm:spPr/>
      <dgm:t>
        <a:bodyPr/>
        <a:lstStyle/>
        <a:p>
          <a:endParaRPr lang="ru-RU"/>
        </a:p>
      </dgm:t>
    </dgm:pt>
    <dgm:pt modelId="{F688093F-BD12-4D01-9D0C-A2BB9A9F405E}" type="pres">
      <dgm:prSet presAssocID="{7C8C935E-8AA7-447E-9B52-A5375429DA70}" presName="rootnode" presStyleCnt="0">
        <dgm:presLayoutVars>
          <dgm:chMax/>
          <dgm:chPref/>
          <dgm:dir/>
          <dgm:animLvl val="lvl"/>
        </dgm:presLayoutVars>
      </dgm:prSet>
      <dgm:spPr/>
    </dgm:pt>
    <dgm:pt modelId="{3E60B7B5-07D7-4C96-B976-311C3A2E3A17}" type="pres">
      <dgm:prSet presAssocID="{6C881E23-C011-4BC7-81E1-52469DF5C4DA}" presName="composite" presStyleCnt="0"/>
      <dgm:spPr/>
    </dgm:pt>
    <dgm:pt modelId="{1248C28B-10C7-495F-83DA-AE103A85E79F}" type="pres">
      <dgm:prSet presAssocID="{6C881E23-C011-4BC7-81E1-52469DF5C4DA}" presName="LShape" presStyleLbl="alignNode1" presStyleIdx="0" presStyleCnt="5" custScaleX="90863" custLinFactNeighborX="2668" custLinFactNeighborY="-37537"/>
      <dgm:spPr/>
    </dgm:pt>
    <dgm:pt modelId="{104FE52E-F927-4115-BB88-25606CCBD15B}" type="pres">
      <dgm:prSet presAssocID="{6C881E23-C011-4BC7-81E1-52469DF5C4DA}" presName="ParentText" presStyleLbl="revTx" presStyleIdx="0" presStyleCnt="3" custScaleY="146402" custLinFactNeighborX="5998" custLinFactNeighborY="2618">
        <dgm:presLayoutVars>
          <dgm:chMax val="0"/>
          <dgm:chPref val="0"/>
          <dgm:bulletEnabled val="1"/>
        </dgm:presLayoutVars>
      </dgm:prSet>
      <dgm:spPr/>
    </dgm:pt>
    <dgm:pt modelId="{77817D46-660B-4788-AD66-34AA70A25A17}" type="pres">
      <dgm:prSet presAssocID="{6C881E23-C011-4BC7-81E1-52469DF5C4DA}" presName="Triangle" presStyleLbl="alignNode1" presStyleIdx="1" presStyleCnt="5" custLinFactY="-26565" custLinFactNeighborX="-27721" custLinFactNeighborY="-100000"/>
      <dgm:spPr/>
    </dgm:pt>
    <dgm:pt modelId="{32FFA4EB-C49D-4D6F-98F3-DFCADF998A79}" type="pres">
      <dgm:prSet presAssocID="{459A1187-8123-49AA-9F9F-8B239A20580D}" presName="sibTrans" presStyleCnt="0"/>
      <dgm:spPr/>
    </dgm:pt>
    <dgm:pt modelId="{524D45B8-5205-4603-98D6-96768739BA10}" type="pres">
      <dgm:prSet presAssocID="{459A1187-8123-49AA-9F9F-8B239A20580D}" presName="space" presStyleCnt="0"/>
      <dgm:spPr/>
    </dgm:pt>
    <dgm:pt modelId="{F82B5259-9F8B-4A44-BC95-B15642D4A1FE}" type="pres">
      <dgm:prSet presAssocID="{2F42D0F1-77F7-40D3-844E-07FDB05FFCBF}" presName="composite" presStyleCnt="0"/>
      <dgm:spPr/>
    </dgm:pt>
    <dgm:pt modelId="{E87498EB-2992-4A87-BF34-9E6C062292FB}" type="pres">
      <dgm:prSet presAssocID="{2F42D0F1-77F7-40D3-844E-07FDB05FFCBF}" presName="LShape" presStyleLbl="alignNode1" presStyleIdx="2" presStyleCnt="5" custScaleX="100000" custLinFactNeighborX="-8219" custLinFactNeighborY="-31536"/>
      <dgm:spPr/>
    </dgm:pt>
    <dgm:pt modelId="{A502CAD4-F71A-4B27-8718-EF93B52E42C9}" type="pres">
      <dgm:prSet presAssocID="{2F42D0F1-77F7-40D3-844E-07FDB05FFCBF}" presName="ParentText" presStyleLbl="revTx" presStyleIdx="1" presStyleCnt="3" custScaleY="133298" custLinFactNeighborX="-8346" custLinFactNeighborY="3604">
        <dgm:presLayoutVars>
          <dgm:chMax val="0"/>
          <dgm:chPref val="0"/>
          <dgm:bulletEnabled val="1"/>
        </dgm:presLayoutVars>
      </dgm:prSet>
      <dgm:spPr/>
    </dgm:pt>
    <dgm:pt modelId="{29A14340-3B1A-4399-80B4-304547D5BB40}" type="pres">
      <dgm:prSet presAssocID="{2F42D0F1-77F7-40D3-844E-07FDB05FFCBF}" presName="Triangle" presStyleLbl="alignNode1" presStyleIdx="3" presStyleCnt="5" custLinFactY="-22098" custLinFactNeighborX="-54058" custLinFactNeighborY="-100000"/>
      <dgm:spPr/>
    </dgm:pt>
    <dgm:pt modelId="{BDE20975-2D17-4F5E-B687-B29A249A18D3}" type="pres">
      <dgm:prSet presAssocID="{12350BF3-BCDA-4B9D-86B4-2457E3DDB109}" presName="sibTrans" presStyleCnt="0"/>
      <dgm:spPr/>
    </dgm:pt>
    <dgm:pt modelId="{7B6B3806-653C-43B0-8589-D5642FDD03C6}" type="pres">
      <dgm:prSet presAssocID="{12350BF3-BCDA-4B9D-86B4-2457E3DDB109}" presName="space" presStyleCnt="0"/>
      <dgm:spPr/>
    </dgm:pt>
    <dgm:pt modelId="{696FFA0B-A893-413E-8190-B69E3E076C6E}" type="pres">
      <dgm:prSet presAssocID="{D8567567-9129-4A20-9003-C33E9DDC09FC}" presName="composite" presStyleCnt="0"/>
      <dgm:spPr/>
    </dgm:pt>
    <dgm:pt modelId="{D4C01DEA-BA01-4121-A531-77AF59472BE5}" type="pres">
      <dgm:prSet presAssocID="{D8567567-9129-4A20-9003-C33E9DDC09FC}" presName="LShape" presStyleLbl="alignNode1" presStyleIdx="4" presStyleCnt="5" custScaleX="117372" custScaleY="109384" custLinFactNeighborX="-8137" custLinFactNeighborY="-8822"/>
      <dgm:spPr/>
    </dgm:pt>
    <dgm:pt modelId="{A2A6EF47-13E0-44B7-B81E-BBBCEDFC31E7}" type="pres">
      <dgm:prSet presAssocID="{D8567567-9129-4A20-9003-C33E9DDC09FC}" presName="ParentText" presStyleLbl="revTx" presStyleIdx="2" presStyleCnt="3" custScaleY="192245" custLinFactNeighborX="-2383" custLinFactNeighborY="50114">
        <dgm:presLayoutVars>
          <dgm:chMax val="0"/>
          <dgm:chPref val="0"/>
          <dgm:bulletEnabled val="1"/>
        </dgm:presLayoutVars>
      </dgm:prSet>
      <dgm:spPr/>
    </dgm:pt>
  </dgm:ptLst>
  <dgm:cxnLst>
    <dgm:cxn modelId="{0FB7600D-48BD-4CB5-A1B4-1737989BCD82}" srcId="{7C8C935E-8AA7-447E-9B52-A5375429DA70}" destId="{D8567567-9129-4A20-9003-C33E9DDC09FC}" srcOrd="2" destOrd="0" parTransId="{8C815049-E083-431D-BBDF-FC28AFCC38FA}" sibTransId="{BE9CA423-2C5A-4DDD-B56B-16A547FB9345}"/>
    <dgm:cxn modelId="{A5683955-7EFB-445F-B0BE-0FF8738B9665}" type="presOf" srcId="{D8567567-9129-4A20-9003-C33E9DDC09FC}" destId="{A2A6EF47-13E0-44B7-B81E-BBBCEDFC31E7}" srcOrd="0" destOrd="0" presId="urn:microsoft.com/office/officeart/2009/3/layout/StepUpProcess"/>
    <dgm:cxn modelId="{409ABB55-3BF1-45FE-B139-8863561BA136}" type="presOf" srcId="{2F42D0F1-77F7-40D3-844E-07FDB05FFCBF}" destId="{A502CAD4-F71A-4B27-8718-EF93B52E42C9}" srcOrd="0" destOrd="0" presId="urn:microsoft.com/office/officeart/2009/3/layout/StepUpProcess"/>
    <dgm:cxn modelId="{4D8D458A-9608-4FE4-A574-D00AE4440281}" srcId="{7C8C935E-8AA7-447E-9B52-A5375429DA70}" destId="{2F42D0F1-77F7-40D3-844E-07FDB05FFCBF}" srcOrd="1" destOrd="0" parTransId="{D0BF8DDA-504F-4331-8E61-3B727219C0DB}" sibTransId="{12350BF3-BCDA-4B9D-86B4-2457E3DDB109}"/>
    <dgm:cxn modelId="{14797FC1-6B26-42CC-916B-59DA866A1EF0}" srcId="{7C8C935E-8AA7-447E-9B52-A5375429DA70}" destId="{6C881E23-C011-4BC7-81E1-52469DF5C4DA}" srcOrd="0" destOrd="0" parTransId="{3439C7C8-8747-4B71-8891-7D471E4F6290}" sibTransId="{459A1187-8123-49AA-9F9F-8B239A20580D}"/>
    <dgm:cxn modelId="{C19F0CEF-7D2F-43A1-8470-9700AD4F23E1}" type="presOf" srcId="{7C8C935E-8AA7-447E-9B52-A5375429DA70}" destId="{F688093F-BD12-4D01-9D0C-A2BB9A9F405E}" srcOrd="0" destOrd="0" presId="urn:microsoft.com/office/officeart/2009/3/layout/StepUpProcess"/>
    <dgm:cxn modelId="{5EB2C8F4-FFB2-46D3-BEFA-ACB0EB82FC74}" type="presOf" srcId="{6C881E23-C011-4BC7-81E1-52469DF5C4DA}" destId="{104FE52E-F927-4115-BB88-25606CCBD15B}" srcOrd="0" destOrd="0" presId="urn:microsoft.com/office/officeart/2009/3/layout/StepUpProcess"/>
    <dgm:cxn modelId="{D70865F1-5E73-48A4-BA21-373E5FAFDECF}" type="presParOf" srcId="{F688093F-BD12-4D01-9D0C-A2BB9A9F405E}" destId="{3E60B7B5-07D7-4C96-B976-311C3A2E3A17}" srcOrd="0" destOrd="0" presId="urn:microsoft.com/office/officeart/2009/3/layout/StepUpProcess"/>
    <dgm:cxn modelId="{34FD578B-6A47-4C9C-A6EC-744920FA97DC}" type="presParOf" srcId="{3E60B7B5-07D7-4C96-B976-311C3A2E3A17}" destId="{1248C28B-10C7-495F-83DA-AE103A85E79F}" srcOrd="0" destOrd="0" presId="urn:microsoft.com/office/officeart/2009/3/layout/StepUpProcess"/>
    <dgm:cxn modelId="{1FF92AB2-53E1-413A-963B-4499A278ECB9}" type="presParOf" srcId="{3E60B7B5-07D7-4C96-B976-311C3A2E3A17}" destId="{104FE52E-F927-4115-BB88-25606CCBD15B}" srcOrd="1" destOrd="0" presId="urn:microsoft.com/office/officeart/2009/3/layout/StepUpProcess"/>
    <dgm:cxn modelId="{B09742A9-38FA-436A-9456-99034BB07D8A}" type="presParOf" srcId="{3E60B7B5-07D7-4C96-B976-311C3A2E3A17}" destId="{77817D46-660B-4788-AD66-34AA70A25A17}" srcOrd="2" destOrd="0" presId="urn:microsoft.com/office/officeart/2009/3/layout/StepUpProcess"/>
    <dgm:cxn modelId="{4117BB85-54DC-4FD5-957C-066A5903E090}" type="presParOf" srcId="{F688093F-BD12-4D01-9D0C-A2BB9A9F405E}" destId="{32FFA4EB-C49D-4D6F-98F3-DFCADF998A79}" srcOrd="1" destOrd="0" presId="urn:microsoft.com/office/officeart/2009/3/layout/StepUpProcess"/>
    <dgm:cxn modelId="{D99C553E-1E47-4A0C-A978-BF14C1E40B7A}" type="presParOf" srcId="{32FFA4EB-C49D-4D6F-98F3-DFCADF998A79}" destId="{524D45B8-5205-4603-98D6-96768739BA10}" srcOrd="0" destOrd="0" presId="urn:microsoft.com/office/officeart/2009/3/layout/StepUpProcess"/>
    <dgm:cxn modelId="{66A66934-13DF-4366-B5D9-2ACA8C7BB724}" type="presParOf" srcId="{F688093F-BD12-4D01-9D0C-A2BB9A9F405E}" destId="{F82B5259-9F8B-4A44-BC95-B15642D4A1FE}" srcOrd="2" destOrd="0" presId="urn:microsoft.com/office/officeart/2009/3/layout/StepUpProcess"/>
    <dgm:cxn modelId="{8B9AF0CC-B5DA-40E9-8224-F58AE73DA5F0}" type="presParOf" srcId="{F82B5259-9F8B-4A44-BC95-B15642D4A1FE}" destId="{E87498EB-2992-4A87-BF34-9E6C062292FB}" srcOrd="0" destOrd="0" presId="urn:microsoft.com/office/officeart/2009/3/layout/StepUpProcess"/>
    <dgm:cxn modelId="{7DBA4776-8455-415E-AE90-99E11C71DC43}" type="presParOf" srcId="{F82B5259-9F8B-4A44-BC95-B15642D4A1FE}" destId="{A502CAD4-F71A-4B27-8718-EF93B52E42C9}" srcOrd="1" destOrd="0" presId="urn:microsoft.com/office/officeart/2009/3/layout/StepUpProcess"/>
    <dgm:cxn modelId="{C6209594-2D2E-4515-A4C6-9F7FF5F70379}" type="presParOf" srcId="{F82B5259-9F8B-4A44-BC95-B15642D4A1FE}" destId="{29A14340-3B1A-4399-80B4-304547D5BB40}" srcOrd="2" destOrd="0" presId="urn:microsoft.com/office/officeart/2009/3/layout/StepUpProcess"/>
    <dgm:cxn modelId="{536A9B4E-43A1-44DD-B992-DA5E0259BD47}" type="presParOf" srcId="{F688093F-BD12-4D01-9D0C-A2BB9A9F405E}" destId="{BDE20975-2D17-4F5E-B687-B29A249A18D3}" srcOrd="3" destOrd="0" presId="urn:microsoft.com/office/officeart/2009/3/layout/StepUpProcess"/>
    <dgm:cxn modelId="{EE11B796-11C1-4FE4-A1C5-674EA51618C8}" type="presParOf" srcId="{BDE20975-2D17-4F5E-B687-B29A249A18D3}" destId="{7B6B3806-653C-43B0-8589-D5642FDD03C6}" srcOrd="0" destOrd="0" presId="urn:microsoft.com/office/officeart/2009/3/layout/StepUpProcess"/>
    <dgm:cxn modelId="{2BBF6BBD-FC44-4A2D-B8D0-9361EBECCAE7}" type="presParOf" srcId="{F688093F-BD12-4D01-9D0C-A2BB9A9F405E}" destId="{696FFA0B-A893-413E-8190-B69E3E076C6E}" srcOrd="4" destOrd="0" presId="urn:microsoft.com/office/officeart/2009/3/layout/StepUpProcess"/>
    <dgm:cxn modelId="{0249AB5A-4863-4E1A-B67D-8E2C5421AA53}" type="presParOf" srcId="{696FFA0B-A893-413E-8190-B69E3E076C6E}" destId="{D4C01DEA-BA01-4121-A531-77AF59472BE5}" srcOrd="0" destOrd="0" presId="urn:microsoft.com/office/officeart/2009/3/layout/StepUpProcess"/>
    <dgm:cxn modelId="{206E0135-07DF-4620-8C6D-D2328FC160FF}" type="presParOf" srcId="{696FFA0B-A893-413E-8190-B69E3E076C6E}" destId="{A2A6EF47-13E0-44B7-B81E-BBBCEDFC31E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1BE2688-E865-493E-9FB3-E3738B805AEB}" type="doc">
      <dgm:prSet loTypeId="urn:microsoft.com/office/officeart/2005/8/layout/target3" loCatId="relationship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BFFB1D79-C090-48A8-A223-397F32F7D76B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algn="ctr" rtl="0"/>
          <a:r>
            <a:rPr lang="en-US" sz="2400" b="1" i="0" baseline="0" dirty="0">
              <a:solidFill>
                <a:srgbClr val="FF0000"/>
              </a:solidFill>
            </a:rPr>
            <a:t>BURCH</a:t>
          </a:r>
          <a:r>
            <a:rPr lang="en-US" sz="2400" b="1" i="0" baseline="0" dirty="0"/>
            <a:t>- </a:t>
          </a:r>
          <a:r>
            <a:rPr lang="en-US" sz="2400" b="1" i="0" baseline="0" dirty="0" err="1"/>
            <a:t>insonlarning</a:t>
          </a:r>
          <a:r>
            <a:rPr lang="en-US" sz="2400" b="1" i="0" baseline="0" dirty="0"/>
            <a:t> </a:t>
          </a:r>
          <a:r>
            <a:rPr lang="en-US" sz="2400" b="1" i="0" baseline="0" dirty="0" err="1"/>
            <a:t>biror</a:t>
          </a:r>
          <a:r>
            <a:rPr lang="en-US" sz="2400" b="1" i="0" baseline="0" dirty="0"/>
            <a:t> </a:t>
          </a:r>
          <a:r>
            <a:rPr lang="en-US" sz="2400" b="1" i="0" baseline="0" dirty="0" err="1"/>
            <a:t>shaxs</a:t>
          </a:r>
          <a:r>
            <a:rPr lang="en-US" sz="2400" b="1" i="0" baseline="0" dirty="0"/>
            <a:t>, </a:t>
          </a:r>
          <a:r>
            <a:rPr lang="en-US" sz="2400" b="1" i="0" baseline="0" dirty="0" err="1"/>
            <a:t>oila</a:t>
          </a:r>
          <a:r>
            <a:rPr lang="en-US" sz="2400" b="1" i="0" baseline="0" dirty="0"/>
            <a:t>, </a:t>
          </a:r>
          <a:r>
            <a:rPr lang="en-US" sz="2400" b="1" i="0" baseline="0" dirty="0" err="1"/>
            <a:t>jamoa</a:t>
          </a:r>
          <a:r>
            <a:rPr lang="en-US" sz="2400" b="1" i="0" baseline="0" dirty="0"/>
            <a:t>, el-yurt, </a:t>
          </a:r>
          <a:r>
            <a:rPr lang="en-US" sz="2400" b="1" i="0" baseline="0" dirty="0" err="1"/>
            <a:t>Vatan</a:t>
          </a:r>
          <a:r>
            <a:rPr lang="en-US" sz="2400" b="1" i="0" baseline="0" dirty="0"/>
            <a:t> </a:t>
          </a:r>
          <a:r>
            <a:rPr lang="en-US" sz="2400" b="1" i="0" baseline="0" dirty="0" err="1"/>
            <a:t>oldidagi</a:t>
          </a:r>
          <a:r>
            <a:rPr lang="en-US" sz="2400" b="1" i="0" baseline="0" dirty="0"/>
            <a:t> </a:t>
          </a:r>
          <a:r>
            <a:rPr lang="en-US" sz="2400" b="1" i="0" baseline="0" dirty="0" err="1"/>
            <a:t>majburiyatini</a:t>
          </a:r>
          <a:r>
            <a:rPr lang="en-US" sz="2400" b="1" i="0" baseline="0" dirty="0"/>
            <a:t> </a:t>
          </a:r>
          <a:r>
            <a:rPr lang="en-US" sz="2400" b="1" i="0" baseline="0" dirty="0" err="1"/>
            <a:t>anglatuvchi</a:t>
          </a:r>
          <a:r>
            <a:rPr lang="en-US" sz="2400" b="1" i="0" baseline="0" dirty="0"/>
            <a:t> </a:t>
          </a:r>
          <a:r>
            <a:rPr lang="en-US" sz="2400" b="1" i="0" baseline="0" dirty="0" err="1"/>
            <a:t>axloqiy</a:t>
          </a:r>
          <a:r>
            <a:rPr lang="en-US" sz="2400" b="1" i="0" baseline="0" dirty="0"/>
            <a:t> </a:t>
          </a:r>
          <a:r>
            <a:rPr lang="en-US" sz="2400" b="1" i="0" baseline="0" dirty="0" err="1"/>
            <a:t>tushuncha</a:t>
          </a:r>
          <a:endParaRPr lang="ru-RU" sz="2400" b="1" dirty="0"/>
        </a:p>
      </dgm:t>
    </dgm:pt>
    <dgm:pt modelId="{932640AA-9CC3-4877-92B2-7B4D161AAF1B}" type="parTrans" cxnId="{0E89361D-087E-4AB0-BE7A-FAB95FB0E327}">
      <dgm:prSet/>
      <dgm:spPr/>
      <dgm:t>
        <a:bodyPr/>
        <a:lstStyle/>
        <a:p>
          <a:endParaRPr lang="ru-RU"/>
        </a:p>
      </dgm:t>
    </dgm:pt>
    <dgm:pt modelId="{2483C27D-99FF-490C-B97E-529666B61024}" type="sibTrans" cxnId="{0E89361D-087E-4AB0-BE7A-FAB95FB0E327}">
      <dgm:prSet/>
      <dgm:spPr/>
      <dgm:t>
        <a:bodyPr/>
        <a:lstStyle/>
        <a:p>
          <a:endParaRPr lang="ru-RU"/>
        </a:p>
      </dgm:t>
    </dgm:pt>
    <dgm:pt modelId="{9C6EC0A8-17E8-447A-BA04-29FAD0F05B88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pPr rtl="0"/>
          <a:r>
            <a:rPr lang="en-US" sz="1800" b="1" i="0" baseline="0" dirty="0">
              <a:solidFill>
                <a:srgbClr val="FF0000"/>
              </a:solidFill>
            </a:rPr>
            <a:t>VIJDON-</a:t>
          </a:r>
          <a:r>
            <a:rPr lang="en-US" sz="1800" b="1" i="0" baseline="0" dirty="0"/>
            <a:t>  </a:t>
          </a:r>
          <a:r>
            <a:rPr lang="en-US" sz="1800" b="1" i="0" baseline="0" dirty="0" err="1"/>
            <a:t>shaxsning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axloqiy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jihatdan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oʻz-oʻzini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nazorat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qila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olish</a:t>
          </a:r>
          <a:r>
            <a:rPr lang="en-US" sz="1800" b="1" i="0" baseline="0" dirty="0"/>
            <a:t>, </a:t>
          </a:r>
          <a:r>
            <a:rPr lang="en-US" sz="1800" b="1" i="0" baseline="0" dirty="0" err="1"/>
            <a:t>oʻzida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axloqiy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burchni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mustaqil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shakllantirish</a:t>
          </a:r>
          <a:r>
            <a:rPr lang="en-US" sz="1800" b="1" i="0" baseline="0" dirty="0"/>
            <a:t>, </a:t>
          </a:r>
          <a:r>
            <a:rPr lang="en-US" sz="1800" b="1" i="0" baseline="0" dirty="0" err="1"/>
            <a:t>oʻzidan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uni</a:t>
          </a:r>
          <a:r>
            <a:rPr lang="en-US" sz="1800" b="1" i="0" baseline="0" dirty="0"/>
            <a:t> ado </a:t>
          </a:r>
          <a:r>
            <a:rPr lang="en-US" sz="1800" b="1" i="0" baseline="0" dirty="0" err="1"/>
            <a:t>etishni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talab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qilish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va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oʻz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xatti-harakatlariga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baho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berish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qobiliyatini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ifodalaydi</a:t>
          </a:r>
          <a:endParaRPr lang="ru-RU" sz="1800" b="1" dirty="0"/>
        </a:p>
      </dgm:t>
    </dgm:pt>
    <dgm:pt modelId="{2E9BE6A8-08F1-4C16-8D62-CB423A96EF90}" type="parTrans" cxnId="{0203DF11-80A7-414B-A296-0D28B6AA4A51}">
      <dgm:prSet/>
      <dgm:spPr/>
      <dgm:t>
        <a:bodyPr/>
        <a:lstStyle/>
        <a:p>
          <a:endParaRPr lang="ru-RU"/>
        </a:p>
      </dgm:t>
    </dgm:pt>
    <dgm:pt modelId="{84F3D918-827E-4FEC-8947-60E231157F8F}" type="sibTrans" cxnId="{0203DF11-80A7-414B-A296-0D28B6AA4A51}">
      <dgm:prSet/>
      <dgm:spPr/>
      <dgm:t>
        <a:bodyPr/>
        <a:lstStyle/>
        <a:p>
          <a:endParaRPr lang="ru-RU"/>
        </a:p>
      </dgm:t>
    </dgm:pt>
    <dgm:pt modelId="{6697351D-6348-4C1B-827B-AEDD50E28916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sz="1800" b="1" i="0" baseline="0" dirty="0">
              <a:solidFill>
                <a:srgbClr val="FF0000"/>
              </a:solidFill>
            </a:rPr>
            <a:t>OR-NOMUS</a:t>
          </a:r>
          <a:r>
            <a:rPr lang="en-US" sz="1800" b="1" i="0" baseline="0" dirty="0"/>
            <a:t>- </a:t>
          </a:r>
          <a:r>
            <a:rPr lang="en-US" sz="1800" b="1" i="0" baseline="0" dirty="0" err="1"/>
            <a:t>kishining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oʻz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obroʻsini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ulugʻlash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va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ardoqlash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tuygʻusi</a:t>
          </a:r>
          <a:r>
            <a:rPr lang="en-US" sz="1800" b="1" i="0" baseline="0" dirty="0"/>
            <a:t>, </a:t>
          </a:r>
          <a:r>
            <a:rPr lang="en-US" sz="1800" b="1" i="0" baseline="0" dirty="0" err="1"/>
            <a:t>qadr-qimmatiga</a:t>
          </a:r>
          <a:r>
            <a:rPr lang="en-US" sz="1800" b="1" i="0" baseline="0" dirty="0"/>
            <a:t>, </a:t>
          </a:r>
          <a:r>
            <a:rPr lang="en-US" sz="1800" b="1" i="0" baseline="0" dirty="0" err="1"/>
            <a:t>oʻz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xatti-harakatlari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oldidagi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axloqiy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masʼuliyatiga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boʻlgan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qarashlarni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ifodalovchi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tushuncha</a:t>
          </a:r>
          <a:endParaRPr lang="ru-RU" sz="1800" b="1" dirty="0"/>
        </a:p>
      </dgm:t>
    </dgm:pt>
    <dgm:pt modelId="{D96FBE91-80CA-4689-B929-C25E5E8D1CCF}" type="parTrans" cxnId="{3E5E0A3B-56A5-4D3F-98EA-413021DEA373}">
      <dgm:prSet/>
      <dgm:spPr/>
      <dgm:t>
        <a:bodyPr/>
        <a:lstStyle/>
        <a:p>
          <a:endParaRPr lang="ru-RU"/>
        </a:p>
      </dgm:t>
    </dgm:pt>
    <dgm:pt modelId="{80027D05-78DE-4F4A-A40E-EF47B1DA1E99}" type="sibTrans" cxnId="{3E5E0A3B-56A5-4D3F-98EA-413021DEA373}">
      <dgm:prSet/>
      <dgm:spPr/>
      <dgm:t>
        <a:bodyPr/>
        <a:lstStyle/>
        <a:p>
          <a:endParaRPr lang="ru-RU"/>
        </a:p>
      </dgm:t>
    </dgm:pt>
    <dgm:pt modelId="{BBA02951-AAEB-43C2-80B6-E4D432BCD9B7}">
      <dgm:prSet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sz="1600" b="1" i="0" baseline="0" dirty="0">
              <a:solidFill>
                <a:srgbClr val="FF0000"/>
              </a:solidFill>
            </a:rPr>
            <a:t>BAXT</a:t>
          </a:r>
          <a:r>
            <a:rPr lang="en-US" sz="1600" b="1" i="0" baseline="0" dirty="0">
              <a:solidFill>
                <a:schemeClr val="bg1"/>
              </a:solidFill>
            </a:rPr>
            <a:t>(</a:t>
          </a:r>
          <a:r>
            <a:rPr lang="en-US" sz="1600" b="1" i="0" baseline="0" dirty="0">
              <a:solidFill>
                <a:srgbClr val="002060"/>
              </a:solidFill>
            </a:rPr>
            <a:t>BAXTSIZLIK</a:t>
          </a:r>
          <a:r>
            <a:rPr lang="en-US" sz="1600" b="1" i="0" baseline="0" dirty="0">
              <a:solidFill>
                <a:schemeClr val="bg1"/>
              </a:solidFill>
            </a:rPr>
            <a:t>)- </a:t>
          </a:r>
          <a:r>
            <a:rPr lang="en-US" sz="1600" b="1" i="0" baseline="0" dirty="0" err="1">
              <a:solidFill>
                <a:schemeClr val="bg1"/>
              </a:solidFill>
            </a:rPr>
            <a:t>insonning</a:t>
          </a:r>
          <a:r>
            <a:rPr lang="en-US" sz="1600" b="1" i="0" baseline="0" dirty="0">
              <a:solidFill>
                <a:schemeClr val="bg1"/>
              </a:solidFill>
            </a:rPr>
            <a:t> </a:t>
          </a:r>
          <a:r>
            <a:rPr lang="en-US" sz="1600" b="1" i="0" baseline="0" dirty="0" err="1">
              <a:solidFill>
                <a:schemeClr val="bg1"/>
              </a:solidFill>
            </a:rPr>
            <a:t>o’z</a:t>
          </a:r>
          <a:r>
            <a:rPr lang="en-US" sz="1600" b="1" i="0" baseline="0" dirty="0">
              <a:solidFill>
                <a:schemeClr val="bg1"/>
              </a:solidFill>
            </a:rPr>
            <a:t> </a:t>
          </a:r>
          <a:r>
            <a:rPr lang="en-US" sz="1600" b="1" i="0" baseline="0" dirty="0" err="1">
              <a:solidFill>
                <a:schemeClr val="bg1"/>
              </a:solidFill>
            </a:rPr>
            <a:t>mavjudligi</a:t>
          </a:r>
          <a:r>
            <a:rPr lang="en-US" sz="1600" b="1" i="0" baseline="0" dirty="0">
              <a:solidFill>
                <a:schemeClr val="bg1"/>
              </a:solidFill>
            </a:rPr>
            <a:t> </a:t>
          </a:r>
          <a:r>
            <a:rPr lang="en-US" sz="1600" b="1" i="0" baseline="0" dirty="0" err="1">
              <a:solidFill>
                <a:schemeClr val="bg1"/>
              </a:solidFill>
            </a:rPr>
            <a:t>sharoitlaridan</a:t>
          </a:r>
          <a:r>
            <a:rPr lang="en-US" sz="1600" b="1" i="0" baseline="0" dirty="0">
              <a:solidFill>
                <a:schemeClr val="bg1"/>
              </a:solidFill>
            </a:rPr>
            <a:t> </a:t>
          </a:r>
          <a:r>
            <a:rPr lang="en-US" sz="1600" b="1" i="0" baseline="0" dirty="0" err="1">
              <a:solidFill>
                <a:schemeClr val="bg1"/>
              </a:solidFill>
            </a:rPr>
            <a:t>yuqori</a:t>
          </a:r>
          <a:r>
            <a:rPr lang="en-US" sz="1600" b="1" i="0" baseline="0" dirty="0">
              <a:solidFill>
                <a:schemeClr val="bg1"/>
              </a:solidFill>
            </a:rPr>
            <a:t>(</a:t>
          </a:r>
          <a:r>
            <a:rPr lang="en-US" sz="1600" b="1" i="0" baseline="0" dirty="0">
              <a:solidFill>
                <a:srgbClr val="002060"/>
              </a:solidFill>
            </a:rPr>
            <a:t>past</a:t>
          </a:r>
          <a:r>
            <a:rPr lang="en-US" sz="1600" b="1" i="0" baseline="0" dirty="0">
              <a:solidFill>
                <a:schemeClr val="bg1"/>
              </a:solidFill>
            </a:rPr>
            <a:t>) </a:t>
          </a:r>
          <a:r>
            <a:rPr lang="en-US" sz="1600" b="1" i="0" baseline="0" dirty="0" err="1">
              <a:solidFill>
                <a:schemeClr val="bg1"/>
              </a:solidFill>
            </a:rPr>
            <a:t>darajadagi</a:t>
          </a:r>
          <a:r>
            <a:rPr lang="en-US" sz="1600" b="1" i="0" baseline="0" dirty="0">
              <a:solidFill>
                <a:schemeClr val="bg1"/>
              </a:solidFill>
            </a:rPr>
            <a:t> </a:t>
          </a:r>
          <a:r>
            <a:rPr lang="en-US" sz="1600" b="1" i="0" baseline="0" dirty="0" err="1">
              <a:solidFill>
                <a:schemeClr val="bg1"/>
              </a:solidFill>
            </a:rPr>
            <a:t>ichki</a:t>
          </a:r>
          <a:r>
            <a:rPr lang="en-US" sz="1600" b="1" i="0" baseline="0" dirty="0">
              <a:solidFill>
                <a:schemeClr val="bg1"/>
              </a:solidFill>
            </a:rPr>
            <a:t> </a:t>
          </a:r>
          <a:r>
            <a:rPr lang="en-US" sz="1600" b="1" i="0" baseline="0" dirty="0" err="1">
              <a:solidFill>
                <a:schemeClr val="bg1"/>
              </a:solidFill>
            </a:rPr>
            <a:t>qoniqishiga</a:t>
          </a:r>
          <a:r>
            <a:rPr lang="en-US" sz="1600" b="1" i="0" baseline="0" dirty="0">
              <a:solidFill>
                <a:schemeClr val="bg1"/>
              </a:solidFill>
            </a:rPr>
            <a:t> </a:t>
          </a:r>
          <a:r>
            <a:rPr lang="en-US" sz="1600" b="1" i="0" baseline="0" dirty="0" err="1">
              <a:solidFill>
                <a:schemeClr val="bg1"/>
              </a:solidFill>
            </a:rPr>
            <a:t>mos</a:t>
          </a:r>
          <a:r>
            <a:rPr lang="en-US" sz="1600" b="1" i="0" baseline="0" dirty="0">
              <a:solidFill>
                <a:schemeClr val="bg1"/>
              </a:solidFill>
            </a:rPr>
            <a:t> </a:t>
          </a:r>
          <a:r>
            <a:rPr lang="en-US" sz="1600" b="1" i="0" baseline="0" dirty="0" err="1">
              <a:solidFill>
                <a:schemeClr val="bg1"/>
              </a:solidFill>
            </a:rPr>
            <a:t>bo’lgan</a:t>
          </a:r>
          <a:r>
            <a:rPr lang="en-US" sz="1600" b="1" i="0" baseline="0" dirty="0">
              <a:solidFill>
                <a:schemeClr val="bg1"/>
              </a:solidFill>
            </a:rPr>
            <a:t> </a:t>
          </a:r>
          <a:r>
            <a:rPr lang="en-US" sz="1600" b="1" i="0" baseline="0" dirty="0" err="1">
              <a:solidFill>
                <a:schemeClr val="bg1"/>
              </a:solidFill>
            </a:rPr>
            <a:t>holati</a:t>
          </a:r>
          <a:r>
            <a:rPr lang="en-US" sz="1600" b="1" i="0" baseline="0" dirty="0">
              <a:solidFill>
                <a:schemeClr val="bg1"/>
              </a:solidFill>
            </a:rPr>
            <a:t>, </a:t>
          </a:r>
          <a:r>
            <a:rPr lang="en-US" sz="1600" b="1" i="0" baseline="0" dirty="0" err="1">
              <a:solidFill>
                <a:schemeClr val="bg1"/>
              </a:solidFill>
            </a:rPr>
            <a:t>baxt</a:t>
          </a:r>
          <a:r>
            <a:rPr lang="en-US" sz="1600" b="1" i="0" baseline="0" dirty="0">
              <a:solidFill>
                <a:schemeClr val="bg1"/>
              </a:solidFill>
            </a:rPr>
            <a:t>(</a:t>
          </a:r>
          <a:r>
            <a:rPr lang="en-US" sz="1600" b="1" i="0" baseline="0" dirty="0" err="1">
              <a:solidFill>
                <a:srgbClr val="002060"/>
              </a:solidFill>
            </a:rPr>
            <a:t>baxtsizlik</a:t>
          </a:r>
          <a:r>
            <a:rPr lang="en-US" sz="1600" b="1" i="0" baseline="0" dirty="0">
              <a:solidFill>
                <a:schemeClr val="bg1"/>
              </a:solidFill>
            </a:rPr>
            <a:t>) </a:t>
          </a:r>
          <a:r>
            <a:rPr lang="en-US" sz="1600" b="1" i="0" baseline="0" dirty="0" err="1">
              <a:solidFill>
                <a:schemeClr val="bg1"/>
              </a:solidFill>
            </a:rPr>
            <a:t>o’z</a:t>
          </a:r>
          <a:r>
            <a:rPr lang="en-US" sz="1600" b="1" i="0" baseline="0" dirty="0">
              <a:solidFill>
                <a:schemeClr val="bg1"/>
              </a:solidFill>
            </a:rPr>
            <a:t> </a:t>
          </a:r>
          <a:r>
            <a:rPr lang="en-US" sz="1600" b="1" i="0" baseline="0" dirty="0" err="1">
              <a:solidFill>
                <a:schemeClr val="bg1"/>
              </a:solidFill>
            </a:rPr>
            <a:t>jismoniy</a:t>
          </a:r>
          <a:r>
            <a:rPr lang="en-US" sz="1600" b="1" i="0" baseline="0" dirty="0">
              <a:solidFill>
                <a:schemeClr val="bg1"/>
              </a:solidFill>
            </a:rPr>
            <a:t> </a:t>
          </a:r>
          <a:r>
            <a:rPr lang="en-US" sz="1600" b="1" i="0" baseline="0" dirty="0" err="1">
              <a:solidFill>
                <a:schemeClr val="bg1"/>
              </a:solidFill>
            </a:rPr>
            <a:t>va</a:t>
          </a:r>
          <a:r>
            <a:rPr lang="en-US" sz="1600" b="1" i="0" baseline="0" dirty="0">
              <a:solidFill>
                <a:schemeClr val="bg1"/>
              </a:solidFill>
            </a:rPr>
            <a:t> </a:t>
          </a:r>
          <a:r>
            <a:rPr lang="en-US" sz="1600" b="1" i="0" baseline="0" dirty="0" err="1">
              <a:solidFill>
                <a:schemeClr val="bg1"/>
              </a:solidFill>
            </a:rPr>
            <a:t>ma’naviy</a:t>
          </a:r>
          <a:r>
            <a:rPr lang="en-US" sz="1600" b="1" i="0" baseline="0" dirty="0">
              <a:solidFill>
                <a:schemeClr val="bg1"/>
              </a:solidFill>
            </a:rPr>
            <a:t> </a:t>
          </a:r>
          <a:r>
            <a:rPr lang="en-US" sz="1600" b="1" i="0" baseline="0" dirty="0" err="1">
              <a:solidFill>
                <a:schemeClr val="bg1"/>
              </a:solidFill>
            </a:rPr>
            <a:t>kuchlarini</a:t>
          </a:r>
          <a:r>
            <a:rPr lang="en-US" sz="1600" b="1" i="0" baseline="0" dirty="0">
              <a:solidFill>
                <a:schemeClr val="bg1"/>
              </a:solidFill>
            </a:rPr>
            <a:t> </a:t>
          </a:r>
          <a:r>
            <a:rPr lang="en-US" sz="1600" b="1" i="0" baseline="0" dirty="0" err="1">
              <a:solidFill>
                <a:schemeClr val="bg1"/>
              </a:solidFill>
            </a:rPr>
            <a:t>insonga</a:t>
          </a:r>
          <a:r>
            <a:rPr lang="en-US" sz="1600" b="1" i="0" baseline="0" dirty="0">
              <a:solidFill>
                <a:schemeClr val="bg1"/>
              </a:solidFill>
            </a:rPr>
            <a:t> </a:t>
          </a:r>
          <a:r>
            <a:rPr lang="en-US" sz="1600" b="1" i="0" baseline="0" dirty="0" err="1">
              <a:solidFill>
                <a:schemeClr val="bg1"/>
              </a:solidFill>
            </a:rPr>
            <a:t>oid</a:t>
          </a:r>
          <a:r>
            <a:rPr lang="en-US" sz="1600" b="1" i="0" baseline="0" dirty="0">
              <a:solidFill>
                <a:schemeClr val="bg1"/>
              </a:solidFill>
            </a:rPr>
            <a:t> </a:t>
          </a:r>
          <a:r>
            <a:rPr lang="en-US" sz="1600" b="1" i="0" baseline="0" dirty="0" err="1">
              <a:solidFill>
                <a:schemeClr val="bg1"/>
              </a:solidFill>
            </a:rPr>
            <a:t>qo’llanilishi</a:t>
          </a:r>
          <a:r>
            <a:rPr lang="en-US" sz="1600" b="1" i="0" baseline="0" dirty="0">
              <a:solidFill>
                <a:schemeClr val="bg1"/>
              </a:solidFill>
            </a:rPr>
            <a:t> </a:t>
          </a:r>
          <a:r>
            <a:rPr lang="en-US" sz="1600" b="1" i="0" baseline="0" dirty="0" err="1">
              <a:solidFill>
                <a:schemeClr val="bg1"/>
              </a:solidFill>
            </a:rPr>
            <a:t>to’liqligi</a:t>
          </a:r>
          <a:r>
            <a:rPr lang="en-US" sz="1600" b="1" i="0" baseline="0" dirty="0">
              <a:solidFill>
                <a:schemeClr val="bg1"/>
              </a:solidFill>
            </a:rPr>
            <a:t>(</a:t>
          </a:r>
          <a:r>
            <a:rPr lang="en-US" sz="1600" b="1" i="0" baseline="0" dirty="0" err="1">
              <a:solidFill>
                <a:srgbClr val="002060"/>
              </a:solidFill>
            </a:rPr>
            <a:t>tanqisligi</a:t>
          </a:r>
          <a:r>
            <a:rPr lang="en-US" sz="1600" b="1" i="0" baseline="0" dirty="0">
              <a:solidFill>
                <a:schemeClr val="bg1"/>
              </a:solidFill>
            </a:rPr>
            <a:t>)</a:t>
          </a:r>
          <a:r>
            <a:rPr lang="en-US" sz="1600" b="1" i="0" baseline="0" dirty="0" err="1">
              <a:solidFill>
                <a:schemeClr val="bg1"/>
              </a:solidFill>
            </a:rPr>
            <a:t>ni</a:t>
          </a:r>
          <a:r>
            <a:rPr lang="en-US" sz="1600" b="1" i="0" baseline="0" dirty="0">
              <a:solidFill>
                <a:schemeClr val="bg1"/>
              </a:solidFill>
            </a:rPr>
            <a:t> his </a:t>
          </a:r>
          <a:r>
            <a:rPr lang="en-US" sz="1600" b="1" i="0" baseline="0" dirty="0" err="1">
              <a:solidFill>
                <a:schemeClr val="bg1"/>
              </a:solidFill>
            </a:rPr>
            <a:t>qilishdan</a:t>
          </a:r>
          <a:r>
            <a:rPr lang="en-US" sz="1600" b="1" i="0" baseline="0" dirty="0">
              <a:solidFill>
                <a:schemeClr val="bg1"/>
              </a:solidFill>
            </a:rPr>
            <a:t> </a:t>
          </a:r>
          <a:r>
            <a:rPr lang="en-US" sz="1600" b="1" i="0" baseline="0" dirty="0" err="1">
              <a:solidFill>
                <a:schemeClr val="bg1"/>
              </a:solidFill>
            </a:rPr>
            <a:t>iborat</a:t>
          </a:r>
          <a:endParaRPr lang="ru-RU" sz="1600" b="1" dirty="0">
            <a:solidFill>
              <a:schemeClr val="bg1"/>
            </a:solidFill>
          </a:endParaRPr>
        </a:p>
      </dgm:t>
    </dgm:pt>
    <dgm:pt modelId="{A9D99849-2D51-4101-961D-5FB251C2A67C}" type="parTrans" cxnId="{CB4C705D-2834-4A57-8E86-BDD9A2EAD356}">
      <dgm:prSet/>
      <dgm:spPr/>
      <dgm:t>
        <a:bodyPr/>
        <a:lstStyle/>
        <a:p>
          <a:endParaRPr lang="ru-RU"/>
        </a:p>
      </dgm:t>
    </dgm:pt>
    <dgm:pt modelId="{48DC0510-0124-499B-905E-997BF5BDA830}" type="sibTrans" cxnId="{CB4C705D-2834-4A57-8E86-BDD9A2EAD356}">
      <dgm:prSet/>
      <dgm:spPr/>
      <dgm:t>
        <a:bodyPr/>
        <a:lstStyle/>
        <a:p>
          <a:endParaRPr lang="ru-RU"/>
        </a:p>
      </dgm:t>
    </dgm:pt>
    <dgm:pt modelId="{AEB29DBA-D0F0-49BD-8E08-3F2EBF9F7776}" type="pres">
      <dgm:prSet presAssocID="{11BE2688-E865-493E-9FB3-E3738B805AEB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0B12CD75-23C6-49D0-BB85-21D006F7F19C}" type="pres">
      <dgm:prSet presAssocID="{BFFB1D79-C090-48A8-A223-397F32F7D76B}" presName="circle1" presStyleLbl="node1" presStyleIdx="0" presStyleCnt="4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</dgm:pt>
    <dgm:pt modelId="{1980B224-2671-4577-BC55-A01D804949C1}" type="pres">
      <dgm:prSet presAssocID="{BFFB1D79-C090-48A8-A223-397F32F7D76B}" presName="space" presStyleCnt="0"/>
      <dgm:spPr/>
    </dgm:pt>
    <dgm:pt modelId="{749A4150-510A-4B6B-92A8-FA0C7F473D01}" type="pres">
      <dgm:prSet presAssocID="{BFFB1D79-C090-48A8-A223-397F32F7D76B}" presName="rect1" presStyleLbl="alignAcc1" presStyleIdx="0" presStyleCnt="4"/>
      <dgm:spPr/>
    </dgm:pt>
    <dgm:pt modelId="{A1FF3DE7-229E-4E88-BAC5-DB05CF2FECDB}" type="pres">
      <dgm:prSet presAssocID="{9C6EC0A8-17E8-447A-BA04-29FAD0F05B88}" presName="vertSpace2" presStyleLbl="node1" presStyleIdx="0" presStyleCnt="4"/>
      <dgm:spPr/>
    </dgm:pt>
    <dgm:pt modelId="{99B709E0-DAD9-47E1-9D7F-6489D317978D}" type="pres">
      <dgm:prSet presAssocID="{9C6EC0A8-17E8-447A-BA04-29FAD0F05B88}" presName="circle2" presStyleLbl="node1" presStyleIdx="1" presStyleCnt="4"/>
      <dgm:spPr>
        <a:solidFill>
          <a:schemeClr val="accent2">
            <a:lumMod val="75000"/>
          </a:schemeClr>
        </a:solidFill>
      </dgm:spPr>
    </dgm:pt>
    <dgm:pt modelId="{9B7EC940-821A-4B56-8940-06FF697DAFE4}" type="pres">
      <dgm:prSet presAssocID="{9C6EC0A8-17E8-447A-BA04-29FAD0F05B88}" presName="rect2" presStyleLbl="alignAcc1" presStyleIdx="1" presStyleCnt="4"/>
      <dgm:spPr/>
    </dgm:pt>
    <dgm:pt modelId="{3BE184E5-9EB3-4088-B769-49A743B19123}" type="pres">
      <dgm:prSet presAssocID="{6697351D-6348-4C1B-827B-AEDD50E28916}" presName="vertSpace3" presStyleLbl="node1" presStyleIdx="1" presStyleCnt="4"/>
      <dgm:spPr/>
    </dgm:pt>
    <dgm:pt modelId="{725BB1E3-3D47-4404-8FC1-411E26FB8E1E}" type="pres">
      <dgm:prSet presAssocID="{6697351D-6348-4C1B-827B-AEDD50E28916}" presName="circle3" presStyleLbl="node1" presStyleIdx="2" presStyleCnt="4"/>
      <dgm:spPr>
        <a:solidFill>
          <a:schemeClr val="accent4">
            <a:lumMod val="60000"/>
            <a:lumOff val="40000"/>
          </a:schemeClr>
        </a:solidFill>
      </dgm:spPr>
    </dgm:pt>
    <dgm:pt modelId="{A595C063-0D63-4D3D-BCB5-436D1B9C98C0}" type="pres">
      <dgm:prSet presAssocID="{6697351D-6348-4C1B-827B-AEDD50E28916}" presName="rect3" presStyleLbl="alignAcc1" presStyleIdx="2" presStyleCnt="4"/>
      <dgm:spPr/>
    </dgm:pt>
    <dgm:pt modelId="{4E8DA1A0-881E-492B-AAAA-F2B8E35F5D5A}" type="pres">
      <dgm:prSet presAssocID="{BBA02951-AAEB-43C2-80B6-E4D432BCD9B7}" presName="vertSpace4" presStyleLbl="node1" presStyleIdx="2" presStyleCnt="4"/>
      <dgm:spPr/>
    </dgm:pt>
    <dgm:pt modelId="{E34B6292-0739-4110-A1F0-DFD5DE1AA5AA}" type="pres">
      <dgm:prSet presAssocID="{BBA02951-AAEB-43C2-80B6-E4D432BCD9B7}" presName="circle4" presStyleLbl="node1" presStyleIdx="3" presStyleCnt="4"/>
      <dgm:spPr/>
    </dgm:pt>
    <dgm:pt modelId="{99EC02EE-0781-4E12-85AC-98E9171A4509}" type="pres">
      <dgm:prSet presAssocID="{BBA02951-AAEB-43C2-80B6-E4D432BCD9B7}" presName="rect4" presStyleLbl="alignAcc1" presStyleIdx="3" presStyleCnt="4"/>
      <dgm:spPr/>
    </dgm:pt>
    <dgm:pt modelId="{A8EA323A-E2DB-48ED-B42A-CD8396E73B15}" type="pres">
      <dgm:prSet presAssocID="{BFFB1D79-C090-48A8-A223-397F32F7D76B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6F38D138-BCA1-4E64-8A90-D83419A9161C}" type="pres">
      <dgm:prSet presAssocID="{9C6EC0A8-17E8-447A-BA04-29FAD0F05B88}" presName="rect2ParTxNoCh" presStyleLbl="alignAcc1" presStyleIdx="3" presStyleCnt="4">
        <dgm:presLayoutVars>
          <dgm:chMax val="1"/>
          <dgm:bulletEnabled val="1"/>
        </dgm:presLayoutVars>
      </dgm:prSet>
      <dgm:spPr/>
    </dgm:pt>
    <dgm:pt modelId="{9B4CA7F6-DD6B-4E31-AD0B-646CE1C061D9}" type="pres">
      <dgm:prSet presAssocID="{6697351D-6348-4C1B-827B-AEDD50E28916}" presName="rect3ParTxNoCh" presStyleLbl="alignAcc1" presStyleIdx="3" presStyleCnt="4">
        <dgm:presLayoutVars>
          <dgm:chMax val="1"/>
          <dgm:bulletEnabled val="1"/>
        </dgm:presLayoutVars>
      </dgm:prSet>
      <dgm:spPr/>
    </dgm:pt>
    <dgm:pt modelId="{8CA10421-B67D-4763-82A6-A97F69C2D0DA}" type="pres">
      <dgm:prSet presAssocID="{BBA02951-AAEB-43C2-80B6-E4D432BCD9B7}" presName="rect4ParTxNoCh" presStyleLbl="alignAcc1" presStyleIdx="3" presStyleCnt="4">
        <dgm:presLayoutVars>
          <dgm:chMax val="1"/>
          <dgm:bulletEnabled val="1"/>
        </dgm:presLayoutVars>
      </dgm:prSet>
      <dgm:spPr/>
    </dgm:pt>
  </dgm:ptLst>
  <dgm:cxnLst>
    <dgm:cxn modelId="{0203DF11-80A7-414B-A296-0D28B6AA4A51}" srcId="{11BE2688-E865-493E-9FB3-E3738B805AEB}" destId="{9C6EC0A8-17E8-447A-BA04-29FAD0F05B88}" srcOrd="1" destOrd="0" parTransId="{2E9BE6A8-08F1-4C16-8D62-CB423A96EF90}" sibTransId="{84F3D918-827E-4FEC-8947-60E231157F8F}"/>
    <dgm:cxn modelId="{0E89361D-087E-4AB0-BE7A-FAB95FB0E327}" srcId="{11BE2688-E865-493E-9FB3-E3738B805AEB}" destId="{BFFB1D79-C090-48A8-A223-397F32F7D76B}" srcOrd="0" destOrd="0" parTransId="{932640AA-9CC3-4877-92B2-7B4D161AAF1B}" sibTransId="{2483C27D-99FF-490C-B97E-529666B61024}"/>
    <dgm:cxn modelId="{2E0FCC27-DA8B-405A-8D58-73A7A1F48E04}" type="presOf" srcId="{9C6EC0A8-17E8-447A-BA04-29FAD0F05B88}" destId="{9B7EC940-821A-4B56-8940-06FF697DAFE4}" srcOrd="0" destOrd="0" presId="urn:microsoft.com/office/officeart/2005/8/layout/target3"/>
    <dgm:cxn modelId="{605E9532-2CF7-42DD-A8D3-10C796FF9CCA}" type="presOf" srcId="{6697351D-6348-4C1B-827B-AEDD50E28916}" destId="{9B4CA7F6-DD6B-4E31-AD0B-646CE1C061D9}" srcOrd="1" destOrd="0" presId="urn:microsoft.com/office/officeart/2005/8/layout/target3"/>
    <dgm:cxn modelId="{3E5E0A3B-56A5-4D3F-98EA-413021DEA373}" srcId="{11BE2688-E865-493E-9FB3-E3738B805AEB}" destId="{6697351D-6348-4C1B-827B-AEDD50E28916}" srcOrd="2" destOrd="0" parTransId="{D96FBE91-80CA-4689-B929-C25E5E8D1CCF}" sibTransId="{80027D05-78DE-4F4A-A40E-EF47B1DA1E99}"/>
    <dgm:cxn modelId="{CB4C705D-2834-4A57-8E86-BDD9A2EAD356}" srcId="{11BE2688-E865-493E-9FB3-E3738B805AEB}" destId="{BBA02951-AAEB-43C2-80B6-E4D432BCD9B7}" srcOrd="3" destOrd="0" parTransId="{A9D99849-2D51-4101-961D-5FB251C2A67C}" sibTransId="{48DC0510-0124-499B-905E-997BF5BDA830}"/>
    <dgm:cxn modelId="{B9777C44-1511-4D3E-B27F-A54E63AC589E}" type="presOf" srcId="{6697351D-6348-4C1B-827B-AEDD50E28916}" destId="{A595C063-0D63-4D3D-BCB5-436D1B9C98C0}" srcOrd="0" destOrd="0" presId="urn:microsoft.com/office/officeart/2005/8/layout/target3"/>
    <dgm:cxn modelId="{F5CCAF68-5C26-4475-A4C3-6CE42793E96A}" type="presOf" srcId="{BFFB1D79-C090-48A8-A223-397F32F7D76B}" destId="{749A4150-510A-4B6B-92A8-FA0C7F473D01}" srcOrd="0" destOrd="0" presId="urn:microsoft.com/office/officeart/2005/8/layout/target3"/>
    <dgm:cxn modelId="{EEE8E34B-8A88-43B1-946C-080AF7420140}" type="presOf" srcId="{BBA02951-AAEB-43C2-80B6-E4D432BCD9B7}" destId="{8CA10421-B67D-4763-82A6-A97F69C2D0DA}" srcOrd="1" destOrd="0" presId="urn:microsoft.com/office/officeart/2005/8/layout/target3"/>
    <dgm:cxn modelId="{432FD24F-B580-4065-9A07-43537CE5C03A}" type="presOf" srcId="{11BE2688-E865-493E-9FB3-E3738B805AEB}" destId="{AEB29DBA-D0F0-49BD-8E08-3F2EBF9F7776}" srcOrd="0" destOrd="0" presId="urn:microsoft.com/office/officeart/2005/8/layout/target3"/>
    <dgm:cxn modelId="{199DD6AD-E5F7-4B6A-97F6-B0BABCB1BC60}" type="presOf" srcId="{BFFB1D79-C090-48A8-A223-397F32F7D76B}" destId="{A8EA323A-E2DB-48ED-B42A-CD8396E73B15}" srcOrd="1" destOrd="0" presId="urn:microsoft.com/office/officeart/2005/8/layout/target3"/>
    <dgm:cxn modelId="{C83629CB-D80C-4AA5-96E6-E4B30D088D7A}" type="presOf" srcId="{BBA02951-AAEB-43C2-80B6-E4D432BCD9B7}" destId="{99EC02EE-0781-4E12-85AC-98E9171A4509}" srcOrd="0" destOrd="0" presId="urn:microsoft.com/office/officeart/2005/8/layout/target3"/>
    <dgm:cxn modelId="{49B59DE4-04D9-4A2E-A8EE-A7250F8A569B}" type="presOf" srcId="{9C6EC0A8-17E8-447A-BA04-29FAD0F05B88}" destId="{6F38D138-BCA1-4E64-8A90-D83419A9161C}" srcOrd="1" destOrd="0" presId="urn:microsoft.com/office/officeart/2005/8/layout/target3"/>
    <dgm:cxn modelId="{7C804C33-1600-4AA0-AF4D-C3888D0B9E12}" type="presParOf" srcId="{AEB29DBA-D0F0-49BD-8E08-3F2EBF9F7776}" destId="{0B12CD75-23C6-49D0-BB85-21D006F7F19C}" srcOrd="0" destOrd="0" presId="urn:microsoft.com/office/officeart/2005/8/layout/target3"/>
    <dgm:cxn modelId="{55D31E59-EDD2-44D1-B973-44D52DE82530}" type="presParOf" srcId="{AEB29DBA-D0F0-49BD-8E08-3F2EBF9F7776}" destId="{1980B224-2671-4577-BC55-A01D804949C1}" srcOrd="1" destOrd="0" presId="urn:microsoft.com/office/officeart/2005/8/layout/target3"/>
    <dgm:cxn modelId="{6C278060-3CAB-411F-A2FA-FE0D784E97CA}" type="presParOf" srcId="{AEB29DBA-D0F0-49BD-8E08-3F2EBF9F7776}" destId="{749A4150-510A-4B6B-92A8-FA0C7F473D01}" srcOrd="2" destOrd="0" presId="urn:microsoft.com/office/officeart/2005/8/layout/target3"/>
    <dgm:cxn modelId="{A269D494-4C48-4308-BAD8-BC72F200726E}" type="presParOf" srcId="{AEB29DBA-D0F0-49BD-8E08-3F2EBF9F7776}" destId="{A1FF3DE7-229E-4E88-BAC5-DB05CF2FECDB}" srcOrd="3" destOrd="0" presId="urn:microsoft.com/office/officeart/2005/8/layout/target3"/>
    <dgm:cxn modelId="{263A1667-7545-4EE7-BDAD-59424011444E}" type="presParOf" srcId="{AEB29DBA-D0F0-49BD-8E08-3F2EBF9F7776}" destId="{99B709E0-DAD9-47E1-9D7F-6489D317978D}" srcOrd="4" destOrd="0" presId="urn:microsoft.com/office/officeart/2005/8/layout/target3"/>
    <dgm:cxn modelId="{8B10404C-A13C-4D52-8050-A249CDE0CA6A}" type="presParOf" srcId="{AEB29DBA-D0F0-49BD-8E08-3F2EBF9F7776}" destId="{9B7EC940-821A-4B56-8940-06FF697DAFE4}" srcOrd="5" destOrd="0" presId="urn:microsoft.com/office/officeart/2005/8/layout/target3"/>
    <dgm:cxn modelId="{71A8CE89-1C7B-4C83-A4E1-AB6CC4F88CB0}" type="presParOf" srcId="{AEB29DBA-D0F0-49BD-8E08-3F2EBF9F7776}" destId="{3BE184E5-9EB3-4088-B769-49A743B19123}" srcOrd="6" destOrd="0" presId="urn:microsoft.com/office/officeart/2005/8/layout/target3"/>
    <dgm:cxn modelId="{580327D6-ADF6-428A-A4DC-BD8245D10925}" type="presParOf" srcId="{AEB29DBA-D0F0-49BD-8E08-3F2EBF9F7776}" destId="{725BB1E3-3D47-4404-8FC1-411E26FB8E1E}" srcOrd="7" destOrd="0" presId="urn:microsoft.com/office/officeart/2005/8/layout/target3"/>
    <dgm:cxn modelId="{192B6265-544C-42F4-B1E0-E84C028675E8}" type="presParOf" srcId="{AEB29DBA-D0F0-49BD-8E08-3F2EBF9F7776}" destId="{A595C063-0D63-4D3D-BCB5-436D1B9C98C0}" srcOrd="8" destOrd="0" presId="urn:microsoft.com/office/officeart/2005/8/layout/target3"/>
    <dgm:cxn modelId="{1071527A-ABB0-432E-81EE-4916EBDAC96C}" type="presParOf" srcId="{AEB29DBA-D0F0-49BD-8E08-3F2EBF9F7776}" destId="{4E8DA1A0-881E-492B-AAAA-F2B8E35F5D5A}" srcOrd="9" destOrd="0" presId="urn:microsoft.com/office/officeart/2005/8/layout/target3"/>
    <dgm:cxn modelId="{E85A91BF-F02B-40E3-9874-E57CB05783D5}" type="presParOf" srcId="{AEB29DBA-D0F0-49BD-8E08-3F2EBF9F7776}" destId="{E34B6292-0739-4110-A1F0-DFD5DE1AA5AA}" srcOrd="10" destOrd="0" presId="urn:microsoft.com/office/officeart/2005/8/layout/target3"/>
    <dgm:cxn modelId="{323BB0BE-F6F7-405C-9358-1CE6A0B4E10A}" type="presParOf" srcId="{AEB29DBA-D0F0-49BD-8E08-3F2EBF9F7776}" destId="{99EC02EE-0781-4E12-85AC-98E9171A4509}" srcOrd="11" destOrd="0" presId="urn:microsoft.com/office/officeart/2005/8/layout/target3"/>
    <dgm:cxn modelId="{09628FE5-27A2-4AE4-BBE9-13D79E8FC444}" type="presParOf" srcId="{AEB29DBA-D0F0-49BD-8E08-3F2EBF9F7776}" destId="{A8EA323A-E2DB-48ED-B42A-CD8396E73B15}" srcOrd="12" destOrd="0" presId="urn:microsoft.com/office/officeart/2005/8/layout/target3"/>
    <dgm:cxn modelId="{8BAF3C64-0C46-4BAE-8EAF-415A949C54BF}" type="presParOf" srcId="{AEB29DBA-D0F0-49BD-8E08-3F2EBF9F7776}" destId="{6F38D138-BCA1-4E64-8A90-D83419A9161C}" srcOrd="13" destOrd="0" presId="urn:microsoft.com/office/officeart/2005/8/layout/target3"/>
    <dgm:cxn modelId="{8ED9B24C-8FAF-4A5D-85E3-D20D3DE5C96E}" type="presParOf" srcId="{AEB29DBA-D0F0-49BD-8E08-3F2EBF9F7776}" destId="{9B4CA7F6-DD6B-4E31-AD0B-646CE1C061D9}" srcOrd="14" destOrd="0" presId="urn:microsoft.com/office/officeart/2005/8/layout/target3"/>
    <dgm:cxn modelId="{B33B8130-E637-43E7-B279-E2F5348AC6B2}" type="presParOf" srcId="{AEB29DBA-D0F0-49BD-8E08-3F2EBF9F7776}" destId="{8CA10421-B67D-4763-82A6-A97F69C2D0DA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603B4B0-E13F-4F08-9FAF-65F89B5A5663}" type="doc">
      <dgm:prSet loTypeId="urn:microsoft.com/office/officeart/2005/8/layout/venn1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B5AE5E3-10D7-450E-87DF-7337F4F94375}">
      <dgm:prSet custT="1"/>
      <dgm:spPr/>
      <dgm:t>
        <a:bodyPr/>
        <a:lstStyle/>
        <a:p>
          <a:pPr rtl="0"/>
          <a:r>
            <a:rPr lang="en-US" sz="2000" b="1" i="0" baseline="0" dirty="0" err="1">
              <a:solidFill>
                <a:srgbClr val="FFC000"/>
              </a:solidFill>
            </a:rPr>
            <a:t>Sevgining</a:t>
          </a:r>
          <a:r>
            <a:rPr lang="en-US" sz="2000" b="1" i="0" baseline="0" dirty="0">
              <a:solidFill>
                <a:srgbClr val="FFC000"/>
              </a:solidFill>
            </a:rPr>
            <a:t> 6 ta </a:t>
          </a:r>
          <a:r>
            <a:rPr lang="en-US" sz="2000" b="1" i="0" baseline="0" dirty="0" err="1">
              <a:solidFill>
                <a:srgbClr val="FFC000"/>
              </a:solidFill>
            </a:rPr>
            <a:t>turi</a:t>
          </a:r>
          <a:r>
            <a:rPr lang="en-US" sz="2000" b="1" i="0" baseline="0" dirty="0">
              <a:solidFill>
                <a:srgbClr val="FFC000"/>
              </a:solidFill>
            </a:rPr>
            <a:t> </a:t>
          </a:r>
          <a:r>
            <a:rPr lang="en-US" sz="2000" b="1" i="0" baseline="0" dirty="0" err="1">
              <a:solidFill>
                <a:srgbClr val="FFC000"/>
              </a:solidFill>
            </a:rPr>
            <a:t>mavjud</a:t>
          </a:r>
          <a:r>
            <a:rPr lang="en-US" sz="2000" b="1" i="0" baseline="0" dirty="0">
              <a:solidFill>
                <a:srgbClr val="FFC000"/>
              </a:solidFill>
            </a:rPr>
            <a:t>:</a:t>
          </a:r>
          <a:endParaRPr lang="ru-RU" sz="2000" b="1" dirty="0">
            <a:solidFill>
              <a:srgbClr val="FFC000"/>
            </a:solidFill>
          </a:endParaRPr>
        </a:p>
      </dgm:t>
    </dgm:pt>
    <dgm:pt modelId="{2F2EC570-9392-4CFC-B147-8729B421AD39}" type="parTrans" cxnId="{14EB52C7-71A9-4A0B-A08D-958EE8298E97}">
      <dgm:prSet/>
      <dgm:spPr/>
      <dgm:t>
        <a:bodyPr/>
        <a:lstStyle/>
        <a:p>
          <a:endParaRPr lang="ru-RU"/>
        </a:p>
      </dgm:t>
    </dgm:pt>
    <dgm:pt modelId="{0BC4355A-BB1D-4012-8AF5-77C18D6D3320}" type="sibTrans" cxnId="{14EB52C7-71A9-4A0B-A08D-958EE8298E97}">
      <dgm:prSet/>
      <dgm:spPr/>
      <dgm:t>
        <a:bodyPr/>
        <a:lstStyle/>
        <a:p>
          <a:endParaRPr lang="ru-RU"/>
        </a:p>
      </dgm:t>
    </dgm:pt>
    <dgm:pt modelId="{83CB5ECD-DE89-4347-BFA8-9FE4FE55064E}">
      <dgm:prSet custT="1"/>
      <dgm:spPr/>
      <dgm:t>
        <a:bodyPr/>
        <a:lstStyle/>
        <a:p>
          <a:pPr rtl="0"/>
          <a:r>
            <a:rPr lang="en-US" sz="2000" b="1" i="0" baseline="0" dirty="0">
              <a:solidFill>
                <a:srgbClr val="FFC000"/>
              </a:solidFill>
            </a:rPr>
            <a:t>EROS-</a:t>
          </a:r>
          <a:r>
            <a:rPr lang="en-US" sz="2000" b="1" i="0" baseline="0" dirty="0"/>
            <a:t> </a:t>
          </a:r>
          <a:r>
            <a:rPr lang="en-US" sz="2000" b="1" i="0" baseline="0" dirty="0" err="1"/>
            <a:t>to’laqonli</a:t>
          </a:r>
          <a:r>
            <a:rPr lang="en-US" sz="2000" b="1" i="0" baseline="0" dirty="0"/>
            <a:t> </a:t>
          </a:r>
          <a:r>
            <a:rPr lang="en-US" sz="2000" b="1" i="0" baseline="0" dirty="0" err="1"/>
            <a:t>ravishdagi</a:t>
          </a:r>
          <a:r>
            <a:rPr lang="en-US" sz="2000" b="1" i="0" baseline="0" dirty="0"/>
            <a:t> </a:t>
          </a:r>
          <a:r>
            <a:rPr lang="en-US" sz="2000" b="1" i="0" baseline="0" dirty="0" err="1"/>
            <a:t>jismoniy</a:t>
          </a:r>
          <a:r>
            <a:rPr lang="en-US" sz="2000" b="1" i="0" baseline="0" dirty="0"/>
            <a:t> </a:t>
          </a:r>
          <a:r>
            <a:rPr lang="en-US" sz="2000" b="1" i="0" baseline="0" dirty="0" err="1"/>
            <a:t>yaqinlikka</a:t>
          </a:r>
          <a:r>
            <a:rPr lang="en-US" sz="2000" b="1" i="0" baseline="0" dirty="0"/>
            <a:t> </a:t>
          </a:r>
          <a:r>
            <a:rPr lang="en-US" sz="2000" b="1" i="0" baseline="0" dirty="0" err="1"/>
            <a:t>intiluvchi</a:t>
          </a:r>
          <a:r>
            <a:rPr lang="en-US" sz="2000" b="1" i="0" baseline="0" dirty="0"/>
            <a:t> </a:t>
          </a:r>
          <a:r>
            <a:rPr lang="en-US" sz="2000" b="1" i="0" baseline="0" dirty="0" err="1"/>
            <a:t>ehtirosli</a:t>
          </a:r>
          <a:r>
            <a:rPr lang="en-US" sz="2000" b="1" i="0" baseline="0" dirty="0"/>
            <a:t> </a:t>
          </a:r>
          <a:r>
            <a:rPr lang="en-US" sz="2000" b="1" i="0" baseline="0" dirty="0" err="1"/>
            <a:t>sevgi-havas</a:t>
          </a:r>
          <a:endParaRPr lang="ru-RU" sz="2000" b="1" dirty="0"/>
        </a:p>
      </dgm:t>
    </dgm:pt>
    <dgm:pt modelId="{9CC46FD8-321A-41CB-AFCE-125650C33D09}" type="parTrans" cxnId="{3E4DA28D-27AE-4D8C-BC56-B0467DB6C6D1}">
      <dgm:prSet/>
      <dgm:spPr/>
      <dgm:t>
        <a:bodyPr/>
        <a:lstStyle/>
        <a:p>
          <a:endParaRPr lang="ru-RU"/>
        </a:p>
      </dgm:t>
    </dgm:pt>
    <dgm:pt modelId="{EFAF2566-A69E-4B85-8B8B-5277B2F36C1F}" type="sibTrans" cxnId="{3E4DA28D-27AE-4D8C-BC56-B0467DB6C6D1}">
      <dgm:prSet/>
      <dgm:spPr/>
      <dgm:t>
        <a:bodyPr/>
        <a:lstStyle/>
        <a:p>
          <a:endParaRPr lang="ru-RU"/>
        </a:p>
      </dgm:t>
    </dgm:pt>
    <dgm:pt modelId="{9FCC6D2B-3977-4B25-B123-A6E1C1ABD802}">
      <dgm:prSet/>
      <dgm:spPr/>
      <dgm:t>
        <a:bodyPr/>
        <a:lstStyle/>
        <a:p>
          <a:pPr rtl="0"/>
          <a:r>
            <a:rPr lang="en-US" b="1" i="0" baseline="0" dirty="0">
              <a:solidFill>
                <a:srgbClr val="FFC000"/>
              </a:solidFill>
            </a:rPr>
            <a:t>LYUDUS-</a:t>
          </a:r>
          <a:r>
            <a:rPr lang="en-US" b="0" i="0" baseline="0" dirty="0"/>
            <a:t> </a:t>
          </a:r>
          <a:r>
            <a:rPr lang="en-US" b="1" i="0" baseline="0" dirty="0" err="1"/>
            <a:t>yuzaki</a:t>
          </a:r>
          <a:r>
            <a:rPr lang="en-US" b="1" i="0" baseline="0" dirty="0"/>
            <a:t>, </a:t>
          </a:r>
          <a:r>
            <a:rPr lang="en-US" b="1" i="0" baseline="0" dirty="0" err="1"/>
            <a:t>xiyonat</a:t>
          </a:r>
          <a:r>
            <a:rPr lang="en-US" b="1" i="0" baseline="0" dirty="0"/>
            <a:t> </a:t>
          </a:r>
          <a:r>
            <a:rPr lang="en-US" b="1" i="0" baseline="0" dirty="0" err="1"/>
            <a:t>qilish</a:t>
          </a:r>
          <a:r>
            <a:rPr lang="en-US" b="1" i="0" baseline="0" dirty="0"/>
            <a:t> ham </a:t>
          </a:r>
          <a:r>
            <a:rPr lang="en-US" b="1" i="0" baseline="0" dirty="0" err="1"/>
            <a:t>mumkin</a:t>
          </a:r>
          <a:r>
            <a:rPr lang="en-US" b="1" i="0" baseline="0" dirty="0"/>
            <a:t> </a:t>
          </a:r>
          <a:r>
            <a:rPr lang="en-US" b="1" i="0" baseline="0" dirty="0" err="1"/>
            <a:t>bo’lgan</a:t>
          </a:r>
          <a:r>
            <a:rPr lang="en-US" b="1" i="0" baseline="0" dirty="0"/>
            <a:t> </a:t>
          </a:r>
          <a:r>
            <a:rPr lang="en-US" b="1" i="0" baseline="0" dirty="0" err="1"/>
            <a:t>sevgi-o’yini</a:t>
          </a:r>
          <a:endParaRPr lang="ru-RU" b="1" dirty="0"/>
        </a:p>
      </dgm:t>
    </dgm:pt>
    <dgm:pt modelId="{B87E5436-40E3-4BD2-83C9-DA2846E4833E}" type="parTrans" cxnId="{440F49AD-067A-43C3-8F73-64A8922AEB19}">
      <dgm:prSet/>
      <dgm:spPr/>
      <dgm:t>
        <a:bodyPr/>
        <a:lstStyle/>
        <a:p>
          <a:endParaRPr lang="ru-RU"/>
        </a:p>
      </dgm:t>
    </dgm:pt>
    <dgm:pt modelId="{DB20278C-935C-4623-92E9-2DCCCAAC9D5B}" type="sibTrans" cxnId="{440F49AD-067A-43C3-8F73-64A8922AEB19}">
      <dgm:prSet/>
      <dgm:spPr/>
      <dgm:t>
        <a:bodyPr/>
        <a:lstStyle/>
        <a:p>
          <a:endParaRPr lang="ru-RU"/>
        </a:p>
      </dgm:t>
    </dgm:pt>
    <dgm:pt modelId="{1FFBF91D-1BA3-436C-B8E7-17A125BA6E5D}">
      <dgm:prSet/>
      <dgm:spPr/>
      <dgm:t>
        <a:bodyPr/>
        <a:lstStyle/>
        <a:p>
          <a:pPr rtl="0"/>
          <a:r>
            <a:rPr lang="en-US" b="1" i="0" baseline="0" dirty="0">
              <a:solidFill>
                <a:srgbClr val="FFC000"/>
              </a:solidFill>
            </a:rPr>
            <a:t>STORGE-</a:t>
          </a:r>
          <a:r>
            <a:rPr lang="en-US" b="0" i="0" baseline="0" dirty="0"/>
            <a:t> </a:t>
          </a:r>
          <a:r>
            <a:rPr lang="en-US" b="1" i="0" baseline="0" dirty="0" err="1"/>
            <a:t>osoyishta</a:t>
          </a:r>
          <a:r>
            <a:rPr lang="en-US" b="1" i="0" baseline="0" dirty="0"/>
            <a:t> </a:t>
          </a:r>
          <a:r>
            <a:rPr lang="en-US" b="1" i="0" baseline="0" dirty="0" err="1"/>
            <a:t>iliq</a:t>
          </a:r>
          <a:r>
            <a:rPr lang="en-US" b="1" i="0" baseline="0" dirty="0"/>
            <a:t> </a:t>
          </a:r>
          <a:r>
            <a:rPr lang="en-US" b="1" i="0" baseline="0" dirty="0" err="1"/>
            <a:t>va</a:t>
          </a:r>
          <a:r>
            <a:rPr lang="en-US" b="1" i="0" baseline="0" dirty="0"/>
            <a:t> </a:t>
          </a:r>
          <a:r>
            <a:rPr lang="en-US" b="1" i="0" baseline="0" dirty="0" err="1"/>
            <a:t>ishonchli</a:t>
          </a:r>
          <a:r>
            <a:rPr lang="en-US" b="1" i="0" baseline="0" dirty="0"/>
            <a:t> </a:t>
          </a:r>
          <a:r>
            <a:rPr lang="en-US" b="1" i="0" baseline="0" dirty="0" err="1"/>
            <a:t>sevgi</a:t>
          </a:r>
          <a:r>
            <a:rPr lang="en-US" b="1" i="0" baseline="0" dirty="0"/>
            <a:t>- </a:t>
          </a:r>
          <a:r>
            <a:rPr lang="en-US" b="1" i="0" baseline="0" dirty="0" err="1"/>
            <a:t>do’stlik</a:t>
          </a:r>
          <a:endParaRPr lang="ru-RU" b="1" dirty="0"/>
        </a:p>
      </dgm:t>
    </dgm:pt>
    <dgm:pt modelId="{E2A838DF-905E-4232-A6A5-1B737956B1CE}" type="parTrans" cxnId="{30D3C640-66BF-4AA9-B520-D36036631C5F}">
      <dgm:prSet/>
      <dgm:spPr/>
      <dgm:t>
        <a:bodyPr/>
        <a:lstStyle/>
        <a:p>
          <a:endParaRPr lang="ru-RU"/>
        </a:p>
      </dgm:t>
    </dgm:pt>
    <dgm:pt modelId="{78EAE4AE-B02E-4A7F-A811-03DAEB077621}" type="sibTrans" cxnId="{30D3C640-66BF-4AA9-B520-D36036631C5F}">
      <dgm:prSet/>
      <dgm:spPr/>
      <dgm:t>
        <a:bodyPr/>
        <a:lstStyle/>
        <a:p>
          <a:endParaRPr lang="ru-RU"/>
        </a:p>
      </dgm:t>
    </dgm:pt>
    <dgm:pt modelId="{3DD9DB5D-5E71-430E-998C-AE49E962E2D0}">
      <dgm:prSet custT="1"/>
      <dgm:spPr/>
      <dgm:t>
        <a:bodyPr/>
        <a:lstStyle/>
        <a:p>
          <a:pPr rtl="0"/>
          <a:r>
            <a:rPr lang="en-US" sz="1600" b="1" i="0" baseline="0" dirty="0">
              <a:solidFill>
                <a:srgbClr val="FFC000"/>
              </a:solidFill>
            </a:rPr>
            <a:t>PRAGMA-</a:t>
          </a:r>
          <a:r>
            <a:rPr lang="en-US" sz="1600" b="1" i="0" baseline="0" dirty="0"/>
            <a:t> </a:t>
          </a:r>
          <a:r>
            <a:rPr lang="en-US" sz="1600" b="1" i="0" baseline="0" dirty="0" err="1"/>
            <a:t>lyudus</a:t>
          </a:r>
          <a:r>
            <a:rPr lang="en-US" sz="1600" b="1" i="0" baseline="0" dirty="0"/>
            <a:t> </a:t>
          </a:r>
          <a:r>
            <a:rPr lang="en-US" sz="1600" b="1" i="0" baseline="0" dirty="0" err="1"/>
            <a:t>va</a:t>
          </a:r>
          <a:r>
            <a:rPr lang="en-US" sz="1600" b="1" i="0" baseline="0" dirty="0"/>
            <a:t> </a:t>
          </a:r>
          <a:r>
            <a:rPr lang="en-US" sz="1600" b="1" i="0" baseline="0" dirty="0" err="1"/>
            <a:t>strogenni</a:t>
          </a:r>
          <a:r>
            <a:rPr lang="en-US" sz="1600" b="1" i="0" baseline="0" dirty="0"/>
            <a:t> </a:t>
          </a:r>
          <a:r>
            <a:rPr lang="en-US" sz="1600" b="1" i="0" baseline="0" dirty="0" err="1"/>
            <a:t>o’zida</a:t>
          </a:r>
          <a:r>
            <a:rPr lang="en-US" sz="1600" b="1" i="0" baseline="0" dirty="0"/>
            <a:t> </a:t>
          </a:r>
          <a:r>
            <a:rPr lang="en-US" sz="1600" b="1" i="0" baseline="0" dirty="0" err="1"/>
            <a:t>mujasammlashtirgan</a:t>
          </a:r>
          <a:r>
            <a:rPr lang="en-US" sz="1600" b="1" i="0" baseline="0" dirty="0"/>
            <a:t>, </a:t>
          </a:r>
          <a:r>
            <a:rPr lang="en-US" sz="1600" b="1" i="0" baseline="0" dirty="0" err="1"/>
            <a:t>aqlga</a:t>
          </a:r>
          <a:r>
            <a:rPr lang="en-US" sz="1600" b="1" i="0" baseline="0" dirty="0"/>
            <a:t> </a:t>
          </a:r>
          <a:r>
            <a:rPr lang="en-US" sz="1600" b="1" i="0" baseline="0" dirty="0" err="1"/>
            <a:t>asoslangan</a:t>
          </a:r>
          <a:r>
            <a:rPr lang="en-US" sz="1600" b="1" i="0" baseline="0" dirty="0"/>
            <a:t>, </a:t>
          </a:r>
          <a:r>
            <a:rPr lang="en-US" sz="1600" b="1" i="0" baseline="0" dirty="0" err="1"/>
            <a:t>ongli</a:t>
          </a:r>
          <a:r>
            <a:rPr lang="en-US" sz="1600" b="1" i="0" baseline="0" dirty="0"/>
            <a:t> </a:t>
          </a:r>
          <a:r>
            <a:rPr lang="en-US" sz="1600" b="1" i="0" baseline="0" dirty="0" err="1"/>
            <a:t>ravishda</a:t>
          </a:r>
          <a:r>
            <a:rPr lang="en-US" sz="1600" b="1" i="0" baseline="0" dirty="0"/>
            <a:t> </a:t>
          </a:r>
          <a:r>
            <a:rPr lang="en-US" sz="1600" b="1" i="0" baseline="0" dirty="0" err="1"/>
            <a:t>nazorat</a:t>
          </a:r>
          <a:r>
            <a:rPr lang="en-US" sz="1600" b="1" i="0" baseline="0" dirty="0"/>
            <a:t> </a:t>
          </a:r>
          <a:r>
            <a:rPr lang="en-US" sz="1600" b="1" i="0" baseline="0" dirty="0" err="1"/>
            <a:t>qilish</a:t>
          </a:r>
          <a:r>
            <a:rPr lang="en-US" sz="1600" b="1" i="0" baseline="0" dirty="0"/>
            <a:t> </a:t>
          </a:r>
          <a:r>
            <a:rPr lang="en-US" sz="1600" b="1" i="0" baseline="0" dirty="0" err="1"/>
            <a:t>mumkin</a:t>
          </a:r>
          <a:r>
            <a:rPr lang="en-US" sz="1600" b="1" i="0" baseline="0" dirty="0"/>
            <a:t> </a:t>
          </a:r>
          <a:r>
            <a:rPr lang="en-US" sz="1600" b="1" i="0" baseline="0" dirty="0" err="1"/>
            <a:t>bo’lgan</a:t>
          </a:r>
          <a:r>
            <a:rPr lang="en-US" sz="1600" b="1" i="0" baseline="0" dirty="0"/>
            <a:t>, </a:t>
          </a:r>
          <a:r>
            <a:rPr lang="en-US" sz="1600" b="1" i="0" baseline="0" dirty="0" err="1"/>
            <a:t>hisob-kitob</a:t>
          </a:r>
          <a:r>
            <a:rPr lang="en-US" sz="1600" b="1" i="0" baseline="0" dirty="0"/>
            <a:t> </a:t>
          </a:r>
          <a:r>
            <a:rPr lang="en-US" sz="1600" b="1" i="0" baseline="0" dirty="0" err="1"/>
            <a:t>asosidagi</a:t>
          </a:r>
          <a:r>
            <a:rPr lang="en-US" sz="1600" b="1" i="0" baseline="0" dirty="0"/>
            <a:t> </a:t>
          </a:r>
          <a:r>
            <a:rPr lang="en-US" sz="1600" b="1" i="0" baseline="0" dirty="0" err="1"/>
            <a:t>sevgi</a:t>
          </a:r>
          <a:endParaRPr lang="ru-RU" sz="1600" b="1" dirty="0"/>
        </a:p>
      </dgm:t>
    </dgm:pt>
    <dgm:pt modelId="{FF637EF4-1BB2-495B-A95F-CCE4D7D7EF81}" type="parTrans" cxnId="{C13F370C-9E23-4868-9443-81D8C5AFA7CB}">
      <dgm:prSet/>
      <dgm:spPr/>
      <dgm:t>
        <a:bodyPr/>
        <a:lstStyle/>
        <a:p>
          <a:endParaRPr lang="ru-RU"/>
        </a:p>
      </dgm:t>
    </dgm:pt>
    <dgm:pt modelId="{7472A0CD-A791-44BB-9EDB-1537D7EAEA1E}" type="sibTrans" cxnId="{C13F370C-9E23-4868-9443-81D8C5AFA7CB}">
      <dgm:prSet/>
      <dgm:spPr/>
      <dgm:t>
        <a:bodyPr/>
        <a:lstStyle/>
        <a:p>
          <a:endParaRPr lang="ru-RU"/>
        </a:p>
      </dgm:t>
    </dgm:pt>
    <dgm:pt modelId="{70D1FD44-EFCC-4161-B463-9F733C095905}">
      <dgm:prSet custT="1"/>
      <dgm:spPr/>
      <dgm:t>
        <a:bodyPr/>
        <a:lstStyle/>
        <a:p>
          <a:pPr rtl="0"/>
          <a:r>
            <a:rPr lang="en-US" sz="2000" b="1" i="0" baseline="0" dirty="0">
              <a:solidFill>
                <a:srgbClr val="FFC000"/>
              </a:solidFill>
            </a:rPr>
            <a:t>MANIYA-</a:t>
          </a:r>
          <a:r>
            <a:rPr lang="en-US" sz="2000" b="0" i="0" baseline="0" dirty="0"/>
            <a:t> </a:t>
          </a:r>
          <a:r>
            <a:rPr lang="en-US" sz="2000" b="1" i="0" baseline="0" dirty="0" err="1"/>
            <a:t>intilish</a:t>
          </a:r>
          <a:r>
            <a:rPr lang="en-US" sz="2000" b="1" i="0" baseline="0" dirty="0"/>
            <a:t> </a:t>
          </a:r>
          <a:r>
            <a:rPr lang="en-US" sz="2000" b="1" i="0" baseline="0" dirty="0" err="1"/>
            <a:t>obyektiga</a:t>
          </a:r>
          <a:r>
            <a:rPr lang="en-US" sz="2000" b="1" i="0" baseline="0" dirty="0"/>
            <a:t> </a:t>
          </a:r>
          <a:r>
            <a:rPr lang="en-US" sz="2000" b="1" i="0" baseline="0" dirty="0" err="1"/>
            <a:t>bog’liqlik</a:t>
          </a:r>
          <a:r>
            <a:rPr lang="en-US" sz="2000" b="1" i="0" baseline="0" dirty="0"/>
            <a:t> </a:t>
          </a:r>
          <a:r>
            <a:rPr lang="en-US" sz="2000" b="1" i="0" baseline="0" dirty="0" err="1"/>
            <a:t>va</a:t>
          </a:r>
          <a:r>
            <a:rPr lang="en-US" sz="2000" b="1" i="0" baseline="0" dirty="0"/>
            <a:t> </a:t>
          </a:r>
          <a:r>
            <a:rPr lang="en-US" sz="2000" b="1" i="0" baseline="0" dirty="0" err="1"/>
            <a:t>ishonchsizlikka</a:t>
          </a:r>
          <a:r>
            <a:rPr lang="en-US" sz="2000" b="1" i="0" baseline="0" dirty="0"/>
            <a:t> </a:t>
          </a:r>
          <a:r>
            <a:rPr lang="en-US" sz="2000" b="1" i="0" baseline="0" dirty="0" err="1"/>
            <a:t>xos</a:t>
          </a:r>
          <a:r>
            <a:rPr lang="en-US" sz="2000" b="1" i="0" baseline="0" dirty="0"/>
            <a:t> </a:t>
          </a:r>
          <a:r>
            <a:rPr lang="en-US" sz="2000" b="1" i="0" baseline="0" dirty="0" err="1"/>
            <a:t>bo’lgan</a:t>
          </a:r>
          <a:r>
            <a:rPr lang="en-US" sz="2000" b="1" i="0" baseline="0" dirty="0"/>
            <a:t> </a:t>
          </a:r>
          <a:r>
            <a:rPr lang="en-US" sz="2000" b="1" i="0" baseline="0" dirty="0" err="1"/>
            <a:t>aqlsiz</a:t>
          </a:r>
          <a:r>
            <a:rPr lang="en-US" sz="2000" b="1" i="0" baseline="0" dirty="0"/>
            <a:t>, </a:t>
          </a:r>
          <a:r>
            <a:rPr lang="en-US" sz="2000" b="1" i="0" baseline="0" dirty="0" err="1"/>
            <a:t>mubtalo</a:t>
          </a:r>
          <a:r>
            <a:rPr lang="en-US" sz="2000" b="1" i="0" baseline="0" dirty="0"/>
            <a:t> </a:t>
          </a:r>
          <a:r>
            <a:rPr lang="en-US" sz="2000" b="1" i="0" baseline="0" dirty="0" err="1"/>
            <a:t>sevgi</a:t>
          </a:r>
          <a:endParaRPr lang="ru-RU" sz="2000" b="1" dirty="0"/>
        </a:p>
      </dgm:t>
    </dgm:pt>
    <dgm:pt modelId="{C91645CD-CC64-410A-ADC5-6168FE93AAF6}" type="parTrans" cxnId="{D4B5D98C-CDCF-42D8-BB58-6981B9F894E5}">
      <dgm:prSet/>
      <dgm:spPr/>
      <dgm:t>
        <a:bodyPr/>
        <a:lstStyle/>
        <a:p>
          <a:endParaRPr lang="ru-RU"/>
        </a:p>
      </dgm:t>
    </dgm:pt>
    <dgm:pt modelId="{7888347C-477B-4558-9F1A-7D005A82E9DE}" type="sibTrans" cxnId="{D4B5D98C-CDCF-42D8-BB58-6981B9F894E5}">
      <dgm:prSet/>
      <dgm:spPr/>
      <dgm:t>
        <a:bodyPr/>
        <a:lstStyle/>
        <a:p>
          <a:endParaRPr lang="ru-RU"/>
        </a:p>
      </dgm:t>
    </dgm:pt>
    <dgm:pt modelId="{E31BD74A-39DB-49FC-B0ED-8B590EA12D10}">
      <dgm:prSet custT="1"/>
      <dgm:spPr/>
      <dgm:t>
        <a:bodyPr/>
        <a:lstStyle/>
        <a:p>
          <a:pPr rtl="0"/>
          <a:r>
            <a:rPr lang="en-US" sz="2000" b="1" i="0" baseline="0" dirty="0">
              <a:solidFill>
                <a:srgbClr val="FFC000"/>
              </a:solidFill>
            </a:rPr>
            <a:t>AGAPE-</a:t>
          </a:r>
          <a:r>
            <a:rPr lang="en-US" sz="2000" b="0" i="0" baseline="0" dirty="0"/>
            <a:t> </a:t>
          </a:r>
          <a:r>
            <a:rPr lang="en-US" sz="2000" b="1" i="0" baseline="0" dirty="0" err="1"/>
            <a:t>beg’araz</a:t>
          </a:r>
          <a:r>
            <a:rPr lang="en-US" sz="2000" b="1" i="0" baseline="0" dirty="0"/>
            <a:t> </a:t>
          </a:r>
          <a:r>
            <a:rPr lang="en-US" sz="2000" b="1" i="0" baseline="0" dirty="0" err="1"/>
            <a:t>sevgi</a:t>
          </a:r>
          <a:r>
            <a:rPr lang="en-US" sz="2000" b="1" i="0" baseline="0" dirty="0"/>
            <a:t>, </a:t>
          </a:r>
          <a:r>
            <a:rPr lang="en-US" sz="2000" b="1" i="0" baseline="0" dirty="0" err="1"/>
            <a:t>o’z-o’zini</a:t>
          </a:r>
          <a:r>
            <a:rPr lang="en-US" sz="2000" b="1" i="0" baseline="0" dirty="0"/>
            <a:t> </a:t>
          </a:r>
          <a:r>
            <a:rPr lang="en-US" sz="2000" b="1" i="0" baseline="0" dirty="0" err="1"/>
            <a:t>baxshida</a:t>
          </a:r>
          <a:r>
            <a:rPr lang="en-US" sz="2000" b="1" i="0" baseline="0" dirty="0"/>
            <a:t> </a:t>
          </a:r>
          <a:r>
            <a:rPr lang="en-US" sz="2000" b="1" i="0" baseline="0" dirty="0" err="1"/>
            <a:t>qilish</a:t>
          </a:r>
          <a:r>
            <a:rPr lang="en-US" sz="2000" b="1" i="0" baseline="0" dirty="0"/>
            <a:t>, </a:t>
          </a:r>
          <a:r>
            <a:rPr lang="en-US" sz="2000" b="1" i="0" baseline="0" dirty="0" err="1"/>
            <a:t>eros</a:t>
          </a:r>
          <a:r>
            <a:rPr lang="en-US" sz="2000" b="1" i="0" baseline="0" dirty="0"/>
            <a:t> </a:t>
          </a:r>
          <a:r>
            <a:rPr lang="en-US" sz="2000" b="1" i="0" baseline="0" dirty="0" err="1"/>
            <a:t>va</a:t>
          </a:r>
          <a:r>
            <a:rPr lang="en-US" sz="2000" b="1" i="0" baseline="0" dirty="0"/>
            <a:t> </a:t>
          </a:r>
          <a:r>
            <a:rPr lang="en-US" sz="2000" b="1" i="0" baseline="0" dirty="0" err="1"/>
            <a:t>stroge</a:t>
          </a:r>
          <a:r>
            <a:rPr lang="en-US" sz="2000" b="1" i="0" baseline="0" dirty="0"/>
            <a:t> </a:t>
          </a:r>
          <a:r>
            <a:rPr lang="en-US" sz="2000" b="1" i="0" baseline="0" dirty="0" err="1"/>
            <a:t>sintezi</a:t>
          </a:r>
          <a:endParaRPr lang="ru-RU" sz="2000" b="1" dirty="0"/>
        </a:p>
      </dgm:t>
    </dgm:pt>
    <dgm:pt modelId="{3130C3D6-B4C9-4AD4-BD95-8D9900C8DD91}" type="parTrans" cxnId="{8069D311-F49B-49CD-8BDF-60234090C22B}">
      <dgm:prSet/>
      <dgm:spPr/>
      <dgm:t>
        <a:bodyPr/>
        <a:lstStyle/>
        <a:p>
          <a:endParaRPr lang="ru-RU"/>
        </a:p>
      </dgm:t>
    </dgm:pt>
    <dgm:pt modelId="{30C53EAE-E88B-4E64-98E4-42135BA11DFF}" type="sibTrans" cxnId="{8069D311-F49B-49CD-8BDF-60234090C22B}">
      <dgm:prSet/>
      <dgm:spPr/>
      <dgm:t>
        <a:bodyPr/>
        <a:lstStyle/>
        <a:p>
          <a:endParaRPr lang="ru-RU"/>
        </a:p>
      </dgm:t>
    </dgm:pt>
    <dgm:pt modelId="{4165C7C2-0A77-4ED0-8A0C-DDC11D9221E5}" type="pres">
      <dgm:prSet presAssocID="{A603B4B0-E13F-4F08-9FAF-65F89B5A5663}" presName="compositeShape" presStyleCnt="0">
        <dgm:presLayoutVars>
          <dgm:chMax val="7"/>
          <dgm:dir/>
          <dgm:resizeHandles val="exact"/>
        </dgm:presLayoutVars>
      </dgm:prSet>
      <dgm:spPr/>
    </dgm:pt>
    <dgm:pt modelId="{E5A9EFA8-C124-4AFF-B7C7-854CBDF8658D}" type="pres">
      <dgm:prSet presAssocID="{FB5AE5E3-10D7-450E-87DF-7337F4F94375}" presName="circ1" presStyleLbl="vennNode1" presStyleIdx="0" presStyleCnt="7"/>
      <dgm:spPr/>
    </dgm:pt>
    <dgm:pt modelId="{9BE43868-1A8B-4993-BBE6-34FA5E6841F8}" type="pres">
      <dgm:prSet presAssocID="{FB5AE5E3-10D7-450E-87DF-7337F4F94375}" presName="circ1Tx" presStyleLbl="revTx" presStyleIdx="0" presStyleCnt="0" custScaleX="122299" custScaleY="49325" custLinFactNeighborX="-18036" custLinFactNeighborY="6032">
        <dgm:presLayoutVars>
          <dgm:chMax val="0"/>
          <dgm:chPref val="0"/>
          <dgm:bulletEnabled val="1"/>
        </dgm:presLayoutVars>
      </dgm:prSet>
      <dgm:spPr/>
    </dgm:pt>
    <dgm:pt modelId="{E53564CB-42B2-4CBD-B6BA-5C16492BE6AC}" type="pres">
      <dgm:prSet presAssocID="{83CB5ECD-DE89-4347-BFA8-9FE4FE55064E}" presName="circ2" presStyleLbl="vennNode1" presStyleIdx="1" presStyleCnt="7"/>
      <dgm:spPr/>
    </dgm:pt>
    <dgm:pt modelId="{0787A07D-F46D-436A-B881-31A910CC0452}" type="pres">
      <dgm:prSet presAssocID="{83CB5ECD-DE89-4347-BFA8-9FE4FE55064E}" presName="circ2Tx" presStyleLbl="revTx" presStyleIdx="0" presStyleCnt="0" custScaleX="159029" custLinFactX="-100000" custLinFactNeighborX="-192015" custLinFactNeighborY="-53914">
        <dgm:presLayoutVars>
          <dgm:chMax val="0"/>
          <dgm:chPref val="0"/>
          <dgm:bulletEnabled val="1"/>
        </dgm:presLayoutVars>
      </dgm:prSet>
      <dgm:spPr/>
    </dgm:pt>
    <dgm:pt modelId="{58FCCD75-0E71-4181-8013-A584000C9F69}" type="pres">
      <dgm:prSet presAssocID="{9FCC6D2B-3977-4B25-B123-A6E1C1ABD802}" presName="circ3" presStyleLbl="vennNode1" presStyleIdx="2" presStyleCnt="7"/>
      <dgm:spPr/>
    </dgm:pt>
    <dgm:pt modelId="{5411120A-F8EF-4610-A320-0D8F95B0CB56}" type="pres">
      <dgm:prSet presAssocID="{9FCC6D2B-3977-4B25-B123-A6E1C1ABD802}" presName="circ3Tx" presStyleLbl="revTx" presStyleIdx="0" presStyleCnt="0" custScaleX="147232" custScaleY="111820" custLinFactX="-115151" custLinFactNeighborX="-200000" custLinFactNeighborY="-21868">
        <dgm:presLayoutVars>
          <dgm:chMax val="0"/>
          <dgm:chPref val="0"/>
          <dgm:bulletEnabled val="1"/>
        </dgm:presLayoutVars>
      </dgm:prSet>
      <dgm:spPr/>
    </dgm:pt>
    <dgm:pt modelId="{67660549-7940-4557-9A04-58A79736D3E6}" type="pres">
      <dgm:prSet presAssocID="{1FFBF91D-1BA3-436C-B8E7-17A125BA6E5D}" presName="circ4" presStyleLbl="vennNode1" presStyleIdx="3" presStyleCnt="7"/>
      <dgm:spPr/>
    </dgm:pt>
    <dgm:pt modelId="{63D69AAA-3278-4B45-9F81-9CE4CD836373}" type="pres">
      <dgm:prSet presAssocID="{1FFBF91D-1BA3-436C-B8E7-17A125BA6E5D}" presName="circ4Tx" presStyleLbl="revTx" presStyleIdx="0" presStyleCnt="0" custScaleX="152028" custLinFactX="-100000" custLinFactNeighborX="-146596" custLinFactNeighborY="-2455">
        <dgm:presLayoutVars>
          <dgm:chMax val="0"/>
          <dgm:chPref val="0"/>
          <dgm:bulletEnabled val="1"/>
        </dgm:presLayoutVars>
      </dgm:prSet>
      <dgm:spPr/>
    </dgm:pt>
    <dgm:pt modelId="{C61920A0-0D34-4B2C-B7F9-51A3EEB4FEC0}" type="pres">
      <dgm:prSet presAssocID="{3DD9DB5D-5E71-430E-998C-AE49E962E2D0}" presName="circ5" presStyleLbl="vennNode1" presStyleIdx="4" presStyleCnt="7"/>
      <dgm:spPr/>
    </dgm:pt>
    <dgm:pt modelId="{BBC34A6D-2872-4100-8706-606502027861}" type="pres">
      <dgm:prSet presAssocID="{3DD9DB5D-5E71-430E-998C-AE49E962E2D0}" presName="circ5Tx" presStyleLbl="revTx" presStyleIdx="0" presStyleCnt="0" custScaleX="162304" custScaleY="127187" custLinFactX="100000" custLinFactY="-133721" custLinFactNeighborX="138562" custLinFactNeighborY="-200000">
        <dgm:presLayoutVars>
          <dgm:chMax val="0"/>
          <dgm:chPref val="0"/>
          <dgm:bulletEnabled val="1"/>
        </dgm:presLayoutVars>
      </dgm:prSet>
      <dgm:spPr/>
    </dgm:pt>
    <dgm:pt modelId="{99EC3988-1835-480C-9684-F93914A93209}" type="pres">
      <dgm:prSet presAssocID="{70D1FD44-EFCC-4161-B463-9F733C095905}" presName="circ6" presStyleLbl="vennNode1" presStyleIdx="5" presStyleCnt="7"/>
      <dgm:spPr/>
    </dgm:pt>
    <dgm:pt modelId="{BB28DF6C-DD7C-4934-8954-FA74C4B4A0D1}" type="pres">
      <dgm:prSet presAssocID="{70D1FD44-EFCC-4161-B463-9F733C095905}" presName="circ6Tx" presStyleLbl="revTx" presStyleIdx="0" presStyleCnt="0" custScaleX="148095" custLinFactX="107066" custLinFactNeighborX="200000" custLinFactNeighborY="-15957">
        <dgm:presLayoutVars>
          <dgm:chMax val="0"/>
          <dgm:chPref val="0"/>
          <dgm:bulletEnabled val="1"/>
        </dgm:presLayoutVars>
      </dgm:prSet>
      <dgm:spPr/>
    </dgm:pt>
    <dgm:pt modelId="{49962F95-E889-4D05-8498-CDAE16F5132E}" type="pres">
      <dgm:prSet presAssocID="{E31BD74A-39DB-49FC-B0ED-8B590EA12D10}" presName="circ7" presStyleLbl="vennNode1" presStyleIdx="6" presStyleCnt="7"/>
      <dgm:spPr/>
    </dgm:pt>
    <dgm:pt modelId="{82708FC2-4C22-4C1F-B6F9-57D2C610D208}" type="pres">
      <dgm:prSet presAssocID="{E31BD74A-39DB-49FC-B0ED-8B590EA12D10}" presName="circ7Tx" presStyleLbl="revTx" presStyleIdx="0" presStyleCnt="0" custScaleX="147360" custLinFactX="100000" custLinFactY="100000" custLinFactNeighborX="192595" custLinFactNeighborY="174369">
        <dgm:presLayoutVars>
          <dgm:chMax val="0"/>
          <dgm:chPref val="0"/>
          <dgm:bulletEnabled val="1"/>
        </dgm:presLayoutVars>
      </dgm:prSet>
      <dgm:spPr/>
    </dgm:pt>
  </dgm:ptLst>
  <dgm:cxnLst>
    <dgm:cxn modelId="{C13F370C-9E23-4868-9443-81D8C5AFA7CB}" srcId="{A603B4B0-E13F-4F08-9FAF-65F89B5A5663}" destId="{3DD9DB5D-5E71-430E-998C-AE49E962E2D0}" srcOrd="4" destOrd="0" parTransId="{FF637EF4-1BB2-495B-A95F-CCE4D7D7EF81}" sibTransId="{7472A0CD-A791-44BB-9EDB-1537D7EAEA1E}"/>
    <dgm:cxn modelId="{7CFFF20D-155B-43F1-A3A1-9C63BE76CC07}" type="presOf" srcId="{3DD9DB5D-5E71-430E-998C-AE49E962E2D0}" destId="{BBC34A6D-2872-4100-8706-606502027861}" srcOrd="0" destOrd="0" presId="urn:microsoft.com/office/officeart/2005/8/layout/venn1"/>
    <dgm:cxn modelId="{C3D0C511-61C7-4BF8-835B-93528104DFF1}" type="presOf" srcId="{FB5AE5E3-10D7-450E-87DF-7337F4F94375}" destId="{9BE43868-1A8B-4993-BBE6-34FA5E6841F8}" srcOrd="0" destOrd="0" presId="urn:microsoft.com/office/officeart/2005/8/layout/venn1"/>
    <dgm:cxn modelId="{8069D311-F49B-49CD-8BDF-60234090C22B}" srcId="{A603B4B0-E13F-4F08-9FAF-65F89B5A5663}" destId="{E31BD74A-39DB-49FC-B0ED-8B590EA12D10}" srcOrd="6" destOrd="0" parTransId="{3130C3D6-B4C9-4AD4-BD95-8D9900C8DD91}" sibTransId="{30C53EAE-E88B-4E64-98E4-42135BA11DFF}"/>
    <dgm:cxn modelId="{8A1E9E3D-F1F8-4737-AAC7-5D26A9801DA6}" type="presOf" srcId="{A603B4B0-E13F-4F08-9FAF-65F89B5A5663}" destId="{4165C7C2-0A77-4ED0-8A0C-DDC11D9221E5}" srcOrd="0" destOrd="0" presId="urn:microsoft.com/office/officeart/2005/8/layout/venn1"/>
    <dgm:cxn modelId="{30D3C640-66BF-4AA9-B520-D36036631C5F}" srcId="{A603B4B0-E13F-4F08-9FAF-65F89B5A5663}" destId="{1FFBF91D-1BA3-436C-B8E7-17A125BA6E5D}" srcOrd="3" destOrd="0" parTransId="{E2A838DF-905E-4232-A6A5-1B737956B1CE}" sibTransId="{78EAE4AE-B02E-4A7F-A811-03DAEB077621}"/>
    <dgm:cxn modelId="{4E4B9760-7A6C-4A53-A639-217C7CF71977}" type="presOf" srcId="{9FCC6D2B-3977-4B25-B123-A6E1C1ABD802}" destId="{5411120A-F8EF-4610-A320-0D8F95B0CB56}" srcOrd="0" destOrd="0" presId="urn:microsoft.com/office/officeart/2005/8/layout/venn1"/>
    <dgm:cxn modelId="{3FB6B065-EC71-4FF4-92CB-F9B9C85B680E}" type="presOf" srcId="{83CB5ECD-DE89-4347-BFA8-9FE4FE55064E}" destId="{0787A07D-F46D-436A-B881-31A910CC0452}" srcOrd="0" destOrd="0" presId="urn:microsoft.com/office/officeart/2005/8/layout/venn1"/>
    <dgm:cxn modelId="{D4B5D98C-CDCF-42D8-BB58-6981B9F894E5}" srcId="{A603B4B0-E13F-4F08-9FAF-65F89B5A5663}" destId="{70D1FD44-EFCC-4161-B463-9F733C095905}" srcOrd="5" destOrd="0" parTransId="{C91645CD-CC64-410A-ADC5-6168FE93AAF6}" sibTransId="{7888347C-477B-4558-9F1A-7D005A82E9DE}"/>
    <dgm:cxn modelId="{3E4DA28D-27AE-4D8C-BC56-B0467DB6C6D1}" srcId="{A603B4B0-E13F-4F08-9FAF-65F89B5A5663}" destId="{83CB5ECD-DE89-4347-BFA8-9FE4FE55064E}" srcOrd="1" destOrd="0" parTransId="{9CC46FD8-321A-41CB-AFCE-125650C33D09}" sibTransId="{EFAF2566-A69E-4B85-8B8B-5277B2F36C1F}"/>
    <dgm:cxn modelId="{557DE1A2-9CE6-404B-B2F3-4F6030998EB3}" type="presOf" srcId="{1FFBF91D-1BA3-436C-B8E7-17A125BA6E5D}" destId="{63D69AAA-3278-4B45-9F81-9CE4CD836373}" srcOrd="0" destOrd="0" presId="urn:microsoft.com/office/officeart/2005/8/layout/venn1"/>
    <dgm:cxn modelId="{440F49AD-067A-43C3-8F73-64A8922AEB19}" srcId="{A603B4B0-E13F-4F08-9FAF-65F89B5A5663}" destId="{9FCC6D2B-3977-4B25-B123-A6E1C1ABD802}" srcOrd="2" destOrd="0" parTransId="{B87E5436-40E3-4BD2-83C9-DA2846E4833E}" sibTransId="{DB20278C-935C-4623-92E9-2DCCCAAC9D5B}"/>
    <dgm:cxn modelId="{4BD91CB0-3FC6-4966-9565-2A7954A8B1B7}" type="presOf" srcId="{E31BD74A-39DB-49FC-B0ED-8B590EA12D10}" destId="{82708FC2-4C22-4C1F-B6F9-57D2C610D208}" srcOrd="0" destOrd="0" presId="urn:microsoft.com/office/officeart/2005/8/layout/venn1"/>
    <dgm:cxn modelId="{C8EC6DC3-656A-46DE-9E65-77C30D02DB62}" type="presOf" srcId="{70D1FD44-EFCC-4161-B463-9F733C095905}" destId="{BB28DF6C-DD7C-4934-8954-FA74C4B4A0D1}" srcOrd="0" destOrd="0" presId="urn:microsoft.com/office/officeart/2005/8/layout/venn1"/>
    <dgm:cxn modelId="{14EB52C7-71A9-4A0B-A08D-958EE8298E97}" srcId="{A603B4B0-E13F-4F08-9FAF-65F89B5A5663}" destId="{FB5AE5E3-10D7-450E-87DF-7337F4F94375}" srcOrd="0" destOrd="0" parTransId="{2F2EC570-9392-4CFC-B147-8729B421AD39}" sibTransId="{0BC4355A-BB1D-4012-8AF5-77C18D6D3320}"/>
    <dgm:cxn modelId="{1595AAF2-5BDC-4323-80C2-7CAAECDAD9D1}" type="presParOf" srcId="{4165C7C2-0A77-4ED0-8A0C-DDC11D9221E5}" destId="{E5A9EFA8-C124-4AFF-B7C7-854CBDF8658D}" srcOrd="0" destOrd="0" presId="urn:microsoft.com/office/officeart/2005/8/layout/venn1"/>
    <dgm:cxn modelId="{CA55617D-1832-47A4-9823-11DDF6395D84}" type="presParOf" srcId="{4165C7C2-0A77-4ED0-8A0C-DDC11D9221E5}" destId="{9BE43868-1A8B-4993-BBE6-34FA5E6841F8}" srcOrd="1" destOrd="0" presId="urn:microsoft.com/office/officeart/2005/8/layout/venn1"/>
    <dgm:cxn modelId="{EDFDE58A-58AB-4BD8-95B9-E82F6C4DA845}" type="presParOf" srcId="{4165C7C2-0A77-4ED0-8A0C-DDC11D9221E5}" destId="{E53564CB-42B2-4CBD-B6BA-5C16492BE6AC}" srcOrd="2" destOrd="0" presId="urn:microsoft.com/office/officeart/2005/8/layout/venn1"/>
    <dgm:cxn modelId="{63C4D0CC-288B-4DDA-B10C-97E122F0ED40}" type="presParOf" srcId="{4165C7C2-0A77-4ED0-8A0C-DDC11D9221E5}" destId="{0787A07D-F46D-436A-B881-31A910CC0452}" srcOrd="3" destOrd="0" presId="urn:microsoft.com/office/officeart/2005/8/layout/venn1"/>
    <dgm:cxn modelId="{05A37AD8-8613-4307-A07A-EC8C62944DE8}" type="presParOf" srcId="{4165C7C2-0A77-4ED0-8A0C-DDC11D9221E5}" destId="{58FCCD75-0E71-4181-8013-A584000C9F69}" srcOrd="4" destOrd="0" presId="urn:microsoft.com/office/officeart/2005/8/layout/venn1"/>
    <dgm:cxn modelId="{C950677D-C6F2-4570-BD51-98FB4CCF15CE}" type="presParOf" srcId="{4165C7C2-0A77-4ED0-8A0C-DDC11D9221E5}" destId="{5411120A-F8EF-4610-A320-0D8F95B0CB56}" srcOrd="5" destOrd="0" presId="urn:microsoft.com/office/officeart/2005/8/layout/venn1"/>
    <dgm:cxn modelId="{91A79011-1A10-47FA-BC26-D294C8A58BA5}" type="presParOf" srcId="{4165C7C2-0A77-4ED0-8A0C-DDC11D9221E5}" destId="{67660549-7940-4557-9A04-58A79736D3E6}" srcOrd="6" destOrd="0" presId="urn:microsoft.com/office/officeart/2005/8/layout/venn1"/>
    <dgm:cxn modelId="{EFF13C7B-FAD3-43BB-A3DF-08AF329628F7}" type="presParOf" srcId="{4165C7C2-0A77-4ED0-8A0C-DDC11D9221E5}" destId="{63D69AAA-3278-4B45-9F81-9CE4CD836373}" srcOrd="7" destOrd="0" presId="urn:microsoft.com/office/officeart/2005/8/layout/venn1"/>
    <dgm:cxn modelId="{EB790C2F-C373-4273-A3E7-22990846F3B3}" type="presParOf" srcId="{4165C7C2-0A77-4ED0-8A0C-DDC11D9221E5}" destId="{C61920A0-0D34-4B2C-B7F9-51A3EEB4FEC0}" srcOrd="8" destOrd="0" presId="urn:microsoft.com/office/officeart/2005/8/layout/venn1"/>
    <dgm:cxn modelId="{F5D34B57-0678-404E-9547-B7C74DE508E6}" type="presParOf" srcId="{4165C7C2-0A77-4ED0-8A0C-DDC11D9221E5}" destId="{BBC34A6D-2872-4100-8706-606502027861}" srcOrd="9" destOrd="0" presId="urn:microsoft.com/office/officeart/2005/8/layout/venn1"/>
    <dgm:cxn modelId="{AE0AE2BD-7C63-4EBC-9416-021C6ABEB120}" type="presParOf" srcId="{4165C7C2-0A77-4ED0-8A0C-DDC11D9221E5}" destId="{99EC3988-1835-480C-9684-F93914A93209}" srcOrd="10" destOrd="0" presId="urn:microsoft.com/office/officeart/2005/8/layout/venn1"/>
    <dgm:cxn modelId="{35C7E0A1-C5AC-4A09-96D6-00E6D246970A}" type="presParOf" srcId="{4165C7C2-0A77-4ED0-8A0C-DDC11D9221E5}" destId="{BB28DF6C-DD7C-4934-8954-FA74C4B4A0D1}" srcOrd="11" destOrd="0" presId="urn:microsoft.com/office/officeart/2005/8/layout/venn1"/>
    <dgm:cxn modelId="{115F308C-D85B-496A-9EB9-5BE6FCDBE42D}" type="presParOf" srcId="{4165C7C2-0A77-4ED0-8A0C-DDC11D9221E5}" destId="{49962F95-E889-4D05-8498-CDAE16F5132E}" srcOrd="12" destOrd="0" presId="urn:microsoft.com/office/officeart/2005/8/layout/venn1"/>
    <dgm:cxn modelId="{05120675-0DEF-4A6E-81C3-63DACF73D055}" type="presParOf" srcId="{4165C7C2-0A77-4ED0-8A0C-DDC11D9221E5}" destId="{82708FC2-4C22-4C1F-B6F9-57D2C610D208}" srcOrd="1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B799E2E-FA71-4133-9062-B72B14A0C10A}" type="doc">
      <dgm:prSet loTypeId="urn:microsoft.com/office/officeart/2005/8/layout/cycle3" loCatId="cycle" qsTypeId="urn:microsoft.com/office/officeart/2005/8/quickstyle/3d3" qsCatId="3D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657B6349-5FE6-49B4-8EC3-FAA36BC67C42}">
      <dgm:prSet custT="1"/>
      <dgm:spPr/>
      <dgm:t>
        <a:bodyPr/>
        <a:lstStyle/>
        <a:p>
          <a:pPr rtl="0"/>
          <a:r>
            <a:rPr lang="en-US" sz="2000" b="1" i="0" baseline="0" dirty="0" err="1">
              <a:solidFill>
                <a:schemeClr val="bg1"/>
              </a:solidFill>
            </a:rPr>
            <a:t>O’lim</a:t>
          </a:r>
          <a:r>
            <a:rPr lang="en-US" sz="2000" b="1" i="0" baseline="0" dirty="0">
              <a:solidFill>
                <a:schemeClr val="bg1"/>
              </a:solidFill>
            </a:rPr>
            <a:t> </a:t>
          </a:r>
          <a:r>
            <a:rPr lang="en-US" sz="2000" b="1" i="0" baseline="0" dirty="0" err="1">
              <a:solidFill>
                <a:schemeClr val="bg1"/>
              </a:solidFill>
            </a:rPr>
            <a:t>jazosi</a:t>
          </a:r>
          <a:endParaRPr lang="ru-RU" sz="2000" b="1" dirty="0">
            <a:solidFill>
              <a:schemeClr val="bg1"/>
            </a:solidFill>
          </a:endParaRPr>
        </a:p>
      </dgm:t>
    </dgm:pt>
    <dgm:pt modelId="{24EAA890-9B67-4B1D-BEB5-84EC08D21725}" type="parTrans" cxnId="{44419B6C-A37E-445E-AC2B-5A1B6129EAAB}">
      <dgm:prSet/>
      <dgm:spPr/>
      <dgm:t>
        <a:bodyPr/>
        <a:lstStyle/>
        <a:p>
          <a:endParaRPr lang="ru-RU"/>
        </a:p>
      </dgm:t>
    </dgm:pt>
    <dgm:pt modelId="{9000CE75-58A4-47D0-8A54-D01A8EDC460A}" type="sibTrans" cxnId="{44419B6C-A37E-445E-AC2B-5A1B6129EAAB}">
      <dgm:prSet/>
      <dgm:spPr/>
      <dgm:t>
        <a:bodyPr/>
        <a:lstStyle/>
        <a:p>
          <a:endParaRPr lang="ru-RU"/>
        </a:p>
      </dgm:t>
    </dgm:pt>
    <dgm:pt modelId="{56D1B15C-B053-4047-950B-02B380D21AB7}">
      <dgm:prSet custT="1"/>
      <dgm:spPr/>
      <dgm:t>
        <a:bodyPr/>
        <a:lstStyle/>
        <a:p>
          <a:pPr rtl="0"/>
          <a:r>
            <a:rPr lang="en-US" sz="2400" b="1" i="0" baseline="0" dirty="0" err="1">
              <a:solidFill>
                <a:schemeClr val="bg1"/>
              </a:solidFill>
            </a:rPr>
            <a:t>Xudbinlik</a:t>
          </a:r>
          <a:endParaRPr lang="ru-RU" sz="2400" b="1" dirty="0">
            <a:solidFill>
              <a:schemeClr val="bg1"/>
            </a:solidFill>
          </a:endParaRPr>
        </a:p>
      </dgm:t>
    </dgm:pt>
    <dgm:pt modelId="{7CC94863-590A-412E-B34D-7F4FAD22D94A}" type="parTrans" cxnId="{B6BD21AF-EE7C-4075-AE1E-1ACFFEA724E4}">
      <dgm:prSet/>
      <dgm:spPr/>
      <dgm:t>
        <a:bodyPr/>
        <a:lstStyle/>
        <a:p>
          <a:endParaRPr lang="ru-RU"/>
        </a:p>
      </dgm:t>
    </dgm:pt>
    <dgm:pt modelId="{A60064D5-9999-4AE6-87D6-A52BC834A95E}" type="sibTrans" cxnId="{B6BD21AF-EE7C-4075-AE1E-1ACFFEA724E4}">
      <dgm:prSet/>
      <dgm:spPr/>
      <dgm:t>
        <a:bodyPr/>
        <a:lstStyle/>
        <a:p>
          <a:endParaRPr lang="ru-RU"/>
        </a:p>
      </dgm:t>
    </dgm:pt>
    <dgm:pt modelId="{5F03A92C-27ED-49DB-B89F-5DBC7B14C294}">
      <dgm:prSet/>
      <dgm:spPr/>
      <dgm:t>
        <a:bodyPr/>
        <a:lstStyle/>
        <a:p>
          <a:pPr rtl="0"/>
          <a:r>
            <a:rPr lang="en-US" b="1" i="0" baseline="0" dirty="0" err="1">
              <a:solidFill>
                <a:schemeClr val="bg1"/>
              </a:solidFill>
            </a:rPr>
            <a:t>Evtanaziya</a:t>
          </a:r>
          <a:r>
            <a:rPr lang="en-US" b="1" i="0" baseline="0" dirty="0">
              <a:solidFill>
                <a:schemeClr val="bg1"/>
              </a:solidFill>
            </a:rPr>
            <a:t>(</a:t>
          </a:r>
          <a:r>
            <a:rPr lang="en-US" b="1" i="0" baseline="0" dirty="0" err="1">
              <a:solidFill>
                <a:schemeClr val="bg1"/>
              </a:solidFill>
            </a:rPr>
            <a:t>o’z</a:t>
          </a:r>
          <a:r>
            <a:rPr lang="en-US" b="1" i="0" baseline="0" dirty="0">
              <a:solidFill>
                <a:schemeClr val="bg1"/>
              </a:solidFill>
            </a:rPr>
            <a:t> </a:t>
          </a:r>
          <a:r>
            <a:rPr lang="en-US" b="1" i="0" baseline="0" dirty="0" err="1">
              <a:solidFill>
                <a:schemeClr val="bg1"/>
              </a:solidFill>
            </a:rPr>
            <a:t>joniga</a:t>
          </a:r>
          <a:r>
            <a:rPr lang="en-US" b="1" i="0" baseline="0" dirty="0">
              <a:solidFill>
                <a:schemeClr val="bg1"/>
              </a:solidFill>
            </a:rPr>
            <a:t> </a:t>
          </a:r>
          <a:r>
            <a:rPr lang="en-US" b="1" i="0" baseline="0" dirty="0" err="1">
              <a:solidFill>
                <a:schemeClr val="bg1"/>
              </a:solidFill>
            </a:rPr>
            <a:t>qasd</a:t>
          </a:r>
          <a:r>
            <a:rPr lang="en-US" b="1" i="0" baseline="0" dirty="0">
              <a:solidFill>
                <a:schemeClr val="bg1"/>
              </a:solidFill>
            </a:rPr>
            <a:t> </a:t>
          </a:r>
          <a:r>
            <a:rPr lang="en-US" b="1" i="0" baseline="0" dirty="0" err="1">
              <a:solidFill>
                <a:schemeClr val="bg1"/>
              </a:solidFill>
            </a:rPr>
            <a:t>qilish</a:t>
          </a:r>
          <a:r>
            <a:rPr lang="en-US" b="1" i="0" baseline="0" dirty="0">
              <a:solidFill>
                <a:schemeClr val="bg1"/>
              </a:solidFill>
            </a:rPr>
            <a:t>)</a:t>
          </a:r>
          <a:endParaRPr lang="ru-RU" b="1" dirty="0">
            <a:solidFill>
              <a:schemeClr val="bg1"/>
            </a:solidFill>
          </a:endParaRPr>
        </a:p>
      </dgm:t>
    </dgm:pt>
    <dgm:pt modelId="{2ECB8DDA-13F6-4476-85AF-A6F6CE7F729A}" type="parTrans" cxnId="{F0FB0251-D521-41CD-9000-0092E290898C}">
      <dgm:prSet/>
      <dgm:spPr/>
      <dgm:t>
        <a:bodyPr/>
        <a:lstStyle/>
        <a:p>
          <a:endParaRPr lang="ru-RU"/>
        </a:p>
      </dgm:t>
    </dgm:pt>
    <dgm:pt modelId="{B4543CEC-FC0A-4A5E-B42C-803E896B88C7}" type="sibTrans" cxnId="{F0FB0251-D521-41CD-9000-0092E290898C}">
      <dgm:prSet/>
      <dgm:spPr/>
      <dgm:t>
        <a:bodyPr/>
        <a:lstStyle/>
        <a:p>
          <a:endParaRPr lang="ru-RU"/>
        </a:p>
      </dgm:t>
    </dgm:pt>
    <dgm:pt modelId="{C01AA700-8F67-468D-8C30-98A875135C3F}">
      <dgm:prSet custT="1"/>
      <dgm:spPr/>
      <dgm:t>
        <a:bodyPr/>
        <a:lstStyle/>
        <a:p>
          <a:pPr rtl="0"/>
          <a:r>
            <a:rPr lang="en-US" sz="1800" b="1" i="0" baseline="0" dirty="0" err="1">
              <a:solidFill>
                <a:schemeClr val="bg1"/>
              </a:solidFill>
            </a:rPr>
            <a:t>Qurol-yarog</a:t>
          </a:r>
          <a:r>
            <a:rPr lang="en-US" sz="1800" b="1" i="0" baseline="0" dirty="0">
              <a:solidFill>
                <a:schemeClr val="bg1"/>
              </a:solidFill>
            </a:rPr>
            <a:t>’ </a:t>
          </a:r>
          <a:r>
            <a:rPr lang="en-US" sz="1800" b="1" i="0" baseline="0" dirty="0" err="1">
              <a:solidFill>
                <a:schemeClr val="bg1"/>
              </a:solidFill>
            </a:rPr>
            <a:t>sotish</a:t>
          </a:r>
          <a:endParaRPr lang="ru-RU" sz="1800" b="1" dirty="0">
            <a:solidFill>
              <a:schemeClr val="bg1"/>
            </a:solidFill>
          </a:endParaRPr>
        </a:p>
      </dgm:t>
    </dgm:pt>
    <dgm:pt modelId="{729974CA-B809-42BA-BEB2-B58DAEC664C0}" type="parTrans" cxnId="{BC3D2D4E-EB44-4765-88BE-BDC78F4D0A3B}">
      <dgm:prSet/>
      <dgm:spPr/>
      <dgm:t>
        <a:bodyPr/>
        <a:lstStyle/>
        <a:p>
          <a:endParaRPr lang="ru-RU"/>
        </a:p>
      </dgm:t>
    </dgm:pt>
    <dgm:pt modelId="{A5F725AF-32B8-44A8-AF61-D3B785519B83}" type="sibTrans" cxnId="{BC3D2D4E-EB44-4765-88BE-BDC78F4D0A3B}">
      <dgm:prSet/>
      <dgm:spPr/>
      <dgm:t>
        <a:bodyPr/>
        <a:lstStyle/>
        <a:p>
          <a:endParaRPr lang="ru-RU"/>
        </a:p>
      </dgm:t>
    </dgm:pt>
    <dgm:pt modelId="{BB55A9E5-6680-4340-BD76-CD884DCAD544}">
      <dgm:prSet custT="1"/>
      <dgm:spPr/>
      <dgm:t>
        <a:bodyPr/>
        <a:lstStyle/>
        <a:p>
          <a:pPr rtl="0"/>
          <a:r>
            <a:rPr lang="en-US" sz="2400" b="1" i="0" baseline="0" dirty="0" err="1">
              <a:solidFill>
                <a:schemeClr val="bg1"/>
              </a:solidFill>
            </a:rPr>
            <a:t>Terrorizm</a:t>
          </a:r>
          <a:endParaRPr lang="ru-RU" sz="2400" b="1" dirty="0">
            <a:solidFill>
              <a:schemeClr val="bg1"/>
            </a:solidFill>
          </a:endParaRPr>
        </a:p>
      </dgm:t>
    </dgm:pt>
    <dgm:pt modelId="{94E25B12-7790-4DFC-B5D9-5FD98996FBBA}" type="parTrans" cxnId="{FE62BA71-14CE-400D-91AC-3A40D7E0B6D5}">
      <dgm:prSet/>
      <dgm:spPr/>
      <dgm:t>
        <a:bodyPr/>
        <a:lstStyle/>
        <a:p>
          <a:endParaRPr lang="ru-RU"/>
        </a:p>
      </dgm:t>
    </dgm:pt>
    <dgm:pt modelId="{B4BE567A-1D42-45DF-BDB0-DD0853488FC3}" type="sibTrans" cxnId="{FE62BA71-14CE-400D-91AC-3A40D7E0B6D5}">
      <dgm:prSet/>
      <dgm:spPr/>
      <dgm:t>
        <a:bodyPr/>
        <a:lstStyle/>
        <a:p>
          <a:endParaRPr lang="ru-RU"/>
        </a:p>
      </dgm:t>
    </dgm:pt>
    <dgm:pt modelId="{3A578ADC-9C6A-4277-B133-F00E7745A1E2}">
      <dgm:prSet custT="1"/>
      <dgm:spPr/>
      <dgm:t>
        <a:bodyPr/>
        <a:lstStyle/>
        <a:p>
          <a:pPr rtl="0"/>
          <a:r>
            <a:rPr lang="en-US" sz="1600" b="1" i="0" baseline="0" dirty="0" err="1">
              <a:solidFill>
                <a:schemeClr val="bg1"/>
              </a:solidFill>
            </a:rPr>
            <a:t>Organlar</a:t>
          </a:r>
          <a:r>
            <a:rPr lang="en-US" sz="1600" b="1" i="0" baseline="0" dirty="0">
              <a:solidFill>
                <a:schemeClr val="bg1"/>
              </a:solidFill>
            </a:rPr>
            <a:t> </a:t>
          </a:r>
          <a:r>
            <a:rPr lang="en-US" sz="1600" b="1" i="0" baseline="0" dirty="0" err="1">
              <a:solidFill>
                <a:schemeClr val="bg1"/>
              </a:solidFill>
            </a:rPr>
            <a:t>transplantatsiyasi</a:t>
          </a:r>
          <a:endParaRPr lang="ru-RU" sz="1600" b="1" dirty="0">
            <a:solidFill>
              <a:schemeClr val="bg1"/>
            </a:solidFill>
          </a:endParaRPr>
        </a:p>
      </dgm:t>
    </dgm:pt>
    <dgm:pt modelId="{25C0E642-62EE-40E6-8A4A-93C74B20F83A}" type="parTrans" cxnId="{EC59C35A-B2DD-4463-A99B-EF05DF46A151}">
      <dgm:prSet/>
      <dgm:spPr/>
      <dgm:t>
        <a:bodyPr/>
        <a:lstStyle/>
        <a:p>
          <a:endParaRPr lang="ru-RU"/>
        </a:p>
      </dgm:t>
    </dgm:pt>
    <dgm:pt modelId="{92C83499-4438-42C2-BBA6-C706238A6576}" type="sibTrans" cxnId="{EC59C35A-B2DD-4463-A99B-EF05DF46A151}">
      <dgm:prSet/>
      <dgm:spPr/>
      <dgm:t>
        <a:bodyPr/>
        <a:lstStyle/>
        <a:p>
          <a:endParaRPr lang="ru-RU"/>
        </a:p>
      </dgm:t>
    </dgm:pt>
    <dgm:pt modelId="{7861930A-B23D-45F4-874A-D1940D261185}">
      <dgm:prSet custT="1"/>
      <dgm:spPr/>
      <dgm:t>
        <a:bodyPr/>
        <a:lstStyle/>
        <a:p>
          <a:pPr rtl="0"/>
          <a:r>
            <a:rPr lang="en-US" sz="2800" b="1" i="0" baseline="0" dirty="0" err="1">
              <a:solidFill>
                <a:schemeClr val="bg1"/>
              </a:solidFill>
            </a:rPr>
            <a:t>Abortlar</a:t>
          </a:r>
          <a:endParaRPr lang="ru-RU" sz="2800" b="1" dirty="0">
            <a:solidFill>
              <a:schemeClr val="bg1"/>
            </a:solidFill>
          </a:endParaRPr>
        </a:p>
      </dgm:t>
    </dgm:pt>
    <dgm:pt modelId="{9A1700A2-9A3B-426B-9162-51C6ED495BF2}" type="parTrans" cxnId="{98EEDCE9-57EB-4074-8931-70CD0A5C5A49}">
      <dgm:prSet/>
      <dgm:spPr/>
      <dgm:t>
        <a:bodyPr/>
        <a:lstStyle/>
        <a:p>
          <a:endParaRPr lang="ru-RU"/>
        </a:p>
      </dgm:t>
    </dgm:pt>
    <dgm:pt modelId="{816E9A9F-5C04-44F7-ABCF-B876BE290469}" type="sibTrans" cxnId="{98EEDCE9-57EB-4074-8931-70CD0A5C5A49}">
      <dgm:prSet/>
      <dgm:spPr/>
      <dgm:t>
        <a:bodyPr/>
        <a:lstStyle/>
        <a:p>
          <a:endParaRPr lang="ru-RU"/>
        </a:p>
      </dgm:t>
    </dgm:pt>
    <dgm:pt modelId="{79510DB4-9E3C-4BF5-A6DD-A55C97EB365C}" type="pres">
      <dgm:prSet presAssocID="{1B799E2E-FA71-4133-9062-B72B14A0C10A}" presName="Name0" presStyleCnt="0">
        <dgm:presLayoutVars>
          <dgm:dir/>
          <dgm:resizeHandles val="exact"/>
        </dgm:presLayoutVars>
      </dgm:prSet>
      <dgm:spPr/>
    </dgm:pt>
    <dgm:pt modelId="{2D27908A-B1F5-4C17-AD60-54261A63EF35}" type="pres">
      <dgm:prSet presAssocID="{1B799E2E-FA71-4133-9062-B72B14A0C10A}" presName="cycle" presStyleCnt="0"/>
      <dgm:spPr/>
    </dgm:pt>
    <dgm:pt modelId="{1F54BC3D-68F0-4515-A533-357A1EF86EEF}" type="pres">
      <dgm:prSet presAssocID="{657B6349-5FE6-49B4-8EC3-FAA36BC67C42}" presName="nodeFirstNode" presStyleLbl="node1" presStyleIdx="0" presStyleCnt="7">
        <dgm:presLayoutVars>
          <dgm:bulletEnabled val="1"/>
        </dgm:presLayoutVars>
      </dgm:prSet>
      <dgm:spPr/>
    </dgm:pt>
    <dgm:pt modelId="{E6DC2158-4B2A-4B5B-A6A9-60DBAF91DAF8}" type="pres">
      <dgm:prSet presAssocID="{9000CE75-58A4-47D0-8A54-D01A8EDC460A}" presName="sibTransFirstNode" presStyleLbl="bgShp" presStyleIdx="0" presStyleCnt="1"/>
      <dgm:spPr/>
    </dgm:pt>
    <dgm:pt modelId="{13620E51-1448-471E-954F-C9EC772BBCDE}" type="pres">
      <dgm:prSet presAssocID="{56D1B15C-B053-4047-950B-02B380D21AB7}" presName="nodeFollowingNodes" presStyleLbl="node1" presStyleIdx="1" presStyleCnt="7" custRadScaleRad="99914" custRadScaleInc="2639">
        <dgm:presLayoutVars>
          <dgm:bulletEnabled val="1"/>
        </dgm:presLayoutVars>
      </dgm:prSet>
      <dgm:spPr/>
    </dgm:pt>
    <dgm:pt modelId="{62F4243E-BA5A-47B9-95F0-E3AC53F8CE1C}" type="pres">
      <dgm:prSet presAssocID="{5F03A92C-27ED-49DB-B89F-5DBC7B14C294}" presName="nodeFollowingNodes" presStyleLbl="node1" presStyleIdx="2" presStyleCnt="7">
        <dgm:presLayoutVars>
          <dgm:bulletEnabled val="1"/>
        </dgm:presLayoutVars>
      </dgm:prSet>
      <dgm:spPr/>
    </dgm:pt>
    <dgm:pt modelId="{FDA01E40-17AA-4C85-8887-5B1E6D593EB5}" type="pres">
      <dgm:prSet presAssocID="{C01AA700-8F67-468D-8C30-98A875135C3F}" presName="nodeFollowingNodes" presStyleLbl="node1" presStyleIdx="3" presStyleCnt="7" custRadScaleRad="104522" custRadScaleInc="-22528">
        <dgm:presLayoutVars>
          <dgm:bulletEnabled val="1"/>
        </dgm:presLayoutVars>
      </dgm:prSet>
      <dgm:spPr/>
    </dgm:pt>
    <dgm:pt modelId="{6517BC66-AE21-468E-A2CE-28FD2E114CAB}" type="pres">
      <dgm:prSet presAssocID="{BB55A9E5-6680-4340-BD76-CD884DCAD544}" presName="nodeFollowingNodes" presStyleLbl="node1" presStyleIdx="4" presStyleCnt="7" custRadScaleRad="98806" custRadScaleInc="11684">
        <dgm:presLayoutVars>
          <dgm:bulletEnabled val="1"/>
        </dgm:presLayoutVars>
      </dgm:prSet>
      <dgm:spPr/>
    </dgm:pt>
    <dgm:pt modelId="{EC8A2F7E-41DF-496E-808C-FA3CF7E0E2DC}" type="pres">
      <dgm:prSet presAssocID="{3A578ADC-9C6A-4277-B133-F00E7745A1E2}" presName="nodeFollowingNodes" presStyleLbl="node1" presStyleIdx="5" presStyleCnt="7" custRadScaleRad="100941" custRadScaleInc="5636">
        <dgm:presLayoutVars>
          <dgm:bulletEnabled val="1"/>
        </dgm:presLayoutVars>
      </dgm:prSet>
      <dgm:spPr/>
    </dgm:pt>
    <dgm:pt modelId="{18FECF97-5EC1-423B-B25C-CE1805EB8993}" type="pres">
      <dgm:prSet presAssocID="{7861930A-B23D-45F4-874A-D1940D261185}" presName="nodeFollowingNodes" presStyleLbl="node1" presStyleIdx="6" presStyleCnt="7" custRadScaleRad="101306" custRadScaleInc="-3971">
        <dgm:presLayoutVars>
          <dgm:bulletEnabled val="1"/>
        </dgm:presLayoutVars>
      </dgm:prSet>
      <dgm:spPr/>
    </dgm:pt>
  </dgm:ptLst>
  <dgm:cxnLst>
    <dgm:cxn modelId="{51094F02-6B64-4315-A04B-124D5942B2B5}" type="presOf" srcId="{7861930A-B23D-45F4-874A-D1940D261185}" destId="{18FECF97-5EC1-423B-B25C-CE1805EB8993}" srcOrd="0" destOrd="0" presId="urn:microsoft.com/office/officeart/2005/8/layout/cycle3"/>
    <dgm:cxn modelId="{F2A8C30B-1D59-41CB-95A9-802302DA9FA5}" type="presOf" srcId="{657B6349-5FE6-49B4-8EC3-FAA36BC67C42}" destId="{1F54BC3D-68F0-4515-A533-357A1EF86EEF}" srcOrd="0" destOrd="0" presId="urn:microsoft.com/office/officeart/2005/8/layout/cycle3"/>
    <dgm:cxn modelId="{8B659613-5C9D-46AB-A4F0-79B1A4259764}" type="presOf" srcId="{3A578ADC-9C6A-4277-B133-F00E7745A1E2}" destId="{EC8A2F7E-41DF-496E-808C-FA3CF7E0E2DC}" srcOrd="0" destOrd="0" presId="urn:microsoft.com/office/officeart/2005/8/layout/cycle3"/>
    <dgm:cxn modelId="{58F5E83C-5DD4-4210-A0AF-267A141B3C50}" type="presOf" srcId="{BB55A9E5-6680-4340-BD76-CD884DCAD544}" destId="{6517BC66-AE21-468E-A2CE-28FD2E114CAB}" srcOrd="0" destOrd="0" presId="urn:microsoft.com/office/officeart/2005/8/layout/cycle3"/>
    <dgm:cxn modelId="{44419B6C-A37E-445E-AC2B-5A1B6129EAAB}" srcId="{1B799E2E-FA71-4133-9062-B72B14A0C10A}" destId="{657B6349-5FE6-49B4-8EC3-FAA36BC67C42}" srcOrd="0" destOrd="0" parTransId="{24EAA890-9B67-4B1D-BEB5-84EC08D21725}" sibTransId="{9000CE75-58A4-47D0-8A54-D01A8EDC460A}"/>
    <dgm:cxn modelId="{BC3D2D4E-EB44-4765-88BE-BDC78F4D0A3B}" srcId="{1B799E2E-FA71-4133-9062-B72B14A0C10A}" destId="{C01AA700-8F67-468D-8C30-98A875135C3F}" srcOrd="3" destOrd="0" parTransId="{729974CA-B809-42BA-BEB2-B58DAEC664C0}" sibTransId="{A5F725AF-32B8-44A8-AF61-D3B785519B83}"/>
    <dgm:cxn modelId="{F0FB0251-D521-41CD-9000-0092E290898C}" srcId="{1B799E2E-FA71-4133-9062-B72B14A0C10A}" destId="{5F03A92C-27ED-49DB-B89F-5DBC7B14C294}" srcOrd="2" destOrd="0" parTransId="{2ECB8DDA-13F6-4476-85AF-A6F6CE7F729A}" sibTransId="{B4543CEC-FC0A-4A5E-B42C-803E896B88C7}"/>
    <dgm:cxn modelId="{FE62BA71-14CE-400D-91AC-3A40D7E0B6D5}" srcId="{1B799E2E-FA71-4133-9062-B72B14A0C10A}" destId="{BB55A9E5-6680-4340-BD76-CD884DCAD544}" srcOrd="4" destOrd="0" parTransId="{94E25B12-7790-4DFC-B5D9-5FD98996FBBA}" sibTransId="{B4BE567A-1D42-45DF-BDB0-DD0853488FC3}"/>
    <dgm:cxn modelId="{37A52577-62D4-4EFC-AA41-C826A5643B58}" type="presOf" srcId="{56D1B15C-B053-4047-950B-02B380D21AB7}" destId="{13620E51-1448-471E-954F-C9EC772BBCDE}" srcOrd="0" destOrd="0" presId="urn:microsoft.com/office/officeart/2005/8/layout/cycle3"/>
    <dgm:cxn modelId="{EC59C35A-B2DD-4463-A99B-EF05DF46A151}" srcId="{1B799E2E-FA71-4133-9062-B72B14A0C10A}" destId="{3A578ADC-9C6A-4277-B133-F00E7745A1E2}" srcOrd="5" destOrd="0" parTransId="{25C0E642-62EE-40E6-8A4A-93C74B20F83A}" sibTransId="{92C83499-4438-42C2-BBA6-C706238A6576}"/>
    <dgm:cxn modelId="{1EBAE88D-2220-43E4-8AD2-4527E0FFBA7F}" type="presOf" srcId="{C01AA700-8F67-468D-8C30-98A875135C3F}" destId="{FDA01E40-17AA-4C85-8887-5B1E6D593EB5}" srcOrd="0" destOrd="0" presId="urn:microsoft.com/office/officeart/2005/8/layout/cycle3"/>
    <dgm:cxn modelId="{2C8ED093-621A-46DE-8DB0-DC76F17A8A3A}" type="presOf" srcId="{5F03A92C-27ED-49DB-B89F-5DBC7B14C294}" destId="{62F4243E-BA5A-47B9-95F0-E3AC53F8CE1C}" srcOrd="0" destOrd="0" presId="urn:microsoft.com/office/officeart/2005/8/layout/cycle3"/>
    <dgm:cxn modelId="{6324F49E-2E90-476D-AD96-299445A85E47}" type="presOf" srcId="{1B799E2E-FA71-4133-9062-B72B14A0C10A}" destId="{79510DB4-9E3C-4BF5-A6DD-A55C97EB365C}" srcOrd="0" destOrd="0" presId="urn:microsoft.com/office/officeart/2005/8/layout/cycle3"/>
    <dgm:cxn modelId="{B6BD21AF-EE7C-4075-AE1E-1ACFFEA724E4}" srcId="{1B799E2E-FA71-4133-9062-B72B14A0C10A}" destId="{56D1B15C-B053-4047-950B-02B380D21AB7}" srcOrd="1" destOrd="0" parTransId="{7CC94863-590A-412E-B34D-7F4FAD22D94A}" sibTransId="{A60064D5-9999-4AE6-87D6-A52BC834A95E}"/>
    <dgm:cxn modelId="{6984F7DC-8C64-4996-8301-1B639043F88B}" type="presOf" srcId="{9000CE75-58A4-47D0-8A54-D01A8EDC460A}" destId="{E6DC2158-4B2A-4B5B-A6A9-60DBAF91DAF8}" srcOrd="0" destOrd="0" presId="urn:microsoft.com/office/officeart/2005/8/layout/cycle3"/>
    <dgm:cxn modelId="{98EEDCE9-57EB-4074-8931-70CD0A5C5A49}" srcId="{1B799E2E-FA71-4133-9062-B72B14A0C10A}" destId="{7861930A-B23D-45F4-874A-D1940D261185}" srcOrd="6" destOrd="0" parTransId="{9A1700A2-9A3B-426B-9162-51C6ED495BF2}" sibTransId="{816E9A9F-5C04-44F7-ABCF-B876BE290469}"/>
    <dgm:cxn modelId="{A9DDAE17-E1BE-4D7F-ABF5-F19249F13F05}" type="presParOf" srcId="{79510DB4-9E3C-4BF5-A6DD-A55C97EB365C}" destId="{2D27908A-B1F5-4C17-AD60-54261A63EF35}" srcOrd="0" destOrd="0" presId="urn:microsoft.com/office/officeart/2005/8/layout/cycle3"/>
    <dgm:cxn modelId="{AB1B12A5-D234-4C60-992E-26246D5DC45C}" type="presParOf" srcId="{2D27908A-B1F5-4C17-AD60-54261A63EF35}" destId="{1F54BC3D-68F0-4515-A533-357A1EF86EEF}" srcOrd="0" destOrd="0" presId="urn:microsoft.com/office/officeart/2005/8/layout/cycle3"/>
    <dgm:cxn modelId="{9ED40BCA-D66B-43CB-BEA2-E857D887982B}" type="presParOf" srcId="{2D27908A-B1F5-4C17-AD60-54261A63EF35}" destId="{E6DC2158-4B2A-4B5B-A6A9-60DBAF91DAF8}" srcOrd="1" destOrd="0" presId="urn:microsoft.com/office/officeart/2005/8/layout/cycle3"/>
    <dgm:cxn modelId="{6D725D93-9B06-4E96-B7C4-AA51C375C4A4}" type="presParOf" srcId="{2D27908A-B1F5-4C17-AD60-54261A63EF35}" destId="{13620E51-1448-471E-954F-C9EC772BBCDE}" srcOrd="2" destOrd="0" presId="urn:microsoft.com/office/officeart/2005/8/layout/cycle3"/>
    <dgm:cxn modelId="{EE818E5D-5258-4058-9C43-E0FD8DEC0764}" type="presParOf" srcId="{2D27908A-B1F5-4C17-AD60-54261A63EF35}" destId="{62F4243E-BA5A-47B9-95F0-E3AC53F8CE1C}" srcOrd="3" destOrd="0" presId="urn:microsoft.com/office/officeart/2005/8/layout/cycle3"/>
    <dgm:cxn modelId="{A32813D7-A300-41C9-AF2C-6FE8B27E502A}" type="presParOf" srcId="{2D27908A-B1F5-4C17-AD60-54261A63EF35}" destId="{FDA01E40-17AA-4C85-8887-5B1E6D593EB5}" srcOrd="4" destOrd="0" presId="urn:microsoft.com/office/officeart/2005/8/layout/cycle3"/>
    <dgm:cxn modelId="{683DD986-35D7-4361-A7A9-A2B5E90CBD9B}" type="presParOf" srcId="{2D27908A-B1F5-4C17-AD60-54261A63EF35}" destId="{6517BC66-AE21-468E-A2CE-28FD2E114CAB}" srcOrd="5" destOrd="0" presId="urn:microsoft.com/office/officeart/2005/8/layout/cycle3"/>
    <dgm:cxn modelId="{B724B6A9-FDFD-4E3C-B8BC-8479084375F1}" type="presParOf" srcId="{2D27908A-B1F5-4C17-AD60-54261A63EF35}" destId="{EC8A2F7E-41DF-496E-808C-FA3CF7E0E2DC}" srcOrd="6" destOrd="0" presId="urn:microsoft.com/office/officeart/2005/8/layout/cycle3"/>
    <dgm:cxn modelId="{D981E43A-7953-4F9E-BDE8-F9B529CB4687}" type="presParOf" srcId="{2D27908A-B1F5-4C17-AD60-54261A63EF35}" destId="{18FECF97-5EC1-423B-B25C-CE1805EB8993}" srcOrd="7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E4EEA82-27FC-4D9B-BF76-89E649763FAD}" type="doc">
      <dgm:prSet loTypeId="urn:microsoft.com/office/officeart/2005/8/layout/hProcess9" loCatId="process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5E999DD2-87DF-4A91-A2CF-09A3D57CFBDA}">
      <dgm:prSet custT="1"/>
      <dgm:spPr/>
      <dgm:t>
        <a:bodyPr/>
        <a:lstStyle/>
        <a:p>
          <a:pPr rtl="0"/>
          <a:r>
            <a:rPr lang="en-US" sz="2400" b="1" i="0" baseline="0" dirty="0" err="1">
              <a:solidFill>
                <a:srgbClr val="FF0000"/>
              </a:solidFill>
            </a:rPr>
            <a:t>Otib</a:t>
          </a:r>
          <a:r>
            <a:rPr lang="en-US" sz="2400" b="1" i="0" baseline="0" dirty="0">
              <a:solidFill>
                <a:srgbClr val="FF0000"/>
              </a:solidFill>
            </a:rPr>
            <a:t> </a:t>
          </a:r>
          <a:r>
            <a:rPr lang="en-US" sz="2400" b="1" i="0" baseline="0" dirty="0" err="1">
              <a:solidFill>
                <a:srgbClr val="FF0000"/>
              </a:solidFill>
            </a:rPr>
            <a:t>o'ldirish</a:t>
          </a:r>
          <a:endParaRPr lang="ru-RU" sz="2400" b="1" dirty="0">
            <a:solidFill>
              <a:srgbClr val="FF0000"/>
            </a:solidFill>
          </a:endParaRPr>
        </a:p>
      </dgm:t>
    </dgm:pt>
    <dgm:pt modelId="{57F5C45E-B14F-481D-9A9E-D2287EDD2F67}" type="parTrans" cxnId="{4CA46BF9-72B3-4098-A7D2-D806B75E0953}">
      <dgm:prSet/>
      <dgm:spPr/>
      <dgm:t>
        <a:bodyPr/>
        <a:lstStyle/>
        <a:p>
          <a:endParaRPr lang="ru-RU"/>
        </a:p>
      </dgm:t>
    </dgm:pt>
    <dgm:pt modelId="{C0529330-1F3F-4FA3-92F2-401F5AE4F21B}" type="sibTrans" cxnId="{4CA46BF9-72B3-4098-A7D2-D806B75E0953}">
      <dgm:prSet/>
      <dgm:spPr/>
      <dgm:t>
        <a:bodyPr/>
        <a:lstStyle/>
        <a:p>
          <a:endParaRPr lang="ru-RU"/>
        </a:p>
      </dgm:t>
    </dgm:pt>
    <dgm:pt modelId="{A7374A90-391F-4A2E-9316-B32D0F9065F5}">
      <dgm:prSet custT="1"/>
      <dgm:spPr/>
      <dgm:t>
        <a:bodyPr/>
        <a:lstStyle/>
        <a:p>
          <a:pPr rtl="0"/>
          <a:r>
            <a:rPr lang="en-US" sz="2400" b="1" i="0" baseline="0" dirty="0" err="1">
              <a:solidFill>
                <a:srgbClr val="FF0000"/>
              </a:solidFill>
            </a:rPr>
            <a:t>Osib</a:t>
          </a:r>
          <a:r>
            <a:rPr lang="en-US" sz="2400" b="1" i="0" baseline="0" dirty="0">
              <a:solidFill>
                <a:srgbClr val="FF0000"/>
              </a:solidFill>
            </a:rPr>
            <a:t> </a:t>
          </a:r>
          <a:r>
            <a:rPr lang="en-US" sz="2400" b="1" i="0" baseline="0" dirty="0" err="1">
              <a:solidFill>
                <a:srgbClr val="FF0000"/>
              </a:solidFill>
            </a:rPr>
            <a:t>o'ldirish</a:t>
          </a:r>
          <a:endParaRPr lang="ru-RU" sz="2400" b="1" dirty="0">
            <a:solidFill>
              <a:srgbClr val="FF0000"/>
            </a:solidFill>
          </a:endParaRPr>
        </a:p>
      </dgm:t>
    </dgm:pt>
    <dgm:pt modelId="{6046C84F-B342-45F9-B35D-F9DCFA6F27AB}" type="parTrans" cxnId="{48BE534B-9E36-4603-9A5A-C00716EE0639}">
      <dgm:prSet/>
      <dgm:spPr/>
      <dgm:t>
        <a:bodyPr/>
        <a:lstStyle/>
        <a:p>
          <a:endParaRPr lang="ru-RU"/>
        </a:p>
      </dgm:t>
    </dgm:pt>
    <dgm:pt modelId="{15A3066E-81FC-46EC-9667-EF14479AA3E1}" type="sibTrans" cxnId="{48BE534B-9E36-4603-9A5A-C00716EE0639}">
      <dgm:prSet/>
      <dgm:spPr/>
      <dgm:t>
        <a:bodyPr/>
        <a:lstStyle/>
        <a:p>
          <a:endParaRPr lang="ru-RU"/>
        </a:p>
      </dgm:t>
    </dgm:pt>
    <dgm:pt modelId="{3D89A004-4400-403C-976A-C20C56B39082}">
      <dgm:prSet custT="1"/>
      <dgm:spPr/>
      <dgm:t>
        <a:bodyPr/>
        <a:lstStyle/>
        <a:p>
          <a:pPr rtl="0"/>
          <a:r>
            <a:rPr lang="en-US" sz="1800" b="1" i="0" baseline="0" dirty="0" err="1">
              <a:solidFill>
                <a:srgbClr val="FF0000"/>
              </a:solidFill>
            </a:rPr>
            <a:t>Toshbo'ron</a:t>
          </a:r>
          <a:r>
            <a:rPr lang="en-US" sz="1800" b="1" i="0" baseline="0" dirty="0">
              <a:solidFill>
                <a:srgbClr val="FF0000"/>
              </a:solidFill>
            </a:rPr>
            <a:t> </a:t>
          </a:r>
          <a:r>
            <a:rPr lang="en-US" sz="1800" b="1" i="0" baseline="0" dirty="0" err="1">
              <a:solidFill>
                <a:srgbClr val="FF0000"/>
              </a:solidFill>
            </a:rPr>
            <a:t>qilish</a:t>
          </a:r>
          <a:endParaRPr lang="ru-RU" sz="1800" b="1" dirty="0">
            <a:solidFill>
              <a:srgbClr val="FF0000"/>
            </a:solidFill>
          </a:endParaRPr>
        </a:p>
      </dgm:t>
    </dgm:pt>
    <dgm:pt modelId="{C1FDC2EA-AE82-4F7D-8537-644BDE243F0D}" type="parTrans" cxnId="{436D9E24-7E1F-4D69-9D28-A177D231A84A}">
      <dgm:prSet/>
      <dgm:spPr/>
      <dgm:t>
        <a:bodyPr/>
        <a:lstStyle/>
        <a:p>
          <a:endParaRPr lang="ru-RU"/>
        </a:p>
      </dgm:t>
    </dgm:pt>
    <dgm:pt modelId="{BC3F59BE-1B43-4D88-8F99-256EE5D4FACA}" type="sibTrans" cxnId="{436D9E24-7E1F-4D69-9D28-A177D231A84A}">
      <dgm:prSet/>
      <dgm:spPr/>
      <dgm:t>
        <a:bodyPr/>
        <a:lstStyle/>
        <a:p>
          <a:endParaRPr lang="ru-RU"/>
        </a:p>
      </dgm:t>
    </dgm:pt>
    <dgm:pt modelId="{CE6402FF-B771-4AF8-B2D7-7A447C175958}">
      <dgm:prSet/>
      <dgm:spPr/>
      <dgm:t>
        <a:bodyPr/>
        <a:lstStyle/>
        <a:p>
          <a:pPr rtl="0"/>
          <a:r>
            <a:rPr lang="en-US" b="1" i="0" baseline="0" dirty="0" err="1">
              <a:solidFill>
                <a:srgbClr val="FF0000"/>
              </a:solidFill>
            </a:rPr>
            <a:t>Elektr</a:t>
          </a:r>
          <a:r>
            <a:rPr lang="en-US" b="1" i="0" baseline="0" dirty="0">
              <a:solidFill>
                <a:srgbClr val="FF0000"/>
              </a:solidFill>
            </a:rPr>
            <a:t> </a:t>
          </a:r>
          <a:r>
            <a:rPr lang="en-US" b="1" i="0" baseline="0" dirty="0" err="1">
              <a:solidFill>
                <a:srgbClr val="FF0000"/>
              </a:solidFill>
            </a:rPr>
            <a:t>stulga</a:t>
          </a:r>
          <a:r>
            <a:rPr lang="en-US" b="1" i="0" baseline="0" dirty="0">
              <a:solidFill>
                <a:srgbClr val="FF0000"/>
              </a:solidFill>
            </a:rPr>
            <a:t> </a:t>
          </a:r>
          <a:r>
            <a:rPr lang="en-US" b="1" i="0" baseline="0" dirty="0" err="1">
              <a:solidFill>
                <a:srgbClr val="FF0000"/>
              </a:solidFill>
            </a:rPr>
            <a:t>o'tqazish</a:t>
          </a:r>
          <a:endParaRPr lang="ru-RU" b="1" dirty="0">
            <a:solidFill>
              <a:srgbClr val="FF0000"/>
            </a:solidFill>
          </a:endParaRPr>
        </a:p>
      </dgm:t>
    </dgm:pt>
    <dgm:pt modelId="{001F770D-E320-42C8-A080-EC4C0E22CC7E}" type="parTrans" cxnId="{967208B1-3C89-4788-BBEF-67F62A23BDD1}">
      <dgm:prSet/>
      <dgm:spPr/>
      <dgm:t>
        <a:bodyPr/>
        <a:lstStyle/>
        <a:p>
          <a:endParaRPr lang="ru-RU"/>
        </a:p>
      </dgm:t>
    </dgm:pt>
    <dgm:pt modelId="{66D14064-5CE9-4DED-99AA-9ACCF5BBCA70}" type="sibTrans" cxnId="{967208B1-3C89-4788-BBEF-67F62A23BDD1}">
      <dgm:prSet/>
      <dgm:spPr/>
      <dgm:t>
        <a:bodyPr/>
        <a:lstStyle/>
        <a:p>
          <a:endParaRPr lang="ru-RU"/>
        </a:p>
      </dgm:t>
    </dgm:pt>
    <dgm:pt modelId="{F5686C1C-7B62-4C56-82A1-83077C7FBDC9}">
      <dgm:prSet custT="1"/>
      <dgm:spPr/>
      <dgm:t>
        <a:bodyPr/>
        <a:lstStyle/>
        <a:p>
          <a:pPr rtl="0"/>
          <a:r>
            <a:rPr lang="en-US" sz="2000" b="1" i="0" baseline="0" dirty="0" err="1">
              <a:solidFill>
                <a:srgbClr val="FF0000"/>
              </a:solidFill>
            </a:rPr>
            <a:t>Tanasini</a:t>
          </a:r>
          <a:r>
            <a:rPr lang="en-US" sz="2000" b="1" i="0" baseline="0" dirty="0">
              <a:solidFill>
                <a:srgbClr val="FF0000"/>
              </a:solidFill>
            </a:rPr>
            <a:t> </a:t>
          </a:r>
          <a:r>
            <a:rPr lang="en-US" sz="2000" b="1" i="0" baseline="0" dirty="0" err="1">
              <a:solidFill>
                <a:srgbClr val="FF0000"/>
              </a:solidFill>
            </a:rPr>
            <a:t>boshidan</a:t>
          </a:r>
          <a:r>
            <a:rPr lang="en-US" sz="2000" b="1" i="0" baseline="0" dirty="0">
              <a:solidFill>
                <a:srgbClr val="FF0000"/>
              </a:solidFill>
            </a:rPr>
            <a:t> judo </a:t>
          </a:r>
          <a:r>
            <a:rPr lang="en-US" sz="2000" b="1" i="0" baseline="0" dirty="0" err="1">
              <a:solidFill>
                <a:srgbClr val="FF0000"/>
              </a:solidFill>
            </a:rPr>
            <a:t>qilish</a:t>
          </a:r>
          <a:endParaRPr lang="ru-RU" sz="2000" b="1" dirty="0">
            <a:solidFill>
              <a:srgbClr val="FF0000"/>
            </a:solidFill>
          </a:endParaRPr>
        </a:p>
      </dgm:t>
    </dgm:pt>
    <dgm:pt modelId="{A0613CF8-9294-4305-8195-CF15ACA32F2C}" type="parTrans" cxnId="{6F8508BB-C2A1-4901-83EB-EF9DAE1621A5}">
      <dgm:prSet/>
      <dgm:spPr/>
      <dgm:t>
        <a:bodyPr/>
        <a:lstStyle/>
        <a:p>
          <a:endParaRPr lang="ru-RU"/>
        </a:p>
      </dgm:t>
    </dgm:pt>
    <dgm:pt modelId="{52FC9567-658B-4F7C-8AAE-B910ABD0B5E8}" type="sibTrans" cxnId="{6F8508BB-C2A1-4901-83EB-EF9DAE1621A5}">
      <dgm:prSet/>
      <dgm:spPr/>
      <dgm:t>
        <a:bodyPr/>
        <a:lstStyle/>
        <a:p>
          <a:endParaRPr lang="ru-RU"/>
        </a:p>
      </dgm:t>
    </dgm:pt>
    <dgm:pt modelId="{553472B3-34AE-447B-A5BE-84059CD158CB}">
      <dgm:prSet custT="1"/>
      <dgm:spPr/>
      <dgm:t>
        <a:bodyPr/>
        <a:lstStyle/>
        <a:p>
          <a:pPr rtl="0"/>
          <a:r>
            <a:rPr lang="en-US" sz="1800" b="1" i="0" baseline="0" dirty="0" err="1">
              <a:solidFill>
                <a:srgbClr val="FF0000"/>
              </a:solidFill>
            </a:rPr>
            <a:t>Gaz</a:t>
          </a:r>
          <a:r>
            <a:rPr lang="en-US" sz="1800" b="1" i="0" baseline="0" dirty="0">
              <a:solidFill>
                <a:srgbClr val="FF0000"/>
              </a:solidFill>
            </a:rPr>
            <a:t> </a:t>
          </a:r>
          <a:r>
            <a:rPr lang="en-US" sz="1800" b="1" i="0" baseline="0" dirty="0" err="1">
              <a:solidFill>
                <a:srgbClr val="FF0000"/>
              </a:solidFill>
            </a:rPr>
            <a:t>kamerasiga</a:t>
          </a:r>
          <a:r>
            <a:rPr lang="en-US" sz="1800" b="1" i="0" baseline="0" dirty="0">
              <a:solidFill>
                <a:srgbClr val="FF0000"/>
              </a:solidFill>
            </a:rPr>
            <a:t> </a:t>
          </a:r>
          <a:r>
            <a:rPr lang="en-US" sz="1800" b="1" i="0" baseline="0" dirty="0" err="1">
              <a:solidFill>
                <a:srgbClr val="FF0000"/>
              </a:solidFill>
            </a:rPr>
            <a:t>qamash</a:t>
          </a:r>
          <a:endParaRPr lang="ru-RU" sz="1800" b="1" dirty="0">
            <a:solidFill>
              <a:srgbClr val="FF0000"/>
            </a:solidFill>
          </a:endParaRPr>
        </a:p>
      </dgm:t>
    </dgm:pt>
    <dgm:pt modelId="{0DD5ADA6-003F-400D-BCA9-98947580F908}" type="parTrans" cxnId="{9A7901F6-AD04-4657-800C-BC26E9E2E3EF}">
      <dgm:prSet/>
      <dgm:spPr/>
      <dgm:t>
        <a:bodyPr/>
        <a:lstStyle/>
        <a:p>
          <a:endParaRPr lang="ru-RU"/>
        </a:p>
      </dgm:t>
    </dgm:pt>
    <dgm:pt modelId="{3B714754-6199-4FD5-A8FE-94D401542FDD}" type="sibTrans" cxnId="{9A7901F6-AD04-4657-800C-BC26E9E2E3EF}">
      <dgm:prSet/>
      <dgm:spPr/>
      <dgm:t>
        <a:bodyPr/>
        <a:lstStyle/>
        <a:p>
          <a:endParaRPr lang="ru-RU"/>
        </a:p>
      </dgm:t>
    </dgm:pt>
    <dgm:pt modelId="{0024B53D-797E-4828-883F-663ECAF09569}" type="pres">
      <dgm:prSet presAssocID="{4E4EEA82-27FC-4D9B-BF76-89E649763FAD}" presName="CompostProcess" presStyleCnt="0">
        <dgm:presLayoutVars>
          <dgm:dir/>
          <dgm:resizeHandles val="exact"/>
        </dgm:presLayoutVars>
      </dgm:prSet>
      <dgm:spPr/>
    </dgm:pt>
    <dgm:pt modelId="{A00CBF00-08AC-415A-AA03-37CED7DBB1FB}" type="pres">
      <dgm:prSet presAssocID="{4E4EEA82-27FC-4D9B-BF76-89E649763FAD}" presName="arrow" presStyleLbl="bgShp" presStyleIdx="0" presStyleCnt="1" custScaleX="117647"/>
      <dgm:spPr/>
    </dgm:pt>
    <dgm:pt modelId="{7A1573C3-040D-4717-AD2F-F98147095022}" type="pres">
      <dgm:prSet presAssocID="{4E4EEA82-27FC-4D9B-BF76-89E649763FAD}" presName="linearProcess" presStyleCnt="0"/>
      <dgm:spPr/>
    </dgm:pt>
    <dgm:pt modelId="{9900C09C-BC03-4E52-A9DE-E4504444465A}" type="pres">
      <dgm:prSet presAssocID="{5E999DD2-87DF-4A91-A2CF-09A3D57CFBDA}" presName="textNode" presStyleLbl="node1" presStyleIdx="0" presStyleCnt="6">
        <dgm:presLayoutVars>
          <dgm:bulletEnabled val="1"/>
        </dgm:presLayoutVars>
      </dgm:prSet>
      <dgm:spPr/>
    </dgm:pt>
    <dgm:pt modelId="{697E05DB-0FC1-414B-8EF5-588AE41F7A8B}" type="pres">
      <dgm:prSet presAssocID="{C0529330-1F3F-4FA3-92F2-401F5AE4F21B}" presName="sibTrans" presStyleCnt="0"/>
      <dgm:spPr/>
    </dgm:pt>
    <dgm:pt modelId="{628C2C51-A8CA-4598-A7A3-A9EE9AF09070}" type="pres">
      <dgm:prSet presAssocID="{A7374A90-391F-4A2E-9316-B32D0F9065F5}" presName="textNode" presStyleLbl="node1" presStyleIdx="1" presStyleCnt="6">
        <dgm:presLayoutVars>
          <dgm:bulletEnabled val="1"/>
        </dgm:presLayoutVars>
      </dgm:prSet>
      <dgm:spPr/>
    </dgm:pt>
    <dgm:pt modelId="{77EFE03C-26D8-4E63-9F80-07F956986022}" type="pres">
      <dgm:prSet presAssocID="{15A3066E-81FC-46EC-9667-EF14479AA3E1}" presName="sibTrans" presStyleCnt="0"/>
      <dgm:spPr/>
    </dgm:pt>
    <dgm:pt modelId="{1735F200-05ED-4682-A991-22BB87AFC0B2}" type="pres">
      <dgm:prSet presAssocID="{3D89A004-4400-403C-976A-C20C56B39082}" presName="textNode" presStyleLbl="node1" presStyleIdx="2" presStyleCnt="6">
        <dgm:presLayoutVars>
          <dgm:bulletEnabled val="1"/>
        </dgm:presLayoutVars>
      </dgm:prSet>
      <dgm:spPr/>
    </dgm:pt>
    <dgm:pt modelId="{24F0602F-8841-4730-A389-FE47FE3345E4}" type="pres">
      <dgm:prSet presAssocID="{BC3F59BE-1B43-4D88-8F99-256EE5D4FACA}" presName="sibTrans" presStyleCnt="0"/>
      <dgm:spPr/>
    </dgm:pt>
    <dgm:pt modelId="{52AD815D-6844-49A7-9750-B596567C09C8}" type="pres">
      <dgm:prSet presAssocID="{CE6402FF-B771-4AF8-B2D7-7A447C175958}" presName="textNode" presStyleLbl="node1" presStyleIdx="3" presStyleCnt="6">
        <dgm:presLayoutVars>
          <dgm:bulletEnabled val="1"/>
        </dgm:presLayoutVars>
      </dgm:prSet>
      <dgm:spPr/>
    </dgm:pt>
    <dgm:pt modelId="{D2B823B5-D97B-4723-B508-842B80355582}" type="pres">
      <dgm:prSet presAssocID="{66D14064-5CE9-4DED-99AA-9ACCF5BBCA70}" presName="sibTrans" presStyleCnt="0"/>
      <dgm:spPr/>
    </dgm:pt>
    <dgm:pt modelId="{EAF36AAE-468E-4A69-86D1-021038B818FA}" type="pres">
      <dgm:prSet presAssocID="{F5686C1C-7B62-4C56-82A1-83077C7FBDC9}" presName="textNode" presStyleLbl="node1" presStyleIdx="4" presStyleCnt="6">
        <dgm:presLayoutVars>
          <dgm:bulletEnabled val="1"/>
        </dgm:presLayoutVars>
      </dgm:prSet>
      <dgm:spPr/>
    </dgm:pt>
    <dgm:pt modelId="{99858E16-29A7-4B79-B3A8-9783134D7BA2}" type="pres">
      <dgm:prSet presAssocID="{52FC9567-658B-4F7C-8AAE-B910ABD0B5E8}" presName="sibTrans" presStyleCnt="0"/>
      <dgm:spPr/>
    </dgm:pt>
    <dgm:pt modelId="{F43B3FD2-C541-4E29-B861-18E3DE73F92B}" type="pres">
      <dgm:prSet presAssocID="{553472B3-34AE-447B-A5BE-84059CD158CB}" presName="textNode" presStyleLbl="node1" presStyleIdx="5" presStyleCnt="6">
        <dgm:presLayoutVars>
          <dgm:bulletEnabled val="1"/>
        </dgm:presLayoutVars>
      </dgm:prSet>
      <dgm:spPr/>
    </dgm:pt>
  </dgm:ptLst>
  <dgm:cxnLst>
    <dgm:cxn modelId="{046DC804-E941-4636-8CE2-4D2245C730AF}" type="presOf" srcId="{3D89A004-4400-403C-976A-C20C56B39082}" destId="{1735F200-05ED-4682-A991-22BB87AFC0B2}" srcOrd="0" destOrd="0" presId="urn:microsoft.com/office/officeart/2005/8/layout/hProcess9"/>
    <dgm:cxn modelId="{7A669F11-0B15-46D9-AA9F-1E6FE250BF86}" type="presOf" srcId="{F5686C1C-7B62-4C56-82A1-83077C7FBDC9}" destId="{EAF36AAE-468E-4A69-86D1-021038B818FA}" srcOrd="0" destOrd="0" presId="urn:microsoft.com/office/officeart/2005/8/layout/hProcess9"/>
    <dgm:cxn modelId="{436D9E24-7E1F-4D69-9D28-A177D231A84A}" srcId="{4E4EEA82-27FC-4D9B-BF76-89E649763FAD}" destId="{3D89A004-4400-403C-976A-C20C56B39082}" srcOrd="2" destOrd="0" parTransId="{C1FDC2EA-AE82-4F7D-8537-644BDE243F0D}" sibTransId="{BC3F59BE-1B43-4D88-8F99-256EE5D4FACA}"/>
    <dgm:cxn modelId="{48BE534B-9E36-4603-9A5A-C00716EE0639}" srcId="{4E4EEA82-27FC-4D9B-BF76-89E649763FAD}" destId="{A7374A90-391F-4A2E-9316-B32D0F9065F5}" srcOrd="1" destOrd="0" parTransId="{6046C84F-B342-45F9-B35D-F9DCFA6F27AB}" sibTransId="{15A3066E-81FC-46EC-9667-EF14479AA3E1}"/>
    <dgm:cxn modelId="{75C9E04F-F311-4663-8F9F-5924BC35DFBA}" type="presOf" srcId="{5E999DD2-87DF-4A91-A2CF-09A3D57CFBDA}" destId="{9900C09C-BC03-4E52-A9DE-E4504444465A}" srcOrd="0" destOrd="0" presId="urn:microsoft.com/office/officeart/2005/8/layout/hProcess9"/>
    <dgm:cxn modelId="{EAD2DF99-9604-41D6-BF20-73458DF61F28}" type="presOf" srcId="{4E4EEA82-27FC-4D9B-BF76-89E649763FAD}" destId="{0024B53D-797E-4828-883F-663ECAF09569}" srcOrd="0" destOrd="0" presId="urn:microsoft.com/office/officeart/2005/8/layout/hProcess9"/>
    <dgm:cxn modelId="{C6B78CA1-0F4A-41C2-A605-96D1E099A71D}" type="presOf" srcId="{553472B3-34AE-447B-A5BE-84059CD158CB}" destId="{F43B3FD2-C541-4E29-B861-18E3DE73F92B}" srcOrd="0" destOrd="0" presId="urn:microsoft.com/office/officeart/2005/8/layout/hProcess9"/>
    <dgm:cxn modelId="{967208B1-3C89-4788-BBEF-67F62A23BDD1}" srcId="{4E4EEA82-27FC-4D9B-BF76-89E649763FAD}" destId="{CE6402FF-B771-4AF8-B2D7-7A447C175958}" srcOrd="3" destOrd="0" parTransId="{001F770D-E320-42C8-A080-EC4C0E22CC7E}" sibTransId="{66D14064-5CE9-4DED-99AA-9ACCF5BBCA70}"/>
    <dgm:cxn modelId="{6C1417B2-6BC2-4D3B-934A-B3D2530F6830}" type="presOf" srcId="{CE6402FF-B771-4AF8-B2D7-7A447C175958}" destId="{52AD815D-6844-49A7-9750-B596567C09C8}" srcOrd="0" destOrd="0" presId="urn:microsoft.com/office/officeart/2005/8/layout/hProcess9"/>
    <dgm:cxn modelId="{1C1BABB6-7AA6-4604-AD89-BF6A7DE9497E}" type="presOf" srcId="{A7374A90-391F-4A2E-9316-B32D0F9065F5}" destId="{628C2C51-A8CA-4598-A7A3-A9EE9AF09070}" srcOrd="0" destOrd="0" presId="urn:microsoft.com/office/officeart/2005/8/layout/hProcess9"/>
    <dgm:cxn modelId="{6F8508BB-C2A1-4901-83EB-EF9DAE1621A5}" srcId="{4E4EEA82-27FC-4D9B-BF76-89E649763FAD}" destId="{F5686C1C-7B62-4C56-82A1-83077C7FBDC9}" srcOrd="4" destOrd="0" parTransId="{A0613CF8-9294-4305-8195-CF15ACA32F2C}" sibTransId="{52FC9567-658B-4F7C-8AAE-B910ABD0B5E8}"/>
    <dgm:cxn modelId="{9A7901F6-AD04-4657-800C-BC26E9E2E3EF}" srcId="{4E4EEA82-27FC-4D9B-BF76-89E649763FAD}" destId="{553472B3-34AE-447B-A5BE-84059CD158CB}" srcOrd="5" destOrd="0" parTransId="{0DD5ADA6-003F-400D-BCA9-98947580F908}" sibTransId="{3B714754-6199-4FD5-A8FE-94D401542FDD}"/>
    <dgm:cxn modelId="{4CA46BF9-72B3-4098-A7D2-D806B75E0953}" srcId="{4E4EEA82-27FC-4D9B-BF76-89E649763FAD}" destId="{5E999DD2-87DF-4A91-A2CF-09A3D57CFBDA}" srcOrd="0" destOrd="0" parTransId="{57F5C45E-B14F-481D-9A9E-D2287EDD2F67}" sibTransId="{C0529330-1F3F-4FA3-92F2-401F5AE4F21B}"/>
    <dgm:cxn modelId="{D146EA97-28A1-47B1-94A3-9828026486A0}" type="presParOf" srcId="{0024B53D-797E-4828-883F-663ECAF09569}" destId="{A00CBF00-08AC-415A-AA03-37CED7DBB1FB}" srcOrd="0" destOrd="0" presId="urn:microsoft.com/office/officeart/2005/8/layout/hProcess9"/>
    <dgm:cxn modelId="{7B5D2C30-92D9-46EC-A15B-12654288AB3D}" type="presParOf" srcId="{0024B53D-797E-4828-883F-663ECAF09569}" destId="{7A1573C3-040D-4717-AD2F-F98147095022}" srcOrd="1" destOrd="0" presId="urn:microsoft.com/office/officeart/2005/8/layout/hProcess9"/>
    <dgm:cxn modelId="{0700D74E-9E34-491F-8DA1-5B5E20DC7A2E}" type="presParOf" srcId="{7A1573C3-040D-4717-AD2F-F98147095022}" destId="{9900C09C-BC03-4E52-A9DE-E4504444465A}" srcOrd="0" destOrd="0" presId="urn:microsoft.com/office/officeart/2005/8/layout/hProcess9"/>
    <dgm:cxn modelId="{987974CE-4585-4ED3-9E71-015025EA5CB4}" type="presParOf" srcId="{7A1573C3-040D-4717-AD2F-F98147095022}" destId="{697E05DB-0FC1-414B-8EF5-588AE41F7A8B}" srcOrd="1" destOrd="0" presId="urn:microsoft.com/office/officeart/2005/8/layout/hProcess9"/>
    <dgm:cxn modelId="{B73EEC8C-C5EE-4C31-9850-CEF4BF1FA6BC}" type="presParOf" srcId="{7A1573C3-040D-4717-AD2F-F98147095022}" destId="{628C2C51-A8CA-4598-A7A3-A9EE9AF09070}" srcOrd="2" destOrd="0" presId="urn:microsoft.com/office/officeart/2005/8/layout/hProcess9"/>
    <dgm:cxn modelId="{C753EACD-915A-4A70-973B-B0A6E148ECC3}" type="presParOf" srcId="{7A1573C3-040D-4717-AD2F-F98147095022}" destId="{77EFE03C-26D8-4E63-9F80-07F956986022}" srcOrd="3" destOrd="0" presId="urn:microsoft.com/office/officeart/2005/8/layout/hProcess9"/>
    <dgm:cxn modelId="{0E1F20BC-9622-4EEF-AA82-C7E0F9A0337D}" type="presParOf" srcId="{7A1573C3-040D-4717-AD2F-F98147095022}" destId="{1735F200-05ED-4682-A991-22BB87AFC0B2}" srcOrd="4" destOrd="0" presId="urn:microsoft.com/office/officeart/2005/8/layout/hProcess9"/>
    <dgm:cxn modelId="{742C863C-EE36-4713-9F1E-70D1F5165B38}" type="presParOf" srcId="{7A1573C3-040D-4717-AD2F-F98147095022}" destId="{24F0602F-8841-4730-A389-FE47FE3345E4}" srcOrd="5" destOrd="0" presId="urn:microsoft.com/office/officeart/2005/8/layout/hProcess9"/>
    <dgm:cxn modelId="{F920B477-5600-4BF5-BBA6-A036972E7B60}" type="presParOf" srcId="{7A1573C3-040D-4717-AD2F-F98147095022}" destId="{52AD815D-6844-49A7-9750-B596567C09C8}" srcOrd="6" destOrd="0" presId="urn:microsoft.com/office/officeart/2005/8/layout/hProcess9"/>
    <dgm:cxn modelId="{E74B72EB-026D-4487-8C70-C1E4899469B4}" type="presParOf" srcId="{7A1573C3-040D-4717-AD2F-F98147095022}" destId="{D2B823B5-D97B-4723-B508-842B80355582}" srcOrd="7" destOrd="0" presId="urn:microsoft.com/office/officeart/2005/8/layout/hProcess9"/>
    <dgm:cxn modelId="{0DEEAD07-7036-4DD8-A398-7BC9C9BAAF60}" type="presParOf" srcId="{7A1573C3-040D-4717-AD2F-F98147095022}" destId="{EAF36AAE-468E-4A69-86D1-021038B818FA}" srcOrd="8" destOrd="0" presId="urn:microsoft.com/office/officeart/2005/8/layout/hProcess9"/>
    <dgm:cxn modelId="{4A573033-799E-4A75-995F-A5FE11EDEBBF}" type="presParOf" srcId="{7A1573C3-040D-4717-AD2F-F98147095022}" destId="{99858E16-29A7-4B79-B3A8-9783134D7BA2}" srcOrd="9" destOrd="0" presId="urn:microsoft.com/office/officeart/2005/8/layout/hProcess9"/>
    <dgm:cxn modelId="{BA0BA449-9ABE-4389-88D4-FD777618D7EC}" type="presParOf" srcId="{7A1573C3-040D-4717-AD2F-F98147095022}" destId="{F43B3FD2-C541-4E29-B861-18E3DE73F92B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0526C4-1B3D-444C-B60D-95356FBB7E20}">
      <dsp:nvSpPr>
        <dsp:cNvPr id="0" name=""/>
        <dsp:cNvSpPr/>
      </dsp:nvSpPr>
      <dsp:spPr>
        <a:xfrm rot="1803328">
          <a:off x="2096724" y="4323513"/>
          <a:ext cx="1532487" cy="64863"/>
        </a:xfrm>
        <a:custGeom>
          <a:avLst/>
          <a:gdLst/>
          <a:ahLst/>
          <a:cxnLst/>
          <a:rect l="0" t="0" r="0" b="0"/>
          <a:pathLst>
            <a:path>
              <a:moveTo>
                <a:pt x="0" y="32431"/>
              </a:moveTo>
              <a:lnTo>
                <a:pt x="1532487" y="32431"/>
              </a:lnTo>
            </a:path>
          </a:pathLst>
        </a:custGeom>
        <a:noFill/>
        <a:ln w="28575" cap="flat" cmpd="sng" algn="ctr">
          <a:solidFill>
            <a:srgbClr val="FFC000"/>
          </a:solidFill>
          <a:prstDash val="sysDot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E815DC-12DD-48EF-8159-AEAA31A22251}">
      <dsp:nvSpPr>
        <dsp:cNvPr id="0" name=""/>
        <dsp:cNvSpPr/>
      </dsp:nvSpPr>
      <dsp:spPr>
        <a:xfrm rot="21593340">
          <a:off x="2199749" y="3283088"/>
          <a:ext cx="2933755" cy="64863"/>
        </a:xfrm>
        <a:custGeom>
          <a:avLst/>
          <a:gdLst/>
          <a:ahLst/>
          <a:cxnLst/>
          <a:rect l="0" t="0" r="0" b="0"/>
          <a:pathLst>
            <a:path>
              <a:moveTo>
                <a:pt x="0" y="32431"/>
              </a:moveTo>
              <a:lnTo>
                <a:pt x="2933755" y="32431"/>
              </a:lnTo>
            </a:path>
          </a:pathLst>
        </a:custGeom>
        <a:noFill/>
        <a:ln w="28575" cap="flat" cmpd="sng" algn="ctr">
          <a:solidFill>
            <a:srgbClr val="FFC000"/>
          </a:solidFill>
          <a:prstDash val="sysDot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A15331-9FE8-477D-8E1A-B9CD08444A32}">
      <dsp:nvSpPr>
        <dsp:cNvPr id="0" name=""/>
        <dsp:cNvSpPr/>
      </dsp:nvSpPr>
      <dsp:spPr>
        <a:xfrm rot="19703561">
          <a:off x="2078618" y="2167126"/>
          <a:ext cx="1633195" cy="64863"/>
        </a:xfrm>
        <a:custGeom>
          <a:avLst/>
          <a:gdLst/>
          <a:ahLst/>
          <a:cxnLst/>
          <a:rect l="0" t="0" r="0" b="0"/>
          <a:pathLst>
            <a:path>
              <a:moveTo>
                <a:pt x="0" y="32431"/>
              </a:moveTo>
              <a:lnTo>
                <a:pt x="1633195" y="32431"/>
              </a:lnTo>
            </a:path>
          </a:pathLst>
        </a:custGeom>
        <a:noFill/>
        <a:ln w="28575" cap="flat" cmpd="sng" algn="ctr">
          <a:solidFill>
            <a:srgbClr val="FFC000"/>
          </a:solidFill>
          <a:prstDash val="sysDot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D3C368-E911-45D2-87A0-9CFFC360EDA7}">
      <dsp:nvSpPr>
        <dsp:cNvPr id="0" name=""/>
        <dsp:cNvSpPr/>
      </dsp:nvSpPr>
      <dsp:spPr>
        <a:xfrm>
          <a:off x="-146504" y="1800206"/>
          <a:ext cx="2821814" cy="3007854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965C2E-29C3-47B4-B2C5-CAB720F736E9}">
      <dsp:nvSpPr>
        <dsp:cNvPr id="0" name=""/>
        <dsp:cNvSpPr/>
      </dsp:nvSpPr>
      <dsp:spPr>
        <a:xfrm>
          <a:off x="3279958" y="71999"/>
          <a:ext cx="2760699" cy="2082711"/>
        </a:xfrm>
        <a:prstGeom prst="ellipse">
          <a:avLst/>
        </a:prstGeom>
        <a:gradFill rotWithShape="1">
          <a:gsLst>
            <a:gs pos="0">
              <a:schemeClr val="accent4">
                <a:tint val="45000"/>
                <a:satMod val="220000"/>
              </a:schemeClr>
            </a:gs>
            <a:gs pos="30000">
              <a:schemeClr val="accent4">
                <a:tint val="61000"/>
                <a:satMod val="220000"/>
              </a:schemeClr>
            </a:gs>
            <a:gs pos="45000">
              <a:schemeClr val="accent4">
                <a:tint val="66000"/>
                <a:satMod val="240000"/>
              </a:schemeClr>
            </a:gs>
            <a:gs pos="55000">
              <a:schemeClr val="accent4">
                <a:tint val="66000"/>
                <a:satMod val="220000"/>
              </a:schemeClr>
            </a:gs>
            <a:gs pos="73000">
              <a:schemeClr val="accent4">
                <a:tint val="61000"/>
                <a:satMod val="220000"/>
              </a:schemeClr>
            </a:gs>
            <a:gs pos="100000">
              <a:schemeClr val="accent4">
                <a:tint val="45000"/>
                <a:satMod val="220000"/>
              </a:schemeClr>
            </a:gs>
          </a:gsLst>
          <a:lin ang="950000" scaled="1"/>
        </a:gradFill>
        <a:ln w="9525" cap="flat" cmpd="sng" algn="ctr">
          <a:solidFill>
            <a:schemeClr val="accent4"/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baseline="0" dirty="0">
              <a:solidFill>
                <a:srgbClr val="FF0000"/>
              </a:solidFill>
            </a:rPr>
            <a:t>ERKINLIK-</a:t>
          </a:r>
          <a:r>
            <a:rPr lang="en-US" sz="2000" b="1" i="0" kern="1200" baseline="0" dirty="0" err="1">
              <a:solidFill>
                <a:schemeClr val="bg1"/>
              </a:solidFill>
            </a:rPr>
            <a:t>shaxsning</a:t>
          </a:r>
          <a:r>
            <a:rPr lang="en-US" sz="2000" b="1" i="0" kern="1200" baseline="0" dirty="0">
              <a:solidFill>
                <a:schemeClr val="bg1"/>
              </a:solidFill>
            </a:rPr>
            <a:t> </a:t>
          </a:r>
          <a:r>
            <a:rPr lang="en-US" sz="2000" b="1" i="0" kern="1200" baseline="0" dirty="0" err="1">
              <a:solidFill>
                <a:schemeClr val="bg1"/>
              </a:solidFill>
            </a:rPr>
            <a:t>erkin</a:t>
          </a:r>
          <a:r>
            <a:rPr lang="en-US" sz="2000" b="1" i="0" kern="1200" baseline="0" dirty="0">
              <a:solidFill>
                <a:schemeClr val="bg1"/>
              </a:solidFill>
            </a:rPr>
            <a:t> </a:t>
          </a:r>
          <a:r>
            <a:rPr lang="en-US" sz="2000" b="1" i="0" kern="1200" baseline="0" dirty="0" err="1">
              <a:solidFill>
                <a:schemeClr val="bg1"/>
              </a:solidFill>
            </a:rPr>
            <a:t>tanlovi</a:t>
          </a:r>
          <a:r>
            <a:rPr lang="en-US" sz="2000" b="1" i="0" kern="1200" baseline="0" dirty="0">
              <a:solidFill>
                <a:schemeClr val="bg1"/>
              </a:solidFill>
            </a:rPr>
            <a:t> </a:t>
          </a:r>
          <a:r>
            <a:rPr lang="en-US" sz="2000" b="1" i="0" kern="1200" baseline="0" dirty="0" err="1">
              <a:solidFill>
                <a:schemeClr val="bg1"/>
              </a:solidFill>
            </a:rPr>
            <a:t>hisoblanadi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3684253" y="377005"/>
        <a:ext cx="1952109" cy="1472699"/>
      </dsp:txXfrm>
    </dsp:sp>
    <dsp:sp modelId="{E8086B04-C969-4E36-93E9-7E6CB3BC1E29}">
      <dsp:nvSpPr>
        <dsp:cNvPr id="0" name=""/>
        <dsp:cNvSpPr/>
      </dsp:nvSpPr>
      <dsp:spPr>
        <a:xfrm>
          <a:off x="5133497" y="1944218"/>
          <a:ext cx="3399942" cy="2730332"/>
        </a:xfrm>
        <a:prstGeom prst="ellipse">
          <a:avLst/>
        </a:prstGeom>
        <a:gradFill rotWithShape="1">
          <a:gsLst>
            <a:gs pos="0">
              <a:schemeClr val="accent4">
                <a:tint val="45000"/>
                <a:satMod val="220000"/>
              </a:schemeClr>
            </a:gs>
            <a:gs pos="30000">
              <a:schemeClr val="accent4">
                <a:tint val="61000"/>
                <a:satMod val="220000"/>
              </a:schemeClr>
            </a:gs>
            <a:gs pos="45000">
              <a:schemeClr val="accent4">
                <a:tint val="66000"/>
                <a:satMod val="240000"/>
              </a:schemeClr>
            </a:gs>
            <a:gs pos="55000">
              <a:schemeClr val="accent4">
                <a:tint val="66000"/>
                <a:satMod val="220000"/>
              </a:schemeClr>
            </a:gs>
            <a:gs pos="73000">
              <a:schemeClr val="accent4">
                <a:tint val="61000"/>
                <a:satMod val="220000"/>
              </a:schemeClr>
            </a:gs>
            <a:gs pos="100000">
              <a:schemeClr val="accent4">
                <a:tint val="45000"/>
                <a:satMod val="220000"/>
              </a:schemeClr>
            </a:gs>
          </a:gsLst>
          <a:lin ang="950000" scaled="1"/>
        </a:gradFill>
        <a:ln w="9525" cap="flat" cmpd="sng" algn="ctr">
          <a:solidFill>
            <a:schemeClr val="accent4"/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baseline="0" dirty="0">
              <a:solidFill>
                <a:srgbClr val="FF0000"/>
              </a:solidFill>
              <a:latin typeface="Bookman Old Style" panose="02050604050505020204" pitchFamily="18" charset="0"/>
            </a:rPr>
            <a:t>FATALIZM</a:t>
          </a:r>
          <a:r>
            <a:rPr lang="en-US" sz="1600" b="1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dunyodagi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barcha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narsalar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sabab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va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oqibatga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ega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va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aynan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shu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sababli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inson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harakatlari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bizning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hukmimizga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bo’ysunmaydigan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kuchlar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tomonidan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belgilab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beriladi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(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Alloh,taqdir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)</a:t>
          </a:r>
          <a:endParaRPr lang="ru-RU" sz="1600" kern="1200" dirty="0">
            <a:solidFill>
              <a:schemeClr val="bg1"/>
            </a:solidFill>
            <a:latin typeface="Bookman Old Style" panose="02050604050505020204" pitchFamily="18" charset="0"/>
          </a:endParaRPr>
        </a:p>
      </dsp:txBody>
      <dsp:txXfrm>
        <a:off x="5631407" y="2344066"/>
        <a:ext cx="2404122" cy="1930636"/>
      </dsp:txXfrm>
    </dsp:sp>
    <dsp:sp modelId="{7B2E34C2-B3A2-4AC4-80A1-117C2F5C9DF2}">
      <dsp:nvSpPr>
        <dsp:cNvPr id="0" name=""/>
        <dsp:cNvSpPr/>
      </dsp:nvSpPr>
      <dsp:spPr>
        <a:xfrm>
          <a:off x="3091404" y="4375253"/>
          <a:ext cx="3401544" cy="2194026"/>
        </a:xfrm>
        <a:prstGeom prst="ellipse">
          <a:avLst/>
        </a:prstGeom>
        <a:gradFill rotWithShape="1">
          <a:gsLst>
            <a:gs pos="0">
              <a:schemeClr val="accent4">
                <a:tint val="45000"/>
                <a:satMod val="220000"/>
              </a:schemeClr>
            </a:gs>
            <a:gs pos="30000">
              <a:schemeClr val="accent4">
                <a:tint val="61000"/>
                <a:satMod val="220000"/>
              </a:schemeClr>
            </a:gs>
            <a:gs pos="45000">
              <a:schemeClr val="accent4">
                <a:tint val="66000"/>
                <a:satMod val="240000"/>
              </a:schemeClr>
            </a:gs>
            <a:gs pos="55000">
              <a:schemeClr val="accent4">
                <a:tint val="66000"/>
                <a:satMod val="220000"/>
              </a:schemeClr>
            </a:gs>
            <a:gs pos="73000">
              <a:schemeClr val="accent4">
                <a:tint val="61000"/>
                <a:satMod val="220000"/>
              </a:schemeClr>
            </a:gs>
            <a:gs pos="100000">
              <a:schemeClr val="accent4">
                <a:tint val="45000"/>
                <a:satMod val="220000"/>
              </a:schemeClr>
            </a:gs>
          </a:gsLst>
          <a:lin ang="950000" scaled="1"/>
        </a:gradFill>
        <a:ln w="9525" cap="flat" cmpd="sng" algn="ctr">
          <a:solidFill>
            <a:schemeClr val="accent4"/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baseline="0" dirty="0">
              <a:solidFill>
                <a:srgbClr val="FF0000"/>
              </a:solidFill>
              <a:latin typeface="Bookman Old Style" panose="02050604050505020204" pitchFamily="18" charset="0"/>
            </a:rPr>
            <a:t>VOLYUNTARIZM</a:t>
          </a:r>
          <a:r>
            <a:rPr lang="en-US" sz="1800" b="1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inson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axloqiy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qarorlarni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mustaqil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tarzda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qabul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qilish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va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o’z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xohish-istaklaridan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kelib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chiqqan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holda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harakat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qilishi</a:t>
          </a:r>
          <a:r>
            <a:rPr lang="en-US" sz="1600" b="0" i="0" kern="1200" baseline="0" dirty="0">
              <a:solidFill>
                <a:schemeClr val="bg1"/>
              </a:solidFill>
              <a:latin typeface="Bookman Old Style" panose="02050604050505020204" pitchFamily="18" charset="0"/>
            </a:rPr>
            <a:t> </a:t>
          </a:r>
          <a:r>
            <a:rPr lang="en-US" sz="1600" b="0" i="0" kern="1200" baseline="0" dirty="0" err="1">
              <a:solidFill>
                <a:schemeClr val="bg1"/>
              </a:solidFill>
              <a:latin typeface="Bookman Old Style" panose="02050604050505020204" pitchFamily="18" charset="0"/>
            </a:rPr>
            <a:t>mumkin</a:t>
          </a:r>
          <a:endParaRPr lang="ru-RU" sz="1600" b="0" kern="1200" dirty="0">
            <a:solidFill>
              <a:schemeClr val="bg1"/>
            </a:solidFill>
            <a:latin typeface="Bookman Old Style" panose="02050604050505020204" pitchFamily="18" charset="0"/>
          </a:endParaRPr>
        </a:p>
      </dsp:txBody>
      <dsp:txXfrm>
        <a:off x="3589549" y="4696561"/>
        <a:ext cx="2405254" cy="15514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65E093-36C0-49C0-8EC7-E054B7019D0A}">
      <dsp:nvSpPr>
        <dsp:cNvPr id="0" name=""/>
        <dsp:cNvSpPr/>
      </dsp:nvSpPr>
      <dsp:spPr>
        <a:xfrm>
          <a:off x="2304262" y="14726"/>
          <a:ext cx="4112134" cy="3400160"/>
        </a:xfrm>
        <a:prstGeom prst="ellipse">
          <a:avLst/>
        </a:prstGeom>
        <a:solidFill>
          <a:schemeClr val="accent6"/>
        </a:solidFill>
        <a:ln w="53975" cap="flat" cmpd="dbl" algn="ctr">
          <a:solidFill>
            <a:schemeClr val="lt1"/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 dirty="0" err="1"/>
            <a:t>Tajriba</a:t>
          </a:r>
          <a:r>
            <a:rPr lang="en-US" sz="2400" b="0" i="0" kern="1200" baseline="0" dirty="0"/>
            <a:t>, </a:t>
          </a:r>
          <a:r>
            <a:rPr lang="en-US" sz="2400" b="0" i="0" kern="1200" baseline="0" dirty="0" err="1"/>
            <a:t>ta’sirchanlik</a:t>
          </a:r>
          <a:r>
            <a:rPr lang="en-US" sz="2400" b="0" i="0" kern="1200" baseline="0" dirty="0"/>
            <a:t>, </a:t>
          </a:r>
          <a:r>
            <a:rPr lang="en-US" sz="2400" b="0" i="0" kern="1200" baseline="0" dirty="0" err="1"/>
            <a:t>ruhiyat</a:t>
          </a:r>
          <a:r>
            <a:rPr lang="en-US" sz="2400" b="0" i="0" kern="1200" baseline="0" dirty="0"/>
            <a:t>, </a:t>
          </a:r>
          <a:r>
            <a:rPr lang="en-US" sz="2400" b="0" i="0" kern="1200" baseline="0" dirty="0" err="1"/>
            <a:t>biologik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jarayonlar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va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inson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shaxsining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jonzot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sifatidagi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barcha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xususiyatlarini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qamrab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oladi</a:t>
          </a:r>
          <a:endParaRPr lang="ru-RU" sz="2400" kern="1200" dirty="0"/>
        </a:p>
      </dsp:txBody>
      <dsp:txXfrm>
        <a:off x="2852547" y="609754"/>
        <a:ext cx="3015565" cy="1530072"/>
      </dsp:txXfrm>
    </dsp:sp>
    <dsp:sp modelId="{B1854BFC-015C-45F8-AECD-2C89E303F7AC}">
      <dsp:nvSpPr>
        <dsp:cNvPr id="0" name=""/>
        <dsp:cNvSpPr/>
      </dsp:nvSpPr>
      <dsp:spPr>
        <a:xfrm>
          <a:off x="4176461" y="2066819"/>
          <a:ext cx="4157566" cy="3189764"/>
        </a:xfrm>
        <a:prstGeom prst="ellipse">
          <a:avLst/>
        </a:prstGeom>
        <a:solidFill>
          <a:schemeClr val="accent6"/>
        </a:solidFill>
        <a:ln w="53975" cap="flat" cmpd="dbl" algn="ctr">
          <a:solidFill>
            <a:schemeClr val="lt1"/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 dirty="0" err="1"/>
            <a:t>Inson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shaxsining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tegishli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ravishda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faoliyat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olib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borishini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ta’minlash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uchun</a:t>
          </a:r>
          <a:r>
            <a:rPr lang="en-US" sz="2400" b="0" i="0" kern="1200" baseline="0" dirty="0"/>
            <a:t>, </a:t>
          </a:r>
          <a:r>
            <a:rPr lang="en-US" sz="2400" b="0" i="0" kern="1200" baseline="0" dirty="0" err="1"/>
            <a:t>tajribaning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eng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yuqori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darajasiga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erishishi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lozim</a:t>
          </a:r>
          <a:endParaRPr lang="ru-RU" sz="2400" kern="1200" dirty="0"/>
        </a:p>
      </dsp:txBody>
      <dsp:txXfrm>
        <a:off x="5447984" y="2890842"/>
        <a:ext cx="2494539" cy="1754370"/>
      </dsp:txXfrm>
    </dsp:sp>
    <dsp:sp modelId="{1A73E19F-6B21-413D-A00A-B3D429F22AB9}">
      <dsp:nvSpPr>
        <dsp:cNvPr id="0" name=""/>
        <dsp:cNvSpPr/>
      </dsp:nvSpPr>
      <dsp:spPr>
        <a:xfrm>
          <a:off x="576068" y="2018976"/>
          <a:ext cx="4028935" cy="3237607"/>
        </a:xfrm>
        <a:prstGeom prst="ellipse">
          <a:avLst/>
        </a:prstGeom>
        <a:solidFill>
          <a:schemeClr val="accent6"/>
        </a:solidFill>
        <a:ln w="53975" cap="flat" cmpd="dbl" algn="ctr">
          <a:solidFill>
            <a:schemeClr val="lt1"/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 dirty="0" err="1"/>
            <a:t>Hayotiy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qadriyatlar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quyidagilardan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iborat</a:t>
          </a:r>
          <a:r>
            <a:rPr lang="en-US" sz="2400" b="0" i="0" kern="1200" baseline="0" dirty="0"/>
            <a:t>: </a:t>
          </a:r>
          <a:r>
            <a:rPr lang="en-US" sz="2400" b="0" i="0" kern="1200" baseline="0" dirty="0" err="1"/>
            <a:t>salomatlik</a:t>
          </a:r>
          <a:r>
            <a:rPr lang="en-US" sz="2400" b="0" i="0" kern="1200" baseline="0" dirty="0"/>
            <a:t>, </a:t>
          </a:r>
          <a:r>
            <a:rPr lang="en-US" sz="2400" b="0" i="0" kern="1200" baseline="0" dirty="0" err="1"/>
            <a:t>oziq-ovqat</a:t>
          </a:r>
          <a:r>
            <a:rPr lang="en-US" sz="2400" b="0" i="0" kern="1200" baseline="0" dirty="0"/>
            <a:t>, </a:t>
          </a:r>
          <a:r>
            <a:rPr lang="en-US" sz="2400" b="0" i="0" kern="1200" baseline="0" dirty="0" err="1"/>
            <a:t>ishlab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chiqarish</a:t>
          </a:r>
          <a:r>
            <a:rPr lang="en-US" sz="2400" b="0" i="0" kern="1200" baseline="0" dirty="0"/>
            <a:t>, </a:t>
          </a:r>
          <a:r>
            <a:rPr lang="en-US" sz="2400" b="0" i="0" kern="1200" baseline="0" dirty="0" err="1"/>
            <a:t>issiqlik</a:t>
          </a:r>
          <a:r>
            <a:rPr lang="en-US" sz="2400" b="0" i="0" kern="1200" baseline="0" dirty="0"/>
            <a:t>, </a:t>
          </a:r>
          <a:r>
            <a:rPr lang="en-US" sz="2400" b="0" i="0" kern="1200" baseline="0" dirty="0" err="1"/>
            <a:t>uyqu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va</a:t>
          </a:r>
          <a:r>
            <a:rPr lang="en-US" sz="2400" b="0" i="0" kern="1200" baseline="0" dirty="0"/>
            <a:t> </a:t>
          </a:r>
          <a:r>
            <a:rPr lang="en-US" sz="2400" b="0" i="0" kern="1200" baseline="0" dirty="0" err="1"/>
            <a:t>hokazo</a:t>
          </a:r>
          <a:endParaRPr lang="ru-RU" sz="2400" kern="1200" dirty="0"/>
        </a:p>
      </dsp:txBody>
      <dsp:txXfrm>
        <a:off x="955459" y="2855358"/>
        <a:ext cx="2417361" cy="17806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EA3C63-F2EC-4ED9-82EF-DA4FA32C0086}">
      <dsp:nvSpPr>
        <dsp:cNvPr id="0" name=""/>
        <dsp:cNvSpPr/>
      </dsp:nvSpPr>
      <dsp:spPr>
        <a:xfrm>
          <a:off x="3281342" y="2991963"/>
          <a:ext cx="178870" cy="178870"/>
        </a:xfrm>
        <a:prstGeom prst="ellipse">
          <a:avLst/>
        </a:prstGeom>
        <a:solidFill>
          <a:schemeClr val="accent2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B54357-A15B-459B-8D9F-68E0265E3A90}">
      <dsp:nvSpPr>
        <dsp:cNvPr id="0" name=""/>
        <dsp:cNvSpPr/>
      </dsp:nvSpPr>
      <dsp:spPr>
        <a:xfrm>
          <a:off x="3124652" y="3243068"/>
          <a:ext cx="178870" cy="178870"/>
        </a:xfrm>
        <a:prstGeom prst="ellipse">
          <a:avLst/>
        </a:prstGeom>
        <a:solidFill>
          <a:schemeClr val="accent2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2B175C-9BC1-4D24-85EF-218DBEFA5916}">
      <dsp:nvSpPr>
        <dsp:cNvPr id="0" name=""/>
        <dsp:cNvSpPr/>
      </dsp:nvSpPr>
      <dsp:spPr>
        <a:xfrm>
          <a:off x="2937911" y="3460471"/>
          <a:ext cx="178870" cy="178870"/>
        </a:xfrm>
        <a:prstGeom prst="ellipse">
          <a:avLst/>
        </a:prstGeom>
        <a:solidFill>
          <a:schemeClr val="accent2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612FF4-1EE5-402F-940E-7B0D23C44152}">
      <dsp:nvSpPr>
        <dsp:cNvPr id="0" name=""/>
        <dsp:cNvSpPr/>
      </dsp:nvSpPr>
      <dsp:spPr>
        <a:xfrm>
          <a:off x="3161141" y="464775"/>
          <a:ext cx="178870" cy="178870"/>
        </a:xfrm>
        <a:prstGeom prst="ellipse">
          <a:avLst/>
        </a:prstGeom>
        <a:solidFill>
          <a:schemeClr val="accent2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FB0E4F-CC97-4CFB-A240-99E9F570F62C}">
      <dsp:nvSpPr>
        <dsp:cNvPr id="0" name=""/>
        <dsp:cNvSpPr/>
      </dsp:nvSpPr>
      <dsp:spPr>
        <a:xfrm>
          <a:off x="3400113" y="322371"/>
          <a:ext cx="178870" cy="178870"/>
        </a:xfrm>
        <a:prstGeom prst="ellipse">
          <a:avLst/>
        </a:prstGeom>
        <a:solidFill>
          <a:schemeClr val="accent2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BF5315-4AAC-4C59-B74C-B373C6375CF8}">
      <dsp:nvSpPr>
        <dsp:cNvPr id="0" name=""/>
        <dsp:cNvSpPr/>
      </dsp:nvSpPr>
      <dsp:spPr>
        <a:xfrm>
          <a:off x="3638368" y="179968"/>
          <a:ext cx="178870" cy="178870"/>
        </a:xfrm>
        <a:prstGeom prst="ellipse">
          <a:avLst/>
        </a:prstGeom>
        <a:solidFill>
          <a:schemeClr val="accent2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D01FB7-C9F1-4A2B-A755-65DCE2992131}">
      <dsp:nvSpPr>
        <dsp:cNvPr id="0" name=""/>
        <dsp:cNvSpPr/>
      </dsp:nvSpPr>
      <dsp:spPr>
        <a:xfrm>
          <a:off x="3876624" y="322371"/>
          <a:ext cx="178870" cy="178870"/>
        </a:xfrm>
        <a:prstGeom prst="ellipse">
          <a:avLst/>
        </a:prstGeom>
        <a:solidFill>
          <a:schemeClr val="accent2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803719-AF04-4364-B375-6F03F460EDEA}">
      <dsp:nvSpPr>
        <dsp:cNvPr id="0" name=""/>
        <dsp:cNvSpPr/>
      </dsp:nvSpPr>
      <dsp:spPr>
        <a:xfrm>
          <a:off x="4115596" y="464775"/>
          <a:ext cx="178870" cy="178870"/>
        </a:xfrm>
        <a:prstGeom prst="ellipse">
          <a:avLst/>
        </a:prstGeom>
        <a:solidFill>
          <a:schemeClr val="accent2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BCBB14-5516-4A19-A44B-B5E17B36AC60}">
      <dsp:nvSpPr>
        <dsp:cNvPr id="0" name=""/>
        <dsp:cNvSpPr/>
      </dsp:nvSpPr>
      <dsp:spPr>
        <a:xfrm>
          <a:off x="3638368" y="480439"/>
          <a:ext cx="178870" cy="178870"/>
        </a:xfrm>
        <a:prstGeom prst="ellipse">
          <a:avLst/>
        </a:prstGeom>
        <a:solidFill>
          <a:schemeClr val="accent2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E2C867-41A8-4BED-A1D7-E9CE9401F651}">
      <dsp:nvSpPr>
        <dsp:cNvPr id="0" name=""/>
        <dsp:cNvSpPr/>
      </dsp:nvSpPr>
      <dsp:spPr>
        <a:xfrm>
          <a:off x="3638368" y="780911"/>
          <a:ext cx="178870" cy="178870"/>
        </a:xfrm>
        <a:prstGeom prst="ellipse">
          <a:avLst/>
        </a:prstGeom>
        <a:gradFill rotWithShape="1">
          <a:gsLst>
            <a:gs pos="0">
              <a:schemeClr val="accent2">
                <a:shade val="63000"/>
                <a:satMod val="110000"/>
              </a:schemeClr>
            </a:gs>
            <a:gs pos="30000">
              <a:schemeClr val="accent2">
                <a:shade val="90000"/>
                <a:satMod val="120000"/>
              </a:schemeClr>
            </a:gs>
            <a:gs pos="45000">
              <a:schemeClr val="accent2">
                <a:shade val="100000"/>
                <a:satMod val="128000"/>
              </a:schemeClr>
            </a:gs>
            <a:gs pos="55000">
              <a:schemeClr val="accent2">
                <a:shade val="100000"/>
                <a:satMod val="128000"/>
              </a:schemeClr>
            </a:gs>
            <a:gs pos="73000">
              <a:schemeClr val="accent2">
                <a:shade val="90000"/>
                <a:satMod val="120000"/>
              </a:schemeClr>
            </a:gs>
            <a:gs pos="100000">
              <a:schemeClr val="accent2"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7150" dist="38100" dir="5400000" algn="br" rotWithShape="0">
            <a:srgbClr val="000000">
              <a:alpha val="5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1800000"/>
          </a:lightRig>
        </a:scene3d>
        <a:sp3d>
          <a:bevelT w="44450" h="31750" prst="coolSlant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</dsp:sp>
    <dsp:sp modelId="{6FC0CD45-E903-4C67-8C65-4E62D4FA2BCB}">
      <dsp:nvSpPr>
        <dsp:cNvPr id="0" name=""/>
        <dsp:cNvSpPr/>
      </dsp:nvSpPr>
      <dsp:spPr>
        <a:xfrm>
          <a:off x="2183076" y="4113824"/>
          <a:ext cx="3857884" cy="1034799"/>
        </a:xfrm>
        <a:prstGeom prst="roundRect">
          <a:avLst/>
        </a:prstGeom>
        <a:solidFill>
          <a:schemeClr val="accent4"/>
        </a:solidFill>
        <a:ln w="19050" cap="flat" cmpd="sng" algn="ctr">
          <a:solidFill>
            <a:schemeClr val="accent4">
              <a:shade val="50000"/>
            </a:schemeClr>
          </a:solidFill>
          <a:prstDash val="solid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816585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baseline="0" dirty="0">
              <a:solidFill>
                <a:srgbClr val="FF0000"/>
              </a:solidFill>
            </a:rPr>
            <a:t>FAZILAT</a:t>
          </a:r>
          <a:r>
            <a:rPr lang="en-US" sz="1800" b="0" i="0" kern="1200" baseline="0" dirty="0">
              <a:solidFill>
                <a:schemeClr val="bg1"/>
              </a:solidFill>
            </a:rPr>
            <a:t>- </a:t>
          </a:r>
          <a:r>
            <a:rPr lang="en-US" sz="2000" b="1" i="0" kern="1200" baseline="0" dirty="0" err="1">
              <a:solidFill>
                <a:schemeClr val="bg1"/>
              </a:solidFill>
            </a:rPr>
            <a:t>ijobiy</a:t>
          </a:r>
          <a:r>
            <a:rPr lang="en-US" sz="2000" b="1" i="0" kern="1200" baseline="0" dirty="0">
              <a:solidFill>
                <a:schemeClr val="bg1"/>
              </a:solidFill>
            </a:rPr>
            <a:t> </a:t>
          </a:r>
          <a:r>
            <a:rPr lang="en-US" sz="2000" b="1" i="0" kern="1200" baseline="0" dirty="0" err="1">
              <a:solidFill>
                <a:schemeClr val="bg1"/>
              </a:solidFill>
            </a:rPr>
            <a:t>xislat</a:t>
          </a:r>
          <a:r>
            <a:rPr lang="en-US" sz="2000" b="1" i="0" kern="1200" baseline="0" dirty="0">
              <a:solidFill>
                <a:schemeClr val="bg1"/>
              </a:solidFill>
            </a:rPr>
            <a:t>, </a:t>
          </a:r>
          <a:r>
            <a:rPr lang="en-US" sz="2000" b="1" i="0" kern="1200" baseline="0" dirty="0" err="1">
              <a:solidFill>
                <a:schemeClr val="bg1"/>
              </a:solidFill>
            </a:rPr>
            <a:t>yaxshi</a:t>
          </a:r>
          <a:r>
            <a:rPr lang="en-US" sz="2000" b="1" i="0" kern="1200" baseline="0" dirty="0">
              <a:solidFill>
                <a:schemeClr val="bg1"/>
              </a:solidFill>
            </a:rPr>
            <a:t> </a:t>
          </a:r>
          <a:r>
            <a:rPr lang="en-US" sz="2000" b="1" i="0" kern="1200" baseline="0" dirty="0" err="1">
              <a:solidFill>
                <a:schemeClr val="bg1"/>
              </a:solidFill>
            </a:rPr>
            <a:t>xulq</a:t>
          </a:r>
          <a:r>
            <a:rPr lang="en-US" sz="2000" b="1" i="0" kern="1200" baseline="0" dirty="0">
              <a:solidFill>
                <a:schemeClr val="bg1"/>
              </a:solidFill>
            </a:rPr>
            <a:t> </a:t>
          </a:r>
          <a:r>
            <a:rPr lang="en-US" sz="2000" b="1" i="0" kern="1200" baseline="0" dirty="0" err="1">
              <a:solidFill>
                <a:schemeClr val="bg1"/>
              </a:solidFill>
            </a:rPr>
            <a:t>yoki</a:t>
          </a:r>
          <a:r>
            <a:rPr lang="en-US" sz="2000" b="1" i="0" kern="1200" baseline="0" dirty="0">
              <a:solidFill>
                <a:schemeClr val="bg1"/>
              </a:solidFill>
            </a:rPr>
            <a:t> </a:t>
          </a:r>
          <a:r>
            <a:rPr lang="en-US" sz="2000" b="1" i="0" kern="1200" baseline="0" dirty="0" err="1">
              <a:solidFill>
                <a:schemeClr val="bg1"/>
              </a:solidFill>
            </a:rPr>
            <a:t>xususiyat</a:t>
          </a:r>
          <a:r>
            <a:rPr lang="en-US" sz="2000" b="1" i="0" kern="1200" baseline="0" dirty="0">
              <a:solidFill>
                <a:schemeClr val="bg1"/>
              </a:solidFill>
            </a:rPr>
            <a:t> </a:t>
          </a:r>
          <a:r>
            <a:rPr lang="en-US" sz="2000" b="1" i="0" kern="1200" baseline="0" dirty="0" err="1">
              <a:solidFill>
                <a:schemeClr val="bg1"/>
              </a:solidFill>
            </a:rPr>
            <a:t>hisoblanadi</a:t>
          </a:r>
          <a:r>
            <a:rPr lang="en-US" sz="2000" b="1" i="0" kern="1200" baseline="0" dirty="0">
              <a:solidFill>
                <a:schemeClr val="bg1"/>
              </a:solidFill>
            </a:rPr>
            <a:t>. </a:t>
          </a:r>
          <a:r>
            <a:rPr lang="en-US" sz="2000" b="1" i="0" kern="1200" baseline="0" dirty="0" err="1">
              <a:solidFill>
                <a:schemeClr val="bg1"/>
              </a:solidFill>
            </a:rPr>
            <a:t>Halollik</a:t>
          </a:r>
          <a:r>
            <a:rPr lang="en-US" sz="2000" b="1" i="0" kern="1200" baseline="0" dirty="0">
              <a:solidFill>
                <a:schemeClr val="bg1"/>
              </a:solidFill>
            </a:rPr>
            <a:t> </a:t>
          </a:r>
          <a:r>
            <a:rPr lang="en-US" sz="2000" b="1" i="0" kern="1200" baseline="0" dirty="0" err="1">
              <a:solidFill>
                <a:schemeClr val="bg1"/>
              </a:solidFill>
            </a:rPr>
            <a:t>eng</a:t>
          </a:r>
          <a:r>
            <a:rPr lang="en-US" sz="2000" b="1" i="0" kern="1200" baseline="0" dirty="0">
              <a:solidFill>
                <a:schemeClr val="bg1"/>
              </a:solidFill>
            </a:rPr>
            <a:t> </a:t>
          </a:r>
          <a:r>
            <a:rPr lang="en-US" sz="2000" b="1" i="0" kern="1200" baseline="0" dirty="0" err="1">
              <a:solidFill>
                <a:schemeClr val="bg1"/>
              </a:solidFill>
            </a:rPr>
            <a:t>yaxshi</a:t>
          </a:r>
          <a:r>
            <a:rPr lang="en-US" sz="2000" b="1" i="0" kern="1200" baseline="0" dirty="0">
              <a:solidFill>
                <a:schemeClr val="bg1"/>
              </a:solidFill>
            </a:rPr>
            <a:t> </a:t>
          </a:r>
          <a:r>
            <a:rPr lang="en-US" sz="2000" b="1" i="0" kern="1200" baseline="0" dirty="0" err="1">
              <a:solidFill>
                <a:schemeClr val="bg1"/>
              </a:solidFill>
            </a:rPr>
            <a:t>fazilatdir</a:t>
          </a:r>
          <a:r>
            <a:rPr lang="en-US" sz="2000" b="1" i="0" kern="1200" baseline="0" dirty="0">
              <a:solidFill>
                <a:schemeClr val="bg1"/>
              </a:solidFill>
            </a:rPr>
            <a:t>.</a:t>
          </a:r>
          <a:endParaRPr lang="ru-RU" sz="1800" b="1" kern="1200" dirty="0">
            <a:solidFill>
              <a:schemeClr val="bg1"/>
            </a:solidFill>
          </a:endParaRPr>
        </a:p>
      </dsp:txBody>
      <dsp:txXfrm>
        <a:off x="2233591" y="4164339"/>
        <a:ext cx="3756854" cy="933769"/>
      </dsp:txXfrm>
    </dsp:sp>
    <dsp:sp modelId="{45C6D4AB-64C4-48D3-826A-2872293B0E42}">
      <dsp:nvSpPr>
        <dsp:cNvPr id="0" name=""/>
        <dsp:cNvSpPr/>
      </dsp:nvSpPr>
      <dsp:spPr>
        <a:xfrm>
          <a:off x="1113429" y="3099911"/>
          <a:ext cx="1788707" cy="1788588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664E94-28CA-48A0-B7B7-1BBF9E17F53A}">
      <dsp:nvSpPr>
        <dsp:cNvPr id="0" name=""/>
        <dsp:cNvSpPr/>
      </dsp:nvSpPr>
      <dsp:spPr>
        <a:xfrm>
          <a:off x="3813662" y="2089795"/>
          <a:ext cx="3857884" cy="1034799"/>
        </a:xfrm>
        <a:prstGeom prst="roundRect">
          <a:avLst/>
        </a:prstGeom>
        <a:solidFill>
          <a:schemeClr val="accent4"/>
        </a:solidFill>
        <a:ln w="19050" cap="flat" cmpd="sng" algn="ctr">
          <a:solidFill>
            <a:schemeClr val="accent4">
              <a:shade val="50000"/>
            </a:schemeClr>
          </a:solidFill>
          <a:prstDash val="solid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816585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baseline="0" dirty="0">
              <a:solidFill>
                <a:srgbClr val="FF0000"/>
              </a:solidFill>
            </a:rPr>
            <a:t>MAHORAT</a:t>
          </a:r>
          <a:r>
            <a:rPr lang="en-US" sz="1700" b="0" i="0" kern="1200" baseline="0" dirty="0">
              <a:solidFill>
                <a:schemeClr val="bg1"/>
              </a:solidFill>
            </a:rPr>
            <a:t>-</a:t>
          </a:r>
          <a:r>
            <a:rPr lang="en-US" sz="1700" b="0" i="0" kern="1200" baseline="0" dirty="0"/>
            <a:t> </a:t>
          </a:r>
          <a:r>
            <a:rPr lang="en-US" sz="1800" b="1" i="0" kern="1200" baseline="0" dirty="0" err="1">
              <a:solidFill>
                <a:schemeClr val="bg1"/>
              </a:solidFill>
            </a:rPr>
            <a:t>arabcha</a:t>
          </a:r>
          <a:r>
            <a:rPr lang="en-US" sz="1800" b="1" i="0" kern="1200" baseline="0" dirty="0">
              <a:solidFill>
                <a:schemeClr val="bg1"/>
              </a:solidFill>
            </a:rPr>
            <a:t> </a:t>
          </a:r>
          <a:r>
            <a:rPr lang="en-US" sz="1800" b="1" i="0" kern="1200" baseline="0" dirty="0" err="1">
              <a:solidFill>
                <a:schemeClr val="bg1"/>
              </a:solidFill>
            </a:rPr>
            <a:t>so’z</a:t>
          </a:r>
          <a:r>
            <a:rPr lang="en-US" sz="1800" b="1" i="0" kern="1200" baseline="0" dirty="0">
              <a:solidFill>
                <a:schemeClr val="bg1"/>
              </a:solidFill>
            </a:rPr>
            <a:t> </a:t>
          </a:r>
          <a:r>
            <a:rPr lang="en-US" sz="1800" b="1" i="0" kern="1200" baseline="0" dirty="0" err="1">
              <a:solidFill>
                <a:schemeClr val="bg1"/>
              </a:solidFill>
            </a:rPr>
            <a:t>bolib</a:t>
          </a:r>
          <a:r>
            <a:rPr lang="en-US" sz="1800" b="1" i="0" kern="1200" baseline="0" dirty="0">
              <a:solidFill>
                <a:schemeClr val="bg1"/>
              </a:solidFill>
            </a:rPr>
            <a:t> – </a:t>
          </a:r>
          <a:r>
            <a:rPr lang="en-US" sz="1800" b="1" i="0" kern="1200" baseline="0" dirty="0" err="1">
              <a:solidFill>
                <a:schemeClr val="bg1"/>
              </a:solidFill>
            </a:rPr>
            <a:t>mohirlik</a:t>
          </a:r>
          <a:r>
            <a:rPr lang="en-US" sz="1800" b="1" i="0" kern="1200" baseline="0" dirty="0">
              <a:solidFill>
                <a:schemeClr val="bg1"/>
              </a:solidFill>
            </a:rPr>
            <a:t>, </a:t>
          </a:r>
          <a:r>
            <a:rPr lang="en-US" sz="1800" b="1" i="0" kern="1200" baseline="0" dirty="0" err="1">
              <a:solidFill>
                <a:schemeClr val="bg1"/>
              </a:solidFill>
            </a:rPr>
            <a:t>ustalik</a:t>
          </a:r>
          <a:r>
            <a:rPr lang="en-US" sz="1800" b="1" i="0" kern="1200" baseline="0" dirty="0">
              <a:solidFill>
                <a:schemeClr val="bg1"/>
              </a:solidFill>
            </a:rPr>
            <a:t>, </a:t>
          </a:r>
          <a:r>
            <a:rPr lang="en-US" sz="1800" b="1" i="0" kern="1200" baseline="0" dirty="0" err="1">
              <a:solidFill>
                <a:schemeClr val="bg1"/>
              </a:solidFill>
            </a:rPr>
            <a:t>epchillik</a:t>
          </a:r>
          <a:r>
            <a:rPr lang="en-US" sz="1800" b="1" i="0" kern="1200" baseline="0" dirty="0">
              <a:solidFill>
                <a:schemeClr val="bg1"/>
              </a:solidFill>
            </a:rPr>
            <a:t> </a:t>
          </a:r>
          <a:r>
            <a:rPr lang="en-US" sz="1800" b="1" i="0" kern="1200" baseline="0" dirty="0" err="1">
              <a:solidFill>
                <a:schemeClr val="bg1"/>
              </a:solidFill>
            </a:rPr>
            <a:t>degan</a:t>
          </a:r>
          <a:r>
            <a:rPr lang="en-US" sz="1800" b="1" i="0" kern="1200" baseline="0" dirty="0">
              <a:solidFill>
                <a:schemeClr val="bg1"/>
              </a:solidFill>
            </a:rPr>
            <a:t> </a:t>
          </a:r>
          <a:r>
            <a:rPr lang="en-US" sz="1800" b="1" i="0" kern="1200" baseline="0" dirty="0" err="1">
              <a:solidFill>
                <a:schemeClr val="bg1"/>
              </a:solidFill>
            </a:rPr>
            <a:t>ma’noni</a:t>
          </a:r>
          <a:r>
            <a:rPr lang="en-US" sz="1800" b="1" i="0" kern="1200" baseline="0" dirty="0">
              <a:solidFill>
                <a:schemeClr val="bg1"/>
              </a:solidFill>
            </a:rPr>
            <a:t> </a:t>
          </a:r>
          <a:r>
            <a:rPr lang="en-US" sz="1800" b="1" i="0" kern="1200" baseline="0" dirty="0" err="1">
              <a:solidFill>
                <a:schemeClr val="bg1"/>
              </a:solidFill>
            </a:rPr>
            <a:t>bildiradi</a:t>
          </a:r>
          <a:endParaRPr lang="ru-RU" sz="1700" b="1" kern="1200" dirty="0">
            <a:solidFill>
              <a:schemeClr val="bg1"/>
            </a:solidFill>
          </a:endParaRPr>
        </a:p>
      </dsp:txBody>
      <dsp:txXfrm>
        <a:off x="3864177" y="2140310"/>
        <a:ext cx="3756854" cy="933769"/>
      </dsp:txXfrm>
    </dsp:sp>
    <dsp:sp modelId="{E080967E-5F1B-4085-8FF6-E36BD12B2C2C}">
      <dsp:nvSpPr>
        <dsp:cNvPr id="0" name=""/>
        <dsp:cNvSpPr/>
      </dsp:nvSpPr>
      <dsp:spPr>
        <a:xfrm>
          <a:off x="2744015" y="1075882"/>
          <a:ext cx="1788707" cy="1788588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11000" r="-11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E317B5-0861-4C8D-8D97-4261E7D66985}">
      <dsp:nvSpPr>
        <dsp:cNvPr id="0" name=""/>
        <dsp:cNvSpPr/>
      </dsp:nvSpPr>
      <dsp:spPr>
        <a:xfrm>
          <a:off x="4248469" y="1803803"/>
          <a:ext cx="3579526" cy="2844732"/>
        </a:xfrm>
        <a:prstGeom prst="gear9">
          <a:avLst/>
        </a:prstGeom>
        <a:gradFill rotWithShape="1">
          <a:gsLst>
            <a:gs pos="0">
              <a:schemeClr val="accent2">
                <a:shade val="63000"/>
                <a:satMod val="110000"/>
              </a:schemeClr>
            </a:gs>
            <a:gs pos="30000">
              <a:schemeClr val="accent2">
                <a:shade val="90000"/>
                <a:satMod val="120000"/>
              </a:schemeClr>
            </a:gs>
            <a:gs pos="45000">
              <a:schemeClr val="accent2">
                <a:shade val="100000"/>
                <a:satMod val="128000"/>
              </a:schemeClr>
            </a:gs>
            <a:gs pos="55000">
              <a:schemeClr val="accent2">
                <a:shade val="100000"/>
                <a:satMod val="128000"/>
              </a:schemeClr>
            </a:gs>
            <a:gs pos="73000">
              <a:schemeClr val="accent2">
                <a:shade val="90000"/>
                <a:satMod val="120000"/>
              </a:schemeClr>
            </a:gs>
            <a:gs pos="100000">
              <a:schemeClr val="accent2"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7150" dist="38100" dir="5400000" algn="br" rotWithShape="0">
            <a:srgbClr val="000000">
              <a:alpha val="5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1800000"/>
          </a:lightRig>
        </a:scene3d>
        <a:sp3d>
          <a:bevelT w="44450" h="31750" prst="coolSlant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baseline="0" dirty="0" err="1">
              <a:solidFill>
                <a:schemeClr val="bg1"/>
              </a:solidFill>
            </a:rPr>
            <a:t>Ezgulik</a:t>
          </a:r>
          <a:r>
            <a:rPr lang="en-US" sz="2000" b="1" i="0" kern="1200" baseline="0" dirty="0">
              <a:solidFill>
                <a:schemeClr val="bg1"/>
              </a:solidFill>
            </a:rPr>
            <a:t>- </a:t>
          </a:r>
          <a:r>
            <a:rPr lang="en-US" sz="2000" b="1" i="0" kern="1200" baseline="0" dirty="0" err="1">
              <a:solidFill>
                <a:schemeClr val="bg1"/>
              </a:solidFill>
            </a:rPr>
            <a:t>ma’naviy</a:t>
          </a:r>
          <a:r>
            <a:rPr lang="en-US" sz="2000" b="1" i="0" kern="1200" baseline="0" dirty="0">
              <a:solidFill>
                <a:schemeClr val="bg1"/>
              </a:solidFill>
            </a:rPr>
            <a:t> </a:t>
          </a:r>
          <a:r>
            <a:rPr lang="en-US" sz="2000" b="1" i="0" kern="1200" baseline="0" dirty="0" err="1">
              <a:solidFill>
                <a:schemeClr val="bg1"/>
              </a:solidFill>
            </a:rPr>
            <a:t>ijobiylikni</a:t>
          </a:r>
          <a:r>
            <a:rPr lang="en-US" sz="2000" b="1" i="0" kern="1200" baseline="0" dirty="0">
              <a:solidFill>
                <a:schemeClr val="bg1"/>
              </a:solidFill>
            </a:rPr>
            <a:t>, </a:t>
          </a:r>
          <a:r>
            <a:rPr lang="en-US" sz="2000" b="1" i="0" kern="1200" baseline="0" dirty="0" err="1">
              <a:solidFill>
                <a:schemeClr val="bg1"/>
              </a:solidFill>
            </a:rPr>
            <a:t>yovuzlik-ma’naviy</a:t>
          </a:r>
          <a:r>
            <a:rPr lang="en-US" sz="2000" b="1" i="0" kern="1200" baseline="0" dirty="0">
              <a:solidFill>
                <a:schemeClr val="bg1"/>
              </a:solidFill>
            </a:rPr>
            <a:t> </a:t>
          </a:r>
          <a:r>
            <a:rPr lang="en-US" sz="2000" b="1" i="0" kern="1200" baseline="0" dirty="0" err="1">
              <a:solidFill>
                <a:schemeClr val="bg1"/>
              </a:solidFill>
            </a:rPr>
            <a:t>salbiylikni</a:t>
          </a:r>
          <a:r>
            <a:rPr lang="en-US" sz="2000" b="1" i="0" kern="1200" baseline="0" dirty="0">
              <a:solidFill>
                <a:schemeClr val="bg1"/>
              </a:solidFill>
            </a:rPr>
            <a:t> </a:t>
          </a:r>
          <a:r>
            <a:rPr lang="en-US" sz="2000" b="1" i="0" kern="1200" baseline="0" dirty="0" err="1">
              <a:solidFill>
                <a:schemeClr val="bg1"/>
              </a:solidFill>
            </a:rPr>
            <a:t>ifodalaydi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4913195" y="2470168"/>
        <a:ext cx="2250074" cy="1462251"/>
      </dsp:txXfrm>
    </dsp:sp>
    <dsp:sp modelId="{0863643B-35AC-4C10-9CCC-AC8E955B2C00}">
      <dsp:nvSpPr>
        <dsp:cNvPr id="0" name=""/>
        <dsp:cNvSpPr/>
      </dsp:nvSpPr>
      <dsp:spPr>
        <a:xfrm>
          <a:off x="864088" y="112026"/>
          <a:ext cx="3865889" cy="3181123"/>
        </a:xfrm>
        <a:prstGeom prst="gear6">
          <a:avLst/>
        </a:prstGeom>
        <a:gradFill rotWithShape="1">
          <a:gsLst>
            <a:gs pos="0">
              <a:schemeClr val="accent2">
                <a:shade val="63000"/>
                <a:satMod val="110000"/>
              </a:schemeClr>
            </a:gs>
            <a:gs pos="30000">
              <a:schemeClr val="accent2">
                <a:shade val="90000"/>
                <a:satMod val="120000"/>
              </a:schemeClr>
            </a:gs>
            <a:gs pos="45000">
              <a:schemeClr val="accent2">
                <a:shade val="100000"/>
                <a:satMod val="128000"/>
              </a:schemeClr>
            </a:gs>
            <a:gs pos="55000">
              <a:schemeClr val="accent2">
                <a:shade val="100000"/>
                <a:satMod val="128000"/>
              </a:schemeClr>
            </a:gs>
            <a:gs pos="73000">
              <a:schemeClr val="accent2">
                <a:shade val="90000"/>
                <a:satMod val="120000"/>
              </a:schemeClr>
            </a:gs>
            <a:gs pos="100000">
              <a:schemeClr val="accent2"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7150" dist="38100" dir="5400000" algn="br" rotWithShape="0">
            <a:srgbClr val="000000">
              <a:alpha val="5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1800000"/>
          </a:lightRig>
        </a:scene3d>
        <a:sp3d>
          <a:bevelT w="44450" h="31750" prst="coolSlant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baseline="0" dirty="0" err="1">
              <a:solidFill>
                <a:schemeClr val="bg1"/>
              </a:solidFill>
            </a:rPr>
            <a:t>Ezgulik</a:t>
          </a:r>
          <a:r>
            <a:rPr lang="en-US" sz="1800" b="1" i="0" kern="1200" baseline="0" dirty="0">
              <a:solidFill>
                <a:schemeClr val="bg1"/>
              </a:solidFill>
            </a:rPr>
            <a:t> </a:t>
          </a:r>
          <a:r>
            <a:rPr lang="en-US" sz="1800" b="1" i="0" kern="1200" baseline="0" dirty="0" err="1">
              <a:solidFill>
                <a:schemeClr val="bg1"/>
              </a:solidFill>
            </a:rPr>
            <a:t>mohiyati</a:t>
          </a:r>
          <a:r>
            <a:rPr lang="en-US" sz="1800" b="1" i="0" kern="1200" baseline="0" dirty="0">
              <a:solidFill>
                <a:schemeClr val="bg1"/>
              </a:solidFill>
            </a:rPr>
            <a:t> </a:t>
          </a:r>
          <a:r>
            <a:rPr lang="en-US" sz="1800" b="1" i="0" kern="1200" baseline="0" dirty="0" err="1">
              <a:solidFill>
                <a:schemeClr val="bg1"/>
              </a:solidFill>
            </a:rPr>
            <a:t>ma’naviy</a:t>
          </a:r>
          <a:r>
            <a:rPr lang="en-US" sz="1800" b="1" i="0" kern="1200" baseline="0" dirty="0">
              <a:solidFill>
                <a:schemeClr val="bg1"/>
              </a:solidFill>
            </a:rPr>
            <a:t> </a:t>
          </a:r>
          <a:r>
            <a:rPr lang="en-US" sz="1800" b="1" i="0" kern="1200" baseline="0" dirty="0" err="1">
              <a:solidFill>
                <a:schemeClr val="bg1"/>
              </a:solidFill>
            </a:rPr>
            <a:t>mukammallik</a:t>
          </a:r>
          <a:r>
            <a:rPr lang="en-US" sz="1800" b="1" i="0" kern="1200" baseline="0" dirty="0">
              <a:solidFill>
                <a:schemeClr val="bg1"/>
              </a:solidFill>
            </a:rPr>
            <a:t> </a:t>
          </a:r>
          <a:r>
            <a:rPr lang="en-US" sz="1800" b="1" i="0" kern="1200" baseline="0" dirty="0" err="1">
              <a:solidFill>
                <a:schemeClr val="bg1"/>
              </a:solidFill>
            </a:rPr>
            <a:t>idealidan</a:t>
          </a:r>
          <a:r>
            <a:rPr lang="en-US" sz="1800" b="1" i="0" kern="1200" baseline="0" dirty="0">
              <a:solidFill>
                <a:schemeClr val="bg1"/>
              </a:solidFill>
            </a:rPr>
            <a:t> </a:t>
          </a:r>
          <a:r>
            <a:rPr lang="en-US" sz="1800" b="1" i="0" kern="1200" baseline="0" dirty="0" err="1">
              <a:solidFill>
                <a:schemeClr val="bg1"/>
              </a:solidFill>
            </a:rPr>
            <a:t>iborat</a:t>
          </a:r>
          <a:r>
            <a:rPr lang="en-US" sz="1800" b="1" i="0" kern="1200" baseline="0" dirty="0">
              <a:solidFill>
                <a:schemeClr val="bg1"/>
              </a:solidFill>
            </a:rPr>
            <a:t>, </a:t>
          </a:r>
          <a:r>
            <a:rPr lang="en-US" sz="1800" b="1" i="0" kern="1200" baseline="0" dirty="0" err="1">
              <a:solidFill>
                <a:schemeClr val="bg1"/>
              </a:solidFill>
            </a:rPr>
            <a:t>yovuzlik</a:t>
          </a:r>
          <a:r>
            <a:rPr lang="en-US" sz="1800" b="1" i="0" kern="1200" baseline="0" dirty="0">
              <a:solidFill>
                <a:schemeClr val="bg1"/>
              </a:solidFill>
            </a:rPr>
            <a:t> </a:t>
          </a:r>
          <a:r>
            <a:rPr lang="en-US" sz="1800" b="1" i="0" kern="1200" baseline="0" dirty="0" err="1">
              <a:solidFill>
                <a:schemeClr val="bg1"/>
              </a:solidFill>
            </a:rPr>
            <a:t>esa</a:t>
          </a:r>
          <a:r>
            <a:rPr lang="en-US" sz="1800" b="1" i="0" kern="1200" baseline="0" dirty="0">
              <a:solidFill>
                <a:schemeClr val="bg1"/>
              </a:solidFill>
            </a:rPr>
            <a:t> </a:t>
          </a:r>
          <a:r>
            <a:rPr lang="en-US" sz="1800" b="1" i="0" kern="1200" baseline="0" dirty="0" err="1">
              <a:solidFill>
                <a:schemeClr val="bg1"/>
              </a:solidFill>
            </a:rPr>
            <a:t>bu</a:t>
          </a:r>
          <a:r>
            <a:rPr lang="en-US" sz="1800" b="1" i="0" kern="1200" baseline="0" dirty="0">
              <a:solidFill>
                <a:schemeClr val="bg1"/>
              </a:solidFill>
            </a:rPr>
            <a:t> </a:t>
          </a:r>
          <a:r>
            <a:rPr lang="en-US" sz="1800" b="1" i="0" kern="1200" baseline="0" dirty="0" err="1">
              <a:solidFill>
                <a:schemeClr val="bg1"/>
              </a:solidFill>
            </a:rPr>
            <a:t>idealdan</a:t>
          </a:r>
          <a:r>
            <a:rPr lang="en-US" sz="1800" b="1" i="0" kern="1200" baseline="0" dirty="0">
              <a:solidFill>
                <a:schemeClr val="bg1"/>
              </a:solidFill>
            </a:rPr>
            <a:t> </a:t>
          </a:r>
          <a:r>
            <a:rPr lang="en-US" sz="1800" b="1" i="0" kern="1200" baseline="0" dirty="0" err="1">
              <a:solidFill>
                <a:schemeClr val="bg1"/>
              </a:solidFill>
            </a:rPr>
            <a:t>ajratuvchi</a:t>
          </a:r>
          <a:r>
            <a:rPr lang="en-US" sz="1800" b="1" i="0" kern="1200" baseline="0" dirty="0">
              <a:solidFill>
                <a:schemeClr val="bg1"/>
              </a:solidFill>
            </a:rPr>
            <a:t> </a:t>
          </a:r>
          <a:r>
            <a:rPr lang="en-US" sz="1800" b="1" i="0" kern="1200" baseline="0" dirty="0" err="1">
              <a:solidFill>
                <a:schemeClr val="bg1"/>
              </a:solidFill>
            </a:rPr>
            <a:t>hislatdir</a:t>
          </a:r>
          <a:endParaRPr lang="ru-RU" sz="1800" b="1" kern="1200" dirty="0">
            <a:solidFill>
              <a:schemeClr val="bg1"/>
            </a:solidFill>
          </a:endParaRPr>
        </a:p>
      </dsp:txBody>
      <dsp:txXfrm>
        <a:off x="1764484" y="917724"/>
        <a:ext cx="2065097" cy="1569727"/>
      </dsp:txXfrm>
    </dsp:sp>
    <dsp:sp modelId="{5FA5B173-8A13-4691-B05B-867CB2C0C00B}">
      <dsp:nvSpPr>
        <dsp:cNvPr id="0" name=""/>
        <dsp:cNvSpPr/>
      </dsp:nvSpPr>
      <dsp:spPr>
        <a:xfrm>
          <a:off x="5184561" y="1120146"/>
          <a:ext cx="3465277" cy="2712648"/>
        </a:xfrm>
        <a:prstGeom prst="circularArrow">
          <a:avLst>
            <a:gd name="adj1" fmla="val 4878"/>
            <a:gd name="adj2" fmla="val 312630"/>
            <a:gd name="adj3" fmla="val 3175861"/>
            <a:gd name="adj4" fmla="val 15176737"/>
            <a:gd name="adj5" fmla="val 5691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57150" dist="38100" dir="5400000" algn="br" rotWithShape="0">
            <a:srgbClr val="000000">
              <a:alpha val="5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1800000"/>
          </a:lightRig>
        </a:scene3d>
        <a:sp3d>
          <a:bevelT w="44450" h="31750" prst="coolSlant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</dsp:sp>
    <dsp:sp modelId="{436F99E6-C91F-42DB-9E92-6099A89565EE}">
      <dsp:nvSpPr>
        <dsp:cNvPr id="0" name=""/>
        <dsp:cNvSpPr/>
      </dsp:nvSpPr>
      <dsp:spPr>
        <a:xfrm>
          <a:off x="483143" y="-176003"/>
          <a:ext cx="3154957" cy="237772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4ECDBD-92FF-43C4-A188-96EC818C3095}">
      <dsp:nvSpPr>
        <dsp:cNvPr id="0" name=""/>
        <dsp:cNvSpPr/>
      </dsp:nvSpPr>
      <dsp:spPr>
        <a:xfrm rot="5400000">
          <a:off x="590763" y="1497473"/>
          <a:ext cx="1107707" cy="113709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FFFF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1A2102-7606-4055-801D-363E97C0ECD9}">
      <dsp:nvSpPr>
        <dsp:cNvPr id="0" name=""/>
        <dsp:cNvSpPr/>
      </dsp:nvSpPr>
      <dsp:spPr>
        <a:xfrm>
          <a:off x="9022" y="71049"/>
          <a:ext cx="2724405" cy="1323008"/>
        </a:xfrm>
        <a:prstGeom prst="roundRect">
          <a:avLst>
            <a:gd name="adj" fmla="val 166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 dirty="0" err="1">
              <a:solidFill>
                <a:srgbClr val="FFFF00"/>
              </a:solidFill>
            </a:rPr>
            <a:t>Tafakkur</a:t>
          </a:r>
          <a:r>
            <a:rPr lang="en-US" sz="2400" b="0" i="0" kern="1200" baseline="0" dirty="0">
              <a:solidFill>
                <a:srgbClr val="FFFF00"/>
              </a:solidFill>
            </a:rPr>
            <a:t> </a:t>
          </a:r>
          <a:r>
            <a:rPr lang="en-US" sz="2400" b="0" i="0" kern="1200" baseline="0" dirty="0" err="1">
              <a:solidFill>
                <a:srgbClr val="FFFF00"/>
              </a:solidFill>
            </a:rPr>
            <a:t>ustunligi</a:t>
          </a:r>
          <a:r>
            <a:rPr lang="en-US" sz="2400" b="0" i="0" kern="1200" baseline="0" dirty="0">
              <a:solidFill>
                <a:srgbClr val="FFFF00"/>
              </a:solidFill>
            </a:rPr>
            <a:t>- </a:t>
          </a:r>
          <a:r>
            <a:rPr lang="en-US" sz="2400" b="1" i="0" kern="1200" baseline="0" dirty="0" err="1">
              <a:solidFill>
                <a:schemeClr val="tx1"/>
              </a:solidFill>
            </a:rPr>
            <a:t>axloqiy</a:t>
          </a:r>
          <a:r>
            <a:rPr lang="en-US" sz="2400" b="1" i="0" kern="1200" baseline="0" dirty="0">
              <a:solidFill>
                <a:schemeClr val="tx1"/>
              </a:solidFill>
            </a:rPr>
            <a:t> </a:t>
          </a:r>
          <a:r>
            <a:rPr lang="en-US" sz="2400" b="1" i="0" kern="1200" baseline="0" dirty="0" err="1">
              <a:solidFill>
                <a:schemeClr val="tx1"/>
              </a:solidFill>
            </a:rPr>
            <a:t>befarqlikka</a:t>
          </a:r>
          <a:r>
            <a:rPr lang="en-US" sz="2400" b="1" i="0" kern="1200" baseline="0" dirty="0">
              <a:solidFill>
                <a:schemeClr val="tx1"/>
              </a:solidFill>
            </a:rPr>
            <a:t> </a:t>
          </a:r>
          <a:r>
            <a:rPr lang="en-US" sz="2400" b="1" i="0" kern="1200" baseline="0" dirty="0" err="1">
              <a:solidFill>
                <a:schemeClr val="tx1"/>
              </a:solidFill>
            </a:rPr>
            <a:t>olib</a:t>
          </a:r>
          <a:r>
            <a:rPr lang="en-US" sz="2400" b="1" i="0" kern="1200" baseline="0" dirty="0">
              <a:solidFill>
                <a:schemeClr val="tx1"/>
              </a:solidFill>
            </a:rPr>
            <a:t> </a:t>
          </a:r>
          <a:r>
            <a:rPr lang="en-US" sz="2400" b="1" i="0" kern="1200" baseline="0" dirty="0" err="1">
              <a:solidFill>
                <a:schemeClr val="tx1"/>
              </a:solidFill>
            </a:rPr>
            <a:t>keladi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73618" y="135645"/>
        <a:ext cx="2595213" cy="1193816"/>
      </dsp:txXfrm>
    </dsp:sp>
    <dsp:sp modelId="{C9C181AD-72AB-45B3-8518-C71223F99093}">
      <dsp:nvSpPr>
        <dsp:cNvPr id="0" name=""/>
        <dsp:cNvSpPr/>
      </dsp:nvSpPr>
      <dsp:spPr>
        <a:xfrm>
          <a:off x="2910385" y="214277"/>
          <a:ext cx="1222882" cy="951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1FB70F-B867-4F02-B04C-96DECAAC0F6C}">
      <dsp:nvSpPr>
        <dsp:cNvPr id="0" name=""/>
        <dsp:cNvSpPr/>
      </dsp:nvSpPr>
      <dsp:spPr>
        <a:xfrm rot="5400000">
          <a:off x="2654790" y="2731167"/>
          <a:ext cx="998798" cy="113709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FFFF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DF17AE-CCB1-498B-BFDB-95B749DE53A2}">
      <dsp:nvSpPr>
        <dsp:cNvPr id="0" name=""/>
        <dsp:cNvSpPr/>
      </dsp:nvSpPr>
      <dsp:spPr>
        <a:xfrm>
          <a:off x="1862746" y="1499479"/>
          <a:ext cx="2694880" cy="1176917"/>
        </a:xfrm>
        <a:prstGeom prst="roundRect">
          <a:avLst>
            <a:gd name="adj" fmla="val 16670"/>
          </a:avLst>
        </a:prstGeom>
        <a:solidFill>
          <a:schemeClr val="accent5">
            <a:hueOff val="6200561"/>
            <a:satOff val="-2368"/>
            <a:lumOff val="-71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baseline="0" dirty="0" err="1">
              <a:solidFill>
                <a:srgbClr val="FFFF00"/>
              </a:solidFill>
            </a:rPr>
            <a:t>Tuyg’ularning</a:t>
          </a:r>
          <a:r>
            <a:rPr lang="en-US" sz="2000" b="1" i="0" kern="1200" baseline="0" dirty="0">
              <a:solidFill>
                <a:srgbClr val="FFFF00"/>
              </a:solidFill>
            </a:rPr>
            <a:t> </a:t>
          </a:r>
          <a:r>
            <a:rPr lang="en-US" sz="2000" b="1" i="0" kern="1200" baseline="0" dirty="0" err="1">
              <a:solidFill>
                <a:srgbClr val="FFFF00"/>
              </a:solidFill>
            </a:rPr>
            <a:t>ustunligi</a:t>
          </a:r>
          <a:r>
            <a:rPr lang="en-US" sz="2000" b="1" i="0" kern="1200" baseline="0" dirty="0">
              <a:solidFill>
                <a:srgbClr val="FFFF00"/>
              </a:solidFill>
            </a:rPr>
            <a:t>- </a:t>
          </a:r>
          <a:r>
            <a:rPr lang="en-US" sz="2000" b="1" i="0" kern="1200" baseline="0" dirty="0" err="1">
              <a:solidFill>
                <a:schemeClr val="tx1"/>
              </a:solidFill>
            </a:rPr>
            <a:t>zavqlanish</a:t>
          </a:r>
          <a:r>
            <a:rPr lang="en-US" sz="2000" b="1" i="0" kern="1200" baseline="0" dirty="0">
              <a:solidFill>
                <a:schemeClr val="tx1"/>
              </a:solidFill>
            </a:rPr>
            <a:t> </a:t>
          </a:r>
          <a:r>
            <a:rPr lang="en-US" sz="2000" b="1" i="0" kern="1200" baseline="0" dirty="0" err="1">
              <a:solidFill>
                <a:schemeClr val="tx1"/>
              </a:solidFill>
            </a:rPr>
            <a:t>uchun</a:t>
          </a:r>
          <a:r>
            <a:rPr lang="en-US" sz="2000" b="1" i="0" kern="1200" baseline="0" dirty="0">
              <a:solidFill>
                <a:schemeClr val="tx1"/>
              </a:solidFill>
            </a:rPr>
            <a:t> </a:t>
          </a:r>
          <a:r>
            <a:rPr lang="en-US" sz="2000" b="1" i="0" kern="1200" baseline="0" dirty="0" err="1">
              <a:solidFill>
                <a:schemeClr val="tx1"/>
              </a:solidFill>
            </a:rPr>
            <a:t>cheksiz</a:t>
          </a:r>
          <a:r>
            <a:rPr lang="en-US" sz="2000" b="1" i="0" kern="1200" baseline="0" dirty="0">
              <a:solidFill>
                <a:schemeClr val="tx1"/>
              </a:solidFill>
            </a:rPr>
            <a:t> </a:t>
          </a:r>
          <a:r>
            <a:rPr lang="en-US" sz="2000" b="1" i="0" kern="1200" baseline="0" dirty="0" err="1">
              <a:solidFill>
                <a:schemeClr val="tx1"/>
              </a:solidFill>
            </a:rPr>
            <a:t>istak</a:t>
          </a:r>
          <a:r>
            <a:rPr lang="en-US" sz="2000" b="1" i="0" kern="1200" baseline="0" dirty="0">
              <a:solidFill>
                <a:schemeClr val="tx1"/>
              </a:solidFill>
            </a:rPr>
            <a:t> </a:t>
          </a:r>
          <a:r>
            <a:rPr lang="en-US" sz="2000" b="1" i="0" kern="1200" baseline="0" dirty="0" err="1">
              <a:solidFill>
                <a:schemeClr val="tx1"/>
              </a:solidFill>
            </a:rPr>
            <a:t>talab</a:t>
          </a:r>
          <a:r>
            <a:rPr lang="en-US" sz="2000" b="1" i="0" kern="1200" baseline="0" dirty="0">
              <a:solidFill>
                <a:schemeClr val="tx1"/>
              </a:solidFill>
            </a:rPr>
            <a:t> </a:t>
          </a:r>
          <a:r>
            <a:rPr lang="en-US" sz="2000" b="1" i="0" kern="1200" baseline="0" dirty="0" err="1">
              <a:solidFill>
                <a:schemeClr val="tx1"/>
              </a:solidFill>
            </a:rPr>
            <a:t>qiladi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1920209" y="1556942"/>
        <a:ext cx="2579954" cy="1061991"/>
      </dsp:txXfrm>
    </dsp:sp>
    <dsp:sp modelId="{807DEC5A-3E44-4845-ABFA-54064D444DC9}">
      <dsp:nvSpPr>
        <dsp:cNvPr id="0" name=""/>
        <dsp:cNvSpPr/>
      </dsp:nvSpPr>
      <dsp:spPr>
        <a:xfrm>
          <a:off x="4539997" y="1590799"/>
          <a:ext cx="1222882" cy="951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C52257-92F7-497E-B025-65484533CF04}">
      <dsp:nvSpPr>
        <dsp:cNvPr id="0" name=""/>
        <dsp:cNvSpPr/>
      </dsp:nvSpPr>
      <dsp:spPr>
        <a:xfrm rot="5400000">
          <a:off x="4994519" y="4104272"/>
          <a:ext cx="998798" cy="113709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FFFF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0677A7-B2BC-4A0C-B029-AF8960A3163A}">
      <dsp:nvSpPr>
        <dsp:cNvPr id="0" name=""/>
        <dsp:cNvSpPr/>
      </dsp:nvSpPr>
      <dsp:spPr>
        <a:xfrm>
          <a:off x="4005030" y="2800314"/>
          <a:ext cx="2746431" cy="1176917"/>
        </a:xfrm>
        <a:prstGeom prst="roundRect">
          <a:avLst>
            <a:gd name="adj" fmla="val 16670"/>
          </a:avLst>
        </a:prstGeom>
        <a:solidFill>
          <a:schemeClr val="accent5">
            <a:hueOff val="12401122"/>
            <a:satOff val="-4736"/>
            <a:lumOff val="-143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baseline="0" dirty="0" err="1">
              <a:solidFill>
                <a:srgbClr val="FFFF00"/>
              </a:solidFill>
            </a:rPr>
            <a:t>Irodaning</a:t>
          </a:r>
          <a:r>
            <a:rPr lang="en-US" sz="2000" b="1" i="0" kern="1200" baseline="0" dirty="0">
              <a:solidFill>
                <a:srgbClr val="FFFF00"/>
              </a:solidFill>
            </a:rPr>
            <a:t> </a:t>
          </a:r>
          <a:r>
            <a:rPr lang="en-US" sz="2000" b="1" i="0" kern="1200" baseline="0" dirty="0" err="1">
              <a:solidFill>
                <a:srgbClr val="FFFF00"/>
              </a:solidFill>
            </a:rPr>
            <a:t>ustunligi</a:t>
          </a:r>
          <a:r>
            <a:rPr lang="en-US" sz="2000" b="1" i="0" kern="1200" baseline="0" dirty="0">
              <a:solidFill>
                <a:srgbClr val="FFFF00"/>
              </a:solidFill>
            </a:rPr>
            <a:t>- </a:t>
          </a:r>
          <a:r>
            <a:rPr lang="en-US" sz="2000" b="1" i="0" kern="1200" baseline="0" dirty="0" err="1">
              <a:solidFill>
                <a:schemeClr val="tx1"/>
              </a:solidFill>
            </a:rPr>
            <a:t>insonlarga</a:t>
          </a:r>
          <a:r>
            <a:rPr lang="en-US" sz="2000" b="1" i="0" kern="1200" baseline="0" dirty="0">
              <a:solidFill>
                <a:schemeClr val="tx1"/>
              </a:solidFill>
            </a:rPr>
            <a:t> </a:t>
          </a:r>
          <a:r>
            <a:rPr lang="en-US" sz="2000" b="1" i="0" kern="1200" baseline="0" dirty="0" err="1">
              <a:solidFill>
                <a:schemeClr val="tx1"/>
              </a:solidFill>
            </a:rPr>
            <a:t>bo’lgan</a:t>
          </a:r>
          <a:r>
            <a:rPr lang="en-US" sz="2000" b="1" i="0" kern="1200" baseline="0" dirty="0">
              <a:solidFill>
                <a:schemeClr val="tx1"/>
              </a:solidFill>
            </a:rPr>
            <a:t> </a:t>
          </a:r>
          <a:r>
            <a:rPr lang="en-US" sz="2000" b="1" i="0" kern="1200" baseline="0" dirty="0" err="1">
              <a:solidFill>
                <a:schemeClr val="tx1"/>
              </a:solidFill>
            </a:rPr>
            <a:t>zo’ravonlikni</a:t>
          </a:r>
          <a:r>
            <a:rPr lang="en-US" sz="2000" b="1" i="0" kern="1200" baseline="0" dirty="0">
              <a:solidFill>
                <a:schemeClr val="tx1"/>
              </a:solidFill>
            </a:rPr>
            <a:t> </a:t>
          </a:r>
          <a:r>
            <a:rPr lang="en-US" sz="2000" b="1" i="0" kern="1200" baseline="0" dirty="0" err="1">
              <a:solidFill>
                <a:schemeClr val="tx1"/>
              </a:solidFill>
            </a:rPr>
            <a:t>oshiradi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062493" y="2857777"/>
        <a:ext cx="2631505" cy="1061991"/>
      </dsp:txXfrm>
    </dsp:sp>
    <dsp:sp modelId="{A7AB43FD-57DC-4111-B464-AC572D9FF680}">
      <dsp:nvSpPr>
        <dsp:cNvPr id="0" name=""/>
        <dsp:cNvSpPr/>
      </dsp:nvSpPr>
      <dsp:spPr>
        <a:xfrm>
          <a:off x="6210147" y="2912866"/>
          <a:ext cx="1222882" cy="951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2E3DE7-16F2-4305-A7FE-8F142FE19F02}">
      <dsp:nvSpPr>
        <dsp:cNvPr id="0" name=""/>
        <dsp:cNvSpPr/>
      </dsp:nvSpPr>
      <dsp:spPr>
        <a:xfrm>
          <a:off x="6219597" y="4101150"/>
          <a:ext cx="2508884" cy="1176917"/>
        </a:xfrm>
        <a:prstGeom prst="roundRect">
          <a:avLst>
            <a:gd name="adj" fmla="val 16670"/>
          </a:avLst>
        </a:prstGeom>
        <a:solidFill>
          <a:schemeClr val="accent5">
            <a:hueOff val="18601683"/>
            <a:satOff val="-7104"/>
            <a:lumOff val="-215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baseline="0" dirty="0" err="1">
              <a:solidFill>
                <a:srgbClr val="FFFF00"/>
              </a:solidFill>
            </a:rPr>
            <a:t>E’tiqodning</a:t>
          </a:r>
          <a:r>
            <a:rPr lang="en-US" sz="2000" b="1" i="0" kern="1200" baseline="0" dirty="0">
              <a:solidFill>
                <a:srgbClr val="FFFF00"/>
              </a:solidFill>
            </a:rPr>
            <a:t> </a:t>
          </a:r>
          <a:r>
            <a:rPr lang="en-US" sz="2000" b="1" i="0" kern="1200" baseline="0" dirty="0" err="1">
              <a:solidFill>
                <a:srgbClr val="FFFF00"/>
              </a:solidFill>
            </a:rPr>
            <a:t>ustunligi</a:t>
          </a:r>
          <a:r>
            <a:rPr lang="en-US" sz="2000" b="1" i="0" kern="1200" baseline="0" dirty="0">
              <a:solidFill>
                <a:srgbClr val="FFFF00"/>
              </a:solidFill>
            </a:rPr>
            <a:t>- </a:t>
          </a:r>
          <a:r>
            <a:rPr lang="en-US" sz="2000" b="1" i="0" kern="1200" baseline="0" dirty="0" err="1">
              <a:solidFill>
                <a:schemeClr val="tx1"/>
              </a:solidFill>
            </a:rPr>
            <a:t>diniy</a:t>
          </a:r>
          <a:r>
            <a:rPr lang="en-US" sz="2000" b="1" i="0" kern="1200" baseline="0" dirty="0">
              <a:solidFill>
                <a:schemeClr val="tx1"/>
              </a:solidFill>
            </a:rPr>
            <a:t> </a:t>
          </a:r>
          <a:r>
            <a:rPr lang="en-US" sz="2000" b="1" i="0" kern="1200" baseline="0" dirty="0" err="1">
              <a:solidFill>
                <a:schemeClr val="tx1"/>
              </a:solidFill>
            </a:rPr>
            <a:t>yoki</a:t>
          </a:r>
          <a:r>
            <a:rPr lang="en-US" sz="2000" b="1" i="0" kern="1200" baseline="0" dirty="0">
              <a:solidFill>
                <a:schemeClr val="tx1"/>
              </a:solidFill>
            </a:rPr>
            <a:t> </a:t>
          </a:r>
          <a:r>
            <a:rPr lang="en-US" sz="2000" b="1" i="0" kern="1200" baseline="0" dirty="0" err="1">
              <a:solidFill>
                <a:schemeClr val="tx1"/>
              </a:solidFill>
            </a:rPr>
            <a:t>g’oyaviy</a:t>
          </a:r>
          <a:r>
            <a:rPr lang="en-US" sz="2000" b="1" i="0" kern="1200" baseline="0" dirty="0">
              <a:solidFill>
                <a:schemeClr val="tx1"/>
              </a:solidFill>
            </a:rPr>
            <a:t> </a:t>
          </a:r>
          <a:r>
            <a:rPr lang="en-US" sz="2000" b="1" i="0" kern="1200" baseline="0" dirty="0" err="1">
              <a:solidFill>
                <a:schemeClr val="tx1"/>
              </a:solidFill>
            </a:rPr>
            <a:t>mutassiblikdir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6277060" y="4158613"/>
        <a:ext cx="2393958" cy="106199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48C28B-10C7-495F-83DA-AE103A85E79F}">
      <dsp:nvSpPr>
        <dsp:cNvPr id="0" name=""/>
        <dsp:cNvSpPr/>
      </dsp:nvSpPr>
      <dsp:spPr>
        <a:xfrm rot="5400000">
          <a:off x="482341" y="2541994"/>
          <a:ext cx="1603055" cy="2423723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4FE52E-F927-4115-BB88-25606CCBD15B}">
      <dsp:nvSpPr>
        <dsp:cNvPr id="0" name=""/>
        <dsp:cNvSpPr/>
      </dsp:nvSpPr>
      <dsp:spPr>
        <a:xfrm>
          <a:off x="288027" y="3384373"/>
          <a:ext cx="2408187" cy="30904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baseline="0" dirty="0"/>
            <a:t>“</a:t>
          </a:r>
          <a:r>
            <a:rPr lang="en-US" sz="2400" b="1" i="0" kern="1200" baseline="0" dirty="0" err="1"/>
            <a:t>Kimki</a:t>
          </a:r>
          <a:r>
            <a:rPr lang="en-US" sz="2400" b="1" i="0" kern="1200" baseline="0" dirty="0"/>
            <a:t> </a:t>
          </a:r>
          <a:r>
            <a:rPr lang="en-US" sz="2400" b="1" i="0" kern="1200" baseline="0" dirty="0" err="1"/>
            <a:t>ezgulik</a:t>
          </a:r>
          <a:r>
            <a:rPr lang="en-US" sz="2400" b="1" i="0" kern="1200" baseline="0" dirty="0"/>
            <a:t> </a:t>
          </a:r>
          <a:r>
            <a:rPr lang="en-US" sz="2400" b="1" i="0" kern="1200" baseline="0" dirty="0" err="1"/>
            <a:t>ilmini</a:t>
          </a:r>
          <a:r>
            <a:rPr lang="en-US" sz="2400" b="1" i="0" kern="1200" baseline="0" dirty="0"/>
            <a:t> </a:t>
          </a:r>
          <a:r>
            <a:rPr lang="en-US" sz="2400" b="1" i="0" kern="1200" baseline="0" dirty="0" err="1"/>
            <a:t>anglamagan</a:t>
          </a:r>
          <a:r>
            <a:rPr lang="en-US" sz="2400" b="1" i="0" kern="1200" baseline="0" dirty="0"/>
            <a:t> </a:t>
          </a:r>
          <a:r>
            <a:rPr lang="en-US" sz="2400" b="1" i="0" kern="1200" baseline="0" dirty="0" err="1"/>
            <a:t>bo’lsa</a:t>
          </a:r>
          <a:r>
            <a:rPr lang="en-US" sz="2400" b="1" i="0" kern="1200" baseline="0" dirty="0"/>
            <a:t>, </a:t>
          </a:r>
          <a:r>
            <a:rPr lang="en-US" sz="2400" b="1" i="0" kern="1200" baseline="0" dirty="0" err="1"/>
            <a:t>boshqa</a:t>
          </a:r>
          <a:r>
            <a:rPr lang="en-US" sz="2400" b="1" i="0" kern="1200" baseline="0" dirty="0"/>
            <a:t> </a:t>
          </a:r>
          <a:r>
            <a:rPr lang="en-US" sz="2400" b="1" i="0" kern="1200" baseline="0" dirty="0" err="1"/>
            <a:t>har</a:t>
          </a:r>
          <a:r>
            <a:rPr lang="en-US" sz="2400" b="1" i="0" kern="1200" baseline="0" dirty="0"/>
            <a:t> </a:t>
          </a:r>
          <a:r>
            <a:rPr lang="en-US" sz="2400" b="1" i="0" kern="1200" baseline="0" dirty="0" err="1"/>
            <a:t>qanday</a:t>
          </a:r>
          <a:r>
            <a:rPr lang="en-US" sz="2400" b="1" i="0" kern="1200" baseline="0" dirty="0"/>
            <a:t> </a:t>
          </a:r>
          <a:r>
            <a:rPr lang="en-US" sz="2400" b="1" i="0" kern="1200" baseline="0" dirty="0" err="1"/>
            <a:t>ilm</a:t>
          </a:r>
          <a:r>
            <a:rPr lang="en-US" sz="2400" b="1" i="0" kern="1200" baseline="0" dirty="0"/>
            <a:t> </a:t>
          </a:r>
          <a:r>
            <a:rPr lang="en-US" sz="2400" b="1" i="0" kern="1200" baseline="0" dirty="0" err="1"/>
            <a:t>faqatgina</a:t>
          </a:r>
          <a:r>
            <a:rPr lang="en-US" sz="2400" b="1" i="0" kern="1200" baseline="0" dirty="0"/>
            <a:t> </a:t>
          </a:r>
          <a:r>
            <a:rPr lang="en-US" sz="2400" b="1" i="0" kern="1200" baseline="0" dirty="0" err="1"/>
            <a:t>zarar</a:t>
          </a:r>
          <a:r>
            <a:rPr lang="en-US" sz="2400" b="1" i="0" kern="1200" baseline="0" dirty="0"/>
            <a:t> </a:t>
          </a:r>
          <a:r>
            <a:rPr lang="en-US" sz="2400" b="1" i="0" kern="1200" baseline="0" dirty="0" err="1"/>
            <a:t>keltiradi</a:t>
          </a:r>
          <a:r>
            <a:rPr lang="en-US" sz="2400" b="1" i="0" kern="1200" baseline="0" dirty="0"/>
            <a:t>” (</a:t>
          </a:r>
          <a:r>
            <a:rPr lang="en-US" sz="2400" b="1" i="0" kern="1200" baseline="0" dirty="0" err="1"/>
            <a:t>Montene</a:t>
          </a:r>
          <a:r>
            <a:rPr lang="en-US" sz="2400" b="1" i="0" kern="1200" baseline="0" dirty="0"/>
            <a:t>)</a:t>
          </a:r>
          <a:endParaRPr lang="ru-RU" sz="2400" b="1" kern="1200" dirty="0"/>
        </a:p>
      </dsp:txBody>
      <dsp:txXfrm>
        <a:off x="288027" y="3384373"/>
        <a:ext cx="2408187" cy="3090425"/>
      </dsp:txXfrm>
    </dsp:sp>
    <dsp:sp modelId="{77817D46-660B-4788-AD66-34AA70A25A17}">
      <dsp:nvSpPr>
        <dsp:cNvPr id="0" name=""/>
        <dsp:cNvSpPr/>
      </dsp:nvSpPr>
      <dsp:spPr>
        <a:xfrm>
          <a:off x="1971439" y="2250411"/>
          <a:ext cx="454374" cy="454374"/>
        </a:xfrm>
        <a:prstGeom prst="triangle">
          <a:avLst>
            <a:gd name="adj" fmla="val 100000"/>
          </a:avLst>
        </a:prstGeom>
        <a:solidFill>
          <a:schemeClr val="accent5">
            <a:hueOff val="4650421"/>
            <a:satOff val="-1776"/>
            <a:lumOff val="-539"/>
            <a:alphaOff val="0"/>
          </a:schemeClr>
        </a:solidFill>
        <a:ln w="19050" cap="flat" cmpd="sng" algn="ctr">
          <a:solidFill>
            <a:schemeClr val="accent5">
              <a:hueOff val="4650421"/>
              <a:satOff val="-1776"/>
              <a:lumOff val="-5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7498EB-2992-4A87-BF34-9E6C062292FB}">
      <dsp:nvSpPr>
        <dsp:cNvPr id="0" name=""/>
        <dsp:cNvSpPr/>
      </dsp:nvSpPr>
      <dsp:spPr>
        <a:xfrm rot="5400000">
          <a:off x="3140028" y="1435376"/>
          <a:ext cx="1603055" cy="266744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9300841"/>
            <a:satOff val="-3552"/>
            <a:lumOff val="-1079"/>
            <a:alphaOff val="0"/>
          </a:schemeClr>
        </a:solidFill>
        <a:ln w="19050" cap="flat" cmpd="sng" algn="ctr">
          <a:solidFill>
            <a:schemeClr val="accent5">
              <a:hueOff val="9300841"/>
              <a:satOff val="-3552"/>
              <a:lumOff val="-10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02CAD4-F71A-4B27-8718-EF93B52E42C9}">
      <dsp:nvSpPr>
        <dsp:cNvPr id="0" name=""/>
        <dsp:cNvSpPr/>
      </dsp:nvSpPr>
      <dsp:spPr>
        <a:xfrm>
          <a:off x="2890688" y="2462539"/>
          <a:ext cx="2408187" cy="2813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baseline="0" dirty="0"/>
            <a:t>“</a:t>
          </a:r>
          <a:r>
            <a:rPr lang="en-US" sz="2400" b="1" i="0" kern="1200" baseline="0" dirty="0" err="1"/>
            <a:t>Yovuzlikka</a:t>
          </a:r>
          <a:r>
            <a:rPr lang="en-US" sz="2400" b="1" i="0" kern="1200" baseline="0" dirty="0"/>
            <a:t> </a:t>
          </a:r>
          <a:r>
            <a:rPr lang="en-US" sz="2400" b="1" i="0" kern="1200" baseline="0" dirty="0" err="1"/>
            <a:t>moyillik</a:t>
          </a:r>
          <a:r>
            <a:rPr lang="en-US" sz="2400" b="1" i="0" kern="1200" baseline="0" dirty="0"/>
            <a:t> </a:t>
          </a:r>
          <a:r>
            <a:rPr lang="en-US" sz="2400" b="1" i="0" kern="1200" baseline="0" dirty="0" err="1"/>
            <a:t>dastlab</a:t>
          </a:r>
          <a:r>
            <a:rPr lang="en-US" sz="2400" b="1" i="0" kern="1200" baseline="0" dirty="0"/>
            <a:t> </a:t>
          </a:r>
          <a:r>
            <a:rPr lang="en-US" sz="2400" b="1" i="0" kern="1200" baseline="0" dirty="0" err="1"/>
            <a:t>musofirga</a:t>
          </a:r>
          <a:r>
            <a:rPr lang="en-US" sz="2400" b="1" i="0" kern="1200" baseline="0" dirty="0"/>
            <a:t>, </a:t>
          </a:r>
          <a:r>
            <a:rPr lang="en-US" sz="2400" b="1" i="0" kern="1200" baseline="0" dirty="0" err="1"/>
            <a:t>so’ngra</a:t>
          </a:r>
          <a:r>
            <a:rPr lang="en-US" sz="2400" b="1" i="0" kern="1200" baseline="0" dirty="0"/>
            <a:t> </a:t>
          </a:r>
          <a:r>
            <a:rPr lang="en-US" sz="2400" b="1" i="0" kern="1200" baseline="0" dirty="0" err="1"/>
            <a:t>mehmonga</a:t>
          </a:r>
          <a:r>
            <a:rPr lang="en-US" sz="2400" b="1" i="0" kern="1200" baseline="0" dirty="0"/>
            <a:t> </a:t>
          </a:r>
          <a:r>
            <a:rPr lang="en-US" sz="2400" b="1" i="0" kern="1200" baseline="0" dirty="0" err="1"/>
            <a:t>va</a:t>
          </a:r>
          <a:r>
            <a:rPr lang="en-US" sz="2400" b="1" i="0" kern="1200" baseline="0" dirty="0"/>
            <a:t> </a:t>
          </a:r>
          <a:r>
            <a:rPr lang="en-US" sz="2400" b="1" i="0" kern="1200" baseline="0" dirty="0" err="1"/>
            <a:t>nihoyat</a:t>
          </a:r>
          <a:r>
            <a:rPr lang="en-US" sz="2400" b="1" i="0" kern="1200" baseline="0" dirty="0"/>
            <a:t> </a:t>
          </a:r>
          <a:r>
            <a:rPr lang="en-US" sz="2400" b="1" i="0" kern="1200" baseline="0" dirty="0" err="1"/>
            <a:t>mezbonga</a:t>
          </a:r>
          <a:r>
            <a:rPr lang="en-US" sz="2400" b="1" i="0" kern="1200" baseline="0" dirty="0"/>
            <a:t> </a:t>
          </a:r>
          <a:r>
            <a:rPr lang="en-US" sz="2400" b="1" i="0" kern="1200" baseline="0" dirty="0" err="1"/>
            <a:t>o’xshaydi</a:t>
          </a:r>
          <a:r>
            <a:rPr lang="en-US" sz="2400" b="1" i="0" kern="1200" baseline="0" dirty="0"/>
            <a:t>” (Talmud)</a:t>
          </a:r>
          <a:endParaRPr lang="ru-RU" sz="2400" b="1" kern="1200" dirty="0"/>
        </a:p>
      </dsp:txBody>
      <dsp:txXfrm>
        <a:off x="2890688" y="2462539"/>
        <a:ext cx="2408187" cy="2813810"/>
      </dsp:txXfrm>
    </dsp:sp>
    <dsp:sp modelId="{29A14340-3B1A-4399-80B4-304547D5BB40}">
      <dsp:nvSpPr>
        <dsp:cNvPr id="0" name=""/>
        <dsp:cNvSpPr/>
      </dsp:nvSpPr>
      <dsp:spPr>
        <a:xfrm>
          <a:off x="4799862" y="1189753"/>
          <a:ext cx="454374" cy="454374"/>
        </a:xfrm>
        <a:prstGeom prst="triangle">
          <a:avLst>
            <a:gd name="adj" fmla="val 100000"/>
          </a:avLst>
        </a:prstGeom>
        <a:solidFill>
          <a:schemeClr val="accent5">
            <a:hueOff val="13951262"/>
            <a:satOff val="-5328"/>
            <a:lumOff val="-1618"/>
            <a:alphaOff val="0"/>
          </a:schemeClr>
        </a:solidFill>
        <a:ln w="19050" cap="flat" cmpd="sng" algn="ctr">
          <a:solidFill>
            <a:schemeClr val="accent5">
              <a:hueOff val="13951262"/>
              <a:satOff val="-5328"/>
              <a:lumOff val="-161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C01DEA-BA01-4121-A531-77AF59472BE5}">
      <dsp:nvSpPr>
        <dsp:cNvPr id="0" name=""/>
        <dsp:cNvSpPr/>
      </dsp:nvSpPr>
      <dsp:spPr>
        <a:xfrm rot="5400000">
          <a:off x="6124923" y="-135315"/>
          <a:ext cx="1753486" cy="3130837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18601683"/>
            <a:satOff val="-7104"/>
            <a:lumOff val="-2157"/>
            <a:alphaOff val="0"/>
          </a:schemeClr>
        </a:solidFill>
        <a:ln w="19050" cap="flat" cmpd="sng" algn="ctr">
          <a:solidFill>
            <a:schemeClr val="accent5">
              <a:hueOff val="18601683"/>
              <a:satOff val="-7104"/>
              <a:lumOff val="-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A6EF47-13E0-44B7-B81E-BBBCEDFC31E7}">
      <dsp:nvSpPr>
        <dsp:cNvPr id="0" name=""/>
        <dsp:cNvSpPr/>
      </dsp:nvSpPr>
      <dsp:spPr>
        <a:xfrm>
          <a:off x="6092212" y="1119050"/>
          <a:ext cx="2408187" cy="40581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baseline="0" dirty="0"/>
            <a:t>“</a:t>
          </a:r>
          <a:r>
            <a:rPr lang="en-US" sz="2800" b="1" i="0" kern="1200" baseline="0" dirty="0" err="1"/>
            <a:t>Ajabo</a:t>
          </a:r>
          <a:r>
            <a:rPr lang="en-US" sz="2800" b="1" i="0" kern="1200" baseline="0" dirty="0"/>
            <a:t>! </a:t>
          </a:r>
          <a:r>
            <a:rPr lang="en-US" sz="2800" b="1" i="0" kern="1200" baseline="0" dirty="0" err="1"/>
            <a:t>Odam</a:t>
          </a:r>
          <a:r>
            <a:rPr lang="en-US" sz="2800" b="1" i="0" kern="1200" baseline="0" dirty="0"/>
            <a:t> </a:t>
          </a:r>
          <a:r>
            <a:rPr lang="en-US" sz="2800" b="1" i="0" kern="1200" baseline="0" dirty="0" err="1"/>
            <a:t>tashqaridan</a:t>
          </a:r>
          <a:r>
            <a:rPr lang="en-US" sz="2800" b="1" i="0" kern="1200" baseline="0" dirty="0"/>
            <a:t>, </a:t>
          </a:r>
          <a:r>
            <a:rPr lang="en-US" sz="2800" b="1" i="0" kern="1200" baseline="0" dirty="0" err="1"/>
            <a:t>boshqalardan</a:t>
          </a:r>
          <a:r>
            <a:rPr lang="en-US" sz="2800" b="1" i="0" kern="1200" baseline="0" dirty="0"/>
            <a:t> </a:t>
          </a:r>
          <a:r>
            <a:rPr lang="en-US" sz="2800" b="1" i="0" kern="1200" baseline="0" dirty="0" err="1"/>
            <a:t>kelib</a:t>
          </a:r>
          <a:r>
            <a:rPr lang="en-US" sz="2800" b="1" i="0" kern="1200" baseline="0" dirty="0"/>
            <a:t> </a:t>
          </a:r>
          <a:r>
            <a:rPr lang="en-US" sz="2800" b="1" i="0" kern="1200" baseline="0" dirty="0" err="1"/>
            <a:t>chiqadigan</a:t>
          </a:r>
          <a:r>
            <a:rPr lang="en-US" sz="2800" b="1" i="0" kern="1200" baseline="0" dirty="0"/>
            <a:t> </a:t>
          </a:r>
          <a:r>
            <a:rPr lang="en-US" sz="2800" b="1" i="0" kern="1200" baseline="0" dirty="0" err="1"/>
            <a:t>yovuzlikdan</a:t>
          </a:r>
          <a:r>
            <a:rPr lang="en-US" sz="2800" b="1" i="0" kern="1200" baseline="0" dirty="0"/>
            <a:t> </a:t>
          </a:r>
          <a:r>
            <a:rPr lang="en-US" sz="2800" b="1" i="0" kern="1200" baseline="0" dirty="0" err="1"/>
            <a:t>g’azablanadi</a:t>
          </a:r>
          <a:r>
            <a:rPr lang="en-US" sz="2800" b="1" i="0" kern="1200" baseline="0" dirty="0"/>
            <a:t>, </a:t>
          </a:r>
          <a:r>
            <a:rPr lang="en-US" sz="2800" b="1" i="0" kern="1200" baseline="0" dirty="0" err="1"/>
            <a:t>biroq</a:t>
          </a:r>
          <a:r>
            <a:rPr lang="en-US" sz="2800" b="1" i="0" kern="1200" baseline="0" dirty="0"/>
            <a:t> </a:t>
          </a:r>
          <a:r>
            <a:rPr lang="en-US" sz="2800" b="1" i="0" kern="1200" baseline="0" dirty="0" err="1"/>
            <a:t>hatto</a:t>
          </a:r>
          <a:r>
            <a:rPr lang="en-US" sz="2800" b="1" i="0" kern="1200" baseline="0" dirty="0"/>
            <a:t> </a:t>
          </a:r>
          <a:r>
            <a:rPr lang="en-US" sz="2800" b="1" i="0" kern="1200" baseline="0" dirty="0" err="1"/>
            <a:t>bu</a:t>
          </a:r>
          <a:r>
            <a:rPr lang="en-US" sz="2800" b="1" i="0" kern="1200" baseline="0" dirty="0"/>
            <a:t> </a:t>
          </a:r>
          <a:r>
            <a:rPr lang="en-US" sz="2800" b="1" i="0" kern="1200" baseline="0" dirty="0" err="1"/>
            <a:t>uning</a:t>
          </a:r>
          <a:r>
            <a:rPr lang="en-US" sz="2800" b="1" i="0" kern="1200" baseline="0" dirty="0"/>
            <a:t> </a:t>
          </a:r>
          <a:r>
            <a:rPr lang="en-US" sz="2800" b="1" i="0" kern="1200" baseline="0" dirty="0" err="1"/>
            <a:t>qo’lida</a:t>
          </a:r>
          <a:r>
            <a:rPr lang="en-US" sz="2800" b="1" i="0" kern="1200" baseline="0" dirty="0"/>
            <a:t> </a:t>
          </a:r>
          <a:r>
            <a:rPr lang="en-US" sz="2800" b="1" i="0" kern="1200" baseline="0" dirty="0" err="1"/>
            <a:t>bo’lsa</a:t>
          </a:r>
          <a:r>
            <a:rPr lang="en-US" sz="2800" b="1" i="0" kern="1200" baseline="0" dirty="0"/>
            <a:t>-da, </a:t>
          </a:r>
          <a:r>
            <a:rPr lang="en-US" sz="2800" b="1" i="0" kern="1200" baseline="0" dirty="0" err="1"/>
            <a:t>o’z</a:t>
          </a:r>
          <a:r>
            <a:rPr lang="en-US" sz="2800" b="1" i="0" kern="1200" baseline="0" dirty="0"/>
            <a:t> </a:t>
          </a:r>
          <a:r>
            <a:rPr lang="en-US" sz="2800" b="1" i="0" kern="1200" baseline="0" dirty="0" err="1"/>
            <a:t>yovuzligi</a:t>
          </a:r>
          <a:r>
            <a:rPr lang="en-US" sz="2800" b="1" i="0" kern="1200" baseline="0" dirty="0"/>
            <a:t> </a:t>
          </a:r>
          <a:r>
            <a:rPr lang="en-US" sz="2800" b="1" i="0" kern="1200" baseline="0" dirty="0" err="1"/>
            <a:t>bilan</a:t>
          </a:r>
          <a:r>
            <a:rPr lang="en-US" sz="2800" b="1" i="0" kern="1200" baseline="0" dirty="0"/>
            <a:t> </a:t>
          </a:r>
          <a:r>
            <a:rPr lang="en-US" sz="2800" b="1" i="0" kern="1200" baseline="0" dirty="0" err="1"/>
            <a:t>kurashmaydi</a:t>
          </a:r>
          <a:r>
            <a:rPr lang="en-US" sz="2800" b="1" i="0" kern="1200" baseline="0" dirty="0"/>
            <a:t>”(</a:t>
          </a:r>
          <a:r>
            <a:rPr lang="en-US" sz="2800" b="1" i="0" kern="1200" baseline="0" dirty="0" err="1"/>
            <a:t>Avreliy</a:t>
          </a:r>
          <a:r>
            <a:rPr lang="en-US" sz="2800" b="1" i="0" kern="1200" baseline="0" dirty="0"/>
            <a:t>)</a:t>
          </a:r>
          <a:endParaRPr lang="ru-RU" sz="2800" b="1" kern="1200" dirty="0"/>
        </a:p>
      </dsp:txBody>
      <dsp:txXfrm>
        <a:off x="6092212" y="1119050"/>
        <a:ext cx="2408187" cy="405813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12CD75-23C6-49D0-BB85-21D006F7F19C}">
      <dsp:nvSpPr>
        <dsp:cNvPr id="0" name=""/>
        <dsp:cNvSpPr/>
      </dsp:nvSpPr>
      <dsp:spPr>
        <a:xfrm>
          <a:off x="0" y="640871"/>
          <a:ext cx="5270985" cy="5270985"/>
        </a:xfrm>
        <a:prstGeom prst="pie">
          <a:avLst>
            <a:gd name="adj1" fmla="val 5400000"/>
            <a:gd name="adj2" fmla="val 16200000"/>
          </a:avLst>
        </a:prstGeom>
        <a:gradFill rotWithShape="1">
          <a:gsLst>
            <a:gs pos="0">
              <a:schemeClr val="accent5">
                <a:shade val="63000"/>
                <a:satMod val="110000"/>
              </a:schemeClr>
            </a:gs>
            <a:gs pos="30000">
              <a:schemeClr val="accent5">
                <a:shade val="90000"/>
                <a:satMod val="120000"/>
              </a:schemeClr>
            </a:gs>
            <a:gs pos="45000">
              <a:schemeClr val="accent5">
                <a:shade val="100000"/>
                <a:satMod val="128000"/>
              </a:schemeClr>
            </a:gs>
            <a:gs pos="55000">
              <a:schemeClr val="accent5">
                <a:shade val="100000"/>
                <a:satMod val="128000"/>
              </a:schemeClr>
            </a:gs>
            <a:gs pos="73000">
              <a:schemeClr val="accent5">
                <a:shade val="90000"/>
                <a:satMod val="120000"/>
              </a:schemeClr>
            </a:gs>
            <a:gs pos="100000">
              <a:schemeClr val="accent5">
                <a:shade val="63000"/>
                <a:satMod val="110000"/>
              </a:schemeClr>
            </a:gs>
          </a:gsLst>
          <a:lin ang="950000" scaled="1"/>
        </a:gradFill>
        <a:ln w="9525" cap="flat" cmpd="sng" algn="ctr">
          <a:solidFill>
            <a:schemeClr val="accent5"/>
          </a:solidFill>
          <a:prstDash val="solid"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</dsp:sp>
    <dsp:sp modelId="{749A4150-510A-4B6B-92A8-FA0C7F473D01}">
      <dsp:nvSpPr>
        <dsp:cNvPr id="0" name=""/>
        <dsp:cNvSpPr/>
      </dsp:nvSpPr>
      <dsp:spPr>
        <a:xfrm>
          <a:off x="2635492" y="640871"/>
          <a:ext cx="6149483" cy="5270985"/>
        </a:xfrm>
        <a:prstGeom prst="rect">
          <a:avLst/>
        </a:prstGeom>
        <a:solidFill>
          <a:schemeClr val="accent5"/>
        </a:solidFill>
        <a:ln w="19050" cap="flat" cmpd="sng" algn="ctr">
          <a:solidFill>
            <a:schemeClr val="accent5">
              <a:shade val="5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baseline="0" dirty="0">
              <a:solidFill>
                <a:srgbClr val="FF0000"/>
              </a:solidFill>
            </a:rPr>
            <a:t>BURCH</a:t>
          </a:r>
          <a:r>
            <a:rPr lang="en-US" sz="2400" b="1" i="0" kern="1200" baseline="0" dirty="0"/>
            <a:t>- </a:t>
          </a:r>
          <a:r>
            <a:rPr lang="en-US" sz="2400" b="1" i="0" kern="1200" baseline="0" dirty="0" err="1"/>
            <a:t>insonlarning</a:t>
          </a:r>
          <a:r>
            <a:rPr lang="en-US" sz="2400" b="1" i="0" kern="1200" baseline="0" dirty="0"/>
            <a:t> </a:t>
          </a:r>
          <a:r>
            <a:rPr lang="en-US" sz="2400" b="1" i="0" kern="1200" baseline="0" dirty="0" err="1"/>
            <a:t>biror</a:t>
          </a:r>
          <a:r>
            <a:rPr lang="en-US" sz="2400" b="1" i="0" kern="1200" baseline="0" dirty="0"/>
            <a:t> </a:t>
          </a:r>
          <a:r>
            <a:rPr lang="en-US" sz="2400" b="1" i="0" kern="1200" baseline="0" dirty="0" err="1"/>
            <a:t>shaxs</a:t>
          </a:r>
          <a:r>
            <a:rPr lang="en-US" sz="2400" b="1" i="0" kern="1200" baseline="0" dirty="0"/>
            <a:t>, </a:t>
          </a:r>
          <a:r>
            <a:rPr lang="en-US" sz="2400" b="1" i="0" kern="1200" baseline="0" dirty="0" err="1"/>
            <a:t>oila</a:t>
          </a:r>
          <a:r>
            <a:rPr lang="en-US" sz="2400" b="1" i="0" kern="1200" baseline="0" dirty="0"/>
            <a:t>, </a:t>
          </a:r>
          <a:r>
            <a:rPr lang="en-US" sz="2400" b="1" i="0" kern="1200" baseline="0" dirty="0" err="1"/>
            <a:t>jamoa</a:t>
          </a:r>
          <a:r>
            <a:rPr lang="en-US" sz="2400" b="1" i="0" kern="1200" baseline="0" dirty="0"/>
            <a:t>, el-yurt, </a:t>
          </a:r>
          <a:r>
            <a:rPr lang="en-US" sz="2400" b="1" i="0" kern="1200" baseline="0" dirty="0" err="1"/>
            <a:t>Vatan</a:t>
          </a:r>
          <a:r>
            <a:rPr lang="en-US" sz="2400" b="1" i="0" kern="1200" baseline="0" dirty="0"/>
            <a:t> </a:t>
          </a:r>
          <a:r>
            <a:rPr lang="en-US" sz="2400" b="1" i="0" kern="1200" baseline="0" dirty="0" err="1"/>
            <a:t>oldidagi</a:t>
          </a:r>
          <a:r>
            <a:rPr lang="en-US" sz="2400" b="1" i="0" kern="1200" baseline="0" dirty="0"/>
            <a:t> </a:t>
          </a:r>
          <a:r>
            <a:rPr lang="en-US" sz="2400" b="1" i="0" kern="1200" baseline="0" dirty="0" err="1"/>
            <a:t>majburiyatini</a:t>
          </a:r>
          <a:r>
            <a:rPr lang="en-US" sz="2400" b="1" i="0" kern="1200" baseline="0" dirty="0"/>
            <a:t> </a:t>
          </a:r>
          <a:r>
            <a:rPr lang="en-US" sz="2400" b="1" i="0" kern="1200" baseline="0" dirty="0" err="1"/>
            <a:t>anglatuvchi</a:t>
          </a:r>
          <a:r>
            <a:rPr lang="en-US" sz="2400" b="1" i="0" kern="1200" baseline="0" dirty="0"/>
            <a:t> </a:t>
          </a:r>
          <a:r>
            <a:rPr lang="en-US" sz="2400" b="1" i="0" kern="1200" baseline="0" dirty="0" err="1"/>
            <a:t>axloqiy</a:t>
          </a:r>
          <a:r>
            <a:rPr lang="en-US" sz="2400" b="1" i="0" kern="1200" baseline="0" dirty="0"/>
            <a:t> </a:t>
          </a:r>
          <a:r>
            <a:rPr lang="en-US" sz="2400" b="1" i="0" kern="1200" baseline="0" dirty="0" err="1"/>
            <a:t>tushuncha</a:t>
          </a:r>
          <a:endParaRPr lang="ru-RU" sz="2400" b="1" kern="1200" dirty="0"/>
        </a:p>
      </dsp:txBody>
      <dsp:txXfrm>
        <a:off x="2635492" y="640871"/>
        <a:ext cx="6149483" cy="1120084"/>
      </dsp:txXfrm>
    </dsp:sp>
    <dsp:sp modelId="{99B709E0-DAD9-47E1-9D7F-6489D317978D}">
      <dsp:nvSpPr>
        <dsp:cNvPr id="0" name=""/>
        <dsp:cNvSpPr/>
      </dsp:nvSpPr>
      <dsp:spPr>
        <a:xfrm>
          <a:off x="691816" y="1760955"/>
          <a:ext cx="3887351" cy="3887351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B7EC940-821A-4B56-8940-06FF697DAFE4}">
      <dsp:nvSpPr>
        <dsp:cNvPr id="0" name=""/>
        <dsp:cNvSpPr/>
      </dsp:nvSpPr>
      <dsp:spPr>
        <a:xfrm>
          <a:off x="2635492" y="1760955"/>
          <a:ext cx="6149483" cy="3887351"/>
        </a:xfrm>
        <a:prstGeom prst="rect">
          <a:avLst/>
        </a:prstGeom>
        <a:solidFill>
          <a:schemeClr val="accent2">
            <a:lumMod val="75000"/>
          </a:schemeClr>
        </a:solidFill>
        <a:ln w="9525" cap="flat" cmpd="sng" algn="ctr">
          <a:solidFill>
            <a:schemeClr val="accent5">
              <a:hueOff val="6200561"/>
              <a:satOff val="-2368"/>
              <a:lumOff val="-719"/>
              <a:alphaOff val="0"/>
            </a:schemeClr>
          </a:solidFill>
          <a:prstDash val="solid"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baseline="0" dirty="0">
              <a:solidFill>
                <a:srgbClr val="FF0000"/>
              </a:solidFill>
            </a:rPr>
            <a:t>VIJDON-</a:t>
          </a:r>
          <a:r>
            <a:rPr lang="en-US" sz="1800" b="1" i="0" kern="1200" baseline="0" dirty="0"/>
            <a:t>  </a:t>
          </a:r>
          <a:r>
            <a:rPr lang="en-US" sz="1800" b="1" i="0" kern="1200" baseline="0" dirty="0" err="1"/>
            <a:t>shaxsning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axloqiy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jihatdan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oʻz-oʻzini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nazorat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qila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olish</a:t>
          </a:r>
          <a:r>
            <a:rPr lang="en-US" sz="1800" b="1" i="0" kern="1200" baseline="0" dirty="0"/>
            <a:t>, </a:t>
          </a:r>
          <a:r>
            <a:rPr lang="en-US" sz="1800" b="1" i="0" kern="1200" baseline="0" dirty="0" err="1"/>
            <a:t>oʻzida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axloqiy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burchni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mustaqil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shakllantirish</a:t>
          </a:r>
          <a:r>
            <a:rPr lang="en-US" sz="1800" b="1" i="0" kern="1200" baseline="0" dirty="0"/>
            <a:t>, </a:t>
          </a:r>
          <a:r>
            <a:rPr lang="en-US" sz="1800" b="1" i="0" kern="1200" baseline="0" dirty="0" err="1"/>
            <a:t>oʻzidan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uni</a:t>
          </a:r>
          <a:r>
            <a:rPr lang="en-US" sz="1800" b="1" i="0" kern="1200" baseline="0" dirty="0"/>
            <a:t> ado </a:t>
          </a:r>
          <a:r>
            <a:rPr lang="en-US" sz="1800" b="1" i="0" kern="1200" baseline="0" dirty="0" err="1"/>
            <a:t>etishni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talab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qilish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va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oʻz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xatti-harakatlariga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baho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berish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qobiliyatini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ifodalaydi</a:t>
          </a:r>
          <a:endParaRPr lang="ru-RU" sz="1800" b="1" kern="1200" dirty="0"/>
        </a:p>
      </dsp:txBody>
      <dsp:txXfrm>
        <a:off x="2635492" y="1760955"/>
        <a:ext cx="6149483" cy="1120084"/>
      </dsp:txXfrm>
    </dsp:sp>
    <dsp:sp modelId="{725BB1E3-3D47-4404-8FC1-411E26FB8E1E}">
      <dsp:nvSpPr>
        <dsp:cNvPr id="0" name=""/>
        <dsp:cNvSpPr/>
      </dsp:nvSpPr>
      <dsp:spPr>
        <a:xfrm>
          <a:off x="1383633" y="2881040"/>
          <a:ext cx="2503718" cy="2503718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95C063-0D63-4D3D-BCB5-436D1B9C98C0}">
      <dsp:nvSpPr>
        <dsp:cNvPr id="0" name=""/>
        <dsp:cNvSpPr/>
      </dsp:nvSpPr>
      <dsp:spPr>
        <a:xfrm>
          <a:off x="2635492" y="2881040"/>
          <a:ext cx="6149483" cy="2503718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9525" cap="flat" cmpd="sng" algn="ctr">
          <a:solidFill>
            <a:schemeClr val="accent5">
              <a:hueOff val="12401122"/>
              <a:satOff val="-4736"/>
              <a:lumOff val="-1438"/>
              <a:alphaOff val="0"/>
            </a:schemeClr>
          </a:solidFill>
          <a:prstDash val="solid"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baseline="0" dirty="0">
              <a:solidFill>
                <a:srgbClr val="FF0000"/>
              </a:solidFill>
            </a:rPr>
            <a:t>OR-NOMUS</a:t>
          </a:r>
          <a:r>
            <a:rPr lang="en-US" sz="1800" b="1" i="0" kern="1200" baseline="0" dirty="0"/>
            <a:t>- </a:t>
          </a:r>
          <a:r>
            <a:rPr lang="en-US" sz="1800" b="1" i="0" kern="1200" baseline="0" dirty="0" err="1"/>
            <a:t>kishining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oʻz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obroʻsini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ulugʻlash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va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ardoqlash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tuygʻusi</a:t>
          </a:r>
          <a:r>
            <a:rPr lang="en-US" sz="1800" b="1" i="0" kern="1200" baseline="0" dirty="0"/>
            <a:t>, </a:t>
          </a:r>
          <a:r>
            <a:rPr lang="en-US" sz="1800" b="1" i="0" kern="1200" baseline="0" dirty="0" err="1"/>
            <a:t>qadr-qimmatiga</a:t>
          </a:r>
          <a:r>
            <a:rPr lang="en-US" sz="1800" b="1" i="0" kern="1200" baseline="0" dirty="0"/>
            <a:t>, </a:t>
          </a:r>
          <a:r>
            <a:rPr lang="en-US" sz="1800" b="1" i="0" kern="1200" baseline="0" dirty="0" err="1"/>
            <a:t>oʻz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xatti-harakatlari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oldidagi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axloqiy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masʼuliyatiga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boʻlgan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qarashlarni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ifodalovchi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tushuncha</a:t>
          </a:r>
          <a:endParaRPr lang="ru-RU" sz="1800" b="1" kern="1200" dirty="0"/>
        </a:p>
      </dsp:txBody>
      <dsp:txXfrm>
        <a:off x="2635492" y="2881040"/>
        <a:ext cx="6149483" cy="1120084"/>
      </dsp:txXfrm>
    </dsp:sp>
    <dsp:sp modelId="{E34B6292-0739-4110-A1F0-DFD5DE1AA5AA}">
      <dsp:nvSpPr>
        <dsp:cNvPr id="0" name=""/>
        <dsp:cNvSpPr/>
      </dsp:nvSpPr>
      <dsp:spPr>
        <a:xfrm>
          <a:off x="2075450" y="4001124"/>
          <a:ext cx="1120084" cy="112008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18601683"/>
                <a:satOff val="-7104"/>
                <a:lumOff val="-2157"/>
                <a:alphaOff val="0"/>
                <a:shade val="63000"/>
                <a:satMod val="110000"/>
              </a:schemeClr>
            </a:gs>
            <a:gs pos="30000">
              <a:schemeClr val="accent5">
                <a:hueOff val="18601683"/>
                <a:satOff val="-7104"/>
                <a:lumOff val="-2157"/>
                <a:alphaOff val="0"/>
                <a:shade val="90000"/>
                <a:satMod val="120000"/>
              </a:schemeClr>
            </a:gs>
            <a:gs pos="45000">
              <a:schemeClr val="accent5">
                <a:hueOff val="18601683"/>
                <a:satOff val="-7104"/>
                <a:lumOff val="-2157"/>
                <a:alphaOff val="0"/>
                <a:shade val="100000"/>
                <a:satMod val="128000"/>
              </a:schemeClr>
            </a:gs>
            <a:gs pos="55000">
              <a:schemeClr val="accent5">
                <a:hueOff val="18601683"/>
                <a:satOff val="-7104"/>
                <a:lumOff val="-2157"/>
                <a:alphaOff val="0"/>
                <a:shade val="100000"/>
                <a:satMod val="128000"/>
              </a:schemeClr>
            </a:gs>
            <a:gs pos="73000">
              <a:schemeClr val="accent5">
                <a:hueOff val="18601683"/>
                <a:satOff val="-7104"/>
                <a:lumOff val="-2157"/>
                <a:alphaOff val="0"/>
                <a:shade val="90000"/>
                <a:satMod val="120000"/>
              </a:schemeClr>
            </a:gs>
            <a:gs pos="100000">
              <a:schemeClr val="accent5">
                <a:hueOff val="18601683"/>
                <a:satOff val="-7104"/>
                <a:lumOff val="-2157"/>
                <a:alphaOff val="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9EC02EE-0781-4E12-85AC-98E9171A4509}">
      <dsp:nvSpPr>
        <dsp:cNvPr id="0" name=""/>
        <dsp:cNvSpPr/>
      </dsp:nvSpPr>
      <dsp:spPr>
        <a:xfrm>
          <a:off x="2635492" y="4001124"/>
          <a:ext cx="6149483" cy="1120084"/>
        </a:xfrm>
        <a:prstGeom prst="rect">
          <a:avLst/>
        </a:prstGeom>
        <a:gradFill rotWithShape="1">
          <a:gsLst>
            <a:gs pos="0">
              <a:schemeClr val="accent6">
                <a:shade val="63000"/>
                <a:satMod val="110000"/>
              </a:schemeClr>
            </a:gs>
            <a:gs pos="30000">
              <a:schemeClr val="accent6">
                <a:shade val="90000"/>
                <a:satMod val="120000"/>
              </a:schemeClr>
            </a:gs>
            <a:gs pos="45000">
              <a:schemeClr val="accent6">
                <a:shade val="100000"/>
                <a:satMod val="128000"/>
              </a:schemeClr>
            </a:gs>
            <a:gs pos="55000">
              <a:schemeClr val="accent6">
                <a:shade val="100000"/>
                <a:satMod val="128000"/>
              </a:schemeClr>
            </a:gs>
            <a:gs pos="73000">
              <a:schemeClr val="accent6">
                <a:shade val="90000"/>
                <a:satMod val="120000"/>
              </a:schemeClr>
            </a:gs>
            <a:gs pos="100000">
              <a:schemeClr val="accent6"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7150" dist="38100" dir="5400000" algn="br" rotWithShape="0">
            <a:srgbClr val="000000">
              <a:alpha val="5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>
          <a:bevelT w="44450" h="31750" prst="coolSlant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baseline="0" dirty="0">
              <a:solidFill>
                <a:srgbClr val="FF0000"/>
              </a:solidFill>
            </a:rPr>
            <a:t>BAXT</a:t>
          </a:r>
          <a:r>
            <a:rPr lang="en-US" sz="1600" b="1" i="0" kern="1200" baseline="0" dirty="0">
              <a:solidFill>
                <a:schemeClr val="bg1"/>
              </a:solidFill>
            </a:rPr>
            <a:t>(</a:t>
          </a:r>
          <a:r>
            <a:rPr lang="en-US" sz="1600" b="1" i="0" kern="1200" baseline="0" dirty="0">
              <a:solidFill>
                <a:srgbClr val="002060"/>
              </a:solidFill>
            </a:rPr>
            <a:t>BAXTSIZLIK</a:t>
          </a:r>
          <a:r>
            <a:rPr lang="en-US" sz="1600" b="1" i="0" kern="1200" baseline="0" dirty="0">
              <a:solidFill>
                <a:schemeClr val="bg1"/>
              </a:solidFill>
            </a:rPr>
            <a:t>)- </a:t>
          </a:r>
          <a:r>
            <a:rPr lang="en-US" sz="1600" b="1" i="0" kern="1200" baseline="0" dirty="0" err="1">
              <a:solidFill>
                <a:schemeClr val="bg1"/>
              </a:solidFill>
            </a:rPr>
            <a:t>insonning</a:t>
          </a:r>
          <a:r>
            <a:rPr lang="en-US" sz="1600" b="1" i="0" kern="1200" baseline="0" dirty="0">
              <a:solidFill>
                <a:schemeClr val="bg1"/>
              </a:solidFill>
            </a:rPr>
            <a:t> </a:t>
          </a:r>
          <a:r>
            <a:rPr lang="en-US" sz="1600" b="1" i="0" kern="1200" baseline="0" dirty="0" err="1">
              <a:solidFill>
                <a:schemeClr val="bg1"/>
              </a:solidFill>
            </a:rPr>
            <a:t>o’z</a:t>
          </a:r>
          <a:r>
            <a:rPr lang="en-US" sz="1600" b="1" i="0" kern="1200" baseline="0" dirty="0">
              <a:solidFill>
                <a:schemeClr val="bg1"/>
              </a:solidFill>
            </a:rPr>
            <a:t> </a:t>
          </a:r>
          <a:r>
            <a:rPr lang="en-US" sz="1600" b="1" i="0" kern="1200" baseline="0" dirty="0" err="1">
              <a:solidFill>
                <a:schemeClr val="bg1"/>
              </a:solidFill>
            </a:rPr>
            <a:t>mavjudligi</a:t>
          </a:r>
          <a:r>
            <a:rPr lang="en-US" sz="1600" b="1" i="0" kern="1200" baseline="0" dirty="0">
              <a:solidFill>
                <a:schemeClr val="bg1"/>
              </a:solidFill>
            </a:rPr>
            <a:t> </a:t>
          </a:r>
          <a:r>
            <a:rPr lang="en-US" sz="1600" b="1" i="0" kern="1200" baseline="0" dirty="0" err="1">
              <a:solidFill>
                <a:schemeClr val="bg1"/>
              </a:solidFill>
            </a:rPr>
            <a:t>sharoitlaridan</a:t>
          </a:r>
          <a:r>
            <a:rPr lang="en-US" sz="1600" b="1" i="0" kern="1200" baseline="0" dirty="0">
              <a:solidFill>
                <a:schemeClr val="bg1"/>
              </a:solidFill>
            </a:rPr>
            <a:t> </a:t>
          </a:r>
          <a:r>
            <a:rPr lang="en-US" sz="1600" b="1" i="0" kern="1200" baseline="0" dirty="0" err="1">
              <a:solidFill>
                <a:schemeClr val="bg1"/>
              </a:solidFill>
            </a:rPr>
            <a:t>yuqori</a:t>
          </a:r>
          <a:r>
            <a:rPr lang="en-US" sz="1600" b="1" i="0" kern="1200" baseline="0" dirty="0">
              <a:solidFill>
                <a:schemeClr val="bg1"/>
              </a:solidFill>
            </a:rPr>
            <a:t>(</a:t>
          </a:r>
          <a:r>
            <a:rPr lang="en-US" sz="1600" b="1" i="0" kern="1200" baseline="0" dirty="0">
              <a:solidFill>
                <a:srgbClr val="002060"/>
              </a:solidFill>
            </a:rPr>
            <a:t>past</a:t>
          </a:r>
          <a:r>
            <a:rPr lang="en-US" sz="1600" b="1" i="0" kern="1200" baseline="0" dirty="0">
              <a:solidFill>
                <a:schemeClr val="bg1"/>
              </a:solidFill>
            </a:rPr>
            <a:t>) </a:t>
          </a:r>
          <a:r>
            <a:rPr lang="en-US" sz="1600" b="1" i="0" kern="1200" baseline="0" dirty="0" err="1">
              <a:solidFill>
                <a:schemeClr val="bg1"/>
              </a:solidFill>
            </a:rPr>
            <a:t>darajadagi</a:t>
          </a:r>
          <a:r>
            <a:rPr lang="en-US" sz="1600" b="1" i="0" kern="1200" baseline="0" dirty="0">
              <a:solidFill>
                <a:schemeClr val="bg1"/>
              </a:solidFill>
            </a:rPr>
            <a:t> </a:t>
          </a:r>
          <a:r>
            <a:rPr lang="en-US" sz="1600" b="1" i="0" kern="1200" baseline="0" dirty="0" err="1">
              <a:solidFill>
                <a:schemeClr val="bg1"/>
              </a:solidFill>
            </a:rPr>
            <a:t>ichki</a:t>
          </a:r>
          <a:r>
            <a:rPr lang="en-US" sz="1600" b="1" i="0" kern="1200" baseline="0" dirty="0">
              <a:solidFill>
                <a:schemeClr val="bg1"/>
              </a:solidFill>
            </a:rPr>
            <a:t> </a:t>
          </a:r>
          <a:r>
            <a:rPr lang="en-US" sz="1600" b="1" i="0" kern="1200" baseline="0" dirty="0" err="1">
              <a:solidFill>
                <a:schemeClr val="bg1"/>
              </a:solidFill>
            </a:rPr>
            <a:t>qoniqishiga</a:t>
          </a:r>
          <a:r>
            <a:rPr lang="en-US" sz="1600" b="1" i="0" kern="1200" baseline="0" dirty="0">
              <a:solidFill>
                <a:schemeClr val="bg1"/>
              </a:solidFill>
            </a:rPr>
            <a:t> </a:t>
          </a:r>
          <a:r>
            <a:rPr lang="en-US" sz="1600" b="1" i="0" kern="1200" baseline="0" dirty="0" err="1">
              <a:solidFill>
                <a:schemeClr val="bg1"/>
              </a:solidFill>
            </a:rPr>
            <a:t>mos</a:t>
          </a:r>
          <a:r>
            <a:rPr lang="en-US" sz="1600" b="1" i="0" kern="1200" baseline="0" dirty="0">
              <a:solidFill>
                <a:schemeClr val="bg1"/>
              </a:solidFill>
            </a:rPr>
            <a:t> </a:t>
          </a:r>
          <a:r>
            <a:rPr lang="en-US" sz="1600" b="1" i="0" kern="1200" baseline="0" dirty="0" err="1">
              <a:solidFill>
                <a:schemeClr val="bg1"/>
              </a:solidFill>
            </a:rPr>
            <a:t>bo’lgan</a:t>
          </a:r>
          <a:r>
            <a:rPr lang="en-US" sz="1600" b="1" i="0" kern="1200" baseline="0" dirty="0">
              <a:solidFill>
                <a:schemeClr val="bg1"/>
              </a:solidFill>
            </a:rPr>
            <a:t> </a:t>
          </a:r>
          <a:r>
            <a:rPr lang="en-US" sz="1600" b="1" i="0" kern="1200" baseline="0" dirty="0" err="1">
              <a:solidFill>
                <a:schemeClr val="bg1"/>
              </a:solidFill>
            </a:rPr>
            <a:t>holati</a:t>
          </a:r>
          <a:r>
            <a:rPr lang="en-US" sz="1600" b="1" i="0" kern="1200" baseline="0" dirty="0">
              <a:solidFill>
                <a:schemeClr val="bg1"/>
              </a:solidFill>
            </a:rPr>
            <a:t>, </a:t>
          </a:r>
          <a:r>
            <a:rPr lang="en-US" sz="1600" b="1" i="0" kern="1200" baseline="0" dirty="0" err="1">
              <a:solidFill>
                <a:schemeClr val="bg1"/>
              </a:solidFill>
            </a:rPr>
            <a:t>baxt</a:t>
          </a:r>
          <a:r>
            <a:rPr lang="en-US" sz="1600" b="1" i="0" kern="1200" baseline="0" dirty="0">
              <a:solidFill>
                <a:schemeClr val="bg1"/>
              </a:solidFill>
            </a:rPr>
            <a:t>(</a:t>
          </a:r>
          <a:r>
            <a:rPr lang="en-US" sz="1600" b="1" i="0" kern="1200" baseline="0" dirty="0" err="1">
              <a:solidFill>
                <a:srgbClr val="002060"/>
              </a:solidFill>
            </a:rPr>
            <a:t>baxtsizlik</a:t>
          </a:r>
          <a:r>
            <a:rPr lang="en-US" sz="1600" b="1" i="0" kern="1200" baseline="0" dirty="0">
              <a:solidFill>
                <a:schemeClr val="bg1"/>
              </a:solidFill>
            </a:rPr>
            <a:t>) </a:t>
          </a:r>
          <a:r>
            <a:rPr lang="en-US" sz="1600" b="1" i="0" kern="1200" baseline="0" dirty="0" err="1">
              <a:solidFill>
                <a:schemeClr val="bg1"/>
              </a:solidFill>
            </a:rPr>
            <a:t>o’z</a:t>
          </a:r>
          <a:r>
            <a:rPr lang="en-US" sz="1600" b="1" i="0" kern="1200" baseline="0" dirty="0">
              <a:solidFill>
                <a:schemeClr val="bg1"/>
              </a:solidFill>
            </a:rPr>
            <a:t> </a:t>
          </a:r>
          <a:r>
            <a:rPr lang="en-US" sz="1600" b="1" i="0" kern="1200" baseline="0" dirty="0" err="1">
              <a:solidFill>
                <a:schemeClr val="bg1"/>
              </a:solidFill>
            </a:rPr>
            <a:t>jismoniy</a:t>
          </a:r>
          <a:r>
            <a:rPr lang="en-US" sz="1600" b="1" i="0" kern="1200" baseline="0" dirty="0">
              <a:solidFill>
                <a:schemeClr val="bg1"/>
              </a:solidFill>
            </a:rPr>
            <a:t> </a:t>
          </a:r>
          <a:r>
            <a:rPr lang="en-US" sz="1600" b="1" i="0" kern="1200" baseline="0" dirty="0" err="1">
              <a:solidFill>
                <a:schemeClr val="bg1"/>
              </a:solidFill>
            </a:rPr>
            <a:t>va</a:t>
          </a:r>
          <a:r>
            <a:rPr lang="en-US" sz="1600" b="1" i="0" kern="1200" baseline="0" dirty="0">
              <a:solidFill>
                <a:schemeClr val="bg1"/>
              </a:solidFill>
            </a:rPr>
            <a:t> </a:t>
          </a:r>
          <a:r>
            <a:rPr lang="en-US" sz="1600" b="1" i="0" kern="1200" baseline="0" dirty="0" err="1">
              <a:solidFill>
                <a:schemeClr val="bg1"/>
              </a:solidFill>
            </a:rPr>
            <a:t>ma’naviy</a:t>
          </a:r>
          <a:r>
            <a:rPr lang="en-US" sz="1600" b="1" i="0" kern="1200" baseline="0" dirty="0">
              <a:solidFill>
                <a:schemeClr val="bg1"/>
              </a:solidFill>
            </a:rPr>
            <a:t> </a:t>
          </a:r>
          <a:r>
            <a:rPr lang="en-US" sz="1600" b="1" i="0" kern="1200" baseline="0" dirty="0" err="1">
              <a:solidFill>
                <a:schemeClr val="bg1"/>
              </a:solidFill>
            </a:rPr>
            <a:t>kuchlarini</a:t>
          </a:r>
          <a:r>
            <a:rPr lang="en-US" sz="1600" b="1" i="0" kern="1200" baseline="0" dirty="0">
              <a:solidFill>
                <a:schemeClr val="bg1"/>
              </a:solidFill>
            </a:rPr>
            <a:t> </a:t>
          </a:r>
          <a:r>
            <a:rPr lang="en-US" sz="1600" b="1" i="0" kern="1200" baseline="0" dirty="0" err="1">
              <a:solidFill>
                <a:schemeClr val="bg1"/>
              </a:solidFill>
            </a:rPr>
            <a:t>insonga</a:t>
          </a:r>
          <a:r>
            <a:rPr lang="en-US" sz="1600" b="1" i="0" kern="1200" baseline="0" dirty="0">
              <a:solidFill>
                <a:schemeClr val="bg1"/>
              </a:solidFill>
            </a:rPr>
            <a:t> </a:t>
          </a:r>
          <a:r>
            <a:rPr lang="en-US" sz="1600" b="1" i="0" kern="1200" baseline="0" dirty="0" err="1">
              <a:solidFill>
                <a:schemeClr val="bg1"/>
              </a:solidFill>
            </a:rPr>
            <a:t>oid</a:t>
          </a:r>
          <a:r>
            <a:rPr lang="en-US" sz="1600" b="1" i="0" kern="1200" baseline="0" dirty="0">
              <a:solidFill>
                <a:schemeClr val="bg1"/>
              </a:solidFill>
            </a:rPr>
            <a:t> </a:t>
          </a:r>
          <a:r>
            <a:rPr lang="en-US" sz="1600" b="1" i="0" kern="1200" baseline="0" dirty="0" err="1">
              <a:solidFill>
                <a:schemeClr val="bg1"/>
              </a:solidFill>
            </a:rPr>
            <a:t>qo’llanilishi</a:t>
          </a:r>
          <a:r>
            <a:rPr lang="en-US" sz="1600" b="1" i="0" kern="1200" baseline="0" dirty="0">
              <a:solidFill>
                <a:schemeClr val="bg1"/>
              </a:solidFill>
            </a:rPr>
            <a:t> </a:t>
          </a:r>
          <a:r>
            <a:rPr lang="en-US" sz="1600" b="1" i="0" kern="1200" baseline="0" dirty="0" err="1">
              <a:solidFill>
                <a:schemeClr val="bg1"/>
              </a:solidFill>
            </a:rPr>
            <a:t>to’liqligi</a:t>
          </a:r>
          <a:r>
            <a:rPr lang="en-US" sz="1600" b="1" i="0" kern="1200" baseline="0" dirty="0">
              <a:solidFill>
                <a:schemeClr val="bg1"/>
              </a:solidFill>
            </a:rPr>
            <a:t>(</a:t>
          </a:r>
          <a:r>
            <a:rPr lang="en-US" sz="1600" b="1" i="0" kern="1200" baseline="0" dirty="0" err="1">
              <a:solidFill>
                <a:srgbClr val="002060"/>
              </a:solidFill>
            </a:rPr>
            <a:t>tanqisligi</a:t>
          </a:r>
          <a:r>
            <a:rPr lang="en-US" sz="1600" b="1" i="0" kern="1200" baseline="0" dirty="0">
              <a:solidFill>
                <a:schemeClr val="bg1"/>
              </a:solidFill>
            </a:rPr>
            <a:t>)</a:t>
          </a:r>
          <a:r>
            <a:rPr lang="en-US" sz="1600" b="1" i="0" kern="1200" baseline="0" dirty="0" err="1">
              <a:solidFill>
                <a:schemeClr val="bg1"/>
              </a:solidFill>
            </a:rPr>
            <a:t>ni</a:t>
          </a:r>
          <a:r>
            <a:rPr lang="en-US" sz="1600" b="1" i="0" kern="1200" baseline="0" dirty="0">
              <a:solidFill>
                <a:schemeClr val="bg1"/>
              </a:solidFill>
            </a:rPr>
            <a:t> his </a:t>
          </a:r>
          <a:r>
            <a:rPr lang="en-US" sz="1600" b="1" i="0" kern="1200" baseline="0" dirty="0" err="1">
              <a:solidFill>
                <a:schemeClr val="bg1"/>
              </a:solidFill>
            </a:rPr>
            <a:t>qilishdan</a:t>
          </a:r>
          <a:r>
            <a:rPr lang="en-US" sz="1600" b="1" i="0" kern="1200" baseline="0" dirty="0">
              <a:solidFill>
                <a:schemeClr val="bg1"/>
              </a:solidFill>
            </a:rPr>
            <a:t> </a:t>
          </a:r>
          <a:r>
            <a:rPr lang="en-US" sz="1600" b="1" i="0" kern="1200" baseline="0" dirty="0" err="1">
              <a:solidFill>
                <a:schemeClr val="bg1"/>
              </a:solidFill>
            </a:rPr>
            <a:t>iborat</a:t>
          </a:r>
          <a:endParaRPr lang="ru-RU" sz="1600" b="1" kern="1200" dirty="0">
            <a:solidFill>
              <a:schemeClr val="bg1"/>
            </a:solidFill>
          </a:endParaRPr>
        </a:p>
      </dsp:txBody>
      <dsp:txXfrm>
        <a:off x="2635492" y="4001124"/>
        <a:ext cx="6149483" cy="112008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A9EFA8-C124-4AFF-B7C7-854CBDF8658D}">
      <dsp:nvSpPr>
        <dsp:cNvPr id="0" name=""/>
        <dsp:cNvSpPr/>
      </dsp:nvSpPr>
      <dsp:spPr>
        <a:xfrm>
          <a:off x="3604615" y="1112866"/>
          <a:ext cx="1691001" cy="1691208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BE43868-1A8B-4993-BBE6-34FA5E6841F8}">
      <dsp:nvSpPr>
        <dsp:cNvPr id="0" name=""/>
        <dsp:cNvSpPr/>
      </dsp:nvSpPr>
      <dsp:spPr>
        <a:xfrm>
          <a:off x="2915813" y="118148"/>
          <a:ext cx="2369672" cy="51145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baseline="0" dirty="0" err="1">
              <a:solidFill>
                <a:srgbClr val="FFC000"/>
              </a:solidFill>
            </a:rPr>
            <a:t>Sevgining</a:t>
          </a:r>
          <a:r>
            <a:rPr lang="en-US" sz="2000" b="1" i="0" kern="1200" baseline="0" dirty="0">
              <a:solidFill>
                <a:srgbClr val="FFC000"/>
              </a:solidFill>
            </a:rPr>
            <a:t> 6 ta </a:t>
          </a:r>
          <a:r>
            <a:rPr lang="en-US" sz="2000" b="1" i="0" kern="1200" baseline="0" dirty="0" err="1">
              <a:solidFill>
                <a:srgbClr val="FFC000"/>
              </a:solidFill>
            </a:rPr>
            <a:t>turi</a:t>
          </a:r>
          <a:r>
            <a:rPr lang="en-US" sz="2000" b="1" i="0" kern="1200" baseline="0" dirty="0">
              <a:solidFill>
                <a:srgbClr val="FFC000"/>
              </a:solidFill>
            </a:rPr>
            <a:t> </a:t>
          </a:r>
          <a:r>
            <a:rPr lang="en-US" sz="2000" b="1" i="0" kern="1200" baseline="0" dirty="0" err="1">
              <a:solidFill>
                <a:srgbClr val="FFC000"/>
              </a:solidFill>
            </a:rPr>
            <a:t>mavjud</a:t>
          </a:r>
          <a:r>
            <a:rPr lang="en-US" sz="2000" b="1" i="0" kern="1200" baseline="0" dirty="0">
              <a:solidFill>
                <a:srgbClr val="FFC000"/>
              </a:solidFill>
            </a:rPr>
            <a:t>:</a:t>
          </a:r>
          <a:endParaRPr lang="ru-RU" sz="2000" b="1" kern="1200" dirty="0">
            <a:solidFill>
              <a:srgbClr val="FFC000"/>
            </a:solidFill>
          </a:endParaRPr>
        </a:p>
      </dsp:txBody>
      <dsp:txXfrm>
        <a:off x="2915813" y="118148"/>
        <a:ext cx="2369672" cy="511458"/>
      </dsp:txXfrm>
    </dsp:sp>
    <dsp:sp modelId="{E53564CB-42B2-4CBD-B6BA-5C16492BE6AC}">
      <dsp:nvSpPr>
        <dsp:cNvPr id="0" name=""/>
        <dsp:cNvSpPr/>
      </dsp:nvSpPr>
      <dsp:spPr>
        <a:xfrm>
          <a:off x="4100642" y="1351357"/>
          <a:ext cx="1691001" cy="1691208"/>
        </a:xfrm>
        <a:prstGeom prst="ellipse">
          <a:avLst/>
        </a:prstGeom>
        <a:solidFill>
          <a:schemeClr val="accent5">
            <a:alpha val="50000"/>
            <a:hueOff val="3100280"/>
            <a:satOff val="-1184"/>
            <a:lumOff val="-36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787A07D-F46D-436A-B881-31A910CC0452}">
      <dsp:nvSpPr>
        <dsp:cNvPr id="0" name=""/>
        <dsp:cNvSpPr/>
      </dsp:nvSpPr>
      <dsp:spPr>
        <a:xfrm>
          <a:off x="110043" y="162996"/>
          <a:ext cx="2913281" cy="114060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baseline="0" dirty="0">
              <a:solidFill>
                <a:srgbClr val="FFC000"/>
              </a:solidFill>
            </a:rPr>
            <a:t>EROS-</a:t>
          </a:r>
          <a:r>
            <a:rPr lang="en-US" sz="2000" b="1" i="0" kern="1200" baseline="0" dirty="0"/>
            <a:t> </a:t>
          </a:r>
          <a:r>
            <a:rPr lang="en-US" sz="2000" b="1" i="0" kern="1200" baseline="0" dirty="0" err="1"/>
            <a:t>to’laqonli</a:t>
          </a:r>
          <a:r>
            <a:rPr lang="en-US" sz="2000" b="1" i="0" kern="1200" baseline="0" dirty="0"/>
            <a:t> </a:t>
          </a:r>
          <a:r>
            <a:rPr lang="en-US" sz="2000" b="1" i="0" kern="1200" baseline="0" dirty="0" err="1"/>
            <a:t>ravishdagi</a:t>
          </a:r>
          <a:r>
            <a:rPr lang="en-US" sz="2000" b="1" i="0" kern="1200" baseline="0" dirty="0"/>
            <a:t> </a:t>
          </a:r>
          <a:r>
            <a:rPr lang="en-US" sz="2000" b="1" i="0" kern="1200" baseline="0" dirty="0" err="1"/>
            <a:t>jismoniy</a:t>
          </a:r>
          <a:r>
            <a:rPr lang="en-US" sz="2000" b="1" i="0" kern="1200" baseline="0" dirty="0"/>
            <a:t> </a:t>
          </a:r>
          <a:r>
            <a:rPr lang="en-US" sz="2000" b="1" i="0" kern="1200" baseline="0" dirty="0" err="1"/>
            <a:t>yaqinlikka</a:t>
          </a:r>
          <a:r>
            <a:rPr lang="en-US" sz="2000" b="1" i="0" kern="1200" baseline="0" dirty="0"/>
            <a:t> </a:t>
          </a:r>
          <a:r>
            <a:rPr lang="en-US" sz="2000" b="1" i="0" kern="1200" baseline="0" dirty="0" err="1"/>
            <a:t>intiluvchi</a:t>
          </a:r>
          <a:r>
            <a:rPr lang="en-US" sz="2000" b="1" i="0" kern="1200" baseline="0" dirty="0"/>
            <a:t> </a:t>
          </a:r>
          <a:r>
            <a:rPr lang="en-US" sz="2000" b="1" i="0" kern="1200" baseline="0" dirty="0" err="1"/>
            <a:t>ehtirosli</a:t>
          </a:r>
          <a:r>
            <a:rPr lang="en-US" sz="2000" b="1" i="0" kern="1200" baseline="0" dirty="0"/>
            <a:t> </a:t>
          </a:r>
          <a:r>
            <a:rPr lang="en-US" sz="2000" b="1" i="0" kern="1200" baseline="0" dirty="0" err="1"/>
            <a:t>sevgi-havas</a:t>
          </a:r>
          <a:endParaRPr lang="ru-RU" sz="2000" b="1" kern="1200" dirty="0"/>
        </a:p>
      </dsp:txBody>
      <dsp:txXfrm>
        <a:off x="110043" y="162996"/>
        <a:ext cx="2913281" cy="1140606"/>
      </dsp:txXfrm>
    </dsp:sp>
    <dsp:sp modelId="{58FCCD75-0E71-4181-8013-A584000C9F69}">
      <dsp:nvSpPr>
        <dsp:cNvPr id="0" name=""/>
        <dsp:cNvSpPr/>
      </dsp:nvSpPr>
      <dsp:spPr>
        <a:xfrm>
          <a:off x="4222535" y="1887960"/>
          <a:ext cx="1691001" cy="1691208"/>
        </a:xfrm>
        <a:prstGeom prst="ellipse">
          <a:avLst/>
        </a:prstGeom>
        <a:solidFill>
          <a:schemeClr val="accent5">
            <a:alpha val="50000"/>
            <a:hueOff val="6200561"/>
            <a:satOff val="-2368"/>
            <a:lumOff val="-71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411120A-F8EF-4610-A320-0D8F95B0CB56}">
      <dsp:nvSpPr>
        <dsp:cNvPr id="0" name=""/>
        <dsp:cNvSpPr/>
      </dsp:nvSpPr>
      <dsp:spPr>
        <a:xfrm>
          <a:off x="89757" y="1891183"/>
          <a:ext cx="2645300" cy="136238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 baseline="0" dirty="0">
              <a:solidFill>
                <a:srgbClr val="FFC000"/>
              </a:solidFill>
            </a:rPr>
            <a:t>LYUDUS-</a:t>
          </a:r>
          <a:r>
            <a:rPr lang="en-US" sz="2100" b="0" i="0" kern="1200" baseline="0" dirty="0"/>
            <a:t> </a:t>
          </a:r>
          <a:r>
            <a:rPr lang="en-US" sz="2100" b="1" i="0" kern="1200" baseline="0" dirty="0" err="1"/>
            <a:t>yuzaki</a:t>
          </a:r>
          <a:r>
            <a:rPr lang="en-US" sz="2100" b="1" i="0" kern="1200" baseline="0" dirty="0"/>
            <a:t>, </a:t>
          </a:r>
          <a:r>
            <a:rPr lang="en-US" sz="2100" b="1" i="0" kern="1200" baseline="0" dirty="0" err="1"/>
            <a:t>xiyonat</a:t>
          </a:r>
          <a:r>
            <a:rPr lang="en-US" sz="2100" b="1" i="0" kern="1200" baseline="0" dirty="0"/>
            <a:t> </a:t>
          </a:r>
          <a:r>
            <a:rPr lang="en-US" sz="2100" b="1" i="0" kern="1200" baseline="0" dirty="0" err="1"/>
            <a:t>qilish</a:t>
          </a:r>
          <a:r>
            <a:rPr lang="en-US" sz="2100" b="1" i="0" kern="1200" baseline="0" dirty="0"/>
            <a:t> ham </a:t>
          </a:r>
          <a:r>
            <a:rPr lang="en-US" sz="2100" b="1" i="0" kern="1200" baseline="0" dirty="0" err="1"/>
            <a:t>mumkin</a:t>
          </a:r>
          <a:r>
            <a:rPr lang="en-US" sz="2100" b="1" i="0" kern="1200" baseline="0" dirty="0"/>
            <a:t> </a:t>
          </a:r>
          <a:r>
            <a:rPr lang="en-US" sz="2100" b="1" i="0" kern="1200" baseline="0" dirty="0" err="1"/>
            <a:t>bo’lgan</a:t>
          </a:r>
          <a:r>
            <a:rPr lang="en-US" sz="2100" b="1" i="0" kern="1200" baseline="0" dirty="0"/>
            <a:t> </a:t>
          </a:r>
          <a:r>
            <a:rPr lang="en-US" sz="2100" b="1" i="0" kern="1200" baseline="0" dirty="0" err="1"/>
            <a:t>sevgi-o’yini</a:t>
          </a:r>
          <a:endParaRPr lang="ru-RU" sz="2100" b="1" kern="1200" dirty="0"/>
        </a:p>
      </dsp:txBody>
      <dsp:txXfrm>
        <a:off x="89757" y="1891183"/>
        <a:ext cx="2645300" cy="1362387"/>
      </dsp:txXfrm>
    </dsp:sp>
    <dsp:sp modelId="{67660549-7940-4557-9A04-58A79736D3E6}">
      <dsp:nvSpPr>
        <dsp:cNvPr id="0" name=""/>
        <dsp:cNvSpPr/>
      </dsp:nvSpPr>
      <dsp:spPr>
        <a:xfrm>
          <a:off x="3879403" y="2318280"/>
          <a:ext cx="1691001" cy="1691208"/>
        </a:xfrm>
        <a:prstGeom prst="ellipse">
          <a:avLst/>
        </a:prstGeom>
        <a:solidFill>
          <a:schemeClr val="accent5">
            <a:alpha val="50000"/>
            <a:hueOff val="9300841"/>
            <a:satOff val="-3552"/>
            <a:lumOff val="-107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3D69AAA-3278-4B45-9F81-9CE4CD836373}">
      <dsp:nvSpPr>
        <dsp:cNvPr id="0" name=""/>
        <dsp:cNvSpPr/>
      </dsp:nvSpPr>
      <dsp:spPr>
        <a:xfrm>
          <a:off x="119197" y="3835400"/>
          <a:ext cx="2945703" cy="111468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 baseline="0" dirty="0">
              <a:solidFill>
                <a:srgbClr val="FFC000"/>
              </a:solidFill>
            </a:rPr>
            <a:t>STORGE-</a:t>
          </a:r>
          <a:r>
            <a:rPr lang="en-US" sz="2100" b="0" i="0" kern="1200" baseline="0" dirty="0"/>
            <a:t> </a:t>
          </a:r>
          <a:r>
            <a:rPr lang="en-US" sz="2100" b="1" i="0" kern="1200" baseline="0" dirty="0" err="1"/>
            <a:t>osoyishta</a:t>
          </a:r>
          <a:r>
            <a:rPr lang="en-US" sz="2100" b="1" i="0" kern="1200" baseline="0" dirty="0"/>
            <a:t> </a:t>
          </a:r>
          <a:r>
            <a:rPr lang="en-US" sz="2100" b="1" i="0" kern="1200" baseline="0" dirty="0" err="1"/>
            <a:t>iliq</a:t>
          </a:r>
          <a:r>
            <a:rPr lang="en-US" sz="2100" b="1" i="0" kern="1200" baseline="0" dirty="0"/>
            <a:t> </a:t>
          </a:r>
          <a:r>
            <a:rPr lang="en-US" sz="2100" b="1" i="0" kern="1200" baseline="0" dirty="0" err="1"/>
            <a:t>va</a:t>
          </a:r>
          <a:r>
            <a:rPr lang="en-US" sz="2100" b="1" i="0" kern="1200" baseline="0" dirty="0"/>
            <a:t> </a:t>
          </a:r>
          <a:r>
            <a:rPr lang="en-US" sz="2100" b="1" i="0" kern="1200" baseline="0" dirty="0" err="1"/>
            <a:t>ishonchli</a:t>
          </a:r>
          <a:r>
            <a:rPr lang="en-US" sz="2100" b="1" i="0" kern="1200" baseline="0" dirty="0"/>
            <a:t> </a:t>
          </a:r>
          <a:r>
            <a:rPr lang="en-US" sz="2100" b="1" i="0" kern="1200" baseline="0" dirty="0" err="1"/>
            <a:t>sevgi</a:t>
          </a:r>
          <a:r>
            <a:rPr lang="en-US" sz="2100" b="1" i="0" kern="1200" baseline="0" dirty="0"/>
            <a:t>- </a:t>
          </a:r>
          <a:r>
            <a:rPr lang="en-US" sz="2100" b="1" i="0" kern="1200" baseline="0" dirty="0" err="1"/>
            <a:t>do’stlik</a:t>
          </a:r>
          <a:endParaRPr lang="ru-RU" sz="2100" b="1" kern="1200" dirty="0"/>
        </a:p>
      </dsp:txBody>
      <dsp:txXfrm>
        <a:off x="119197" y="3835400"/>
        <a:ext cx="2945703" cy="1114683"/>
      </dsp:txXfrm>
    </dsp:sp>
    <dsp:sp modelId="{C61920A0-0D34-4B2C-B7F9-51A3EEB4FEC0}">
      <dsp:nvSpPr>
        <dsp:cNvPr id="0" name=""/>
        <dsp:cNvSpPr/>
      </dsp:nvSpPr>
      <dsp:spPr>
        <a:xfrm>
          <a:off x="3329827" y="2318280"/>
          <a:ext cx="1691001" cy="1691208"/>
        </a:xfrm>
        <a:prstGeom prst="ellipse">
          <a:avLst/>
        </a:prstGeom>
        <a:solidFill>
          <a:schemeClr val="accent5">
            <a:alpha val="50000"/>
            <a:hueOff val="12401122"/>
            <a:satOff val="-4736"/>
            <a:lumOff val="-143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BC34A6D-2872-4100-8706-606502027861}">
      <dsp:nvSpPr>
        <dsp:cNvPr id="0" name=""/>
        <dsp:cNvSpPr/>
      </dsp:nvSpPr>
      <dsp:spPr>
        <a:xfrm>
          <a:off x="5580110" y="0"/>
          <a:ext cx="3144811" cy="141773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baseline="0" dirty="0">
              <a:solidFill>
                <a:srgbClr val="FFC000"/>
              </a:solidFill>
            </a:rPr>
            <a:t>PRAGMA-</a:t>
          </a:r>
          <a:r>
            <a:rPr lang="en-US" sz="1600" b="1" i="0" kern="1200" baseline="0" dirty="0"/>
            <a:t> </a:t>
          </a:r>
          <a:r>
            <a:rPr lang="en-US" sz="1600" b="1" i="0" kern="1200" baseline="0" dirty="0" err="1"/>
            <a:t>lyudus</a:t>
          </a:r>
          <a:r>
            <a:rPr lang="en-US" sz="1600" b="1" i="0" kern="1200" baseline="0" dirty="0"/>
            <a:t> </a:t>
          </a:r>
          <a:r>
            <a:rPr lang="en-US" sz="1600" b="1" i="0" kern="1200" baseline="0" dirty="0" err="1"/>
            <a:t>va</a:t>
          </a:r>
          <a:r>
            <a:rPr lang="en-US" sz="1600" b="1" i="0" kern="1200" baseline="0" dirty="0"/>
            <a:t> </a:t>
          </a:r>
          <a:r>
            <a:rPr lang="en-US" sz="1600" b="1" i="0" kern="1200" baseline="0" dirty="0" err="1"/>
            <a:t>strogenni</a:t>
          </a:r>
          <a:r>
            <a:rPr lang="en-US" sz="1600" b="1" i="0" kern="1200" baseline="0" dirty="0"/>
            <a:t> </a:t>
          </a:r>
          <a:r>
            <a:rPr lang="en-US" sz="1600" b="1" i="0" kern="1200" baseline="0" dirty="0" err="1"/>
            <a:t>o’zida</a:t>
          </a:r>
          <a:r>
            <a:rPr lang="en-US" sz="1600" b="1" i="0" kern="1200" baseline="0" dirty="0"/>
            <a:t> </a:t>
          </a:r>
          <a:r>
            <a:rPr lang="en-US" sz="1600" b="1" i="0" kern="1200" baseline="0" dirty="0" err="1"/>
            <a:t>mujasammlashtirgan</a:t>
          </a:r>
          <a:r>
            <a:rPr lang="en-US" sz="1600" b="1" i="0" kern="1200" baseline="0" dirty="0"/>
            <a:t>, </a:t>
          </a:r>
          <a:r>
            <a:rPr lang="en-US" sz="1600" b="1" i="0" kern="1200" baseline="0" dirty="0" err="1"/>
            <a:t>aqlga</a:t>
          </a:r>
          <a:r>
            <a:rPr lang="en-US" sz="1600" b="1" i="0" kern="1200" baseline="0" dirty="0"/>
            <a:t> </a:t>
          </a:r>
          <a:r>
            <a:rPr lang="en-US" sz="1600" b="1" i="0" kern="1200" baseline="0" dirty="0" err="1"/>
            <a:t>asoslangan</a:t>
          </a:r>
          <a:r>
            <a:rPr lang="en-US" sz="1600" b="1" i="0" kern="1200" baseline="0" dirty="0"/>
            <a:t>, </a:t>
          </a:r>
          <a:r>
            <a:rPr lang="en-US" sz="1600" b="1" i="0" kern="1200" baseline="0" dirty="0" err="1"/>
            <a:t>ongli</a:t>
          </a:r>
          <a:r>
            <a:rPr lang="en-US" sz="1600" b="1" i="0" kern="1200" baseline="0" dirty="0"/>
            <a:t> </a:t>
          </a:r>
          <a:r>
            <a:rPr lang="en-US" sz="1600" b="1" i="0" kern="1200" baseline="0" dirty="0" err="1"/>
            <a:t>ravishda</a:t>
          </a:r>
          <a:r>
            <a:rPr lang="en-US" sz="1600" b="1" i="0" kern="1200" baseline="0" dirty="0"/>
            <a:t> </a:t>
          </a:r>
          <a:r>
            <a:rPr lang="en-US" sz="1600" b="1" i="0" kern="1200" baseline="0" dirty="0" err="1"/>
            <a:t>nazorat</a:t>
          </a:r>
          <a:r>
            <a:rPr lang="en-US" sz="1600" b="1" i="0" kern="1200" baseline="0" dirty="0"/>
            <a:t> </a:t>
          </a:r>
          <a:r>
            <a:rPr lang="en-US" sz="1600" b="1" i="0" kern="1200" baseline="0" dirty="0" err="1"/>
            <a:t>qilish</a:t>
          </a:r>
          <a:r>
            <a:rPr lang="en-US" sz="1600" b="1" i="0" kern="1200" baseline="0" dirty="0"/>
            <a:t> </a:t>
          </a:r>
          <a:r>
            <a:rPr lang="en-US" sz="1600" b="1" i="0" kern="1200" baseline="0" dirty="0" err="1"/>
            <a:t>mumkin</a:t>
          </a:r>
          <a:r>
            <a:rPr lang="en-US" sz="1600" b="1" i="0" kern="1200" baseline="0" dirty="0"/>
            <a:t> </a:t>
          </a:r>
          <a:r>
            <a:rPr lang="en-US" sz="1600" b="1" i="0" kern="1200" baseline="0" dirty="0" err="1"/>
            <a:t>bo’lgan</a:t>
          </a:r>
          <a:r>
            <a:rPr lang="en-US" sz="1600" b="1" i="0" kern="1200" baseline="0" dirty="0"/>
            <a:t>, </a:t>
          </a:r>
          <a:r>
            <a:rPr lang="en-US" sz="1600" b="1" i="0" kern="1200" baseline="0" dirty="0" err="1"/>
            <a:t>hisob-kitob</a:t>
          </a:r>
          <a:r>
            <a:rPr lang="en-US" sz="1600" b="1" i="0" kern="1200" baseline="0" dirty="0"/>
            <a:t> </a:t>
          </a:r>
          <a:r>
            <a:rPr lang="en-US" sz="1600" b="1" i="0" kern="1200" baseline="0" dirty="0" err="1"/>
            <a:t>asosidagi</a:t>
          </a:r>
          <a:r>
            <a:rPr lang="en-US" sz="1600" b="1" i="0" kern="1200" baseline="0" dirty="0"/>
            <a:t> </a:t>
          </a:r>
          <a:r>
            <a:rPr lang="en-US" sz="1600" b="1" i="0" kern="1200" baseline="0" dirty="0" err="1"/>
            <a:t>sevgi</a:t>
          </a:r>
          <a:endParaRPr lang="ru-RU" sz="1600" b="1" kern="1200" dirty="0"/>
        </a:p>
      </dsp:txBody>
      <dsp:txXfrm>
        <a:off x="5580110" y="0"/>
        <a:ext cx="3144811" cy="1417732"/>
      </dsp:txXfrm>
    </dsp:sp>
    <dsp:sp modelId="{99EC3988-1835-480C-9684-F93914A93209}">
      <dsp:nvSpPr>
        <dsp:cNvPr id="0" name=""/>
        <dsp:cNvSpPr/>
      </dsp:nvSpPr>
      <dsp:spPr>
        <a:xfrm>
          <a:off x="2986695" y="1887960"/>
          <a:ext cx="1691001" cy="1691208"/>
        </a:xfrm>
        <a:prstGeom prst="ellipse">
          <a:avLst/>
        </a:prstGeom>
        <a:solidFill>
          <a:schemeClr val="accent5">
            <a:alpha val="50000"/>
            <a:hueOff val="15501401"/>
            <a:satOff val="-5920"/>
            <a:lumOff val="-179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B28DF6C-DD7C-4934-8954-FA74C4B4A0D1}">
      <dsp:nvSpPr>
        <dsp:cNvPr id="0" name=""/>
        <dsp:cNvSpPr/>
      </dsp:nvSpPr>
      <dsp:spPr>
        <a:xfrm>
          <a:off x="6012158" y="2035208"/>
          <a:ext cx="2660806" cy="121837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baseline="0" dirty="0">
              <a:solidFill>
                <a:srgbClr val="FFC000"/>
              </a:solidFill>
            </a:rPr>
            <a:t>MANIYA-</a:t>
          </a:r>
          <a:r>
            <a:rPr lang="en-US" sz="2000" b="0" i="0" kern="1200" baseline="0" dirty="0"/>
            <a:t> </a:t>
          </a:r>
          <a:r>
            <a:rPr lang="en-US" sz="2000" b="1" i="0" kern="1200" baseline="0" dirty="0" err="1"/>
            <a:t>intilish</a:t>
          </a:r>
          <a:r>
            <a:rPr lang="en-US" sz="2000" b="1" i="0" kern="1200" baseline="0" dirty="0"/>
            <a:t> </a:t>
          </a:r>
          <a:r>
            <a:rPr lang="en-US" sz="2000" b="1" i="0" kern="1200" baseline="0" dirty="0" err="1"/>
            <a:t>obyektiga</a:t>
          </a:r>
          <a:r>
            <a:rPr lang="en-US" sz="2000" b="1" i="0" kern="1200" baseline="0" dirty="0"/>
            <a:t> </a:t>
          </a:r>
          <a:r>
            <a:rPr lang="en-US" sz="2000" b="1" i="0" kern="1200" baseline="0" dirty="0" err="1"/>
            <a:t>bog’liqlik</a:t>
          </a:r>
          <a:r>
            <a:rPr lang="en-US" sz="2000" b="1" i="0" kern="1200" baseline="0" dirty="0"/>
            <a:t> </a:t>
          </a:r>
          <a:r>
            <a:rPr lang="en-US" sz="2000" b="1" i="0" kern="1200" baseline="0" dirty="0" err="1"/>
            <a:t>va</a:t>
          </a:r>
          <a:r>
            <a:rPr lang="en-US" sz="2000" b="1" i="0" kern="1200" baseline="0" dirty="0"/>
            <a:t> </a:t>
          </a:r>
          <a:r>
            <a:rPr lang="en-US" sz="2000" b="1" i="0" kern="1200" baseline="0" dirty="0" err="1"/>
            <a:t>ishonchsizlikka</a:t>
          </a:r>
          <a:r>
            <a:rPr lang="en-US" sz="2000" b="1" i="0" kern="1200" baseline="0" dirty="0"/>
            <a:t> </a:t>
          </a:r>
          <a:r>
            <a:rPr lang="en-US" sz="2000" b="1" i="0" kern="1200" baseline="0" dirty="0" err="1"/>
            <a:t>xos</a:t>
          </a:r>
          <a:r>
            <a:rPr lang="en-US" sz="2000" b="1" i="0" kern="1200" baseline="0" dirty="0"/>
            <a:t> </a:t>
          </a:r>
          <a:r>
            <a:rPr lang="en-US" sz="2000" b="1" i="0" kern="1200" baseline="0" dirty="0" err="1"/>
            <a:t>bo’lgan</a:t>
          </a:r>
          <a:r>
            <a:rPr lang="en-US" sz="2000" b="1" i="0" kern="1200" baseline="0" dirty="0"/>
            <a:t> </a:t>
          </a:r>
          <a:r>
            <a:rPr lang="en-US" sz="2000" b="1" i="0" kern="1200" baseline="0" dirty="0" err="1"/>
            <a:t>aqlsiz</a:t>
          </a:r>
          <a:r>
            <a:rPr lang="en-US" sz="2000" b="1" i="0" kern="1200" baseline="0" dirty="0"/>
            <a:t>, </a:t>
          </a:r>
          <a:r>
            <a:rPr lang="en-US" sz="2000" b="1" i="0" kern="1200" baseline="0" dirty="0" err="1"/>
            <a:t>mubtalo</a:t>
          </a:r>
          <a:r>
            <a:rPr lang="en-US" sz="2000" b="1" i="0" kern="1200" baseline="0" dirty="0"/>
            <a:t> </a:t>
          </a:r>
          <a:r>
            <a:rPr lang="en-US" sz="2000" b="1" i="0" kern="1200" baseline="0" dirty="0" err="1"/>
            <a:t>sevgi</a:t>
          </a:r>
          <a:endParaRPr lang="ru-RU" sz="2000" b="1" kern="1200" dirty="0"/>
        </a:p>
      </dsp:txBody>
      <dsp:txXfrm>
        <a:off x="6012158" y="2035208"/>
        <a:ext cx="2660806" cy="1218375"/>
      </dsp:txXfrm>
    </dsp:sp>
    <dsp:sp modelId="{49962F95-E889-4D05-8498-CDAE16F5132E}">
      <dsp:nvSpPr>
        <dsp:cNvPr id="0" name=""/>
        <dsp:cNvSpPr/>
      </dsp:nvSpPr>
      <dsp:spPr>
        <a:xfrm>
          <a:off x="3108588" y="1351357"/>
          <a:ext cx="1691001" cy="1691208"/>
        </a:xfrm>
        <a:prstGeom prst="ellipse">
          <a:avLst/>
        </a:prstGeom>
        <a:solidFill>
          <a:schemeClr val="accent5">
            <a:alpha val="50000"/>
            <a:hueOff val="18601683"/>
            <a:satOff val="-7104"/>
            <a:lumOff val="-215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2708FC2-4C22-4C1F-B6F9-57D2C610D208}">
      <dsp:nvSpPr>
        <dsp:cNvPr id="0" name=""/>
        <dsp:cNvSpPr/>
      </dsp:nvSpPr>
      <dsp:spPr>
        <a:xfrm>
          <a:off x="5994416" y="3907414"/>
          <a:ext cx="2699514" cy="114060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baseline="0" dirty="0">
              <a:solidFill>
                <a:srgbClr val="FFC000"/>
              </a:solidFill>
            </a:rPr>
            <a:t>AGAPE-</a:t>
          </a:r>
          <a:r>
            <a:rPr lang="en-US" sz="2000" b="0" i="0" kern="1200" baseline="0" dirty="0"/>
            <a:t> </a:t>
          </a:r>
          <a:r>
            <a:rPr lang="en-US" sz="2000" b="1" i="0" kern="1200" baseline="0" dirty="0" err="1"/>
            <a:t>beg’araz</a:t>
          </a:r>
          <a:r>
            <a:rPr lang="en-US" sz="2000" b="1" i="0" kern="1200" baseline="0" dirty="0"/>
            <a:t> </a:t>
          </a:r>
          <a:r>
            <a:rPr lang="en-US" sz="2000" b="1" i="0" kern="1200" baseline="0" dirty="0" err="1"/>
            <a:t>sevgi</a:t>
          </a:r>
          <a:r>
            <a:rPr lang="en-US" sz="2000" b="1" i="0" kern="1200" baseline="0" dirty="0"/>
            <a:t>, </a:t>
          </a:r>
          <a:r>
            <a:rPr lang="en-US" sz="2000" b="1" i="0" kern="1200" baseline="0" dirty="0" err="1"/>
            <a:t>o’z-o’zini</a:t>
          </a:r>
          <a:r>
            <a:rPr lang="en-US" sz="2000" b="1" i="0" kern="1200" baseline="0" dirty="0"/>
            <a:t> </a:t>
          </a:r>
          <a:r>
            <a:rPr lang="en-US" sz="2000" b="1" i="0" kern="1200" baseline="0" dirty="0" err="1"/>
            <a:t>baxshida</a:t>
          </a:r>
          <a:r>
            <a:rPr lang="en-US" sz="2000" b="1" i="0" kern="1200" baseline="0" dirty="0"/>
            <a:t> </a:t>
          </a:r>
          <a:r>
            <a:rPr lang="en-US" sz="2000" b="1" i="0" kern="1200" baseline="0" dirty="0" err="1"/>
            <a:t>qilish</a:t>
          </a:r>
          <a:r>
            <a:rPr lang="en-US" sz="2000" b="1" i="0" kern="1200" baseline="0" dirty="0"/>
            <a:t>, </a:t>
          </a:r>
          <a:r>
            <a:rPr lang="en-US" sz="2000" b="1" i="0" kern="1200" baseline="0" dirty="0" err="1"/>
            <a:t>eros</a:t>
          </a:r>
          <a:r>
            <a:rPr lang="en-US" sz="2000" b="1" i="0" kern="1200" baseline="0" dirty="0"/>
            <a:t> </a:t>
          </a:r>
          <a:r>
            <a:rPr lang="en-US" sz="2000" b="1" i="0" kern="1200" baseline="0" dirty="0" err="1"/>
            <a:t>va</a:t>
          </a:r>
          <a:r>
            <a:rPr lang="en-US" sz="2000" b="1" i="0" kern="1200" baseline="0" dirty="0"/>
            <a:t> </a:t>
          </a:r>
          <a:r>
            <a:rPr lang="en-US" sz="2000" b="1" i="0" kern="1200" baseline="0" dirty="0" err="1"/>
            <a:t>stroge</a:t>
          </a:r>
          <a:r>
            <a:rPr lang="en-US" sz="2000" b="1" i="0" kern="1200" baseline="0" dirty="0"/>
            <a:t> </a:t>
          </a:r>
          <a:r>
            <a:rPr lang="en-US" sz="2000" b="1" i="0" kern="1200" baseline="0" dirty="0" err="1"/>
            <a:t>sintezi</a:t>
          </a:r>
          <a:endParaRPr lang="ru-RU" sz="2000" b="1" kern="1200" dirty="0"/>
        </a:p>
      </dsp:txBody>
      <dsp:txXfrm>
        <a:off x="5994416" y="3907414"/>
        <a:ext cx="2699514" cy="114060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DC2158-4B2A-4B5B-A6A9-60DBAF91DAF8}">
      <dsp:nvSpPr>
        <dsp:cNvPr id="0" name=""/>
        <dsp:cNvSpPr/>
      </dsp:nvSpPr>
      <dsp:spPr>
        <a:xfrm>
          <a:off x="1604920" y="-36102"/>
          <a:ext cx="5575135" cy="5575135"/>
        </a:xfrm>
        <a:prstGeom prst="circularArrow">
          <a:avLst>
            <a:gd name="adj1" fmla="val 5544"/>
            <a:gd name="adj2" fmla="val 330680"/>
            <a:gd name="adj3" fmla="val 14497073"/>
            <a:gd name="adj4" fmla="val 16960935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54BC3D-68F0-4515-A533-357A1EF86EEF}">
      <dsp:nvSpPr>
        <dsp:cNvPr id="0" name=""/>
        <dsp:cNvSpPr/>
      </dsp:nvSpPr>
      <dsp:spPr>
        <a:xfrm>
          <a:off x="3513132" y="886"/>
          <a:ext cx="1758711" cy="87935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baseline="0" dirty="0" err="1">
              <a:solidFill>
                <a:schemeClr val="bg1"/>
              </a:solidFill>
            </a:rPr>
            <a:t>O’lim</a:t>
          </a:r>
          <a:r>
            <a:rPr lang="en-US" sz="2000" b="1" i="0" kern="1200" baseline="0" dirty="0">
              <a:solidFill>
                <a:schemeClr val="bg1"/>
              </a:solidFill>
            </a:rPr>
            <a:t> </a:t>
          </a:r>
          <a:r>
            <a:rPr lang="en-US" sz="2000" b="1" i="0" kern="1200" baseline="0" dirty="0" err="1">
              <a:solidFill>
                <a:schemeClr val="bg1"/>
              </a:solidFill>
            </a:rPr>
            <a:t>jazosi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3556059" y="43813"/>
        <a:ext cx="1672857" cy="793501"/>
      </dsp:txXfrm>
    </dsp:sp>
    <dsp:sp modelId="{13620E51-1448-471E-954F-C9EC772BBCDE}">
      <dsp:nvSpPr>
        <dsp:cNvPr id="0" name=""/>
        <dsp:cNvSpPr/>
      </dsp:nvSpPr>
      <dsp:spPr>
        <a:xfrm>
          <a:off x="5400600" y="936106"/>
          <a:ext cx="1758711" cy="87935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baseline="0" dirty="0" err="1">
              <a:solidFill>
                <a:schemeClr val="bg1"/>
              </a:solidFill>
            </a:rPr>
            <a:t>Xudbinlik</a:t>
          </a:r>
          <a:endParaRPr lang="ru-RU" sz="2400" b="1" kern="1200" dirty="0">
            <a:solidFill>
              <a:schemeClr val="bg1"/>
            </a:solidFill>
          </a:endParaRPr>
        </a:p>
      </dsp:txBody>
      <dsp:txXfrm>
        <a:off x="5443527" y="979033"/>
        <a:ext cx="1672857" cy="793501"/>
      </dsp:txXfrm>
    </dsp:sp>
    <dsp:sp modelId="{62F4243E-BA5A-47B9-95F0-E3AC53F8CE1C}">
      <dsp:nvSpPr>
        <dsp:cNvPr id="0" name=""/>
        <dsp:cNvSpPr/>
      </dsp:nvSpPr>
      <dsp:spPr>
        <a:xfrm>
          <a:off x="5830981" y="2907377"/>
          <a:ext cx="1758711" cy="87935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baseline="0" dirty="0" err="1">
              <a:solidFill>
                <a:schemeClr val="bg1"/>
              </a:solidFill>
            </a:rPr>
            <a:t>Evtanaziya</a:t>
          </a:r>
          <a:r>
            <a:rPr lang="en-US" sz="1600" b="1" i="0" kern="1200" baseline="0" dirty="0">
              <a:solidFill>
                <a:schemeClr val="bg1"/>
              </a:solidFill>
            </a:rPr>
            <a:t>(</a:t>
          </a:r>
          <a:r>
            <a:rPr lang="en-US" sz="1600" b="1" i="0" kern="1200" baseline="0" dirty="0" err="1">
              <a:solidFill>
                <a:schemeClr val="bg1"/>
              </a:solidFill>
            </a:rPr>
            <a:t>o’z</a:t>
          </a:r>
          <a:r>
            <a:rPr lang="en-US" sz="1600" b="1" i="0" kern="1200" baseline="0" dirty="0">
              <a:solidFill>
                <a:schemeClr val="bg1"/>
              </a:solidFill>
            </a:rPr>
            <a:t> </a:t>
          </a:r>
          <a:r>
            <a:rPr lang="en-US" sz="1600" b="1" i="0" kern="1200" baseline="0" dirty="0" err="1">
              <a:solidFill>
                <a:schemeClr val="bg1"/>
              </a:solidFill>
            </a:rPr>
            <a:t>joniga</a:t>
          </a:r>
          <a:r>
            <a:rPr lang="en-US" sz="1600" b="1" i="0" kern="1200" baseline="0" dirty="0">
              <a:solidFill>
                <a:schemeClr val="bg1"/>
              </a:solidFill>
            </a:rPr>
            <a:t> </a:t>
          </a:r>
          <a:r>
            <a:rPr lang="en-US" sz="1600" b="1" i="0" kern="1200" baseline="0" dirty="0" err="1">
              <a:solidFill>
                <a:schemeClr val="bg1"/>
              </a:solidFill>
            </a:rPr>
            <a:t>qasd</a:t>
          </a:r>
          <a:r>
            <a:rPr lang="en-US" sz="1600" b="1" i="0" kern="1200" baseline="0" dirty="0">
              <a:solidFill>
                <a:schemeClr val="bg1"/>
              </a:solidFill>
            </a:rPr>
            <a:t> </a:t>
          </a:r>
          <a:r>
            <a:rPr lang="en-US" sz="1600" b="1" i="0" kern="1200" baseline="0" dirty="0" err="1">
              <a:solidFill>
                <a:schemeClr val="bg1"/>
              </a:solidFill>
            </a:rPr>
            <a:t>qilish</a:t>
          </a:r>
          <a:r>
            <a:rPr lang="en-US" sz="1600" b="1" i="0" kern="1200" baseline="0" dirty="0">
              <a:solidFill>
                <a:schemeClr val="bg1"/>
              </a:solidFill>
            </a:rPr>
            <a:t>)</a:t>
          </a:r>
          <a:endParaRPr lang="ru-RU" sz="1600" b="1" kern="1200" dirty="0">
            <a:solidFill>
              <a:schemeClr val="bg1"/>
            </a:solidFill>
          </a:endParaRPr>
        </a:p>
      </dsp:txBody>
      <dsp:txXfrm>
        <a:off x="5873908" y="2950304"/>
        <a:ext cx="1672857" cy="793501"/>
      </dsp:txXfrm>
    </dsp:sp>
    <dsp:sp modelId="{FDA01E40-17AA-4C85-8887-5B1E6D593EB5}">
      <dsp:nvSpPr>
        <dsp:cNvPr id="0" name=""/>
        <dsp:cNvSpPr/>
      </dsp:nvSpPr>
      <dsp:spPr>
        <a:xfrm>
          <a:off x="4968556" y="4392491"/>
          <a:ext cx="1758711" cy="87935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baseline="0" dirty="0" err="1">
              <a:solidFill>
                <a:schemeClr val="bg1"/>
              </a:solidFill>
            </a:rPr>
            <a:t>Qurol-yarog</a:t>
          </a:r>
          <a:r>
            <a:rPr lang="en-US" sz="1800" b="1" i="0" kern="1200" baseline="0" dirty="0">
              <a:solidFill>
                <a:schemeClr val="bg1"/>
              </a:solidFill>
            </a:rPr>
            <a:t>’ </a:t>
          </a:r>
          <a:r>
            <a:rPr lang="en-US" sz="1800" b="1" i="0" kern="1200" baseline="0" dirty="0" err="1">
              <a:solidFill>
                <a:schemeClr val="bg1"/>
              </a:solidFill>
            </a:rPr>
            <a:t>sotish</a:t>
          </a:r>
          <a:endParaRPr lang="ru-RU" sz="1800" b="1" kern="1200" dirty="0">
            <a:solidFill>
              <a:schemeClr val="bg1"/>
            </a:solidFill>
          </a:endParaRPr>
        </a:p>
      </dsp:txBody>
      <dsp:txXfrm>
        <a:off x="5011483" y="4435418"/>
        <a:ext cx="1672857" cy="793501"/>
      </dsp:txXfrm>
    </dsp:sp>
    <dsp:sp modelId="{6517BC66-AE21-468E-A2CE-28FD2E114CAB}">
      <dsp:nvSpPr>
        <dsp:cNvPr id="0" name=""/>
        <dsp:cNvSpPr/>
      </dsp:nvSpPr>
      <dsp:spPr>
        <a:xfrm>
          <a:off x="2304253" y="4392478"/>
          <a:ext cx="1758711" cy="87935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baseline="0" dirty="0" err="1">
              <a:solidFill>
                <a:schemeClr val="bg1"/>
              </a:solidFill>
            </a:rPr>
            <a:t>Terrorizm</a:t>
          </a:r>
          <a:endParaRPr lang="ru-RU" sz="2400" b="1" kern="1200" dirty="0">
            <a:solidFill>
              <a:schemeClr val="bg1"/>
            </a:solidFill>
          </a:endParaRPr>
        </a:p>
      </dsp:txBody>
      <dsp:txXfrm>
        <a:off x="2347180" y="4435405"/>
        <a:ext cx="1672857" cy="793501"/>
      </dsp:txXfrm>
    </dsp:sp>
    <dsp:sp modelId="{EC8A2F7E-41DF-496E-808C-FA3CF7E0E2DC}">
      <dsp:nvSpPr>
        <dsp:cNvPr id="0" name=""/>
        <dsp:cNvSpPr/>
      </dsp:nvSpPr>
      <dsp:spPr>
        <a:xfrm>
          <a:off x="1152134" y="2808301"/>
          <a:ext cx="1758711" cy="87935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baseline="0" dirty="0" err="1">
              <a:solidFill>
                <a:schemeClr val="bg1"/>
              </a:solidFill>
            </a:rPr>
            <a:t>Organlar</a:t>
          </a:r>
          <a:r>
            <a:rPr lang="en-US" sz="1600" b="1" i="0" kern="1200" baseline="0" dirty="0">
              <a:solidFill>
                <a:schemeClr val="bg1"/>
              </a:solidFill>
            </a:rPr>
            <a:t> </a:t>
          </a:r>
          <a:r>
            <a:rPr lang="en-US" sz="1600" b="1" i="0" kern="1200" baseline="0" dirty="0" err="1">
              <a:solidFill>
                <a:schemeClr val="bg1"/>
              </a:solidFill>
            </a:rPr>
            <a:t>transplantatsiyasi</a:t>
          </a:r>
          <a:endParaRPr lang="ru-RU" sz="1600" b="1" kern="1200" dirty="0">
            <a:solidFill>
              <a:schemeClr val="bg1"/>
            </a:solidFill>
          </a:endParaRPr>
        </a:p>
      </dsp:txBody>
      <dsp:txXfrm>
        <a:off x="1195061" y="2851228"/>
        <a:ext cx="1672857" cy="793501"/>
      </dsp:txXfrm>
    </dsp:sp>
    <dsp:sp modelId="{18FECF97-5EC1-423B-B25C-CE1805EB8993}">
      <dsp:nvSpPr>
        <dsp:cNvPr id="0" name=""/>
        <dsp:cNvSpPr/>
      </dsp:nvSpPr>
      <dsp:spPr>
        <a:xfrm>
          <a:off x="1584175" y="936113"/>
          <a:ext cx="1758711" cy="87935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baseline="0" dirty="0" err="1">
              <a:solidFill>
                <a:schemeClr val="bg1"/>
              </a:solidFill>
            </a:rPr>
            <a:t>Abortlar</a:t>
          </a:r>
          <a:endParaRPr lang="ru-RU" sz="2800" b="1" kern="1200" dirty="0">
            <a:solidFill>
              <a:schemeClr val="bg1"/>
            </a:solidFill>
          </a:endParaRPr>
        </a:p>
      </dsp:txBody>
      <dsp:txXfrm>
        <a:off x="1627102" y="979040"/>
        <a:ext cx="1672857" cy="79350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0CBF00-08AC-415A-AA03-37CED7DBB1FB}">
      <dsp:nvSpPr>
        <dsp:cNvPr id="0" name=""/>
        <dsp:cNvSpPr/>
      </dsp:nvSpPr>
      <dsp:spPr>
        <a:xfrm>
          <a:off x="2" y="0"/>
          <a:ext cx="8712963" cy="5256583"/>
        </a:xfrm>
        <a:prstGeom prst="right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  <a:gs pos="30000">
              <a:schemeClr val="accent2">
                <a:tint val="40000"/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45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55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73000">
              <a:schemeClr val="accent2">
                <a:tint val="40000"/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9900C09C-BC03-4E52-A9DE-E4504444465A}">
      <dsp:nvSpPr>
        <dsp:cNvPr id="0" name=""/>
        <dsp:cNvSpPr/>
      </dsp:nvSpPr>
      <dsp:spPr>
        <a:xfrm>
          <a:off x="2393" y="1576975"/>
          <a:ext cx="1393309" cy="210263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45000">
              <a:schemeClr val="accent2"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73000">
              <a:schemeClr val="accent2"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baseline="0" dirty="0" err="1">
              <a:solidFill>
                <a:srgbClr val="FF0000"/>
              </a:solidFill>
            </a:rPr>
            <a:t>Otib</a:t>
          </a:r>
          <a:r>
            <a:rPr lang="en-US" sz="2400" b="1" i="0" kern="1200" baseline="0" dirty="0">
              <a:solidFill>
                <a:srgbClr val="FF0000"/>
              </a:solidFill>
            </a:rPr>
            <a:t> </a:t>
          </a:r>
          <a:r>
            <a:rPr lang="en-US" sz="2400" b="1" i="0" kern="1200" baseline="0" dirty="0" err="1">
              <a:solidFill>
                <a:srgbClr val="FF0000"/>
              </a:solidFill>
            </a:rPr>
            <a:t>o'ldirish</a:t>
          </a:r>
          <a:endParaRPr lang="ru-RU" sz="2400" b="1" kern="1200" dirty="0">
            <a:solidFill>
              <a:srgbClr val="FF0000"/>
            </a:solidFill>
          </a:endParaRPr>
        </a:p>
      </dsp:txBody>
      <dsp:txXfrm>
        <a:off x="70409" y="1644991"/>
        <a:ext cx="1257277" cy="1966601"/>
      </dsp:txXfrm>
    </dsp:sp>
    <dsp:sp modelId="{628C2C51-A8CA-4598-A7A3-A9EE9AF09070}">
      <dsp:nvSpPr>
        <dsp:cNvPr id="0" name=""/>
        <dsp:cNvSpPr/>
      </dsp:nvSpPr>
      <dsp:spPr>
        <a:xfrm>
          <a:off x="1465367" y="1576975"/>
          <a:ext cx="1393309" cy="210263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45000">
              <a:schemeClr val="accent3"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73000">
              <a:schemeClr val="accent3"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baseline="0" dirty="0" err="1">
              <a:solidFill>
                <a:srgbClr val="FF0000"/>
              </a:solidFill>
            </a:rPr>
            <a:t>Osib</a:t>
          </a:r>
          <a:r>
            <a:rPr lang="en-US" sz="2400" b="1" i="0" kern="1200" baseline="0" dirty="0">
              <a:solidFill>
                <a:srgbClr val="FF0000"/>
              </a:solidFill>
            </a:rPr>
            <a:t> </a:t>
          </a:r>
          <a:r>
            <a:rPr lang="en-US" sz="2400" b="1" i="0" kern="1200" baseline="0" dirty="0" err="1">
              <a:solidFill>
                <a:srgbClr val="FF0000"/>
              </a:solidFill>
            </a:rPr>
            <a:t>o'ldirish</a:t>
          </a:r>
          <a:endParaRPr lang="ru-RU" sz="2400" b="1" kern="1200" dirty="0">
            <a:solidFill>
              <a:srgbClr val="FF0000"/>
            </a:solidFill>
          </a:endParaRPr>
        </a:p>
      </dsp:txBody>
      <dsp:txXfrm>
        <a:off x="1533383" y="1644991"/>
        <a:ext cx="1257277" cy="1966601"/>
      </dsp:txXfrm>
    </dsp:sp>
    <dsp:sp modelId="{1735F200-05ED-4682-A991-22BB87AFC0B2}">
      <dsp:nvSpPr>
        <dsp:cNvPr id="0" name=""/>
        <dsp:cNvSpPr/>
      </dsp:nvSpPr>
      <dsp:spPr>
        <a:xfrm>
          <a:off x="2928342" y="1576975"/>
          <a:ext cx="1393309" cy="2102633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  <a:gs pos="30000">
              <a:schemeClr val="accent4"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45000">
              <a:schemeClr val="accent4"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73000">
              <a:schemeClr val="accent4"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baseline="0" dirty="0" err="1">
              <a:solidFill>
                <a:srgbClr val="FF0000"/>
              </a:solidFill>
            </a:rPr>
            <a:t>Toshbo'ron</a:t>
          </a:r>
          <a:r>
            <a:rPr lang="en-US" sz="1800" b="1" i="0" kern="1200" baseline="0" dirty="0">
              <a:solidFill>
                <a:srgbClr val="FF0000"/>
              </a:solidFill>
            </a:rPr>
            <a:t> </a:t>
          </a:r>
          <a:r>
            <a:rPr lang="en-US" sz="1800" b="1" i="0" kern="1200" baseline="0" dirty="0" err="1">
              <a:solidFill>
                <a:srgbClr val="FF0000"/>
              </a:solidFill>
            </a:rPr>
            <a:t>qilish</a:t>
          </a:r>
          <a:endParaRPr lang="ru-RU" sz="1800" b="1" kern="1200" dirty="0">
            <a:solidFill>
              <a:srgbClr val="FF0000"/>
            </a:solidFill>
          </a:endParaRPr>
        </a:p>
      </dsp:txBody>
      <dsp:txXfrm>
        <a:off x="2996358" y="1644991"/>
        <a:ext cx="1257277" cy="1966601"/>
      </dsp:txXfrm>
    </dsp:sp>
    <dsp:sp modelId="{52AD815D-6844-49A7-9750-B596567C09C8}">
      <dsp:nvSpPr>
        <dsp:cNvPr id="0" name=""/>
        <dsp:cNvSpPr/>
      </dsp:nvSpPr>
      <dsp:spPr>
        <a:xfrm>
          <a:off x="4391316" y="1576975"/>
          <a:ext cx="1393309" cy="2102633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  <a:gs pos="30000">
              <a:schemeClr val="accent5"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45000">
              <a:schemeClr val="accent5"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73000">
              <a:schemeClr val="accent5"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i="0" kern="1200" baseline="0" dirty="0" err="1">
              <a:solidFill>
                <a:srgbClr val="FF0000"/>
              </a:solidFill>
            </a:rPr>
            <a:t>Elektr</a:t>
          </a:r>
          <a:r>
            <a:rPr lang="en-US" sz="2200" b="1" i="0" kern="1200" baseline="0" dirty="0">
              <a:solidFill>
                <a:srgbClr val="FF0000"/>
              </a:solidFill>
            </a:rPr>
            <a:t> </a:t>
          </a:r>
          <a:r>
            <a:rPr lang="en-US" sz="2200" b="1" i="0" kern="1200" baseline="0" dirty="0" err="1">
              <a:solidFill>
                <a:srgbClr val="FF0000"/>
              </a:solidFill>
            </a:rPr>
            <a:t>stulga</a:t>
          </a:r>
          <a:r>
            <a:rPr lang="en-US" sz="2200" b="1" i="0" kern="1200" baseline="0" dirty="0">
              <a:solidFill>
                <a:srgbClr val="FF0000"/>
              </a:solidFill>
            </a:rPr>
            <a:t> </a:t>
          </a:r>
          <a:r>
            <a:rPr lang="en-US" sz="2200" b="1" i="0" kern="1200" baseline="0" dirty="0" err="1">
              <a:solidFill>
                <a:srgbClr val="FF0000"/>
              </a:solidFill>
            </a:rPr>
            <a:t>o'tqazish</a:t>
          </a:r>
          <a:endParaRPr lang="ru-RU" sz="2200" b="1" kern="1200" dirty="0">
            <a:solidFill>
              <a:srgbClr val="FF0000"/>
            </a:solidFill>
          </a:endParaRPr>
        </a:p>
      </dsp:txBody>
      <dsp:txXfrm>
        <a:off x="4459332" y="1644991"/>
        <a:ext cx="1257277" cy="1966601"/>
      </dsp:txXfrm>
    </dsp:sp>
    <dsp:sp modelId="{EAF36AAE-468E-4A69-86D1-021038B818FA}">
      <dsp:nvSpPr>
        <dsp:cNvPr id="0" name=""/>
        <dsp:cNvSpPr/>
      </dsp:nvSpPr>
      <dsp:spPr>
        <a:xfrm>
          <a:off x="5854291" y="1576975"/>
          <a:ext cx="1393309" cy="2102633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  <a:gs pos="30000">
              <a:schemeClr val="accent6"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45000">
              <a:schemeClr val="accent6"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55000">
              <a:schemeClr val="accent6"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73000">
              <a:schemeClr val="accent6"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baseline="0" dirty="0" err="1">
              <a:solidFill>
                <a:srgbClr val="FF0000"/>
              </a:solidFill>
            </a:rPr>
            <a:t>Tanasini</a:t>
          </a:r>
          <a:r>
            <a:rPr lang="en-US" sz="2000" b="1" i="0" kern="1200" baseline="0" dirty="0">
              <a:solidFill>
                <a:srgbClr val="FF0000"/>
              </a:solidFill>
            </a:rPr>
            <a:t> </a:t>
          </a:r>
          <a:r>
            <a:rPr lang="en-US" sz="2000" b="1" i="0" kern="1200" baseline="0" dirty="0" err="1">
              <a:solidFill>
                <a:srgbClr val="FF0000"/>
              </a:solidFill>
            </a:rPr>
            <a:t>boshidan</a:t>
          </a:r>
          <a:r>
            <a:rPr lang="en-US" sz="2000" b="1" i="0" kern="1200" baseline="0" dirty="0">
              <a:solidFill>
                <a:srgbClr val="FF0000"/>
              </a:solidFill>
            </a:rPr>
            <a:t> judo </a:t>
          </a:r>
          <a:r>
            <a:rPr lang="en-US" sz="2000" b="1" i="0" kern="1200" baseline="0" dirty="0" err="1">
              <a:solidFill>
                <a:srgbClr val="FF0000"/>
              </a:solidFill>
            </a:rPr>
            <a:t>qilish</a:t>
          </a:r>
          <a:endParaRPr lang="ru-RU" sz="2000" b="1" kern="1200" dirty="0">
            <a:solidFill>
              <a:srgbClr val="FF0000"/>
            </a:solidFill>
          </a:endParaRPr>
        </a:p>
      </dsp:txBody>
      <dsp:txXfrm>
        <a:off x="5922307" y="1644991"/>
        <a:ext cx="1257277" cy="1966601"/>
      </dsp:txXfrm>
    </dsp:sp>
    <dsp:sp modelId="{F43B3FD2-C541-4E29-B861-18E3DE73F92B}">
      <dsp:nvSpPr>
        <dsp:cNvPr id="0" name=""/>
        <dsp:cNvSpPr/>
      </dsp:nvSpPr>
      <dsp:spPr>
        <a:xfrm>
          <a:off x="7317265" y="1576975"/>
          <a:ext cx="1393309" cy="210263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45000">
              <a:schemeClr val="accent2"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73000">
              <a:schemeClr val="accent2"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baseline="0" dirty="0" err="1">
              <a:solidFill>
                <a:srgbClr val="FF0000"/>
              </a:solidFill>
            </a:rPr>
            <a:t>Gaz</a:t>
          </a:r>
          <a:r>
            <a:rPr lang="en-US" sz="1800" b="1" i="0" kern="1200" baseline="0" dirty="0">
              <a:solidFill>
                <a:srgbClr val="FF0000"/>
              </a:solidFill>
            </a:rPr>
            <a:t> </a:t>
          </a:r>
          <a:r>
            <a:rPr lang="en-US" sz="1800" b="1" i="0" kern="1200" baseline="0" dirty="0" err="1">
              <a:solidFill>
                <a:srgbClr val="FF0000"/>
              </a:solidFill>
            </a:rPr>
            <a:t>kamerasiga</a:t>
          </a:r>
          <a:r>
            <a:rPr lang="en-US" sz="1800" b="1" i="0" kern="1200" baseline="0" dirty="0">
              <a:solidFill>
                <a:srgbClr val="FF0000"/>
              </a:solidFill>
            </a:rPr>
            <a:t> </a:t>
          </a:r>
          <a:r>
            <a:rPr lang="en-US" sz="1800" b="1" i="0" kern="1200" baseline="0" dirty="0" err="1">
              <a:solidFill>
                <a:srgbClr val="FF0000"/>
              </a:solidFill>
            </a:rPr>
            <a:t>qamash</a:t>
          </a:r>
          <a:endParaRPr lang="ru-RU" sz="1800" b="1" kern="1200" dirty="0">
            <a:solidFill>
              <a:srgbClr val="FF0000"/>
            </a:solidFill>
          </a:endParaRPr>
        </a:p>
      </dsp:txBody>
      <dsp:txXfrm>
        <a:off x="7385281" y="1644991"/>
        <a:ext cx="1257277" cy="19666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5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1520" y="1772816"/>
            <a:ext cx="8676456" cy="3024336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br>
              <a:rPr lang="en-US" sz="1600" dirty="0"/>
            </a:br>
            <a:br>
              <a:rPr lang="en-US" sz="1600" dirty="0"/>
            </a:br>
            <a:br>
              <a:rPr lang="en-US" sz="1600" dirty="0"/>
            </a:br>
            <a:r>
              <a:rPr lang="en-US" sz="4000" dirty="0"/>
              <a:t>OLIY MA'NAVIY QADRIYATLAR. AMALIY ETIKA MUAMMOLARI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231174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2348880"/>
            <a:ext cx="8229600" cy="4104456"/>
          </a:xfrm>
        </p:spPr>
        <p:txBody>
          <a:bodyPr>
            <a:normAutofit/>
          </a:bodyPr>
          <a:lstStyle/>
          <a:p>
            <a:r>
              <a:rPr lang="en-US" sz="4000" b="1" dirty="0"/>
              <a:t>6.1. </a:t>
            </a:r>
            <a:r>
              <a:rPr lang="en-US" sz="4000" b="1" dirty="0" err="1"/>
              <a:t>Oliy</a:t>
            </a:r>
            <a:r>
              <a:rPr lang="en-US" sz="4000" b="1" dirty="0"/>
              <a:t> </a:t>
            </a:r>
            <a:r>
              <a:rPr lang="en-US" sz="4000" b="1" dirty="0" err="1"/>
              <a:t>ma'naviy</a:t>
            </a:r>
            <a:r>
              <a:rPr lang="en-US" sz="4000" b="1" dirty="0"/>
              <a:t> </a:t>
            </a:r>
            <a:r>
              <a:rPr lang="en-US" sz="4000" b="1" dirty="0" err="1"/>
              <a:t>qadriyatlar</a:t>
            </a:r>
            <a:r>
              <a:rPr lang="en-US" sz="4000" b="1" dirty="0"/>
              <a:t>: </a:t>
            </a:r>
            <a:r>
              <a:rPr lang="en-US" sz="4000" b="1" dirty="0" err="1"/>
              <a:t>hayot</a:t>
            </a:r>
            <a:r>
              <a:rPr lang="en-US" sz="4000" b="1" dirty="0"/>
              <a:t> </a:t>
            </a:r>
            <a:r>
              <a:rPr lang="en-US" sz="4000" b="1" dirty="0" err="1"/>
              <a:t>mazmuni</a:t>
            </a:r>
            <a:r>
              <a:rPr lang="en-US" sz="4000" b="1" dirty="0"/>
              <a:t>, </a:t>
            </a:r>
            <a:r>
              <a:rPr lang="en-US" sz="4000" b="1" dirty="0" err="1"/>
              <a:t>erkinlik</a:t>
            </a:r>
            <a:r>
              <a:rPr lang="en-US" sz="4000" b="1" dirty="0"/>
              <a:t>, </a:t>
            </a:r>
            <a:r>
              <a:rPr lang="en-US" sz="4000" b="1" dirty="0" err="1"/>
              <a:t>baxt</a:t>
            </a:r>
            <a:r>
              <a:rPr lang="en-US" sz="4000" b="1" dirty="0"/>
              <a:t> </a:t>
            </a:r>
          </a:p>
          <a:p>
            <a:r>
              <a:rPr lang="en-US" sz="4000" b="1" dirty="0"/>
              <a:t>6.2. </a:t>
            </a:r>
            <a:r>
              <a:rPr lang="en-US" sz="4000" b="1" dirty="0" err="1"/>
              <a:t>Xayriyaning</a:t>
            </a:r>
            <a:r>
              <a:rPr lang="en-US" sz="4000" b="1" dirty="0"/>
              <a:t> </a:t>
            </a:r>
            <a:r>
              <a:rPr lang="en-US" sz="4000" b="1" dirty="0" err="1"/>
              <a:t>axloqiy</a:t>
            </a:r>
            <a:r>
              <a:rPr lang="en-US" sz="4000" b="1" dirty="0"/>
              <a:t> </a:t>
            </a:r>
            <a:r>
              <a:rPr lang="en-US" sz="4000" b="1" dirty="0" err="1"/>
              <a:t>jihatlari</a:t>
            </a:r>
            <a:r>
              <a:rPr lang="en-US" sz="4000" b="1" dirty="0"/>
              <a:t> </a:t>
            </a:r>
            <a:r>
              <a:rPr lang="en-US" sz="4000" b="1" dirty="0" err="1"/>
              <a:t>va</a:t>
            </a:r>
            <a:r>
              <a:rPr lang="en-US" sz="4000" b="1" dirty="0"/>
              <a:t> </a:t>
            </a:r>
            <a:r>
              <a:rPr lang="en-US" sz="4000" b="1" dirty="0" err="1"/>
              <a:t>muammolari</a:t>
            </a:r>
            <a:endParaRPr lang="en-US" sz="4000" b="1" dirty="0"/>
          </a:p>
          <a:p>
            <a:r>
              <a:rPr lang="en-US" sz="4000" b="1" dirty="0"/>
              <a:t>   6.3. </a:t>
            </a:r>
            <a:r>
              <a:rPr lang="en-US" sz="4000" b="1" dirty="0" err="1"/>
              <a:t>Amaliy</a:t>
            </a:r>
            <a:r>
              <a:rPr lang="en-US" sz="4000" b="1" dirty="0"/>
              <a:t> </a:t>
            </a:r>
            <a:r>
              <a:rPr lang="en-US" sz="4000" b="1" dirty="0" err="1"/>
              <a:t>etika</a:t>
            </a:r>
            <a:r>
              <a:rPr lang="en-US" sz="4000" b="1" dirty="0"/>
              <a:t> </a:t>
            </a:r>
            <a:r>
              <a:rPr lang="en-US" sz="4000" b="1" dirty="0" err="1"/>
              <a:t>muammolari</a:t>
            </a:r>
            <a:endParaRPr lang="en-US" sz="4000" b="1" dirty="0"/>
          </a:p>
          <a:p>
            <a:endParaRPr lang="ru-RU" sz="4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4600" y="476672"/>
            <a:ext cx="4114800" cy="1199728"/>
          </a:xfrm>
        </p:spPr>
        <p:txBody>
          <a:bodyPr>
            <a:normAutofit/>
          </a:bodyPr>
          <a:lstStyle/>
          <a:p>
            <a:r>
              <a:rPr lang="en-US" sz="5400" dirty="0" err="1">
                <a:solidFill>
                  <a:srgbClr val="002060"/>
                </a:solidFill>
              </a:rPr>
              <a:t>Reja</a:t>
            </a:r>
            <a:r>
              <a:rPr lang="en-US" sz="5400" dirty="0">
                <a:solidFill>
                  <a:srgbClr val="002060"/>
                </a:solidFill>
              </a:rPr>
              <a:t>:</a:t>
            </a:r>
            <a:endParaRPr lang="ru-RU" sz="5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720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800" dirty="0" err="1"/>
              <a:t>Bularning</a:t>
            </a:r>
            <a:r>
              <a:rPr lang="en-US" sz="2800" dirty="0"/>
              <a:t> </a:t>
            </a:r>
            <a:r>
              <a:rPr lang="en-US" sz="2800" dirty="0" err="1"/>
              <a:t>barchasi</a:t>
            </a:r>
            <a:r>
              <a:rPr lang="en-US" sz="2800" dirty="0"/>
              <a:t> </a:t>
            </a:r>
            <a:r>
              <a:rPr lang="en-US" sz="2800" dirty="0" err="1"/>
              <a:t>shaxsning</a:t>
            </a:r>
            <a:r>
              <a:rPr lang="en-US" sz="2800" dirty="0"/>
              <a:t> </a:t>
            </a:r>
            <a:r>
              <a:rPr lang="en-US" sz="2800" dirty="0" err="1"/>
              <a:t>ma’naviy</a:t>
            </a:r>
            <a:r>
              <a:rPr lang="en-US" sz="2800" dirty="0"/>
              <a:t> </a:t>
            </a:r>
            <a:r>
              <a:rPr lang="en-US" sz="2800" dirty="0" err="1"/>
              <a:t>dunyosini</a:t>
            </a:r>
            <a:r>
              <a:rPr lang="en-US" sz="2800" dirty="0"/>
              <a:t> </a:t>
            </a:r>
            <a:r>
              <a:rPr lang="en-US" sz="2800" dirty="0" err="1"/>
              <a:t>tashkil</a:t>
            </a:r>
            <a:r>
              <a:rPr lang="en-US" sz="2800" dirty="0"/>
              <a:t> </a:t>
            </a:r>
            <a:r>
              <a:rPr lang="en-US" sz="2800" dirty="0" err="1"/>
              <a:t>etuvchi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uning</a:t>
            </a:r>
            <a:r>
              <a:rPr lang="en-US" sz="2800" dirty="0"/>
              <a:t> </a:t>
            </a:r>
            <a:r>
              <a:rPr lang="en-US" sz="2800" dirty="0" err="1"/>
              <a:t>xulqini</a:t>
            </a:r>
            <a:r>
              <a:rPr lang="en-US" sz="2800" dirty="0"/>
              <a:t> </a:t>
            </a:r>
            <a:r>
              <a:rPr lang="en-US" sz="2800" dirty="0" err="1"/>
              <a:t>tartibga</a:t>
            </a:r>
            <a:r>
              <a:rPr lang="en-US" sz="2800" dirty="0"/>
              <a:t> </a:t>
            </a:r>
            <a:r>
              <a:rPr lang="en-US" sz="2800" dirty="0" err="1"/>
              <a:t>soluvchi</a:t>
            </a:r>
            <a:r>
              <a:rPr lang="en-US" sz="2800" dirty="0"/>
              <a:t> </a:t>
            </a:r>
            <a:r>
              <a:rPr lang="en-US" sz="2800" dirty="0" err="1"/>
              <a:t>g’oyalarni</a:t>
            </a:r>
            <a:r>
              <a:rPr lang="en-US" sz="2800" dirty="0"/>
              <a:t> </a:t>
            </a:r>
            <a:r>
              <a:rPr lang="en-US" sz="2800" dirty="0" err="1"/>
              <a:t>ifodalaydi</a:t>
            </a:r>
            <a:endParaRPr lang="en-US" sz="2800" dirty="0"/>
          </a:p>
          <a:p>
            <a:endParaRPr lang="en-US" sz="2800" dirty="0"/>
          </a:p>
          <a:p>
            <a:endParaRPr lang="en-US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4600" y="548680"/>
            <a:ext cx="4114800" cy="112772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200" dirty="0" err="1">
                <a:solidFill>
                  <a:schemeClr val="tx1"/>
                </a:solidFill>
              </a:rPr>
              <a:t>Oliy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ma’naviy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qadriyatlar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27584" y="2204864"/>
            <a:ext cx="2016224" cy="136815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HAYOT MAZMUNI</a:t>
            </a:r>
          </a:p>
        </p:txBody>
      </p:sp>
      <p:sp>
        <p:nvSpPr>
          <p:cNvPr id="6" name="Овал 5"/>
          <p:cNvSpPr/>
          <p:nvPr/>
        </p:nvSpPr>
        <p:spPr>
          <a:xfrm>
            <a:off x="3635896" y="2204864"/>
            <a:ext cx="2016224" cy="136815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BAXT</a:t>
            </a:r>
          </a:p>
        </p:txBody>
      </p:sp>
      <p:sp>
        <p:nvSpPr>
          <p:cNvPr id="7" name="Овал 6"/>
          <p:cNvSpPr/>
          <p:nvPr/>
        </p:nvSpPr>
        <p:spPr>
          <a:xfrm>
            <a:off x="6372200" y="2204864"/>
            <a:ext cx="2016224" cy="136815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ERKINLIK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DD3704A-DCEF-4E5C-8F6C-58C21E19076B}"/>
              </a:ext>
            </a:extLst>
          </p:cNvPr>
          <p:cNvSpPr/>
          <p:nvPr/>
        </p:nvSpPr>
        <p:spPr>
          <a:xfrm>
            <a:off x="461581" y="27829"/>
            <a:ext cx="67790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6.1. </a:t>
            </a:r>
            <a:r>
              <a:rPr lang="en-US" b="1" dirty="0" err="1"/>
              <a:t>Oliy</a:t>
            </a:r>
            <a:r>
              <a:rPr lang="en-US" b="1" dirty="0"/>
              <a:t> </a:t>
            </a:r>
            <a:r>
              <a:rPr lang="en-US" b="1" dirty="0" err="1"/>
              <a:t>ma'naviy</a:t>
            </a:r>
            <a:r>
              <a:rPr lang="en-US" b="1" dirty="0"/>
              <a:t> </a:t>
            </a:r>
            <a:r>
              <a:rPr lang="en-US" b="1" dirty="0" err="1"/>
              <a:t>qadriyatlar</a:t>
            </a:r>
            <a:r>
              <a:rPr lang="en-US" b="1" dirty="0"/>
              <a:t>: </a:t>
            </a:r>
            <a:r>
              <a:rPr lang="en-US" b="1" dirty="0" err="1"/>
              <a:t>hayot</a:t>
            </a:r>
            <a:r>
              <a:rPr lang="en-US" b="1" dirty="0"/>
              <a:t> </a:t>
            </a:r>
            <a:r>
              <a:rPr lang="en-US" b="1" dirty="0" err="1"/>
              <a:t>mazmuni</a:t>
            </a:r>
            <a:r>
              <a:rPr lang="en-US" b="1" dirty="0"/>
              <a:t>, </a:t>
            </a:r>
            <a:r>
              <a:rPr lang="en-US" b="1" dirty="0" err="1"/>
              <a:t>erkinlik</a:t>
            </a:r>
            <a:r>
              <a:rPr lang="en-US" b="1" dirty="0"/>
              <a:t>, </a:t>
            </a:r>
            <a:r>
              <a:rPr lang="en-US" b="1" dirty="0" err="1"/>
              <a:t>baxt</a:t>
            </a:r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059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8291434"/>
              </p:ext>
            </p:extLst>
          </p:nvPr>
        </p:nvGraphicFramePr>
        <p:xfrm>
          <a:off x="107504" y="44624"/>
          <a:ext cx="8928992" cy="6696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1615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4600" y="411480"/>
            <a:ext cx="4114800" cy="70104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800" dirty="0">
                <a:solidFill>
                  <a:srgbClr val="002060"/>
                </a:solidFill>
              </a:rPr>
              <a:t>MA’NAVIY ERKINLIK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7" name="Стрелка: вверх-вниз 6">
            <a:extLst>
              <a:ext uri="{FF2B5EF4-FFF2-40B4-BE49-F238E27FC236}">
                <a16:creationId xmlns:a16="http://schemas.microsoft.com/office/drawing/2014/main" id="{E8D395AD-8AB2-4305-AAE4-99601D3795CB}"/>
              </a:ext>
            </a:extLst>
          </p:cNvPr>
          <p:cNvSpPr/>
          <p:nvPr/>
        </p:nvSpPr>
        <p:spPr>
          <a:xfrm rot="10800000" flipV="1">
            <a:off x="395536" y="1356668"/>
            <a:ext cx="8496944" cy="5189986"/>
          </a:xfrm>
          <a:prstGeom prst="upDownArrow">
            <a:avLst>
              <a:gd name="adj1" fmla="val 56495"/>
              <a:gd name="adj2" fmla="val 27916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Shaxsiy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qadriyatlar</a:t>
            </a:r>
            <a:r>
              <a:rPr lang="ru-RU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sababli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axloqiy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harakatlarning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amalga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oshirilishidir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.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Ezgulikni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tanlash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ma’naviy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erkinlikka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,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yovuzlik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esa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axloqsiz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erkinlikka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olib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keladi.Shu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sababli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etika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,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yovuzlikni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tanlash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–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bu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ma’naviy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tutqunlikka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sabab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bo’luvchi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boshi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berk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ko’cha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ekanligi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to’risida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ogohlantiradi.Ijtimoiy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xodimlar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tomonidan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qo’llaniladigan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bilim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va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ko’nikmalarga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qadriyatlar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va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axloqsiz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erishib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bo’lmaydi</a:t>
            </a:r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8819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7E57118-EAF7-4EC5-9136-00C0210393E8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889492589"/>
              </p:ext>
            </p:extLst>
          </p:nvPr>
        </p:nvGraphicFramePr>
        <p:xfrm>
          <a:off x="107504" y="1340768"/>
          <a:ext cx="8784976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4600" y="188640"/>
            <a:ext cx="4114800" cy="983704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400" dirty="0" err="1">
                <a:solidFill>
                  <a:srgbClr val="FFFF00"/>
                </a:solidFill>
              </a:rPr>
              <a:t>Hayotiy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qadriyatlar</a:t>
            </a:r>
            <a:endParaRPr lang="ru-RU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210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9E73E31A-E6EB-4E60-B9A0-FE63A3585D8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423480508"/>
              </p:ext>
            </p:extLst>
          </p:nvPr>
        </p:nvGraphicFramePr>
        <p:xfrm>
          <a:off x="179512" y="1412776"/>
          <a:ext cx="8784976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332656"/>
            <a:ext cx="5112568" cy="792088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800" dirty="0" err="1">
                <a:solidFill>
                  <a:srgbClr val="FF0000"/>
                </a:solidFill>
              </a:rPr>
              <a:t>Fazilatlar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va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mahorat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831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24C7C332-532F-430B-AE2F-0B1EFFFA5AD2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60184947"/>
              </p:ext>
            </p:extLst>
          </p:nvPr>
        </p:nvGraphicFramePr>
        <p:xfrm>
          <a:off x="251520" y="2020824"/>
          <a:ext cx="8712968" cy="4648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4600" y="369332"/>
            <a:ext cx="4114800" cy="15475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Oliy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axloqiy-ma’naviy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qadriyatlar</a:t>
            </a:r>
            <a:r>
              <a:rPr lang="en-US" dirty="0">
                <a:solidFill>
                  <a:schemeClr val="bg1"/>
                </a:solidFill>
              </a:rPr>
              <a:t>: </a:t>
            </a:r>
            <a:r>
              <a:rPr lang="en-US" dirty="0" err="1">
                <a:solidFill>
                  <a:schemeClr val="bg1"/>
                </a:solidFill>
              </a:rPr>
              <a:t>ezgulik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yovuzlik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47E425A-9A3D-401F-9A79-5F14C60549DF}"/>
              </a:ext>
            </a:extLst>
          </p:cNvPr>
          <p:cNvSpPr/>
          <p:nvPr/>
        </p:nvSpPr>
        <p:spPr>
          <a:xfrm>
            <a:off x="46543" y="0"/>
            <a:ext cx="4988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6.2. </a:t>
            </a:r>
            <a:r>
              <a:rPr lang="en-US" b="1" dirty="0" err="1"/>
              <a:t>Xayriyaning</a:t>
            </a:r>
            <a:r>
              <a:rPr lang="en-US" b="1" dirty="0"/>
              <a:t> </a:t>
            </a:r>
            <a:r>
              <a:rPr lang="en-US" b="1" dirty="0" err="1"/>
              <a:t>axloqiy</a:t>
            </a:r>
            <a:r>
              <a:rPr lang="en-US" b="1" dirty="0"/>
              <a:t> </a:t>
            </a:r>
            <a:r>
              <a:rPr lang="en-US" b="1" dirty="0" err="1"/>
              <a:t>jihatlari</a:t>
            </a:r>
            <a:r>
              <a:rPr lang="en-US" b="1" dirty="0"/>
              <a:t> </a:t>
            </a:r>
            <a:r>
              <a:rPr lang="en-US" b="1" dirty="0" err="1"/>
              <a:t>va</a:t>
            </a:r>
            <a:r>
              <a:rPr lang="en-US" b="1" dirty="0"/>
              <a:t> </a:t>
            </a:r>
            <a:r>
              <a:rPr lang="en-US" b="1" dirty="0" err="1"/>
              <a:t>muammolari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00569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20934960"/>
              </p:ext>
            </p:extLst>
          </p:nvPr>
        </p:nvGraphicFramePr>
        <p:xfrm>
          <a:off x="179512" y="1340768"/>
          <a:ext cx="8856984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128792" cy="936104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Inson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tafakkur</a:t>
            </a:r>
            <a:r>
              <a:rPr lang="en-US" dirty="0">
                <a:solidFill>
                  <a:srgbClr val="FFFF00"/>
                </a:solidFill>
              </a:rPr>
              <a:t>, his-</a:t>
            </a:r>
            <a:r>
              <a:rPr lang="en-US" dirty="0" err="1">
                <a:solidFill>
                  <a:srgbClr val="FFFF00"/>
                </a:solidFill>
              </a:rPr>
              <a:t>tuyg’ular</a:t>
            </a:r>
            <a:r>
              <a:rPr lang="en-US" dirty="0">
                <a:solidFill>
                  <a:srgbClr val="FFFF00"/>
                </a:solidFill>
              </a:rPr>
              <a:t>, </a:t>
            </a:r>
            <a:r>
              <a:rPr lang="en-US" dirty="0" err="1">
                <a:solidFill>
                  <a:srgbClr val="FFFF00"/>
                </a:solidFill>
              </a:rPr>
              <a:t>iroda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va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iymonga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ega.ushbu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qobilyatlar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haddan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tashqari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rivojlanib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ketsa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salbiy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oqibatlarga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sabab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bo’ladi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416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870504323"/>
              </p:ext>
            </p:extLst>
          </p:nvPr>
        </p:nvGraphicFramePr>
        <p:xfrm>
          <a:off x="179512" y="188640"/>
          <a:ext cx="8784976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4168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320703375"/>
              </p:ext>
            </p:extLst>
          </p:nvPr>
        </p:nvGraphicFramePr>
        <p:xfrm>
          <a:off x="179512" y="116632"/>
          <a:ext cx="8784976" cy="6552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3008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98811391"/>
              </p:ext>
            </p:extLst>
          </p:nvPr>
        </p:nvGraphicFramePr>
        <p:xfrm>
          <a:off x="1" y="1412776"/>
          <a:ext cx="889248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4624"/>
            <a:ext cx="8640960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4080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0329" y="1268760"/>
            <a:ext cx="8866167" cy="5256584"/>
          </a:xfrm>
        </p:spPr>
        <p:txBody>
          <a:bodyPr>
            <a:normAutofit fontScale="55000" lnSpcReduction="20000"/>
          </a:bodyPr>
          <a:lstStyle/>
          <a:p>
            <a:endParaRPr lang="en-US" sz="2800" dirty="0">
              <a:solidFill>
                <a:srgbClr val="FFC000"/>
              </a:solidFill>
            </a:endParaRPr>
          </a:p>
          <a:p>
            <a:r>
              <a:rPr lang="en-US" sz="3600" b="1" dirty="0" err="1">
                <a:solidFill>
                  <a:srgbClr val="FFC000"/>
                </a:solidFill>
              </a:rPr>
              <a:t>Amaliy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etika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atamasi</a:t>
            </a:r>
            <a:r>
              <a:rPr lang="en-US" sz="3600" b="1" dirty="0">
                <a:solidFill>
                  <a:srgbClr val="FFC000"/>
                </a:solidFill>
              </a:rPr>
              <a:t> XIX-XX </a:t>
            </a:r>
            <a:r>
              <a:rPr lang="en-US" sz="3600" b="1" dirty="0" err="1">
                <a:solidFill>
                  <a:srgbClr val="FFC000"/>
                </a:solidFill>
              </a:rPr>
              <a:t>asrlar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chegarasida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qo’llanilgan</a:t>
            </a:r>
            <a:r>
              <a:rPr lang="en-US" sz="3600" b="1" dirty="0">
                <a:solidFill>
                  <a:srgbClr val="FFC000"/>
                </a:solidFill>
              </a:rPr>
              <a:t>, XX </a:t>
            </a:r>
            <a:r>
              <a:rPr lang="en-US" sz="3600" b="1" dirty="0" err="1">
                <a:solidFill>
                  <a:srgbClr val="FFC000"/>
                </a:solidFill>
              </a:rPr>
              <a:t>asrning</a:t>
            </a:r>
            <a:r>
              <a:rPr lang="en-US" sz="3600" b="1" dirty="0">
                <a:solidFill>
                  <a:srgbClr val="FFC000"/>
                </a:solidFill>
              </a:rPr>
              <a:t> 70- </a:t>
            </a:r>
            <a:r>
              <a:rPr lang="en-US" sz="3600" b="1" dirty="0" err="1">
                <a:solidFill>
                  <a:srgbClr val="FFC000"/>
                </a:solidFill>
              </a:rPr>
              <a:t>yillaridan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boshlab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mustahkam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o’rin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egallay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boshladi</a:t>
            </a:r>
            <a:r>
              <a:rPr lang="en-US" sz="3600" b="1" dirty="0">
                <a:solidFill>
                  <a:srgbClr val="FFC000"/>
                </a:solidFill>
              </a:rPr>
              <a:t>. </a:t>
            </a:r>
            <a:r>
              <a:rPr lang="en-US" sz="3600" b="1" dirty="0" err="1">
                <a:solidFill>
                  <a:srgbClr val="FFC000"/>
                </a:solidFill>
              </a:rPr>
              <a:t>Amaliy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etikaning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vujudga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kelishini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bir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nechta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sabablari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mavjud</a:t>
            </a:r>
            <a:r>
              <a:rPr lang="en-US" sz="3600" b="1" dirty="0">
                <a:solidFill>
                  <a:srgbClr val="FFC000"/>
                </a:solidFill>
              </a:rPr>
              <a:t>:</a:t>
            </a:r>
          </a:p>
          <a:p>
            <a:endParaRPr lang="en-US" sz="3600" b="1" dirty="0">
              <a:solidFill>
                <a:srgbClr val="FFC000"/>
              </a:solidFill>
            </a:endParaRPr>
          </a:p>
          <a:p>
            <a:endParaRPr lang="en-US" sz="3600" b="1" dirty="0">
              <a:solidFill>
                <a:srgbClr val="FFC000"/>
              </a:solidFill>
            </a:endParaRPr>
          </a:p>
          <a:p>
            <a:r>
              <a:rPr lang="en-US" sz="3600" b="1" dirty="0">
                <a:solidFill>
                  <a:srgbClr val="FFC000"/>
                </a:solidFill>
              </a:rPr>
              <a:t>#</a:t>
            </a:r>
            <a:r>
              <a:rPr lang="en-US" sz="3600" b="1" dirty="0" err="1">
                <a:solidFill>
                  <a:srgbClr val="FFC000"/>
                </a:solidFill>
              </a:rPr>
              <a:t>Jamiyat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tomonidan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inson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hayoti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qadriyatini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va</a:t>
            </a:r>
            <a:r>
              <a:rPr lang="en-US" sz="3600" b="1" dirty="0">
                <a:solidFill>
                  <a:srgbClr val="FFC000"/>
                </a:solidFill>
              </a:rPr>
              <a:t> u </a:t>
            </a:r>
            <a:r>
              <a:rPr lang="en-US" sz="3600" b="1" dirty="0" err="1">
                <a:solidFill>
                  <a:srgbClr val="FFC000"/>
                </a:solidFill>
              </a:rPr>
              <a:t>bilan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bog’liq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bo’lgan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etikani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insonparvarlashtirish</a:t>
            </a:r>
            <a:r>
              <a:rPr lang="en-US" sz="3600" b="1" dirty="0">
                <a:solidFill>
                  <a:srgbClr val="FFC000"/>
                </a:solidFill>
              </a:rPr>
              <a:t>, </a:t>
            </a:r>
            <a:r>
              <a:rPr lang="en-US" sz="3600" b="1" dirty="0" err="1">
                <a:solidFill>
                  <a:srgbClr val="FFC000"/>
                </a:solidFill>
              </a:rPr>
              <a:t>ortiqcha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safsatabozlikdan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qochish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hamda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har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bir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inson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uchun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muhim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bo’lgan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muammolarni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anglashga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harakat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qilish</a:t>
            </a:r>
            <a:endParaRPr lang="en-US" sz="3600" b="1" dirty="0">
              <a:solidFill>
                <a:srgbClr val="FFC000"/>
              </a:solidFill>
            </a:endParaRPr>
          </a:p>
          <a:p>
            <a:endParaRPr lang="en-US" sz="3600" b="1" dirty="0">
              <a:solidFill>
                <a:srgbClr val="FFC000"/>
              </a:solidFill>
            </a:endParaRPr>
          </a:p>
          <a:p>
            <a:endParaRPr lang="en-US" sz="3600" b="1" dirty="0">
              <a:solidFill>
                <a:srgbClr val="FFC000"/>
              </a:solidFill>
            </a:endParaRPr>
          </a:p>
          <a:p>
            <a:r>
              <a:rPr lang="en-US" sz="3600" b="1" dirty="0">
                <a:solidFill>
                  <a:srgbClr val="FFC000"/>
                </a:solidFill>
              </a:rPr>
              <a:t>#</a:t>
            </a:r>
            <a:r>
              <a:rPr lang="en-US" sz="3600" b="1" dirty="0" err="1">
                <a:solidFill>
                  <a:srgbClr val="FFC000"/>
                </a:solidFill>
              </a:rPr>
              <a:t>Insoniyatning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tabiatga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nisbatan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iste’molchilik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munosabatining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halokatli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ekanligi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masalalariga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e’tibor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qaratish</a:t>
            </a:r>
            <a:endParaRPr lang="en-US" sz="3600" b="1" dirty="0">
              <a:solidFill>
                <a:srgbClr val="FFC000"/>
              </a:solidFill>
            </a:endParaRPr>
          </a:p>
          <a:p>
            <a:endParaRPr lang="en-US" sz="3600" b="1" dirty="0">
              <a:solidFill>
                <a:srgbClr val="FFC000"/>
              </a:solidFill>
            </a:endParaRPr>
          </a:p>
          <a:p>
            <a:endParaRPr lang="en-US" sz="3600" b="1" dirty="0">
              <a:solidFill>
                <a:srgbClr val="FFC000"/>
              </a:solidFill>
            </a:endParaRPr>
          </a:p>
          <a:p>
            <a:r>
              <a:rPr lang="en-US" sz="3600" b="1" dirty="0">
                <a:solidFill>
                  <a:srgbClr val="FFC000"/>
                </a:solidFill>
              </a:rPr>
              <a:t>#</a:t>
            </a:r>
            <a:r>
              <a:rPr lang="en-US" sz="3600" b="1" dirty="0" err="1">
                <a:solidFill>
                  <a:srgbClr val="FFC000"/>
                </a:solidFill>
              </a:rPr>
              <a:t>Dunyo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mamlakatlarining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boylar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va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o’ta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qashshoqlarga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tabaqalanishining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axloq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qoidalariga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C000"/>
                </a:solidFill>
              </a:rPr>
              <a:t>xilofligi</a:t>
            </a:r>
            <a:endParaRPr lang="en-US" sz="3600" b="1" dirty="0">
              <a:solidFill>
                <a:srgbClr val="FFC000"/>
              </a:solidFill>
            </a:endParaRPr>
          </a:p>
          <a:p>
            <a:r>
              <a:rPr lang="en-US" sz="2500" b="1" dirty="0">
                <a:solidFill>
                  <a:srgbClr val="FFC000"/>
                </a:solidFill>
              </a:rPr>
              <a:t> </a:t>
            </a:r>
            <a:endParaRPr lang="ru-RU" sz="2500" b="1" dirty="0">
              <a:solidFill>
                <a:srgbClr val="FFC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16632"/>
            <a:ext cx="37444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6.3. </a:t>
            </a:r>
            <a:r>
              <a:rPr lang="en-US" sz="2000" b="1" dirty="0" err="1"/>
              <a:t>Amaliy</a:t>
            </a:r>
            <a:r>
              <a:rPr lang="en-US" sz="2000" b="1" dirty="0"/>
              <a:t> </a:t>
            </a:r>
            <a:r>
              <a:rPr lang="en-US" sz="2000" b="1" dirty="0" err="1"/>
              <a:t>etika</a:t>
            </a:r>
            <a:r>
              <a:rPr lang="en-US" sz="2000" b="1" dirty="0"/>
              <a:t> </a:t>
            </a:r>
            <a:r>
              <a:rPr lang="en-US" sz="2000" b="1" dirty="0" err="1"/>
              <a:t>muammolari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397486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55609750"/>
              </p:ext>
            </p:extLst>
          </p:nvPr>
        </p:nvGraphicFramePr>
        <p:xfrm>
          <a:off x="179512" y="1340769"/>
          <a:ext cx="8784976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83768" y="116632"/>
            <a:ext cx="4114800" cy="1008112"/>
          </a:xfr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sz="2800" dirty="0" err="1">
                <a:solidFill>
                  <a:schemeClr val="bg1"/>
                </a:solidFill>
              </a:rPr>
              <a:t>amaliy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etika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muammolari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116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251520" y="1556792"/>
            <a:ext cx="8640960" cy="5040560"/>
          </a:xfrm>
        </p:spPr>
        <p:txBody>
          <a:bodyPr>
            <a:noAutofit/>
          </a:bodyPr>
          <a:lstStyle/>
          <a:p>
            <a:r>
              <a:rPr lang="en-US" sz="3200" dirty="0" err="1">
                <a:solidFill>
                  <a:srgbClr val="FF0000"/>
                </a:solidFill>
              </a:rPr>
              <a:t>Etikaning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asosiy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muammolaridan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biri</a:t>
            </a:r>
            <a:r>
              <a:rPr lang="en-US" sz="3200" dirty="0">
                <a:solidFill>
                  <a:srgbClr val="FF0000"/>
                </a:solidFill>
              </a:rPr>
              <a:t> - </a:t>
            </a:r>
            <a:r>
              <a:rPr lang="en-US" sz="3200" dirty="0" err="1">
                <a:solidFill>
                  <a:srgbClr val="FF0000"/>
                </a:solidFill>
              </a:rPr>
              <a:t>bu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o'lim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jazosi</a:t>
            </a:r>
            <a:r>
              <a:rPr lang="en-US" sz="3200" dirty="0">
                <a:solidFill>
                  <a:srgbClr val="FF0000"/>
                </a:solidFill>
              </a:rPr>
              <a:t>. </a:t>
            </a:r>
            <a:r>
              <a:rPr lang="en-US" sz="3200" dirty="0" err="1">
                <a:solidFill>
                  <a:srgbClr val="FF0000"/>
                </a:solidFill>
              </a:rPr>
              <a:t>O'lim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jazosi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insonni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jazolash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maqsadida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uni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hayotdan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mahrum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qilish</a:t>
            </a:r>
            <a:r>
              <a:rPr lang="en-US" sz="3200" dirty="0">
                <a:solidFill>
                  <a:srgbClr val="FF0000"/>
                </a:solidFill>
              </a:rPr>
              <a:t>. Bu </a:t>
            </a:r>
            <a:r>
              <a:rPr lang="en-US" sz="3200" dirty="0" err="1">
                <a:solidFill>
                  <a:srgbClr val="FF0000"/>
                </a:solidFill>
              </a:rPr>
              <a:t>jinoyatga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oid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qonuniy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hukm</a:t>
            </a:r>
            <a:r>
              <a:rPr lang="en-US" sz="3200" dirty="0">
                <a:solidFill>
                  <a:srgbClr val="FF0000"/>
                </a:solidFill>
              </a:rPr>
              <a:t>. </a:t>
            </a:r>
            <a:r>
              <a:rPr lang="en-US" sz="3200" dirty="0" err="1">
                <a:solidFill>
                  <a:srgbClr val="FF0000"/>
                </a:solidFill>
              </a:rPr>
              <a:t>Zamonaviy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rivojlangan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jamiyatda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o'lim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jazosi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ko'p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yurisdiksiyalarda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noqonuniy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hisoblanadi</a:t>
            </a:r>
            <a:r>
              <a:rPr lang="en-US" sz="3200" dirty="0">
                <a:solidFill>
                  <a:srgbClr val="FF0000"/>
                </a:solidFill>
              </a:rPr>
              <a:t>, </a:t>
            </a:r>
            <a:r>
              <a:rPr lang="en-US" sz="3200" dirty="0" err="1">
                <a:solidFill>
                  <a:srgbClr val="FF0000"/>
                </a:solidFill>
              </a:rPr>
              <a:t>boshqa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jamiyatlarda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esa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o'ta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og'ir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darajadagi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jinoyatlar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uchun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qonuniy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jinoiy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jazo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hisoblanadi</a:t>
            </a:r>
            <a:r>
              <a:rPr lang="en-US" sz="3200" dirty="0">
                <a:solidFill>
                  <a:srgbClr val="FF0000"/>
                </a:solidFill>
              </a:rPr>
              <a:t>. </a:t>
            </a:r>
            <a:r>
              <a:rPr lang="en-US" sz="3200" dirty="0" err="1">
                <a:solidFill>
                  <a:srgbClr val="FF0000"/>
                </a:solidFill>
              </a:rPr>
              <a:t>O'lim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jazosi</a:t>
            </a:r>
            <a:r>
              <a:rPr lang="en-US" sz="3200" dirty="0">
                <a:solidFill>
                  <a:srgbClr val="FF0000"/>
                </a:solidFill>
              </a:rPr>
              <a:t> – </a:t>
            </a:r>
            <a:r>
              <a:rPr lang="en-US" sz="3200" dirty="0" err="1">
                <a:solidFill>
                  <a:srgbClr val="FF0000"/>
                </a:solidFill>
              </a:rPr>
              <a:t>shaxsning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jamiyat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uchun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zarar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keltiruvchi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hayot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faoliyatini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to'xtatishdan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iborat</a:t>
            </a:r>
            <a:r>
              <a:rPr lang="en-US" sz="3200" dirty="0">
                <a:solidFill>
                  <a:srgbClr val="FF0000"/>
                </a:solidFill>
              </a:rPr>
              <a:t>.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83768" y="332656"/>
            <a:ext cx="4114800" cy="701040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US" sz="3600" dirty="0" err="1">
                <a:solidFill>
                  <a:schemeClr val="tx1"/>
                </a:solidFill>
              </a:rPr>
              <a:t>O’lim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jazosi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61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473604059"/>
              </p:ext>
            </p:extLst>
          </p:nvPr>
        </p:nvGraphicFramePr>
        <p:xfrm>
          <a:off x="179512" y="1412776"/>
          <a:ext cx="8712968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188640"/>
            <a:ext cx="4824536" cy="1008112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en-US" sz="3200" dirty="0" err="1">
                <a:solidFill>
                  <a:schemeClr val="tx1"/>
                </a:solidFill>
              </a:rPr>
              <a:t>O’lim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jazosi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turlari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3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57200" y="1340768"/>
            <a:ext cx="8229600" cy="5112568"/>
          </a:xfrm>
        </p:spPr>
        <p:txBody>
          <a:bodyPr>
            <a:noAutofit/>
          </a:bodyPr>
          <a:lstStyle/>
          <a:p>
            <a:r>
              <a:rPr lang="en-US" sz="2800" dirty="0" err="1">
                <a:solidFill>
                  <a:srgbClr val="00B0F0"/>
                </a:solidFill>
              </a:rPr>
              <a:t>O'zbekiston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Respublikasida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o'lim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jazosi</a:t>
            </a:r>
            <a:r>
              <a:rPr lang="en-US" sz="2800" dirty="0">
                <a:solidFill>
                  <a:srgbClr val="00B0F0"/>
                </a:solidFill>
              </a:rPr>
              <a:t> 2005-yil 1-avgustda </a:t>
            </a:r>
            <a:r>
              <a:rPr lang="en-US" sz="2800" dirty="0" err="1">
                <a:solidFill>
                  <a:srgbClr val="00B0F0"/>
                </a:solidFill>
              </a:rPr>
              <a:t>Prezident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Qarori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bilan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bekor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qilingan</a:t>
            </a:r>
            <a:r>
              <a:rPr lang="en-US" sz="2800" dirty="0">
                <a:solidFill>
                  <a:srgbClr val="00B0F0"/>
                </a:solidFill>
              </a:rPr>
              <a:t>. </a:t>
            </a:r>
            <a:r>
              <a:rPr lang="en-US" sz="2800" dirty="0" err="1">
                <a:solidFill>
                  <a:srgbClr val="00B0F0"/>
                </a:solidFill>
              </a:rPr>
              <a:t>Mazkur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Qarorda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oʻlim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jazosining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bekor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qilinishi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insonning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yashash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huquqini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e'lon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qiluvchi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va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mustahkamlovchi</a:t>
            </a:r>
            <a:r>
              <a:rPr lang="en-US" sz="2800" dirty="0">
                <a:solidFill>
                  <a:srgbClr val="00B0F0"/>
                </a:solidFill>
              </a:rPr>
              <a:t>, </a:t>
            </a:r>
            <a:r>
              <a:rPr lang="en-US" sz="2800" dirty="0" err="1">
                <a:solidFill>
                  <a:srgbClr val="00B0F0"/>
                </a:solidFill>
              </a:rPr>
              <a:t>shuningdek</a:t>
            </a:r>
            <a:r>
              <a:rPr lang="en-US" sz="2800" dirty="0">
                <a:solidFill>
                  <a:srgbClr val="00B0F0"/>
                </a:solidFill>
              </a:rPr>
              <a:t>, </a:t>
            </a:r>
            <a:r>
              <a:rPr lang="en-US" sz="2800" dirty="0" err="1">
                <a:solidFill>
                  <a:srgbClr val="00B0F0"/>
                </a:solidFill>
              </a:rPr>
              <a:t>kelgusida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jinoiy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jazolami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liberallashtiruvchi</a:t>
            </a:r>
            <a:r>
              <a:rPr lang="en-US" sz="2800" dirty="0">
                <a:solidFill>
                  <a:srgbClr val="00B0F0"/>
                </a:solidFill>
              </a:rPr>
              <a:t>, </a:t>
            </a:r>
            <a:r>
              <a:rPr lang="en-US" sz="2800" dirty="0" err="1">
                <a:solidFill>
                  <a:srgbClr val="00B0F0"/>
                </a:solidFill>
              </a:rPr>
              <a:t>jahonda</a:t>
            </a:r>
            <a:r>
              <a:rPr lang="en-US" sz="2800" dirty="0">
                <a:solidFill>
                  <a:srgbClr val="00B0F0"/>
                </a:solidFill>
              </a:rPr>
              <a:t> tan </a:t>
            </a:r>
            <a:r>
              <a:rPr lang="en-US" sz="2800" dirty="0" err="1">
                <a:solidFill>
                  <a:srgbClr val="00B0F0"/>
                </a:solidFill>
              </a:rPr>
              <a:t>olingan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prinsiplar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va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xalqaro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huquq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me'yorlari</a:t>
            </a:r>
            <a:r>
              <a:rPr lang="en-US" sz="2800" dirty="0">
                <a:solidFill>
                  <a:srgbClr val="00B0F0"/>
                </a:solidFill>
              </a:rPr>
              <a:t>, </a:t>
            </a:r>
            <a:r>
              <a:rPr lang="en-US" sz="2800" dirty="0" err="1">
                <a:solidFill>
                  <a:srgbClr val="00B0F0"/>
                </a:solidFill>
              </a:rPr>
              <a:t>O'zbekiston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Respublikasi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Konstitutsiyasi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asosida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bekor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qilinganligi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bayon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qilingan</a:t>
            </a:r>
            <a:r>
              <a:rPr lang="en-US" sz="2800" dirty="0">
                <a:solidFill>
                  <a:srgbClr val="00B0F0"/>
                </a:solidFill>
              </a:rPr>
              <a:t>. 2008-yil 1-yanvardan </a:t>
            </a:r>
            <a:r>
              <a:rPr lang="en-US" sz="2800" dirty="0" err="1">
                <a:solidFill>
                  <a:srgbClr val="00B0F0"/>
                </a:solidFill>
              </a:rPr>
              <a:t>Oʻzbekiston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Respublikasida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o'lim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jazosini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jinoiy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jazo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sifatida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bekor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qilish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va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uning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o‘rniga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bir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umrlik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qamoq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jazosi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yoki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uzoq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muddatga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ozodlikdan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mahrum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qilish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jazosi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belgilangan</a:t>
            </a:r>
            <a:endParaRPr lang="ru-RU" sz="2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004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57200" y="1484784"/>
            <a:ext cx="8229600" cy="4896544"/>
          </a:xfrm>
        </p:spPr>
        <p:txBody>
          <a:bodyPr/>
          <a:lstStyle/>
          <a:p>
            <a:endParaRPr lang="en-US" sz="2800" dirty="0">
              <a:solidFill>
                <a:srgbClr val="FFC000"/>
              </a:solidFill>
            </a:endParaRPr>
          </a:p>
          <a:p>
            <a:r>
              <a:rPr lang="en-US" sz="2800" dirty="0">
                <a:solidFill>
                  <a:srgbClr val="FFC000"/>
                </a:solidFill>
              </a:rPr>
              <a:t>2007-yildan 2018-yilga </a:t>
            </a:r>
            <a:r>
              <a:rPr lang="en-US" sz="2800" dirty="0" err="1">
                <a:solidFill>
                  <a:srgbClr val="FFC000"/>
                </a:solidFill>
              </a:rPr>
              <a:t>qadar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bo'lgan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davrda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dunyoning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turli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mamlakatlarida</a:t>
            </a:r>
            <a:r>
              <a:rPr lang="en-US" sz="2800" dirty="0">
                <a:solidFill>
                  <a:srgbClr val="FFC000"/>
                </a:solidFill>
              </a:rPr>
              <a:t> 12 000 </a:t>
            </a:r>
            <a:r>
              <a:rPr lang="en-US" sz="2800" dirty="0" err="1">
                <a:solidFill>
                  <a:srgbClr val="FFC000"/>
                </a:solidFill>
              </a:rPr>
              <a:t>dan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ortiq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odamlar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o'lim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jazosiga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mahkum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qilingan</a:t>
            </a:r>
            <a:r>
              <a:rPr lang="en-US" sz="2800" dirty="0">
                <a:solidFill>
                  <a:srgbClr val="FFC000"/>
                </a:solidFill>
              </a:rPr>
              <a:t>. </a:t>
            </a:r>
            <a:r>
              <a:rPr lang="en-US" sz="2800" dirty="0" err="1">
                <a:solidFill>
                  <a:srgbClr val="FFC000"/>
                </a:solidFill>
              </a:rPr>
              <a:t>Qatllarning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katta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qismi</a:t>
            </a:r>
            <a:r>
              <a:rPr lang="en-US" sz="2800" dirty="0">
                <a:solidFill>
                  <a:srgbClr val="FFC000"/>
                </a:solidFill>
              </a:rPr>
              <a:t> 2008-yilda </a:t>
            </a:r>
            <a:r>
              <a:rPr lang="en-US" sz="2800" dirty="0" err="1">
                <a:solidFill>
                  <a:srgbClr val="FFC000"/>
                </a:solidFill>
              </a:rPr>
              <a:t>amalga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oshirilgan</a:t>
            </a:r>
            <a:r>
              <a:rPr lang="en-US" sz="2800" dirty="0">
                <a:solidFill>
                  <a:srgbClr val="FFC000"/>
                </a:solidFill>
              </a:rPr>
              <a:t>, </a:t>
            </a:r>
            <a:r>
              <a:rPr lang="en-US" sz="2800" dirty="0" err="1">
                <a:solidFill>
                  <a:srgbClr val="FFC000"/>
                </a:solidFill>
              </a:rPr>
              <a:t>ularning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soni</a:t>
            </a:r>
            <a:r>
              <a:rPr lang="en-US" sz="2800" dirty="0">
                <a:solidFill>
                  <a:srgbClr val="FFC000"/>
                </a:solidFill>
              </a:rPr>
              <a:t> 2395 </a:t>
            </a:r>
            <a:r>
              <a:rPr lang="en-US" sz="2800" dirty="0" err="1">
                <a:solidFill>
                  <a:srgbClr val="FFC000"/>
                </a:solidFill>
              </a:rPr>
              <a:t>tadan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ortiq</a:t>
            </a:r>
            <a:r>
              <a:rPr lang="en-US" sz="2800" dirty="0">
                <a:solidFill>
                  <a:srgbClr val="FFC000"/>
                </a:solidFill>
              </a:rPr>
              <a:t>. </a:t>
            </a:r>
            <a:r>
              <a:rPr lang="en-US" sz="2800" dirty="0" err="1">
                <a:solidFill>
                  <a:srgbClr val="FFC000"/>
                </a:solidFill>
              </a:rPr>
              <a:t>Eng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kam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qatl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qilinganlar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soni</a:t>
            </a:r>
            <a:r>
              <a:rPr lang="en-US" sz="2800" dirty="0">
                <a:solidFill>
                  <a:srgbClr val="FFC000"/>
                </a:solidFill>
              </a:rPr>
              <a:t> 2010-yilda </a:t>
            </a:r>
            <a:r>
              <a:rPr lang="en-US" sz="2800" dirty="0" err="1">
                <a:solidFill>
                  <a:srgbClr val="FFC000"/>
                </a:solidFill>
              </a:rPr>
              <a:t>kuzatilgan</a:t>
            </a:r>
            <a:r>
              <a:rPr lang="en-US" sz="2800" dirty="0">
                <a:solidFill>
                  <a:srgbClr val="FFC000"/>
                </a:solidFill>
              </a:rPr>
              <a:t>. Bu </a:t>
            </a:r>
            <a:r>
              <a:rPr lang="en-US" sz="2800" dirty="0" err="1">
                <a:solidFill>
                  <a:srgbClr val="FFC000"/>
                </a:solidFill>
              </a:rPr>
              <a:t>yilda</a:t>
            </a:r>
            <a:r>
              <a:rPr lang="en-US" sz="2800" dirty="0">
                <a:solidFill>
                  <a:srgbClr val="FFC000"/>
                </a:solidFill>
              </a:rPr>
              <a:t> 534 </a:t>
            </a:r>
            <a:r>
              <a:rPr lang="en-US" sz="2800" dirty="0" err="1">
                <a:solidFill>
                  <a:srgbClr val="FFC000"/>
                </a:solidFill>
              </a:rPr>
              <a:t>kishi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qatl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etilgan</a:t>
            </a:r>
            <a:r>
              <a:rPr lang="en-US" sz="2800" dirty="0">
                <a:solidFill>
                  <a:srgbClr val="FFC000"/>
                </a:solidFill>
              </a:rPr>
              <a:t>. </a:t>
            </a:r>
            <a:r>
              <a:rPr lang="en-US" sz="2800" dirty="0" err="1">
                <a:solidFill>
                  <a:srgbClr val="FFC000"/>
                </a:solidFill>
              </a:rPr>
              <a:t>Butun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dunyo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bo'ylab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o'lim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jazosini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amalga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oshirish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soni</a:t>
            </a:r>
            <a:r>
              <a:rPr lang="en-US" sz="2800" dirty="0">
                <a:solidFill>
                  <a:srgbClr val="FFC000"/>
                </a:solidFill>
              </a:rPr>
              <a:t> 2018-yilga </a:t>
            </a:r>
            <a:r>
              <a:rPr lang="en-US" sz="2800" dirty="0" err="1">
                <a:solidFill>
                  <a:srgbClr val="FFC000"/>
                </a:solidFill>
              </a:rPr>
              <a:t>kelib</a:t>
            </a:r>
            <a:r>
              <a:rPr lang="en-US" sz="2800" dirty="0">
                <a:solidFill>
                  <a:srgbClr val="FFC000"/>
                </a:solidFill>
              </a:rPr>
              <a:t> 31%ga </a:t>
            </a:r>
            <a:r>
              <a:rPr lang="en-US" sz="2800" dirty="0" err="1">
                <a:solidFill>
                  <a:srgbClr val="FFC000"/>
                </a:solidFill>
              </a:rPr>
              <a:t>kamaydi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va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oxirgi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o'n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yil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ichida</a:t>
            </a:r>
            <a:r>
              <a:rPr lang="en-US" sz="2800" dirty="0">
                <a:solidFill>
                  <a:srgbClr val="FFC000"/>
                </a:solidFill>
              </a:rPr>
              <a:t> minimal </a:t>
            </a:r>
            <a:r>
              <a:rPr lang="en-US" sz="2800" dirty="0" err="1">
                <a:solidFill>
                  <a:srgbClr val="FFC000"/>
                </a:solidFill>
              </a:rPr>
              <a:t>darajaga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tushdi</a:t>
            </a:r>
            <a:r>
              <a:rPr lang="en-US" sz="2800" dirty="0">
                <a:solidFill>
                  <a:srgbClr val="FFC000"/>
                </a:solidFill>
              </a:rPr>
              <a:t>. </a:t>
            </a:r>
            <a:r>
              <a:rPr lang="en-US" sz="2800" dirty="0" err="1">
                <a:solidFill>
                  <a:srgbClr val="FFC000"/>
                </a:solidFill>
              </a:rPr>
              <a:t>O'tgan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yilda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jami</a:t>
            </a:r>
            <a:r>
              <a:rPr lang="en-US" sz="2800" dirty="0">
                <a:solidFill>
                  <a:srgbClr val="FFC000"/>
                </a:solidFill>
              </a:rPr>
              <a:t> 690 </a:t>
            </a:r>
            <a:r>
              <a:rPr lang="en-US" sz="2800" dirty="0" err="1">
                <a:solidFill>
                  <a:srgbClr val="FFC000"/>
                </a:solidFill>
              </a:rPr>
              <a:t>kishi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qatl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err="1">
                <a:solidFill>
                  <a:srgbClr val="FFC000"/>
                </a:solidFill>
              </a:rPr>
              <a:t>qilindi</a:t>
            </a:r>
            <a:r>
              <a:rPr lang="en-US" dirty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44898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538</TotalTime>
  <Words>903</Words>
  <Application>Microsoft Office PowerPoint</Application>
  <PresentationFormat>Экран (4:3)</PresentationFormat>
  <Paragraphs>85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Bookman Old Style</vt:lpstr>
      <vt:lpstr>Constantia</vt:lpstr>
      <vt:lpstr>Garamond</vt:lpstr>
      <vt:lpstr>Tahoma</vt:lpstr>
      <vt:lpstr>Tunga</vt:lpstr>
      <vt:lpstr>BlackTie</vt:lpstr>
      <vt:lpstr>   OLIY MA'NAVIY QADRIYATLAR. AMALIY ETIKA MUAMMOLARI</vt:lpstr>
      <vt:lpstr>Reja:</vt:lpstr>
      <vt:lpstr>Oliy ma’naviy qadriyatlar</vt:lpstr>
      <vt:lpstr>Презентация PowerPoint</vt:lpstr>
      <vt:lpstr>MA’NAVIY ERKINLIK</vt:lpstr>
      <vt:lpstr>Hayotiy qadriyatlar</vt:lpstr>
      <vt:lpstr>Fazilatlar va mahorat</vt:lpstr>
      <vt:lpstr>Oliy axloqiy-ma’naviy qadriyatlar: ezgulik va yovuzlik</vt:lpstr>
      <vt:lpstr>Inson tafakkur, his-tuyg’ular, iroda va iymonga ega.ushbu qobilyatlar haddan tashqari rivojlanib ketsa salbiy oqibatlarga sabab bo’ladi</vt:lpstr>
      <vt:lpstr>Презентация PowerPoint</vt:lpstr>
      <vt:lpstr>Презентация PowerPoint</vt:lpstr>
      <vt:lpstr>Презентация PowerPoint</vt:lpstr>
      <vt:lpstr>Презентация PowerPoint</vt:lpstr>
      <vt:lpstr> amaliy etika muammolari</vt:lpstr>
      <vt:lpstr>O’lim jazosi</vt:lpstr>
      <vt:lpstr>O’lim jazosi turlari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OLIY MA'NAVIY QADRIYATLAR. AMALIY ETIKA MUAMMOLARI</dc:title>
  <dc:creator>Администратор</dc:creator>
  <cp:lastModifiedBy>Пользователь</cp:lastModifiedBy>
  <cp:revision>50</cp:revision>
  <dcterms:created xsi:type="dcterms:W3CDTF">2023-11-28T09:08:09Z</dcterms:created>
  <dcterms:modified xsi:type="dcterms:W3CDTF">2024-05-18T12:15:09Z</dcterms:modified>
</cp:coreProperties>
</file>