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59" r:id="rId4"/>
    <p:sldId id="271" r:id="rId5"/>
    <p:sldId id="273" r:id="rId6"/>
    <p:sldId id="260" r:id="rId7"/>
    <p:sldId id="272" r:id="rId8"/>
    <p:sldId id="261" r:id="rId9"/>
    <p:sldId id="274" r:id="rId10"/>
    <p:sldId id="262" r:id="rId11"/>
    <p:sldId id="275" r:id="rId12"/>
    <p:sldId id="277" r:id="rId13"/>
    <p:sldId id="276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66"/>
    <a:srgbClr val="D7556E"/>
    <a:srgbClr val="5A3CF0"/>
    <a:srgbClr val="FFFF99"/>
    <a:srgbClr val="965BD1"/>
    <a:srgbClr val="6699FF"/>
    <a:srgbClr val="6666FF"/>
    <a:srgbClr val="E349B7"/>
    <a:srgbClr val="57E9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76" autoAdjust="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CFBFB7-37D4-4DBC-8EA9-2C008530D076}" type="doc">
      <dgm:prSet loTypeId="urn:microsoft.com/office/officeart/2005/8/layout/h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90F8F0-C0DF-42C1-A018-A480E0814CE4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000" b="1" dirty="0">
              <a:solidFill>
                <a:srgbClr val="5A3CF0"/>
              </a:solidFill>
            </a:rPr>
            <a:t>“</a:t>
          </a:r>
          <a:r>
            <a:rPr lang="en-US" sz="2000" b="1" dirty="0" err="1">
              <a:solidFill>
                <a:srgbClr val="5A3CF0"/>
              </a:solidFill>
            </a:rPr>
            <a:t>Kattalarni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hurmat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qil</a:t>
          </a:r>
          <a:r>
            <a:rPr lang="en-US" sz="2000" b="1" dirty="0">
              <a:solidFill>
                <a:srgbClr val="5A3CF0"/>
              </a:solidFill>
            </a:rPr>
            <a:t>’’(</a:t>
          </a:r>
          <a:r>
            <a:rPr lang="en-US" sz="2000" b="1" dirty="0" err="1">
              <a:solidFill>
                <a:srgbClr val="5A3CF0"/>
              </a:solidFill>
            </a:rPr>
            <a:t>Xilon</a:t>
          </a:r>
          <a:r>
            <a:rPr lang="en-US" sz="2000" b="1" dirty="0">
              <a:solidFill>
                <a:srgbClr val="5A3CF0"/>
              </a:solidFill>
            </a:rPr>
            <a:t>)</a:t>
          </a:r>
          <a:endParaRPr lang="ru-RU" sz="2000" dirty="0">
            <a:solidFill>
              <a:srgbClr val="5A3CF0"/>
            </a:solidFill>
          </a:endParaRPr>
        </a:p>
      </dgm:t>
    </dgm:pt>
    <dgm:pt modelId="{A44E99D0-8901-4077-9826-ADF1DDEE1D29}" type="parTrans" cxnId="{CD37A2D4-60C4-49B8-A5D3-5554EAB9B353}">
      <dgm:prSet/>
      <dgm:spPr/>
      <dgm:t>
        <a:bodyPr/>
        <a:lstStyle/>
        <a:p>
          <a:endParaRPr lang="ru-RU"/>
        </a:p>
      </dgm:t>
    </dgm:pt>
    <dgm:pt modelId="{3A787804-0F3E-406F-B772-A763398BF908}" type="sibTrans" cxnId="{CD37A2D4-60C4-49B8-A5D3-5554EAB9B353}">
      <dgm:prSet/>
      <dgm:spPr/>
      <dgm:t>
        <a:bodyPr/>
        <a:lstStyle/>
        <a:p>
          <a:endParaRPr lang="ru-RU"/>
        </a:p>
      </dgm:t>
    </dgm:pt>
    <dgm:pt modelId="{C3A34EBF-7186-4BD8-85C1-37E2485AA7C5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000" b="1" dirty="0">
              <a:solidFill>
                <a:srgbClr val="5A3CF0"/>
              </a:solidFill>
            </a:rPr>
            <a:t>“Ota-</a:t>
          </a:r>
          <a:r>
            <a:rPr lang="en-US" sz="2000" b="1" dirty="0" err="1">
              <a:solidFill>
                <a:srgbClr val="5A3CF0"/>
              </a:solidFill>
            </a:rPr>
            <a:t>onangni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rozi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qilishga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shoshil</a:t>
          </a:r>
          <a:r>
            <a:rPr lang="en-US" sz="2000" b="1" dirty="0">
              <a:solidFill>
                <a:srgbClr val="5A3CF0"/>
              </a:solidFill>
            </a:rPr>
            <a:t>” (</a:t>
          </a:r>
          <a:r>
            <a:rPr lang="en-US" sz="2000" b="1" dirty="0" err="1">
              <a:solidFill>
                <a:srgbClr val="5A3CF0"/>
              </a:solidFill>
            </a:rPr>
            <a:t>Fales</a:t>
          </a:r>
          <a:r>
            <a:rPr lang="en-US" sz="2000" b="1" dirty="0">
              <a:solidFill>
                <a:srgbClr val="5A3CF0"/>
              </a:solidFill>
            </a:rPr>
            <a:t>)</a:t>
          </a:r>
          <a:endParaRPr lang="ru-RU" sz="2000" dirty="0">
            <a:solidFill>
              <a:srgbClr val="5A3CF0"/>
            </a:solidFill>
          </a:endParaRPr>
        </a:p>
      </dgm:t>
    </dgm:pt>
    <dgm:pt modelId="{8173CC91-224D-4709-A567-05B7BEBA8E75}" type="parTrans" cxnId="{67105BE6-664F-4AF3-B962-CB624CEB55B1}">
      <dgm:prSet/>
      <dgm:spPr/>
      <dgm:t>
        <a:bodyPr/>
        <a:lstStyle/>
        <a:p>
          <a:endParaRPr lang="ru-RU"/>
        </a:p>
      </dgm:t>
    </dgm:pt>
    <dgm:pt modelId="{ABD549D5-FF8E-45EF-B93C-15FDCCAA8746}" type="sibTrans" cxnId="{67105BE6-664F-4AF3-B962-CB624CEB55B1}">
      <dgm:prSet/>
      <dgm:spPr/>
      <dgm:t>
        <a:bodyPr/>
        <a:lstStyle/>
        <a:p>
          <a:endParaRPr lang="ru-RU"/>
        </a:p>
      </dgm:t>
    </dgm:pt>
    <dgm:pt modelId="{33A569AB-D4E7-46D2-B575-1BB42FDAEF9D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000" b="1" dirty="0">
              <a:solidFill>
                <a:srgbClr val="5A3CF0"/>
              </a:solidFill>
            </a:rPr>
            <a:t>“</a:t>
          </a:r>
          <a:r>
            <a:rPr lang="en-US" sz="2000" b="1" dirty="0" err="1">
              <a:solidFill>
                <a:srgbClr val="5A3CF0"/>
              </a:solidFill>
            </a:rPr>
            <a:t>Eski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qonunlarga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amal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qil</a:t>
          </a:r>
          <a:r>
            <a:rPr lang="en-US" sz="2000" b="1" dirty="0">
              <a:solidFill>
                <a:srgbClr val="5A3CF0"/>
              </a:solidFill>
            </a:rPr>
            <a:t>, </a:t>
          </a:r>
          <a:r>
            <a:rPr lang="en-US" sz="2000" b="1" dirty="0" err="1">
              <a:solidFill>
                <a:srgbClr val="5A3CF0"/>
              </a:solidFill>
            </a:rPr>
            <a:t>biroq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ovqatning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yangisini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afzal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bil</a:t>
          </a:r>
          <a:r>
            <a:rPr lang="en-US" sz="2000" b="1" dirty="0">
              <a:solidFill>
                <a:srgbClr val="5A3CF0"/>
              </a:solidFill>
            </a:rPr>
            <a:t>” (</a:t>
          </a:r>
          <a:r>
            <a:rPr lang="en-US" sz="2000" b="1" dirty="0" err="1">
              <a:solidFill>
                <a:srgbClr val="5A3CF0"/>
              </a:solidFill>
            </a:rPr>
            <a:t>Periandr</a:t>
          </a:r>
          <a:r>
            <a:rPr lang="en-US" sz="2000" b="1" dirty="0">
              <a:solidFill>
                <a:srgbClr val="5A3CF0"/>
              </a:solidFill>
            </a:rPr>
            <a:t>)</a:t>
          </a:r>
          <a:endParaRPr lang="ru-RU" sz="2000" dirty="0">
            <a:solidFill>
              <a:srgbClr val="5A3CF0"/>
            </a:solidFill>
          </a:endParaRPr>
        </a:p>
      </dgm:t>
    </dgm:pt>
    <dgm:pt modelId="{35C4256E-7BC2-438D-A2DC-3FFEDF1527F4}" type="parTrans" cxnId="{017B0B08-8C55-416E-8A9A-39D8A274B710}">
      <dgm:prSet/>
      <dgm:spPr/>
      <dgm:t>
        <a:bodyPr/>
        <a:lstStyle/>
        <a:p>
          <a:endParaRPr lang="ru-RU"/>
        </a:p>
      </dgm:t>
    </dgm:pt>
    <dgm:pt modelId="{1CBCDC41-AC31-495D-BCDE-73AE2E6A0CC5}" type="sibTrans" cxnId="{017B0B08-8C55-416E-8A9A-39D8A274B710}">
      <dgm:prSet/>
      <dgm:spPr/>
      <dgm:t>
        <a:bodyPr/>
        <a:lstStyle/>
        <a:p>
          <a:endParaRPr lang="ru-RU"/>
        </a:p>
      </dgm:t>
    </dgm:pt>
    <dgm:pt modelId="{17C1A844-A2D4-4047-A04F-EC625AF0EADB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000" b="1" dirty="0">
              <a:solidFill>
                <a:srgbClr val="5A3CF0"/>
              </a:solidFill>
            </a:rPr>
            <a:t>“</a:t>
          </a:r>
          <a:r>
            <a:rPr lang="en-US" sz="2000" b="1" dirty="0" err="1">
              <a:solidFill>
                <a:srgbClr val="5A3CF0"/>
              </a:solidFill>
            </a:rPr>
            <a:t>Meyor</a:t>
          </a:r>
          <a:r>
            <a:rPr lang="en-US" sz="2000" b="1" dirty="0">
              <a:solidFill>
                <a:srgbClr val="5A3CF0"/>
              </a:solidFill>
            </a:rPr>
            <a:t>- </a:t>
          </a:r>
          <a:r>
            <a:rPr lang="en-US" sz="2000" b="1" dirty="0" err="1">
              <a:solidFill>
                <a:srgbClr val="5A3CF0"/>
              </a:solidFill>
            </a:rPr>
            <a:t>bu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eng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afzali</a:t>
          </a:r>
          <a:r>
            <a:rPr lang="en-US" sz="2000" b="1" dirty="0">
              <a:solidFill>
                <a:srgbClr val="5A3CF0"/>
              </a:solidFill>
            </a:rPr>
            <a:t>” (</a:t>
          </a:r>
          <a:r>
            <a:rPr lang="en-US" sz="2000" b="1" dirty="0" err="1">
              <a:solidFill>
                <a:srgbClr val="5A3CF0"/>
              </a:solidFill>
            </a:rPr>
            <a:t>Kleobul</a:t>
          </a:r>
          <a:r>
            <a:rPr lang="en-US" sz="2000" b="1" dirty="0">
              <a:solidFill>
                <a:srgbClr val="5A3CF0"/>
              </a:solidFill>
            </a:rPr>
            <a:t>)</a:t>
          </a:r>
          <a:endParaRPr lang="ru-RU" sz="2000" dirty="0">
            <a:solidFill>
              <a:srgbClr val="5A3CF0"/>
            </a:solidFill>
          </a:endParaRPr>
        </a:p>
      </dgm:t>
    </dgm:pt>
    <dgm:pt modelId="{461BD916-0029-431E-809F-61D13B70CAE0}" type="parTrans" cxnId="{49CA3910-B0B2-4207-BEEA-8860FCD97258}">
      <dgm:prSet/>
      <dgm:spPr/>
      <dgm:t>
        <a:bodyPr/>
        <a:lstStyle/>
        <a:p>
          <a:endParaRPr lang="ru-RU"/>
        </a:p>
      </dgm:t>
    </dgm:pt>
    <dgm:pt modelId="{29FF260A-290A-47FD-97FD-F03528507CDD}" type="sibTrans" cxnId="{49CA3910-B0B2-4207-BEEA-8860FCD97258}">
      <dgm:prSet/>
      <dgm:spPr/>
      <dgm:t>
        <a:bodyPr/>
        <a:lstStyle/>
        <a:p>
          <a:endParaRPr lang="ru-RU"/>
        </a:p>
      </dgm:t>
    </dgm:pt>
    <dgm:pt modelId="{E69688E2-2ED1-4C47-AC1B-A8433D7FEC3F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000" b="1" dirty="0">
              <a:solidFill>
                <a:srgbClr val="5A3CF0"/>
              </a:solidFill>
            </a:rPr>
            <a:t>“</a:t>
          </a:r>
          <a:r>
            <a:rPr lang="en-US" sz="2000" b="1" dirty="0" err="1">
              <a:solidFill>
                <a:srgbClr val="5A3CF0"/>
              </a:solidFill>
            </a:rPr>
            <a:t>O’zboshimchalikni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yong’indan</a:t>
          </a:r>
          <a:r>
            <a:rPr lang="en-US" sz="2000" b="1" dirty="0">
              <a:solidFill>
                <a:srgbClr val="5A3CF0"/>
              </a:solidFill>
            </a:rPr>
            <a:t> ham </a:t>
          </a:r>
          <a:r>
            <a:rPr lang="en-US" sz="2000" b="1" dirty="0" err="1">
              <a:solidFill>
                <a:srgbClr val="5A3CF0"/>
              </a:solidFill>
            </a:rPr>
            <a:t>tezroq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o’chirish</a:t>
          </a:r>
          <a:r>
            <a:rPr lang="en-US" sz="2000" b="1" dirty="0">
              <a:solidFill>
                <a:srgbClr val="5A3CF0"/>
              </a:solidFill>
            </a:rPr>
            <a:t> </a:t>
          </a:r>
          <a:r>
            <a:rPr lang="en-US" sz="2000" b="1" dirty="0" err="1">
              <a:solidFill>
                <a:srgbClr val="5A3CF0"/>
              </a:solidFill>
            </a:rPr>
            <a:t>zarur</a:t>
          </a:r>
          <a:r>
            <a:rPr lang="en-US" sz="2000" b="1" dirty="0">
              <a:solidFill>
                <a:srgbClr val="5A3CF0"/>
              </a:solidFill>
            </a:rPr>
            <a:t>” (</a:t>
          </a:r>
          <a:r>
            <a:rPr lang="en-US" sz="2000" b="1" dirty="0" err="1">
              <a:solidFill>
                <a:srgbClr val="5A3CF0"/>
              </a:solidFill>
            </a:rPr>
            <a:t>Geraklit</a:t>
          </a:r>
          <a:r>
            <a:rPr lang="en-US" sz="2000" b="1" dirty="0">
              <a:solidFill>
                <a:srgbClr val="5A3CF0"/>
              </a:solidFill>
            </a:rPr>
            <a:t>)</a:t>
          </a:r>
          <a:endParaRPr lang="ru-RU" sz="2000" dirty="0">
            <a:solidFill>
              <a:srgbClr val="5A3CF0"/>
            </a:solidFill>
          </a:endParaRPr>
        </a:p>
      </dgm:t>
    </dgm:pt>
    <dgm:pt modelId="{1C185E2A-6B06-4609-9FC9-8D10EB82083D}" type="parTrans" cxnId="{A3DE0D3F-27B6-44DD-91A6-180277231C17}">
      <dgm:prSet/>
      <dgm:spPr/>
      <dgm:t>
        <a:bodyPr/>
        <a:lstStyle/>
        <a:p>
          <a:endParaRPr lang="ru-RU"/>
        </a:p>
      </dgm:t>
    </dgm:pt>
    <dgm:pt modelId="{F7F96D94-1D96-4A77-872C-18D3417B2787}" type="sibTrans" cxnId="{A3DE0D3F-27B6-44DD-91A6-180277231C17}">
      <dgm:prSet/>
      <dgm:spPr/>
      <dgm:t>
        <a:bodyPr/>
        <a:lstStyle/>
        <a:p>
          <a:endParaRPr lang="ru-RU"/>
        </a:p>
      </dgm:t>
    </dgm:pt>
    <dgm:pt modelId="{4E2ADF2A-3653-4199-BFF4-4EF1ACBD1B93}" type="pres">
      <dgm:prSet presAssocID="{E9CFBFB7-37D4-4DBC-8EA9-2C008530D076}" presName="Name0" presStyleCnt="0">
        <dgm:presLayoutVars>
          <dgm:dir/>
          <dgm:resizeHandles val="exact"/>
        </dgm:presLayoutVars>
      </dgm:prSet>
      <dgm:spPr/>
    </dgm:pt>
    <dgm:pt modelId="{95732C1E-F66A-4473-87D0-336F3D4C1198}" type="pres">
      <dgm:prSet presAssocID="{5B90F8F0-C0DF-42C1-A018-A480E0814CE4}" presName="node" presStyleLbl="node1" presStyleIdx="0" presStyleCnt="5">
        <dgm:presLayoutVars>
          <dgm:bulletEnabled val="1"/>
        </dgm:presLayoutVars>
      </dgm:prSet>
      <dgm:spPr/>
    </dgm:pt>
    <dgm:pt modelId="{CC5D9659-84B1-4307-B631-2E818FF293EB}" type="pres">
      <dgm:prSet presAssocID="{3A787804-0F3E-406F-B772-A763398BF908}" presName="sibTrans" presStyleCnt="0"/>
      <dgm:spPr/>
    </dgm:pt>
    <dgm:pt modelId="{D0CB6B7B-2D00-4FD9-87FF-51D5219CED31}" type="pres">
      <dgm:prSet presAssocID="{C3A34EBF-7186-4BD8-85C1-37E2485AA7C5}" presName="node" presStyleLbl="node1" presStyleIdx="1" presStyleCnt="5">
        <dgm:presLayoutVars>
          <dgm:bulletEnabled val="1"/>
        </dgm:presLayoutVars>
      </dgm:prSet>
      <dgm:spPr/>
    </dgm:pt>
    <dgm:pt modelId="{AE8F393F-1341-4C76-992A-0093A8090066}" type="pres">
      <dgm:prSet presAssocID="{ABD549D5-FF8E-45EF-B93C-15FDCCAA8746}" presName="sibTrans" presStyleCnt="0"/>
      <dgm:spPr/>
    </dgm:pt>
    <dgm:pt modelId="{CE992AEF-4727-43A4-8D70-893F7544550D}" type="pres">
      <dgm:prSet presAssocID="{33A569AB-D4E7-46D2-B575-1BB42FDAEF9D}" presName="node" presStyleLbl="node1" presStyleIdx="2" presStyleCnt="5">
        <dgm:presLayoutVars>
          <dgm:bulletEnabled val="1"/>
        </dgm:presLayoutVars>
      </dgm:prSet>
      <dgm:spPr/>
    </dgm:pt>
    <dgm:pt modelId="{459EF903-1233-4160-BC6C-B6D5481CB343}" type="pres">
      <dgm:prSet presAssocID="{1CBCDC41-AC31-495D-BCDE-73AE2E6A0CC5}" presName="sibTrans" presStyleCnt="0"/>
      <dgm:spPr/>
    </dgm:pt>
    <dgm:pt modelId="{87CC1259-DB56-47CE-B0F4-9FE39C33A018}" type="pres">
      <dgm:prSet presAssocID="{17C1A844-A2D4-4047-A04F-EC625AF0EADB}" presName="node" presStyleLbl="node1" presStyleIdx="3" presStyleCnt="5">
        <dgm:presLayoutVars>
          <dgm:bulletEnabled val="1"/>
        </dgm:presLayoutVars>
      </dgm:prSet>
      <dgm:spPr/>
    </dgm:pt>
    <dgm:pt modelId="{3DAD5885-4E46-4617-AB5D-0B71170E48B3}" type="pres">
      <dgm:prSet presAssocID="{29FF260A-290A-47FD-97FD-F03528507CDD}" presName="sibTrans" presStyleCnt="0"/>
      <dgm:spPr/>
    </dgm:pt>
    <dgm:pt modelId="{83A2821A-46B0-4759-9986-7125C648DB88}" type="pres">
      <dgm:prSet presAssocID="{E69688E2-2ED1-4C47-AC1B-A8433D7FEC3F}" presName="node" presStyleLbl="node1" presStyleIdx="4" presStyleCnt="5">
        <dgm:presLayoutVars>
          <dgm:bulletEnabled val="1"/>
        </dgm:presLayoutVars>
      </dgm:prSet>
      <dgm:spPr/>
    </dgm:pt>
  </dgm:ptLst>
  <dgm:cxnLst>
    <dgm:cxn modelId="{425ADD00-9479-4E29-BCD0-E9881B3028CF}" type="presOf" srcId="{5B90F8F0-C0DF-42C1-A018-A480E0814CE4}" destId="{95732C1E-F66A-4473-87D0-336F3D4C1198}" srcOrd="0" destOrd="0" presId="urn:microsoft.com/office/officeart/2005/8/layout/hList6"/>
    <dgm:cxn modelId="{F4D9B104-C8E5-40B4-A73D-DB342A801C2B}" type="presOf" srcId="{E9CFBFB7-37D4-4DBC-8EA9-2C008530D076}" destId="{4E2ADF2A-3653-4199-BFF4-4EF1ACBD1B93}" srcOrd="0" destOrd="0" presId="urn:microsoft.com/office/officeart/2005/8/layout/hList6"/>
    <dgm:cxn modelId="{017B0B08-8C55-416E-8A9A-39D8A274B710}" srcId="{E9CFBFB7-37D4-4DBC-8EA9-2C008530D076}" destId="{33A569AB-D4E7-46D2-B575-1BB42FDAEF9D}" srcOrd="2" destOrd="0" parTransId="{35C4256E-7BC2-438D-A2DC-3FFEDF1527F4}" sibTransId="{1CBCDC41-AC31-495D-BCDE-73AE2E6A0CC5}"/>
    <dgm:cxn modelId="{49CA3910-B0B2-4207-BEEA-8860FCD97258}" srcId="{E9CFBFB7-37D4-4DBC-8EA9-2C008530D076}" destId="{17C1A844-A2D4-4047-A04F-EC625AF0EADB}" srcOrd="3" destOrd="0" parTransId="{461BD916-0029-431E-809F-61D13B70CAE0}" sibTransId="{29FF260A-290A-47FD-97FD-F03528507CDD}"/>
    <dgm:cxn modelId="{D275F937-A9F7-459E-9D52-C143C5769A67}" type="presOf" srcId="{E69688E2-2ED1-4C47-AC1B-A8433D7FEC3F}" destId="{83A2821A-46B0-4759-9986-7125C648DB88}" srcOrd="0" destOrd="0" presId="urn:microsoft.com/office/officeart/2005/8/layout/hList6"/>
    <dgm:cxn modelId="{A3DE0D3F-27B6-44DD-91A6-180277231C17}" srcId="{E9CFBFB7-37D4-4DBC-8EA9-2C008530D076}" destId="{E69688E2-2ED1-4C47-AC1B-A8433D7FEC3F}" srcOrd="4" destOrd="0" parTransId="{1C185E2A-6B06-4609-9FC9-8D10EB82083D}" sibTransId="{F7F96D94-1D96-4A77-872C-18D3417B2787}"/>
    <dgm:cxn modelId="{0B7A3481-D71E-4DBB-940E-B498926084DC}" type="presOf" srcId="{C3A34EBF-7186-4BD8-85C1-37E2485AA7C5}" destId="{D0CB6B7B-2D00-4FD9-87FF-51D5219CED31}" srcOrd="0" destOrd="0" presId="urn:microsoft.com/office/officeart/2005/8/layout/hList6"/>
    <dgm:cxn modelId="{0B741D99-BC79-4086-B301-FC645B007D43}" type="presOf" srcId="{17C1A844-A2D4-4047-A04F-EC625AF0EADB}" destId="{87CC1259-DB56-47CE-B0F4-9FE39C33A018}" srcOrd="0" destOrd="0" presId="urn:microsoft.com/office/officeart/2005/8/layout/hList6"/>
    <dgm:cxn modelId="{82EA0FAC-44B9-4629-8C6A-6A089EF67C5B}" type="presOf" srcId="{33A569AB-D4E7-46D2-B575-1BB42FDAEF9D}" destId="{CE992AEF-4727-43A4-8D70-893F7544550D}" srcOrd="0" destOrd="0" presId="urn:microsoft.com/office/officeart/2005/8/layout/hList6"/>
    <dgm:cxn modelId="{CD37A2D4-60C4-49B8-A5D3-5554EAB9B353}" srcId="{E9CFBFB7-37D4-4DBC-8EA9-2C008530D076}" destId="{5B90F8F0-C0DF-42C1-A018-A480E0814CE4}" srcOrd="0" destOrd="0" parTransId="{A44E99D0-8901-4077-9826-ADF1DDEE1D29}" sibTransId="{3A787804-0F3E-406F-B772-A763398BF908}"/>
    <dgm:cxn modelId="{67105BE6-664F-4AF3-B962-CB624CEB55B1}" srcId="{E9CFBFB7-37D4-4DBC-8EA9-2C008530D076}" destId="{C3A34EBF-7186-4BD8-85C1-37E2485AA7C5}" srcOrd="1" destOrd="0" parTransId="{8173CC91-224D-4709-A567-05B7BEBA8E75}" sibTransId="{ABD549D5-FF8E-45EF-B93C-15FDCCAA8746}"/>
    <dgm:cxn modelId="{FA144094-FD38-425E-83D2-EA28A5A311FA}" type="presParOf" srcId="{4E2ADF2A-3653-4199-BFF4-4EF1ACBD1B93}" destId="{95732C1E-F66A-4473-87D0-336F3D4C1198}" srcOrd="0" destOrd="0" presId="urn:microsoft.com/office/officeart/2005/8/layout/hList6"/>
    <dgm:cxn modelId="{9484EC4A-B40A-4FCB-A995-B516EE845C35}" type="presParOf" srcId="{4E2ADF2A-3653-4199-BFF4-4EF1ACBD1B93}" destId="{CC5D9659-84B1-4307-B631-2E818FF293EB}" srcOrd="1" destOrd="0" presId="urn:microsoft.com/office/officeart/2005/8/layout/hList6"/>
    <dgm:cxn modelId="{3E337619-C23E-427F-B673-FFCB8482C1FA}" type="presParOf" srcId="{4E2ADF2A-3653-4199-BFF4-4EF1ACBD1B93}" destId="{D0CB6B7B-2D00-4FD9-87FF-51D5219CED31}" srcOrd="2" destOrd="0" presId="urn:microsoft.com/office/officeart/2005/8/layout/hList6"/>
    <dgm:cxn modelId="{CF82D5AF-C47A-42AB-B7F6-558507519B97}" type="presParOf" srcId="{4E2ADF2A-3653-4199-BFF4-4EF1ACBD1B93}" destId="{AE8F393F-1341-4C76-992A-0093A8090066}" srcOrd="3" destOrd="0" presId="urn:microsoft.com/office/officeart/2005/8/layout/hList6"/>
    <dgm:cxn modelId="{D596A98C-3140-454B-9484-3C1CE73E9C9B}" type="presParOf" srcId="{4E2ADF2A-3653-4199-BFF4-4EF1ACBD1B93}" destId="{CE992AEF-4727-43A4-8D70-893F7544550D}" srcOrd="4" destOrd="0" presId="urn:microsoft.com/office/officeart/2005/8/layout/hList6"/>
    <dgm:cxn modelId="{57188439-5A77-44DB-B898-B5A971787CE2}" type="presParOf" srcId="{4E2ADF2A-3653-4199-BFF4-4EF1ACBD1B93}" destId="{459EF903-1233-4160-BC6C-B6D5481CB343}" srcOrd="5" destOrd="0" presId="urn:microsoft.com/office/officeart/2005/8/layout/hList6"/>
    <dgm:cxn modelId="{5AF17544-1700-4E45-ACBD-99BD50308C75}" type="presParOf" srcId="{4E2ADF2A-3653-4199-BFF4-4EF1ACBD1B93}" destId="{87CC1259-DB56-47CE-B0F4-9FE39C33A018}" srcOrd="6" destOrd="0" presId="urn:microsoft.com/office/officeart/2005/8/layout/hList6"/>
    <dgm:cxn modelId="{037B8939-DB71-4D3D-83AC-8F35A2C5755F}" type="presParOf" srcId="{4E2ADF2A-3653-4199-BFF4-4EF1ACBD1B93}" destId="{3DAD5885-4E46-4617-AB5D-0B71170E48B3}" srcOrd="7" destOrd="0" presId="urn:microsoft.com/office/officeart/2005/8/layout/hList6"/>
    <dgm:cxn modelId="{B521345F-539B-46D2-A536-58A1708BD42F}" type="presParOf" srcId="{4E2ADF2A-3653-4199-BFF4-4EF1ACBD1B93}" destId="{83A2821A-46B0-4759-9986-7125C648DB88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1815DE-DD8B-4910-8B43-F3EBEA879462}" type="doc">
      <dgm:prSet loTypeId="urn:microsoft.com/office/officeart/2005/8/layout/cycle8" loCatId="cycle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3BAEB304-72FA-4BDC-89F4-A1E37D4F1883}">
      <dgm:prSet custT="1"/>
      <dgm:spPr/>
      <dgm:t>
        <a:bodyPr/>
        <a:lstStyle/>
        <a:p>
          <a:pPr rtl="0"/>
          <a:r>
            <a:rPr lang="en-US" sz="2800" b="1" dirty="0" err="1"/>
            <a:t>Baxt</a:t>
          </a:r>
          <a:endParaRPr lang="ru-RU" sz="2800" dirty="0"/>
        </a:p>
      </dgm:t>
    </dgm:pt>
    <dgm:pt modelId="{68962AB7-CF66-4128-898D-273FAEDD4309}" type="parTrans" cxnId="{2C8C658D-2ADC-4698-8B16-308C723C1FCD}">
      <dgm:prSet/>
      <dgm:spPr/>
      <dgm:t>
        <a:bodyPr/>
        <a:lstStyle/>
        <a:p>
          <a:endParaRPr lang="ru-RU"/>
        </a:p>
      </dgm:t>
    </dgm:pt>
    <dgm:pt modelId="{0DF92C7C-D8CD-40F8-9B2A-295337CDFDA0}" type="sibTrans" cxnId="{2C8C658D-2ADC-4698-8B16-308C723C1FCD}">
      <dgm:prSet/>
      <dgm:spPr/>
      <dgm:t>
        <a:bodyPr/>
        <a:lstStyle/>
        <a:p>
          <a:endParaRPr lang="ru-RU"/>
        </a:p>
      </dgm:t>
    </dgm:pt>
    <dgm:pt modelId="{1E395CCC-C117-4A44-9811-F767A8CF6CE3}">
      <dgm:prSet custT="1"/>
      <dgm:spPr/>
      <dgm:t>
        <a:bodyPr/>
        <a:lstStyle/>
        <a:p>
          <a:pPr rtl="0"/>
          <a:r>
            <a:rPr lang="en-US" sz="2400" b="1" dirty="0" err="1"/>
            <a:t>Halollik</a:t>
          </a:r>
          <a:endParaRPr lang="ru-RU" sz="2400" dirty="0"/>
        </a:p>
      </dgm:t>
    </dgm:pt>
    <dgm:pt modelId="{29C70273-6217-4D69-AB95-CC24508EA06A}" type="parTrans" cxnId="{27FDF484-9169-4C08-A8CC-989D999275D0}">
      <dgm:prSet/>
      <dgm:spPr/>
      <dgm:t>
        <a:bodyPr/>
        <a:lstStyle/>
        <a:p>
          <a:endParaRPr lang="ru-RU"/>
        </a:p>
      </dgm:t>
    </dgm:pt>
    <dgm:pt modelId="{E8492C64-2F87-48A0-89C2-87C386F5B177}" type="sibTrans" cxnId="{27FDF484-9169-4C08-A8CC-989D999275D0}">
      <dgm:prSet/>
      <dgm:spPr/>
      <dgm:t>
        <a:bodyPr/>
        <a:lstStyle/>
        <a:p>
          <a:endParaRPr lang="ru-RU"/>
        </a:p>
      </dgm:t>
    </dgm:pt>
    <dgm:pt modelId="{E1F5B6B1-43F2-4F14-B479-F8DA7CAE471C}">
      <dgm:prSet custT="1"/>
      <dgm:spPr/>
      <dgm:t>
        <a:bodyPr/>
        <a:lstStyle/>
        <a:p>
          <a:pPr rtl="0"/>
          <a:r>
            <a:rPr lang="en-US" sz="2400" b="1" dirty="0" err="1"/>
            <a:t>Adolat</a:t>
          </a:r>
          <a:r>
            <a:rPr lang="en-US" sz="2400" b="1" dirty="0"/>
            <a:t> </a:t>
          </a:r>
          <a:endParaRPr lang="ru-RU" sz="2400" dirty="0"/>
        </a:p>
      </dgm:t>
    </dgm:pt>
    <dgm:pt modelId="{27755F4C-423C-4602-8507-7E238048BEAA}" type="parTrans" cxnId="{1D0BA6F3-8D67-4BB1-90F3-2DA52AD29C88}">
      <dgm:prSet/>
      <dgm:spPr/>
      <dgm:t>
        <a:bodyPr/>
        <a:lstStyle/>
        <a:p>
          <a:endParaRPr lang="ru-RU"/>
        </a:p>
      </dgm:t>
    </dgm:pt>
    <dgm:pt modelId="{1F8B5841-B485-497D-A0F3-6B2E290F51E4}" type="sibTrans" cxnId="{1D0BA6F3-8D67-4BB1-90F3-2DA52AD29C88}">
      <dgm:prSet/>
      <dgm:spPr/>
      <dgm:t>
        <a:bodyPr/>
        <a:lstStyle/>
        <a:p>
          <a:endParaRPr lang="ru-RU"/>
        </a:p>
      </dgm:t>
    </dgm:pt>
    <dgm:pt modelId="{F5EB0246-E2A2-4EAD-BE87-A23001685B7F}">
      <dgm:prSet custT="1"/>
      <dgm:spPr/>
      <dgm:t>
        <a:bodyPr/>
        <a:lstStyle/>
        <a:p>
          <a:pPr rtl="0"/>
          <a:r>
            <a:rPr lang="en-US" sz="2000" b="1" dirty="0"/>
            <a:t>Rahm-</a:t>
          </a:r>
          <a:r>
            <a:rPr lang="en-US" sz="2000" b="1" dirty="0" err="1"/>
            <a:t>shafqat</a:t>
          </a:r>
          <a:endParaRPr lang="ru-RU" sz="2000" dirty="0"/>
        </a:p>
      </dgm:t>
    </dgm:pt>
    <dgm:pt modelId="{13C33AF4-58C4-4035-B4DA-D743FF965B34}" type="parTrans" cxnId="{F69F9D95-3AF2-4B59-9B2F-839ADBFC7F74}">
      <dgm:prSet/>
      <dgm:spPr/>
      <dgm:t>
        <a:bodyPr/>
        <a:lstStyle/>
        <a:p>
          <a:endParaRPr lang="ru-RU"/>
        </a:p>
      </dgm:t>
    </dgm:pt>
    <dgm:pt modelId="{1EBDD576-DBCC-4004-9D63-AA56D50D8B7C}" type="sibTrans" cxnId="{F69F9D95-3AF2-4B59-9B2F-839ADBFC7F74}">
      <dgm:prSet/>
      <dgm:spPr/>
      <dgm:t>
        <a:bodyPr/>
        <a:lstStyle/>
        <a:p>
          <a:endParaRPr lang="ru-RU"/>
        </a:p>
      </dgm:t>
    </dgm:pt>
    <dgm:pt modelId="{F5260974-3DDD-49B2-AD29-7CAF70295668}">
      <dgm:prSet custT="1"/>
      <dgm:spPr/>
      <dgm:t>
        <a:bodyPr/>
        <a:lstStyle/>
        <a:p>
          <a:pPr rtl="0"/>
          <a:r>
            <a:rPr lang="en-US" sz="2000" b="1" dirty="0" err="1"/>
            <a:t>Jasorat</a:t>
          </a:r>
          <a:endParaRPr lang="ru-RU" sz="2000" dirty="0"/>
        </a:p>
      </dgm:t>
    </dgm:pt>
    <dgm:pt modelId="{3B376755-30FE-498B-A5F9-2CBEA255CC25}" type="parTrans" cxnId="{53C8CD2C-0D1F-4390-A1E1-3233D0C4CE32}">
      <dgm:prSet/>
      <dgm:spPr/>
      <dgm:t>
        <a:bodyPr/>
        <a:lstStyle/>
        <a:p>
          <a:endParaRPr lang="ru-RU"/>
        </a:p>
      </dgm:t>
    </dgm:pt>
    <dgm:pt modelId="{41E0DBDD-66A3-4D8A-9569-7C93ECF8EEBE}" type="sibTrans" cxnId="{53C8CD2C-0D1F-4390-A1E1-3233D0C4CE32}">
      <dgm:prSet/>
      <dgm:spPr/>
      <dgm:t>
        <a:bodyPr/>
        <a:lstStyle/>
        <a:p>
          <a:endParaRPr lang="ru-RU"/>
        </a:p>
      </dgm:t>
    </dgm:pt>
    <dgm:pt modelId="{D801B36C-433F-446E-A772-5BC4B7CD759E}">
      <dgm:prSet custT="1"/>
      <dgm:spPr/>
      <dgm:t>
        <a:bodyPr/>
        <a:lstStyle/>
        <a:p>
          <a:pPr rtl="0"/>
          <a:r>
            <a:rPr lang="en-US" sz="2400" b="1" dirty="0" err="1"/>
            <a:t>Jamoaviylik</a:t>
          </a:r>
          <a:endParaRPr lang="ru-RU" sz="2400" dirty="0"/>
        </a:p>
      </dgm:t>
    </dgm:pt>
    <dgm:pt modelId="{4872C784-3633-4E00-A60B-7930FC26950F}" type="parTrans" cxnId="{9B012C85-E645-4727-BA08-A592155195AF}">
      <dgm:prSet/>
      <dgm:spPr/>
      <dgm:t>
        <a:bodyPr/>
        <a:lstStyle/>
        <a:p>
          <a:endParaRPr lang="ru-RU"/>
        </a:p>
      </dgm:t>
    </dgm:pt>
    <dgm:pt modelId="{5E41E13F-8D99-4A1B-913E-78928B1916A1}" type="sibTrans" cxnId="{9B012C85-E645-4727-BA08-A592155195AF}">
      <dgm:prSet/>
      <dgm:spPr/>
      <dgm:t>
        <a:bodyPr/>
        <a:lstStyle/>
        <a:p>
          <a:endParaRPr lang="ru-RU"/>
        </a:p>
      </dgm:t>
    </dgm:pt>
    <dgm:pt modelId="{EC5822C0-9550-48CA-90C1-D9521AD81EF1}">
      <dgm:prSet custT="1"/>
      <dgm:spPr/>
      <dgm:t>
        <a:bodyPr/>
        <a:lstStyle/>
        <a:p>
          <a:pPr rtl="0"/>
          <a:r>
            <a:rPr lang="en-US" sz="2000" b="1" dirty="0" err="1"/>
            <a:t>Muhabbat</a:t>
          </a:r>
          <a:endParaRPr lang="ru-RU" sz="2000" dirty="0"/>
        </a:p>
      </dgm:t>
    </dgm:pt>
    <dgm:pt modelId="{72E458E4-D868-428F-A03D-1C373E824BBD}" type="parTrans" cxnId="{F98A8FD1-137B-4B96-9ED1-AD476BC501B9}">
      <dgm:prSet/>
      <dgm:spPr/>
      <dgm:t>
        <a:bodyPr/>
        <a:lstStyle/>
        <a:p>
          <a:endParaRPr lang="ru-RU"/>
        </a:p>
      </dgm:t>
    </dgm:pt>
    <dgm:pt modelId="{2AA7E69D-3D21-439B-8411-AA1ED2EBC966}" type="sibTrans" cxnId="{F98A8FD1-137B-4B96-9ED1-AD476BC501B9}">
      <dgm:prSet/>
      <dgm:spPr/>
      <dgm:t>
        <a:bodyPr/>
        <a:lstStyle/>
        <a:p>
          <a:endParaRPr lang="ru-RU"/>
        </a:p>
      </dgm:t>
    </dgm:pt>
    <dgm:pt modelId="{87E148F8-74AE-4BF1-93DE-A54CB43A82D2}">
      <dgm:prSet/>
      <dgm:spPr/>
      <dgm:t>
        <a:bodyPr/>
        <a:lstStyle/>
        <a:p>
          <a:endParaRPr lang="ru-RU"/>
        </a:p>
      </dgm:t>
    </dgm:pt>
    <dgm:pt modelId="{6635C0B7-00E1-48DD-B414-D09130D1E31C}" type="parTrans" cxnId="{79C4D738-344A-47B6-A7C0-420CB6ABC83A}">
      <dgm:prSet/>
      <dgm:spPr/>
      <dgm:t>
        <a:bodyPr/>
        <a:lstStyle/>
        <a:p>
          <a:endParaRPr lang="ru-RU"/>
        </a:p>
      </dgm:t>
    </dgm:pt>
    <dgm:pt modelId="{F956179F-8E45-4B00-BFC9-A4E39BD49039}" type="sibTrans" cxnId="{79C4D738-344A-47B6-A7C0-420CB6ABC83A}">
      <dgm:prSet/>
      <dgm:spPr/>
      <dgm:t>
        <a:bodyPr/>
        <a:lstStyle/>
        <a:p>
          <a:endParaRPr lang="ru-RU"/>
        </a:p>
      </dgm:t>
    </dgm:pt>
    <dgm:pt modelId="{0CEBAF53-E564-4F92-9AFA-C5C635D325A5}">
      <dgm:prSet/>
      <dgm:spPr/>
      <dgm:t>
        <a:bodyPr/>
        <a:lstStyle/>
        <a:p>
          <a:endParaRPr lang="ru-RU"/>
        </a:p>
      </dgm:t>
    </dgm:pt>
    <dgm:pt modelId="{D0CDED40-0789-4A90-8392-11E9C17F976C}" type="parTrans" cxnId="{289F2137-BD01-484D-98D4-E681BFF25C4B}">
      <dgm:prSet/>
      <dgm:spPr/>
      <dgm:t>
        <a:bodyPr/>
        <a:lstStyle/>
        <a:p>
          <a:endParaRPr lang="ru-RU"/>
        </a:p>
      </dgm:t>
    </dgm:pt>
    <dgm:pt modelId="{A92E232B-1014-4328-BE74-3384F6316007}" type="sibTrans" cxnId="{289F2137-BD01-484D-98D4-E681BFF25C4B}">
      <dgm:prSet/>
      <dgm:spPr/>
      <dgm:t>
        <a:bodyPr/>
        <a:lstStyle/>
        <a:p>
          <a:endParaRPr lang="ru-RU"/>
        </a:p>
      </dgm:t>
    </dgm:pt>
    <dgm:pt modelId="{0A4924D3-17EE-4E43-AE3C-B0A4F44AF808}">
      <dgm:prSet/>
      <dgm:spPr/>
      <dgm:t>
        <a:bodyPr/>
        <a:lstStyle/>
        <a:p>
          <a:endParaRPr lang="ru-RU"/>
        </a:p>
      </dgm:t>
    </dgm:pt>
    <dgm:pt modelId="{264FFE36-4358-4283-8A06-76D351F35C76}" type="parTrans" cxnId="{9054D796-1BA7-4F44-B316-35DED74A2A49}">
      <dgm:prSet/>
      <dgm:spPr/>
      <dgm:t>
        <a:bodyPr/>
        <a:lstStyle/>
        <a:p>
          <a:endParaRPr lang="ru-RU"/>
        </a:p>
      </dgm:t>
    </dgm:pt>
    <dgm:pt modelId="{6CE277D2-1E49-4DDD-8CE6-F857AEEB36B3}" type="sibTrans" cxnId="{9054D796-1BA7-4F44-B316-35DED74A2A49}">
      <dgm:prSet/>
      <dgm:spPr/>
      <dgm:t>
        <a:bodyPr/>
        <a:lstStyle/>
        <a:p>
          <a:endParaRPr lang="ru-RU"/>
        </a:p>
      </dgm:t>
    </dgm:pt>
    <dgm:pt modelId="{60C22432-E2D9-42E7-A3A8-B059A94DAE5A}" type="pres">
      <dgm:prSet presAssocID="{221815DE-DD8B-4910-8B43-F3EBEA879462}" presName="compositeShape" presStyleCnt="0">
        <dgm:presLayoutVars>
          <dgm:chMax val="7"/>
          <dgm:dir/>
          <dgm:resizeHandles val="exact"/>
        </dgm:presLayoutVars>
      </dgm:prSet>
      <dgm:spPr/>
    </dgm:pt>
    <dgm:pt modelId="{7A2C97E0-363C-44A2-927F-8B10A5633EFA}" type="pres">
      <dgm:prSet presAssocID="{221815DE-DD8B-4910-8B43-F3EBEA879462}" presName="wedge1" presStyleLbl="node1" presStyleIdx="0" presStyleCnt="7"/>
      <dgm:spPr/>
    </dgm:pt>
    <dgm:pt modelId="{7A2F5442-4E5E-4D30-8536-02AF02D33D33}" type="pres">
      <dgm:prSet presAssocID="{221815DE-DD8B-4910-8B43-F3EBEA879462}" presName="dummy1a" presStyleCnt="0"/>
      <dgm:spPr/>
    </dgm:pt>
    <dgm:pt modelId="{EF2DB21C-466B-4C2A-9F45-AB1675EC8D90}" type="pres">
      <dgm:prSet presAssocID="{221815DE-DD8B-4910-8B43-F3EBEA879462}" presName="dummy1b" presStyleCnt="0"/>
      <dgm:spPr/>
    </dgm:pt>
    <dgm:pt modelId="{F5D7B2DF-D89B-48D0-9E74-152E18AF93DA}" type="pres">
      <dgm:prSet presAssocID="{221815DE-DD8B-4910-8B43-F3EBEA879462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3474F13B-52A6-4E29-9869-78C6FFB47726}" type="pres">
      <dgm:prSet presAssocID="{221815DE-DD8B-4910-8B43-F3EBEA879462}" presName="wedge2" presStyleLbl="node1" presStyleIdx="1" presStyleCnt="7"/>
      <dgm:spPr/>
    </dgm:pt>
    <dgm:pt modelId="{18172A34-E33E-4DB8-82A9-1DF38D66113B}" type="pres">
      <dgm:prSet presAssocID="{221815DE-DD8B-4910-8B43-F3EBEA879462}" presName="dummy2a" presStyleCnt="0"/>
      <dgm:spPr/>
    </dgm:pt>
    <dgm:pt modelId="{9294E779-125B-4340-A2BF-E58E84B7E674}" type="pres">
      <dgm:prSet presAssocID="{221815DE-DD8B-4910-8B43-F3EBEA879462}" presName="dummy2b" presStyleCnt="0"/>
      <dgm:spPr/>
    </dgm:pt>
    <dgm:pt modelId="{64F3F50E-2D7A-463C-9341-46FD617AC27D}" type="pres">
      <dgm:prSet presAssocID="{221815DE-DD8B-4910-8B43-F3EBEA879462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CF749D45-4848-44B9-808F-D493AA4B8D6C}" type="pres">
      <dgm:prSet presAssocID="{221815DE-DD8B-4910-8B43-F3EBEA879462}" presName="wedge3" presStyleLbl="node1" presStyleIdx="2" presStyleCnt="7"/>
      <dgm:spPr/>
    </dgm:pt>
    <dgm:pt modelId="{65396DF6-2609-46CA-9F0D-C852C559D00A}" type="pres">
      <dgm:prSet presAssocID="{221815DE-DD8B-4910-8B43-F3EBEA879462}" presName="dummy3a" presStyleCnt="0"/>
      <dgm:spPr/>
    </dgm:pt>
    <dgm:pt modelId="{881FF9FB-1796-45F6-88A9-96A7785655E2}" type="pres">
      <dgm:prSet presAssocID="{221815DE-DD8B-4910-8B43-F3EBEA879462}" presName="dummy3b" presStyleCnt="0"/>
      <dgm:spPr/>
    </dgm:pt>
    <dgm:pt modelId="{D067BE03-E000-4586-9D30-7C82B8C4BACC}" type="pres">
      <dgm:prSet presAssocID="{221815DE-DD8B-4910-8B43-F3EBEA879462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255DDE92-2784-4E38-8A51-8961700DC3EE}" type="pres">
      <dgm:prSet presAssocID="{221815DE-DD8B-4910-8B43-F3EBEA879462}" presName="wedge4" presStyleLbl="node1" presStyleIdx="3" presStyleCnt="7"/>
      <dgm:spPr/>
    </dgm:pt>
    <dgm:pt modelId="{93DAE7BB-9A22-4F60-87FA-CF9BFB4B77DD}" type="pres">
      <dgm:prSet presAssocID="{221815DE-DD8B-4910-8B43-F3EBEA879462}" presName="dummy4a" presStyleCnt="0"/>
      <dgm:spPr/>
    </dgm:pt>
    <dgm:pt modelId="{6FF3E790-718A-4918-AE6F-578CF97CEA52}" type="pres">
      <dgm:prSet presAssocID="{221815DE-DD8B-4910-8B43-F3EBEA879462}" presName="dummy4b" presStyleCnt="0"/>
      <dgm:spPr/>
    </dgm:pt>
    <dgm:pt modelId="{B2880C9C-9B47-4096-A584-21E40D7BA5E6}" type="pres">
      <dgm:prSet presAssocID="{221815DE-DD8B-4910-8B43-F3EBEA879462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0DF9F4A0-CF83-4E30-AF86-3A102B21DE92}" type="pres">
      <dgm:prSet presAssocID="{221815DE-DD8B-4910-8B43-F3EBEA879462}" presName="wedge5" presStyleLbl="node1" presStyleIdx="4" presStyleCnt="7"/>
      <dgm:spPr/>
    </dgm:pt>
    <dgm:pt modelId="{FAD64E0B-D32C-4B50-8958-A9E0DB16BD46}" type="pres">
      <dgm:prSet presAssocID="{221815DE-DD8B-4910-8B43-F3EBEA879462}" presName="dummy5a" presStyleCnt="0"/>
      <dgm:spPr/>
    </dgm:pt>
    <dgm:pt modelId="{BDE97EF0-8EA8-4F42-B27D-F6CD57584403}" type="pres">
      <dgm:prSet presAssocID="{221815DE-DD8B-4910-8B43-F3EBEA879462}" presName="dummy5b" presStyleCnt="0"/>
      <dgm:spPr/>
    </dgm:pt>
    <dgm:pt modelId="{07272762-6177-4041-AA3B-E838824D5E6E}" type="pres">
      <dgm:prSet presAssocID="{221815DE-DD8B-4910-8B43-F3EBEA879462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51EA4DC6-DE6A-4C45-85A5-A9AAC9984785}" type="pres">
      <dgm:prSet presAssocID="{221815DE-DD8B-4910-8B43-F3EBEA879462}" presName="wedge6" presStyleLbl="node1" presStyleIdx="5" presStyleCnt="7"/>
      <dgm:spPr/>
    </dgm:pt>
    <dgm:pt modelId="{161A88C8-C722-4D16-A5AE-1C6EE814DFC7}" type="pres">
      <dgm:prSet presAssocID="{221815DE-DD8B-4910-8B43-F3EBEA879462}" presName="dummy6a" presStyleCnt="0"/>
      <dgm:spPr/>
    </dgm:pt>
    <dgm:pt modelId="{97BEBC55-842A-4F22-8BA9-ACF48282FE70}" type="pres">
      <dgm:prSet presAssocID="{221815DE-DD8B-4910-8B43-F3EBEA879462}" presName="dummy6b" presStyleCnt="0"/>
      <dgm:spPr/>
    </dgm:pt>
    <dgm:pt modelId="{1A60A8B1-791D-45DE-99F8-01CCDAB2B9D0}" type="pres">
      <dgm:prSet presAssocID="{221815DE-DD8B-4910-8B43-F3EBEA879462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79BE1EB1-C4BA-450F-81D3-6B7D372DAD2A}" type="pres">
      <dgm:prSet presAssocID="{221815DE-DD8B-4910-8B43-F3EBEA879462}" presName="wedge7" presStyleLbl="node1" presStyleIdx="6" presStyleCnt="7"/>
      <dgm:spPr/>
    </dgm:pt>
    <dgm:pt modelId="{E3549DE5-85C2-49AC-9376-B55A96BEBDCB}" type="pres">
      <dgm:prSet presAssocID="{221815DE-DD8B-4910-8B43-F3EBEA879462}" presName="dummy7a" presStyleCnt="0"/>
      <dgm:spPr/>
    </dgm:pt>
    <dgm:pt modelId="{9FEA9D72-5C14-499E-B966-DBFF81E0096E}" type="pres">
      <dgm:prSet presAssocID="{221815DE-DD8B-4910-8B43-F3EBEA879462}" presName="dummy7b" presStyleCnt="0"/>
      <dgm:spPr/>
    </dgm:pt>
    <dgm:pt modelId="{57BCD654-B773-4FD3-B456-CFF2C751EFD1}" type="pres">
      <dgm:prSet presAssocID="{221815DE-DD8B-4910-8B43-F3EBEA879462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  <dgm:pt modelId="{87D9B813-6598-4241-B0E8-08DDEC663C76}" type="pres">
      <dgm:prSet presAssocID="{0DF92C7C-D8CD-40F8-9B2A-295337CDFDA0}" presName="arrowWedge1" presStyleLbl="fgSibTrans2D1" presStyleIdx="0" presStyleCnt="7"/>
      <dgm:spPr/>
    </dgm:pt>
    <dgm:pt modelId="{9795A52E-8AB0-4CA1-B55C-0338AC9097F7}" type="pres">
      <dgm:prSet presAssocID="{E8492C64-2F87-48A0-89C2-87C386F5B177}" presName="arrowWedge2" presStyleLbl="fgSibTrans2D1" presStyleIdx="1" presStyleCnt="7"/>
      <dgm:spPr/>
    </dgm:pt>
    <dgm:pt modelId="{3702A4F4-6B84-4D2B-840C-14FCA9912062}" type="pres">
      <dgm:prSet presAssocID="{1F8B5841-B485-497D-A0F3-6B2E290F51E4}" presName="arrowWedge3" presStyleLbl="fgSibTrans2D1" presStyleIdx="2" presStyleCnt="7"/>
      <dgm:spPr/>
    </dgm:pt>
    <dgm:pt modelId="{405F2246-16D5-4139-B627-ECD37A3D6759}" type="pres">
      <dgm:prSet presAssocID="{1EBDD576-DBCC-4004-9D63-AA56D50D8B7C}" presName="arrowWedge4" presStyleLbl="fgSibTrans2D1" presStyleIdx="3" presStyleCnt="7"/>
      <dgm:spPr/>
    </dgm:pt>
    <dgm:pt modelId="{576610B4-EF20-45CF-89A5-6E1CFAB9A382}" type="pres">
      <dgm:prSet presAssocID="{41E0DBDD-66A3-4D8A-9569-7C93ECF8EEBE}" presName="arrowWedge5" presStyleLbl="fgSibTrans2D1" presStyleIdx="4" presStyleCnt="7"/>
      <dgm:spPr/>
    </dgm:pt>
    <dgm:pt modelId="{343D01E6-BC6A-43FE-ABC5-7610AC059E95}" type="pres">
      <dgm:prSet presAssocID="{5E41E13F-8D99-4A1B-913E-78928B1916A1}" presName="arrowWedge6" presStyleLbl="fgSibTrans2D1" presStyleIdx="5" presStyleCnt="7"/>
      <dgm:spPr/>
    </dgm:pt>
    <dgm:pt modelId="{E28B79C1-625B-450A-9052-6DACF9DEA651}" type="pres">
      <dgm:prSet presAssocID="{2AA7E69D-3D21-439B-8411-AA1ED2EBC966}" presName="arrowWedge7" presStyleLbl="fgSibTrans2D1" presStyleIdx="6" presStyleCnt="7"/>
      <dgm:spPr/>
    </dgm:pt>
  </dgm:ptLst>
  <dgm:cxnLst>
    <dgm:cxn modelId="{CF1F7F0C-40DA-43E0-9DCE-1E785F0FD73C}" type="presOf" srcId="{EC5822C0-9550-48CA-90C1-D9521AD81EF1}" destId="{79BE1EB1-C4BA-450F-81D3-6B7D372DAD2A}" srcOrd="0" destOrd="0" presId="urn:microsoft.com/office/officeart/2005/8/layout/cycle8"/>
    <dgm:cxn modelId="{75A6E513-2A74-473B-8BEB-F3CE30743781}" type="presOf" srcId="{1E395CCC-C117-4A44-9811-F767A8CF6CE3}" destId="{64F3F50E-2D7A-463C-9341-46FD617AC27D}" srcOrd="1" destOrd="0" presId="urn:microsoft.com/office/officeart/2005/8/layout/cycle8"/>
    <dgm:cxn modelId="{97E27B15-60FD-4753-99BE-AE4F94E8B493}" type="presOf" srcId="{D801B36C-433F-446E-A772-5BC4B7CD759E}" destId="{51EA4DC6-DE6A-4C45-85A5-A9AAC9984785}" srcOrd="0" destOrd="0" presId="urn:microsoft.com/office/officeart/2005/8/layout/cycle8"/>
    <dgm:cxn modelId="{386CAF16-7E46-4D8F-A061-54D6ACD707BB}" type="presOf" srcId="{EC5822C0-9550-48CA-90C1-D9521AD81EF1}" destId="{57BCD654-B773-4FD3-B456-CFF2C751EFD1}" srcOrd="1" destOrd="0" presId="urn:microsoft.com/office/officeart/2005/8/layout/cycle8"/>
    <dgm:cxn modelId="{20695920-7FFD-4FF8-BC66-243B4A26E07B}" type="presOf" srcId="{D801B36C-433F-446E-A772-5BC4B7CD759E}" destId="{1A60A8B1-791D-45DE-99F8-01CCDAB2B9D0}" srcOrd="1" destOrd="0" presId="urn:microsoft.com/office/officeart/2005/8/layout/cycle8"/>
    <dgm:cxn modelId="{6913662C-D206-456E-92A0-77E92ED59E7F}" type="presOf" srcId="{F5260974-3DDD-49B2-AD29-7CAF70295668}" destId="{07272762-6177-4041-AA3B-E838824D5E6E}" srcOrd="1" destOrd="0" presId="urn:microsoft.com/office/officeart/2005/8/layout/cycle8"/>
    <dgm:cxn modelId="{53C8CD2C-0D1F-4390-A1E1-3233D0C4CE32}" srcId="{221815DE-DD8B-4910-8B43-F3EBEA879462}" destId="{F5260974-3DDD-49B2-AD29-7CAF70295668}" srcOrd="4" destOrd="0" parTransId="{3B376755-30FE-498B-A5F9-2CBEA255CC25}" sibTransId="{41E0DBDD-66A3-4D8A-9569-7C93ECF8EEBE}"/>
    <dgm:cxn modelId="{289F2137-BD01-484D-98D4-E681BFF25C4B}" srcId="{221815DE-DD8B-4910-8B43-F3EBEA879462}" destId="{0CEBAF53-E564-4F92-9AFA-C5C635D325A5}" srcOrd="8" destOrd="0" parTransId="{D0CDED40-0789-4A90-8392-11E9C17F976C}" sibTransId="{A92E232B-1014-4328-BE74-3384F6316007}"/>
    <dgm:cxn modelId="{79C4D738-344A-47B6-A7C0-420CB6ABC83A}" srcId="{221815DE-DD8B-4910-8B43-F3EBEA879462}" destId="{87E148F8-74AE-4BF1-93DE-A54CB43A82D2}" srcOrd="7" destOrd="0" parTransId="{6635C0B7-00E1-48DD-B414-D09130D1E31C}" sibTransId="{F956179F-8E45-4B00-BFC9-A4E39BD49039}"/>
    <dgm:cxn modelId="{D3F2CF39-C609-4FA7-85C9-1D62066C9592}" type="presOf" srcId="{F5260974-3DDD-49B2-AD29-7CAF70295668}" destId="{0DF9F4A0-CF83-4E30-AF86-3A102B21DE92}" srcOrd="0" destOrd="0" presId="urn:microsoft.com/office/officeart/2005/8/layout/cycle8"/>
    <dgm:cxn modelId="{56B1D53A-9BE3-4EE7-9EBB-F788CDCF354D}" type="presOf" srcId="{1E395CCC-C117-4A44-9811-F767A8CF6CE3}" destId="{3474F13B-52A6-4E29-9869-78C6FFB47726}" srcOrd="0" destOrd="0" presId="urn:microsoft.com/office/officeart/2005/8/layout/cycle8"/>
    <dgm:cxn modelId="{1AF12B49-93A0-4390-AEE9-ED92372AC1D4}" type="presOf" srcId="{3BAEB304-72FA-4BDC-89F4-A1E37D4F1883}" destId="{F5D7B2DF-D89B-48D0-9E74-152E18AF93DA}" srcOrd="1" destOrd="0" presId="urn:microsoft.com/office/officeart/2005/8/layout/cycle8"/>
    <dgm:cxn modelId="{2AB64449-DD91-4E2F-8E8B-31B77F3BCF46}" type="presOf" srcId="{E1F5B6B1-43F2-4F14-B479-F8DA7CAE471C}" destId="{CF749D45-4848-44B9-808F-D493AA4B8D6C}" srcOrd="0" destOrd="0" presId="urn:microsoft.com/office/officeart/2005/8/layout/cycle8"/>
    <dgm:cxn modelId="{EEC1A07C-A309-47F6-9605-959EC9B9ED35}" type="presOf" srcId="{E1F5B6B1-43F2-4F14-B479-F8DA7CAE471C}" destId="{D067BE03-E000-4586-9D30-7C82B8C4BACC}" srcOrd="1" destOrd="0" presId="urn:microsoft.com/office/officeart/2005/8/layout/cycle8"/>
    <dgm:cxn modelId="{A1528E81-EE14-43C4-8B42-A76752AB8B57}" type="presOf" srcId="{F5EB0246-E2A2-4EAD-BE87-A23001685B7F}" destId="{B2880C9C-9B47-4096-A584-21E40D7BA5E6}" srcOrd="1" destOrd="0" presId="urn:microsoft.com/office/officeart/2005/8/layout/cycle8"/>
    <dgm:cxn modelId="{27FDF484-9169-4C08-A8CC-989D999275D0}" srcId="{221815DE-DD8B-4910-8B43-F3EBEA879462}" destId="{1E395CCC-C117-4A44-9811-F767A8CF6CE3}" srcOrd="1" destOrd="0" parTransId="{29C70273-6217-4D69-AB95-CC24508EA06A}" sibTransId="{E8492C64-2F87-48A0-89C2-87C386F5B177}"/>
    <dgm:cxn modelId="{9B012C85-E645-4727-BA08-A592155195AF}" srcId="{221815DE-DD8B-4910-8B43-F3EBEA879462}" destId="{D801B36C-433F-446E-A772-5BC4B7CD759E}" srcOrd="5" destOrd="0" parTransId="{4872C784-3633-4E00-A60B-7930FC26950F}" sibTransId="{5E41E13F-8D99-4A1B-913E-78928B1916A1}"/>
    <dgm:cxn modelId="{2C8C658D-2ADC-4698-8B16-308C723C1FCD}" srcId="{221815DE-DD8B-4910-8B43-F3EBEA879462}" destId="{3BAEB304-72FA-4BDC-89F4-A1E37D4F1883}" srcOrd="0" destOrd="0" parTransId="{68962AB7-CF66-4128-898D-273FAEDD4309}" sibTransId="{0DF92C7C-D8CD-40F8-9B2A-295337CDFDA0}"/>
    <dgm:cxn modelId="{F69F9D95-3AF2-4B59-9B2F-839ADBFC7F74}" srcId="{221815DE-DD8B-4910-8B43-F3EBEA879462}" destId="{F5EB0246-E2A2-4EAD-BE87-A23001685B7F}" srcOrd="3" destOrd="0" parTransId="{13C33AF4-58C4-4035-B4DA-D743FF965B34}" sibTransId="{1EBDD576-DBCC-4004-9D63-AA56D50D8B7C}"/>
    <dgm:cxn modelId="{9054D796-1BA7-4F44-B316-35DED74A2A49}" srcId="{221815DE-DD8B-4910-8B43-F3EBEA879462}" destId="{0A4924D3-17EE-4E43-AE3C-B0A4F44AF808}" srcOrd="9" destOrd="0" parTransId="{264FFE36-4358-4283-8A06-76D351F35C76}" sibTransId="{6CE277D2-1E49-4DDD-8CE6-F857AEEB36B3}"/>
    <dgm:cxn modelId="{D0CF07A6-5740-41B4-A40F-93CC42D8939F}" type="presOf" srcId="{221815DE-DD8B-4910-8B43-F3EBEA879462}" destId="{60C22432-E2D9-42E7-A3A8-B059A94DAE5A}" srcOrd="0" destOrd="0" presId="urn:microsoft.com/office/officeart/2005/8/layout/cycle8"/>
    <dgm:cxn modelId="{510695B3-D187-4AA2-BCE3-C590BA22F685}" type="presOf" srcId="{3BAEB304-72FA-4BDC-89F4-A1E37D4F1883}" destId="{7A2C97E0-363C-44A2-927F-8B10A5633EFA}" srcOrd="0" destOrd="0" presId="urn:microsoft.com/office/officeart/2005/8/layout/cycle8"/>
    <dgm:cxn modelId="{B1046CBC-B138-4F4D-8666-E4BBA69CE862}" type="presOf" srcId="{F5EB0246-E2A2-4EAD-BE87-A23001685B7F}" destId="{255DDE92-2784-4E38-8A51-8961700DC3EE}" srcOrd="0" destOrd="0" presId="urn:microsoft.com/office/officeart/2005/8/layout/cycle8"/>
    <dgm:cxn modelId="{F98A8FD1-137B-4B96-9ED1-AD476BC501B9}" srcId="{221815DE-DD8B-4910-8B43-F3EBEA879462}" destId="{EC5822C0-9550-48CA-90C1-D9521AD81EF1}" srcOrd="6" destOrd="0" parTransId="{72E458E4-D868-428F-A03D-1C373E824BBD}" sibTransId="{2AA7E69D-3D21-439B-8411-AA1ED2EBC966}"/>
    <dgm:cxn modelId="{1D0BA6F3-8D67-4BB1-90F3-2DA52AD29C88}" srcId="{221815DE-DD8B-4910-8B43-F3EBEA879462}" destId="{E1F5B6B1-43F2-4F14-B479-F8DA7CAE471C}" srcOrd="2" destOrd="0" parTransId="{27755F4C-423C-4602-8507-7E238048BEAA}" sibTransId="{1F8B5841-B485-497D-A0F3-6B2E290F51E4}"/>
    <dgm:cxn modelId="{18B2D7F8-EE13-4869-8B50-BDB1BC00B513}" type="presParOf" srcId="{60C22432-E2D9-42E7-A3A8-B059A94DAE5A}" destId="{7A2C97E0-363C-44A2-927F-8B10A5633EFA}" srcOrd="0" destOrd="0" presId="urn:microsoft.com/office/officeart/2005/8/layout/cycle8"/>
    <dgm:cxn modelId="{9F19565D-512F-43A3-B009-13699CF8FE9A}" type="presParOf" srcId="{60C22432-E2D9-42E7-A3A8-B059A94DAE5A}" destId="{7A2F5442-4E5E-4D30-8536-02AF02D33D33}" srcOrd="1" destOrd="0" presId="urn:microsoft.com/office/officeart/2005/8/layout/cycle8"/>
    <dgm:cxn modelId="{73AE2035-1409-4185-8495-DBCD82CDFEB3}" type="presParOf" srcId="{60C22432-E2D9-42E7-A3A8-B059A94DAE5A}" destId="{EF2DB21C-466B-4C2A-9F45-AB1675EC8D90}" srcOrd="2" destOrd="0" presId="urn:microsoft.com/office/officeart/2005/8/layout/cycle8"/>
    <dgm:cxn modelId="{49F808DF-ED99-4CD9-99CB-FF572579C28F}" type="presParOf" srcId="{60C22432-E2D9-42E7-A3A8-B059A94DAE5A}" destId="{F5D7B2DF-D89B-48D0-9E74-152E18AF93DA}" srcOrd="3" destOrd="0" presId="urn:microsoft.com/office/officeart/2005/8/layout/cycle8"/>
    <dgm:cxn modelId="{AEF18617-48C0-4870-B294-34FFB56928AF}" type="presParOf" srcId="{60C22432-E2D9-42E7-A3A8-B059A94DAE5A}" destId="{3474F13B-52A6-4E29-9869-78C6FFB47726}" srcOrd="4" destOrd="0" presId="urn:microsoft.com/office/officeart/2005/8/layout/cycle8"/>
    <dgm:cxn modelId="{BA592B4C-1EC9-4BBA-80E3-3B2B822F2343}" type="presParOf" srcId="{60C22432-E2D9-42E7-A3A8-B059A94DAE5A}" destId="{18172A34-E33E-4DB8-82A9-1DF38D66113B}" srcOrd="5" destOrd="0" presId="urn:microsoft.com/office/officeart/2005/8/layout/cycle8"/>
    <dgm:cxn modelId="{5328B28B-008E-428A-BEB5-6BE36ED26D03}" type="presParOf" srcId="{60C22432-E2D9-42E7-A3A8-B059A94DAE5A}" destId="{9294E779-125B-4340-A2BF-E58E84B7E674}" srcOrd="6" destOrd="0" presId="urn:microsoft.com/office/officeart/2005/8/layout/cycle8"/>
    <dgm:cxn modelId="{AE83B337-E707-4EA4-BBC3-3A79E78806F2}" type="presParOf" srcId="{60C22432-E2D9-42E7-A3A8-B059A94DAE5A}" destId="{64F3F50E-2D7A-463C-9341-46FD617AC27D}" srcOrd="7" destOrd="0" presId="urn:microsoft.com/office/officeart/2005/8/layout/cycle8"/>
    <dgm:cxn modelId="{653F6851-F555-4DF3-88A0-25DC04FB6E64}" type="presParOf" srcId="{60C22432-E2D9-42E7-A3A8-B059A94DAE5A}" destId="{CF749D45-4848-44B9-808F-D493AA4B8D6C}" srcOrd="8" destOrd="0" presId="urn:microsoft.com/office/officeart/2005/8/layout/cycle8"/>
    <dgm:cxn modelId="{CF06093C-3207-46CF-90BB-253C1944EC1A}" type="presParOf" srcId="{60C22432-E2D9-42E7-A3A8-B059A94DAE5A}" destId="{65396DF6-2609-46CA-9F0D-C852C559D00A}" srcOrd="9" destOrd="0" presId="urn:microsoft.com/office/officeart/2005/8/layout/cycle8"/>
    <dgm:cxn modelId="{0751B977-A42F-46DD-B224-221CD708E9BC}" type="presParOf" srcId="{60C22432-E2D9-42E7-A3A8-B059A94DAE5A}" destId="{881FF9FB-1796-45F6-88A9-96A7785655E2}" srcOrd="10" destOrd="0" presId="urn:microsoft.com/office/officeart/2005/8/layout/cycle8"/>
    <dgm:cxn modelId="{029712C3-772F-4416-A687-59CEC8644F71}" type="presParOf" srcId="{60C22432-E2D9-42E7-A3A8-B059A94DAE5A}" destId="{D067BE03-E000-4586-9D30-7C82B8C4BACC}" srcOrd="11" destOrd="0" presId="urn:microsoft.com/office/officeart/2005/8/layout/cycle8"/>
    <dgm:cxn modelId="{F65EDEEC-3D96-41CC-A724-BA456758549B}" type="presParOf" srcId="{60C22432-E2D9-42E7-A3A8-B059A94DAE5A}" destId="{255DDE92-2784-4E38-8A51-8961700DC3EE}" srcOrd="12" destOrd="0" presId="urn:microsoft.com/office/officeart/2005/8/layout/cycle8"/>
    <dgm:cxn modelId="{6CAF0510-7984-46E5-9E1D-FF014856338F}" type="presParOf" srcId="{60C22432-E2D9-42E7-A3A8-B059A94DAE5A}" destId="{93DAE7BB-9A22-4F60-87FA-CF9BFB4B77DD}" srcOrd="13" destOrd="0" presId="urn:microsoft.com/office/officeart/2005/8/layout/cycle8"/>
    <dgm:cxn modelId="{AB4D889B-FF94-44D7-8B47-01CF0635502C}" type="presParOf" srcId="{60C22432-E2D9-42E7-A3A8-B059A94DAE5A}" destId="{6FF3E790-718A-4918-AE6F-578CF97CEA52}" srcOrd="14" destOrd="0" presId="urn:microsoft.com/office/officeart/2005/8/layout/cycle8"/>
    <dgm:cxn modelId="{BD63921A-F387-4F13-8158-3573940EA51D}" type="presParOf" srcId="{60C22432-E2D9-42E7-A3A8-B059A94DAE5A}" destId="{B2880C9C-9B47-4096-A584-21E40D7BA5E6}" srcOrd="15" destOrd="0" presId="urn:microsoft.com/office/officeart/2005/8/layout/cycle8"/>
    <dgm:cxn modelId="{FA1E300E-FADD-48BE-BF68-5F352BB27DA5}" type="presParOf" srcId="{60C22432-E2D9-42E7-A3A8-B059A94DAE5A}" destId="{0DF9F4A0-CF83-4E30-AF86-3A102B21DE92}" srcOrd="16" destOrd="0" presId="urn:microsoft.com/office/officeart/2005/8/layout/cycle8"/>
    <dgm:cxn modelId="{09DA26A7-03A0-499A-801C-139B792E9F34}" type="presParOf" srcId="{60C22432-E2D9-42E7-A3A8-B059A94DAE5A}" destId="{FAD64E0B-D32C-4B50-8958-A9E0DB16BD46}" srcOrd="17" destOrd="0" presId="urn:microsoft.com/office/officeart/2005/8/layout/cycle8"/>
    <dgm:cxn modelId="{B7D2E59F-40A0-4750-88A8-92A3BF4F07EC}" type="presParOf" srcId="{60C22432-E2D9-42E7-A3A8-B059A94DAE5A}" destId="{BDE97EF0-8EA8-4F42-B27D-F6CD57584403}" srcOrd="18" destOrd="0" presId="urn:microsoft.com/office/officeart/2005/8/layout/cycle8"/>
    <dgm:cxn modelId="{B6FB735E-C3E7-45EE-96D5-718A2B2BDB6E}" type="presParOf" srcId="{60C22432-E2D9-42E7-A3A8-B059A94DAE5A}" destId="{07272762-6177-4041-AA3B-E838824D5E6E}" srcOrd="19" destOrd="0" presId="urn:microsoft.com/office/officeart/2005/8/layout/cycle8"/>
    <dgm:cxn modelId="{A94A2BBD-26DE-4E63-8123-23019609944C}" type="presParOf" srcId="{60C22432-E2D9-42E7-A3A8-B059A94DAE5A}" destId="{51EA4DC6-DE6A-4C45-85A5-A9AAC9984785}" srcOrd="20" destOrd="0" presId="urn:microsoft.com/office/officeart/2005/8/layout/cycle8"/>
    <dgm:cxn modelId="{A0826989-0F74-41DF-80EF-553F2AC981C1}" type="presParOf" srcId="{60C22432-E2D9-42E7-A3A8-B059A94DAE5A}" destId="{161A88C8-C722-4D16-A5AE-1C6EE814DFC7}" srcOrd="21" destOrd="0" presId="urn:microsoft.com/office/officeart/2005/8/layout/cycle8"/>
    <dgm:cxn modelId="{68DB05D0-0466-4C5E-93AB-C4695BD1BD8C}" type="presParOf" srcId="{60C22432-E2D9-42E7-A3A8-B059A94DAE5A}" destId="{97BEBC55-842A-4F22-8BA9-ACF48282FE70}" srcOrd="22" destOrd="0" presId="urn:microsoft.com/office/officeart/2005/8/layout/cycle8"/>
    <dgm:cxn modelId="{7F910D62-26CD-4A63-B0E4-DD1F3D9B62FF}" type="presParOf" srcId="{60C22432-E2D9-42E7-A3A8-B059A94DAE5A}" destId="{1A60A8B1-791D-45DE-99F8-01CCDAB2B9D0}" srcOrd="23" destOrd="0" presId="urn:microsoft.com/office/officeart/2005/8/layout/cycle8"/>
    <dgm:cxn modelId="{F3017F84-2ADF-4F84-A370-DAD8A280C619}" type="presParOf" srcId="{60C22432-E2D9-42E7-A3A8-B059A94DAE5A}" destId="{79BE1EB1-C4BA-450F-81D3-6B7D372DAD2A}" srcOrd="24" destOrd="0" presId="urn:microsoft.com/office/officeart/2005/8/layout/cycle8"/>
    <dgm:cxn modelId="{12B7B71E-56AE-4E5B-A67F-F826106BECF7}" type="presParOf" srcId="{60C22432-E2D9-42E7-A3A8-B059A94DAE5A}" destId="{E3549DE5-85C2-49AC-9376-B55A96BEBDCB}" srcOrd="25" destOrd="0" presId="urn:microsoft.com/office/officeart/2005/8/layout/cycle8"/>
    <dgm:cxn modelId="{50C16ED4-AD2F-4464-976E-91CA3CF1D5DF}" type="presParOf" srcId="{60C22432-E2D9-42E7-A3A8-B059A94DAE5A}" destId="{9FEA9D72-5C14-499E-B966-DBFF81E0096E}" srcOrd="26" destOrd="0" presId="urn:microsoft.com/office/officeart/2005/8/layout/cycle8"/>
    <dgm:cxn modelId="{A7532EF4-DF6B-420D-8D54-7BB93C379DF0}" type="presParOf" srcId="{60C22432-E2D9-42E7-A3A8-B059A94DAE5A}" destId="{57BCD654-B773-4FD3-B456-CFF2C751EFD1}" srcOrd="27" destOrd="0" presId="urn:microsoft.com/office/officeart/2005/8/layout/cycle8"/>
    <dgm:cxn modelId="{358EB2B1-D96E-425A-908A-E45D57B5AB0C}" type="presParOf" srcId="{60C22432-E2D9-42E7-A3A8-B059A94DAE5A}" destId="{87D9B813-6598-4241-B0E8-08DDEC663C76}" srcOrd="28" destOrd="0" presId="urn:microsoft.com/office/officeart/2005/8/layout/cycle8"/>
    <dgm:cxn modelId="{35EFC5EF-1BA7-4277-A9A7-6074462A10EE}" type="presParOf" srcId="{60C22432-E2D9-42E7-A3A8-B059A94DAE5A}" destId="{9795A52E-8AB0-4CA1-B55C-0338AC9097F7}" srcOrd="29" destOrd="0" presId="urn:microsoft.com/office/officeart/2005/8/layout/cycle8"/>
    <dgm:cxn modelId="{6C84ED5B-EB11-4FC1-B8AE-6D84D2A0E0F6}" type="presParOf" srcId="{60C22432-E2D9-42E7-A3A8-B059A94DAE5A}" destId="{3702A4F4-6B84-4D2B-840C-14FCA9912062}" srcOrd="30" destOrd="0" presId="urn:microsoft.com/office/officeart/2005/8/layout/cycle8"/>
    <dgm:cxn modelId="{EE888E97-75F9-46EC-8F65-CFF3A2A5E3F6}" type="presParOf" srcId="{60C22432-E2D9-42E7-A3A8-B059A94DAE5A}" destId="{405F2246-16D5-4139-B627-ECD37A3D6759}" srcOrd="31" destOrd="0" presId="urn:microsoft.com/office/officeart/2005/8/layout/cycle8"/>
    <dgm:cxn modelId="{23100A39-428D-4584-9ACA-43F217012702}" type="presParOf" srcId="{60C22432-E2D9-42E7-A3A8-B059A94DAE5A}" destId="{576610B4-EF20-45CF-89A5-6E1CFAB9A382}" srcOrd="32" destOrd="0" presId="urn:microsoft.com/office/officeart/2005/8/layout/cycle8"/>
    <dgm:cxn modelId="{70A2D124-90A2-4457-BBA1-6FDB1D91144B}" type="presParOf" srcId="{60C22432-E2D9-42E7-A3A8-B059A94DAE5A}" destId="{343D01E6-BC6A-43FE-ABC5-7610AC059E95}" srcOrd="33" destOrd="0" presId="urn:microsoft.com/office/officeart/2005/8/layout/cycle8"/>
    <dgm:cxn modelId="{F0677F60-F639-4DFC-83CB-517545F39EEC}" type="presParOf" srcId="{60C22432-E2D9-42E7-A3A8-B059A94DAE5A}" destId="{E28B79C1-625B-450A-9052-6DACF9DEA651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6B00FA-F870-43BC-A3F5-6C302234D1F6}" type="doc">
      <dgm:prSet loTypeId="urn:microsoft.com/office/officeart/2005/8/layout/hList7" loCatId="relationship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2A503F10-2A66-460C-85BD-BA943494F9EE}">
      <dgm:prSet custT="1"/>
      <dgm:spPr>
        <a:solidFill>
          <a:schemeClr val="accent3"/>
        </a:solidFill>
      </dgm:spPr>
      <dgm:t>
        <a:bodyPr/>
        <a:lstStyle/>
        <a:p>
          <a:pPr rtl="0"/>
          <a:r>
            <a:rPr lang="en-AU" sz="2000" b="1" dirty="0" err="1">
              <a:solidFill>
                <a:srgbClr val="FFFF00"/>
              </a:solidFill>
            </a:rPr>
            <a:t>Axloqiy</a:t>
          </a:r>
          <a:r>
            <a:rPr lang="en-AU" sz="2000" b="1" dirty="0">
              <a:solidFill>
                <a:srgbClr val="FFFF00"/>
              </a:solidFill>
            </a:rPr>
            <a:t> </a:t>
          </a:r>
          <a:r>
            <a:rPr lang="en-AU" sz="2000" b="1" dirty="0" err="1">
              <a:solidFill>
                <a:srgbClr val="FFFF00"/>
              </a:solidFill>
            </a:rPr>
            <a:t>tafakkur</a:t>
          </a:r>
          <a:r>
            <a:rPr lang="en-AU" sz="2000" b="1" dirty="0">
              <a:solidFill>
                <a:srgbClr val="FFFF00"/>
              </a:solidFill>
            </a:rPr>
            <a:t>- </a:t>
          </a:r>
          <a:r>
            <a:rPr lang="en-AU" sz="2000" b="1" dirty="0" err="1">
              <a:solidFill>
                <a:srgbClr val="002060"/>
              </a:solidFill>
            </a:rPr>
            <a:t>harakatlarni</a:t>
          </a:r>
          <a:r>
            <a:rPr lang="en-AU" sz="2000" b="1" dirty="0">
              <a:solidFill>
                <a:srgbClr val="002060"/>
              </a:solidFill>
            </a:rPr>
            <a:t> </a:t>
          </a:r>
          <a:r>
            <a:rPr lang="en-AU" sz="2000" b="1" dirty="0" err="1">
              <a:solidFill>
                <a:srgbClr val="002060"/>
              </a:solidFill>
            </a:rPr>
            <a:t>sodir</a:t>
          </a:r>
          <a:r>
            <a:rPr lang="en-AU" sz="2000" b="1" dirty="0">
              <a:solidFill>
                <a:srgbClr val="002060"/>
              </a:solidFill>
            </a:rPr>
            <a:t> </a:t>
          </a:r>
          <a:r>
            <a:rPr lang="en-AU" sz="2000" b="1" dirty="0" err="1">
              <a:solidFill>
                <a:srgbClr val="002060"/>
              </a:solidFill>
            </a:rPr>
            <a:t>etishga</a:t>
          </a:r>
          <a:r>
            <a:rPr lang="en-AU" sz="2000" b="1" dirty="0">
              <a:solidFill>
                <a:srgbClr val="002060"/>
              </a:solidFill>
            </a:rPr>
            <a:t> </a:t>
          </a:r>
          <a:r>
            <a:rPr lang="en-AU" sz="2000" b="1" dirty="0" err="1">
              <a:solidFill>
                <a:srgbClr val="002060"/>
              </a:solidFill>
            </a:rPr>
            <a:t>undovch</a:t>
          </a:r>
          <a:r>
            <a:rPr lang="en-AU" sz="2000" b="1" dirty="0">
              <a:solidFill>
                <a:srgbClr val="002060"/>
              </a:solidFill>
            </a:rPr>
            <a:t> </a:t>
          </a:r>
          <a:r>
            <a:rPr lang="en-AU" sz="2000" b="1" dirty="0" err="1">
              <a:solidFill>
                <a:srgbClr val="002060"/>
              </a:solidFill>
            </a:rPr>
            <a:t>boshqaruvchi</a:t>
          </a:r>
          <a:r>
            <a:rPr lang="en-AU" sz="2000" b="1" dirty="0">
              <a:solidFill>
                <a:srgbClr val="002060"/>
              </a:solidFill>
            </a:rPr>
            <a:t> </a:t>
          </a:r>
          <a:r>
            <a:rPr lang="en-AU" sz="2000" b="1" dirty="0" err="1">
              <a:solidFill>
                <a:srgbClr val="002060"/>
              </a:solidFill>
            </a:rPr>
            <a:t>g’oyadir</a:t>
          </a:r>
          <a:endParaRPr lang="ru-RU" sz="2000" dirty="0">
            <a:solidFill>
              <a:srgbClr val="002060"/>
            </a:solidFill>
          </a:endParaRPr>
        </a:p>
      </dgm:t>
    </dgm:pt>
    <dgm:pt modelId="{52EDD379-52B3-40CE-83B0-8B183C41F3A1}" type="parTrans" cxnId="{D2A100EC-5822-473D-B937-DFE60DA76214}">
      <dgm:prSet/>
      <dgm:spPr/>
      <dgm:t>
        <a:bodyPr/>
        <a:lstStyle/>
        <a:p>
          <a:endParaRPr lang="ru-RU"/>
        </a:p>
      </dgm:t>
    </dgm:pt>
    <dgm:pt modelId="{9DE68C44-8AE4-40EB-A231-1BC59A201BEA}" type="sibTrans" cxnId="{D2A100EC-5822-473D-B937-DFE60DA76214}">
      <dgm:prSet/>
      <dgm:spPr/>
      <dgm:t>
        <a:bodyPr/>
        <a:lstStyle/>
        <a:p>
          <a:endParaRPr lang="ru-RU"/>
        </a:p>
      </dgm:t>
    </dgm:pt>
    <dgm:pt modelId="{9FBD1817-7C3C-457B-AC8E-200C582465C3}">
      <dgm:prSet custT="1"/>
      <dgm:spPr>
        <a:solidFill>
          <a:schemeClr val="accent3"/>
        </a:solidFill>
      </dgm:spPr>
      <dgm:t>
        <a:bodyPr/>
        <a:lstStyle/>
        <a:p>
          <a:pPr rtl="0"/>
          <a:r>
            <a:rPr lang="en-AU" sz="2000" b="1" dirty="0" err="1">
              <a:solidFill>
                <a:srgbClr val="FFFF00"/>
              </a:solidFill>
            </a:rPr>
            <a:t>Ma’naviy</a:t>
          </a:r>
          <a:r>
            <a:rPr lang="en-AU" sz="2000" b="1" dirty="0">
              <a:solidFill>
                <a:srgbClr val="FFFF00"/>
              </a:solidFill>
            </a:rPr>
            <a:t> </a:t>
          </a:r>
          <a:r>
            <a:rPr lang="en-AU" sz="2000" b="1" dirty="0" err="1">
              <a:solidFill>
                <a:srgbClr val="FFFF00"/>
              </a:solidFill>
            </a:rPr>
            <a:t>faoliyat</a:t>
          </a:r>
          <a:r>
            <a:rPr lang="en-AU" sz="2000" b="1" dirty="0">
              <a:solidFill>
                <a:srgbClr val="FFFF00"/>
              </a:solidFill>
            </a:rPr>
            <a:t>- </a:t>
          </a:r>
          <a:r>
            <a:rPr lang="en-AU" sz="2000" b="1" dirty="0" err="1">
              <a:solidFill>
                <a:srgbClr val="002060"/>
              </a:solidFill>
            </a:rPr>
            <a:t>axloqiy</a:t>
          </a:r>
          <a:r>
            <a:rPr lang="en-AU" sz="2000" b="1" dirty="0">
              <a:solidFill>
                <a:srgbClr val="002060"/>
              </a:solidFill>
            </a:rPr>
            <a:t> </a:t>
          </a:r>
          <a:r>
            <a:rPr lang="en-AU" sz="2000" b="1" dirty="0" err="1">
              <a:solidFill>
                <a:srgbClr val="002060"/>
              </a:solidFill>
            </a:rPr>
            <a:t>asoslar</a:t>
          </a:r>
          <a:r>
            <a:rPr lang="en-AU" sz="2000" b="1" dirty="0">
              <a:solidFill>
                <a:srgbClr val="002060"/>
              </a:solidFill>
            </a:rPr>
            <a:t> </a:t>
          </a:r>
          <a:r>
            <a:rPr lang="en-AU" sz="2000" b="1" dirty="0" err="1">
              <a:solidFill>
                <a:srgbClr val="002060"/>
              </a:solidFill>
            </a:rPr>
            <a:t>natijasida</a:t>
          </a:r>
          <a:r>
            <a:rPr lang="en-AU" sz="2000" b="1" dirty="0">
              <a:solidFill>
                <a:srgbClr val="002060"/>
              </a:solidFill>
            </a:rPr>
            <a:t> </a:t>
          </a:r>
          <a:r>
            <a:rPr lang="en-AU" sz="2000" b="1" dirty="0" err="1">
              <a:solidFill>
                <a:srgbClr val="002060"/>
              </a:solidFill>
            </a:rPr>
            <a:t>amalga</a:t>
          </a:r>
          <a:r>
            <a:rPr lang="en-AU" sz="2000" b="1" dirty="0">
              <a:solidFill>
                <a:srgbClr val="002060"/>
              </a:solidFill>
            </a:rPr>
            <a:t> </a:t>
          </a:r>
          <a:r>
            <a:rPr lang="en-AU" sz="2000" b="1" dirty="0" err="1">
              <a:solidFill>
                <a:srgbClr val="002060"/>
              </a:solidFill>
            </a:rPr>
            <a:t>oshirilgan</a:t>
          </a:r>
          <a:r>
            <a:rPr lang="en-AU" sz="2000" b="1" dirty="0">
              <a:solidFill>
                <a:srgbClr val="002060"/>
              </a:solidFill>
            </a:rPr>
            <a:t> </a:t>
          </a:r>
          <a:r>
            <a:rPr lang="en-AU" sz="2000" b="1" dirty="0" err="1">
              <a:solidFill>
                <a:srgbClr val="002060"/>
              </a:solidFill>
            </a:rPr>
            <a:t>harakatlar</a:t>
          </a:r>
          <a:endParaRPr lang="ru-RU" sz="2000" dirty="0">
            <a:solidFill>
              <a:srgbClr val="002060"/>
            </a:solidFill>
          </a:endParaRPr>
        </a:p>
      </dgm:t>
    </dgm:pt>
    <dgm:pt modelId="{3C90C806-A8BC-449E-945F-5AFC1DA6E8D9}" type="parTrans" cxnId="{EB6A9268-92AE-46E8-930C-95C97DC530F9}">
      <dgm:prSet/>
      <dgm:spPr/>
      <dgm:t>
        <a:bodyPr/>
        <a:lstStyle/>
        <a:p>
          <a:endParaRPr lang="ru-RU"/>
        </a:p>
      </dgm:t>
    </dgm:pt>
    <dgm:pt modelId="{1E1ACF3F-1196-4FA3-B3A8-8101E8E4E3C6}" type="sibTrans" cxnId="{EB6A9268-92AE-46E8-930C-95C97DC530F9}">
      <dgm:prSet/>
      <dgm:spPr/>
      <dgm:t>
        <a:bodyPr/>
        <a:lstStyle/>
        <a:p>
          <a:endParaRPr lang="ru-RU"/>
        </a:p>
      </dgm:t>
    </dgm:pt>
    <dgm:pt modelId="{62E84A68-1814-453C-B25A-2968B8EF6449}">
      <dgm:prSet custT="1"/>
      <dgm:spPr>
        <a:solidFill>
          <a:schemeClr val="accent3"/>
        </a:solidFill>
      </dgm:spPr>
      <dgm:t>
        <a:bodyPr/>
        <a:lstStyle/>
        <a:p>
          <a:pPr rtl="0"/>
          <a:r>
            <a:rPr lang="en-AU" sz="1800" b="1" dirty="0" err="1">
              <a:solidFill>
                <a:srgbClr val="FFFF00"/>
              </a:solidFill>
            </a:rPr>
            <a:t>Ma’naviy</a:t>
          </a:r>
          <a:r>
            <a:rPr lang="en-AU" sz="1800" b="1" dirty="0">
              <a:solidFill>
                <a:srgbClr val="FFFF00"/>
              </a:solidFill>
            </a:rPr>
            <a:t> </a:t>
          </a:r>
          <a:r>
            <a:rPr lang="en-AU" sz="1800" b="1" dirty="0" err="1">
              <a:solidFill>
                <a:srgbClr val="FFFF00"/>
              </a:solidFill>
            </a:rPr>
            <a:t>munosabatla</a:t>
          </a:r>
          <a:r>
            <a:rPr lang="en-AU" sz="1800" b="0" dirty="0" err="1">
              <a:solidFill>
                <a:srgbClr val="FFFF00"/>
              </a:solidFill>
            </a:rPr>
            <a:t>r</a:t>
          </a:r>
          <a:r>
            <a:rPr lang="en-AU" sz="1800" b="0" dirty="0">
              <a:solidFill>
                <a:srgbClr val="FFFF00"/>
              </a:solidFill>
            </a:rPr>
            <a:t>- </a:t>
          </a:r>
          <a:r>
            <a:rPr lang="en-AU" sz="1800" b="0" dirty="0" err="1">
              <a:solidFill>
                <a:srgbClr val="002060"/>
              </a:solidFill>
            </a:rPr>
            <a:t>m</a:t>
          </a:r>
          <a:r>
            <a:rPr lang="en-AU" sz="1800" b="1" dirty="0" err="1">
              <a:solidFill>
                <a:srgbClr val="002060"/>
              </a:solidFill>
            </a:rPr>
            <a:t>a’naviy</a:t>
          </a:r>
          <a:r>
            <a:rPr lang="en-AU" sz="1800" b="1" dirty="0">
              <a:solidFill>
                <a:srgbClr val="002060"/>
              </a:solidFill>
            </a:rPr>
            <a:t> </a:t>
          </a:r>
          <a:r>
            <a:rPr lang="en-AU" sz="1800" b="1" dirty="0" err="1">
              <a:solidFill>
                <a:srgbClr val="002060"/>
              </a:solidFill>
            </a:rPr>
            <a:t>talablarni</a:t>
          </a:r>
          <a:r>
            <a:rPr lang="en-AU" sz="1800" b="1" dirty="0">
              <a:solidFill>
                <a:srgbClr val="002060"/>
              </a:solidFill>
            </a:rPr>
            <a:t> </a:t>
          </a:r>
          <a:r>
            <a:rPr lang="en-AU" sz="1800" b="1" dirty="0" err="1">
              <a:solidFill>
                <a:srgbClr val="002060"/>
              </a:solidFill>
            </a:rPr>
            <a:t>amalga</a:t>
          </a:r>
          <a:r>
            <a:rPr lang="en-AU" sz="1800" b="1" dirty="0">
              <a:solidFill>
                <a:srgbClr val="002060"/>
              </a:solidFill>
            </a:rPr>
            <a:t> </a:t>
          </a:r>
          <a:r>
            <a:rPr lang="en-AU" sz="1800" b="1" dirty="0" err="1">
              <a:solidFill>
                <a:srgbClr val="002060"/>
              </a:solidFill>
            </a:rPr>
            <a:t>oshirish</a:t>
          </a:r>
          <a:r>
            <a:rPr lang="en-AU" sz="1800" b="1" dirty="0">
              <a:solidFill>
                <a:srgbClr val="002060"/>
              </a:solidFill>
            </a:rPr>
            <a:t> </a:t>
          </a:r>
          <a:r>
            <a:rPr lang="en-AU" sz="1800" b="1" dirty="0" err="1">
              <a:solidFill>
                <a:srgbClr val="002060"/>
              </a:solidFill>
            </a:rPr>
            <a:t>darajasidagi</a:t>
          </a:r>
          <a:r>
            <a:rPr lang="en-AU" sz="1800" b="1" dirty="0">
              <a:solidFill>
                <a:srgbClr val="002060"/>
              </a:solidFill>
            </a:rPr>
            <a:t> </a:t>
          </a:r>
          <a:r>
            <a:rPr lang="en-AU" sz="1800" b="1" dirty="0" err="1">
              <a:solidFill>
                <a:srgbClr val="002060"/>
              </a:solidFill>
            </a:rPr>
            <a:t>har</a:t>
          </a:r>
          <a:r>
            <a:rPr lang="en-AU" sz="1800" b="1" dirty="0">
              <a:solidFill>
                <a:srgbClr val="002060"/>
              </a:solidFill>
            </a:rPr>
            <a:t> </a:t>
          </a:r>
          <a:r>
            <a:rPr lang="en-AU" sz="1800" b="1" dirty="0" err="1">
              <a:solidFill>
                <a:srgbClr val="002060"/>
              </a:solidFill>
            </a:rPr>
            <a:t>qanday</a:t>
          </a:r>
          <a:r>
            <a:rPr lang="en-AU" sz="1800" b="1" dirty="0">
              <a:solidFill>
                <a:srgbClr val="002060"/>
              </a:solidFill>
            </a:rPr>
            <a:t> </a:t>
          </a:r>
          <a:r>
            <a:rPr lang="en-AU" sz="1800" b="1" dirty="0" err="1">
              <a:solidFill>
                <a:srgbClr val="002060"/>
              </a:solidFill>
            </a:rPr>
            <a:t>munosabatlar</a:t>
          </a:r>
          <a:endParaRPr lang="ru-RU" sz="1800" dirty="0">
            <a:solidFill>
              <a:srgbClr val="002060"/>
            </a:solidFill>
          </a:endParaRPr>
        </a:p>
      </dgm:t>
    </dgm:pt>
    <dgm:pt modelId="{7B0D7C36-EBD8-4933-9D81-3734661989FF}" type="parTrans" cxnId="{3481F08A-0D49-4AC8-A1E7-67FF9C31F4FD}">
      <dgm:prSet/>
      <dgm:spPr/>
      <dgm:t>
        <a:bodyPr/>
        <a:lstStyle/>
        <a:p>
          <a:endParaRPr lang="ru-RU"/>
        </a:p>
      </dgm:t>
    </dgm:pt>
    <dgm:pt modelId="{521B7B02-2366-486A-826F-C64AD1955282}" type="sibTrans" cxnId="{3481F08A-0D49-4AC8-A1E7-67FF9C31F4FD}">
      <dgm:prSet/>
      <dgm:spPr/>
      <dgm:t>
        <a:bodyPr/>
        <a:lstStyle/>
        <a:p>
          <a:endParaRPr lang="ru-RU"/>
        </a:p>
      </dgm:t>
    </dgm:pt>
    <dgm:pt modelId="{7FF1E01A-18E6-4A01-9912-8B78ED2EB4A6}" type="pres">
      <dgm:prSet presAssocID="{D56B00FA-F870-43BC-A3F5-6C302234D1F6}" presName="Name0" presStyleCnt="0">
        <dgm:presLayoutVars>
          <dgm:dir/>
          <dgm:resizeHandles val="exact"/>
        </dgm:presLayoutVars>
      </dgm:prSet>
      <dgm:spPr/>
    </dgm:pt>
    <dgm:pt modelId="{A6CC1359-0A65-49B0-BAA8-6B72AF74BEF2}" type="pres">
      <dgm:prSet presAssocID="{D56B00FA-F870-43BC-A3F5-6C302234D1F6}" presName="fgShape" presStyleLbl="fgShp" presStyleIdx="0" presStyleCnt="1" custLinFactNeighborX="258" custLinFactNeighborY="19921"/>
      <dgm:spPr/>
    </dgm:pt>
    <dgm:pt modelId="{8229A2F8-0D9A-4101-B9B8-F7B998ADD01B}" type="pres">
      <dgm:prSet presAssocID="{D56B00FA-F870-43BC-A3F5-6C302234D1F6}" presName="linComp" presStyleCnt="0"/>
      <dgm:spPr/>
    </dgm:pt>
    <dgm:pt modelId="{5A9079EE-685B-4C67-A3F0-AE1B4EF3EE92}" type="pres">
      <dgm:prSet presAssocID="{2A503F10-2A66-460C-85BD-BA943494F9EE}" presName="compNode" presStyleCnt="0"/>
      <dgm:spPr/>
    </dgm:pt>
    <dgm:pt modelId="{4FCB3E5A-1B29-4C56-8554-68D246043A2C}" type="pres">
      <dgm:prSet presAssocID="{2A503F10-2A66-460C-85BD-BA943494F9EE}" presName="bkgdShape" presStyleLbl="node1" presStyleIdx="0" presStyleCnt="3"/>
      <dgm:spPr/>
    </dgm:pt>
    <dgm:pt modelId="{35CA94F4-37A7-4DA7-B18D-6B0C2965EE00}" type="pres">
      <dgm:prSet presAssocID="{2A503F10-2A66-460C-85BD-BA943494F9EE}" presName="nodeTx" presStyleLbl="node1" presStyleIdx="0" presStyleCnt="3">
        <dgm:presLayoutVars>
          <dgm:bulletEnabled val="1"/>
        </dgm:presLayoutVars>
      </dgm:prSet>
      <dgm:spPr/>
    </dgm:pt>
    <dgm:pt modelId="{DDFC7CBE-D176-4946-AA18-DE9D503B7841}" type="pres">
      <dgm:prSet presAssocID="{2A503F10-2A66-460C-85BD-BA943494F9EE}" presName="invisiNode" presStyleLbl="node1" presStyleIdx="0" presStyleCnt="3"/>
      <dgm:spPr/>
    </dgm:pt>
    <dgm:pt modelId="{92071910-1D4B-49CF-8576-6D1710D7C051}" type="pres">
      <dgm:prSet presAssocID="{2A503F10-2A66-460C-85BD-BA943494F9EE}" presName="imagNode" presStyleLbl="fgImgPlace1" presStyleIdx="0" presStyleCnt="3" custScaleX="14817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369642A0-533D-4614-9ADB-083A7DAB8306}" type="pres">
      <dgm:prSet presAssocID="{9DE68C44-8AE4-40EB-A231-1BC59A201BEA}" presName="sibTrans" presStyleLbl="sibTrans2D1" presStyleIdx="0" presStyleCnt="0"/>
      <dgm:spPr/>
    </dgm:pt>
    <dgm:pt modelId="{E6324F6E-BEF7-4565-AD40-A45A0CBF60B8}" type="pres">
      <dgm:prSet presAssocID="{9FBD1817-7C3C-457B-AC8E-200C582465C3}" presName="compNode" presStyleCnt="0"/>
      <dgm:spPr/>
    </dgm:pt>
    <dgm:pt modelId="{DCC65693-CDC1-44A0-90C5-8975C662ED35}" type="pres">
      <dgm:prSet presAssocID="{9FBD1817-7C3C-457B-AC8E-200C582465C3}" presName="bkgdShape" presStyleLbl="node1" presStyleIdx="1" presStyleCnt="3"/>
      <dgm:spPr/>
    </dgm:pt>
    <dgm:pt modelId="{60E64B37-AEF5-40F7-B8D5-B2054103F619}" type="pres">
      <dgm:prSet presAssocID="{9FBD1817-7C3C-457B-AC8E-200C582465C3}" presName="nodeTx" presStyleLbl="node1" presStyleIdx="1" presStyleCnt="3">
        <dgm:presLayoutVars>
          <dgm:bulletEnabled val="1"/>
        </dgm:presLayoutVars>
      </dgm:prSet>
      <dgm:spPr/>
    </dgm:pt>
    <dgm:pt modelId="{7C066178-C3FD-4B27-AB47-E0D6FEAEF44F}" type="pres">
      <dgm:prSet presAssocID="{9FBD1817-7C3C-457B-AC8E-200C582465C3}" presName="invisiNode" presStyleLbl="node1" presStyleIdx="1" presStyleCnt="3"/>
      <dgm:spPr/>
    </dgm:pt>
    <dgm:pt modelId="{D595B3CC-D744-4066-88A1-C510BF85F691}" type="pres">
      <dgm:prSet presAssocID="{9FBD1817-7C3C-457B-AC8E-200C582465C3}" presName="imagNode" presStyleLbl="fgImgPlace1" presStyleIdx="1" presStyleCnt="3" custScaleX="13845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2B880C66-7FBE-46FF-8C5E-7C860CF5E7BA}" type="pres">
      <dgm:prSet presAssocID="{1E1ACF3F-1196-4FA3-B3A8-8101E8E4E3C6}" presName="sibTrans" presStyleLbl="sibTrans2D1" presStyleIdx="0" presStyleCnt="0"/>
      <dgm:spPr/>
    </dgm:pt>
    <dgm:pt modelId="{A1330C73-F5B7-4B1B-965A-DD2F47DE63DD}" type="pres">
      <dgm:prSet presAssocID="{62E84A68-1814-453C-B25A-2968B8EF6449}" presName="compNode" presStyleCnt="0"/>
      <dgm:spPr/>
    </dgm:pt>
    <dgm:pt modelId="{DA3B4D61-FAFE-402F-8F2E-A15371F679A4}" type="pres">
      <dgm:prSet presAssocID="{62E84A68-1814-453C-B25A-2968B8EF6449}" presName="bkgdShape" presStyleLbl="node1" presStyleIdx="2" presStyleCnt="3"/>
      <dgm:spPr/>
    </dgm:pt>
    <dgm:pt modelId="{46B90BE8-1940-45A0-94F3-5F25731A259B}" type="pres">
      <dgm:prSet presAssocID="{62E84A68-1814-453C-B25A-2968B8EF6449}" presName="nodeTx" presStyleLbl="node1" presStyleIdx="2" presStyleCnt="3">
        <dgm:presLayoutVars>
          <dgm:bulletEnabled val="1"/>
        </dgm:presLayoutVars>
      </dgm:prSet>
      <dgm:spPr/>
    </dgm:pt>
    <dgm:pt modelId="{31FE768F-E711-48A7-8E78-E799EAE64288}" type="pres">
      <dgm:prSet presAssocID="{62E84A68-1814-453C-B25A-2968B8EF6449}" presName="invisiNode" presStyleLbl="node1" presStyleIdx="2" presStyleCnt="3"/>
      <dgm:spPr/>
    </dgm:pt>
    <dgm:pt modelId="{23A37840-8C35-4209-8732-A22F5780A4CD}" type="pres">
      <dgm:prSet presAssocID="{62E84A68-1814-453C-B25A-2968B8EF6449}" presName="imagNode" presStyleLbl="fgImgPlace1" presStyleIdx="2" presStyleCnt="3" custScaleX="13433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</dgm:ptLst>
  <dgm:cxnLst>
    <dgm:cxn modelId="{EDD75E08-D0CF-41DF-8407-50272F896584}" type="presOf" srcId="{1E1ACF3F-1196-4FA3-B3A8-8101E8E4E3C6}" destId="{2B880C66-7FBE-46FF-8C5E-7C860CF5E7BA}" srcOrd="0" destOrd="0" presId="urn:microsoft.com/office/officeart/2005/8/layout/hList7"/>
    <dgm:cxn modelId="{AEE49F27-5498-49A0-8920-0EFE32CB4E08}" type="presOf" srcId="{9FBD1817-7C3C-457B-AC8E-200C582465C3}" destId="{60E64B37-AEF5-40F7-B8D5-B2054103F619}" srcOrd="1" destOrd="0" presId="urn:microsoft.com/office/officeart/2005/8/layout/hList7"/>
    <dgm:cxn modelId="{78036136-613E-4F68-A84E-1834313CFB1F}" type="presOf" srcId="{9DE68C44-8AE4-40EB-A231-1BC59A201BEA}" destId="{369642A0-533D-4614-9ADB-083A7DAB8306}" srcOrd="0" destOrd="0" presId="urn:microsoft.com/office/officeart/2005/8/layout/hList7"/>
    <dgm:cxn modelId="{010F0644-4A82-4397-B553-E1C79FDF452D}" type="presOf" srcId="{2A503F10-2A66-460C-85BD-BA943494F9EE}" destId="{4FCB3E5A-1B29-4C56-8554-68D246043A2C}" srcOrd="0" destOrd="0" presId="urn:microsoft.com/office/officeart/2005/8/layout/hList7"/>
    <dgm:cxn modelId="{EB6A9268-92AE-46E8-930C-95C97DC530F9}" srcId="{D56B00FA-F870-43BC-A3F5-6C302234D1F6}" destId="{9FBD1817-7C3C-457B-AC8E-200C582465C3}" srcOrd="1" destOrd="0" parTransId="{3C90C806-A8BC-449E-945F-5AFC1DA6E8D9}" sibTransId="{1E1ACF3F-1196-4FA3-B3A8-8101E8E4E3C6}"/>
    <dgm:cxn modelId="{19CA4277-C121-41C9-ADF3-9250ABF74B64}" type="presOf" srcId="{62E84A68-1814-453C-B25A-2968B8EF6449}" destId="{46B90BE8-1940-45A0-94F3-5F25731A259B}" srcOrd="1" destOrd="0" presId="urn:microsoft.com/office/officeart/2005/8/layout/hList7"/>
    <dgm:cxn modelId="{3481F08A-0D49-4AC8-A1E7-67FF9C31F4FD}" srcId="{D56B00FA-F870-43BC-A3F5-6C302234D1F6}" destId="{62E84A68-1814-453C-B25A-2968B8EF6449}" srcOrd="2" destOrd="0" parTransId="{7B0D7C36-EBD8-4933-9D81-3734661989FF}" sibTransId="{521B7B02-2366-486A-826F-C64AD1955282}"/>
    <dgm:cxn modelId="{8FE69C98-BFE2-4CF1-A17A-A9C6BF0F55BF}" type="presOf" srcId="{9FBD1817-7C3C-457B-AC8E-200C582465C3}" destId="{DCC65693-CDC1-44A0-90C5-8975C662ED35}" srcOrd="0" destOrd="0" presId="urn:microsoft.com/office/officeart/2005/8/layout/hList7"/>
    <dgm:cxn modelId="{02C410D5-F418-422D-BC2E-3CE7A6D3B33E}" type="presOf" srcId="{D56B00FA-F870-43BC-A3F5-6C302234D1F6}" destId="{7FF1E01A-18E6-4A01-9912-8B78ED2EB4A6}" srcOrd="0" destOrd="0" presId="urn:microsoft.com/office/officeart/2005/8/layout/hList7"/>
    <dgm:cxn modelId="{7A65EDE8-8501-40F0-A4AF-B6FE4D565707}" type="presOf" srcId="{62E84A68-1814-453C-B25A-2968B8EF6449}" destId="{DA3B4D61-FAFE-402F-8F2E-A15371F679A4}" srcOrd="0" destOrd="0" presId="urn:microsoft.com/office/officeart/2005/8/layout/hList7"/>
    <dgm:cxn modelId="{CFE4C6E9-54BB-44C0-A431-06D3EDB7BA63}" type="presOf" srcId="{2A503F10-2A66-460C-85BD-BA943494F9EE}" destId="{35CA94F4-37A7-4DA7-B18D-6B0C2965EE00}" srcOrd="1" destOrd="0" presId="urn:microsoft.com/office/officeart/2005/8/layout/hList7"/>
    <dgm:cxn modelId="{D2A100EC-5822-473D-B937-DFE60DA76214}" srcId="{D56B00FA-F870-43BC-A3F5-6C302234D1F6}" destId="{2A503F10-2A66-460C-85BD-BA943494F9EE}" srcOrd="0" destOrd="0" parTransId="{52EDD379-52B3-40CE-83B0-8B183C41F3A1}" sibTransId="{9DE68C44-8AE4-40EB-A231-1BC59A201BEA}"/>
    <dgm:cxn modelId="{4FC87BBD-37DB-4C11-8C14-AE9824B7AC13}" type="presParOf" srcId="{7FF1E01A-18E6-4A01-9912-8B78ED2EB4A6}" destId="{A6CC1359-0A65-49B0-BAA8-6B72AF74BEF2}" srcOrd="0" destOrd="0" presId="urn:microsoft.com/office/officeart/2005/8/layout/hList7"/>
    <dgm:cxn modelId="{A09169D7-C3A8-45F0-89B5-5E702E066750}" type="presParOf" srcId="{7FF1E01A-18E6-4A01-9912-8B78ED2EB4A6}" destId="{8229A2F8-0D9A-4101-B9B8-F7B998ADD01B}" srcOrd="1" destOrd="0" presId="urn:microsoft.com/office/officeart/2005/8/layout/hList7"/>
    <dgm:cxn modelId="{DEC2BF22-99C2-4B15-825D-135CE743B688}" type="presParOf" srcId="{8229A2F8-0D9A-4101-B9B8-F7B998ADD01B}" destId="{5A9079EE-685B-4C67-A3F0-AE1B4EF3EE92}" srcOrd="0" destOrd="0" presId="urn:microsoft.com/office/officeart/2005/8/layout/hList7"/>
    <dgm:cxn modelId="{7595A4DB-5E68-46FA-BE68-835DDF08F56D}" type="presParOf" srcId="{5A9079EE-685B-4C67-A3F0-AE1B4EF3EE92}" destId="{4FCB3E5A-1B29-4C56-8554-68D246043A2C}" srcOrd="0" destOrd="0" presId="urn:microsoft.com/office/officeart/2005/8/layout/hList7"/>
    <dgm:cxn modelId="{E01A943F-1A75-4C92-A797-82C1F004D17F}" type="presParOf" srcId="{5A9079EE-685B-4C67-A3F0-AE1B4EF3EE92}" destId="{35CA94F4-37A7-4DA7-B18D-6B0C2965EE00}" srcOrd="1" destOrd="0" presId="urn:microsoft.com/office/officeart/2005/8/layout/hList7"/>
    <dgm:cxn modelId="{4903F7FF-43AD-44F4-806F-81C611DF7CED}" type="presParOf" srcId="{5A9079EE-685B-4C67-A3F0-AE1B4EF3EE92}" destId="{DDFC7CBE-D176-4946-AA18-DE9D503B7841}" srcOrd="2" destOrd="0" presId="urn:microsoft.com/office/officeart/2005/8/layout/hList7"/>
    <dgm:cxn modelId="{C5A070BF-E986-4FE5-8C58-9F392239652F}" type="presParOf" srcId="{5A9079EE-685B-4C67-A3F0-AE1B4EF3EE92}" destId="{92071910-1D4B-49CF-8576-6D1710D7C051}" srcOrd="3" destOrd="0" presId="urn:microsoft.com/office/officeart/2005/8/layout/hList7"/>
    <dgm:cxn modelId="{7610EFAC-D0B6-4666-A245-459979721BA3}" type="presParOf" srcId="{8229A2F8-0D9A-4101-B9B8-F7B998ADD01B}" destId="{369642A0-533D-4614-9ADB-083A7DAB8306}" srcOrd="1" destOrd="0" presId="urn:microsoft.com/office/officeart/2005/8/layout/hList7"/>
    <dgm:cxn modelId="{760A7416-6177-4338-BE72-D2ACE33CAD66}" type="presParOf" srcId="{8229A2F8-0D9A-4101-B9B8-F7B998ADD01B}" destId="{E6324F6E-BEF7-4565-AD40-A45A0CBF60B8}" srcOrd="2" destOrd="0" presId="urn:microsoft.com/office/officeart/2005/8/layout/hList7"/>
    <dgm:cxn modelId="{F7A47D99-5B6D-46CD-BFF3-9C795D4A858E}" type="presParOf" srcId="{E6324F6E-BEF7-4565-AD40-A45A0CBF60B8}" destId="{DCC65693-CDC1-44A0-90C5-8975C662ED35}" srcOrd="0" destOrd="0" presId="urn:microsoft.com/office/officeart/2005/8/layout/hList7"/>
    <dgm:cxn modelId="{2A6B0632-A46D-468C-82E6-B92B40EEF267}" type="presParOf" srcId="{E6324F6E-BEF7-4565-AD40-A45A0CBF60B8}" destId="{60E64B37-AEF5-40F7-B8D5-B2054103F619}" srcOrd="1" destOrd="0" presId="urn:microsoft.com/office/officeart/2005/8/layout/hList7"/>
    <dgm:cxn modelId="{B82B848D-F5CE-4E81-BDA6-59035C5B8694}" type="presParOf" srcId="{E6324F6E-BEF7-4565-AD40-A45A0CBF60B8}" destId="{7C066178-C3FD-4B27-AB47-E0D6FEAEF44F}" srcOrd="2" destOrd="0" presId="urn:microsoft.com/office/officeart/2005/8/layout/hList7"/>
    <dgm:cxn modelId="{D97CEF4F-C4DC-454C-AF83-D7A4C5F57CE0}" type="presParOf" srcId="{E6324F6E-BEF7-4565-AD40-A45A0CBF60B8}" destId="{D595B3CC-D744-4066-88A1-C510BF85F691}" srcOrd="3" destOrd="0" presId="urn:microsoft.com/office/officeart/2005/8/layout/hList7"/>
    <dgm:cxn modelId="{E750C102-A1AC-468C-AC4C-70BB1664869A}" type="presParOf" srcId="{8229A2F8-0D9A-4101-B9B8-F7B998ADD01B}" destId="{2B880C66-7FBE-46FF-8C5E-7C860CF5E7BA}" srcOrd="3" destOrd="0" presId="urn:microsoft.com/office/officeart/2005/8/layout/hList7"/>
    <dgm:cxn modelId="{5F3263AD-1D9D-4719-95F6-6396CDB873E5}" type="presParOf" srcId="{8229A2F8-0D9A-4101-B9B8-F7B998ADD01B}" destId="{A1330C73-F5B7-4B1B-965A-DD2F47DE63DD}" srcOrd="4" destOrd="0" presId="urn:microsoft.com/office/officeart/2005/8/layout/hList7"/>
    <dgm:cxn modelId="{13D7B2CC-0426-4A24-B048-C91F9DB26530}" type="presParOf" srcId="{A1330C73-F5B7-4B1B-965A-DD2F47DE63DD}" destId="{DA3B4D61-FAFE-402F-8F2E-A15371F679A4}" srcOrd="0" destOrd="0" presId="urn:microsoft.com/office/officeart/2005/8/layout/hList7"/>
    <dgm:cxn modelId="{32596496-0E80-433A-A824-D95C6B4F3B55}" type="presParOf" srcId="{A1330C73-F5B7-4B1B-965A-DD2F47DE63DD}" destId="{46B90BE8-1940-45A0-94F3-5F25731A259B}" srcOrd="1" destOrd="0" presId="urn:microsoft.com/office/officeart/2005/8/layout/hList7"/>
    <dgm:cxn modelId="{B08AF073-C693-45EE-ADE8-285E2265FA7C}" type="presParOf" srcId="{A1330C73-F5B7-4B1B-965A-DD2F47DE63DD}" destId="{31FE768F-E711-48A7-8E78-E799EAE64288}" srcOrd="2" destOrd="0" presId="urn:microsoft.com/office/officeart/2005/8/layout/hList7"/>
    <dgm:cxn modelId="{09433830-0A3F-4DA4-9479-D84BB1A7B5AF}" type="presParOf" srcId="{A1330C73-F5B7-4B1B-965A-DD2F47DE63DD}" destId="{23A37840-8C35-4209-8732-A22F5780A4C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E29600-D729-461A-8F30-561875B8563B}" type="doc">
      <dgm:prSet loTypeId="urn:microsoft.com/office/officeart/2005/8/layout/vList2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2FEA958-EF96-47BF-B120-5FD734C33241}">
      <dgm:prSet custT="1"/>
      <dgm:spPr/>
      <dgm:t>
        <a:bodyPr/>
        <a:lstStyle/>
        <a:p>
          <a:pPr algn="ctr" rtl="0"/>
          <a:r>
            <a:rPr lang="en-US" sz="2000" u="sng" dirty="0">
              <a:solidFill>
                <a:schemeClr val="tx1"/>
              </a:solidFill>
            </a:rPr>
            <a:t>Burch</a:t>
          </a:r>
          <a:r>
            <a:rPr lang="en-US" sz="2000" dirty="0">
              <a:solidFill>
                <a:schemeClr val="tx1"/>
              </a:solidFill>
            </a:rPr>
            <a:t> –</a:t>
          </a:r>
          <a:r>
            <a:rPr lang="en-US" sz="2000" dirty="0" err="1">
              <a:solidFill>
                <a:schemeClr val="tx1"/>
              </a:solidFill>
            </a:rPr>
            <a:t>axloqning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buyruqqa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oid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tabiatini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ifodalovchi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bo’lib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yaxshilik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qilish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majburiyatidan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iborat.An’anaviy</a:t>
          </a:r>
          <a:r>
            <a:rPr lang="en-US" sz="2000" dirty="0">
              <a:solidFill>
                <a:schemeClr val="tx1"/>
              </a:solidFill>
            </a:rPr>
            <a:t>  </a:t>
          </a:r>
          <a:r>
            <a:rPr lang="en-US" sz="2000" dirty="0" err="1">
              <a:solidFill>
                <a:schemeClr val="tx1"/>
              </a:solidFill>
            </a:rPr>
            <a:t>burchni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ezgulik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bilan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qiyoslaganda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asosiy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tushuncha</a:t>
          </a:r>
          <a:r>
            <a:rPr lang="en-US" sz="2000" dirty="0">
              <a:solidFill>
                <a:schemeClr val="tx1"/>
              </a:solidFill>
            </a:rPr>
            <a:t> deb </a:t>
          </a:r>
          <a:r>
            <a:rPr lang="en-US" sz="2000" dirty="0" err="1">
              <a:solidFill>
                <a:schemeClr val="tx1"/>
              </a:solidFill>
            </a:rPr>
            <a:t>hisoblagan</a:t>
          </a:r>
          <a:r>
            <a:rPr lang="en-US" sz="2000" dirty="0">
              <a:solidFill>
                <a:schemeClr val="tx1"/>
              </a:solidFill>
            </a:rPr>
            <a:t>.</a:t>
          </a:r>
          <a:endParaRPr lang="ru-RU" sz="2000" dirty="0">
            <a:solidFill>
              <a:schemeClr val="tx1"/>
            </a:solidFill>
          </a:endParaRPr>
        </a:p>
      </dgm:t>
    </dgm:pt>
    <dgm:pt modelId="{9D109B46-2BE8-4E18-B36C-A341EAA0F8F4}" type="parTrans" cxnId="{0958DF8D-BD8D-4EDD-9EE3-BD9FFF32CA90}">
      <dgm:prSet/>
      <dgm:spPr/>
      <dgm:t>
        <a:bodyPr/>
        <a:lstStyle/>
        <a:p>
          <a:endParaRPr lang="ru-RU"/>
        </a:p>
      </dgm:t>
    </dgm:pt>
    <dgm:pt modelId="{5E804B26-9658-4482-A8E7-FA8781637CC2}" type="sibTrans" cxnId="{0958DF8D-BD8D-4EDD-9EE3-BD9FFF32CA90}">
      <dgm:prSet/>
      <dgm:spPr/>
      <dgm:t>
        <a:bodyPr/>
        <a:lstStyle/>
        <a:p>
          <a:endParaRPr lang="ru-RU"/>
        </a:p>
      </dgm:t>
    </dgm:pt>
    <dgm:pt modelId="{040BC883-C03C-44F8-AB46-A18757C849D9}" type="pres">
      <dgm:prSet presAssocID="{BCE29600-D729-461A-8F30-561875B8563B}" presName="linear" presStyleCnt="0">
        <dgm:presLayoutVars>
          <dgm:animLvl val="lvl"/>
          <dgm:resizeHandles val="exact"/>
        </dgm:presLayoutVars>
      </dgm:prSet>
      <dgm:spPr/>
    </dgm:pt>
    <dgm:pt modelId="{F202E355-3AB1-4D02-A7B2-6DC6158710DD}" type="pres">
      <dgm:prSet presAssocID="{92FEA958-EF96-47BF-B120-5FD734C33241}" presName="parentText" presStyleLbl="node1" presStyleIdx="0" presStyleCnt="1" custScaleY="117084" custLinFactY="17218" custLinFactNeighborX="2191" custLinFactNeighborY="100000">
        <dgm:presLayoutVars>
          <dgm:chMax val="0"/>
          <dgm:bulletEnabled val="1"/>
        </dgm:presLayoutVars>
      </dgm:prSet>
      <dgm:spPr/>
    </dgm:pt>
  </dgm:ptLst>
  <dgm:cxnLst>
    <dgm:cxn modelId="{FC1F4D3F-D1FC-481E-8E96-0AD38DFE0978}" type="presOf" srcId="{92FEA958-EF96-47BF-B120-5FD734C33241}" destId="{F202E355-3AB1-4D02-A7B2-6DC6158710DD}" srcOrd="0" destOrd="0" presId="urn:microsoft.com/office/officeart/2005/8/layout/vList2"/>
    <dgm:cxn modelId="{0958DF8D-BD8D-4EDD-9EE3-BD9FFF32CA90}" srcId="{BCE29600-D729-461A-8F30-561875B8563B}" destId="{92FEA958-EF96-47BF-B120-5FD734C33241}" srcOrd="0" destOrd="0" parTransId="{9D109B46-2BE8-4E18-B36C-A341EAA0F8F4}" sibTransId="{5E804B26-9658-4482-A8E7-FA8781637CC2}"/>
    <dgm:cxn modelId="{CEBEE9CF-F761-4536-AAAB-1BBEDB03F0B7}" type="presOf" srcId="{BCE29600-D729-461A-8F30-561875B8563B}" destId="{040BC883-C03C-44F8-AB46-A18757C849D9}" srcOrd="0" destOrd="0" presId="urn:microsoft.com/office/officeart/2005/8/layout/vList2"/>
    <dgm:cxn modelId="{F8788E75-3101-4815-9FDC-13A6981F79DA}" type="presParOf" srcId="{040BC883-C03C-44F8-AB46-A18757C849D9}" destId="{F202E355-3AB1-4D02-A7B2-6DC6158710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D9EB61-97E1-4558-B16B-6C1FBBA2D5AD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5A16937-7B3B-4AF3-B2DA-7E9A5FFECABD}">
      <dgm:prSet custT="1"/>
      <dgm:spPr/>
      <dgm:t>
        <a:bodyPr/>
        <a:lstStyle/>
        <a:p>
          <a:pPr algn="ctr" rtl="0"/>
          <a:r>
            <a:rPr lang="en-US" sz="2400" u="sng" dirty="0" err="1">
              <a:solidFill>
                <a:schemeClr val="tx1"/>
              </a:solidFill>
            </a:rPr>
            <a:t>Ezgulik</a:t>
          </a:r>
          <a:r>
            <a:rPr lang="en-US" sz="2400" dirty="0" err="1">
              <a:solidFill>
                <a:schemeClr val="tx1"/>
              </a:solidFill>
            </a:rPr>
            <a:t>-ijobiy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axloqiy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qadriytani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anglatuvchi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mutlaq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tushuncha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ya’ni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ezgulik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bu</a:t>
          </a:r>
          <a:r>
            <a:rPr lang="en-US" sz="2400" dirty="0">
              <a:solidFill>
                <a:schemeClr val="tx1"/>
              </a:solidFill>
            </a:rPr>
            <a:t>- </a:t>
          </a:r>
          <a:r>
            <a:rPr lang="en-US" sz="2400" dirty="0" err="1">
              <a:solidFill>
                <a:schemeClr val="tx1"/>
              </a:solidFill>
            </a:rPr>
            <a:t>yovuzlik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emas</a:t>
          </a:r>
          <a:r>
            <a:rPr lang="en-US" sz="2400" dirty="0">
              <a:solidFill>
                <a:schemeClr val="tx1"/>
              </a:solidFill>
            </a:rPr>
            <a:t>, u </a:t>
          </a:r>
          <a:r>
            <a:rPr lang="en-US" sz="2400" dirty="0" err="1">
              <a:solidFill>
                <a:schemeClr val="tx1"/>
              </a:solidFill>
            </a:rPr>
            <a:t>hech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qachon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salbiy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qadriyat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bo’la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olmaydi</a:t>
          </a:r>
          <a:r>
            <a:rPr lang="en-US" sz="2400" dirty="0">
              <a:solidFill>
                <a:schemeClr val="tx1"/>
              </a:solidFill>
            </a:rPr>
            <a:t>.</a:t>
          </a:r>
          <a:endParaRPr lang="ru-RU" sz="2400" dirty="0">
            <a:solidFill>
              <a:schemeClr val="tx1"/>
            </a:solidFill>
          </a:endParaRPr>
        </a:p>
      </dgm:t>
    </dgm:pt>
    <dgm:pt modelId="{1E5FFA34-9CDD-483D-A11C-4E24651186B7}" type="parTrans" cxnId="{9267671A-3978-421C-A40D-565DC62369FC}">
      <dgm:prSet/>
      <dgm:spPr/>
      <dgm:t>
        <a:bodyPr/>
        <a:lstStyle/>
        <a:p>
          <a:endParaRPr lang="ru-RU"/>
        </a:p>
      </dgm:t>
    </dgm:pt>
    <dgm:pt modelId="{348352B4-D6E7-42AE-862C-C1FD798F8468}" type="sibTrans" cxnId="{9267671A-3978-421C-A40D-565DC62369FC}">
      <dgm:prSet/>
      <dgm:spPr/>
      <dgm:t>
        <a:bodyPr/>
        <a:lstStyle/>
        <a:p>
          <a:endParaRPr lang="ru-RU"/>
        </a:p>
      </dgm:t>
    </dgm:pt>
    <dgm:pt modelId="{FBA77C5F-2601-497D-AFB0-3A1192B22728}" type="pres">
      <dgm:prSet presAssocID="{77D9EB61-97E1-4558-B16B-6C1FBBA2D5AD}" presName="linear" presStyleCnt="0">
        <dgm:presLayoutVars>
          <dgm:animLvl val="lvl"/>
          <dgm:resizeHandles val="exact"/>
        </dgm:presLayoutVars>
      </dgm:prSet>
      <dgm:spPr/>
    </dgm:pt>
    <dgm:pt modelId="{ACE27188-E030-4EF5-95B9-14A017050520}" type="pres">
      <dgm:prSet presAssocID="{05A16937-7B3B-4AF3-B2DA-7E9A5FFECABD}" presName="parentText" presStyleLbl="node1" presStyleIdx="0" presStyleCnt="1" custScaleY="130215" custLinFactNeighborX="-1667" custLinFactNeighborY="50255">
        <dgm:presLayoutVars>
          <dgm:chMax val="0"/>
          <dgm:bulletEnabled val="1"/>
        </dgm:presLayoutVars>
      </dgm:prSet>
      <dgm:spPr/>
    </dgm:pt>
  </dgm:ptLst>
  <dgm:cxnLst>
    <dgm:cxn modelId="{9267671A-3978-421C-A40D-565DC62369FC}" srcId="{77D9EB61-97E1-4558-B16B-6C1FBBA2D5AD}" destId="{05A16937-7B3B-4AF3-B2DA-7E9A5FFECABD}" srcOrd="0" destOrd="0" parTransId="{1E5FFA34-9CDD-483D-A11C-4E24651186B7}" sibTransId="{348352B4-D6E7-42AE-862C-C1FD798F8468}"/>
    <dgm:cxn modelId="{8EAC1D1B-B2CF-475E-BF2B-BA78C1BBEE74}" type="presOf" srcId="{05A16937-7B3B-4AF3-B2DA-7E9A5FFECABD}" destId="{ACE27188-E030-4EF5-95B9-14A017050520}" srcOrd="0" destOrd="0" presId="urn:microsoft.com/office/officeart/2005/8/layout/vList2"/>
    <dgm:cxn modelId="{ED58C677-2951-4893-A2A0-606BC635BBC2}" type="presOf" srcId="{77D9EB61-97E1-4558-B16B-6C1FBBA2D5AD}" destId="{FBA77C5F-2601-497D-AFB0-3A1192B22728}" srcOrd="0" destOrd="0" presId="urn:microsoft.com/office/officeart/2005/8/layout/vList2"/>
    <dgm:cxn modelId="{CD9A24B6-4DE0-439F-AE10-79A3386BAC6F}" type="presParOf" srcId="{FBA77C5F-2601-497D-AFB0-3A1192B22728}" destId="{ACE27188-E030-4EF5-95B9-14A01705052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0E3E46D-A26B-4387-97FD-A336B60B3090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FA4C2262-FC9F-4DFE-965A-19E7CE063221}">
      <dgm:prSet/>
      <dgm:spPr/>
      <dgm:t>
        <a:bodyPr/>
        <a:lstStyle/>
        <a:p>
          <a:pPr algn="ctr" rtl="0"/>
          <a:r>
            <a:rPr lang="en-US" u="sng" dirty="0" err="1">
              <a:solidFill>
                <a:srgbClr val="FFFF00"/>
              </a:solidFill>
            </a:rPr>
            <a:t>Vijdon</a:t>
          </a:r>
          <a:r>
            <a:rPr lang="en-US" dirty="0">
              <a:solidFill>
                <a:srgbClr val="FFFF00"/>
              </a:solidFill>
            </a:rPr>
            <a:t>- </a:t>
          </a:r>
          <a:r>
            <a:rPr lang="en-US" dirty="0" err="1">
              <a:solidFill>
                <a:srgbClr val="FFFF00"/>
              </a:solidFill>
            </a:rPr>
            <a:t>shax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tomonidan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axloqiy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talablarni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ichki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jihatdan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boshdan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kechirishni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ifodalovchi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tushuncha.U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ichki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shaxsiy</a:t>
          </a:r>
          <a:r>
            <a:rPr lang="en-US" dirty="0">
              <a:solidFill>
                <a:srgbClr val="FFFF00"/>
              </a:solidFill>
            </a:rPr>
            <a:t> universal </a:t>
          </a:r>
          <a:r>
            <a:rPr lang="en-US" dirty="0" err="1">
              <a:solidFill>
                <a:srgbClr val="FFFF00"/>
              </a:solidFill>
            </a:rPr>
            <a:t>axloqiy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talablardan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iborat</a:t>
          </a:r>
          <a:r>
            <a:rPr lang="en-US" dirty="0">
              <a:solidFill>
                <a:srgbClr val="FFFF00"/>
              </a:solidFill>
            </a:rPr>
            <a:t>.</a:t>
          </a:r>
          <a:endParaRPr lang="ru-RU" dirty="0">
            <a:solidFill>
              <a:srgbClr val="FFFF00"/>
            </a:solidFill>
          </a:endParaRPr>
        </a:p>
      </dgm:t>
    </dgm:pt>
    <dgm:pt modelId="{0C3211AC-AA1B-4EAA-A718-07F11EBE5DCC}" type="parTrans" cxnId="{593EB83E-DD44-4C45-8E17-FAEB0DF07537}">
      <dgm:prSet/>
      <dgm:spPr/>
      <dgm:t>
        <a:bodyPr/>
        <a:lstStyle/>
        <a:p>
          <a:endParaRPr lang="ru-RU"/>
        </a:p>
      </dgm:t>
    </dgm:pt>
    <dgm:pt modelId="{F3198A65-737E-4E7A-9AD3-0F8B390D5DCE}" type="sibTrans" cxnId="{593EB83E-DD44-4C45-8E17-FAEB0DF07537}">
      <dgm:prSet/>
      <dgm:spPr/>
      <dgm:t>
        <a:bodyPr/>
        <a:lstStyle/>
        <a:p>
          <a:endParaRPr lang="ru-RU"/>
        </a:p>
      </dgm:t>
    </dgm:pt>
    <dgm:pt modelId="{DB75F3D1-E61F-4C61-BB8E-6E01ED7ADE9C}" type="pres">
      <dgm:prSet presAssocID="{D0E3E46D-A26B-4387-97FD-A336B60B3090}" presName="linear" presStyleCnt="0">
        <dgm:presLayoutVars>
          <dgm:animLvl val="lvl"/>
          <dgm:resizeHandles val="exact"/>
        </dgm:presLayoutVars>
      </dgm:prSet>
      <dgm:spPr/>
    </dgm:pt>
    <dgm:pt modelId="{20A10776-C60F-47AA-9492-2AF4DF67D787}" type="pres">
      <dgm:prSet presAssocID="{FA4C2262-FC9F-4DFE-965A-19E7CE063221}" presName="parentText" presStyleLbl="node1" presStyleIdx="0" presStyleCnt="1" custScaleY="105077" custLinFactNeighborX="9913" custLinFactNeighborY="-6640">
        <dgm:presLayoutVars>
          <dgm:chMax val="0"/>
          <dgm:bulletEnabled val="1"/>
        </dgm:presLayoutVars>
      </dgm:prSet>
      <dgm:spPr/>
    </dgm:pt>
  </dgm:ptLst>
  <dgm:cxnLst>
    <dgm:cxn modelId="{593EB83E-DD44-4C45-8E17-FAEB0DF07537}" srcId="{D0E3E46D-A26B-4387-97FD-A336B60B3090}" destId="{FA4C2262-FC9F-4DFE-965A-19E7CE063221}" srcOrd="0" destOrd="0" parTransId="{0C3211AC-AA1B-4EAA-A718-07F11EBE5DCC}" sibTransId="{F3198A65-737E-4E7A-9AD3-0F8B390D5DCE}"/>
    <dgm:cxn modelId="{0221DCC5-571F-4C4E-BE73-23705714E114}" type="presOf" srcId="{D0E3E46D-A26B-4387-97FD-A336B60B3090}" destId="{DB75F3D1-E61F-4C61-BB8E-6E01ED7ADE9C}" srcOrd="0" destOrd="0" presId="urn:microsoft.com/office/officeart/2005/8/layout/vList2"/>
    <dgm:cxn modelId="{6D62FEE6-6539-406A-B8A0-4DF32BDC3EEB}" type="presOf" srcId="{FA4C2262-FC9F-4DFE-965A-19E7CE063221}" destId="{20A10776-C60F-47AA-9492-2AF4DF67D787}" srcOrd="0" destOrd="0" presId="urn:microsoft.com/office/officeart/2005/8/layout/vList2"/>
    <dgm:cxn modelId="{2EFAF552-3B01-4011-89C5-54D9719F4932}" type="presParOf" srcId="{DB75F3D1-E61F-4C61-BB8E-6E01ED7ADE9C}" destId="{20A10776-C60F-47AA-9492-2AF4DF67D78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C64561-E849-4BC3-9064-1768E3449661}" type="doc">
      <dgm:prSet loTypeId="urn:microsoft.com/office/officeart/2005/8/layout/cycle7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E9564E2-9DD6-4A8A-A4EA-6E3578B9F2F9}">
      <dgm:prSet/>
      <dgm:spPr/>
      <dgm:t>
        <a:bodyPr/>
        <a:lstStyle/>
        <a:p>
          <a:pPr rtl="0"/>
          <a:r>
            <a:rPr lang="en-US" b="1" dirty="0" err="1"/>
            <a:t>Burchni</a:t>
          </a:r>
          <a:r>
            <a:rPr lang="en-US" b="1" dirty="0"/>
            <a:t> </a:t>
          </a:r>
          <a:r>
            <a:rPr lang="en-US" b="1" dirty="0" err="1"/>
            <a:t>bajarish</a:t>
          </a:r>
          <a:r>
            <a:rPr lang="en-US" b="1" dirty="0"/>
            <a:t> </a:t>
          </a:r>
          <a:r>
            <a:rPr lang="en-US" b="1" dirty="0" err="1"/>
            <a:t>va</a:t>
          </a:r>
          <a:r>
            <a:rPr lang="en-US" b="1" dirty="0"/>
            <a:t> </a:t>
          </a:r>
          <a:r>
            <a:rPr lang="en-US" b="1" dirty="0" err="1"/>
            <a:t>vijdon</a:t>
          </a:r>
          <a:r>
            <a:rPr lang="en-US" b="1" dirty="0"/>
            <a:t> </a:t>
          </a:r>
          <a:r>
            <a:rPr lang="en-US" b="1" dirty="0" err="1"/>
            <a:t>ovoziga</a:t>
          </a:r>
          <a:r>
            <a:rPr lang="en-US" b="1" dirty="0"/>
            <a:t> </a:t>
          </a:r>
          <a:r>
            <a:rPr lang="en-US" b="1" dirty="0" err="1"/>
            <a:t>quloq</a:t>
          </a:r>
          <a:r>
            <a:rPr lang="en-US" b="1" dirty="0"/>
            <a:t> </a:t>
          </a:r>
          <a:r>
            <a:rPr lang="en-US" b="1" dirty="0" err="1"/>
            <a:t>tutish</a:t>
          </a:r>
          <a:r>
            <a:rPr lang="en-US" b="1" dirty="0"/>
            <a:t> </a:t>
          </a:r>
          <a:r>
            <a:rPr lang="en-US" b="1" dirty="0" err="1"/>
            <a:t>shaxsning</a:t>
          </a:r>
          <a:r>
            <a:rPr lang="en-US" b="1" dirty="0"/>
            <a:t> or-</a:t>
          </a:r>
          <a:r>
            <a:rPr lang="en-US" b="1" dirty="0" err="1"/>
            <a:t>nomus</a:t>
          </a:r>
          <a:r>
            <a:rPr lang="en-US" b="1" dirty="0"/>
            <a:t> </a:t>
          </a:r>
          <a:r>
            <a:rPr lang="en-US" b="1" dirty="0" err="1"/>
            <a:t>va</a:t>
          </a:r>
          <a:r>
            <a:rPr lang="en-US" b="1" dirty="0"/>
            <a:t> </a:t>
          </a:r>
          <a:r>
            <a:rPr lang="en-US" b="1" dirty="0" err="1"/>
            <a:t>qadr-qimmat</a:t>
          </a:r>
          <a:r>
            <a:rPr lang="en-US" b="1" dirty="0"/>
            <a:t> </a:t>
          </a:r>
          <a:r>
            <a:rPr lang="en-US" b="1" dirty="0" err="1"/>
            <a:t>tushunchalari</a:t>
          </a:r>
          <a:r>
            <a:rPr lang="en-US" b="1" dirty="0"/>
            <a:t> </a:t>
          </a:r>
          <a:r>
            <a:rPr lang="en-US" b="1" dirty="0" err="1"/>
            <a:t>bilan</a:t>
          </a:r>
          <a:r>
            <a:rPr lang="en-US" b="1" dirty="0"/>
            <a:t> </a:t>
          </a:r>
          <a:r>
            <a:rPr lang="en-US" b="1" dirty="0" err="1"/>
            <a:t>ma’naviy</a:t>
          </a:r>
          <a:r>
            <a:rPr lang="en-US" b="1" dirty="0"/>
            <a:t> </a:t>
          </a:r>
          <a:r>
            <a:rPr lang="en-US" b="1" dirty="0" err="1"/>
            <a:t>qadriyatni</a:t>
          </a:r>
          <a:r>
            <a:rPr lang="en-US" b="1" dirty="0"/>
            <a:t> </a:t>
          </a:r>
          <a:r>
            <a:rPr lang="en-US" b="1" dirty="0" err="1"/>
            <a:t>belgilab</a:t>
          </a:r>
          <a:r>
            <a:rPr lang="en-US" b="1" dirty="0"/>
            <a:t> </a:t>
          </a:r>
          <a:r>
            <a:rPr lang="en-US" b="1" dirty="0" err="1"/>
            <a:t>beradi</a:t>
          </a:r>
          <a:r>
            <a:rPr lang="en-US" b="1" dirty="0"/>
            <a:t>.</a:t>
          </a:r>
          <a:endParaRPr lang="ru-RU" dirty="0"/>
        </a:p>
      </dgm:t>
    </dgm:pt>
    <dgm:pt modelId="{F36EE71A-12A2-49E0-A98B-70D19C56F03D}" type="parTrans" cxnId="{2AAD410C-3325-4E78-9C2C-439FB052ED6D}">
      <dgm:prSet/>
      <dgm:spPr/>
      <dgm:t>
        <a:bodyPr/>
        <a:lstStyle/>
        <a:p>
          <a:endParaRPr lang="ru-RU"/>
        </a:p>
      </dgm:t>
    </dgm:pt>
    <dgm:pt modelId="{12751725-6379-4EE2-B598-282059D38013}" type="sibTrans" cxnId="{2AAD410C-3325-4E78-9C2C-439FB052ED6D}">
      <dgm:prSet/>
      <dgm:spPr/>
      <dgm:t>
        <a:bodyPr/>
        <a:lstStyle/>
        <a:p>
          <a:endParaRPr lang="ru-RU"/>
        </a:p>
      </dgm:t>
    </dgm:pt>
    <dgm:pt modelId="{60305C0B-C640-48B0-90F1-11550E56740E}">
      <dgm:prSet custT="1"/>
      <dgm:spPr/>
      <dgm:t>
        <a:bodyPr/>
        <a:lstStyle/>
        <a:p>
          <a:pPr rtl="0"/>
          <a:r>
            <a:rPr lang="en-US" sz="1800" b="1" dirty="0">
              <a:solidFill>
                <a:srgbClr val="C00000"/>
              </a:solidFill>
            </a:rPr>
            <a:t>Or- </a:t>
          </a:r>
          <a:r>
            <a:rPr lang="en-US" sz="1800" b="1" dirty="0" err="1">
              <a:solidFill>
                <a:srgbClr val="C00000"/>
              </a:solidFill>
            </a:rPr>
            <a:t>nomus</a:t>
          </a:r>
          <a:r>
            <a:rPr lang="en-US" sz="1800" b="1" dirty="0">
              <a:solidFill>
                <a:srgbClr val="C00000"/>
              </a:solidFill>
            </a:rPr>
            <a:t>(</a:t>
          </a:r>
          <a:r>
            <a:rPr lang="en-US" sz="1800" b="1" dirty="0" err="1">
              <a:solidFill>
                <a:srgbClr val="C00000"/>
              </a:solidFill>
            </a:rPr>
            <a:t>iftixor</a:t>
          </a:r>
          <a:r>
            <a:rPr lang="en-US" sz="1800" b="1" dirty="0">
              <a:solidFill>
                <a:srgbClr val="C00000"/>
              </a:solidFill>
            </a:rPr>
            <a:t>)- </a:t>
          </a:r>
          <a:r>
            <a:rPr lang="en-US" sz="1800" b="1" dirty="0" err="1"/>
            <a:t>shaxsni</a:t>
          </a:r>
          <a:r>
            <a:rPr lang="en-US" sz="1800" b="1" dirty="0"/>
            <a:t> </a:t>
          </a:r>
          <a:r>
            <a:rPr lang="en-US" sz="1800" b="1" dirty="0" err="1"/>
            <a:t>ijtimoiy</a:t>
          </a:r>
          <a:r>
            <a:rPr lang="en-US" sz="1800" b="1" dirty="0"/>
            <a:t> </a:t>
          </a:r>
          <a:r>
            <a:rPr lang="en-US" sz="1800" b="1" dirty="0" err="1"/>
            <a:t>guruh</a:t>
          </a:r>
          <a:r>
            <a:rPr lang="en-US" sz="1800" b="1" dirty="0"/>
            <a:t> </a:t>
          </a:r>
          <a:r>
            <a:rPr lang="en-US" sz="1800" b="1" dirty="0" err="1"/>
            <a:t>vakili</a:t>
          </a:r>
          <a:r>
            <a:rPr lang="en-US" sz="1800" b="1" dirty="0"/>
            <a:t> </a:t>
          </a:r>
          <a:r>
            <a:rPr lang="en-US" sz="1800" b="1" dirty="0" err="1"/>
            <a:t>sifatida</a:t>
          </a:r>
          <a:r>
            <a:rPr lang="en-US" sz="1800" b="1" dirty="0"/>
            <a:t> </a:t>
          </a:r>
          <a:r>
            <a:rPr lang="en-US" sz="1800" b="1" dirty="0" err="1"/>
            <a:t>ifodalash</a:t>
          </a:r>
          <a:r>
            <a:rPr lang="en-US" sz="1800" b="1" dirty="0"/>
            <a:t> </a:t>
          </a:r>
          <a:r>
            <a:rPr lang="en-US" sz="1800" b="1" dirty="0" err="1"/>
            <a:t>uchun</a:t>
          </a:r>
          <a:r>
            <a:rPr lang="en-US" sz="1800" b="1" dirty="0"/>
            <a:t> </a:t>
          </a:r>
          <a:r>
            <a:rPr lang="en-US" sz="1800" b="1" dirty="0" err="1"/>
            <a:t>qo’llaniladigan</a:t>
          </a:r>
          <a:r>
            <a:rPr lang="en-US" sz="1800" b="1" dirty="0"/>
            <a:t> </a:t>
          </a:r>
          <a:r>
            <a:rPr lang="en-US" sz="1800" b="1" dirty="0" err="1"/>
            <a:t>atama.Inson</a:t>
          </a:r>
          <a:r>
            <a:rPr lang="en-US" sz="1800" b="1" dirty="0"/>
            <a:t> </a:t>
          </a:r>
          <a:r>
            <a:rPr lang="en-US" sz="1800" b="1" dirty="0" err="1"/>
            <a:t>xizmatlarining</a:t>
          </a:r>
          <a:r>
            <a:rPr lang="en-US" sz="1800" b="1" dirty="0"/>
            <a:t> </a:t>
          </a:r>
          <a:r>
            <a:rPr lang="en-US" sz="1800" b="1" dirty="0" err="1"/>
            <a:t>jamoat</a:t>
          </a:r>
          <a:r>
            <a:rPr lang="en-US" sz="1800" b="1" dirty="0"/>
            <a:t> </a:t>
          </a:r>
          <a:r>
            <a:rPr lang="en-US" sz="1800" b="1" dirty="0" err="1"/>
            <a:t>tomonidan</a:t>
          </a:r>
          <a:r>
            <a:rPr lang="en-US" sz="1800" b="1" dirty="0"/>
            <a:t> </a:t>
          </a:r>
          <a:r>
            <a:rPr lang="en-US" sz="1800" b="1" dirty="0" err="1"/>
            <a:t>baholanishi</a:t>
          </a:r>
          <a:r>
            <a:rPr lang="en-US" sz="1800" b="1" dirty="0"/>
            <a:t>, </a:t>
          </a:r>
          <a:r>
            <a:rPr lang="en-US" sz="1800" b="1" dirty="0" err="1"/>
            <a:t>uning</a:t>
          </a:r>
          <a:r>
            <a:rPr lang="en-US" sz="1800" b="1" dirty="0"/>
            <a:t> </a:t>
          </a:r>
          <a:r>
            <a:rPr lang="en-US" sz="1800" b="1" dirty="0" err="1"/>
            <a:t>jamoat</a:t>
          </a:r>
          <a:r>
            <a:rPr lang="en-US" sz="1800" b="1" dirty="0"/>
            <a:t> </a:t>
          </a:r>
          <a:r>
            <a:rPr lang="en-US" sz="1800" b="1" dirty="0" err="1"/>
            <a:t>tomonidan</a:t>
          </a:r>
          <a:r>
            <a:rPr lang="en-US" sz="1800" b="1" dirty="0"/>
            <a:t> tan </a:t>
          </a:r>
          <a:r>
            <a:rPr lang="en-US" sz="1800" b="1" dirty="0" err="1"/>
            <a:t>olinishi</a:t>
          </a:r>
          <a:r>
            <a:rPr lang="en-US" sz="1800" b="1" dirty="0"/>
            <a:t> </a:t>
          </a:r>
          <a:r>
            <a:rPr lang="en-US" sz="1800" b="1" dirty="0" err="1"/>
            <a:t>natijasi</a:t>
          </a:r>
          <a:r>
            <a:rPr lang="en-US" sz="1800" b="1" dirty="0"/>
            <a:t> </a:t>
          </a:r>
          <a:r>
            <a:rPr lang="en-US" sz="1800" b="1" dirty="0" err="1"/>
            <a:t>sifatida</a:t>
          </a:r>
          <a:r>
            <a:rPr lang="en-US" sz="1800" b="1" dirty="0"/>
            <a:t> </a:t>
          </a:r>
          <a:r>
            <a:rPr lang="en-US" sz="1800" b="1" dirty="0" err="1"/>
            <a:t>hosil</a:t>
          </a:r>
          <a:r>
            <a:rPr lang="en-US" sz="1800" b="1" dirty="0"/>
            <a:t> </a:t>
          </a:r>
          <a:r>
            <a:rPr lang="en-US" sz="1800" b="1" dirty="0" err="1"/>
            <a:t>bo’ladi.Jamoat</a:t>
          </a:r>
          <a:r>
            <a:rPr lang="en-US" sz="1800" b="1" dirty="0"/>
            <a:t> </a:t>
          </a:r>
          <a:r>
            <a:rPr lang="en-US" sz="1800" b="1" dirty="0" err="1"/>
            <a:t>fikrining</a:t>
          </a:r>
          <a:r>
            <a:rPr lang="en-US" sz="1800" b="1" dirty="0"/>
            <a:t> </a:t>
          </a:r>
          <a:r>
            <a:rPr lang="en-US" sz="1800" b="1" dirty="0" err="1"/>
            <a:t>salbiy</a:t>
          </a:r>
          <a:r>
            <a:rPr lang="en-US" sz="1800" b="1" dirty="0"/>
            <a:t> </a:t>
          </a:r>
          <a:r>
            <a:rPr lang="en-US" sz="1800" b="1" dirty="0" err="1"/>
            <a:t>ta’siri</a:t>
          </a:r>
          <a:r>
            <a:rPr lang="en-US" sz="1800" b="1" dirty="0"/>
            <a:t> </a:t>
          </a:r>
          <a:r>
            <a:rPr lang="en-US" sz="1800" b="1" dirty="0" err="1"/>
            <a:t>iftixor</a:t>
          </a:r>
          <a:r>
            <a:rPr lang="en-US" sz="1800" b="1" dirty="0"/>
            <a:t>, or- </a:t>
          </a:r>
          <a:r>
            <a:rPr lang="en-US" sz="1800" b="1" dirty="0" err="1"/>
            <a:t>nomusning</a:t>
          </a:r>
          <a:r>
            <a:rPr lang="en-US" sz="1800" b="1" dirty="0"/>
            <a:t> </a:t>
          </a:r>
          <a:r>
            <a:rPr lang="en-US" sz="1800" b="1" dirty="0" err="1"/>
            <a:t>yo’qotilishiga</a:t>
          </a:r>
          <a:r>
            <a:rPr lang="en-US" sz="1800" b="1" dirty="0"/>
            <a:t> </a:t>
          </a:r>
          <a:r>
            <a:rPr lang="en-US" sz="1800" b="1" dirty="0" err="1"/>
            <a:t>sabab</a:t>
          </a:r>
          <a:r>
            <a:rPr lang="en-US" sz="1800" b="1" dirty="0"/>
            <a:t> </a:t>
          </a:r>
          <a:r>
            <a:rPr lang="en-US" sz="1800" b="1" dirty="0" err="1"/>
            <a:t>bo’lishi</a:t>
          </a:r>
          <a:r>
            <a:rPr lang="en-US" sz="1800" b="1" dirty="0"/>
            <a:t> </a:t>
          </a:r>
          <a:r>
            <a:rPr lang="en-US" sz="1800" b="1" dirty="0" err="1"/>
            <a:t>mumkin</a:t>
          </a:r>
          <a:r>
            <a:rPr lang="en-US" sz="1700" b="1" dirty="0"/>
            <a:t>.</a:t>
          </a:r>
          <a:endParaRPr lang="ru-RU" sz="1700" dirty="0"/>
        </a:p>
      </dgm:t>
    </dgm:pt>
    <dgm:pt modelId="{52A25366-5C58-4F36-B8EB-468890267FA0}" type="parTrans" cxnId="{831E9357-123A-45DD-8D0A-A0B7E717C250}">
      <dgm:prSet/>
      <dgm:spPr/>
      <dgm:t>
        <a:bodyPr/>
        <a:lstStyle/>
        <a:p>
          <a:endParaRPr lang="ru-RU"/>
        </a:p>
      </dgm:t>
    </dgm:pt>
    <dgm:pt modelId="{4D6719B3-8D2B-40D8-ADD7-AFB492CE27A6}" type="sibTrans" cxnId="{831E9357-123A-45DD-8D0A-A0B7E717C250}">
      <dgm:prSet/>
      <dgm:spPr/>
      <dgm:t>
        <a:bodyPr/>
        <a:lstStyle/>
        <a:p>
          <a:endParaRPr lang="ru-RU"/>
        </a:p>
      </dgm:t>
    </dgm:pt>
    <dgm:pt modelId="{56935C53-0B06-4C35-8EE7-12CB263CC851}">
      <dgm:prSet custT="1"/>
      <dgm:spPr/>
      <dgm:t>
        <a:bodyPr/>
        <a:lstStyle/>
        <a:p>
          <a:pPr rtl="0"/>
          <a:r>
            <a:rPr lang="en-US" sz="1800" b="1" dirty="0" err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Qadr-qimmat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–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shaxsning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ma’naviy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qadrini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belgilash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uchun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qo’llaniladigan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atama.U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insonga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tug’ilishida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ajralmas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jihat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sifatida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taqdim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qilinadi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uning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axloqiy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jihatdan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insoniyatga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tegishliligini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ifodalaydi.Shaxs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tomonidan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o’zining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ma’naviy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xizmatlarining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baholanishi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sifatida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qabul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dirty="0" err="1">
              <a:latin typeface="Times New Roman" pitchFamily="18" charset="0"/>
              <a:cs typeface="Times New Roman" pitchFamily="18" charset="0"/>
            </a:rPr>
            <a:t>qilinadi</a:t>
          </a:r>
          <a:r>
            <a:rPr lang="en-US" sz="1800" b="1" dirty="0"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F1E295D6-2096-4BEA-89A4-A7FE07B5B99A}" type="parTrans" cxnId="{E179FFC8-D2A2-4561-8871-4A007282AE9B}">
      <dgm:prSet/>
      <dgm:spPr/>
      <dgm:t>
        <a:bodyPr/>
        <a:lstStyle/>
        <a:p>
          <a:endParaRPr lang="ru-RU"/>
        </a:p>
      </dgm:t>
    </dgm:pt>
    <dgm:pt modelId="{0121EE1C-220F-4293-AFE8-DD8895568347}" type="sibTrans" cxnId="{E179FFC8-D2A2-4561-8871-4A007282AE9B}">
      <dgm:prSet/>
      <dgm:spPr/>
      <dgm:t>
        <a:bodyPr/>
        <a:lstStyle/>
        <a:p>
          <a:endParaRPr lang="ru-RU"/>
        </a:p>
      </dgm:t>
    </dgm:pt>
    <dgm:pt modelId="{7F7FC800-BF7A-40BC-B066-59C7FA79CCE9}" type="pres">
      <dgm:prSet presAssocID="{90C64561-E849-4BC3-9064-1768E3449661}" presName="Name0" presStyleCnt="0">
        <dgm:presLayoutVars>
          <dgm:dir/>
          <dgm:resizeHandles val="exact"/>
        </dgm:presLayoutVars>
      </dgm:prSet>
      <dgm:spPr/>
    </dgm:pt>
    <dgm:pt modelId="{7A312A93-E011-4EAE-9992-77ED62E00228}" type="pres">
      <dgm:prSet presAssocID="{DE9564E2-9DD6-4A8A-A4EA-6E3578B9F2F9}" presName="node" presStyleLbl="node1" presStyleIdx="0" presStyleCnt="3" custScaleX="198540" custScaleY="75340" custRadScaleRad="101160" custRadScaleInc="11117">
        <dgm:presLayoutVars>
          <dgm:bulletEnabled val="1"/>
        </dgm:presLayoutVars>
      </dgm:prSet>
      <dgm:spPr/>
    </dgm:pt>
    <dgm:pt modelId="{40485542-E4E2-49AA-88D2-01BD03397737}" type="pres">
      <dgm:prSet presAssocID="{12751725-6379-4EE2-B598-282059D38013}" presName="sibTrans" presStyleLbl="sibTrans2D1" presStyleIdx="0" presStyleCnt="3" custLinFactX="-157" custLinFactNeighborX="-100000" custLinFactNeighborY="2962"/>
      <dgm:spPr/>
    </dgm:pt>
    <dgm:pt modelId="{A3D601BF-CADD-4E70-B6FE-B40F2E8001C4}" type="pres">
      <dgm:prSet presAssocID="{12751725-6379-4EE2-B598-282059D38013}" presName="connectorText" presStyleLbl="sibTrans2D1" presStyleIdx="0" presStyleCnt="3"/>
      <dgm:spPr/>
    </dgm:pt>
    <dgm:pt modelId="{14D64F9C-7B35-4AFA-AA07-4B2DFC3E4FFB}" type="pres">
      <dgm:prSet presAssocID="{60305C0B-C640-48B0-90F1-11550E56740E}" presName="node" presStyleLbl="node1" presStyleIdx="1" presStyleCnt="3" custScaleX="132246" custScaleY="198542" custRadScaleRad="89945" custRadScaleInc="242480">
        <dgm:presLayoutVars>
          <dgm:bulletEnabled val="1"/>
        </dgm:presLayoutVars>
      </dgm:prSet>
      <dgm:spPr/>
    </dgm:pt>
    <dgm:pt modelId="{0E278EFE-752A-4766-B521-24C816CDD9CF}" type="pres">
      <dgm:prSet presAssocID="{4D6719B3-8D2B-40D8-ADD7-AFB492CE27A6}" presName="sibTrans" presStyleLbl="sibTrans2D1" presStyleIdx="1" presStyleCnt="3" custLinFactNeighborX="-953" custLinFactNeighborY="12671"/>
      <dgm:spPr/>
    </dgm:pt>
    <dgm:pt modelId="{FBEAF676-82F2-445C-878C-8107E8A15ECF}" type="pres">
      <dgm:prSet presAssocID="{4D6719B3-8D2B-40D8-ADD7-AFB492CE27A6}" presName="connectorText" presStyleLbl="sibTrans2D1" presStyleIdx="1" presStyleCnt="3"/>
      <dgm:spPr/>
    </dgm:pt>
    <dgm:pt modelId="{F348AB0F-2075-42B9-8296-F2D837B8E3F9}" type="pres">
      <dgm:prSet presAssocID="{56935C53-0B06-4C35-8EE7-12CB263CC851}" presName="node" presStyleLbl="node1" presStyleIdx="2" presStyleCnt="3" custScaleX="130617" custScaleY="196451" custRadScaleRad="89962" custRadScaleInc="-243065">
        <dgm:presLayoutVars>
          <dgm:bulletEnabled val="1"/>
        </dgm:presLayoutVars>
      </dgm:prSet>
      <dgm:spPr/>
    </dgm:pt>
    <dgm:pt modelId="{FC1B225F-5736-46BA-B38D-CC5A1E2B8862}" type="pres">
      <dgm:prSet presAssocID="{0121EE1C-220F-4293-AFE8-DD8895568347}" presName="sibTrans" presStyleLbl="sibTrans2D1" presStyleIdx="2" presStyleCnt="3" custLinFactNeighborX="97050" custLinFactNeighborY="5428"/>
      <dgm:spPr/>
    </dgm:pt>
    <dgm:pt modelId="{7D0B3482-DF91-4CAB-8060-9F4B23A4AE13}" type="pres">
      <dgm:prSet presAssocID="{0121EE1C-220F-4293-AFE8-DD8895568347}" presName="connectorText" presStyleLbl="sibTrans2D1" presStyleIdx="2" presStyleCnt="3"/>
      <dgm:spPr/>
    </dgm:pt>
  </dgm:ptLst>
  <dgm:cxnLst>
    <dgm:cxn modelId="{2AAD410C-3325-4E78-9C2C-439FB052ED6D}" srcId="{90C64561-E849-4BC3-9064-1768E3449661}" destId="{DE9564E2-9DD6-4A8A-A4EA-6E3578B9F2F9}" srcOrd="0" destOrd="0" parTransId="{F36EE71A-12A2-49E0-A98B-70D19C56F03D}" sibTransId="{12751725-6379-4EE2-B598-282059D38013}"/>
    <dgm:cxn modelId="{50C1396D-1030-40C4-836A-33C05B81865D}" type="presOf" srcId="{90C64561-E849-4BC3-9064-1768E3449661}" destId="{7F7FC800-BF7A-40BC-B066-59C7FA79CCE9}" srcOrd="0" destOrd="0" presId="urn:microsoft.com/office/officeart/2005/8/layout/cycle7"/>
    <dgm:cxn modelId="{831E9357-123A-45DD-8D0A-A0B7E717C250}" srcId="{90C64561-E849-4BC3-9064-1768E3449661}" destId="{60305C0B-C640-48B0-90F1-11550E56740E}" srcOrd="1" destOrd="0" parTransId="{52A25366-5C58-4F36-B8EB-468890267FA0}" sibTransId="{4D6719B3-8D2B-40D8-ADD7-AFB492CE27A6}"/>
    <dgm:cxn modelId="{A114427C-14B3-4A31-84C4-E55286F8AB6E}" type="presOf" srcId="{0121EE1C-220F-4293-AFE8-DD8895568347}" destId="{FC1B225F-5736-46BA-B38D-CC5A1E2B8862}" srcOrd="0" destOrd="0" presId="urn:microsoft.com/office/officeart/2005/8/layout/cycle7"/>
    <dgm:cxn modelId="{9300048D-1900-442A-80C8-3FA2EC4D9E48}" type="presOf" srcId="{0121EE1C-220F-4293-AFE8-DD8895568347}" destId="{7D0B3482-DF91-4CAB-8060-9F4B23A4AE13}" srcOrd="1" destOrd="0" presId="urn:microsoft.com/office/officeart/2005/8/layout/cycle7"/>
    <dgm:cxn modelId="{F8DBB197-C102-4E0D-A42E-26ADDCE9DE55}" type="presOf" srcId="{DE9564E2-9DD6-4A8A-A4EA-6E3578B9F2F9}" destId="{7A312A93-E011-4EAE-9992-77ED62E00228}" srcOrd="0" destOrd="0" presId="urn:microsoft.com/office/officeart/2005/8/layout/cycle7"/>
    <dgm:cxn modelId="{70F97CA0-271E-46E8-A3B8-95EE4183B829}" type="presOf" srcId="{12751725-6379-4EE2-B598-282059D38013}" destId="{A3D601BF-CADD-4E70-B6FE-B40F2E8001C4}" srcOrd="1" destOrd="0" presId="urn:microsoft.com/office/officeart/2005/8/layout/cycle7"/>
    <dgm:cxn modelId="{5605D4A8-16DE-4080-A74F-171D77B621D8}" type="presOf" srcId="{56935C53-0B06-4C35-8EE7-12CB263CC851}" destId="{F348AB0F-2075-42B9-8296-F2D837B8E3F9}" srcOrd="0" destOrd="0" presId="urn:microsoft.com/office/officeart/2005/8/layout/cycle7"/>
    <dgm:cxn modelId="{0ADF12B0-EB10-4E6F-96AC-2CFAF705D9B0}" type="presOf" srcId="{4D6719B3-8D2B-40D8-ADD7-AFB492CE27A6}" destId="{FBEAF676-82F2-445C-878C-8107E8A15ECF}" srcOrd="1" destOrd="0" presId="urn:microsoft.com/office/officeart/2005/8/layout/cycle7"/>
    <dgm:cxn modelId="{E179FFC8-D2A2-4561-8871-4A007282AE9B}" srcId="{90C64561-E849-4BC3-9064-1768E3449661}" destId="{56935C53-0B06-4C35-8EE7-12CB263CC851}" srcOrd="2" destOrd="0" parTransId="{F1E295D6-2096-4BEA-89A4-A7FE07B5B99A}" sibTransId="{0121EE1C-220F-4293-AFE8-DD8895568347}"/>
    <dgm:cxn modelId="{A1718AF1-4E3D-4D29-B339-84DCD9B32135}" type="presOf" srcId="{4D6719B3-8D2B-40D8-ADD7-AFB492CE27A6}" destId="{0E278EFE-752A-4766-B521-24C816CDD9CF}" srcOrd="0" destOrd="0" presId="urn:microsoft.com/office/officeart/2005/8/layout/cycle7"/>
    <dgm:cxn modelId="{87624EF2-745C-4DC1-A743-CC5794525FFB}" type="presOf" srcId="{60305C0B-C640-48B0-90F1-11550E56740E}" destId="{14D64F9C-7B35-4AFA-AA07-4B2DFC3E4FFB}" srcOrd="0" destOrd="0" presId="urn:microsoft.com/office/officeart/2005/8/layout/cycle7"/>
    <dgm:cxn modelId="{32A2A1FF-3C95-4B5F-94D6-245D53496F91}" type="presOf" srcId="{12751725-6379-4EE2-B598-282059D38013}" destId="{40485542-E4E2-49AA-88D2-01BD03397737}" srcOrd="0" destOrd="0" presId="urn:microsoft.com/office/officeart/2005/8/layout/cycle7"/>
    <dgm:cxn modelId="{2ED7D1C5-7AFF-47D5-B360-7D825C6F4BD7}" type="presParOf" srcId="{7F7FC800-BF7A-40BC-B066-59C7FA79CCE9}" destId="{7A312A93-E011-4EAE-9992-77ED62E00228}" srcOrd="0" destOrd="0" presId="urn:microsoft.com/office/officeart/2005/8/layout/cycle7"/>
    <dgm:cxn modelId="{33BD7801-2933-4B0F-A253-92BA114D683D}" type="presParOf" srcId="{7F7FC800-BF7A-40BC-B066-59C7FA79CCE9}" destId="{40485542-E4E2-49AA-88D2-01BD03397737}" srcOrd="1" destOrd="0" presId="urn:microsoft.com/office/officeart/2005/8/layout/cycle7"/>
    <dgm:cxn modelId="{76B04986-E94B-437C-9409-AE7332A7014E}" type="presParOf" srcId="{40485542-E4E2-49AA-88D2-01BD03397737}" destId="{A3D601BF-CADD-4E70-B6FE-B40F2E8001C4}" srcOrd="0" destOrd="0" presId="urn:microsoft.com/office/officeart/2005/8/layout/cycle7"/>
    <dgm:cxn modelId="{8AE2BDCB-7A22-444B-8ACC-A82F6CFC54FB}" type="presParOf" srcId="{7F7FC800-BF7A-40BC-B066-59C7FA79CCE9}" destId="{14D64F9C-7B35-4AFA-AA07-4B2DFC3E4FFB}" srcOrd="2" destOrd="0" presId="urn:microsoft.com/office/officeart/2005/8/layout/cycle7"/>
    <dgm:cxn modelId="{EA168484-9343-4099-98B8-6DA501DDA933}" type="presParOf" srcId="{7F7FC800-BF7A-40BC-B066-59C7FA79CCE9}" destId="{0E278EFE-752A-4766-B521-24C816CDD9CF}" srcOrd="3" destOrd="0" presId="urn:microsoft.com/office/officeart/2005/8/layout/cycle7"/>
    <dgm:cxn modelId="{23177849-BCF1-4F0D-B31E-2BCA70776602}" type="presParOf" srcId="{0E278EFE-752A-4766-B521-24C816CDD9CF}" destId="{FBEAF676-82F2-445C-878C-8107E8A15ECF}" srcOrd="0" destOrd="0" presId="urn:microsoft.com/office/officeart/2005/8/layout/cycle7"/>
    <dgm:cxn modelId="{47430268-5BAB-4DD3-B0C5-104908999C37}" type="presParOf" srcId="{7F7FC800-BF7A-40BC-B066-59C7FA79CCE9}" destId="{F348AB0F-2075-42B9-8296-F2D837B8E3F9}" srcOrd="4" destOrd="0" presId="urn:microsoft.com/office/officeart/2005/8/layout/cycle7"/>
    <dgm:cxn modelId="{83640481-C4E5-4A56-8A47-6C87BA48D65C}" type="presParOf" srcId="{7F7FC800-BF7A-40BC-B066-59C7FA79CCE9}" destId="{FC1B225F-5736-46BA-B38D-CC5A1E2B8862}" srcOrd="5" destOrd="0" presId="urn:microsoft.com/office/officeart/2005/8/layout/cycle7"/>
    <dgm:cxn modelId="{ADDFE7DC-9F60-428A-8311-A6794712E313}" type="presParOf" srcId="{FC1B225F-5736-46BA-B38D-CC5A1E2B8862}" destId="{7D0B3482-DF91-4CAB-8060-9F4B23A4AE1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7AF5EE7-A52A-4C20-A26E-6641375305B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E0B591-E5E6-4781-A50C-C5280AD5A78E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n-US" sz="3200" b="1" dirty="0" err="1">
              <a:solidFill>
                <a:schemeClr val="accent3">
                  <a:lumMod val="60000"/>
                  <a:lumOff val="40000"/>
                </a:schemeClr>
              </a:solidFill>
            </a:rPr>
            <a:t>Insonparvarlik</a:t>
          </a:r>
          <a:r>
            <a:rPr lang="en-US" sz="3200" b="1" dirty="0">
              <a:solidFill>
                <a:schemeClr val="accent3">
                  <a:lumMod val="60000"/>
                  <a:lumOff val="40000"/>
                </a:schemeClr>
              </a:solidFill>
            </a:rPr>
            <a:t> </a:t>
          </a:r>
          <a:r>
            <a:rPr lang="en-US" sz="3200" b="1" dirty="0" err="1">
              <a:solidFill>
                <a:schemeClr val="accent3">
                  <a:lumMod val="60000"/>
                  <a:lumOff val="40000"/>
                </a:schemeClr>
              </a:solidFill>
            </a:rPr>
            <a:t>vazifasi</a:t>
          </a:r>
          <a:endParaRPr lang="ru-RU" sz="3200" dirty="0">
            <a:solidFill>
              <a:schemeClr val="accent3">
                <a:lumMod val="60000"/>
                <a:lumOff val="40000"/>
              </a:schemeClr>
            </a:solidFill>
          </a:endParaRPr>
        </a:p>
      </dgm:t>
    </dgm:pt>
    <dgm:pt modelId="{2673B86A-9F70-4F6E-8297-007BE364545F}" type="parTrans" cxnId="{4B8AFA04-06D9-43DC-A4A4-7358D1E7C7DA}">
      <dgm:prSet/>
      <dgm:spPr/>
      <dgm:t>
        <a:bodyPr/>
        <a:lstStyle/>
        <a:p>
          <a:endParaRPr lang="ru-RU"/>
        </a:p>
      </dgm:t>
    </dgm:pt>
    <dgm:pt modelId="{050FD8DA-2E21-4CC7-A17E-55B5B1D16D37}" type="sibTrans" cxnId="{4B8AFA04-06D9-43DC-A4A4-7358D1E7C7DA}">
      <dgm:prSet/>
      <dgm:spPr/>
      <dgm:t>
        <a:bodyPr/>
        <a:lstStyle/>
        <a:p>
          <a:endParaRPr lang="ru-RU"/>
        </a:p>
      </dgm:t>
    </dgm:pt>
    <dgm:pt modelId="{8ABA5889-A64C-4D0A-BB07-DE8E01E9BA0D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800" b="1" dirty="0" err="1">
              <a:solidFill>
                <a:schemeClr val="accent2">
                  <a:lumMod val="75000"/>
                </a:schemeClr>
              </a:solidFill>
            </a:rPr>
            <a:t>Ma’naviy</a:t>
          </a:r>
          <a:r>
            <a:rPr lang="en-US" sz="28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en-US" sz="2800" b="1" dirty="0" err="1">
              <a:solidFill>
                <a:schemeClr val="accent2">
                  <a:lumMod val="75000"/>
                </a:schemeClr>
              </a:solidFill>
            </a:rPr>
            <a:t>insonparvarlik</a:t>
          </a:r>
          <a:r>
            <a:rPr lang="en-US" sz="28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en-US" sz="2800" b="1" dirty="0" err="1">
              <a:solidFill>
                <a:schemeClr val="accent2">
                  <a:lumMod val="75000"/>
                </a:schemeClr>
              </a:solidFill>
            </a:rPr>
            <a:t>vazifasi</a:t>
          </a:r>
          <a:endParaRPr lang="ru-RU" sz="2800" dirty="0">
            <a:solidFill>
              <a:schemeClr val="accent2">
                <a:lumMod val="75000"/>
              </a:schemeClr>
            </a:solidFill>
          </a:endParaRPr>
        </a:p>
      </dgm:t>
    </dgm:pt>
    <dgm:pt modelId="{06B01B75-D8CA-48DD-8946-9364E99D5FF0}" type="parTrans" cxnId="{20EE27F1-3ADC-40D5-AA6A-DC64BE3A2502}">
      <dgm:prSet/>
      <dgm:spPr/>
      <dgm:t>
        <a:bodyPr/>
        <a:lstStyle/>
        <a:p>
          <a:endParaRPr lang="ru-RU"/>
        </a:p>
      </dgm:t>
    </dgm:pt>
    <dgm:pt modelId="{E4C1EB15-338D-49AD-8056-F037A63577E4}" type="sibTrans" cxnId="{20EE27F1-3ADC-40D5-AA6A-DC64BE3A2502}">
      <dgm:prSet/>
      <dgm:spPr/>
      <dgm:t>
        <a:bodyPr/>
        <a:lstStyle/>
        <a:p>
          <a:endParaRPr lang="ru-RU"/>
        </a:p>
      </dgm:t>
    </dgm:pt>
    <dgm:pt modelId="{298ED16B-315B-411D-8D40-69C6AD6CFA94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n-US" sz="2800" b="1" dirty="0" err="1">
              <a:solidFill>
                <a:schemeClr val="accent3">
                  <a:lumMod val="60000"/>
                  <a:lumOff val="40000"/>
                </a:schemeClr>
              </a:solidFill>
            </a:rPr>
            <a:t>Tartibga</a:t>
          </a:r>
          <a:r>
            <a:rPr lang="en-US" sz="2800" b="1" dirty="0">
              <a:solidFill>
                <a:schemeClr val="accent3">
                  <a:lumMod val="60000"/>
                  <a:lumOff val="40000"/>
                </a:schemeClr>
              </a:solidFill>
            </a:rPr>
            <a:t> </a:t>
          </a:r>
          <a:r>
            <a:rPr lang="en-US" sz="2800" b="1" dirty="0" err="1">
              <a:solidFill>
                <a:schemeClr val="accent3">
                  <a:lumMod val="60000"/>
                  <a:lumOff val="40000"/>
                </a:schemeClr>
              </a:solidFill>
            </a:rPr>
            <a:t>solish</a:t>
          </a:r>
          <a:r>
            <a:rPr lang="en-US" sz="2800" b="1" dirty="0">
              <a:solidFill>
                <a:schemeClr val="accent3">
                  <a:lumMod val="60000"/>
                  <a:lumOff val="40000"/>
                </a:schemeClr>
              </a:solidFill>
            </a:rPr>
            <a:t> </a:t>
          </a:r>
          <a:r>
            <a:rPr lang="en-US" sz="2800" b="1" dirty="0" err="1">
              <a:solidFill>
                <a:schemeClr val="accent3">
                  <a:lumMod val="60000"/>
                  <a:lumOff val="40000"/>
                </a:schemeClr>
              </a:solidFill>
            </a:rPr>
            <a:t>vazifasi</a:t>
          </a:r>
          <a:endParaRPr lang="ru-RU" sz="2800" dirty="0">
            <a:solidFill>
              <a:schemeClr val="accent3">
                <a:lumMod val="60000"/>
                <a:lumOff val="40000"/>
              </a:schemeClr>
            </a:solidFill>
          </a:endParaRPr>
        </a:p>
      </dgm:t>
    </dgm:pt>
    <dgm:pt modelId="{1E83C64A-05A8-4680-97EF-F519C28DB67B}" type="parTrans" cxnId="{20F3FEBE-9F45-46DF-BFE3-2152EE024564}">
      <dgm:prSet/>
      <dgm:spPr/>
      <dgm:t>
        <a:bodyPr/>
        <a:lstStyle/>
        <a:p>
          <a:endParaRPr lang="ru-RU"/>
        </a:p>
      </dgm:t>
    </dgm:pt>
    <dgm:pt modelId="{C4D8EB2D-0B40-447B-91C9-D7578F754472}" type="sibTrans" cxnId="{20F3FEBE-9F45-46DF-BFE3-2152EE024564}">
      <dgm:prSet/>
      <dgm:spPr/>
      <dgm:t>
        <a:bodyPr/>
        <a:lstStyle/>
        <a:p>
          <a:endParaRPr lang="ru-RU"/>
        </a:p>
      </dgm:t>
    </dgm:pt>
    <dgm:pt modelId="{02C45597-AC70-481F-A0E5-4CCA2A0AF32B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400" b="1" dirty="0" err="1">
              <a:solidFill>
                <a:schemeClr val="accent2">
                  <a:lumMod val="75000"/>
                </a:schemeClr>
              </a:solidFill>
            </a:rPr>
            <a:t>Qadriyatga</a:t>
          </a:r>
          <a:r>
            <a:rPr lang="en-US" sz="24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en-US" sz="2400" b="1" dirty="0" err="1">
              <a:solidFill>
                <a:schemeClr val="accent2">
                  <a:lumMod val="75000"/>
                </a:schemeClr>
              </a:solidFill>
            </a:rPr>
            <a:t>oid</a:t>
          </a:r>
          <a:r>
            <a:rPr lang="en-US" sz="2400" b="1" dirty="0">
              <a:solidFill>
                <a:schemeClr val="accent2">
                  <a:lumMod val="75000"/>
                </a:schemeClr>
              </a:solidFill>
            </a:rPr>
            <a:t>- </a:t>
          </a:r>
          <a:r>
            <a:rPr lang="en-US" sz="2400" b="1" dirty="0" err="1">
              <a:solidFill>
                <a:schemeClr val="accent2">
                  <a:lumMod val="75000"/>
                </a:schemeClr>
              </a:solidFill>
            </a:rPr>
            <a:t>yo’naltiruvchi</a:t>
          </a:r>
          <a:r>
            <a:rPr lang="en-US" sz="24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en-US" sz="2400" b="1" dirty="0" err="1">
              <a:solidFill>
                <a:schemeClr val="accent2">
                  <a:lumMod val="75000"/>
                </a:schemeClr>
              </a:solidFill>
            </a:rPr>
            <a:t>vazifa</a:t>
          </a:r>
          <a:endParaRPr lang="ru-RU" sz="2400" dirty="0">
            <a:solidFill>
              <a:schemeClr val="accent2">
                <a:lumMod val="75000"/>
              </a:schemeClr>
            </a:solidFill>
          </a:endParaRPr>
        </a:p>
      </dgm:t>
    </dgm:pt>
    <dgm:pt modelId="{F249F1EE-1239-4837-BE88-1A7347ECBA40}" type="parTrans" cxnId="{89243043-1AB8-4572-9ED6-B44158D61AA7}">
      <dgm:prSet/>
      <dgm:spPr/>
      <dgm:t>
        <a:bodyPr/>
        <a:lstStyle/>
        <a:p>
          <a:endParaRPr lang="ru-RU"/>
        </a:p>
      </dgm:t>
    </dgm:pt>
    <dgm:pt modelId="{9B5B11BA-3857-4332-ADF0-4E6FF37900EB}" type="sibTrans" cxnId="{89243043-1AB8-4572-9ED6-B44158D61AA7}">
      <dgm:prSet/>
      <dgm:spPr/>
      <dgm:t>
        <a:bodyPr/>
        <a:lstStyle/>
        <a:p>
          <a:endParaRPr lang="ru-RU"/>
        </a:p>
      </dgm:t>
    </dgm:pt>
    <dgm:pt modelId="{CE065BEC-697B-413F-BF3B-C04EA4247D63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n-US" sz="2800" b="1" dirty="0" err="1">
              <a:solidFill>
                <a:schemeClr val="accent3">
                  <a:lumMod val="60000"/>
                  <a:lumOff val="40000"/>
                </a:schemeClr>
              </a:solidFill>
            </a:rPr>
            <a:t>Bilishga</a:t>
          </a:r>
          <a:r>
            <a:rPr lang="en-US" sz="2800" b="1" dirty="0">
              <a:solidFill>
                <a:schemeClr val="accent3">
                  <a:lumMod val="60000"/>
                  <a:lumOff val="40000"/>
                </a:schemeClr>
              </a:solidFill>
            </a:rPr>
            <a:t> </a:t>
          </a:r>
          <a:r>
            <a:rPr lang="en-US" sz="2800" b="1" dirty="0" err="1">
              <a:solidFill>
                <a:schemeClr val="accent3">
                  <a:lumMod val="60000"/>
                  <a:lumOff val="40000"/>
                </a:schemeClr>
              </a:solidFill>
            </a:rPr>
            <a:t>oid</a:t>
          </a:r>
          <a:r>
            <a:rPr lang="en-US" sz="2800" b="1" dirty="0">
              <a:solidFill>
                <a:schemeClr val="accent3">
                  <a:lumMod val="60000"/>
                  <a:lumOff val="40000"/>
                </a:schemeClr>
              </a:solidFill>
            </a:rPr>
            <a:t> </a:t>
          </a:r>
          <a:r>
            <a:rPr lang="en-US" sz="2800" b="1" dirty="0" err="1">
              <a:solidFill>
                <a:schemeClr val="accent3">
                  <a:lumMod val="60000"/>
                  <a:lumOff val="40000"/>
                </a:schemeClr>
              </a:solidFill>
            </a:rPr>
            <a:t>vazifasi</a:t>
          </a:r>
          <a:endParaRPr lang="ru-RU" sz="2800" dirty="0">
            <a:solidFill>
              <a:schemeClr val="accent3">
                <a:lumMod val="60000"/>
                <a:lumOff val="40000"/>
              </a:schemeClr>
            </a:solidFill>
          </a:endParaRPr>
        </a:p>
      </dgm:t>
    </dgm:pt>
    <dgm:pt modelId="{A6C06526-D5C6-4240-8BAB-D4D6E5E2C644}" type="parTrans" cxnId="{AD37E500-033D-4AB3-995E-D8BC8BE4053C}">
      <dgm:prSet/>
      <dgm:spPr/>
      <dgm:t>
        <a:bodyPr/>
        <a:lstStyle/>
        <a:p>
          <a:endParaRPr lang="ru-RU"/>
        </a:p>
      </dgm:t>
    </dgm:pt>
    <dgm:pt modelId="{B9D73949-8F2E-45FB-AF21-033F7DC24A4C}" type="sibTrans" cxnId="{AD37E500-033D-4AB3-995E-D8BC8BE4053C}">
      <dgm:prSet/>
      <dgm:spPr/>
      <dgm:t>
        <a:bodyPr/>
        <a:lstStyle/>
        <a:p>
          <a:endParaRPr lang="ru-RU"/>
        </a:p>
      </dgm:t>
    </dgm:pt>
    <dgm:pt modelId="{295F6095-7405-4A0E-907C-7DE1F2473376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800" b="1" dirty="0" err="1">
              <a:solidFill>
                <a:schemeClr val="accent2">
                  <a:lumMod val="75000"/>
                </a:schemeClr>
              </a:solidFill>
            </a:rPr>
            <a:t>Tarbiyaviy</a:t>
          </a:r>
          <a:r>
            <a:rPr lang="en-US" sz="2800" b="1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en-US" sz="2800" b="1" dirty="0" err="1">
              <a:solidFill>
                <a:schemeClr val="accent2">
                  <a:lumMod val="75000"/>
                </a:schemeClr>
              </a:solidFill>
            </a:rPr>
            <a:t>vazifasi</a:t>
          </a:r>
          <a:endParaRPr lang="ru-RU" sz="2800" dirty="0">
            <a:solidFill>
              <a:schemeClr val="accent2">
                <a:lumMod val="75000"/>
              </a:schemeClr>
            </a:solidFill>
          </a:endParaRPr>
        </a:p>
      </dgm:t>
    </dgm:pt>
    <dgm:pt modelId="{8B4F9DE6-831F-4659-B549-815AA6F6DC0C}" type="parTrans" cxnId="{9C0E9D2B-A938-4627-9713-7D826E74E127}">
      <dgm:prSet/>
      <dgm:spPr/>
      <dgm:t>
        <a:bodyPr/>
        <a:lstStyle/>
        <a:p>
          <a:endParaRPr lang="ru-RU"/>
        </a:p>
      </dgm:t>
    </dgm:pt>
    <dgm:pt modelId="{23FDB283-0991-4FC2-91CF-040273BB2F3C}" type="sibTrans" cxnId="{9C0E9D2B-A938-4627-9713-7D826E74E127}">
      <dgm:prSet/>
      <dgm:spPr/>
      <dgm:t>
        <a:bodyPr/>
        <a:lstStyle/>
        <a:p>
          <a:endParaRPr lang="ru-RU"/>
        </a:p>
      </dgm:t>
    </dgm:pt>
    <dgm:pt modelId="{55187C28-B37B-4215-B58D-9E0D58231A0C}" type="pres">
      <dgm:prSet presAssocID="{47AF5EE7-A52A-4C20-A26E-6641375305B1}" presName="linearFlow" presStyleCnt="0">
        <dgm:presLayoutVars>
          <dgm:dir/>
          <dgm:resizeHandles val="exact"/>
        </dgm:presLayoutVars>
      </dgm:prSet>
      <dgm:spPr/>
    </dgm:pt>
    <dgm:pt modelId="{87683C99-B647-4DEB-B692-DAC899D43D55}" type="pres">
      <dgm:prSet presAssocID="{9BE0B591-E5E6-4781-A50C-C5280AD5A78E}" presName="composite" presStyleCnt="0"/>
      <dgm:spPr/>
    </dgm:pt>
    <dgm:pt modelId="{E6B564BF-E0F6-4A2A-A3D4-59DF6B447F32}" type="pres">
      <dgm:prSet presAssocID="{9BE0B591-E5E6-4781-A50C-C5280AD5A78E}" presName="imgShp" presStyleLbl="fgImgPlace1" presStyleIdx="0" presStyleCnt="6"/>
      <dgm:spPr/>
    </dgm:pt>
    <dgm:pt modelId="{B6452406-10CD-45F8-A8D8-6A5398AF611C}" type="pres">
      <dgm:prSet presAssocID="{9BE0B591-E5E6-4781-A50C-C5280AD5A78E}" presName="txShp" presStyleLbl="node1" presStyleIdx="0" presStyleCnt="6" custScaleY="192147">
        <dgm:presLayoutVars>
          <dgm:bulletEnabled val="1"/>
        </dgm:presLayoutVars>
      </dgm:prSet>
      <dgm:spPr/>
    </dgm:pt>
    <dgm:pt modelId="{F23D66F9-CC01-4F72-ADA5-71BD74F9E3A7}" type="pres">
      <dgm:prSet presAssocID="{050FD8DA-2E21-4CC7-A17E-55B5B1D16D37}" presName="spacing" presStyleCnt="0"/>
      <dgm:spPr/>
    </dgm:pt>
    <dgm:pt modelId="{4A4E50E3-4495-4E9E-86B9-6D54A9BAA202}" type="pres">
      <dgm:prSet presAssocID="{8ABA5889-A64C-4D0A-BB07-DE8E01E9BA0D}" presName="composite" presStyleCnt="0"/>
      <dgm:spPr/>
    </dgm:pt>
    <dgm:pt modelId="{E0D2B04F-809A-4C26-8430-7D06B57CE0E3}" type="pres">
      <dgm:prSet presAssocID="{8ABA5889-A64C-4D0A-BB07-DE8E01E9BA0D}" presName="imgShp" presStyleLbl="fgImgPlace1" presStyleIdx="1" presStyleCnt="6"/>
      <dgm:spPr/>
    </dgm:pt>
    <dgm:pt modelId="{DC196ED2-049B-40B1-A492-0AB61D939906}" type="pres">
      <dgm:prSet presAssocID="{8ABA5889-A64C-4D0A-BB07-DE8E01E9BA0D}" presName="txShp" presStyleLbl="node1" presStyleIdx="1" presStyleCnt="6" custScaleY="183105">
        <dgm:presLayoutVars>
          <dgm:bulletEnabled val="1"/>
        </dgm:presLayoutVars>
      </dgm:prSet>
      <dgm:spPr/>
    </dgm:pt>
    <dgm:pt modelId="{9132905B-BD21-4CB6-9C2A-7AB53F37108A}" type="pres">
      <dgm:prSet presAssocID="{E4C1EB15-338D-49AD-8056-F037A63577E4}" presName="spacing" presStyleCnt="0"/>
      <dgm:spPr/>
    </dgm:pt>
    <dgm:pt modelId="{6EA3E2F9-C3C9-4BD6-A768-4AD3F3C56AD2}" type="pres">
      <dgm:prSet presAssocID="{298ED16B-315B-411D-8D40-69C6AD6CFA94}" presName="composite" presStyleCnt="0"/>
      <dgm:spPr/>
    </dgm:pt>
    <dgm:pt modelId="{4DCD4C66-232A-4C8D-9ADF-C6984BCC07CB}" type="pres">
      <dgm:prSet presAssocID="{298ED16B-315B-411D-8D40-69C6AD6CFA94}" presName="imgShp" presStyleLbl="fgImgPlace1" presStyleIdx="2" presStyleCnt="6"/>
      <dgm:spPr/>
    </dgm:pt>
    <dgm:pt modelId="{3E7464F7-6982-4C26-853A-CC91C4535570}" type="pres">
      <dgm:prSet presAssocID="{298ED16B-315B-411D-8D40-69C6AD6CFA94}" presName="txShp" presStyleLbl="node1" presStyleIdx="2" presStyleCnt="6" custScaleY="203917" custLinFactNeighborX="183" custLinFactNeighborY="107">
        <dgm:presLayoutVars>
          <dgm:bulletEnabled val="1"/>
        </dgm:presLayoutVars>
      </dgm:prSet>
      <dgm:spPr/>
    </dgm:pt>
    <dgm:pt modelId="{7F1040F0-7E20-4D25-9253-D44D11F4A767}" type="pres">
      <dgm:prSet presAssocID="{C4D8EB2D-0B40-447B-91C9-D7578F754472}" presName="spacing" presStyleCnt="0"/>
      <dgm:spPr/>
    </dgm:pt>
    <dgm:pt modelId="{A5EF1F45-1D65-4E1F-83C0-5CD4A9A25192}" type="pres">
      <dgm:prSet presAssocID="{02C45597-AC70-481F-A0E5-4CCA2A0AF32B}" presName="composite" presStyleCnt="0"/>
      <dgm:spPr/>
    </dgm:pt>
    <dgm:pt modelId="{6DC8F266-4BA1-4BFC-85DC-0F575DEF4AC4}" type="pres">
      <dgm:prSet presAssocID="{02C45597-AC70-481F-A0E5-4CCA2A0AF32B}" presName="imgShp" presStyleLbl="fgImgPlace1" presStyleIdx="3" presStyleCnt="6"/>
      <dgm:spPr/>
    </dgm:pt>
    <dgm:pt modelId="{1E1B84F4-D920-4E0A-80D7-2DA441BB30ED}" type="pres">
      <dgm:prSet presAssocID="{02C45597-AC70-481F-A0E5-4CCA2A0AF32B}" presName="txShp" presStyleLbl="node1" presStyleIdx="3" presStyleCnt="6" custScaleY="216063">
        <dgm:presLayoutVars>
          <dgm:bulletEnabled val="1"/>
        </dgm:presLayoutVars>
      </dgm:prSet>
      <dgm:spPr/>
    </dgm:pt>
    <dgm:pt modelId="{A9FEAFE1-71AD-4CCD-B117-1D37FAF0B748}" type="pres">
      <dgm:prSet presAssocID="{9B5B11BA-3857-4332-ADF0-4E6FF37900EB}" presName="spacing" presStyleCnt="0"/>
      <dgm:spPr/>
    </dgm:pt>
    <dgm:pt modelId="{FC4A7D16-DEE1-42D0-9A53-1F6C68522DB2}" type="pres">
      <dgm:prSet presAssocID="{CE065BEC-697B-413F-BF3B-C04EA4247D63}" presName="composite" presStyleCnt="0"/>
      <dgm:spPr/>
    </dgm:pt>
    <dgm:pt modelId="{F3F0587A-644E-48EB-ADF9-925ABE1B3265}" type="pres">
      <dgm:prSet presAssocID="{CE065BEC-697B-413F-BF3B-C04EA4247D63}" presName="imgShp" presStyleLbl="fgImgPlace1" presStyleIdx="4" presStyleCnt="6"/>
      <dgm:spPr/>
    </dgm:pt>
    <dgm:pt modelId="{3AE2886A-C63B-4D9C-8D45-1F6A494792C3}" type="pres">
      <dgm:prSet presAssocID="{CE065BEC-697B-413F-BF3B-C04EA4247D63}" presName="txShp" presStyleLbl="node1" presStyleIdx="4" presStyleCnt="6" custScaleY="200686">
        <dgm:presLayoutVars>
          <dgm:bulletEnabled val="1"/>
        </dgm:presLayoutVars>
      </dgm:prSet>
      <dgm:spPr/>
    </dgm:pt>
    <dgm:pt modelId="{E0CBE7F6-19CE-4D48-8AE7-A159BBD7C254}" type="pres">
      <dgm:prSet presAssocID="{B9D73949-8F2E-45FB-AF21-033F7DC24A4C}" presName="spacing" presStyleCnt="0"/>
      <dgm:spPr/>
    </dgm:pt>
    <dgm:pt modelId="{5F06503B-002C-489A-98A1-41D96BD0F04A}" type="pres">
      <dgm:prSet presAssocID="{295F6095-7405-4A0E-907C-7DE1F2473376}" presName="composite" presStyleCnt="0"/>
      <dgm:spPr/>
    </dgm:pt>
    <dgm:pt modelId="{D858C565-215B-4C4F-BF51-5EF3914A8C84}" type="pres">
      <dgm:prSet presAssocID="{295F6095-7405-4A0E-907C-7DE1F2473376}" presName="imgShp" presStyleLbl="fgImgPlace1" presStyleIdx="5" presStyleCnt="6"/>
      <dgm:spPr/>
    </dgm:pt>
    <dgm:pt modelId="{A32BB566-DF2B-4E7D-8996-00F27A0FB06F}" type="pres">
      <dgm:prSet presAssocID="{295F6095-7405-4A0E-907C-7DE1F2473376}" presName="txShp" presStyleLbl="node1" presStyleIdx="5" presStyleCnt="6" custScaleY="182926" custLinFactNeighborX="243" custLinFactNeighborY="-7011">
        <dgm:presLayoutVars>
          <dgm:bulletEnabled val="1"/>
        </dgm:presLayoutVars>
      </dgm:prSet>
      <dgm:spPr/>
    </dgm:pt>
  </dgm:ptLst>
  <dgm:cxnLst>
    <dgm:cxn modelId="{AD37E500-033D-4AB3-995E-D8BC8BE4053C}" srcId="{47AF5EE7-A52A-4C20-A26E-6641375305B1}" destId="{CE065BEC-697B-413F-BF3B-C04EA4247D63}" srcOrd="4" destOrd="0" parTransId="{A6C06526-D5C6-4240-8BAB-D4D6E5E2C644}" sibTransId="{B9D73949-8F2E-45FB-AF21-033F7DC24A4C}"/>
    <dgm:cxn modelId="{4B8AFA04-06D9-43DC-A4A4-7358D1E7C7DA}" srcId="{47AF5EE7-A52A-4C20-A26E-6641375305B1}" destId="{9BE0B591-E5E6-4781-A50C-C5280AD5A78E}" srcOrd="0" destOrd="0" parTransId="{2673B86A-9F70-4F6E-8297-007BE364545F}" sibTransId="{050FD8DA-2E21-4CC7-A17E-55B5B1D16D37}"/>
    <dgm:cxn modelId="{9C0E9D2B-A938-4627-9713-7D826E74E127}" srcId="{47AF5EE7-A52A-4C20-A26E-6641375305B1}" destId="{295F6095-7405-4A0E-907C-7DE1F2473376}" srcOrd="5" destOrd="0" parTransId="{8B4F9DE6-831F-4659-B549-815AA6F6DC0C}" sibTransId="{23FDB283-0991-4FC2-91CF-040273BB2F3C}"/>
    <dgm:cxn modelId="{D65A7B34-664A-471B-8B41-5944D0239867}" type="presOf" srcId="{295F6095-7405-4A0E-907C-7DE1F2473376}" destId="{A32BB566-DF2B-4E7D-8996-00F27A0FB06F}" srcOrd="0" destOrd="0" presId="urn:microsoft.com/office/officeart/2005/8/layout/vList3"/>
    <dgm:cxn modelId="{89243043-1AB8-4572-9ED6-B44158D61AA7}" srcId="{47AF5EE7-A52A-4C20-A26E-6641375305B1}" destId="{02C45597-AC70-481F-A0E5-4CCA2A0AF32B}" srcOrd="3" destOrd="0" parTransId="{F249F1EE-1239-4837-BE88-1A7347ECBA40}" sibTransId="{9B5B11BA-3857-4332-ADF0-4E6FF37900EB}"/>
    <dgm:cxn modelId="{E609B07C-F1C3-441B-8225-A56991B1E0AF}" type="presOf" srcId="{02C45597-AC70-481F-A0E5-4CCA2A0AF32B}" destId="{1E1B84F4-D920-4E0A-80D7-2DA441BB30ED}" srcOrd="0" destOrd="0" presId="urn:microsoft.com/office/officeart/2005/8/layout/vList3"/>
    <dgm:cxn modelId="{FF30D8A3-12BB-44F8-8DC3-0F9FF62A512C}" type="presOf" srcId="{47AF5EE7-A52A-4C20-A26E-6641375305B1}" destId="{55187C28-B37B-4215-B58D-9E0D58231A0C}" srcOrd="0" destOrd="0" presId="urn:microsoft.com/office/officeart/2005/8/layout/vList3"/>
    <dgm:cxn modelId="{40D68EB1-16DC-4799-81C4-D7EF8EF896D7}" type="presOf" srcId="{CE065BEC-697B-413F-BF3B-C04EA4247D63}" destId="{3AE2886A-C63B-4D9C-8D45-1F6A494792C3}" srcOrd="0" destOrd="0" presId="urn:microsoft.com/office/officeart/2005/8/layout/vList3"/>
    <dgm:cxn modelId="{95028BB9-6A25-4312-AC54-E9825980B79E}" type="presOf" srcId="{298ED16B-315B-411D-8D40-69C6AD6CFA94}" destId="{3E7464F7-6982-4C26-853A-CC91C4535570}" srcOrd="0" destOrd="0" presId="urn:microsoft.com/office/officeart/2005/8/layout/vList3"/>
    <dgm:cxn modelId="{20F3FEBE-9F45-46DF-BFE3-2152EE024564}" srcId="{47AF5EE7-A52A-4C20-A26E-6641375305B1}" destId="{298ED16B-315B-411D-8D40-69C6AD6CFA94}" srcOrd="2" destOrd="0" parTransId="{1E83C64A-05A8-4680-97EF-F519C28DB67B}" sibTransId="{C4D8EB2D-0B40-447B-91C9-D7578F754472}"/>
    <dgm:cxn modelId="{535908C8-6276-4607-B0F1-F219D7B9C06D}" type="presOf" srcId="{8ABA5889-A64C-4D0A-BB07-DE8E01E9BA0D}" destId="{DC196ED2-049B-40B1-A492-0AB61D939906}" srcOrd="0" destOrd="0" presId="urn:microsoft.com/office/officeart/2005/8/layout/vList3"/>
    <dgm:cxn modelId="{ADFB45F0-EF84-42C7-B6F5-16A9A7DD2CB4}" type="presOf" srcId="{9BE0B591-E5E6-4781-A50C-C5280AD5A78E}" destId="{B6452406-10CD-45F8-A8D8-6A5398AF611C}" srcOrd="0" destOrd="0" presId="urn:microsoft.com/office/officeart/2005/8/layout/vList3"/>
    <dgm:cxn modelId="{20EE27F1-3ADC-40D5-AA6A-DC64BE3A2502}" srcId="{47AF5EE7-A52A-4C20-A26E-6641375305B1}" destId="{8ABA5889-A64C-4D0A-BB07-DE8E01E9BA0D}" srcOrd="1" destOrd="0" parTransId="{06B01B75-D8CA-48DD-8946-9364E99D5FF0}" sibTransId="{E4C1EB15-338D-49AD-8056-F037A63577E4}"/>
    <dgm:cxn modelId="{056BC6F2-3487-4030-BB9E-D31575E21350}" type="presParOf" srcId="{55187C28-B37B-4215-B58D-9E0D58231A0C}" destId="{87683C99-B647-4DEB-B692-DAC899D43D55}" srcOrd="0" destOrd="0" presId="urn:microsoft.com/office/officeart/2005/8/layout/vList3"/>
    <dgm:cxn modelId="{35C099E8-3FA2-484A-A83E-CCA7838B122C}" type="presParOf" srcId="{87683C99-B647-4DEB-B692-DAC899D43D55}" destId="{E6B564BF-E0F6-4A2A-A3D4-59DF6B447F32}" srcOrd="0" destOrd="0" presId="urn:microsoft.com/office/officeart/2005/8/layout/vList3"/>
    <dgm:cxn modelId="{DC2AC02C-F401-4E61-A83E-52662162DC8E}" type="presParOf" srcId="{87683C99-B647-4DEB-B692-DAC899D43D55}" destId="{B6452406-10CD-45F8-A8D8-6A5398AF611C}" srcOrd="1" destOrd="0" presId="urn:microsoft.com/office/officeart/2005/8/layout/vList3"/>
    <dgm:cxn modelId="{03CDD931-2813-424B-9F88-7F6C66128234}" type="presParOf" srcId="{55187C28-B37B-4215-B58D-9E0D58231A0C}" destId="{F23D66F9-CC01-4F72-ADA5-71BD74F9E3A7}" srcOrd="1" destOrd="0" presId="urn:microsoft.com/office/officeart/2005/8/layout/vList3"/>
    <dgm:cxn modelId="{01173D36-2D64-44C8-A834-D1A0ED074477}" type="presParOf" srcId="{55187C28-B37B-4215-B58D-9E0D58231A0C}" destId="{4A4E50E3-4495-4E9E-86B9-6D54A9BAA202}" srcOrd="2" destOrd="0" presId="urn:microsoft.com/office/officeart/2005/8/layout/vList3"/>
    <dgm:cxn modelId="{D69F3420-CEDF-4355-B372-B7A19584A0BB}" type="presParOf" srcId="{4A4E50E3-4495-4E9E-86B9-6D54A9BAA202}" destId="{E0D2B04F-809A-4C26-8430-7D06B57CE0E3}" srcOrd="0" destOrd="0" presId="urn:microsoft.com/office/officeart/2005/8/layout/vList3"/>
    <dgm:cxn modelId="{69E170F1-73DD-4E28-9D9D-99CBBC6F1739}" type="presParOf" srcId="{4A4E50E3-4495-4E9E-86B9-6D54A9BAA202}" destId="{DC196ED2-049B-40B1-A492-0AB61D939906}" srcOrd="1" destOrd="0" presId="urn:microsoft.com/office/officeart/2005/8/layout/vList3"/>
    <dgm:cxn modelId="{09FCD0CA-21CF-4822-A91E-98B643D9B8B8}" type="presParOf" srcId="{55187C28-B37B-4215-B58D-9E0D58231A0C}" destId="{9132905B-BD21-4CB6-9C2A-7AB53F37108A}" srcOrd="3" destOrd="0" presId="urn:microsoft.com/office/officeart/2005/8/layout/vList3"/>
    <dgm:cxn modelId="{04904013-833C-4D9E-8E02-B3AC15095CFE}" type="presParOf" srcId="{55187C28-B37B-4215-B58D-9E0D58231A0C}" destId="{6EA3E2F9-C3C9-4BD6-A768-4AD3F3C56AD2}" srcOrd="4" destOrd="0" presId="urn:microsoft.com/office/officeart/2005/8/layout/vList3"/>
    <dgm:cxn modelId="{8F43A68D-4020-4F0C-9036-F54C12395CDD}" type="presParOf" srcId="{6EA3E2F9-C3C9-4BD6-A768-4AD3F3C56AD2}" destId="{4DCD4C66-232A-4C8D-9ADF-C6984BCC07CB}" srcOrd="0" destOrd="0" presId="urn:microsoft.com/office/officeart/2005/8/layout/vList3"/>
    <dgm:cxn modelId="{2742CA74-5CA3-4DC0-880B-3197050FD7E3}" type="presParOf" srcId="{6EA3E2F9-C3C9-4BD6-A768-4AD3F3C56AD2}" destId="{3E7464F7-6982-4C26-853A-CC91C4535570}" srcOrd="1" destOrd="0" presId="urn:microsoft.com/office/officeart/2005/8/layout/vList3"/>
    <dgm:cxn modelId="{916C02F8-3734-4C37-A916-BF1ADB6B0237}" type="presParOf" srcId="{55187C28-B37B-4215-B58D-9E0D58231A0C}" destId="{7F1040F0-7E20-4D25-9253-D44D11F4A767}" srcOrd="5" destOrd="0" presId="urn:microsoft.com/office/officeart/2005/8/layout/vList3"/>
    <dgm:cxn modelId="{5937E3C9-DF9C-45E5-8F9A-17DC052422C3}" type="presParOf" srcId="{55187C28-B37B-4215-B58D-9E0D58231A0C}" destId="{A5EF1F45-1D65-4E1F-83C0-5CD4A9A25192}" srcOrd="6" destOrd="0" presId="urn:microsoft.com/office/officeart/2005/8/layout/vList3"/>
    <dgm:cxn modelId="{B983D88B-0E33-4136-897A-12C6213635F6}" type="presParOf" srcId="{A5EF1F45-1D65-4E1F-83C0-5CD4A9A25192}" destId="{6DC8F266-4BA1-4BFC-85DC-0F575DEF4AC4}" srcOrd="0" destOrd="0" presId="urn:microsoft.com/office/officeart/2005/8/layout/vList3"/>
    <dgm:cxn modelId="{0E054FB3-4789-475B-B0F9-02BBD96AD991}" type="presParOf" srcId="{A5EF1F45-1D65-4E1F-83C0-5CD4A9A25192}" destId="{1E1B84F4-D920-4E0A-80D7-2DA441BB30ED}" srcOrd="1" destOrd="0" presId="urn:microsoft.com/office/officeart/2005/8/layout/vList3"/>
    <dgm:cxn modelId="{8D951FA0-9887-4144-835A-C26F038AD228}" type="presParOf" srcId="{55187C28-B37B-4215-B58D-9E0D58231A0C}" destId="{A9FEAFE1-71AD-4CCD-B117-1D37FAF0B748}" srcOrd="7" destOrd="0" presId="urn:microsoft.com/office/officeart/2005/8/layout/vList3"/>
    <dgm:cxn modelId="{8AA6D93D-915E-4BCB-BCAA-883EB3ECA0DB}" type="presParOf" srcId="{55187C28-B37B-4215-B58D-9E0D58231A0C}" destId="{FC4A7D16-DEE1-42D0-9A53-1F6C68522DB2}" srcOrd="8" destOrd="0" presId="urn:microsoft.com/office/officeart/2005/8/layout/vList3"/>
    <dgm:cxn modelId="{0B274A29-EC12-4139-B9F1-1A30F878D709}" type="presParOf" srcId="{FC4A7D16-DEE1-42D0-9A53-1F6C68522DB2}" destId="{F3F0587A-644E-48EB-ADF9-925ABE1B3265}" srcOrd="0" destOrd="0" presId="urn:microsoft.com/office/officeart/2005/8/layout/vList3"/>
    <dgm:cxn modelId="{368F0ED0-5635-49A5-9022-DF42CBB23B87}" type="presParOf" srcId="{FC4A7D16-DEE1-42D0-9A53-1F6C68522DB2}" destId="{3AE2886A-C63B-4D9C-8D45-1F6A494792C3}" srcOrd="1" destOrd="0" presId="urn:microsoft.com/office/officeart/2005/8/layout/vList3"/>
    <dgm:cxn modelId="{787077EA-7154-4B3B-A9A1-70953EB5E801}" type="presParOf" srcId="{55187C28-B37B-4215-B58D-9E0D58231A0C}" destId="{E0CBE7F6-19CE-4D48-8AE7-A159BBD7C254}" srcOrd="9" destOrd="0" presId="urn:microsoft.com/office/officeart/2005/8/layout/vList3"/>
    <dgm:cxn modelId="{0AE93CEA-09F1-4A90-AB3C-BF1BAF4E99EF}" type="presParOf" srcId="{55187C28-B37B-4215-B58D-9E0D58231A0C}" destId="{5F06503B-002C-489A-98A1-41D96BD0F04A}" srcOrd="10" destOrd="0" presId="urn:microsoft.com/office/officeart/2005/8/layout/vList3"/>
    <dgm:cxn modelId="{8D024E77-04DA-4C47-9B79-18016BD7FD74}" type="presParOf" srcId="{5F06503B-002C-489A-98A1-41D96BD0F04A}" destId="{D858C565-215B-4C4F-BF51-5EF3914A8C84}" srcOrd="0" destOrd="0" presId="urn:microsoft.com/office/officeart/2005/8/layout/vList3"/>
    <dgm:cxn modelId="{EEEE4448-1CE4-4FA5-B406-E7E4AF72ED4B}" type="presParOf" srcId="{5F06503B-002C-489A-98A1-41D96BD0F04A}" destId="{A32BB566-DF2B-4E7D-8996-00F27A0FB06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DD57738-C686-4117-8797-02730179D962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831BA1C-9D62-49A4-B6B2-CFEE84F44F83}">
      <dgm:prSet custT="1"/>
      <dgm:spPr/>
      <dgm:t>
        <a:bodyPr/>
        <a:lstStyle/>
        <a:p>
          <a:pPr rtl="0"/>
          <a:r>
            <a:rPr lang="en-US" sz="1600" b="1" u="sng" dirty="0" err="1">
              <a:solidFill>
                <a:schemeClr val="tx1"/>
              </a:solidFill>
            </a:rPr>
            <a:t>Insonparvarli</a:t>
          </a:r>
          <a:r>
            <a:rPr lang="en-US" sz="1800" b="1" u="sng" dirty="0" err="1">
              <a:solidFill>
                <a:schemeClr val="tx1"/>
              </a:solidFill>
            </a:rPr>
            <a:t>k</a:t>
          </a:r>
          <a:r>
            <a:rPr lang="en-US" sz="1800" b="1" u="sng" dirty="0">
              <a:solidFill>
                <a:schemeClr val="tx1"/>
              </a:solidFill>
            </a:rPr>
            <a:t> </a:t>
          </a:r>
          <a:r>
            <a:rPr lang="en-US" sz="1800" b="1" dirty="0" err="1"/>
            <a:t>prinsipi</a:t>
          </a:r>
          <a:r>
            <a:rPr lang="en-US" sz="1800" b="1" dirty="0"/>
            <a:t>- </a:t>
          </a:r>
          <a:r>
            <a:rPr lang="en-US" sz="1800" b="1" dirty="0" err="1"/>
            <a:t>insonlarga</a:t>
          </a:r>
          <a:r>
            <a:rPr lang="en-US" sz="1800" b="1" dirty="0"/>
            <a:t>, </a:t>
          </a:r>
          <a:r>
            <a:rPr lang="en-US" sz="1800" b="1" dirty="0" err="1"/>
            <a:t>xalqlarga</a:t>
          </a:r>
          <a:r>
            <a:rPr lang="en-US" sz="1800" b="1" dirty="0"/>
            <a:t> </a:t>
          </a:r>
          <a:r>
            <a:rPr lang="en-US" sz="1800" b="1" dirty="0" err="1"/>
            <a:t>va</a:t>
          </a:r>
          <a:r>
            <a:rPr lang="en-US" sz="1800" b="1" dirty="0"/>
            <a:t> </a:t>
          </a:r>
          <a:r>
            <a:rPr lang="en-US" sz="1800" b="1" dirty="0" err="1"/>
            <a:t>madaniyatga</a:t>
          </a:r>
          <a:r>
            <a:rPr lang="en-US" sz="1800" b="1" dirty="0"/>
            <a:t> </a:t>
          </a:r>
          <a:r>
            <a:rPr lang="en-US" sz="1800" b="1" dirty="0" err="1"/>
            <a:t>bo’lgan</a:t>
          </a:r>
          <a:r>
            <a:rPr lang="en-US" sz="1800" b="1" dirty="0"/>
            <a:t> </a:t>
          </a:r>
          <a:r>
            <a:rPr lang="en-US" sz="1800" b="1" dirty="0" err="1"/>
            <a:t>muhabbatni</a:t>
          </a:r>
          <a:r>
            <a:rPr lang="en-US" sz="1800" b="1" dirty="0"/>
            <a:t> </a:t>
          </a:r>
          <a:r>
            <a:rPr lang="en-US" sz="1800" b="1" dirty="0" err="1"/>
            <a:t>ifoda</a:t>
          </a:r>
          <a:r>
            <a:rPr lang="en-US" sz="1800" b="1" dirty="0"/>
            <a:t> </a:t>
          </a:r>
          <a:r>
            <a:rPr lang="en-US" sz="1800" b="1" dirty="0" err="1"/>
            <a:t>qiluvchi</a:t>
          </a:r>
          <a:r>
            <a:rPr lang="en-US" sz="1800" b="1" dirty="0"/>
            <a:t> </a:t>
          </a:r>
          <a:r>
            <a:rPr lang="en-US" sz="1800" b="1" dirty="0" err="1"/>
            <a:t>sevgi</a:t>
          </a:r>
          <a:r>
            <a:rPr lang="en-US" sz="1800" b="1" dirty="0"/>
            <a:t> </a:t>
          </a:r>
          <a:r>
            <a:rPr lang="en-US" sz="1800" b="1" dirty="0" err="1"/>
            <a:t>silivizatsiyasi</a:t>
          </a:r>
          <a:r>
            <a:rPr lang="en-US" sz="1800" b="1" dirty="0"/>
            <a:t>.</a:t>
          </a:r>
          <a:endParaRPr lang="ru-RU" sz="1800" dirty="0"/>
        </a:p>
      </dgm:t>
    </dgm:pt>
    <dgm:pt modelId="{29405FCB-1882-49C5-9596-B11F567FED03}" type="parTrans" cxnId="{D0C33779-A918-4241-8247-DAAF2293BDF1}">
      <dgm:prSet/>
      <dgm:spPr/>
      <dgm:t>
        <a:bodyPr/>
        <a:lstStyle/>
        <a:p>
          <a:endParaRPr lang="ru-RU"/>
        </a:p>
      </dgm:t>
    </dgm:pt>
    <dgm:pt modelId="{39963DDA-9F40-49AC-B6EE-4077C4387E1D}" type="sibTrans" cxnId="{D0C33779-A918-4241-8247-DAAF2293BDF1}">
      <dgm:prSet/>
      <dgm:spPr/>
      <dgm:t>
        <a:bodyPr/>
        <a:lstStyle/>
        <a:p>
          <a:endParaRPr lang="ru-RU"/>
        </a:p>
      </dgm:t>
    </dgm:pt>
    <dgm:pt modelId="{2677F5CD-D50E-4981-A383-576858EB00EE}">
      <dgm:prSet custT="1"/>
      <dgm:spPr/>
      <dgm:t>
        <a:bodyPr/>
        <a:lstStyle/>
        <a:p>
          <a:pPr rtl="0"/>
          <a:r>
            <a:rPr lang="en-US" sz="2400" b="1" u="sng" dirty="0" err="1">
              <a:solidFill>
                <a:schemeClr val="tx1"/>
              </a:solidFill>
            </a:rPr>
            <a:t>Ishonch</a:t>
          </a:r>
          <a:r>
            <a:rPr lang="en-US" sz="2400" b="1" u="sng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prinsipi</a:t>
          </a:r>
          <a:r>
            <a:rPr lang="en-US" sz="1800" b="1" dirty="0">
              <a:solidFill>
                <a:srgbClr val="C00000"/>
              </a:solidFill>
            </a:rPr>
            <a:t>- </a:t>
          </a:r>
          <a:r>
            <a:rPr lang="en-US" sz="1800" b="1" dirty="0" err="1">
              <a:solidFill>
                <a:srgbClr val="C00000"/>
              </a:solidFill>
            </a:rPr>
            <a:t>mijoz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va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ijtimoiy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xodimning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bir</a:t>
          </a:r>
          <a:r>
            <a:rPr lang="en-US" sz="1800" b="1" dirty="0">
              <a:solidFill>
                <a:srgbClr val="C00000"/>
              </a:solidFill>
            </a:rPr>
            <a:t>- </a:t>
          </a:r>
          <a:r>
            <a:rPr lang="en-US" sz="1800" b="1" dirty="0" err="1">
              <a:solidFill>
                <a:srgbClr val="C00000"/>
              </a:solidFill>
            </a:rPr>
            <a:t>biriga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ishonchi</a:t>
          </a:r>
          <a:r>
            <a:rPr lang="en-US" sz="1800" b="1" dirty="0">
              <a:solidFill>
                <a:srgbClr val="C00000"/>
              </a:solidFill>
            </a:rPr>
            <a:t>.</a:t>
          </a:r>
          <a:endParaRPr lang="ru-RU" sz="1800" dirty="0">
            <a:solidFill>
              <a:srgbClr val="C00000"/>
            </a:solidFill>
          </a:endParaRPr>
        </a:p>
      </dgm:t>
    </dgm:pt>
    <dgm:pt modelId="{0306A320-8767-4D01-8427-5E09457C9243}" type="parTrans" cxnId="{0274D1D8-CF54-4D96-9052-4DD51C381CAB}">
      <dgm:prSet/>
      <dgm:spPr/>
      <dgm:t>
        <a:bodyPr/>
        <a:lstStyle/>
        <a:p>
          <a:endParaRPr lang="ru-RU"/>
        </a:p>
      </dgm:t>
    </dgm:pt>
    <dgm:pt modelId="{639415A1-BC54-4BBE-BAB5-541B3435E68C}" type="sibTrans" cxnId="{0274D1D8-CF54-4D96-9052-4DD51C381CAB}">
      <dgm:prSet/>
      <dgm:spPr/>
      <dgm:t>
        <a:bodyPr/>
        <a:lstStyle/>
        <a:p>
          <a:endParaRPr lang="ru-RU"/>
        </a:p>
      </dgm:t>
    </dgm:pt>
    <dgm:pt modelId="{C1DA81F5-A77E-4FED-87D5-125D34239B14}">
      <dgm:prSet custT="1"/>
      <dgm:spPr/>
      <dgm:t>
        <a:bodyPr/>
        <a:lstStyle/>
        <a:p>
          <a:pPr rtl="0"/>
          <a:r>
            <a:rPr lang="en-US" sz="2000" b="1" u="none" dirty="0" err="1">
              <a:solidFill>
                <a:schemeClr val="tx1"/>
              </a:solidFill>
            </a:rPr>
            <a:t>Moslashuv-chanlik</a:t>
          </a:r>
          <a:r>
            <a:rPr lang="en-US" sz="2000" b="1" u="none" dirty="0">
              <a:solidFill>
                <a:schemeClr val="tx1"/>
              </a:solidFill>
            </a:rPr>
            <a:t> </a:t>
          </a:r>
          <a:r>
            <a:rPr lang="en-US" sz="1800" b="1" dirty="0" err="1"/>
            <a:t>prinsipi</a:t>
          </a:r>
          <a:r>
            <a:rPr lang="en-US" sz="1800" b="1" dirty="0"/>
            <a:t>- </a:t>
          </a:r>
          <a:r>
            <a:rPr lang="en-US" sz="1800" b="1" dirty="0" err="1"/>
            <a:t>mijozning</a:t>
          </a:r>
          <a:r>
            <a:rPr lang="en-US" sz="1800" b="1" dirty="0"/>
            <a:t> </a:t>
          </a:r>
          <a:r>
            <a:rPr lang="en-US" sz="1800" b="1" dirty="0" err="1"/>
            <a:t>jinsi</a:t>
          </a:r>
          <a:r>
            <a:rPr lang="en-US" sz="1800" b="1" dirty="0"/>
            <a:t>, </a:t>
          </a:r>
          <a:r>
            <a:rPr lang="en-US" sz="1800" b="1" dirty="0" err="1"/>
            <a:t>yoshi</a:t>
          </a:r>
          <a:r>
            <a:rPr lang="en-US" sz="1800" b="1" dirty="0"/>
            <a:t>, </a:t>
          </a:r>
          <a:r>
            <a:rPr lang="en-US" sz="1800" b="1" dirty="0" err="1"/>
            <a:t>tabiati</a:t>
          </a:r>
          <a:r>
            <a:rPr lang="en-US" sz="1800" b="1" dirty="0"/>
            <a:t>, </a:t>
          </a:r>
          <a:r>
            <a:rPr lang="en-US" sz="1800" b="1" dirty="0" err="1"/>
            <a:t>madaniyati</a:t>
          </a:r>
          <a:r>
            <a:rPr lang="en-US" sz="1800" b="1" dirty="0"/>
            <a:t>, </a:t>
          </a:r>
          <a:r>
            <a:rPr lang="en-US" sz="1800" b="1" dirty="0" err="1"/>
            <a:t>an’analari</a:t>
          </a:r>
          <a:r>
            <a:rPr lang="en-US" sz="1800" b="1" dirty="0"/>
            <a:t> </a:t>
          </a:r>
          <a:r>
            <a:rPr lang="en-US" sz="1800" b="1" dirty="0" err="1"/>
            <a:t>va</a:t>
          </a:r>
          <a:r>
            <a:rPr lang="en-US" sz="1800" b="1" dirty="0"/>
            <a:t> </a:t>
          </a:r>
          <a:r>
            <a:rPr lang="en-US" sz="1800" b="1" dirty="0" err="1"/>
            <a:t>diniy</a:t>
          </a:r>
          <a:r>
            <a:rPr lang="en-US" sz="1800" b="1" dirty="0"/>
            <a:t> </a:t>
          </a:r>
          <a:r>
            <a:rPr lang="en-US" sz="1800" b="1" dirty="0" err="1"/>
            <a:t>e’tiqodini</a:t>
          </a:r>
          <a:r>
            <a:rPr lang="en-US" sz="1800" b="1" dirty="0"/>
            <a:t> </a:t>
          </a:r>
          <a:r>
            <a:rPr lang="en-US" sz="1800" b="1" dirty="0" err="1"/>
            <a:t>e’tiborga</a:t>
          </a:r>
          <a:r>
            <a:rPr lang="en-US" sz="1800" b="1" dirty="0"/>
            <a:t> </a:t>
          </a:r>
          <a:r>
            <a:rPr lang="en-US" sz="1800" b="1" dirty="0" err="1"/>
            <a:t>olgan</a:t>
          </a:r>
          <a:r>
            <a:rPr lang="en-US" sz="1800" b="1" dirty="0"/>
            <a:t> </a:t>
          </a:r>
          <a:r>
            <a:rPr lang="en-US" sz="1800" b="1" dirty="0" err="1"/>
            <a:t>holda</a:t>
          </a:r>
          <a:r>
            <a:rPr lang="en-US" sz="1800" b="1" dirty="0"/>
            <a:t> u </a:t>
          </a:r>
          <a:r>
            <a:rPr lang="en-US" sz="1800" b="1" dirty="0" err="1"/>
            <a:t>bilan</a:t>
          </a:r>
          <a:r>
            <a:rPr lang="en-US" sz="1800" b="1" dirty="0"/>
            <a:t> </a:t>
          </a:r>
          <a:r>
            <a:rPr lang="en-US" sz="1800" b="1" dirty="0" err="1"/>
            <a:t>ish</a:t>
          </a:r>
          <a:r>
            <a:rPr lang="en-US" sz="1800" b="1" dirty="0"/>
            <a:t> </a:t>
          </a:r>
          <a:r>
            <a:rPr lang="en-US" sz="1800" b="1" dirty="0" err="1"/>
            <a:t>olib</a:t>
          </a:r>
          <a:r>
            <a:rPr lang="en-US" sz="1800" b="1" dirty="0"/>
            <a:t> </a:t>
          </a:r>
          <a:r>
            <a:rPr lang="en-US" sz="1800" b="1" dirty="0" err="1"/>
            <a:t>borish</a:t>
          </a:r>
          <a:r>
            <a:rPr lang="en-US" sz="1800" b="1" dirty="0"/>
            <a:t>.</a:t>
          </a:r>
          <a:endParaRPr lang="ru-RU" sz="1800" dirty="0"/>
        </a:p>
      </dgm:t>
    </dgm:pt>
    <dgm:pt modelId="{55912543-F27B-43E5-A0EA-BFB88816608E}" type="parTrans" cxnId="{F1427F8B-2373-4EA7-8211-759D40E7E1BC}">
      <dgm:prSet/>
      <dgm:spPr/>
      <dgm:t>
        <a:bodyPr/>
        <a:lstStyle/>
        <a:p>
          <a:endParaRPr lang="ru-RU"/>
        </a:p>
      </dgm:t>
    </dgm:pt>
    <dgm:pt modelId="{883442B4-3F01-431F-AEA6-CC75D29450F9}" type="sibTrans" cxnId="{F1427F8B-2373-4EA7-8211-759D40E7E1BC}">
      <dgm:prSet/>
      <dgm:spPr/>
      <dgm:t>
        <a:bodyPr/>
        <a:lstStyle/>
        <a:p>
          <a:endParaRPr lang="ru-RU"/>
        </a:p>
      </dgm:t>
    </dgm:pt>
    <dgm:pt modelId="{FEE9A5D0-2749-494C-9B5D-E10E6A253B9A}">
      <dgm:prSet custT="1"/>
      <dgm:spPr/>
      <dgm:t>
        <a:bodyPr/>
        <a:lstStyle/>
        <a:p>
          <a:pPr rtl="0"/>
          <a:r>
            <a:rPr lang="en-US" sz="1800" b="1" u="sng" dirty="0" err="1">
              <a:solidFill>
                <a:schemeClr val="tx1"/>
              </a:solidFill>
            </a:rPr>
            <a:t>Layoqatlilik</a:t>
          </a:r>
          <a:r>
            <a:rPr lang="en-US" sz="1800" b="1" u="sng" dirty="0">
              <a:solidFill>
                <a:schemeClr val="tx1"/>
              </a:solidFill>
            </a:rPr>
            <a:t> </a:t>
          </a:r>
          <a:r>
            <a:rPr lang="en-US" sz="1800" b="1" dirty="0" err="1"/>
            <a:t>prinsipi</a:t>
          </a:r>
          <a:r>
            <a:rPr lang="en-US" sz="1800" b="1" dirty="0"/>
            <a:t>- </a:t>
          </a:r>
          <a:r>
            <a:rPr lang="en-US" sz="1800" b="1" dirty="0" err="1"/>
            <a:t>ijtimoiy</a:t>
          </a:r>
          <a:r>
            <a:rPr lang="en-US" sz="1800" b="1" dirty="0"/>
            <a:t> </a:t>
          </a:r>
          <a:r>
            <a:rPr lang="en-US" sz="1800" b="1" dirty="0" err="1"/>
            <a:t>ish</a:t>
          </a:r>
          <a:r>
            <a:rPr lang="en-US" sz="1800" b="1" dirty="0"/>
            <a:t> </a:t>
          </a:r>
          <a:r>
            <a:rPr lang="en-US" sz="1800" b="1" dirty="0" err="1"/>
            <a:t>xodimining</a:t>
          </a:r>
          <a:r>
            <a:rPr lang="en-US" sz="1800" b="1" dirty="0"/>
            <a:t> </a:t>
          </a:r>
          <a:r>
            <a:rPr lang="en-US" sz="1800" b="1" dirty="0" err="1"/>
            <a:t>bilim</a:t>
          </a:r>
          <a:r>
            <a:rPr lang="en-US" sz="1800" b="1" dirty="0"/>
            <a:t>, </a:t>
          </a:r>
          <a:r>
            <a:rPr lang="en-US" sz="1800" b="1" dirty="0" err="1"/>
            <a:t>ko’nikma</a:t>
          </a:r>
          <a:r>
            <a:rPr lang="en-US" sz="1800" b="1" dirty="0"/>
            <a:t> </a:t>
          </a:r>
          <a:r>
            <a:rPr lang="en-US" sz="1800" b="1" dirty="0" err="1"/>
            <a:t>va</a:t>
          </a:r>
          <a:r>
            <a:rPr lang="en-US" sz="1800" b="1" dirty="0"/>
            <a:t> </a:t>
          </a:r>
          <a:r>
            <a:rPr lang="en-US" sz="1800" b="1" dirty="0" err="1"/>
            <a:t>kasbiy</a:t>
          </a:r>
          <a:r>
            <a:rPr lang="en-US" sz="1800" b="1" dirty="0"/>
            <a:t> </a:t>
          </a:r>
          <a:r>
            <a:rPr lang="en-US" sz="1800" b="1" dirty="0" err="1"/>
            <a:t>malakasini</a:t>
          </a:r>
          <a:r>
            <a:rPr lang="en-US" sz="1800" b="1" dirty="0"/>
            <a:t> </a:t>
          </a:r>
          <a:r>
            <a:rPr lang="en-US" sz="1800" b="1" dirty="0" err="1"/>
            <a:t>orttirishni</a:t>
          </a:r>
          <a:r>
            <a:rPr lang="en-US" sz="1800" b="1" dirty="0"/>
            <a:t> </a:t>
          </a:r>
          <a:r>
            <a:rPr lang="en-US" sz="1800" b="1" dirty="0" err="1"/>
            <a:t>taqozo</a:t>
          </a:r>
          <a:r>
            <a:rPr lang="en-US" sz="1800" b="1" dirty="0"/>
            <a:t> </a:t>
          </a:r>
          <a:r>
            <a:rPr lang="en-US" sz="1800" b="1" dirty="0" err="1"/>
            <a:t>qiladi</a:t>
          </a:r>
          <a:r>
            <a:rPr lang="en-US" sz="1800" b="1" dirty="0"/>
            <a:t>.</a:t>
          </a:r>
          <a:endParaRPr lang="ru-RU" sz="1800" dirty="0"/>
        </a:p>
      </dgm:t>
    </dgm:pt>
    <dgm:pt modelId="{FA0F8749-4837-41D7-807F-78441011F77D}" type="parTrans" cxnId="{DE8A0206-9485-457D-9A19-70538C0A5886}">
      <dgm:prSet/>
      <dgm:spPr/>
      <dgm:t>
        <a:bodyPr/>
        <a:lstStyle/>
        <a:p>
          <a:endParaRPr lang="ru-RU"/>
        </a:p>
      </dgm:t>
    </dgm:pt>
    <dgm:pt modelId="{69D2BC11-CA62-4159-B050-CFDFFBD0779E}" type="sibTrans" cxnId="{DE8A0206-9485-457D-9A19-70538C0A5886}">
      <dgm:prSet/>
      <dgm:spPr/>
      <dgm:t>
        <a:bodyPr/>
        <a:lstStyle/>
        <a:p>
          <a:endParaRPr lang="ru-RU"/>
        </a:p>
      </dgm:t>
    </dgm:pt>
    <dgm:pt modelId="{2BF0D9B0-EC83-4B0C-A99E-98D4F6659612}">
      <dgm:prSet custT="1"/>
      <dgm:spPr/>
      <dgm:t>
        <a:bodyPr/>
        <a:lstStyle/>
        <a:p>
          <a:pPr rtl="0"/>
          <a:r>
            <a:rPr lang="en-US" sz="2000" b="1" u="sng" dirty="0" err="1">
              <a:solidFill>
                <a:schemeClr val="tx1"/>
              </a:solidFill>
            </a:rPr>
            <a:t>Vositachilik</a:t>
          </a:r>
          <a:r>
            <a:rPr lang="en-US" sz="2000" b="1" u="sng" dirty="0">
              <a:solidFill>
                <a:schemeClr val="tx1"/>
              </a:solidFill>
            </a:rPr>
            <a:t> </a:t>
          </a:r>
          <a:r>
            <a:rPr lang="en-US" sz="2000" b="1" dirty="0" err="1"/>
            <a:t>prinsipi</a:t>
          </a:r>
          <a:r>
            <a:rPr lang="en-US" sz="2000" b="1" dirty="0"/>
            <a:t>- </a:t>
          </a:r>
          <a:r>
            <a:rPr lang="en-US" sz="2000" b="1" dirty="0" err="1"/>
            <a:t>tizimda</a:t>
          </a:r>
          <a:r>
            <a:rPr lang="en-US" sz="2000" b="1" dirty="0"/>
            <a:t> </a:t>
          </a:r>
          <a:r>
            <a:rPr lang="en-US" sz="2000" b="1" dirty="0" err="1"/>
            <a:t>va</a:t>
          </a:r>
          <a:r>
            <a:rPr lang="en-US" sz="2000" b="1" dirty="0"/>
            <a:t> </a:t>
          </a:r>
          <a:r>
            <a:rPr lang="en-US" sz="2000" b="1" dirty="0" err="1"/>
            <a:t>jamoada</a:t>
          </a:r>
          <a:r>
            <a:rPr lang="en-US" sz="2000" b="1" dirty="0"/>
            <a:t> </a:t>
          </a:r>
          <a:r>
            <a:rPr lang="en-US" sz="2000" b="1" dirty="0" err="1"/>
            <a:t>kompleks</a:t>
          </a:r>
          <a:r>
            <a:rPr lang="en-US" sz="2000" b="1" dirty="0"/>
            <a:t> </a:t>
          </a:r>
          <a:r>
            <a:rPr lang="en-US" sz="2000" b="1" dirty="0" err="1"/>
            <a:t>tarzda</a:t>
          </a:r>
          <a:r>
            <a:rPr lang="en-US" sz="2000" b="1" dirty="0"/>
            <a:t> </a:t>
          </a:r>
          <a:r>
            <a:rPr lang="en-US" sz="2000" b="1" dirty="0" err="1"/>
            <a:t>ish</a:t>
          </a:r>
          <a:r>
            <a:rPr lang="en-US" sz="2000" b="1" dirty="0"/>
            <a:t> </a:t>
          </a:r>
          <a:r>
            <a:rPr lang="en-US" sz="2000" b="1" dirty="0" err="1"/>
            <a:t>olib</a:t>
          </a:r>
          <a:r>
            <a:rPr lang="en-US" sz="2000" b="1" dirty="0"/>
            <a:t> </a:t>
          </a:r>
          <a:r>
            <a:rPr lang="en-US" sz="2000" b="1" dirty="0" err="1"/>
            <a:t>borish</a:t>
          </a:r>
          <a:r>
            <a:rPr lang="en-US" sz="2000" b="1" dirty="0"/>
            <a:t>.</a:t>
          </a:r>
          <a:endParaRPr lang="ru-RU" sz="2000" dirty="0"/>
        </a:p>
      </dgm:t>
    </dgm:pt>
    <dgm:pt modelId="{B2A981A3-2316-4F4A-9B68-7B2C57EE08BB}" type="parTrans" cxnId="{37725D7D-40FC-4950-A8CE-357AAD97DF25}">
      <dgm:prSet/>
      <dgm:spPr/>
      <dgm:t>
        <a:bodyPr/>
        <a:lstStyle/>
        <a:p>
          <a:endParaRPr lang="ru-RU"/>
        </a:p>
      </dgm:t>
    </dgm:pt>
    <dgm:pt modelId="{4DE905EE-AE6D-4135-99EE-2D68782B43E8}" type="sibTrans" cxnId="{37725D7D-40FC-4950-A8CE-357AAD97DF25}">
      <dgm:prSet/>
      <dgm:spPr/>
      <dgm:t>
        <a:bodyPr/>
        <a:lstStyle/>
        <a:p>
          <a:endParaRPr lang="ru-RU"/>
        </a:p>
      </dgm:t>
    </dgm:pt>
    <dgm:pt modelId="{304AA0B9-1A93-48D5-958E-F0369EF7C75D}" type="pres">
      <dgm:prSet presAssocID="{DDD57738-C686-4117-8797-02730179D962}" presName="CompostProcess" presStyleCnt="0">
        <dgm:presLayoutVars>
          <dgm:dir/>
          <dgm:resizeHandles val="exact"/>
        </dgm:presLayoutVars>
      </dgm:prSet>
      <dgm:spPr/>
    </dgm:pt>
    <dgm:pt modelId="{B809A5FE-1757-4B8B-8A75-23EF0EE3A7C4}" type="pres">
      <dgm:prSet presAssocID="{DDD57738-C686-4117-8797-02730179D962}" presName="arrow" presStyleLbl="bgShp" presStyleIdx="0" presStyleCnt="1"/>
      <dgm:spPr/>
    </dgm:pt>
    <dgm:pt modelId="{388DF7FD-A83B-41E7-B148-D68BC94E48D5}" type="pres">
      <dgm:prSet presAssocID="{DDD57738-C686-4117-8797-02730179D962}" presName="linearProcess" presStyleCnt="0"/>
      <dgm:spPr/>
    </dgm:pt>
    <dgm:pt modelId="{0F6A9013-12E0-4642-83C2-808DBE252E33}" type="pres">
      <dgm:prSet presAssocID="{B831BA1C-9D62-49A4-B6B2-CFEE84F44F83}" presName="textNode" presStyleLbl="node1" presStyleIdx="0" presStyleCnt="5" custScaleY="250000">
        <dgm:presLayoutVars>
          <dgm:bulletEnabled val="1"/>
        </dgm:presLayoutVars>
      </dgm:prSet>
      <dgm:spPr/>
    </dgm:pt>
    <dgm:pt modelId="{2EA980A0-56FE-49B8-B4BD-9385EB647007}" type="pres">
      <dgm:prSet presAssocID="{39963DDA-9F40-49AC-B6EE-4077C4387E1D}" presName="sibTrans" presStyleCnt="0"/>
      <dgm:spPr/>
    </dgm:pt>
    <dgm:pt modelId="{47EEA859-AD20-4951-B1A3-B863120D7F6C}" type="pres">
      <dgm:prSet presAssocID="{2677F5CD-D50E-4981-A383-576858EB00EE}" presName="textNode" presStyleLbl="node1" presStyleIdx="1" presStyleCnt="5" custScaleY="246632">
        <dgm:presLayoutVars>
          <dgm:bulletEnabled val="1"/>
        </dgm:presLayoutVars>
      </dgm:prSet>
      <dgm:spPr/>
    </dgm:pt>
    <dgm:pt modelId="{C6BBC00B-DCA9-4D0A-AEB9-99270BD70B24}" type="pres">
      <dgm:prSet presAssocID="{639415A1-BC54-4BBE-BAB5-541B3435E68C}" presName="sibTrans" presStyleCnt="0"/>
      <dgm:spPr/>
    </dgm:pt>
    <dgm:pt modelId="{4BBC20C7-80E8-42B3-8A82-DC3BBAC6B739}" type="pres">
      <dgm:prSet presAssocID="{C1DA81F5-A77E-4FED-87D5-125D34239B14}" presName="textNode" presStyleLbl="node1" presStyleIdx="2" presStyleCnt="5" custScaleY="246974">
        <dgm:presLayoutVars>
          <dgm:bulletEnabled val="1"/>
        </dgm:presLayoutVars>
      </dgm:prSet>
      <dgm:spPr/>
    </dgm:pt>
    <dgm:pt modelId="{6DAAB384-A7A3-4B8F-906B-3CE299A8EFB1}" type="pres">
      <dgm:prSet presAssocID="{883442B4-3F01-431F-AEA6-CC75D29450F9}" presName="sibTrans" presStyleCnt="0"/>
      <dgm:spPr/>
    </dgm:pt>
    <dgm:pt modelId="{49AAFE54-1E4D-41F6-8C60-72FBADE41875}" type="pres">
      <dgm:prSet presAssocID="{FEE9A5D0-2749-494C-9B5D-E10E6A253B9A}" presName="textNode" presStyleLbl="node1" presStyleIdx="3" presStyleCnt="5" custScaleY="246974">
        <dgm:presLayoutVars>
          <dgm:bulletEnabled val="1"/>
        </dgm:presLayoutVars>
      </dgm:prSet>
      <dgm:spPr/>
    </dgm:pt>
    <dgm:pt modelId="{235C2414-B7EE-4C6A-B02B-7DE45F216B87}" type="pres">
      <dgm:prSet presAssocID="{69D2BC11-CA62-4159-B050-CFDFFBD0779E}" presName="sibTrans" presStyleCnt="0"/>
      <dgm:spPr/>
    </dgm:pt>
    <dgm:pt modelId="{832DAB07-CB19-4528-AE52-4F2361208D44}" type="pres">
      <dgm:prSet presAssocID="{2BF0D9B0-EC83-4B0C-A99E-98D4F6659612}" presName="textNode" presStyleLbl="node1" presStyleIdx="4" presStyleCnt="5" custScaleY="246974">
        <dgm:presLayoutVars>
          <dgm:bulletEnabled val="1"/>
        </dgm:presLayoutVars>
      </dgm:prSet>
      <dgm:spPr/>
    </dgm:pt>
  </dgm:ptLst>
  <dgm:cxnLst>
    <dgm:cxn modelId="{DE8A0206-9485-457D-9A19-70538C0A5886}" srcId="{DDD57738-C686-4117-8797-02730179D962}" destId="{FEE9A5D0-2749-494C-9B5D-E10E6A253B9A}" srcOrd="3" destOrd="0" parTransId="{FA0F8749-4837-41D7-807F-78441011F77D}" sibTransId="{69D2BC11-CA62-4159-B050-CFDFFBD0779E}"/>
    <dgm:cxn modelId="{D0C33779-A918-4241-8247-DAAF2293BDF1}" srcId="{DDD57738-C686-4117-8797-02730179D962}" destId="{B831BA1C-9D62-49A4-B6B2-CFEE84F44F83}" srcOrd="0" destOrd="0" parTransId="{29405FCB-1882-49C5-9596-B11F567FED03}" sibTransId="{39963DDA-9F40-49AC-B6EE-4077C4387E1D}"/>
    <dgm:cxn modelId="{37725D7D-40FC-4950-A8CE-357AAD97DF25}" srcId="{DDD57738-C686-4117-8797-02730179D962}" destId="{2BF0D9B0-EC83-4B0C-A99E-98D4F6659612}" srcOrd="4" destOrd="0" parTransId="{B2A981A3-2316-4F4A-9B68-7B2C57EE08BB}" sibTransId="{4DE905EE-AE6D-4135-99EE-2D68782B43E8}"/>
    <dgm:cxn modelId="{89A22A7E-B187-41FF-9358-9252B286F175}" type="presOf" srcId="{2BF0D9B0-EC83-4B0C-A99E-98D4F6659612}" destId="{832DAB07-CB19-4528-AE52-4F2361208D44}" srcOrd="0" destOrd="0" presId="urn:microsoft.com/office/officeart/2005/8/layout/hProcess9"/>
    <dgm:cxn modelId="{F1427F8B-2373-4EA7-8211-759D40E7E1BC}" srcId="{DDD57738-C686-4117-8797-02730179D962}" destId="{C1DA81F5-A77E-4FED-87D5-125D34239B14}" srcOrd="2" destOrd="0" parTransId="{55912543-F27B-43E5-A0EA-BFB88816608E}" sibTransId="{883442B4-3F01-431F-AEA6-CC75D29450F9}"/>
    <dgm:cxn modelId="{CDC52791-D9A4-4B2F-99E5-70B63D32D8D5}" type="presOf" srcId="{FEE9A5D0-2749-494C-9B5D-E10E6A253B9A}" destId="{49AAFE54-1E4D-41F6-8C60-72FBADE41875}" srcOrd="0" destOrd="0" presId="urn:microsoft.com/office/officeart/2005/8/layout/hProcess9"/>
    <dgm:cxn modelId="{6BC08CA8-39F0-4D86-A6DB-6FDB82A00E51}" type="presOf" srcId="{B831BA1C-9D62-49A4-B6B2-CFEE84F44F83}" destId="{0F6A9013-12E0-4642-83C2-808DBE252E33}" srcOrd="0" destOrd="0" presId="urn:microsoft.com/office/officeart/2005/8/layout/hProcess9"/>
    <dgm:cxn modelId="{4A5437B9-5B28-40BF-BBF8-B5A0FF1E1ABD}" type="presOf" srcId="{C1DA81F5-A77E-4FED-87D5-125D34239B14}" destId="{4BBC20C7-80E8-42B3-8A82-DC3BBAC6B739}" srcOrd="0" destOrd="0" presId="urn:microsoft.com/office/officeart/2005/8/layout/hProcess9"/>
    <dgm:cxn modelId="{2D8305BF-EE62-4596-8DCA-D7296998847D}" type="presOf" srcId="{2677F5CD-D50E-4981-A383-576858EB00EE}" destId="{47EEA859-AD20-4951-B1A3-B863120D7F6C}" srcOrd="0" destOrd="0" presId="urn:microsoft.com/office/officeart/2005/8/layout/hProcess9"/>
    <dgm:cxn modelId="{0274D1D8-CF54-4D96-9052-4DD51C381CAB}" srcId="{DDD57738-C686-4117-8797-02730179D962}" destId="{2677F5CD-D50E-4981-A383-576858EB00EE}" srcOrd="1" destOrd="0" parTransId="{0306A320-8767-4D01-8427-5E09457C9243}" sibTransId="{639415A1-BC54-4BBE-BAB5-541B3435E68C}"/>
    <dgm:cxn modelId="{1A68F2E0-EB4D-411B-9FBA-913E62DE9024}" type="presOf" srcId="{DDD57738-C686-4117-8797-02730179D962}" destId="{304AA0B9-1A93-48D5-958E-F0369EF7C75D}" srcOrd="0" destOrd="0" presId="urn:microsoft.com/office/officeart/2005/8/layout/hProcess9"/>
    <dgm:cxn modelId="{46B56D79-754F-48C4-833B-BE7C405BD1C2}" type="presParOf" srcId="{304AA0B9-1A93-48D5-958E-F0369EF7C75D}" destId="{B809A5FE-1757-4B8B-8A75-23EF0EE3A7C4}" srcOrd="0" destOrd="0" presId="urn:microsoft.com/office/officeart/2005/8/layout/hProcess9"/>
    <dgm:cxn modelId="{7635C089-1546-43D3-B661-1A19A807C866}" type="presParOf" srcId="{304AA0B9-1A93-48D5-958E-F0369EF7C75D}" destId="{388DF7FD-A83B-41E7-B148-D68BC94E48D5}" srcOrd="1" destOrd="0" presId="urn:microsoft.com/office/officeart/2005/8/layout/hProcess9"/>
    <dgm:cxn modelId="{BFD034EA-BCE7-4CE0-A60A-5A7AA481E64F}" type="presParOf" srcId="{388DF7FD-A83B-41E7-B148-D68BC94E48D5}" destId="{0F6A9013-12E0-4642-83C2-808DBE252E33}" srcOrd="0" destOrd="0" presId="urn:microsoft.com/office/officeart/2005/8/layout/hProcess9"/>
    <dgm:cxn modelId="{86EF60F7-C9A2-4F6F-89E1-AA7945D69270}" type="presParOf" srcId="{388DF7FD-A83B-41E7-B148-D68BC94E48D5}" destId="{2EA980A0-56FE-49B8-B4BD-9385EB647007}" srcOrd="1" destOrd="0" presId="urn:microsoft.com/office/officeart/2005/8/layout/hProcess9"/>
    <dgm:cxn modelId="{F3888D2B-0203-476D-8012-CED02A032FAA}" type="presParOf" srcId="{388DF7FD-A83B-41E7-B148-D68BC94E48D5}" destId="{47EEA859-AD20-4951-B1A3-B863120D7F6C}" srcOrd="2" destOrd="0" presId="urn:microsoft.com/office/officeart/2005/8/layout/hProcess9"/>
    <dgm:cxn modelId="{43F39BAE-EBC4-461F-BA1B-953A85A5F2A8}" type="presParOf" srcId="{388DF7FD-A83B-41E7-B148-D68BC94E48D5}" destId="{C6BBC00B-DCA9-4D0A-AEB9-99270BD70B24}" srcOrd="3" destOrd="0" presId="urn:microsoft.com/office/officeart/2005/8/layout/hProcess9"/>
    <dgm:cxn modelId="{9870B83F-D97C-44BA-BBFC-A61BA5E5420F}" type="presParOf" srcId="{388DF7FD-A83B-41E7-B148-D68BC94E48D5}" destId="{4BBC20C7-80E8-42B3-8A82-DC3BBAC6B739}" srcOrd="4" destOrd="0" presId="urn:microsoft.com/office/officeart/2005/8/layout/hProcess9"/>
    <dgm:cxn modelId="{72B991AE-C6A9-4A45-9F86-8164512E88FC}" type="presParOf" srcId="{388DF7FD-A83B-41E7-B148-D68BC94E48D5}" destId="{6DAAB384-A7A3-4B8F-906B-3CE299A8EFB1}" srcOrd="5" destOrd="0" presId="urn:microsoft.com/office/officeart/2005/8/layout/hProcess9"/>
    <dgm:cxn modelId="{65CB420E-96BF-410A-A7A9-372DA83A0CC9}" type="presParOf" srcId="{388DF7FD-A83B-41E7-B148-D68BC94E48D5}" destId="{49AAFE54-1E4D-41F6-8C60-72FBADE41875}" srcOrd="6" destOrd="0" presId="urn:microsoft.com/office/officeart/2005/8/layout/hProcess9"/>
    <dgm:cxn modelId="{5F504DEE-BDBE-4E33-85CF-E2F20642D4D8}" type="presParOf" srcId="{388DF7FD-A83B-41E7-B148-D68BC94E48D5}" destId="{235C2414-B7EE-4C6A-B02B-7DE45F216B87}" srcOrd="7" destOrd="0" presId="urn:microsoft.com/office/officeart/2005/8/layout/hProcess9"/>
    <dgm:cxn modelId="{D02FFE9A-6B03-4DAF-8330-24644D3E3BA7}" type="presParOf" srcId="{388DF7FD-A83B-41E7-B148-D68BC94E48D5}" destId="{832DAB07-CB19-4528-AE52-4F2361208D44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732C1E-F66A-4473-87D0-336F3D4C1198}">
      <dsp:nvSpPr>
        <dsp:cNvPr id="0" name=""/>
        <dsp:cNvSpPr/>
      </dsp:nvSpPr>
      <dsp:spPr>
        <a:xfrm rot="16200000">
          <a:off x="-1157507" y="1161761"/>
          <a:ext cx="3816424" cy="1492900"/>
        </a:xfrm>
        <a:prstGeom prst="flowChartManualOperati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5A3CF0"/>
              </a:solidFill>
            </a:rPr>
            <a:t>“</a:t>
          </a:r>
          <a:r>
            <a:rPr lang="en-US" sz="2000" b="1" kern="1200" dirty="0" err="1">
              <a:solidFill>
                <a:srgbClr val="5A3CF0"/>
              </a:solidFill>
            </a:rPr>
            <a:t>Kattalarni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hurmat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qil</a:t>
          </a:r>
          <a:r>
            <a:rPr lang="en-US" sz="2000" b="1" kern="1200" dirty="0">
              <a:solidFill>
                <a:srgbClr val="5A3CF0"/>
              </a:solidFill>
            </a:rPr>
            <a:t>’’(</a:t>
          </a:r>
          <a:r>
            <a:rPr lang="en-US" sz="2000" b="1" kern="1200" dirty="0" err="1">
              <a:solidFill>
                <a:srgbClr val="5A3CF0"/>
              </a:solidFill>
            </a:rPr>
            <a:t>Xilon</a:t>
          </a:r>
          <a:r>
            <a:rPr lang="en-US" sz="2000" b="1" kern="1200" dirty="0">
              <a:solidFill>
                <a:srgbClr val="5A3CF0"/>
              </a:solidFill>
            </a:rPr>
            <a:t>)</a:t>
          </a:r>
          <a:endParaRPr lang="ru-RU" sz="2000" kern="1200" dirty="0">
            <a:solidFill>
              <a:srgbClr val="5A3CF0"/>
            </a:solidFill>
          </a:endParaRPr>
        </a:p>
      </dsp:txBody>
      <dsp:txXfrm rot="5400000">
        <a:off x="4255" y="763284"/>
        <a:ext cx="1492900" cy="2289854"/>
      </dsp:txXfrm>
    </dsp:sp>
    <dsp:sp modelId="{D0CB6B7B-2D00-4FD9-87FF-51D5219CED31}">
      <dsp:nvSpPr>
        <dsp:cNvPr id="0" name=""/>
        <dsp:cNvSpPr/>
      </dsp:nvSpPr>
      <dsp:spPr>
        <a:xfrm rot="16200000">
          <a:off x="447360" y="1161761"/>
          <a:ext cx="3816424" cy="1492900"/>
        </a:xfrm>
        <a:prstGeom prst="flowChartManualOperati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5A3CF0"/>
              </a:solidFill>
            </a:rPr>
            <a:t>“Ota-</a:t>
          </a:r>
          <a:r>
            <a:rPr lang="en-US" sz="2000" b="1" kern="1200" dirty="0" err="1">
              <a:solidFill>
                <a:srgbClr val="5A3CF0"/>
              </a:solidFill>
            </a:rPr>
            <a:t>onangni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rozi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qilishga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shoshil</a:t>
          </a:r>
          <a:r>
            <a:rPr lang="en-US" sz="2000" b="1" kern="1200" dirty="0">
              <a:solidFill>
                <a:srgbClr val="5A3CF0"/>
              </a:solidFill>
            </a:rPr>
            <a:t>” (</a:t>
          </a:r>
          <a:r>
            <a:rPr lang="en-US" sz="2000" b="1" kern="1200" dirty="0" err="1">
              <a:solidFill>
                <a:srgbClr val="5A3CF0"/>
              </a:solidFill>
            </a:rPr>
            <a:t>Fales</a:t>
          </a:r>
          <a:r>
            <a:rPr lang="en-US" sz="2000" b="1" kern="1200" dirty="0">
              <a:solidFill>
                <a:srgbClr val="5A3CF0"/>
              </a:solidFill>
            </a:rPr>
            <a:t>)</a:t>
          </a:r>
          <a:endParaRPr lang="ru-RU" sz="2000" kern="1200" dirty="0">
            <a:solidFill>
              <a:srgbClr val="5A3CF0"/>
            </a:solidFill>
          </a:endParaRPr>
        </a:p>
      </dsp:txBody>
      <dsp:txXfrm rot="5400000">
        <a:off x="1609122" y="763284"/>
        <a:ext cx="1492900" cy="2289854"/>
      </dsp:txXfrm>
    </dsp:sp>
    <dsp:sp modelId="{CE992AEF-4727-43A4-8D70-893F7544550D}">
      <dsp:nvSpPr>
        <dsp:cNvPr id="0" name=""/>
        <dsp:cNvSpPr/>
      </dsp:nvSpPr>
      <dsp:spPr>
        <a:xfrm rot="16200000">
          <a:off x="2052228" y="1161761"/>
          <a:ext cx="3816424" cy="1492900"/>
        </a:xfrm>
        <a:prstGeom prst="flowChartManualOperati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5A3CF0"/>
              </a:solidFill>
            </a:rPr>
            <a:t>“</a:t>
          </a:r>
          <a:r>
            <a:rPr lang="en-US" sz="2000" b="1" kern="1200" dirty="0" err="1">
              <a:solidFill>
                <a:srgbClr val="5A3CF0"/>
              </a:solidFill>
            </a:rPr>
            <a:t>Eski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qonunlarga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amal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qil</a:t>
          </a:r>
          <a:r>
            <a:rPr lang="en-US" sz="2000" b="1" kern="1200" dirty="0">
              <a:solidFill>
                <a:srgbClr val="5A3CF0"/>
              </a:solidFill>
            </a:rPr>
            <a:t>, </a:t>
          </a:r>
          <a:r>
            <a:rPr lang="en-US" sz="2000" b="1" kern="1200" dirty="0" err="1">
              <a:solidFill>
                <a:srgbClr val="5A3CF0"/>
              </a:solidFill>
            </a:rPr>
            <a:t>biroq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ovqatning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yangisini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afzal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bil</a:t>
          </a:r>
          <a:r>
            <a:rPr lang="en-US" sz="2000" b="1" kern="1200" dirty="0">
              <a:solidFill>
                <a:srgbClr val="5A3CF0"/>
              </a:solidFill>
            </a:rPr>
            <a:t>” (</a:t>
          </a:r>
          <a:r>
            <a:rPr lang="en-US" sz="2000" b="1" kern="1200" dirty="0" err="1">
              <a:solidFill>
                <a:srgbClr val="5A3CF0"/>
              </a:solidFill>
            </a:rPr>
            <a:t>Periandr</a:t>
          </a:r>
          <a:r>
            <a:rPr lang="en-US" sz="2000" b="1" kern="1200" dirty="0">
              <a:solidFill>
                <a:srgbClr val="5A3CF0"/>
              </a:solidFill>
            </a:rPr>
            <a:t>)</a:t>
          </a:r>
          <a:endParaRPr lang="ru-RU" sz="2000" kern="1200" dirty="0">
            <a:solidFill>
              <a:srgbClr val="5A3CF0"/>
            </a:solidFill>
          </a:endParaRPr>
        </a:p>
      </dsp:txBody>
      <dsp:txXfrm rot="5400000">
        <a:off x="3213990" y="763284"/>
        <a:ext cx="1492900" cy="2289854"/>
      </dsp:txXfrm>
    </dsp:sp>
    <dsp:sp modelId="{87CC1259-DB56-47CE-B0F4-9FE39C33A018}">
      <dsp:nvSpPr>
        <dsp:cNvPr id="0" name=""/>
        <dsp:cNvSpPr/>
      </dsp:nvSpPr>
      <dsp:spPr>
        <a:xfrm rot="16200000">
          <a:off x="3657095" y="1161761"/>
          <a:ext cx="3816424" cy="1492900"/>
        </a:xfrm>
        <a:prstGeom prst="flowChartManualOperati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5A3CF0"/>
              </a:solidFill>
            </a:rPr>
            <a:t>“</a:t>
          </a:r>
          <a:r>
            <a:rPr lang="en-US" sz="2000" b="1" kern="1200" dirty="0" err="1">
              <a:solidFill>
                <a:srgbClr val="5A3CF0"/>
              </a:solidFill>
            </a:rPr>
            <a:t>Meyor</a:t>
          </a:r>
          <a:r>
            <a:rPr lang="en-US" sz="2000" b="1" kern="1200" dirty="0">
              <a:solidFill>
                <a:srgbClr val="5A3CF0"/>
              </a:solidFill>
            </a:rPr>
            <a:t>- </a:t>
          </a:r>
          <a:r>
            <a:rPr lang="en-US" sz="2000" b="1" kern="1200" dirty="0" err="1">
              <a:solidFill>
                <a:srgbClr val="5A3CF0"/>
              </a:solidFill>
            </a:rPr>
            <a:t>bu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eng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afzali</a:t>
          </a:r>
          <a:r>
            <a:rPr lang="en-US" sz="2000" b="1" kern="1200" dirty="0">
              <a:solidFill>
                <a:srgbClr val="5A3CF0"/>
              </a:solidFill>
            </a:rPr>
            <a:t>” (</a:t>
          </a:r>
          <a:r>
            <a:rPr lang="en-US" sz="2000" b="1" kern="1200" dirty="0" err="1">
              <a:solidFill>
                <a:srgbClr val="5A3CF0"/>
              </a:solidFill>
            </a:rPr>
            <a:t>Kleobul</a:t>
          </a:r>
          <a:r>
            <a:rPr lang="en-US" sz="2000" b="1" kern="1200" dirty="0">
              <a:solidFill>
                <a:srgbClr val="5A3CF0"/>
              </a:solidFill>
            </a:rPr>
            <a:t>)</a:t>
          </a:r>
          <a:endParaRPr lang="ru-RU" sz="2000" kern="1200" dirty="0">
            <a:solidFill>
              <a:srgbClr val="5A3CF0"/>
            </a:solidFill>
          </a:endParaRPr>
        </a:p>
      </dsp:txBody>
      <dsp:txXfrm rot="5400000">
        <a:off x="4818857" y="763284"/>
        <a:ext cx="1492900" cy="2289854"/>
      </dsp:txXfrm>
    </dsp:sp>
    <dsp:sp modelId="{83A2821A-46B0-4759-9986-7125C648DB88}">
      <dsp:nvSpPr>
        <dsp:cNvPr id="0" name=""/>
        <dsp:cNvSpPr/>
      </dsp:nvSpPr>
      <dsp:spPr>
        <a:xfrm rot="16200000">
          <a:off x="5261963" y="1161761"/>
          <a:ext cx="3816424" cy="1492900"/>
        </a:xfrm>
        <a:prstGeom prst="flowChartManualOperation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5A3CF0"/>
              </a:solidFill>
            </a:rPr>
            <a:t>“</a:t>
          </a:r>
          <a:r>
            <a:rPr lang="en-US" sz="2000" b="1" kern="1200" dirty="0" err="1">
              <a:solidFill>
                <a:srgbClr val="5A3CF0"/>
              </a:solidFill>
            </a:rPr>
            <a:t>O’zboshimchalikni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yong’indan</a:t>
          </a:r>
          <a:r>
            <a:rPr lang="en-US" sz="2000" b="1" kern="1200" dirty="0">
              <a:solidFill>
                <a:srgbClr val="5A3CF0"/>
              </a:solidFill>
            </a:rPr>
            <a:t> ham </a:t>
          </a:r>
          <a:r>
            <a:rPr lang="en-US" sz="2000" b="1" kern="1200" dirty="0" err="1">
              <a:solidFill>
                <a:srgbClr val="5A3CF0"/>
              </a:solidFill>
            </a:rPr>
            <a:t>tezroq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o’chirish</a:t>
          </a:r>
          <a:r>
            <a:rPr lang="en-US" sz="2000" b="1" kern="1200" dirty="0">
              <a:solidFill>
                <a:srgbClr val="5A3CF0"/>
              </a:solidFill>
            </a:rPr>
            <a:t> </a:t>
          </a:r>
          <a:r>
            <a:rPr lang="en-US" sz="2000" b="1" kern="1200" dirty="0" err="1">
              <a:solidFill>
                <a:srgbClr val="5A3CF0"/>
              </a:solidFill>
            </a:rPr>
            <a:t>zarur</a:t>
          </a:r>
          <a:r>
            <a:rPr lang="en-US" sz="2000" b="1" kern="1200" dirty="0">
              <a:solidFill>
                <a:srgbClr val="5A3CF0"/>
              </a:solidFill>
            </a:rPr>
            <a:t>” (</a:t>
          </a:r>
          <a:r>
            <a:rPr lang="en-US" sz="2000" b="1" kern="1200" dirty="0" err="1">
              <a:solidFill>
                <a:srgbClr val="5A3CF0"/>
              </a:solidFill>
            </a:rPr>
            <a:t>Geraklit</a:t>
          </a:r>
          <a:r>
            <a:rPr lang="en-US" sz="2000" b="1" kern="1200" dirty="0">
              <a:solidFill>
                <a:srgbClr val="5A3CF0"/>
              </a:solidFill>
            </a:rPr>
            <a:t>)</a:t>
          </a:r>
          <a:endParaRPr lang="ru-RU" sz="2000" kern="1200" dirty="0">
            <a:solidFill>
              <a:srgbClr val="5A3CF0"/>
            </a:solidFill>
          </a:endParaRPr>
        </a:p>
      </dsp:txBody>
      <dsp:txXfrm rot="5400000">
        <a:off x="6423725" y="763284"/>
        <a:ext cx="1492900" cy="22898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C97E0-363C-44A2-927F-8B10A5633EFA}">
      <dsp:nvSpPr>
        <dsp:cNvPr id="0" name=""/>
        <dsp:cNvSpPr/>
      </dsp:nvSpPr>
      <dsp:spPr>
        <a:xfrm>
          <a:off x="1142534" y="303081"/>
          <a:ext cx="4173582" cy="4173582"/>
        </a:xfrm>
        <a:prstGeom prst="pie">
          <a:avLst>
            <a:gd name="adj1" fmla="val 16200000"/>
            <a:gd name="adj2" fmla="val 1928571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/>
            <a:t>Baxt</a:t>
          </a:r>
          <a:endParaRPr lang="ru-RU" sz="2800" kern="1200" dirty="0"/>
        </a:p>
      </dsp:txBody>
      <dsp:txXfrm>
        <a:off x="3335156" y="690628"/>
        <a:ext cx="993710" cy="794968"/>
      </dsp:txXfrm>
    </dsp:sp>
    <dsp:sp modelId="{3474F13B-52A6-4E29-9869-78C6FFB47726}">
      <dsp:nvSpPr>
        <dsp:cNvPr id="0" name=""/>
        <dsp:cNvSpPr/>
      </dsp:nvSpPr>
      <dsp:spPr>
        <a:xfrm>
          <a:off x="1196195" y="370157"/>
          <a:ext cx="4173582" cy="4173582"/>
        </a:xfrm>
        <a:prstGeom prst="pie">
          <a:avLst>
            <a:gd name="adj1" fmla="val 19285716"/>
            <a:gd name="adj2" fmla="val 77142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Halollik</a:t>
          </a:r>
          <a:endParaRPr lang="ru-RU" sz="2400" kern="1200" dirty="0"/>
        </a:p>
      </dsp:txBody>
      <dsp:txXfrm>
        <a:off x="4030753" y="1883080"/>
        <a:ext cx="1142766" cy="695597"/>
      </dsp:txXfrm>
    </dsp:sp>
    <dsp:sp modelId="{CF749D45-4848-44B9-808F-D493AA4B8D6C}">
      <dsp:nvSpPr>
        <dsp:cNvPr id="0" name=""/>
        <dsp:cNvSpPr/>
      </dsp:nvSpPr>
      <dsp:spPr>
        <a:xfrm>
          <a:off x="1176817" y="454622"/>
          <a:ext cx="4173582" cy="4173582"/>
        </a:xfrm>
        <a:prstGeom prst="pie">
          <a:avLst>
            <a:gd name="adj1" fmla="val 771428"/>
            <a:gd name="adj2" fmla="val 385714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Adolat</a:t>
          </a:r>
          <a:r>
            <a:rPr lang="en-US" sz="2400" b="1" kern="1200" dirty="0"/>
            <a:t> </a:t>
          </a:r>
          <a:endParaRPr lang="ru-RU" sz="2400" kern="1200" dirty="0"/>
        </a:p>
      </dsp:txBody>
      <dsp:txXfrm>
        <a:off x="3856854" y="2926476"/>
        <a:ext cx="993710" cy="770125"/>
      </dsp:txXfrm>
    </dsp:sp>
    <dsp:sp modelId="{255DDE92-2784-4E38-8A51-8961700DC3EE}">
      <dsp:nvSpPr>
        <dsp:cNvPr id="0" name=""/>
        <dsp:cNvSpPr/>
      </dsp:nvSpPr>
      <dsp:spPr>
        <a:xfrm>
          <a:off x="1099308" y="491886"/>
          <a:ext cx="4173582" cy="4173582"/>
        </a:xfrm>
        <a:prstGeom prst="pie">
          <a:avLst>
            <a:gd name="adj1" fmla="val 3857226"/>
            <a:gd name="adj2" fmla="val 694285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Rahm-</a:t>
          </a:r>
          <a:r>
            <a:rPr lang="en-US" sz="2000" b="1" kern="1200" dirty="0" err="1"/>
            <a:t>shafqat</a:t>
          </a:r>
          <a:endParaRPr lang="ru-RU" sz="2000" kern="1200" dirty="0"/>
        </a:p>
      </dsp:txBody>
      <dsp:txXfrm>
        <a:off x="2701666" y="3771130"/>
        <a:ext cx="968867" cy="695597"/>
      </dsp:txXfrm>
    </dsp:sp>
    <dsp:sp modelId="{0DF9F4A0-CF83-4E30-AF86-3A102B21DE92}">
      <dsp:nvSpPr>
        <dsp:cNvPr id="0" name=""/>
        <dsp:cNvSpPr/>
      </dsp:nvSpPr>
      <dsp:spPr>
        <a:xfrm>
          <a:off x="1021799" y="454622"/>
          <a:ext cx="4173582" cy="4173582"/>
        </a:xfrm>
        <a:prstGeom prst="pie">
          <a:avLst>
            <a:gd name="adj1" fmla="val 6942858"/>
            <a:gd name="adj2" fmla="val 1002857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Jasorat</a:t>
          </a:r>
          <a:endParaRPr lang="ru-RU" sz="2000" kern="1200" dirty="0"/>
        </a:p>
      </dsp:txBody>
      <dsp:txXfrm>
        <a:off x="1521635" y="2926476"/>
        <a:ext cx="993710" cy="770125"/>
      </dsp:txXfrm>
    </dsp:sp>
    <dsp:sp modelId="{51EA4DC6-DE6A-4C45-85A5-A9AAC9984785}">
      <dsp:nvSpPr>
        <dsp:cNvPr id="0" name=""/>
        <dsp:cNvSpPr/>
      </dsp:nvSpPr>
      <dsp:spPr>
        <a:xfrm>
          <a:off x="1002421" y="370157"/>
          <a:ext cx="4173582" cy="4173582"/>
        </a:xfrm>
        <a:prstGeom prst="pie">
          <a:avLst>
            <a:gd name="adj1" fmla="val 10028574"/>
            <a:gd name="adj2" fmla="val 1311428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Jamoaviylik</a:t>
          </a:r>
          <a:endParaRPr lang="ru-RU" sz="2400" kern="1200" dirty="0"/>
        </a:p>
      </dsp:txBody>
      <dsp:txXfrm>
        <a:off x="1198679" y="1883080"/>
        <a:ext cx="1142766" cy="695597"/>
      </dsp:txXfrm>
    </dsp:sp>
    <dsp:sp modelId="{79BE1EB1-C4BA-450F-81D3-6B7D372DAD2A}">
      <dsp:nvSpPr>
        <dsp:cNvPr id="0" name=""/>
        <dsp:cNvSpPr/>
      </dsp:nvSpPr>
      <dsp:spPr>
        <a:xfrm>
          <a:off x="1056082" y="303081"/>
          <a:ext cx="4173582" cy="4173582"/>
        </a:xfrm>
        <a:prstGeom prst="pie">
          <a:avLst>
            <a:gd name="adj1" fmla="val 13114284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Muhabbat</a:t>
          </a:r>
          <a:endParaRPr lang="ru-RU" sz="2000" kern="1200" dirty="0"/>
        </a:p>
      </dsp:txBody>
      <dsp:txXfrm>
        <a:off x="2043333" y="690628"/>
        <a:ext cx="993710" cy="794968"/>
      </dsp:txXfrm>
    </dsp:sp>
    <dsp:sp modelId="{87D9B813-6598-4241-B0E8-08DDEC663C76}">
      <dsp:nvSpPr>
        <dsp:cNvPr id="0" name=""/>
        <dsp:cNvSpPr/>
      </dsp:nvSpPr>
      <dsp:spPr>
        <a:xfrm>
          <a:off x="883962" y="44716"/>
          <a:ext cx="4690312" cy="4690312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5A52E-8AB0-4CA1-B55C-0338AC9097F7}">
      <dsp:nvSpPr>
        <dsp:cNvPr id="0" name=""/>
        <dsp:cNvSpPr/>
      </dsp:nvSpPr>
      <dsp:spPr>
        <a:xfrm>
          <a:off x="937960" y="112089"/>
          <a:ext cx="4690312" cy="4690312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02A4F4-6B84-4D2B-840C-14FCA9912062}">
      <dsp:nvSpPr>
        <dsp:cNvPr id="0" name=""/>
        <dsp:cNvSpPr/>
      </dsp:nvSpPr>
      <dsp:spPr>
        <a:xfrm>
          <a:off x="918514" y="196358"/>
          <a:ext cx="4690312" cy="4690312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F2246-16D5-4139-B627-ECD37A3D6759}">
      <dsp:nvSpPr>
        <dsp:cNvPr id="0" name=""/>
        <dsp:cNvSpPr/>
      </dsp:nvSpPr>
      <dsp:spPr>
        <a:xfrm>
          <a:off x="840943" y="233412"/>
          <a:ext cx="4690312" cy="4690312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6610B4-EF20-45CF-89A5-6E1CFAB9A382}">
      <dsp:nvSpPr>
        <dsp:cNvPr id="0" name=""/>
        <dsp:cNvSpPr/>
      </dsp:nvSpPr>
      <dsp:spPr>
        <a:xfrm>
          <a:off x="763373" y="196358"/>
          <a:ext cx="4690312" cy="4690312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3D01E6-BC6A-43FE-ABC5-7610AC059E95}">
      <dsp:nvSpPr>
        <dsp:cNvPr id="0" name=""/>
        <dsp:cNvSpPr/>
      </dsp:nvSpPr>
      <dsp:spPr>
        <a:xfrm>
          <a:off x="743927" y="112089"/>
          <a:ext cx="4690312" cy="4690312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B79C1-625B-450A-9052-6DACF9DEA651}">
      <dsp:nvSpPr>
        <dsp:cNvPr id="0" name=""/>
        <dsp:cNvSpPr/>
      </dsp:nvSpPr>
      <dsp:spPr>
        <a:xfrm>
          <a:off x="797925" y="44716"/>
          <a:ext cx="4690312" cy="4690312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B3E5A-1B29-4C56-8554-68D246043A2C}">
      <dsp:nvSpPr>
        <dsp:cNvPr id="0" name=""/>
        <dsp:cNvSpPr/>
      </dsp:nvSpPr>
      <dsp:spPr>
        <a:xfrm>
          <a:off x="1784" y="0"/>
          <a:ext cx="2775613" cy="3600400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 err="1">
              <a:solidFill>
                <a:srgbClr val="FFFF00"/>
              </a:solidFill>
            </a:rPr>
            <a:t>Axloqiy</a:t>
          </a:r>
          <a:r>
            <a:rPr lang="en-AU" sz="2000" b="1" kern="1200" dirty="0">
              <a:solidFill>
                <a:srgbClr val="FFFF00"/>
              </a:solidFill>
            </a:rPr>
            <a:t> </a:t>
          </a:r>
          <a:r>
            <a:rPr lang="en-AU" sz="2000" b="1" kern="1200" dirty="0" err="1">
              <a:solidFill>
                <a:srgbClr val="FFFF00"/>
              </a:solidFill>
            </a:rPr>
            <a:t>tafakkur</a:t>
          </a:r>
          <a:r>
            <a:rPr lang="en-AU" sz="2000" b="1" kern="1200" dirty="0">
              <a:solidFill>
                <a:srgbClr val="FFFF00"/>
              </a:solidFill>
            </a:rPr>
            <a:t>- </a:t>
          </a:r>
          <a:r>
            <a:rPr lang="en-AU" sz="2000" b="1" kern="1200" dirty="0" err="1">
              <a:solidFill>
                <a:srgbClr val="002060"/>
              </a:solidFill>
            </a:rPr>
            <a:t>harakatlarni</a:t>
          </a:r>
          <a:r>
            <a:rPr lang="en-AU" sz="2000" b="1" kern="1200" dirty="0">
              <a:solidFill>
                <a:srgbClr val="002060"/>
              </a:solidFill>
            </a:rPr>
            <a:t> </a:t>
          </a:r>
          <a:r>
            <a:rPr lang="en-AU" sz="2000" b="1" kern="1200" dirty="0" err="1">
              <a:solidFill>
                <a:srgbClr val="002060"/>
              </a:solidFill>
            </a:rPr>
            <a:t>sodir</a:t>
          </a:r>
          <a:r>
            <a:rPr lang="en-AU" sz="2000" b="1" kern="1200" dirty="0">
              <a:solidFill>
                <a:srgbClr val="002060"/>
              </a:solidFill>
            </a:rPr>
            <a:t> </a:t>
          </a:r>
          <a:r>
            <a:rPr lang="en-AU" sz="2000" b="1" kern="1200" dirty="0" err="1">
              <a:solidFill>
                <a:srgbClr val="002060"/>
              </a:solidFill>
            </a:rPr>
            <a:t>etishga</a:t>
          </a:r>
          <a:r>
            <a:rPr lang="en-AU" sz="2000" b="1" kern="1200" dirty="0">
              <a:solidFill>
                <a:srgbClr val="002060"/>
              </a:solidFill>
            </a:rPr>
            <a:t> </a:t>
          </a:r>
          <a:r>
            <a:rPr lang="en-AU" sz="2000" b="1" kern="1200" dirty="0" err="1">
              <a:solidFill>
                <a:srgbClr val="002060"/>
              </a:solidFill>
            </a:rPr>
            <a:t>undovch</a:t>
          </a:r>
          <a:r>
            <a:rPr lang="en-AU" sz="2000" b="1" kern="1200" dirty="0">
              <a:solidFill>
                <a:srgbClr val="002060"/>
              </a:solidFill>
            </a:rPr>
            <a:t> </a:t>
          </a:r>
          <a:r>
            <a:rPr lang="en-AU" sz="2000" b="1" kern="1200" dirty="0" err="1">
              <a:solidFill>
                <a:srgbClr val="002060"/>
              </a:solidFill>
            </a:rPr>
            <a:t>boshqaruvchi</a:t>
          </a:r>
          <a:r>
            <a:rPr lang="en-AU" sz="2000" b="1" kern="1200" dirty="0">
              <a:solidFill>
                <a:srgbClr val="002060"/>
              </a:solidFill>
            </a:rPr>
            <a:t> </a:t>
          </a:r>
          <a:r>
            <a:rPr lang="en-AU" sz="2000" b="1" kern="1200" dirty="0" err="1">
              <a:solidFill>
                <a:srgbClr val="002060"/>
              </a:solidFill>
            </a:rPr>
            <a:t>g’oyadir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1784" y="1440160"/>
        <a:ext cx="2775613" cy="1440160"/>
      </dsp:txXfrm>
    </dsp:sp>
    <dsp:sp modelId="{92071910-1D4B-49CF-8576-6D1710D7C051}">
      <dsp:nvSpPr>
        <dsp:cNvPr id="0" name=""/>
        <dsp:cNvSpPr/>
      </dsp:nvSpPr>
      <dsp:spPr>
        <a:xfrm>
          <a:off x="501330" y="216024"/>
          <a:ext cx="1776519" cy="119893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CC65693-CDC1-44A0-90C5-8975C662ED35}">
      <dsp:nvSpPr>
        <dsp:cNvPr id="0" name=""/>
        <dsp:cNvSpPr/>
      </dsp:nvSpPr>
      <dsp:spPr>
        <a:xfrm>
          <a:off x="2860665" y="0"/>
          <a:ext cx="2775613" cy="3600400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 err="1">
              <a:solidFill>
                <a:srgbClr val="FFFF00"/>
              </a:solidFill>
            </a:rPr>
            <a:t>Ma’naviy</a:t>
          </a:r>
          <a:r>
            <a:rPr lang="en-AU" sz="2000" b="1" kern="1200" dirty="0">
              <a:solidFill>
                <a:srgbClr val="FFFF00"/>
              </a:solidFill>
            </a:rPr>
            <a:t> </a:t>
          </a:r>
          <a:r>
            <a:rPr lang="en-AU" sz="2000" b="1" kern="1200" dirty="0" err="1">
              <a:solidFill>
                <a:srgbClr val="FFFF00"/>
              </a:solidFill>
            </a:rPr>
            <a:t>faoliyat</a:t>
          </a:r>
          <a:r>
            <a:rPr lang="en-AU" sz="2000" b="1" kern="1200" dirty="0">
              <a:solidFill>
                <a:srgbClr val="FFFF00"/>
              </a:solidFill>
            </a:rPr>
            <a:t>- </a:t>
          </a:r>
          <a:r>
            <a:rPr lang="en-AU" sz="2000" b="1" kern="1200" dirty="0" err="1">
              <a:solidFill>
                <a:srgbClr val="002060"/>
              </a:solidFill>
            </a:rPr>
            <a:t>axloqiy</a:t>
          </a:r>
          <a:r>
            <a:rPr lang="en-AU" sz="2000" b="1" kern="1200" dirty="0">
              <a:solidFill>
                <a:srgbClr val="002060"/>
              </a:solidFill>
            </a:rPr>
            <a:t> </a:t>
          </a:r>
          <a:r>
            <a:rPr lang="en-AU" sz="2000" b="1" kern="1200" dirty="0" err="1">
              <a:solidFill>
                <a:srgbClr val="002060"/>
              </a:solidFill>
            </a:rPr>
            <a:t>asoslar</a:t>
          </a:r>
          <a:r>
            <a:rPr lang="en-AU" sz="2000" b="1" kern="1200" dirty="0">
              <a:solidFill>
                <a:srgbClr val="002060"/>
              </a:solidFill>
            </a:rPr>
            <a:t> </a:t>
          </a:r>
          <a:r>
            <a:rPr lang="en-AU" sz="2000" b="1" kern="1200" dirty="0" err="1">
              <a:solidFill>
                <a:srgbClr val="002060"/>
              </a:solidFill>
            </a:rPr>
            <a:t>natijasida</a:t>
          </a:r>
          <a:r>
            <a:rPr lang="en-AU" sz="2000" b="1" kern="1200" dirty="0">
              <a:solidFill>
                <a:srgbClr val="002060"/>
              </a:solidFill>
            </a:rPr>
            <a:t> </a:t>
          </a:r>
          <a:r>
            <a:rPr lang="en-AU" sz="2000" b="1" kern="1200" dirty="0" err="1">
              <a:solidFill>
                <a:srgbClr val="002060"/>
              </a:solidFill>
            </a:rPr>
            <a:t>amalga</a:t>
          </a:r>
          <a:r>
            <a:rPr lang="en-AU" sz="2000" b="1" kern="1200" dirty="0">
              <a:solidFill>
                <a:srgbClr val="002060"/>
              </a:solidFill>
            </a:rPr>
            <a:t> </a:t>
          </a:r>
          <a:r>
            <a:rPr lang="en-AU" sz="2000" b="1" kern="1200" dirty="0" err="1">
              <a:solidFill>
                <a:srgbClr val="002060"/>
              </a:solidFill>
            </a:rPr>
            <a:t>oshirilgan</a:t>
          </a:r>
          <a:r>
            <a:rPr lang="en-AU" sz="2000" b="1" kern="1200" dirty="0">
              <a:solidFill>
                <a:srgbClr val="002060"/>
              </a:solidFill>
            </a:rPr>
            <a:t> </a:t>
          </a:r>
          <a:r>
            <a:rPr lang="en-AU" sz="2000" b="1" kern="1200" dirty="0" err="1">
              <a:solidFill>
                <a:srgbClr val="002060"/>
              </a:solidFill>
            </a:rPr>
            <a:t>harakatlar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2860665" y="1440160"/>
        <a:ext cx="2775613" cy="1440160"/>
      </dsp:txXfrm>
    </dsp:sp>
    <dsp:sp modelId="{D595B3CC-D744-4066-88A1-C510BF85F691}">
      <dsp:nvSpPr>
        <dsp:cNvPr id="0" name=""/>
        <dsp:cNvSpPr/>
      </dsp:nvSpPr>
      <dsp:spPr>
        <a:xfrm>
          <a:off x="3418498" y="216024"/>
          <a:ext cx="1659946" cy="119893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3B4D61-FAFE-402F-8F2E-A15371F679A4}">
      <dsp:nvSpPr>
        <dsp:cNvPr id="0" name=""/>
        <dsp:cNvSpPr/>
      </dsp:nvSpPr>
      <dsp:spPr>
        <a:xfrm>
          <a:off x="5719546" y="0"/>
          <a:ext cx="2775613" cy="3600400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 err="1">
              <a:solidFill>
                <a:srgbClr val="FFFF00"/>
              </a:solidFill>
            </a:rPr>
            <a:t>Ma’naviy</a:t>
          </a:r>
          <a:r>
            <a:rPr lang="en-AU" sz="1800" b="1" kern="1200" dirty="0">
              <a:solidFill>
                <a:srgbClr val="FFFF00"/>
              </a:solidFill>
            </a:rPr>
            <a:t> </a:t>
          </a:r>
          <a:r>
            <a:rPr lang="en-AU" sz="1800" b="1" kern="1200" dirty="0" err="1">
              <a:solidFill>
                <a:srgbClr val="FFFF00"/>
              </a:solidFill>
            </a:rPr>
            <a:t>munosabatla</a:t>
          </a:r>
          <a:r>
            <a:rPr lang="en-AU" sz="1800" b="0" kern="1200" dirty="0" err="1">
              <a:solidFill>
                <a:srgbClr val="FFFF00"/>
              </a:solidFill>
            </a:rPr>
            <a:t>r</a:t>
          </a:r>
          <a:r>
            <a:rPr lang="en-AU" sz="1800" b="0" kern="1200" dirty="0">
              <a:solidFill>
                <a:srgbClr val="FFFF00"/>
              </a:solidFill>
            </a:rPr>
            <a:t>- </a:t>
          </a:r>
          <a:r>
            <a:rPr lang="en-AU" sz="1800" b="0" kern="1200" dirty="0" err="1">
              <a:solidFill>
                <a:srgbClr val="002060"/>
              </a:solidFill>
            </a:rPr>
            <a:t>m</a:t>
          </a:r>
          <a:r>
            <a:rPr lang="en-AU" sz="1800" b="1" kern="1200" dirty="0" err="1">
              <a:solidFill>
                <a:srgbClr val="002060"/>
              </a:solidFill>
            </a:rPr>
            <a:t>a’naviy</a:t>
          </a:r>
          <a:r>
            <a:rPr lang="en-AU" sz="1800" b="1" kern="1200" dirty="0">
              <a:solidFill>
                <a:srgbClr val="002060"/>
              </a:solidFill>
            </a:rPr>
            <a:t> </a:t>
          </a:r>
          <a:r>
            <a:rPr lang="en-AU" sz="1800" b="1" kern="1200" dirty="0" err="1">
              <a:solidFill>
                <a:srgbClr val="002060"/>
              </a:solidFill>
            </a:rPr>
            <a:t>talablarni</a:t>
          </a:r>
          <a:r>
            <a:rPr lang="en-AU" sz="1800" b="1" kern="1200" dirty="0">
              <a:solidFill>
                <a:srgbClr val="002060"/>
              </a:solidFill>
            </a:rPr>
            <a:t> </a:t>
          </a:r>
          <a:r>
            <a:rPr lang="en-AU" sz="1800" b="1" kern="1200" dirty="0" err="1">
              <a:solidFill>
                <a:srgbClr val="002060"/>
              </a:solidFill>
            </a:rPr>
            <a:t>amalga</a:t>
          </a:r>
          <a:r>
            <a:rPr lang="en-AU" sz="1800" b="1" kern="1200" dirty="0">
              <a:solidFill>
                <a:srgbClr val="002060"/>
              </a:solidFill>
            </a:rPr>
            <a:t> </a:t>
          </a:r>
          <a:r>
            <a:rPr lang="en-AU" sz="1800" b="1" kern="1200" dirty="0" err="1">
              <a:solidFill>
                <a:srgbClr val="002060"/>
              </a:solidFill>
            </a:rPr>
            <a:t>oshirish</a:t>
          </a:r>
          <a:r>
            <a:rPr lang="en-AU" sz="1800" b="1" kern="1200" dirty="0">
              <a:solidFill>
                <a:srgbClr val="002060"/>
              </a:solidFill>
            </a:rPr>
            <a:t> </a:t>
          </a:r>
          <a:r>
            <a:rPr lang="en-AU" sz="1800" b="1" kern="1200" dirty="0" err="1">
              <a:solidFill>
                <a:srgbClr val="002060"/>
              </a:solidFill>
            </a:rPr>
            <a:t>darajasidagi</a:t>
          </a:r>
          <a:r>
            <a:rPr lang="en-AU" sz="1800" b="1" kern="1200" dirty="0">
              <a:solidFill>
                <a:srgbClr val="002060"/>
              </a:solidFill>
            </a:rPr>
            <a:t> </a:t>
          </a:r>
          <a:r>
            <a:rPr lang="en-AU" sz="1800" b="1" kern="1200" dirty="0" err="1">
              <a:solidFill>
                <a:srgbClr val="002060"/>
              </a:solidFill>
            </a:rPr>
            <a:t>har</a:t>
          </a:r>
          <a:r>
            <a:rPr lang="en-AU" sz="1800" b="1" kern="1200" dirty="0">
              <a:solidFill>
                <a:srgbClr val="002060"/>
              </a:solidFill>
            </a:rPr>
            <a:t> </a:t>
          </a:r>
          <a:r>
            <a:rPr lang="en-AU" sz="1800" b="1" kern="1200" dirty="0" err="1">
              <a:solidFill>
                <a:srgbClr val="002060"/>
              </a:solidFill>
            </a:rPr>
            <a:t>qanday</a:t>
          </a:r>
          <a:r>
            <a:rPr lang="en-AU" sz="1800" b="1" kern="1200" dirty="0">
              <a:solidFill>
                <a:srgbClr val="002060"/>
              </a:solidFill>
            </a:rPr>
            <a:t> </a:t>
          </a:r>
          <a:r>
            <a:rPr lang="en-AU" sz="1800" b="1" kern="1200" dirty="0" err="1">
              <a:solidFill>
                <a:srgbClr val="002060"/>
              </a:solidFill>
            </a:rPr>
            <a:t>munosabatlar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5719546" y="1440160"/>
        <a:ext cx="2775613" cy="1440160"/>
      </dsp:txXfrm>
    </dsp:sp>
    <dsp:sp modelId="{23A37840-8C35-4209-8732-A22F5780A4CD}">
      <dsp:nvSpPr>
        <dsp:cNvPr id="0" name=""/>
        <dsp:cNvSpPr/>
      </dsp:nvSpPr>
      <dsp:spPr>
        <a:xfrm>
          <a:off x="6302089" y="216024"/>
          <a:ext cx="1610526" cy="1198933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6CC1359-0A65-49B0-BAA8-6B72AF74BEF2}">
      <dsp:nvSpPr>
        <dsp:cNvPr id="0" name=""/>
        <dsp:cNvSpPr/>
      </dsp:nvSpPr>
      <dsp:spPr>
        <a:xfrm>
          <a:off x="360046" y="2987905"/>
          <a:ext cx="7817188" cy="540060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02E355-3AB1-4D02-A7B2-6DC6158710DD}">
      <dsp:nvSpPr>
        <dsp:cNvPr id="0" name=""/>
        <dsp:cNvSpPr/>
      </dsp:nvSpPr>
      <dsp:spPr>
        <a:xfrm>
          <a:off x="0" y="1830004"/>
          <a:ext cx="5221088" cy="191441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>
              <a:solidFill>
                <a:schemeClr val="tx1"/>
              </a:solidFill>
            </a:rPr>
            <a:t>Burch</a:t>
          </a:r>
          <a:r>
            <a:rPr lang="en-US" sz="2000" kern="1200" dirty="0">
              <a:solidFill>
                <a:schemeClr val="tx1"/>
              </a:solidFill>
            </a:rPr>
            <a:t> –</a:t>
          </a:r>
          <a:r>
            <a:rPr lang="en-US" sz="2000" kern="1200" dirty="0" err="1">
              <a:solidFill>
                <a:schemeClr val="tx1"/>
              </a:solidFill>
            </a:rPr>
            <a:t>axloqning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buyruqqa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oid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tabiatini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ifodalovchi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bo’lib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yaxshilik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qilish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majburiyatidan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iborat.An’anaviy</a:t>
          </a:r>
          <a:r>
            <a:rPr lang="en-US" sz="2000" kern="1200" dirty="0">
              <a:solidFill>
                <a:schemeClr val="tx1"/>
              </a:solidFill>
            </a:rPr>
            <a:t>  </a:t>
          </a:r>
          <a:r>
            <a:rPr lang="en-US" sz="2000" kern="1200" dirty="0" err="1">
              <a:solidFill>
                <a:schemeClr val="tx1"/>
              </a:solidFill>
            </a:rPr>
            <a:t>burchni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ezgulik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bilan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qiyoslaganda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asosiy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tushuncha</a:t>
          </a:r>
          <a:r>
            <a:rPr lang="en-US" sz="2000" kern="1200" dirty="0">
              <a:solidFill>
                <a:schemeClr val="tx1"/>
              </a:solidFill>
            </a:rPr>
            <a:t> deb </a:t>
          </a:r>
          <a:r>
            <a:rPr lang="en-US" sz="2000" kern="1200" dirty="0" err="1">
              <a:solidFill>
                <a:schemeClr val="tx1"/>
              </a:solidFill>
            </a:rPr>
            <a:t>hisoblagan</a:t>
          </a:r>
          <a:r>
            <a:rPr lang="en-US" sz="2000" kern="1200" dirty="0">
              <a:solidFill>
                <a:schemeClr val="tx1"/>
              </a:solidFill>
            </a:rPr>
            <a:t>.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93454" y="1923458"/>
        <a:ext cx="5034180" cy="17275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27188-E030-4EF5-95B9-14A017050520}">
      <dsp:nvSpPr>
        <dsp:cNvPr id="0" name=""/>
        <dsp:cNvSpPr/>
      </dsp:nvSpPr>
      <dsp:spPr>
        <a:xfrm>
          <a:off x="0" y="859149"/>
          <a:ext cx="4320480" cy="25252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 err="1">
              <a:solidFill>
                <a:schemeClr val="tx1"/>
              </a:solidFill>
            </a:rPr>
            <a:t>Ezgulik</a:t>
          </a:r>
          <a:r>
            <a:rPr lang="en-US" sz="2400" kern="1200" dirty="0" err="1">
              <a:solidFill>
                <a:schemeClr val="tx1"/>
              </a:solidFill>
            </a:rPr>
            <a:t>-ijobiy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axloqiy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qadriytani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anglatuvchi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mutlaq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tushuncha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ya’ni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ezgulik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bu</a:t>
          </a:r>
          <a:r>
            <a:rPr lang="en-US" sz="2400" kern="1200" dirty="0">
              <a:solidFill>
                <a:schemeClr val="tx1"/>
              </a:solidFill>
            </a:rPr>
            <a:t>- </a:t>
          </a:r>
          <a:r>
            <a:rPr lang="en-US" sz="2400" kern="1200" dirty="0" err="1">
              <a:solidFill>
                <a:schemeClr val="tx1"/>
              </a:solidFill>
            </a:rPr>
            <a:t>yovuzlik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emas</a:t>
          </a:r>
          <a:r>
            <a:rPr lang="en-US" sz="2400" kern="1200" dirty="0">
              <a:solidFill>
                <a:schemeClr val="tx1"/>
              </a:solidFill>
            </a:rPr>
            <a:t>, u </a:t>
          </a:r>
          <a:r>
            <a:rPr lang="en-US" sz="2400" kern="1200" dirty="0" err="1">
              <a:solidFill>
                <a:schemeClr val="tx1"/>
              </a:solidFill>
            </a:rPr>
            <a:t>hech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qachon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salbiy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qadriyat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bo’la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olmaydi</a:t>
          </a:r>
          <a:r>
            <a:rPr lang="en-US" sz="2400" kern="1200" dirty="0">
              <a:solidFill>
                <a:schemeClr val="tx1"/>
              </a:solidFill>
            </a:rPr>
            <a:t>.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23271" y="982420"/>
        <a:ext cx="4073938" cy="22786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10776-C60F-47AA-9492-2AF4DF67D787}">
      <dsp:nvSpPr>
        <dsp:cNvPr id="0" name=""/>
        <dsp:cNvSpPr/>
      </dsp:nvSpPr>
      <dsp:spPr>
        <a:xfrm>
          <a:off x="0" y="0"/>
          <a:ext cx="3672408" cy="377180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u="sng" kern="1200" dirty="0" err="1">
              <a:solidFill>
                <a:srgbClr val="FFFF00"/>
              </a:solidFill>
            </a:rPr>
            <a:t>Vijdon</a:t>
          </a:r>
          <a:r>
            <a:rPr lang="en-US" sz="2600" kern="1200" dirty="0">
              <a:solidFill>
                <a:srgbClr val="FFFF00"/>
              </a:solidFill>
            </a:rPr>
            <a:t>- </a:t>
          </a:r>
          <a:r>
            <a:rPr lang="en-US" sz="2600" kern="1200" dirty="0" err="1">
              <a:solidFill>
                <a:srgbClr val="FFFF00"/>
              </a:solidFill>
            </a:rPr>
            <a:t>shax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tomonidan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axloqiy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talablarni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ichki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jihatdan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boshdan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kechirishni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ifodalovchi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tushuncha.U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ichki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shaxsiy</a:t>
          </a:r>
          <a:r>
            <a:rPr lang="en-US" sz="2600" kern="1200" dirty="0">
              <a:solidFill>
                <a:srgbClr val="FFFF00"/>
              </a:solidFill>
            </a:rPr>
            <a:t> universal </a:t>
          </a:r>
          <a:r>
            <a:rPr lang="en-US" sz="2600" kern="1200" dirty="0" err="1">
              <a:solidFill>
                <a:srgbClr val="FFFF00"/>
              </a:solidFill>
            </a:rPr>
            <a:t>axloqiy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talablardan</a:t>
          </a:r>
          <a:r>
            <a:rPr lang="en-US" sz="2600" kern="1200" dirty="0">
              <a:solidFill>
                <a:srgbClr val="FFFF00"/>
              </a:solidFill>
            </a:rPr>
            <a:t> </a:t>
          </a:r>
          <a:r>
            <a:rPr lang="en-US" sz="2600" kern="1200" dirty="0" err="1">
              <a:solidFill>
                <a:srgbClr val="FFFF00"/>
              </a:solidFill>
            </a:rPr>
            <a:t>iborat</a:t>
          </a:r>
          <a:r>
            <a:rPr lang="en-US" sz="2600" kern="1200" dirty="0">
              <a:solidFill>
                <a:srgbClr val="FFFF00"/>
              </a:solidFill>
            </a:rPr>
            <a:t>.</a:t>
          </a:r>
          <a:endParaRPr lang="ru-RU" sz="2600" kern="1200" dirty="0">
            <a:solidFill>
              <a:srgbClr val="FFFF00"/>
            </a:solidFill>
          </a:endParaRPr>
        </a:p>
      </dsp:txBody>
      <dsp:txXfrm>
        <a:off x="179272" y="179272"/>
        <a:ext cx="3313864" cy="34132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312A93-E011-4EAE-9992-77ED62E00228}">
      <dsp:nvSpPr>
        <dsp:cNvPr id="0" name=""/>
        <dsp:cNvSpPr/>
      </dsp:nvSpPr>
      <dsp:spPr>
        <a:xfrm>
          <a:off x="1947476" y="-182021"/>
          <a:ext cx="5923218" cy="11238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/>
            <a:t>Burchni</a:t>
          </a:r>
          <a:r>
            <a:rPr lang="en-US" sz="2100" b="1" kern="1200" dirty="0"/>
            <a:t> </a:t>
          </a:r>
          <a:r>
            <a:rPr lang="en-US" sz="2100" b="1" kern="1200" dirty="0" err="1"/>
            <a:t>bajarish</a:t>
          </a:r>
          <a:r>
            <a:rPr lang="en-US" sz="2100" b="1" kern="1200" dirty="0"/>
            <a:t> </a:t>
          </a:r>
          <a:r>
            <a:rPr lang="en-US" sz="2100" b="1" kern="1200" dirty="0" err="1"/>
            <a:t>va</a:t>
          </a:r>
          <a:r>
            <a:rPr lang="en-US" sz="2100" b="1" kern="1200" dirty="0"/>
            <a:t> </a:t>
          </a:r>
          <a:r>
            <a:rPr lang="en-US" sz="2100" b="1" kern="1200" dirty="0" err="1"/>
            <a:t>vijdon</a:t>
          </a:r>
          <a:r>
            <a:rPr lang="en-US" sz="2100" b="1" kern="1200" dirty="0"/>
            <a:t> </a:t>
          </a:r>
          <a:r>
            <a:rPr lang="en-US" sz="2100" b="1" kern="1200" dirty="0" err="1"/>
            <a:t>ovoziga</a:t>
          </a:r>
          <a:r>
            <a:rPr lang="en-US" sz="2100" b="1" kern="1200" dirty="0"/>
            <a:t> </a:t>
          </a:r>
          <a:r>
            <a:rPr lang="en-US" sz="2100" b="1" kern="1200" dirty="0" err="1"/>
            <a:t>quloq</a:t>
          </a:r>
          <a:r>
            <a:rPr lang="en-US" sz="2100" b="1" kern="1200" dirty="0"/>
            <a:t> </a:t>
          </a:r>
          <a:r>
            <a:rPr lang="en-US" sz="2100" b="1" kern="1200" dirty="0" err="1"/>
            <a:t>tutish</a:t>
          </a:r>
          <a:r>
            <a:rPr lang="en-US" sz="2100" b="1" kern="1200" dirty="0"/>
            <a:t> </a:t>
          </a:r>
          <a:r>
            <a:rPr lang="en-US" sz="2100" b="1" kern="1200" dirty="0" err="1"/>
            <a:t>shaxsning</a:t>
          </a:r>
          <a:r>
            <a:rPr lang="en-US" sz="2100" b="1" kern="1200" dirty="0"/>
            <a:t> or-</a:t>
          </a:r>
          <a:r>
            <a:rPr lang="en-US" sz="2100" b="1" kern="1200" dirty="0" err="1"/>
            <a:t>nomus</a:t>
          </a:r>
          <a:r>
            <a:rPr lang="en-US" sz="2100" b="1" kern="1200" dirty="0"/>
            <a:t> </a:t>
          </a:r>
          <a:r>
            <a:rPr lang="en-US" sz="2100" b="1" kern="1200" dirty="0" err="1"/>
            <a:t>va</a:t>
          </a:r>
          <a:r>
            <a:rPr lang="en-US" sz="2100" b="1" kern="1200" dirty="0"/>
            <a:t> </a:t>
          </a:r>
          <a:r>
            <a:rPr lang="en-US" sz="2100" b="1" kern="1200" dirty="0" err="1"/>
            <a:t>qadr-qimmat</a:t>
          </a:r>
          <a:r>
            <a:rPr lang="en-US" sz="2100" b="1" kern="1200" dirty="0"/>
            <a:t> </a:t>
          </a:r>
          <a:r>
            <a:rPr lang="en-US" sz="2100" b="1" kern="1200" dirty="0" err="1"/>
            <a:t>tushunchalari</a:t>
          </a:r>
          <a:r>
            <a:rPr lang="en-US" sz="2100" b="1" kern="1200" dirty="0"/>
            <a:t> </a:t>
          </a:r>
          <a:r>
            <a:rPr lang="en-US" sz="2100" b="1" kern="1200" dirty="0" err="1"/>
            <a:t>bilan</a:t>
          </a:r>
          <a:r>
            <a:rPr lang="en-US" sz="2100" b="1" kern="1200" dirty="0"/>
            <a:t> </a:t>
          </a:r>
          <a:r>
            <a:rPr lang="en-US" sz="2100" b="1" kern="1200" dirty="0" err="1"/>
            <a:t>ma’naviy</a:t>
          </a:r>
          <a:r>
            <a:rPr lang="en-US" sz="2100" b="1" kern="1200" dirty="0"/>
            <a:t> </a:t>
          </a:r>
          <a:r>
            <a:rPr lang="en-US" sz="2100" b="1" kern="1200" dirty="0" err="1"/>
            <a:t>qadriyatni</a:t>
          </a:r>
          <a:r>
            <a:rPr lang="en-US" sz="2100" b="1" kern="1200" dirty="0"/>
            <a:t> </a:t>
          </a:r>
          <a:r>
            <a:rPr lang="en-US" sz="2100" b="1" kern="1200" dirty="0" err="1"/>
            <a:t>belgilab</a:t>
          </a:r>
          <a:r>
            <a:rPr lang="en-US" sz="2100" b="1" kern="1200" dirty="0"/>
            <a:t> </a:t>
          </a:r>
          <a:r>
            <a:rPr lang="en-US" sz="2100" b="1" kern="1200" dirty="0" err="1"/>
            <a:t>beradi</a:t>
          </a:r>
          <a:r>
            <a:rPr lang="en-US" sz="2100" b="1" kern="1200" dirty="0"/>
            <a:t>.</a:t>
          </a:r>
          <a:endParaRPr lang="ru-RU" sz="2100" kern="1200" dirty="0"/>
        </a:p>
      </dsp:txBody>
      <dsp:txXfrm>
        <a:off x="1980392" y="-149105"/>
        <a:ext cx="5857386" cy="1058010"/>
      </dsp:txXfrm>
    </dsp:sp>
    <dsp:sp modelId="{40485542-E4E2-49AA-88D2-01BD03397737}">
      <dsp:nvSpPr>
        <dsp:cNvPr id="0" name=""/>
        <dsp:cNvSpPr/>
      </dsp:nvSpPr>
      <dsp:spPr>
        <a:xfrm rot="8006708">
          <a:off x="2483926" y="1197438"/>
          <a:ext cx="944496" cy="5220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 rot="10800000">
        <a:off x="2640554" y="1301856"/>
        <a:ext cx="631240" cy="313256"/>
      </dsp:txXfrm>
    </dsp:sp>
    <dsp:sp modelId="{14D64F9C-7B35-4AFA-AA07-4B2DFC3E4FFB}">
      <dsp:nvSpPr>
        <dsp:cNvPr id="0" name=""/>
        <dsp:cNvSpPr/>
      </dsp:nvSpPr>
      <dsp:spPr>
        <a:xfrm>
          <a:off x="52185" y="1944221"/>
          <a:ext cx="3945411" cy="2961639"/>
        </a:xfrm>
        <a:prstGeom prst="roundRect">
          <a:avLst>
            <a:gd name="adj" fmla="val 10000"/>
          </a:avLst>
        </a:prstGeom>
        <a:solidFill>
          <a:schemeClr val="accent2">
            <a:hueOff val="5241764"/>
            <a:satOff val="-994"/>
            <a:lumOff val="-50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C00000"/>
              </a:solidFill>
            </a:rPr>
            <a:t>Or- </a:t>
          </a:r>
          <a:r>
            <a:rPr lang="en-US" sz="1800" b="1" kern="1200" dirty="0" err="1">
              <a:solidFill>
                <a:srgbClr val="C00000"/>
              </a:solidFill>
            </a:rPr>
            <a:t>nomus</a:t>
          </a:r>
          <a:r>
            <a:rPr lang="en-US" sz="1800" b="1" kern="1200" dirty="0">
              <a:solidFill>
                <a:srgbClr val="C00000"/>
              </a:solidFill>
            </a:rPr>
            <a:t>(</a:t>
          </a:r>
          <a:r>
            <a:rPr lang="en-US" sz="1800" b="1" kern="1200" dirty="0" err="1">
              <a:solidFill>
                <a:srgbClr val="C00000"/>
              </a:solidFill>
            </a:rPr>
            <a:t>iftixor</a:t>
          </a:r>
          <a:r>
            <a:rPr lang="en-US" sz="1800" b="1" kern="1200" dirty="0">
              <a:solidFill>
                <a:srgbClr val="C00000"/>
              </a:solidFill>
            </a:rPr>
            <a:t>)- </a:t>
          </a:r>
          <a:r>
            <a:rPr lang="en-US" sz="1800" b="1" kern="1200" dirty="0" err="1"/>
            <a:t>shaxsni</a:t>
          </a:r>
          <a:r>
            <a:rPr lang="en-US" sz="1800" b="1" kern="1200" dirty="0"/>
            <a:t> </a:t>
          </a:r>
          <a:r>
            <a:rPr lang="en-US" sz="1800" b="1" kern="1200" dirty="0" err="1"/>
            <a:t>ijtimoiy</a:t>
          </a:r>
          <a:r>
            <a:rPr lang="en-US" sz="1800" b="1" kern="1200" dirty="0"/>
            <a:t> </a:t>
          </a:r>
          <a:r>
            <a:rPr lang="en-US" sz="1800" b="1" kern="1200" dirty="0" err="1"/>
            <a:t>guruh</a:t>
          </a:r>
          <a:r>
            <a:rPr lang="en-US" sz="1800" b="1" kern="1200" dirty="0"/>
            <a:t> </a:t>
          </a:r>
          <a:r>
            <a:rPr lang="en-US" sz="1800" b="1" kern="1200" dirty="0" err="1"/>
            <a:t>vakili</a:t>
          </a:r>
          <a:r>
            <a:rPr lang="en-US" sz="1800" b="1" kern="1200" dirty="0"/>
            <a:t> </a:t>
          </a:r>
          <a:r>
            <a:rPr lang="en-US" sz="1800" b="1" kern="1200" dirty="0" err="1"/>
            <a:t>sifatida</a:t>
          </a:r>
          <a:r>
            <a:rPr lang="en-US" sz="1800" b="1" kern="1200" dirty="0"/>
            <a:t> </a:t>
          </a:r>
          <a:r>
            <a:rPr lang="en-US" sz="1800" b="1" kern="1200" dirty="0" err="1"/>
            <a:t>ifodalash</a:t>
          </a:r>
          <a:r>
            <a:rPr lang="en-US" sz="1800" b="1" kern="1200" dirty="0"/>
            <a:t> </a:t>
          </a:r>
          <a:r>
            <a:rPr lang="en-US" sz="1800" b="1" kern="1200" dirty="0" err="1"/>
            <a:t>uchun</a:t>
          </a:r>
          <a:r>
            <a:rPr lang="en-US" sz="1800" b="1" kern="1200" dirty="0"/>
            <a:t> </a:t>
          </a:r>
          <a:r>
            <a:rPr lang="en-US" sz="1800" b="1" kern="1200" dirty="0" err="1"/>
            <a:t>qo’llaniladigan</a:t>
          </a:r>
          <a:r>
            <a:rPr lang="en-US" sz="1800" b="1" kern="1200" dirty="0"/>
            <a:t> </a:t>
          </a:r>
          <a:r>
            <a:rPr lang="en-US" sz="1800" b="1" kern="1200" dirty="0" err="1"/>
            <a:t>atama.Inson</a:t>
          </a:r>
          <a:r>
            <a:rPr lang="en-US" sz="1800" b="1" kern="1200" dirty="0"/>
            <a:t> </a:t>
          </a:r>
          <a:r>
            <a:rPr lang="en-US" sz="1800" b="1" kern="1200" dirty="0" err="1"/>
            <a:t>xizmatlarining</a:t>
          </a:r>
          <a:r>
            <a:rPr lang="en-US" sz="1800" b="1" kern="1200" dirty="0"/>
            <a:t> </a:t>
          </a:r>
          <a:r>
            <a:rPr lang="en-US" sz="1800" b="1" kern="1200" dirty="0" err="1"/>
            <a:t>jamoat</a:t>
          </a:r>
          <a:r>
            <a:rPr lang="en-US" sz="1800" b="1" kern="1200" dirty="0"/>
            <a:t> </a:t>
          </a:r>
          <a:r>
            <a:rPr lang="en-US" sz="1800" b="1" kern="1200" dirty="0" err="1"/>
            <a:t>tomonidan</a:t>
          </a:r>
          <a:r>
            <a:rPr lang="en-US" sz="1800" b="1" kern="1200" dirty="0"/>
            <a:t> </a:t>
          </a:r>
          <a:r>
            <a:rPr lang="en-US" sz="1800" b="1" kern="1200" dirty="0" err="1"/>
            <a:t>baholanishi</a:t>
          </a:r>
          <a:r>
            <a:rPr lang="en-US" sz="1800" b="1" kern="1200" dirty="0"/>
            <a:t>, </a:t>
          </a:r>
          <a:r>
            <a:rPr lang="en-US" sz="1800" b="1" kern="1200" dirty="0" err="1"/>
            <a:t>uning</a:t>
          </a:r>
          <a:r>
            <a:rPr lang="en-US" sz="1800" b="1" kern="1200" dirty="0"/>
            <a:t> </a:t>
          </a:r>
          <a:r>
            <a:rPr lang="en-US" sz="1800" b="1" kern="1200" dirty="0" err="1"/>
            <a:t>jamoat</a:t>
          </a:r>
          <a:r>
            <a:rPr lang="en-US" sz="1800" b="1" kern="1200" dirty="0"/>
            <a:t> </a:t>
          </a:r>
          <a:r>
            <a:rPr lang="en-US" sz="1800" b="1" kern="1200" dirty="0" err="1"/>
            <a:t>tomonidan</a:t>
          </a:r>
          <a:r>
            <a:rPr lang="en-US" sz="1800" b="1" kern="1200" dirty="0"/>
            <a:t> tan </a:t>
          </a:r>
          <a:r>
            <a:rPr lang="en-US" sz="1800" b="1" kern="1200" dirty="0" err="1"/>
            <a:t>olinishi</a:t>
          </a:r>
          <a:r>
            <a:rPr lang="en-US" sz="1800" b="1" kern="1200" dirty="0"/>
            <a:t> </a:t>
          </a:r>
          <a:r>
            <a:rPr lang="en-US" sz="1800" b="1" kern="1200" dirty="0" err="1"/>
            <a:t>natijasi</a:t>
          </a:r>
          <a:r>
            <a:rPr lang="en-US" sz="1800" b="1" kern="1200" dirty="0"/>
            <a:t> </a:t>
          </a:r>
          <a:r>
            <a:rPr lang="en-US" sz="1800" b="1" kern="1200" dirty="0" err="1"/>
            <a:t>sifatida</a:t>
          </a:r>
          <a:r>
            <a:rPr lang="en-US" sz="1800" b="1" kern="1200" dirty="0"/>
            <a:t> </a:t>
          </a:r>
          <a:r>
            <a:rPr lang="en-US" sz="1800" b="1" kern="1200" dirty="0" err="1"/>
            <a:t>hosil</a:t>
          </a:r>
          <a:r>
            <a:rPr lang="en-US" sz="1800" b="1" kern="1200" dirty="0"/>
            <a:t> </a:t>
          </a:r>
          <a:r>
            <a:rPr lang="en-US" sz="1800" b="1" kern="1200" dirty="0" err="1"/>
            <a:t>bo’ladi.Jamoat</a:t>
          </a:r>
          <a:r>
            <a:rPr lang="en-US" sz="1800" b="1" kern="1200" dirty="0"/>
            <a:t> </a:t>
          </a:r>
          <a:r>
            <a:rPr lang="en-US" sz="1800" b="1" kern="1200" dirty="0" err="1"/>
            <a:t>fikrining</a:t>
          </a:r>
          <a:r>
            <a:rPr lang="en-US" sz="1800" b="1" kern="1200" dirty="0"/>
            <a:t> </a:t>
          </a:r>
          <a:r>
            <a:rPr lang="en-US" sz="1800" b="1" kern="1200" dirty="0" err="1"/>
            <a:t>salbiy</a:t>
          </a:r>
          <a:r>
            <a:rPr lang="en-US" sz="1800" b="1" kern="1200" dirty="0"/>
            <a:t> </a:t>
          </a:r>
          <a:r>
            <a:rPr lang="en-US" sz="1800" b="1" kern="1200" dirty="0" err="1"/>
            <a:t>ta’siri</a:t>
          </a:r>
          <a:r>
            <a:rPr lang="en-US" sz="1800" b="1" kern="1200" dirty="0"/>
            <a:t> </a:t>
          </a:r>
          <a:r>
            <a:rPr lang="en-US" sz="1800" b="1" kern="1200" dirty="0" err="1"/>
            <a:t>iftixor</a:t>
          </a:r>
          <a:r>
            <a:rPr lang="en-US" sz="1800" b="1" kern="1200" dirty="0"/>
            <a:t>, or- </a:t>
          </a:r>
          <a:r>
            <a:rPr lang="en-US" sz="1800" b="1" kern="1200" dirty="0" err="1"/>
            <a:t>nomusning</a:t>
          </a:r>
          <a:r>
            <a:rPr lang="en-US" sz="1800" b="1" kern="1200" dirty="0"/>
            <a:t> </a:t>
          </a:r>
          <a:r>
            <a:rPr lang="en-US" sz="1800" b="1" kern="1200" dirty="0" err="1"/>
            <a:t>yo’qotilishiga</a:t>
          </a:r>
          <a:r>
            <a:rPr lang="en-US" sz="1800" b="1" kern="1200" dirty="0"/>
            <a:t> </a:t>
          </a:r>
          <a:r>
            <a:rPr lang="en-US" sz="1800" b="1" kern="1200" dirty="0" err="1"/>
            <a:t>sabab</a:t>
          </a:r>
          <a:r>
            <a:rPr lang="en-US" sz="1800" b="1" kern="1200" dirty="0"/>
            <a:t> </a:t>
          </a:r>
          <a:r>
            <a:rPr lang="en-US" sz="1800" b="1" kern="1200" dirty="0" err="1"/>
            <a:t>bo’lishi</a:t>
          </a:r>
          <a:r>
            <a:rPr lang="en-US" sz="1800" b="1" kern="1200" dirty="0"/>
            <a:t> </a:t>
          </a:r>
          <a:r>
            <a:rPr lang="en-US" sz="1800" b="1" kern="1200" dirty="0" err="1"/>
            <a:t>mumkin</a:t>
          </a:r>
          <a:r>
            <a:rPr lang="en-US" sz="1700" b="1" kern="1200" dirty="0"/>
            <a:t>.</a:t>
          </a:r>
          <a:endParaRPr lang="ru-RU" sz="1700" kern="1200" dirty="0"/>
        </a:p>
      </dsp:txBody>
      <dsp:txXfrm>
        <a:off x="138928" y="2030964"/>
        <a:ext cx="3771925" cy="2788153"/>
      </dsp:txXfrm>
    </dsp:sp>
    <dsp:sp modelId="{0E278EFE-752A-4766-B521-24C816CDD9CF}">
      <dsp:nvSpPr>
        <dsp:cNvPr id="0" name=""/>
        <dsp:cNvSpPr/>
      </dsp:nvSpPr>
      <dsp:spPr>
        <a:xfrm rot="21589495">
          <a:off x="4106655" y="3222316"/>
          <a:ext cx="944496" cy="5220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5241764"/>
            <a:satOff val="-994"/>
            <a:lumOff val="-5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>
        <a:off x="4263283" y="3326734"/>
        <a:ext cx="631240" cy="313256"/>
      </dsp:txXfrm>
    </dsp:sp>
    <dsp:sp modelId="{F348AB0F-2075-42B9-8296-F2D837B8E3F9}">
      <dsp:nvSpPr>
        <dsp:cNvPr id="0" name=""/>
        <dsp:cNvSpPr/>
      </dsp:nvSpPr>
      <dsp:spPr>
        <a:xfrm>
          <a:off x="5178211" y="1944226"/>
          <a:ext cx="3896811" cy="2930447"/>
        </a:xfrm>
        <a:prstGeom prst="roundRect">
          <a:avLst>
            <a:gd name="adj" fmla="val 10000"/>
          </a:avLst>
        </a:prstGeom>
        <a:solidFill>
          <a:schemeClr val="accent2">
            <a:hueOff val="10483529"/>
            <a:satOff val="-1988"/>
            <a:lumOff val="-99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Qadr-qimmat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–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shaxsning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ma’naviy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qadrini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belgilash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uchun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qo’llaniladigan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atama.U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insonga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tug’ilishida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ajralmas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jihat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sifatida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taqdim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qilinadi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uning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axloqiy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jihatdan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insoniyatga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tegishliligini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ifodalaydi.Shaxs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tomonidan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o’zining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ma’naviy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xizmatlarining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baholanishi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sifatida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qabul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b="1" kern="1200" dirty="0" err="1">
              <a:latin typeface="Times New Roman" pitchFamily="18" charset="0"/>
              <a:cs typeface="Times New Roman" pitchFamily="18" charset="0"/>
            </a:rPr>
            <a:t>qilinadi</a:t>
          </a:r>
          <a:r>
            <a:rPr lang="en-US" sz="1800" b="1" kern="1200" dirty="0"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64041" y="2030056"/>
        <a:ext cx="3725151" cy="2758787"/>
      </dsp:txXfrm>
    </dsp:sp>
    <dsp:sp modelId="{FC1B225F-5736-46BA-B38D-CC5A1E2B8862}">
      <dsp:nvSpPr>
        <dsp:cNvPr id="0" name=""/>
        <dsp:cNvSpPr/>
      </dsp:nvSpPr>
      <dsp:spPr>
        <a:xfrm rot="14027825">
          <a:off x="6131643" y="1210316"/>
          <a:ext cx="944496" cy="5220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10483529"/>
            <a:satOff val="-1988"/>
            <a:lumOff val="-999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 rot="10800000">
        <a:off x="6288271" y="1314734"/>
        <a:ext cx="631240" cy="3132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52406-10CD-45F8-A8D8-6A5398AF611C}">
      <dsp:nvSpPr>
        <dsp:cNvPr id="0" name=""/>
        <dsp:cNvSpPr/>
      </dsp:nvSpPr>
      <dsp:spPr>
        <a:xfrm rot="10800000">
          <a:off x="1505849" y="1933"/>
          <a:ext cx="5650467" cy="634938"/>
        </a:xfrm>
        <a:prstGeom prst="homePlat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717" tIns="121920" rIns="227584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accent3">
                  <a:lumMod val="60000"/>
                  <a:lumOff val="40000"/>
                </a:schemeClr>
              </a:solidFill>
            </a:rPr>
            <a:t>Insonparvarlik</a:t>
          </a:r>
          <a:r>
            <a:rPr lang="en-US" sz="3200" b="1" kern="1200" dirty="0">
              <a:solidFill>
                <a:schemeClr val="accent3">
                  <a:lumMod val="60000"/>
                  <a:lumOff val="40000"/>
                </a:schemeClr>
              </a:solidFill>
            </a:rPr>
            <a:t> </a:t>
          </a:r>
          <a:r>
            <a:rPr lang="en-US" sz="3200" b="1" kern="1200" dirty="0" err="1">
              <a:solidFill>
                <a:schemeClr val="accent3">
                  <a:lumMod val="60000"/>
                  <a:lumOff val="40000"/>
                </a:schemeClr>
              </a:solidFill>
            </a:rPr>
            <a:t>vazifasi</a:t>
          </a:r>
          <a:endParaRPr lang="ru-RU" sz="3200" kern="1200" dirty="0">
            <a:solidFill>
              <a:schemeClr val="accent3">
                <a:lumMod val="60000"/>
                <a:lumOff val="40000"/>
              </a:schemeClr>
            </a:solidFill>
          </a:endParaRPr>
        </a:p>
      </dsp:txBody>
      <dsp:txXfrm rot="10800000">
        <a:off x="1664583" y="1933"/>
        <a:ext cx="5491733" cy="634938"/>
      </dsp:txXfrm>
    </dsp:sp>
    <dsp:sp modelId="{E6B564BF-E0F6-4A2A-A3D4-59DF6B447F32}">
      <dsp:nvSpPr>
        <dsp:cNvPr id="0" name=""/>
        <dsp:cNvSpPr/>
      </dsp:nvSpPr>
      <dsp:spPr>
        <a:xfrm>
          <a:off x="1340627" y="154180"/>
          <a:ext cx="330444" cy="33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96ED2-049B-40B1-A492-0AB61D939906}">
      <dsp:nvSpPr>
        <dsp:cNvPr id="0" name=""/>
        <dsp:cNvSpPr/>
      </dsp:nvSpPr>
      <dsp:spPr>
        <a:xfrm rot="10800000">
          <a:off x="1505849" y="735511"/>
          <a:ext cx="5650467" cy="605059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717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accent2">
                  <a:lumMod val="75000"/>
                </a:schemeClr>
              </a:solidFill>
            </a:rPr>
            <a:t>Ma’naviy</a:t>
          </a:r>
          <a:r>
            <a:rPr lang="en-US" sz="28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en-US" sz="2800" b="1" kern="1200" dirty="0" err="1">
              <a:solidFill>
                <a:schemeClr val="accent2">
                  <a:lumMod val="75000"/>
                </a:schemeClr>
              </a:solidFill>
            </a:rPr>
            <a:t>insonparvarlik</a:t>
          </a:r>
          <a:r>
            <a:rPr lang="en-US" sz="28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en-US" sz="2800" b="1" kern="1200" dirty="0" err="1">
              <a:solidFill>
                <a:schemeClr val="accent2">
                  <a:lumMod val="75000"/>
                </a:schemeClr>
              </a:solidFill>
            </a:rPr>
            <a:t>vazifasi</a:t>
          </a:r>
          <a:endParaRPr lang="ru-RU" sz="2800" kern="1200" dirty="0">
            <a:solidFill>
              <a:schemeClr val="accent2">
                <a:lumMod val="75000"/>
              </a:schemeClr>
            </a:solidFill>
          </a:endParaRPr>
        </a:p>
      </dsp:txBody>
      <dsp:txXfrm rot="10800000">
        <a:off x="1657114" y="735511"/>
        <a:ext cx="5499202" cy="605059"/>
      </dsp:txXfrm>
    </dsp:sp>
    <dsp:sp modelId="{E0D2B04F-809A-4C26-8430-7D06B57CE0E3}">
      <dsp:nvSpPr>
        <dsp:cNvPr id="0" name=""/>
        <dsp:cNvSpPr/>
      </dsp:nvSpPr>
      <dsp:spPr>
        <a:xfrm>
          <a:off x="1340627" y="872819"/>
          <a:ext cx="330444" cy="33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464F7-6982-4C26-853A-CC91C4535570}">
      <dsp:nvSpPr>
        <dsp:cNvPr id="0" name=""/>
        <dsp:cNvSpPr/>
      </dsp:nvSpPr>
      <dsp:spPr>
        <a:xfrm rot="10800000">
          <a:off x="1516189" y="1439565"/>
          <a:ext cx="5650467" cy="673831"/>
        </a:xfrm>
        <a:prstGeom prst="homePlat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717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accent3">
                  <a:lumMod val="60000"/>
                  <a:lumOff val="40000"/>
                </a:schemeClr>
              </a:solidFill>
            </a:rPr>
            <a:t>Tartibga</a:t>
          </a:r>
          <a:r>
            <a:rPr lang="en-US" sz="2800" b="1" kern="1200" dirty="0">
              <a:solidFill>
                <a:schemeClr val="accent3">
                  <a:lumMod val="60000"/>
                  <a:lumOff val="40000"/>
                </a:schemeClr>
              </a:solidFill>
            </a:rPr>
            <a:t> </a:t>
          </a:r>
          <a:r>
            <a:rPr lang="en-US" sz="2800" b="1" kern="1200" dirty="0" err="1">
              <a:solidFill>
                <a:schemeClr val="accent3">
                  <a:lumMod val="60000"/>
                  <a:lumOff val="40000"/>
                </a:schemeClr>
              </a:solidFill>
            </a:rPr>
            <a:t>solish</a:t>
          </a:r>
          <a:r>
            <a:rPr lang="en-US" sz="2800" b="1" kern="1200" dirty="0">
              <a:solidFill>
                <a:schemeClr val="accent3">
                  <a:lumMod val="60000"/>
                  <a:lumOff val="40000"/>
                </a:schemeClr>
              </a:solidFill>
            </a:rPr>
            <a:t> </a:t>
          </a:r>
          <a:r>
            <a:rPr lang="en-US" sz="2800" b="1" kern="1200" dirty="0" err="1">
              <a:solidFill>
                <a:schemeClr val="accent3">
                  <a:lumMod val="60000"/>
                  <a:lumOff val="40000"/>
                </a:schemeClr>
              </a:solidFill>
            </a:rPr>
            <a:t>vazifasi</a:t>
          </a:r>
          <a:endParaRPr lang="ru-RU" sz="2800" kern="1200" dirty="0">
            <a:solidFill>
              <a:schemeClr val="accent3">
                <a:lumMod val="60000"/>
                <a:lumOff val="40000"/>
              </a:schemeClr>
            </a:solidFill>
          </a:endParaRPr>
        </a:p>
      </dsp:txBody>
      <dsp:txXfrm rot="10800000">
        <a:off x="1684647" y="1439565"/>
        <a:ext cx="5482009" cy="673831"/>
      </dsp:txXfrm>
    </dsp:sp>
    <dsp:sp modelId="{4DCD4C66-232A-4C8D-9ADF-C6984BCC07CB}">
      <dsp:nvSpPr>
        <dsp:cNvPr id="0" name=""/>
        <dsp:cNvSpPr/>
      </dsp:nvSpPr>
      <dsp:spPr>
        <a:xfrm>
          <a:off x="1340627" y="1610905"/>
          <a:ext cx="330444" cy="33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1B84F4-D920-4E0A-80D7-2DA441BB30ED}">
      <dsp:nvSpPr>
        <dsp:cNvPr id="0" name=""/>
        <dsp:cNvSpPr/>
      </dsp:nvSpPr>
      <dsp:spPr>
        <a:xfrm rot="10800000">
          <a:off x="1505849" y="2211683"/>
          <a:ext cx="5650467" cy="713967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717" tIns="91440" rIns="170688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accent2">
                  <a:lumMod val="75000"/>
                </a:schemeClr>
              </a:solidFill>
            </a:rPr>
            <a:t>Qadriyatga</a:t>
          </a:r>
          <a:r>
            <a:rPr lang="en-US" sz="24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en-US" sz="2400" b="1" kern="1200" dirty="0" err="1">
              <a:solidFill>
                <a:schemeClr val="accent2">
                  <a:lumMod val="75000"/>
                </a:schemeClr>
              </a:solidFill>
            </a:rPr>
            <a:t>oid</a:t>
          </a:r>
          <a:r>
            <a:rPr lang="en-US" sz="2400" b="1" kern="1200" dirty="0">
              <a:solidFill>
                <a:schemeClr val="accent2">
                  <a:lumMod val="75000"/>
                </a:schemeClr>
              </a:solidFill>
            </a:rPr>
            <a:t>- </a:t>
          </a:r>
          <a:r>
            <a:rPr lang="en-US" sz="2400" b="1" kern="1200" dirty="0" err="1">
              <a:solidFill>
                <a:schemeClr val="accent2">
                  <a:lumMod val="75000"/>
                </a:schemeClr>
              </a:solidFill>
            </a:rPr>
            <a:t>yo’naltiruvchi</a:t>
          </a:r>
          <a:r>
            <a:rPr lang="en-US" sz="24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en-US" sz="2400" b="1" kern="1200" dirty="0" err="1">
              <a:solidFill>
                <a:schemeClr val="accent2">
                  <a:lumMod val="75000"/>
                </a:schemeClr>
              </a:solidFill>
            </a:rPr>
            <a:t>vazifa</a:t>
          </a:r>
          <a:endParaRPr lang="ru-RU" sz="2400" kern="1200" dirty="0">
            <a:solidFill>
              <a:schemeClr val="accent2">
                <a:lumMod val="75000"/>
              </a:schemeClr>
            </a:solidFill>
          </a:endParaRPr>
        </a:p>
      </dsp:txBody>
      <dsp:txXfrm rot="10800000">
        <a:off x="1684341" y="2211683"/>
        <a:ext cx="5471975" cy="713967"/>
      </dsp:txXfrm>
    </dsp:sp>
    <dsp:sp modelId="{6DC8F266-4BA1-4BFC-85DC-0F575DEF4AC4}">
      <dsp:nvSpPr>
        <dsp:cNvPr id="0" name=""/>
        <dsp:cNvSpPr/>
      </dsp:nvSpPr>
      <dsp:spPr>
        <a:xfrm>
          <a:off x="1340627" y="2403445"/>
          <a:ext cx="330444" cy="33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2886A-C63B-4D9C-8D45-1F6A494792C3}">
      <dsp:nvSpPr>
        <dsp:cNvPr id="0" name=""/>
        <dsp:cNvSpPr/>
      </dsp:nvSpPr>
      <dsp:spPr>
        <a:xfrm rot="10800000">
          <a:off x="1505849" y="3024291"/>
          <a:ext cx="5650467" cy="663155"/>
        </a:xfrm>
        <a:prstGeom prst="homePlat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717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accent3">
                  <a:lumMod val="60000"/>
                  <a:lumOff val="40000"/>
                </a:schemeClr>
              </a:solidFill>
            </a:rPr>
            <a:t>Bilishga</a:t>
          </a:r>
          <a:r>
            <a:rPr lang="en-US" sz="2800" b="1" kern="1200" dirty="0">
              <a:solidFill>
                <a:schemeClr val="accent3">
                  <a:lumMod val="60000"/>
                  <a:lumOff val="40000"/>
                </a:schemeClr>
              </a:solidFill>
            </a:rPr>
            <a:t> </a:t>
          </a:r>
          <a:r>
            <a:rPr lang="en-US" sz="2800" b="1" kern="1200" dirty="0" err="1">
              <a:solidFill>
                <a:schemeClr val="accent3">
                  <a:lumMod val="60000"/>
                  <a:lumOff val="40000"/>
                </a:schemeClr>
              </a:solidFill>
            </a:rPr>
            <a:t>oid</a:t>
          </a:r>
          <a:r>
            <a:rPr lang="en-US" sz="2800" b="1" kern="1200" dirty="0">
              <a:solidFill>
                <a:schemeClr val="accent3">
                  <a:lumMod val="60000"/>
                  <a:lumOff val="40000"/>
                </a:schemeClr>
              </a:solidFill>
            </a:rPr>
            <a:t> </a:t>
          </a:r>
          <a:r>
            <a:rPr lang="en-US" sz="2800" b="1" kern="1200" dirty="0" err="1">
              <a:solidFill>
                <a:schemeClr val="accent3">
                  <a:lumMod val="60000"/>
                  <a:lumOff val="40000"/>
                </a:schemeClr>
              </a:solidFill>
            </a:rPr>
            <a:t>vazifasi</a:t>
          </a:r>
          <a:endParaRPr lang="ru-RU" sz="2800" kern="1200" dirty="0">
            <a:solidFill>
              <a:schemeClr val="accent3">
                <a:lumMod val="60000"/>
                <a:lumOff val="40000"/>
              </a:schemeClr>
            </a:solidFill>
          </a:endParaRPr>
        </a:p>
      </dsp:txBody>
      <dsp:txXfrm rot="10800000">
        <a:off x="1671638" y="3024291"/>
        <a:ext cx="5484678" cy="663155"/>
      </dsp:txXfrm>
    </dsp:sp>
    <dsp:sp modelId="{F3F0587A-644E-48EB-ADF9-925ABE1B3265}">
      <dsp:nvSpPr>
        <dsp:cNvPr id="0" name=""/>
        <dsp:cNvSpPr/>
      </dsp:nvSpPr>
      <dsp:spPr>
        <a:xfrm>
          <a:off x="1340627" y="3190646"/>
          <a:ext cx="330444" cy="33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BB566-DF2B-4E7D-8996-00F27A0FB06F}">
      <dsp:nvSpPr>
        <dsp:cNvPr id="0" name=""/>
        <dsp:cNvSpPr/>
      </dsp:nvSpPr>
      <dsp:spPr>
        <a:xfrm rot="10800000">
          <a:off x="1519579" y="3762919"/>
          <a:ext cx="5650467" cy="60446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717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accent2">
                  <a:lumMod val="75000"/>
                </a:schemeClr>
              </a:solidFill>
            </a:rPr>
            <a:t>Tarbiyaviy</a:t>
          </a:r>
          <a:r>
            <a:rPr lang="en-US" sz="28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en-US" sz="2800" b="1" kern="1200" dirty="0" err="1">
              <a:solidFill>
                <a:schemeClr val="accent2">
                  <a:lumMod val="75000"/>
                </a:schemeClr>
              </a:solidFill>
            </a:rPr>
            <a:t>vazifasi</a:t>
          </a:r>
          <a:endParaRPr lang="ru-RU" sz="2800" kern="1200" dirty="0">
            <a:solidFill>
              <a:schemeClr val="accent2">
                <a:lumMod val="75000"/>
              </a:schemeClr>
            </a:solidFill>
          </a:endParaRPr>
        </a:p>
      </dsp:txBody>
      <dsp:txXfrm rot="10800000">
        <a:off x="1670696" y="3762919"/>
        <a:ext cx="5499350" cy="604468"/>
      </dsp:txXfrm>
    </dsp:sp>
    <dsp:sp modelId="{D858C565-215B-4C4F-BF51-5EF3914A8C84}">
      <dsp:nvSpPr>
        <dsp:cNvPr id="0" name=""/>
        <dsp:cNvSpPr/>
      </dsp:nvSpPr>
      <dsp:spPr>
        <a:xfrm>
          <a:off x="1340627" y="3923098"/>
          <a:ext cx="330444" cy="33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9A5FE-1757-4B8B-8A75-23EF0EE3A7C4}">
      <dsp:nvSpPr>
        <dsp:cNvPr id="0" name=""/>
        <dsp:cNvSpPr/>
      </dsp:nvSpPr>
      <dsp:spPr>
        <a:xfrm>
          <a:off x="669674" y="0"/>
          <a:ext cx="7589643" cy="3984556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6A9013-12E0-4642-83C2-808DBE252E33}">
      <dsp:nvSpPr>
        <dsp:cNvPr id="0" name=""/>
        <dsp:cNvSpPr/>
      </dsp:nvSpPr>
      <dsp:spPr>
        <a:xfrm>
          <a:off x="5287" y="0"/>
          <a:ext cx="1597430" cy="39845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sng" kern="1200" dirty="0" err="1">
              <a:solidFill>
                <a:schemeClr val="tx1"/>
              </a:solidFill>
            </a:rPr>
            <a:t>Insonparvarli</a:t>
          </a:r>
          <a:r>
            <a:rPr lang="en-US" sz="1800" b="1" u="sng" kern="1200" dirty="0" err="1">
              <a:solidFill>
                <a:schemeClr val="tx1"/>
              </a:solidFill>
            </a:rPr>
            <a:t>k</a:t>
          </a:r>
          <a:r>
            <a:rPr lang="en-US" sz="1800" b="1" u="sng" kern="1200" dirty="0">
              <a:solidFill>
                <a:schemeClr val="tx1"/>
              </a:solidFill>
            </a:rPr>
            <a:t> </a:t>
          </a:r>
          <a:r>
            <a:rPr lang="en-US" sz="1800" b="1" kern="1200" dirty="0" err="1"/>
            <a:t>prinsipi</a:t>
          </a:r>
          <a:r>
            <a:rPr lang="en-US" sz="1800" b="1" kern="1200" dirty="0"/>
            <a:t>- </a:t>
          </a:r>
          <a:r>
            <a:rPr lang="en-US" sz="1800" b="1" kern="1200" dirty="0" err="1"/>
            <a:t>insonlarga</a:t>
          </a:r>
          <a:r>
            <a:rPr lang="en-US" sz="1800" b="1" kern="1200" dirty="0"/>
            <a:t>, </a:t>
          </a:r>
          <a:r>
            <a:rPr lang="en-US" sz="1800" b="1" kern="1200" dirty="0" err="1"/>
            <a:t>xalqlarga</a:t>
          </a:r>
          <a:r>
            <a:rPr lang="en-US" sz="1800" b="1" kern="1200" dirty="0"/>
            <a:t> </a:t>
          </a:r>
          <a:r>
            <a:rPr lang="en-US" sz="1800" b="1" kern="1200" dirty="0" err="1"/>
            <a:t>va</a:t>
          </a:r>
          <a:r>
            <a:rPr lang="en-US" sz="1800" b="1" kern="1200" dirty="0"/>
            <a:t> </a:t>
          </a:r>
          <a:r>
            <a:rPr lang="en-US" sz="1800" b="1" kern="1200" dirty="0" err="1"/>
            <a:t>madaniyatga</a:t>
          </a:r>
          <a:r>
            <a:rPr lang="en-US" sz="1800" b="1" kern="1200" dirty="0"/>
            <a:t> </a:t>
          </a:r>
          <a:r>
            <a:rPr lang="en-US" sz="1800" b="1" kern="1200" dirty="0" err="1"/>
            <a:t>bo’lgan</a:t>
          </a:r>
          <a:r>
            <a:rPr lang="en-US" sz="1800" b="1" kern="1200" dirty="0"/>
            <a:t> </a:t>
          </a:r>
          <a:r>
            <a:rPr lang="en-US" sz="1800" b="1" kern="1200" dirty="0" err="1"/>
            <a:t>muhabbatni</a:t>
          </a:r>
          <a:r>
            <a:rPr lang="en-US" sz="1800" b="1" kern="1200" dirty="0"/>
            <a:t> </a:t>
          </a:r>
          <a:r>
            <a:rPr lang="en-US" sz="1800" b="1" kern="1200" dirty="0" err="1"/>
            <a:t>ifoda</a:t>
          </a:r>
          <a:r>
            <a:rPr lang="en-US" sz="1800" b="1" kern="1200" dirty="0"/>
            <a:t> </a:t>
          </a:r>
          <a:r>
            <a:rPr lang="en-US" sz="1800" b="1" kern="1200" dirty="0" err="1"/>
            <a:t>qiluvchi</a:t>
          </a:r>
          <a:r>
            <a:rPr lang="en-US" sz="1800" b="1" kern="1200" dirty="0"/>
            <a:t> </a:t>
          </a:r>
          <a:r>
            <a:rPr lang="en-US" sz="1800" b="1" kern="1200" dirty="0" err="1"/>
            <a:t>sevgi</a:t>
          </a:r>
          <a:r>
            <a:rPr lang="en-US" sz="1800" b="1" kern="1200" dirty="0"/>
            <a:t> </a:t>
          </a:r>
          <a:r>
            <a:rPr lang="en-US" sz="1800" b="1" kern="1200" dirty="0" err="1"/>
            <a:t>silivizatsiyasi</a:t>
          </a:r>
          <a:r>
            <a:rPr lang="en-US" sz="1800" b="1" kern="1200" dirty="0"/>
            <a:t>.</a:t>
          </a:r>
          <a:endParaRPr lang="ru-RU" sz="1800" kern="1200" dirty="0"/>
        </a:p>
      </dsp:txBody>
      <dsp:txXfrm>
        <a:off x="83267" y="77980"/>
        <a:ext cx="1441470" cy="3828596"/>
      </dsp:txXfrm>
    </dsp:sp>
    <dsp:sp modelId="{47EEA859-AD20-4951-B1A3-B863120D7F6C}">
      <dsp:nvSpPr>
        <dsp:cNvPr id="0" name=""/>
        <dsp:cNvSpPr/>
      </dsp:nvSpPr>
      <dsp:spPr>
        <a:xfrm>
          <a:off x="1835534" y="26839"/>
          <a:ext cx="1597430" cy="3930876"/>
        </a:xfrm>
        <a:prstGeom prst="roundRect">
          <a:avLst/>
        </a:prstGeom>
        <a:solidFill>
          <a:schemeClr val="accent2">
            <a:hueOff val="2620882"/>
            <a:satOff val="-497"/>
            <a:lumOff val="-25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sng" kern="1200" dirty="0" err="1">
              <a:solidFill>
                <a:schemeClr val="tx1"/>
              </a:solidFill>
            </a:rPr>
            <a:t>Ishonch</a:t>
          </a:r>
          <a:r>
            <a:rPr lang="en-US" sz="2400" b="1" u="sng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rgbClr val="C00000"/>
              </a:solidFill>
            </a:rPr>
            <a:t>prinsipi</a:t>
          </a:r>
          <a:r>
            <a:rPr lang="en-US" sz="1800" b="1" kern="1200" dirty="0">
              <a:solidFill>
                <a:srgbClr val="C00000"/>
              </a:solidFill>
            </a:rPr>
            <a:t>- </a:t>
          </a:r>
          <a:r>
            <a:rPr lang="en-US" sz="1800" b="1" kern="1200" dirty="0" err="1">
              <a:solidFill>
                <a:srgbClr val="C00000"/>
              </a:solidFill>
            </a:rPr>
            <a:t>mijoz</a:t>
          </a:r>
          <a:r>
            <a:rPr lang="en-US" sz="1800" b="1" kern="1200" dirty="0">
              <a:solidFill>
                <a:srgbClr val="C00000"/>
              </a:solidFill>
            </a:rPr>
            <a:t> </a:t>
          </a:r>
          <a:r>
            <a:rPr lang="en-US" sz="1800" b="1" kern="1200" dirty="0" err="1">
              <a:solidFill>
                <a:srgbClr val="C00000"/>
              </a:solidFill>
            </a:rPr>
            <a:t>va</a:t>
          </a:r>
          <a:r>
            <a:rPr lang="en-US" sz="1800" b="1" kern="1200" dirty="0">
              <a:solidFill>
                <a:srgbClr val="C00000"/>
              </a:solidFill>
            </a:rPr>
            <a:t> </a:t>
          </a:r>
          <a:r>
            <a:rPr lang="en-US" sz="1800" b="1" kern="1200" dirty="0" err="1">
              <a:solidFill>
                <a:srgbClr val="C00000"/>
              </a:solidFill>
            </a:rPr>
            <a:t>ijtimoiy</a:t>
          </a:r>
          <a:r>
            <a:rPr lang="en-US" sz="1800" b="1" kern="1200" dirty="0">
              <a:solidFill>
                <a:srgbClr val="C00000"/>
              </a:solidFill>
            </a:rPr>
            <a:t> </a:t>
          </a:r>
          <a:r>
            <a:rPr lang="en-US" sz="1800" b="1" kern="1200" dirty="0" err="1">
              <a:solidFill>
                <a:srgbClr val="C00000"/>
              </a:solidFill>
            </a:rPr>
            <a:t>xodimning</a:t>
          </a:r>
          <a:r>
            <a:rPr lang="en-US" sz="1800" b="1" kern="1200" dirty="0">
              <a:solidFill>
                <a:srgbClr val="C00000"/>
              </a:solidFill>
            </a:rPr>
            <a:t> </a:t>
          </a:r>
          <a:r>
            <a:rPr lang="en-US" sz="1800" b="1" kern="1200" dirty="0" err="1">
              <a:solidFill>
                <a:srgbClr val="C00000"/>
              </a:solidFill>
            </a:rPr>
            <a:t>bir</a:t>
          </a:r>
          <a:r>
            <a:rPr lang="en-US" sz="1800" b="1" kern="1200" dirty="0">
              <a:solidFill>
                <a:srgbClr val="C00000"/>
              </a:solidFill>
            </a:rPr>
            <a:t>- </a:t>
          </a:r>
          <a:r>
            <a:rPr lang="en-US" sz="1800" b="1" kern="1200" dirty="0" err="1">
              <a:solidFill>
                <a:srgbClr val="C00000"/>
              </a:solidFill>
            </a:rPr>
            <a:t>biriga</a:t>
          </a:r>
          <a:r>
            <a:rPr lang="en-US" sz="1800" b="1" kern="1200" dirty="0">
              <a:solidFill>
                <a:srgbClr val="C00000"/>
              </a:solidFill>
            </a:rPr>
            <a:t> </a:t>
          </a:r>
          <a:r>
            <a:rPr lang="en-US" sz="1800" b="1" kern="1200" dirty="0" err="1">
              <a:solidFill>
                <a:srgbClr val="C00000"/>
              </a:solidFill>
            </a:rPr>
            <a:t>ishonchi</a:t>
          </a:r>
          <a:r>
            <a:rPr lang="en-US" sz="1800" b="1" kern="1200" dirty="0">
              <a:solidFill>
                <a:srgbClr val="C00000"/>
              </a:solidFill>
            </a:rPr>
            <a:t>.</a:t>
          </a:r>
          <a:endParaRPr lang="ru-RU" sz="1800" kern="1200" dirty="0">
            <a:solidFill>
              <a:srgbClr val="C00000"/>
            </a:solidFill>
          </a:endParaRPr>
        </a:p>
      </dsp:txBody>
      <dsp:txXfrm>
        <a:off x="1913514" y="104819"/>
        <a:ext cx="1441470" cy="3774916"/>
      </dsp:txXfrm>
    </dsp:sp>
    <dsp:sp modelId="{4BBC20C7-80E8-42B3-8A82-DC3BBAC6B739}">
      <dsp:nvSpPr>
        <dsp:cNvPr id="0" name=""/>
        <dsp:cNvSpPr/>
      </dsp:nvSpPr>
      <dsp:spPr>
        <a:xfrm>
          <a:off x="3665780" y="24114"/>
          <a:ext cx="1597430" cy="3936326"/>
        </a:xfrm>
        <a:prstGeom prst="roundRect">
          <a:avLst/>
        </a:prstGeom>
        <a:solidFill>
          <a:schemeClr val="accent2">
            <a:hueOff val="5241764"/>
            <a:satOff val="-994"/>
            <a:lumOff val="-50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none" kern="1200" dirty="0" err="1">
              <a:solidFill>
                <a:schemeClr val="tx1"/>
              </a:solidFill>
            </a:rPr>
            <a:t>Moslashuv-chanlik</a:t>
          </a:r>
          <a:r>
            <a:rPr lang="en-US" sz="2000" b="1" u="none" kern="1200" dirty="0">
              <a:solidFill>
                <a:schemeClr val="tx1"/>
              </a:solidFill>
            </a:rPr>
            <a:t> </a:t>
          </a:r>
          <a:r>
            <a:rPr lang="en-US" sz="1800" b="1" kern="1200" dirty="0" err="1"/>
            <a:t>prinsipi</a:t>
          </a:r>
          <a:r>
            <a:rPr lang="en-US" sz="1800" b="1" kern="1200" dirty="0"/>
            <a:t>- </a:t>
          </a:r>
          <a:r>
            <a:rPr lang="en-US" sz="1800" b="1" kern="1200" dirty="0" err="1"/>
            <a:t>mijozning</a:t>
          </a:r>
          <a:r>
            <a:rPr lang="en-US" sz="1800" b="1" kern="1200" dirty="0"/>
            <a:t> </a:t>
          </a:r>
          <a:r>
            <a:rPr lang="en-US" sz="1800" b="1" kern="1200" dirty="0" err="1"/>
            <a:t>jinsi</a:t>
          </a:r>
          <a:r>
            <a:rPr lang="en-US" sz="1800" b="1" kern="1200" dirty="0"/>
            <a:t>, </a:t>
          </a:r>
          <a:r>
            <a:rPr lang="en-US" sz="1800" b="1" kern="1200" dirty="0" err="1"/>
            <a:t>yoshi</a:t>
          </a:r>
          <a:r>
            <a:rPr lang="en-US" sz="1800" b="1" kern="1200" dirty="0"/>
            <a:t>, </a:t>
          </a:r>
          <a:r>
            <a:rPr lang="en-US" sz="1800" b="1" kern="1200" dirty="0" err="1"/>
            <a:t>tabiati</a:t>
          </a:r>
          <a:r>
            <a:rPr lang="en-US" sz="1800" b="1" kern="1200" dirty="0"/>
            <a:t>, </a:t>
          </a:r>
          <a:r>
            <a:rPr lang="en-US" sz="1800" b="1" kern="1200" dirty="0" err="1"/>
            <a:t>madaniyati</a:t>
          </a:r>
          <a:r>
            <a:rPr lang="en-US" sz="1800" b="1" kern="1200" dirty="0"/>
            <a:t>, </a:t>
          </a:r>
          <a:r>
            <a:rPr lang="en-US" sz="1800" b="1" kern="1200" dirty="0" err="1"/>
            <a:t>an’analari</a:t>
          </a:r>
          <a:r>
            <a:rPr lang="en-US" sz="1800" b="1" kern="1200" dirty="0"/>
            <a:t> </a:t>
          </a:r>
          <a:r>
            <a:rPr lang="en-US" sz="1800" b="1" kern="1200" dirty="0" err="1"/>
            <a:t>va</a:t>
          </a:r>
          <a:r>
            <a:rPr lang="en-US" sz="1800" b="1" kern="1200" dirty="0"/>
            <a:t> </a:t>
          </a:r>
          <a:r>
            <a:rPr lang="en-US" sz="1800" b="1" kern="1200" dirty="0" err="1"/>
            <a:t>diniy</a:t>
          </a:r>
          <a:r>
            <a:rPr lang="en-US" sz="1800" b="1" kern="1200" dirty="0"/>
            <a:t> </a:t>
          </a:r>
          <a:r>
            <a:rPr lang="en-US" sz="1800" b="1" kern="1200" dirty="0" err="1"/>
            <a:t>e’tiqodini</a:t>
          </a:r>
          <a:r>
            <a:rPr lang="en-US" sz="1800" b="1" kern="1200" dirty="0"/>
            <a:t> </a:t>
          </a:r>
          <a:r>
            <a:rPr lang="en-US" sz="1800" b="1" kern="1200" dirty="0" err="1"/>
            <a:t>e’tiborga</a:t>
          </a:r>
          <a:r>
            <a:rPr lang="en-US" sz="1800" b="1" kern="1200" dirty="0"/>
            <a:t> </a:t>
          </a:r>
          <a:r>
            <a:rPr lang="en-US" sz="1800" b="1" kern="1200" dirty="0" err="1"/>
            <a:t>olgan</a:t>
          </a:r>
          <a:r>
            <a:rPr lang="en-US" sz="1800" b="1" kern="1200" dirty="0"/>
            <a:t> </a:t>
          </a:r>
          <a:r>
            <a:rPr lang="en-US" sz="1800" b="1" kern="1200" dirty="0" err="1"/>
            <a:t>holda</a:t>
          </a:r>
          <a:r>
            <a:rPr lang="en-US" sz="1800" b="1" kern="1200" dirty="0"/>
            <a:t> u </a:t>
          </a:r>
          <a:r>
            <a:rPr lang="en-US" sz="1800" b="1" kern="1200" dirty="0" err="1"/>
            <a:t>bilan</a:t>
          </a:r>
          <a:r>
            <a:rPr lang="en-US" sz="1800" b="1" kern="1200" dirty="0"/>
            <a:t> </a:t>
          </a:r>
          <a:r>
            <a:rPr lang="en-US" sz="1800" b="1" kern="1200" dirty="0" err="1"/>
            <a:t>ish</a:t>
          </a:r>
          <a:r>
            <a:rPr lang="en-US" sz="1800" b="1" kern="1200" dirty="0"/>
            <a:t> </a:t>
          </a:r>
          <a:r>
            <a:rPr lang="en-US" sz="1800" b="1" kern="1200" dirty="0" err="1"/>
            <a:t>olib</a:t>
          </a:r>
          <a:r>
            <a:rPr lang="en-US" sz="1800" b="1" kern="1200" dirty="0"/>
            <a:t> </a:t>
          </a:r>
          <a:r>
            <a:rPr lang="en-US" sz="1800" b="1" kern="1200" dirty="0" err="1"/>
            <a:t>borish</a:t>
          </a:r>
          <a:r>
            <a:rPr lang="en-US" sz="1800" b="1" kern="1200" dirty="0"/>
            <a:t>.</a:t>
          </a:r>
          <a:endParaRPr lang="ru-RU" sz="1800" kern="1200" dirty="0"/>
        </a:p>
      </dsp:txBody>
      <dsp:txXfrm>
        <a:off x="3743760" y="102094"/>
        <a:ext cx="1441470" cy="3780366"/>
      </dsp:txXfrm>
    </dsp:sp>
    <dsp:sp modelId="{49AAFE54-1E4D-41F6-8C60-72FBADE41875}">
      <dsp:nvSpPr>
        <dsp:cNvPr id="0" name=""/>
        <dsp:cNvSpPr/>
      </dsp:nvSpPr>
      <dsp:spPr>
        <a:xfrm>
          <a:off x="5496027" y="24114"/>
          <a:ext cx="1597430" cy="3936326"/>
        </a:xfrm>
        <a:prstGeom prst="roundRect">
          <a:avLst/>
        </a:prstGeom>
        <a:solidFill>
          <a:schemeClr val="accent2">
            <a:hueOff val="7862647"/>
            <a:satOff val="-1491"/>
            <a:lumOff val="-74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 err="1">
              <a:solidFill>
                <a:schemeClr val="tx1"/>
              </a:solidFill>
            </a:rPr>
            <a:t>Layoqatlilik</a:t>
          </a:r>
          <a:r>
            <a:rPr lang="en-US" sz="1800" b="1" u="sng" kern="1200" dirty="0">
              <a:solidFill>
                <a:schemeClr val="tx1"/>
              </a:solidFill>
            </a:rPr>
            <a:t> </a:t>
          </a:r>
          <a:r>
            <a:rPr lang="en-US" sz="1800" b="1" kern="1200" dirty="0" err="1"/>
            <a:t>prinsipi</a:t>
          </a:r>
          <a:r>
            <a:rPr lang="en-US" sz="1800" b="1" kern="1200" dirty="0"/>
            <a:t>- </a:t>
          </a:r>
          <a:r>
            <a:rPr lang="en-US" sz="1800" b="1" kern="1200" dirty="0" err="1"/>
            <a:t>ijtimoiy</a:t>
          </a:r>
          <a:r>
            <a:rPr lang="en-US" sz="1800" b="1" kern="1200" dirty="0"/>
            <a:t> </a:t>
          </a:r>
          <a:r>
            <a:rPr lang="en-US" sz="1800" b="1" kern="1200" dirty="0" err="1"/>
            <a:t>ish</a:t>
          </a:r>
          <a:r>
            <a:rPr lang="en-US" sz="1800" b="1" kern="1200" dirty="0"/>
            <a:t> </a:t>
          </a:r>
          <a:r>
            <a:rPr lang="en-US" sz="1800" b="1" kern="1200" dirty="0" err="1"/>
            <a:t>xodimining</a:t>
          </a:r>
          <a:r>
            <a:rPr lang="en-US" sz="1800" b="1" kern="1200" dirty="0"/>
            <a:t> </a:t>
          </a:r>
          <a:r>
            <a:rPr lang="en-US" sz="1800" b="1" kern="1200" dirty="0" err="1"/>
            <a:t>bilim</a:t>
          </a:r>
          <a:r>
            <a:rPr lang="en-US" sz="1800" b="1" kern="1200" dirty="0"/>
            <a:t>, </a:t>
          </a:r>
          <a:r>
            <a:rPr lang="en-US" sz="1800" b="1" kern="1200" dirty="0" err="1"/>
            <a:t>ko’nikma</a:t>
          </a:r>
          <a:r>
            <a:rPr lang="en-US" sz="1800" b="1" kern="1200" dirty="0"/>
            <a:t> </a:t>
          </a:r>
          <a:r>
            <a:rPr lang="en-US" sz="1800" b="1" kern="1200" dirty="0" err="1"/>
            <a:t>va</a:t>
          </a:r>
          <a:r>
            <a:rPr lang="en-US" sz="1800" b="1" kern="1200" dirty="0"/>
            <a:t> </a:t>
          </a:r>
          <a:r>
            <a:rPr lang="en-US" sz="1800" b="1" kern="1200" dirty="0" err="1"/>
            <a:t>kasbiy</a:t>
          </a:r>
          <a:r>
            <a:rPr lang="en-US" sz="1800" b="1" kern="1200" dirty="0"/>
            <a:t> </a:t>
          </a:r>
          <a:r>
            <a:rPr lang="en-US" sz="1800" b="1" kern="1200" dirty="0" err="1"/>
            <a:t>malakasini</a:t>
          </a:r>
          <a:r>
            <a:rPr lang="en-US" sz="1800" b="1" kern="1200" dirty="0"/>
            <a:t> </a:t>
          </a:r>
          <a:r>
            <a:rPr lang="en-US" sz="1800" b="1" kern="1200" dirty="0" err="1"/>
            <a:t>orttirishni</a:t>
          </a:r>
          <a:r>
            <a:rPr lang="en-US" sz="1800" b="1" kern="1200" dirty="0"/>
            <a:t> </a:t>
          </a:r>
          <a:r>
            <a:rPr lang="en-US" sz="1800" b="1" kern="1200" dirty="0" err="1"/>
            <a:t>taqozo</a:t>
          </a:r>
          <a:r>
            <a:rPr lang="en-US" sz="1800" b="1" kern="1200" dirty="0"/>
            <a:t> </a:t>
          </a:r>
          <a:r>
            <a:rPr lang="en-US" sz="1800" b="1" kern="1200" dirty="0" err="1"/>
            <a:t>qiladi</a:t>
          </a:r>
          <a:r>
            <a:rPr lang="en-US" sz="1800" b="1" kern="1200" dirty="0"/>
            <a:t>.</a:t>
          </a:r>
          <a:endParaRPr lang="ru-RU" sz="1800" kern="1200" dirty="0"/>
        </a:p>
      </dsp:txBody>
      <dsp:txXfrm>
        <a:off x="5574007" y="102094"/>
        <a:ext cx="1441470" cy="3780366"/>
      </dsp:txXfrm>
    </dsp:sp>
    <dsp:sp modelId="{832DAB07-CB19-4528-AE52-4F2361208D44}">
      <dsp:nvSpPr>
        <dsp:cNvPr id="0" name=""/>
        <dsp:cNvSpPr/>
      </dsp:nvSpPr>
      <dsp:spPr>
        <a:xfrm>
          <a:off x="7326274" y="24114"/>
          <a:ext cx="1597430" cy="3936326"/>
        </a:xfrm>
        <a:prstGeom prst="roundRect">
          <a:avLst/>
        </a:prstGeom>
        <a:solidFill>
          <a:schemeClr val="accent2">
            <a:hueOff val="10483529"/>
            <a:satOff val="-1988"/>
            <a:lumOff val="-99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dirty="0" err="1">
              <a:solidFill>
                <a:schemeClr val="tx1"/>
              </a:solidFill>
            </a:rPr>
            <a:t>Vositachilik</a:t>
          </a:r>
          <a:r>
            <a:rPr lang="en-US" sz="2000" b="1" u="sng" kern="1200" dirty="0">
              <a:solidFill>
                <a:schemeClr val="tx1"/>
              </a:solidFill>
            </a:rPr>
            <a:t> </a:t>
          </a:r>
          <a:r>
            <a:rPr lang="en-US" sz="2000" b="1" kern="1200" dirty="0" err="1"/>
            <a:t>prinsipi</a:t>
          </a:r>
          <a:r>
            <a:rPr lang="en-US" sz="2000" b="1" kern="1200" dirty="0"/>
            <a:t>- </a:t>
          </a:r>
          <a:r>
            <a:rPr lang="en-US" sz="2000" b="1" kern="1200" dirty="0" err="1"/>
            <a:t>tizimda</a:t>
          </a:r>
          <a:r>
            <a:rPr lang="en-US" sz="2000" b="1" kern="1200" dirty="0"/>
            <a:t> </a:t>
          </a:r>
          <a:r>
            <a:rPr lang="en-US" sz="2000" b="1" kern="1200" dirty="0" err="1"/>
            <a:t>va</a:t>
          </a:r>
          <a:r>
            <a:rPr lang="en-US" sz="2000" b="1" kern="1200" dirty="0"/>
            <a:t> </a:t>
          </a:r>
          <a:r>
            <a:rPr lang="en-US" sz="2000" b="1" kern="1200" dirty="0" err="1"/>
            <a:t>jamoada</a:t>
          </a:r>
          <a:r>
            <a:rPr lang="en-US" sz="2000" b="1" kern="1200" dirty="0"/>
            <a:t> </a:t>
          </a:r>
          <a:r>
            <a:rPr lang="en-US" sz="2000" b="1" kern="1200" dirty="0" err="1"/>
            <a:t>kompleks</a:t>
          </a:r>
          <a:r>
            <a:rPr lang="en-US" sz="2000" b="1" kern="1200" dirty="0"/>
            <a:t> </a:t>
          </a:r>
          <a:r>
            <a:rPr lang="en-US" sz="2000" b="1" kern="1200" dirty="0" err="1"/>
            <a:t>tarzda</a:t>
          </a:r>
          <a:r>
            <a:rPr lang="en-US" sz="2000" b="1" kern="1200" dirty="0"/>
            <a:t> </a:t>
          </a:r>
          <a:r>
            <a:rPr lang="en-US" sz="2000" b="1" kern="1200" dirty="0" err="1"/>
            <a:t>ish</a:t>
          </a:r>
          <a:r>
            <a:rPr lang="en-US" sz="2000" b="1" kern="1200" dirty="0"/>
            <a:t> </a:t>
          </a:r>
          <a:r>
            <a:rPr lang="en-US" sz="2000" b="1" kern="1200" dirty="0" err="1"/>
            <a:t>olib</a:t>
          </a:r>
          <a:r>
            <a:rPr lang="en-US" sz="2000" b="1" kern="1200" dirty="0"/>
            <a:t> </a:t>
          </a:r>
          <a:r>
            <a:rPr lang="en-US" sz="2000" b="1" kern="1200" dirty="0" err="1"/>
            <a:t>borish</a:t>
          </a:r>
          <a:r>
            <a:rPr lang="en-US" sz="2000" b="1" kern="1200" dirty="0"/>
            <a:t>.</a:t>
          </a:r>
          <a:endParaRPr lang="ru-RU" sz="2000" kern="1200" dirty="0"/>
        </a:p>
      </dsp:txBody>
      <dsp:txXfrm>
        <a:off x="7404254" y="102094"/>
        <a:ext cx="1441470" cy="37803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926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Заголовок 3"/>
          <p:cNvSpPr>
            <a:spLocks noGrp="1"/>
          </p:cNvSpPr>
          <p:nvPr>
            <p:ph type="ctrTitle"/>
          </p:nvPr>
        </p:nvSpPr>
        <p:spPr>
          <a:xfrm>
            <a:off x="1331640" y="836712"/>
            <a:ext cx="6172200" cy="4032448"/>
          </a:xfrm>
        </p:spPr>
        <p:txBody>
          <a:bodyPr>
            <a:noAutofit/>
          </a:bodyPr>
          <a:lstStyle/>
          <a:p>
            <a:pPr algn="ctr"/>
            <a:r>
              <a:rPr lang="en-US" sz="4400" dirty="0" err="1"/>
              <a:t>Etika</a:t>
            </a:r>
            <a:r>
              <a:rPr lang="en-US" sz="4400" dirty="0"/>
              <a:t>  </a:t>
            </a:r>
            <a:r>
              <a:rPr lang="en-US" sz="4400" dirty="0" err="1"/>
              <a:t>axloq</a:t>
            </a:r>
            <a:r>
              <a:rPr lang="en-US" sz="4400" dirty="0"/>
              <a:t>     </a:t>
            </a:r>
            <a:r>
              <a:rPr lang="en-US" sz="4400" dirty="0" err="1"/>
              <a:t>to’g’risidagi</a:t>
            </a:r>
            <a:r>
              <a:rPr lang="en-US" sz="4400"/>
              <a:t> fan</a:t>
            </a:r>
            <a:endParaRPr lang="ru-RU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7200" dirty="0" err="1">
                <a:solidFill>
                  <a:srgbClr val="FF0000"/>
                </a:solidFill>
              </a:rPr>
              <a:t>reja</a:t>
            </a:r>
            <a:r>
              <a:rPr lang="en-US" sz="7200" dirty="0">
                <a:solidFill>
                  <a:srgbClr val="FF0000"/>
                </a:solidFill>
              </a:rPr>
              <a:t>: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1048629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Axloqning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kelib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chiqishi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to’g’risidagi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turli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yondashuvlar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.</a:t>
            </a:r>
            <a:endParaRPr sz="4800" dirty="0">
              <a:latin typeface="Arial Narrow"/>
              <a:ea typeface="Arial Narrow"/>
            </a:endParaRPr>
          </a:p>
          <a:p>
            <a:pPr>
              <a:buFont typeface="+mj-lt"/>
              <a:buAutoNum type="arabicPeriod"/>
            </a:pP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Axloq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manbalari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va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axloq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tuzilmalari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.</a:t>
            </a:r>
            <a:endParaRPr sz="4800" dirty="0">
              <a:latin typeface="Arial Narrow"/>
              <a:ea typeface="Arial Narrow"/>
            </a:endParaRPr>
          </a:p>
          <a:p>
            <a:pPr>
              <a:buFont typeface="+mj-lt"/>
              <a:buAutoNum type="arabicPeriod"/>
            </a:pP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Axloqiy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tizimlarni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Arial Narrow"/>
                <a:ea typeface="Arial Narrow"/>
              </a:rPr>
              <a:t>tasnifi</a:t>
            </a:r>
            <a:r>
              <a:rPr lang="en-US" sz="4400" dirty="0">
                <a:solidFill>
                  <a:srgbClr val="00B050"/>
                </a:solidFill>
                <a:latin typeface="Arial Narrow"/>
                <a:ea typeface="Arial Narrow"/>
              </a:rPr>
              <a:t>.</a:t>
            </a:r>
            <a:endParaRPr sz="4800" dirty="0">
              <a:latin typeface="Arial Narrow"/>
              <a:ea typeface="Arial Narrow"/>
            </a:endParaRPr>
          </a:p>
          <a:p>
            <a:pPr>
              <a:buFont typeface="+mj-lt"/>
              <a:buAutoNum type="arabicPeriod"/>
            </a:pPr>
            <a:endParaRPr lang="ru-RU" dirty="0">
              <a:latin typeface="Arial Narrow"/>
              <a:ea typeface="Arial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Объект 2"/>
          <p:cNvSpPr>
            <a:spLocks noGrp="1"/>
          </p:cNvSpPr>
          <p:nvPr>
            <p:ph idx="1"/>
          </p:nvPr>
        </p:nvSpPr>
        <p:spPr>
          <a:xfrm>
            <a:off x="-180528" y="836712"/>
            <a:ext cx="5472608" cy="590465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000" dirty="0"/>
              <a:t>              </a:t>
            </a:r>
            <a:r>
              <a:rPr lang="en-US" sz="2400" dirty="0" err="1"/>
              <a:t>Axloq</a:t>
            </a:r>
            <a:r>
              <a:rPr lang="en-US" sz="2400" dirty="0"/>
              <a:t> (</a:t>
            </a:r>
            <a:r>
              <a:rPr lang="en-US" sz="2400" dirty="0" err="1"/>
              <a:t>lotin</a:t>
            </a:r>
            <a:r>
              <a:rPr lang="en-US" sz="2400" dirty="0"/>
              <a:t> </a:t>
            </a:r>
            <a:r>
              <a:rPr lang="en-US" sz="2400" dirty="0" err="1"/>
              <a:t>tilidan</a:t>
            </a:r>
            <a:r>
              <a:rPr lang="en-US" sz="2400" dirty="0"/>
              <a:t> </a:t>
            </a:r>
            <a:r>
              <a:rPr lang="en-US" sz="2400" dirty="0" err="1"/>
              <a:t>moralis-to’g’ri,ibratli</a:t>
            </a:r>
            <a:r>
              <a:rPr lang="en-US" sz="2400" dirty="0"/>
              <a:t>)</a:t>
            </a:r>
            <a:r>
              <a:rPr lang="en-US" sz="2400" dirty="0" err="1"/>
              <a:t>odamlarning</a:t>
            </a:r>
            <a:r>
              <a:rPr lang="en-US" sz="2400" dirty="0"/>
              <a:t> </a:t>
            </a:r>
            <a:r>
              <a:rPr lang="en-US" sz="2400" dirty="0" err="1"/>
              <a:t>xulqi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faoliyatini</a:t>
            </a:r>
            <a:r>
              <a:rPr lang="en-US" sz="2400" dirty="0"/>
              <a:t> </a:t>
            </a:r>
            <a:r>
              <a:rPr lang="en-US" sz="2400" dirty="0" err="1"/>
              <a:t>tartibga</a:t>
            </a:r>
            <a:r>
              <a:rPr lang="en-US" sz="2400" dirty="0"/>
              <a:t> </a:t>
            </a:r>
            <a:r>
              <a:rPr lang="en-US" sz="2400" dirty="0" err="1"/>
              <a:t>soluvchi,eng</a:t>
            </a:r>
            <a:r>
              <a:rPr lang="en-US" sz="2400" dirty="0"/>
              <a:t> </a:t>
            </a:r>
            <a:r>
              <a:rPr lang="en-US" sz="2400" dirty="0" err="1"/>
              <a:t>muhim</a:t>
            </a:r>
            <a:r>
              <a:rPr lang="en-US" sz="2400" dirty="0"/>
              <a:t> </a:t>
            </a:r>
            <a:r>
              <a:rPr lang="en-US" sz="2400" dirty="0" err="1"/>
              <a:t>obyektiv</a:t>
            </a:r>
            <a:r>
              <a:rPr lang="en-US" sz="2400" dirty="0"/>
              <a:t> </a:t>
            </a:r>
            <a:r>
              <a:rPr lang="en-US" sz="2400" dirty="0" err="1"/>
              <a:t>ijtimoiy</a:t>
            </a:r>
            <a:r>
              <a:rPr lang="en-US" sz="2400" dirty="0"/>
              <a:t> </a:t>
            </a:r>
            <a:r>
              <a:rPr lang="en-US" sz="2400" dirty="0" err="1"/>
              <a:t>tushuncha.Bir</a:t>
            </a:r>
            <a:r>
              <a:rPr lang="en-US" sz="2400" dirty="0"/>
              <a:t> </a:t>
            </a:r>
            <a:r>
              <a:rPr lang="en-US" sz="2400" dirty="0" err="1"/>
              <a:t>vaqtning</a:t>
            </a:r>
            <a:r>
              <a:rPr lang="en-US" sz="2400" dirty="0"/>
              <a:t> </a:t>
            </a:r>
            <a:r>
              <a:rPr lang="en-US" sz="2400" dirty="0" err="1"/>
              <a:t>o’zida</a:t>
            </a:r>
            <a:r>
              <a:rPr lang="en-US" sz="2400" dirty="0"/>
              <a:t> </a:t>
            </a:r>
            <a:r>
              <a:rPr lang="en-US" sz="2400" dirty="0" err="1"/>
              <a:t>axloq</a:t>
            </a:r>
            <a:r>
              <a:rPr lang="en-US" sz="2400" dirty="0"/>
              <a:t> </a:t>
            </a:r>
            <a:r>
              <a:rPr lang="en-US" sz="2400" dirty="0" err="1"/>
              <a:t>jamoat</a:t>
            </a:r>
            <a:r>
              <a:rPr lang="en-US" sz="2400" dirty="0"/>
              <a:t> </a:t>
            </a:r>
            <a:r>
              <a:rPr lang="en-US" sz="2400" dirty="0" err="1"/>
              <a:t>tafakkurini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ma’naviy</a:t>
            </a:r>
            <a:r>
              <a:rPr lang="en-US" sz="2400" dirty="0"/>
              <a:t> </a:t>
            </a:r>
            <a:r>
              <a:rPr lang="en-US" sz="2400" dirty="0" err="1"/>
              <a:t>aloqalarini</a:t>
            </a:r>
            <a:r>
              <a:rPr lang="en-US" sz="2400" dirty="0"/>
              <a:t> </a:t>
            </a:r>
            <a:r>
              <a:rPr lang="en-US" sz="2400" dirty="0" err="1"/>
              <a:t>ifodalaydi.Axloq</a:t>
            </a:r>
            <a:r>
              <a:rPr lang="en-US" sz="2400" dirty="0"/>
              <a:t> </a:t>
            </a:r>
            <a:r>
              <a:rPr lang="en-US" sz="2400" dirty="0" err="1"/>
              <a:t>etikaning</a:t>
            </a:r>
            <a:r>
              <a:rPr lang="en-US" sz="2400" dirty="0"/>
              <a:t> “</a:t>
            </a:r>
            <a:r>
              <a:rPr lang="en-US" sz="2400" dirty="0" err="1"/>
              <a:t>urf-odat</a:t>
            </a:r>
            <a:r>
              <a:rPr lang="en-US" sz="2400" dirty="0"/>
              <a:t> </a:t>
            </a:r>
            <a:r>
              <a:rPr lang="en-US" sz="2400" dirty="0" err="1"/>
              <a:t>yoki</a:t>
            </a:r>
            <a:r>
              <a:rPr lang="en-US" sz="2400" dirty="0"/>
              <a:t> </a:t>
            </a:r>
            <a:r>
              <a:rPr lang="en-US" sz="2400" dirty="0" err="1"/>
              <a:t>turmush</a:t>
            </a:r>
            <a:r>
              <a:rPr lang="en-US" sz="2400" dirty="0"/>
              <a:t> </a:t>
            </a:r>
            <a:r>
              <a:rPr lang="en-US" sz="2400" dirty="0" err="1"/>
              <a:t>tarzi</a:t>
            </a:r>
            <a:r>
              <a:rPr lang="en-US" sz="2400" dirty="0"/>
              <a:t>’’</a:t>
            </a:r>
            <a:r>
              <a:rPr lang="en-US" sz="2400" dirty="0" err="1"/>
              <a:t>ni</a:t>
            </a:r>
            <a:r>
              <a:rPr lang="en-US" sz="2400" dirty="0"/>
              <a:t> </a:t>
            </a:r>
            <a:r>
              <a:rPr lang="en-US" sz="2400" dirty="0" err="1"/>
              <a:t>ifodalovchi</a:t>
            </a:r>
            <a:r>
              <a:rPr lang="en-US" sz="2400" dirty="0"/>
              <a:t> </a:t>
            </a:r>
            <a:r>
              <a:rPr lang="en-US" sz="2400" dirty="0" err="1"/>
              <a:t>predmetini</a:t>
            </a:r>
            <a:r>
              <a:rPr lang="en-US" sz="2400" dirty="0"/>
              <a:t> </a:t>
            </a:r>
            <a:r>
              <a:rPr lang="en-US" sz="2400" dirty="0" err="1"/>
              <a:t>namoyon</a:t>
            </a:r>
            <a:r>
              <a:rPr lang="en-US" sz="2400" dirty="0"/>
              <a:t> </a:t>
            </a:r>
            <a:r>
              <a:rPr lang="en-US" sz="2400" dirty="0" err="1"/>
              <a:t>qiladi.Axloq</a:t>
            </a:r>
            <a:r>
              <a:rPr lang="en-US" sz="2400" dirty="0"/>
              <a:t> </a:t>
            </a:r>
            <a:r>
              <a:rPr lang="en-US" sz="2400" dirty="0" err="1"/>
              <a:t>atamasining</a:t>
            </a:r>
            <a:r>
              <a:rPr lang="en-US" sz="2400" dirty="0"/>
              <a:t> </a:t>
            </a:r>
            <a:r>
              <a:rPr lang="en-US" sz="2400" dirty="0" err="1"/>
              <a:t>bugungi</a:t>
            </a:r>
            <a:r>
              <a:rPr lang="en-US" sz="2400" dirty="0"/>
              <a:t> </a:t>
            </a:r>
            <a:r>
              <a:rPr lang="en-US" sz="2400" dirty="0" err="1"/>
              <a:t>kundagi</a:t>
            </a:r>
            <a:r>
              <a:rPr lang="en-US" sz="2400" dirty="0"/>
              <a:t> </a:t>
            </a:r>
            <a:r>
              <a:rPr lang="en-US" sz="2400" dirty="0" err="1"/>
              <a:t>ma’nosi</a:t>
            </a:r>
            <a:r>
              <a:rPr lang="en-US" sz="2400" dirty="0"/>
              <a:t> </a:t>
            </a:r>
            <a:r>
              <a:rPr lang="en-US" sz="2400" dirty="0" err="1"/>
              <a:t>o’zini</a:t>
            </a:r>
            <a:r>
              <a:rPr lang="en-US" sz="2400" dirty="0"/>
              <a:t> </a:t>
            </a:r>
            <a:r>
              <a:rPr lang="en-US" sz="2400" dirty="0" err="1"/>
              <a:t>qanday</a:t>
            </a:r>
            <a:r>
              <a:rPr lang="en-US" sz="2400" dirty="0"/>
              <a:t> </a:t>
            </a:r>
            <a:r>
              <a:rPr lang="en-US" sz="2400" dirty="0" err="1"/>
              <a:t>tutishni</a:t>
            </a:r>
            <a:r>
              <a:rPr lang="en-US" sz="2400" dirty="0"/>
              <a:t> </a:t>
            </a:r>
            <a:r>
              <a:rPr lang="en-US" sz="2400" dirty="0" err="1"/>
              <a:t>o’rgansa</a:t>
            </a:r>
            <a:r>
              <a:rPr lang="en-US" sz="2400" dirty="0"/>
              <a:t>, </a:t>
            </a:r>
            <a:r>
              <a:rPr lang="en-US" sz="2400" dirty="0" err="1"/>
              <a:t>etikaning</a:t>
            </a:r>
            <a:r>
              <a:rPr lang="en-US" sz="2400" dirty="0"/>
              <a:t> </a:t>
            </a:r>
            <a:r>
              <a:rPr lang="en-US" sz="2400" dirty="0" err="1"/>
              <a:t>ma’nosi</a:t>
            </a:r>
            <a:r>
              <a:rPr lang="en-US" sz="2400" dirty="0"/>
              <a:t> </a:t>
            </a:r>
            <a:r>
              <a:rPr lang="en-US" sz="2400" dirty="0" err="1"/>
              <a:t>esa</a:t>
            </a:r>
            <a:r>
              <a:rPr lang="en-US" sz="2400" dirty="0"/>
              <a:t> </a:t>
            </a:r>
            <a:r>
              <a:rPr lang="en-US" sz="2400" dirty="0" err="1"/>
              <a:t>ma’naviy</a:t>
            </a:r>
            <a:r>
              <a:rPr lang="en-US" sz="2400" dirty="0"/>
              <a:t> </a:t>
            </a:r>
            <a:r>
              <a:rPr lang="en-US" sz="2400" dirty="0" err="1"/>
              <a:t>xulqni</a:t>
            </a:r>
            <a:r>
              <a:rPr lang="en-US" sz="2400" dirty="0"/>
              <a:t> </a:t>
            </a:r>
            <a:r>
              <a:rPr lang="en-US" sz="2400" dirty="0" err="1"/>
              <a:t>o’rganadi.Axloqiy</a:t>
            </a:r>
            <a:r>
              <a:rPr lang="en-US" sz="2400" dirty="0"/>
              <a:t> </a:t>
            </a:r>
            <a:r>
              <a:rPr lang="en-US" sz="2400" dirty="0" err="1"/>
              <a:t>qadriyatlar</a:t>
            </a:r>
            <a:r>
              <a:rPr lang="en-US" sz="2400" dirty="0"/>
              <a:t> </a:t>
            </a:r>
            <a:r>
              <a:rPr lang="en-US" sz="2400" dirty="0" err="1"/>
              <a:t>sifatida</a:t>
            </a:r>
            <a:r>
              <a:rPr lang="en-US" sz="2400" dirty="0"/>
              <a:t> </a:t>
            </a:r>
            <a:r>
              <a:rPr lang="en-US" sz="2400" dirty="0" err="1"/>
              <a:t>ko’pincha</a:t>
            </a:r>
            <a:r>
              <a:rPr lang="en-US" sz="2400" dirty="0"/>
              <a:t> </a:t>
            </a:r>
            <a:r>
              <a:rPr lang="en-US" sz="2400" dirty="0" err="1"/>
              <a:t>me’yor</a:t>
            </a:r>
            <a:r>
              <a:rPr lang="en-US" sz="2400" dirty="0"/>
              <a:t>, </a:t>
            </a:r>
            <a:r>
              <a:rPr lang="en-US" sz="2400" dirty="0" err="1"/>
              <a:t>prinsiplar</a:t>
            </a:r>
            <a:r>
              <a:rPr lang="en-US" sz="2400" dirty="0"/>
              <a:t>, </a:t>
            </a:r>
            <a:r>
              <a:rPr lang="en-US" sz="2400" dirty="0" err="1"/>
              <a:t>oliy</a:t>
            </a:r>
            <a:r>
              <a:rPr lang="en-US" sz="2400" dirty="0"/>
              <a:t> </a:t>
            </a:r>
            <a:r>
              <a:rPr lang="en-US" sz="2400" dirty="0" err="1"/>
              <a:t>maqsadlar</a:t>
            </a:r>
            <a:r>
              <a:rPr lang="en-US" sz="2400" dirty="0"/>
              <a:t> </a:t>
            </a:r>
            <a:r>
              <a:rPr lang="en-US" sz="2400" dirty="0" err="1"/>
              <a:t>yoki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ajratib</a:t>
            </a:r>
            <a:r>
              <a:rPr lang="en-US" sz="2400" dirty="0"/>
              <a:t> </a:t>
            </a:r>
            <a:r>
              <a:rPr lang="en-US" sz="2400" dirty="0" err="1"/>
              <a:t>ko’rsatiladi</a:t>
            </a:r>
            <a:endParaRPr lang="en-US" sz="2400" dirty="0"/>
          </a:p>
        </p:txBody>
      </p:sp>
      <p:pic>
        <p:nvPicPr>
          <p:cNvPr id="2097156" name="Picture 2"/>
          <p:cNvPicPr>
            <a:picLocks noChangeAspect="1" noChangeArrowheads="1"/>
          </p:cNvPicPr>
          <p:nvPr/>
        </p:nvPicPr>
        <p:blipFill rotWithShape="1">
          <a:blip r:embed="rId2"/>
          <a:srcRect l="6467" t="3275" r="3019" b="12202"/>
          <a:stretch>
            <a:fillRect/>
          </a:stretch>
        </p:blipFill>
        <p:spPr bwMode="auto">
          <a:xfrm>
            <a:off x="5315176" y="1556792"/>
            <a:ext cx="3474641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67544" y="116632"/>
            <a:ext cx="8299177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4.1. </a:t>
            </a:r>
            <a:r>
              <a:rPr lang="en-US" sz="2400" dirty="0" err="1">
                <a:solidFill>
                  <a:srgbClr val="C00000"/>
                </a:solidFill>
              </a:rPr>
              <a:t>Axloqning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kelib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chiqishi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to’g’risidagi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turli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yondashuvlar</a:t>
            </a:r>
            <a:r>
              <a:rPr lang="en-US" sz="2400" dirty="0">
                <a:solidFill>
                  <a:srgbClr val="C00000"/>
                </a:solidFill>
              </a:rPr>
              <a:t>.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одним скругленным углом 6"/>
          <p:cNvSpPr/>
          <p:nvPr/>
        </p:nvSpPr>
        <p:spPr>
          <a:xfrm>
            <a:off x="323528" y="332656"/>
            <a:ext cx="3888432" cy="4608512"/>
          </a:xfrm>
          <a:prstGeom prst="round1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Axloqiy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standardlar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en-US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prinsiplar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qonun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ustavi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diniy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nufuz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jamoat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fikri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vijdon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с одним скругленным углом 8"/>
          <p:cNvSpPr/>
          <p:nvPr/>
        </p:nvSpPr>
        <p:spPr>
          <a:xfrm>
            <a:off x="4644008" y="332656"/>
            <a:ext cx="3888432" cy="4608512"/>
          </a:xfrm>
          <a:prstGeom prst="round1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Etika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axloqiy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falsafa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axloqni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o’rganadi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axloqiy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me’yorlari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tanishtiradi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odamlarning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mafaatlarini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e’tiborga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olishga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tarzda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standartlar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talabiga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javob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berishga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o’rgatadi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Etimologik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mohiyatiga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ko’ra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yunon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tilidagi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‘’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ethika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’’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lotin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tilidagi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‘’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moralitas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’’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so’zlari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o’zaro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biriga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keladi.Bugungi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kunda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‘’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axloq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so’zi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’’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o’zining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dastlabki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ma’nosini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saqlab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falsafiy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fanni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ifodalaydi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952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1296144"/>
          </a:xfrm>
        </p:spPr>
        <p:txBody>
          <a:bodyPr/>
          <a:lstStyle/>
          <a:p>
            <a:pPr algn="ctr"/>
            <a:r>
              <a:rPr lang="en-AU" sz="2000" b="1" cap="none" dirty="0">
                <a:solidFill>
                  <a:srgbClr val="D7556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4800" b="1" cap="none" dirty="0" err="1">
                <a:solidFill>
                  <a:srgbClr val="D7556E"/>
                </a:solidFill>
                <a:latin typeface="Times New Roman" pitchFamily="18" charset="0"/>
                <a:cs typeface="Times New Roman" pitchFamily="18" charset="0"/>
              </a:rPr>
              <a:t>Yunon</a:t>
            </a:r>
            <a:r>
              <a:rPr lang="en-AU" sz="4800" b="1" cap="none" dirty="0">
                <a:solidFill>
                  <a:srgbClr val="D7556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4800" b="1" cap="none" dirty="0" err="1">
                <a:solidFill>
                  <a:srgbClr val="D7556E"/>
                </a:solidFill>
                <a:latin typeface="Times New Roman" pitchFamily="18" charset="0"/>
                <a:cs typeface="Times New Roman" pitchFamily="18" charset="0"/>
              </a:rPr>
              <a:t>faylasuflari</a:t>
            </a:r>
            <a:endParaRPr lang="ru-RU" sz="4800" b="1" cap="none" dirty="0">
              <a:solidFill>
                <a:srgbClr val="D7556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563895"/>
              </p:ext>
            </p:extLst>
          </p:nvPr>
        </p:nvGraphicFramePr>
        <p:xfrm>
          <a:off x="755576" y="1196752"/>
          <a:ext cx="7920880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2873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Стрелка вниз 3"/>
          <p:cNvSpPr/>
          <p:nvPr/>
        </p:nvSpPr>
        <p:spPr>
          <a:xfrm>
            <a:off x="1115616" y="1916832"/>
            <a:ext cx="1224136" cy="144016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6" name="Стрелка вниз 4"/>
          <p:cNvSpPr/>
          <p:nvPr/>
        </p:nvSpPr>
        <p:spPr>
          <a:xfrm>
            <a:off x="3735860" y="2348880"/>
            <a:ext cx="1224136" cy="151216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7" name="Стрелка вниз 6"/>
          <p:cNvSpPr/>
          <p:nvPr/>
        </p:nvSpPr>
        <p:spPr>
          <a:xfrm>
            <a:off x="6588224" y="1916832"/>
            <a:ext cx="1224136" cy="144016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8" name="Овал 7"/>
          <p:cNvSpPr/>
          <p:nvPr/>
        </p:nvSpPr>
        <p:spPr>
          <a:xfrm>
            <a:off x="539552" y="260648"/>
            <a:ext cx="7920880" cy="172819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/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Ko’p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asrlar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faylasuflar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mutafakkirlar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ezgulik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burch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vijdon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o’zaro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aloqalari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to’g’risida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fikrlaganlar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yozganlar.Masalan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G.Gegelning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fikriga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ko’ra,yaxshilik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o’z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rivojlanishida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uchta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bosqichni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bosib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o’tadi.Bular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48619" name="Блок-схема: знак завершения 9"/>
          <p:cNvSpPr/>
          <p:nvPr/>
        </p:nvSpPr>
        <p:spPr>
          <a:xfrm>
            <a:off x="3267808" y="4077072"/>
            <a:ext cx="2160240" cy="792088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Axloq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048620" name="Блок-схема: знак завершения 10"/>
          <p:cNvSpPr/>
          <p:nvPr/>
        </p:nvSpPr>
        <p:spPr>
          <a:xfrm>
            <a:off x="395536" y="4056856"/>
            <a:ext cx="2175183" cy="81230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Huquq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048621" name="Блок-схема: знак завершения 11"/>
          <p:cNvSpPr/>
          <p:nvPr/>
        </p:nvSpPr>
        <p:spPr>
          <a:xfrm>
            <a:off x="6316164" y="4079788"/>
            <a:ext cx="2175183" cy="792088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Ma’naviyat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8439271"/>
              </p:ext>
            </p:extLst>
          </p:nvPr>
        </p:nvGraphicFramePr>
        <p:xfrm>
          <a:off x="2771800" y="116632"/>
          <a:ext cx="6372200" cy="496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Стрелка вправо 10"/>
          <p:cNvSpPr/>
          <p:nvPr/>
        </p:nvSpPr>
        <p:spPr>
          <a:xfrm>
            <a:off x="179512" y="1412776"/>
            <a:ext cx="3168352" cy="2736304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Ma’naviy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aqidalar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quyidagilarni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qamrab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oladi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222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Двойная стрелка влево/вправо 5"/>
          <p:cNvSpPr/>
          <p:nvPr/>
        </p:nvSpPr>
        <p:spPr>
          <a:xfrm>
            <a:off x="53498" y="0"/>
            <a:ext cx="8910990" cy="2649518"/>
          </a:xfrm>
          <a:prstGeom prst="left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Arastuning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aksiologik</a:t>
            </a:r>
            <a:r>
              <a:rPr lang="en-US" sz="2800" b="1" dirty="0">
                <a:solidFill>
                  <a:srgbClr val="FFFF00"/>
                </a:solidFill>
              </a:rPr>
              <a:t>(</a:t>
            </a:r>
            <a:r>
              <a:rPr lang="en-US" sz="2800" b="1" dirty="0" err="1">
                <a:solidFill>
                  <a:srgbClr val="FFFF00"/>
                </a:solidFill>
              </a:rPr>
              <a:t>qadriyatlar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nazariyasi</a:t>
            </a:r>
            <a:r>
              <a:rPr lang="en-US" sz="2800" b="1" dirty="0">
                <a:solidFill>
                  <a:srgbClr val="FFFF00"/>
                </a:solidFill>
              </a:rPr>
              <a:t>) </a:t>
            </a:r>
            <a:r>
              <a:rPr lang="en-US" sz="2800" b="1" dirty="0" err="1">
                <a:solidFill>
                  <a:srgbClr val="FFFF00"/>
                </a:solidFill>
              </a:rPr>
              <a:t>qadriyatlari</a:t>
            </a:r>
            <a:r>
              <a:rPr lang="en-US" sz="2800" b="1" dirty="0">
                <a:solidFill>
                  <a:srgbClr val="FFFF00"/>
                </a:solidFill>
              </a:rPr>
              <a:t>. </a:t>
            </a:r>
            <a:r>
              <a:rPr lang="en-US" sz="2800" b="1" dirty="0" err="1">
                <a:solidFill>
                  <a:srgbClr val="FFFF00"/>
                </a:solidFill>
              </a:rPr>
              <a:t>Bular</a:t>
            </a:r>
            <a:r>
              <a:rPr lang="en-US" sz="2800" b="1" dirty="0">
                <a:solidFill>
                  <a:srgbClr val="FFFF00"/>
                </a:solidFill>
              </a:rPr>
              <a:t>:</a:t>
            </a:r>
            <a:endParaRPr lang="ru-RU" sz="2800" b="1" dirty="0">
              <a:solidFill>
                <a:srgbClr val="FFFF00"/>
              </a:solidFill>
            </a:endParaRPr>
          </a:p>
        </p:txBody>
      </p:sp>
      <p:cxnSp>
        <p:nvCxnSpPr>
          <p:cNvPr id="3145728" name="Прямая со стрелкой 9"/>
          <p:cNvCxnSpPr>
            <a:cxnSpLocks/>
          </p:cNvCxnSpPr>
          <p:nvPr/>
        </p:nvCxnSpPr>
        <p:spPr>
          <a:xfrm flipH="1">
            <a:off x="1537993" y="2276872"/>
            <a:ext cx="115212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Прямая со стрелкой 11"/>
          <p:cNvCxnSpPr>
            <a:cxnSpLocks/>
          </p:cNvCxnSpPr>
          <p:nvPr/>
        </p:nvCxnSpPr>
        <p:spPr>
          <a:xfrm flipH="1">
            <a:off x="2211178" y="2816932"/>
            <a:ext cx="1064678" cy="15481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Прямая со стрелкой 15"/>
          <p:cNvCxnSpPr>
            <a:cxnSpLocks/>
          </p:cNvCxnSpPr>
          <p:nvPr/>
        </p:nvCxnSpPr>
        <p:spPr>
          <a:xfrm>
            <a:off x="6169563" y="105273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Прямая со стрелкой 17"/>
          <p:cNvCxnSpPr>
            <a:cxnSpLocks/>
          </p:cNvCxnSpPr>
          <p:nvPr/>
        </p:nvCxnSpPr>
        <p:spPr>
          <a:xfrm>
            <a:off x="6084168" y="2276872"/>
            <a:ext cx="1296144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2" name="Прямая со стрелкой 19"/>
          <p:cNvCxnSpPr>
            <a:cxnSpLocks/>
          </p:cNvCxnSpPr>
          <p:nvPr/>
        </p:nvCxnSpPr>
        <p:spPr>
          <a:xfrm>
            <a:off x="5436096" y="2816932"/>
            <a:ext cx="1145434" cy="1692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Прямая со стрелкой 21"/>
          <p:cNvCxnSpPr>
            <a:cxnSpLocks/>
          </p:cNvCxnSpPr>
          <p:nvPr/>
        </p:nvCxnSpPr>
        <p:spPr>
          <a:xfrm flipH="1">
            <a:off x="2788920" y="3406140"/>
            <a:ext cx="1200152" cy="19659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4" name="Прямая со стрелкой 23"/>
          <p:cNvCxnSpPr>
            <a:cxnSpLocks/>
          </p:cNvCxnSpPr>
          <p:nvPr/>
        </p:nvCxnSpPr>
        <p:spPr>
          <a:xfrm>
            <a:off x="4373936" y="2924944"/>
            <a:ext cx="0" cy="27363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Прямая со стрелкой 26"/>
          <p:cNvCxnSpPr>
            <a:cxnSpLocks/>
          </p:cNvCxnSpPr>
          <p:nvPr/>
        </p:nvCxnSpPr>
        <p:spPr>
          <a:xfrm>
            <a:off x="4716016" y="3406140"/>
            <a:ext cx="1152128" cy="19659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7" name="Блок-схема: решение 29"/>
          <p:cNvSpPr/>
          <p:nvPr/>
        </p:nvSpPr>
        <p:spPr>
          <a:xfrm>
            <a:off x="7164288" y="2649518"/>
            <a:ext cx="2195736" cy="1368152"/>
          </a:xfrm>
          <a:prstGeom prst="flowChartDecisi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ADOLAT</a:t>
            </a:r>
            <a:endParaRPr lang="ru-RU" dirty="0"/>
          </a:p>
        </p:txBody>
      </p:sp>
      <p:sp>
        <p:nvSpPr>
          <p:cNvPr id="1048608" name="Блок-схема: альтернативный процесс 30"/>
          <p:cNvSpPr/>
          <p:nvPr/>
        </p:nvSpPr>
        <p:spPr>
          <a:xfrm>
            <a:off x="6876256" y="4217366"/>
            <a:ext cx="2088232" cy="1080120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UYAT VA VIJDON</a:t>
            </a:r>
            <a:endParaRPr lang="ru-RU" dirty="0"/>
          </a:p>
        </p:txBody>
      </p:sp>
      <p:sp>
        <p:nvSpPr>
          <p:cNvPr id="1048609" name="Овал 31"/>
          <p:cNvSpPr/>
          <p:nvPr/>
        </p:nvSpPr>
        <p:spPr>
          <a:xfrm>
            <a:off x="5688124" y="5445214"/>
            <a:ext cx="2952328" cy="115212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BURCH VA MAS’ULIYAT</a:t>
            </a:r>
            <a:endParaRPr lang="ru-RU" dirty="0"/>
          </a:p>
        </p:txBody>
      </p:sp>
      <p:sp>
        <p:nvSpPr>
          <p:cNvPr id="1048610" name="Блок-схема: подготовка 33"/>
          <p:cNvSpPr/>
          <p:nvPr/>
        </p:nvSpPr>
        <p:spPr>
          <a:xfrm>
            <a:off x="3157817" y="5805264"/>
            <a:ext cx="2432238" cy="936104"/>
          </a:xfrm>
          <a:prstGeom prst="flowChartPreparati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IFTIXOR  VA QADR-QIMMAT</a:t>
            </a:r>
            <a:endParaRPr lang="ru-RU" dirty="0"/>
          </a:p>
        </p:txBody>
      </p:sp>
      <p:sp>
        <p:nvSpPr>
          <p:cNvPr id="1048611" name="Блок-схема: процесс 34"/>
          <p:cNvSpPr/>
          <p:nvPr/>
        </p:nvSpPr>
        <p:spPr>
          <a:xfrm>
            <a:off x="767614" y="5805264"/>
            <a:ext cx="2160240" cy="936104"/>
          </a:xfrm>
          <a:prstGeom prst="flowChart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BAXT VA HAYOT</a:t>
            </a:r>
            <a:endParaRPr lang="ru-RU" dirty="0"/>
          </a:p>
        </p:txBody>
      </p:sp>
      <p:sp>
        <p:nvSpPr>
          <p:cNvPr id="1048612" name="Ромб 35"/>
          <p:cNvSpPr/>
          <p:nvPr/>
        </p:nvSpPr>
        <p:spPr>
          <a:xfrm>
            <a:off x="53498" y="4380959"/>
            <a:ext cx="2376264" cy="1363020"/>
          </a:xfrm>
          <a:prstGeom prst="diamon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FAROVONLIK VA ADOLAT</a:t>
            </a:r>
            <a:endParaRPr lang="ru-RU" sz="1400" dirty="0"/>
          </a:p>
        </p:txBody>
      </p:sp>
      <p:sp>
        <p:nvSpPr>
          <p:cNvPr id="1048613" name="Равнобедренный треугольник 36"/>
          <p:cNvSpPr/>
          <p:nvPr/>
        </p:nvSpPr>
        <p:spPr>
          <a:xfrm>
            <a:off x="53498" y="2636912"/>
            <a:ext cx="2157680" cy="1728192"/>
          </a:xfrm>
          <a:prstGeom prst="triangle">
            <a:avLst>
              <a:gd name="adj" fmla="val 50516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FF00"/>
                </a:solidFill>
              </a:rPr>
              <a:t>EZGULIK VA YOMONLIK</a:t>
            </a:r>
            <a:endParaRPr lang="ru-RU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836712"/>
            <a:ext cx="7520940" cy="936104"/>
          </a:xfrm>
        </p:spPr>
        <p:txBody>
          <a:bodyPr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Axloq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tuzilmasiga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quyidagilarni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kiritamiz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607653"/>
              </p:ext>
            </p:extLst>
          </p:nvPr>
        </p:nvGraphicFramePr>
        <p:xfrm>
          <a:off x="395536" y="1844824"/>
          <a:ext cx="8496944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115616" y="0"/>
            <a:ext cx="7416824" cy="404664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4.2. </a:t>
            </a:r>
            <a:r>
              <a:rPr lang="en-US" sz="2400" dirty="0" err="1">
                <a:solidFill>
                  <a:srgbClr val="C00000"/>
                </a:solidFill>
              </a:rPr>
              <a:t>Axloq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manbalari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va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axloq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tuzilmasi</a:t>
            </a:r>
            <a:r>
              <a:rPr lang="en-US" sz="2400" dirty="0">
                <a:solidFill>
                  <a:srgbClr val="C00000"/>
                </a:solidFill>
              </a:rPr>
              <a:t>.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528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Текст 4"/>
          <p:cNvSpPr>
            <a:spLocks noGrp="1"/>
          </p:cNvSpPr>
          <p:nvPr>
            <p:ph type="body" sz="half" idx="2"/>
          </p:nvPr>
        </p:nvSpPr>
        <p:spPr>
          <a:xfrm>
            <a:off x="612648" y="836713"/>
            <a:ext cx="3527304" cy="4878288"/>
          </a:xfrm>
        </p:spPr>
        <p:txBody>
          <a:bodyPr>
            <a:normAutofit fontScale="98983"/>
          </a:bodyPr>
          <a:lstStyle/>
          <a:p>
            <a:r>
              <a:rPr lang="en-US" sz="5900" dirty="0"/>
              <a:t>         </a:t>
            </a:r>
            <a:endParaRPr lang="ru-RU" sz="2000" dirty="0"/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248149926"/>
              </p:ext>
            </p:extLst>
          </p:nvPr>
        </p:nvGraphicFramePr>
        <p:xfrm>
          <a:off x="0" y="-99392"/>
          <a:ext cx="5221088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36320506"/>
              </p:ext>
            </p:extLst>
          </p:nvPr>
        </p:nvGraphicFramePr>
        <p:xfrm>
          <a:off x="323528" y="2996952"/>
          <a:ext cx="4320480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4286673523"/>
              </p:ext>
            </p:extLst>
          </p:nvPr>
        </p:nvGraphicFramePr>
        <p:xfrm>
          <a:off x="5364088" y="2852936"/>
          <a:ext cx="3672408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" name="Стрелка вправо с вырезом 1"/>
          <p:cNvSpPr/>
          <p:nvPr/>
        </p:nvSpPr>
        <p:spPr>
          <a:xfrm>
            <a:off x="2411760" y="0"/>
            <a:ext cx="5040560" cy="1817440"/>
          </a:xfrm>
          <a:prstGeom prst="notched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u="sng" dirty="0" err="1">
                <a:solidFill>
                  <a:srgbClr val="FF0000"/>
                </a:solidFill>
              </a:rPr>
              <a:t>Axloqiy</a:t>
            </a:r>
            <a:r>
              <a:rPr lang="en-US" sz="2000" u="sng" dirty="0">
                <a:solidFill>
                  <a:srgbClr val="FF0000"/>
                </a:solidFill>
              </a:rPr>
              <a:t> </a:t>
            </a:r>
            <a:r>
              <a:rPr lang="en-US" sz="2000" u="sng" dirty="0" err="1">
                <a:solidFill>
                  <a:srgbClr val="FF0000"/>
                </a:solidFill>
              </a:rPr>
              <a:t>tafakkur</a:t>
            </a:r>
            <a:r>
              <a:rPr lang="en-US" sz="2000" u="sng" dirty="0">
                <a:solidFill>
                  <a:srgbClr val="FF0000"/>
                </a:solidFill>
              </a:rPr>
              <a:t> </a:t>
            </a:r>
            <a:r>
              <a:rPr lang="en-US" sz="2000" u="sng" dirty="0" err="1">
                <a:solidFill>
                  <a:srgbClr val="FF0000"/>
                </a:solidFill>
              </a:rPr>
              <a:t>va</a:t>
            </a:r>
            <a:r>
              <a:rPr lang="en-US" sz="2000" u="sng" dirty="0">
                <a:solidFill>
                  <a:srgbClr val="FF0000"/>
                </a:solidFill>
              </a:rPr>
              <a:t> </a:t>
            </a:r>
            <a:r>
              <a:rPr lang="en-US" sz="2000" u="sng" dirty="0" err="1">
                <a:solidFill>
                  <a:srgbClr val="FF0000"/>
                </a:solidFill>
              </a:rPr>
              <a:t>uning</a:t>
            </a:r>
            <a:r>
              <a:rPr lang="en-US" sz="2000" u="sng" dirty="0">
                <a:solidFill>
                  <a:srgbClr val="FF0000"/>
                </a:solidFill>
              </a:rPr>
              <a:t> </a:t>
            </a:r>
            <a:r>
              <a:rPr lang="en-US" sz="2000" u="sng" dirty="0" err="1">
                <a:solidFill>
                  <a:srgbClr val="FF0000"/>
                </a:solidFill>
              </a:rPr>
              <a:t>tuzilmasini</a:t>
            </a:r>
            <a:r>
              <a:rPr lang="en-US" sz="2000" u="sng" dirty="0">
                <a:solidFill>
                  <a:srgbClr val="FF0000"/>
                </a:solidFill>
              </a:rPr>
              <a:t> </a:t>
            </a:r>
            <a:r>
              <a:rPr lang="en-US" sz="2000" u="sng" dirty="0" err="1">
                <a:solidFill>
                  <a:srgbClr val="FF0000"/>
                </a:solidFill>
              </a:rPr>
              <a:t>hosil</a:t>
            </a:r>
            <a:r>
              <a:rPr lang="en-US" sz="2000" u="sng" dirty="0">
                <a:solidFill>
                  <a:srgbClr val="FF0000"/>
                </a:solidFill>
              </a:rPr>
              <a:t> </a:t>
            </a:r>
            <a:r>
              <a:rPr lang="en-US" sz="2000" u="sng" dirty="0" err="1">
                <a:solidFill>
                  <a:srgbClr val="FF0000"/>
                </a:solidFill>
              </a:rPr>
              <a:t>qiluvchi</a:t>
            </a:r>
            <a:r>
              <a:rPr lang="en-US" sz="2000" u="sng" dirty="0">
                <a:solidFill>
                  <a:srgbClr val="FF0000"/>
                </a:solidFill>
              </a:rPr>
              <a:t> </a:t>
            </a:r>
            <a:r>
              <a:rPr lang="en-US" sz="2000" u="sng" dirty="0" err="1">
                <a:solidFill>
                  <a:srgbClr val="FF0000"/>
                </a:solidFill>
              </a:rPr>
              <a:t>tushinchalar</a:t>
            </a:r>
            <a:endParaRPr lang="ru-RU" sz="2000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125264"/>
              </p:ext>
            </p:extLst>
          </p:nvPr>
        </p:nvGraphicFramePr>
        <p:xfrm>
          <a:off x="-30142" y="188640"/>
          <a:ext cx="917414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7992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08720"/>
            <a:ext cx="7520940" cy="792088"/>
          </a:xfrm>
        </p:spPr>
        <p:txBody>
          <a:bodyPr/>
          <a:lstStyle/>
          <a:p>
            <a:pPr algn="ctr"/>
            <a:r>
              <a:rPr lang="en-US" sz="3600" u="sng" dirty="0" err="1"/>
              <a:t>Axloqiy</a:t>
            </a:r>
            <a:r>
              <a:rPr lang="en-US" sz="3600" u="sng" dirty="0"/>
              <a:t> </a:t>
            </a:r>
            <a:r>
              <a:rPr lang="en-US" sz="3600" u="sng" dirty="0" err="1"/>
              <a:t>vazifalar</a:t>
            </a:r>
            <a:endParaRPr lang="ru-RU" sz="3600" u="sng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8427837"/>
              </p:ext>
            </p:extLst>
          </p:nvPr>
        </p:nvGraphicFramePr>
        <p:xfrm>
          <a:off x="323528" y="1916832"/>
          <a:ext cx="849694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03648" y="0"/>
            <a:ext cx="7056784" cy="6926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4.3. </a:t>
            </a:r>
            <a:r>
              <a:rPr lang="en-US" sz="3200" dirty="0" err="1">
                <a:solidFill>
                  <a:srgbClr val="FF0000"/>
                </a:solidFill>
              </a:rPr>
              <a:t>Axloqiy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tizimlarni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tasniflash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01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45719"/>
          </a:xfrm>
        </p:spPr>
        <p:txBody>
          <a:bodyPr/>
          <a:lstStyle/>
          <a:p>
            <a:pPr algn="ctr"/>
            <a:r>
              <a:rPr lang="en-US" sz="2400" u="sng" dirty="0" err="1">
                <a:solidFill>
                  <a:srgbClr val="FF0000"/>
                </a:solidFill>
              </a:rPr>
              <a:t>Ijtimoiy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ish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xodimining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amal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qilishi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lozim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bo’lgan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prinsiplar</a:t>
            </a:r>
            <a:r>
              <a:rPr lang="en-US" sz="2400" u="sng" dirty="0">
                <a:solidFill>
                  <a:srgbClr val="FF0000"/>
                </a:solidFill>
              </a:rPr>
              <a:t>:</a:t>
            </a:r>
            <a:endParaRPr lang="ru-RU" sz="2400" u="sng" dirty="0">
              <a:solidFill>
                <a:srgbClr val="FF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1003964"/>
              </p:ext>
            </p:extLst>
          </p:nvPr>
        </p:nvGraphicFramePr>
        <p:xfrm>
          <a:off x="107504" y="1100628"/>
          <a:ext cx="8928992" cy="3984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2292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706688"/>
            <a:ext cx="7924800" cy="11461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9715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249</TotalTime>
  <Words>648</Words>
  <Application>Microsoft Office PowerPoint</Application>
  <PresentationFormat>Экран (4:3)</PresentationFormat>
  <Paragraphs>68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Arial Narrow</vt:lpstr>
      <vt:lpstr>Calibri</vt:lpstr>
      <vt:lpstr>Franklin Gothic Book</vt:lpstr>
      <vt:lpstr>Franklin Gothic Medium</vt:lpstr>
      <vt:lpstr>Times New Roman</vt:lpstr>
      <vt:lpstr>Tunga</vt:lpstr>
      <vt:lpstr>Wingdings</vt:lpstr>
      <vt:lpstr>Углы</vt:lpstr>
      <vt:lpstr>Etika  axloq     to’g’risidagi fan</vt:lpstr>
      <vt:lpstr>reja:</vt:lpstr>
      <vt:lpstr>Презентация PowerPoint</vt:lpstr>
      <vt:lpstr>Презентация PowerPoint</vt:lpstr>
      <vt:lpstr> Yunon faylasuflari</vt:lpstr>
      <vt:lpstr>Презентация PowerPoint</vt:lpstr>
      <vt:lpstr>Презентация PowerPoint</vt:lpstr>
      <vt:lpstr>Презентация PowerPoint</vt:lpstr>
      <vt:lpstr>Axloq tuzilmasiga quyidagilarni kiritamiz</vt:lpstr>
      <vt:lpstr>Презентация PowerPoint</vt:lpstr>
      <vt:lpstr>Презентация PowerPoint</vt:lpstr>
      <vt:lpstr>Axloqiy vazifalar</vt:lpstr>
      <vt:lpstr>Ijtimoiy ish xodimining amal qilishi lozim bo’lgan prinsiplar: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axloq     to’g’risidagi fan</dc:title>
  <dc:creator>Пользователь</dc:creator>
  <cp:lastModifiedBy>Пользователь</cp:lastModifiedBy>
  <cp:revision>27</cp:revision>
  <dcterms:created xsi:type="dcterms:W3CDTF">2023-09-20T02:47:53Z</dcterms:created>
  <dcterms:modified xsi:type="dcterms:W3CDTF">2024-05-18T12:11:16Z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458922d1ce114a6c8848053d21ce99b2</vt:lpwstr>
  </property>
</Properties>
</file>