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63" r:id="rId2"/>
    <p:sldId id="264" r:id="rId3"/>
    <p:sldId id="265" r:id="rId4"/>
    <p:sldId id="267" r:id="rId5"/>
    <p:sldId id="266" r:id="rId6"/>
    <p:sldId id="279" r:id="rId7"/>
    <p:sldId id="268" r:id="rId8"/>
    <p:sldId id="280" r:id="rId9"/>
    <p:sldId id="281" r:id="rId10"/>
    <p:sldId id="282" r:id="rId11"/>
    <p:sldId id="269" r:id="rId12"/>
    <p:sldId id="278" r:id="rId13"/>
    <p:sldId id="283" r:id="rId14"/>
    <p:sldId id="284" r:id="rId15"/>
    <p:sldId id="270" r:id="rId16"/>
    <p:sldId id="285" r:id="rId17"/>
    <p:sldId id="271" r:id="rId18"/>
    <p:sldId id="272" r:id="rId19"/>
    <p:sldId id="287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EF0FC1-EBB9-4548-9AF5-62213C5F918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2CACAE-6556-46BD-8FEC-7963E587EDAC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sz="2400" dirty="0" err="1">
              <a:solidFill>
                <a:schemeClr val="tx1"/>
              </a:solidFill>
            </a:rPr>
            <a:t>Sotsiologik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nazariyalar</a:t>
          </a:r>
          <a:r>
            <a:rPr lang="en-US" sz="2400" dirty="0">
              <a:solidFill>
                <a:schemeClr val="tx1"/>
              </a:solidFill>
            </a:rPr>
            <a:t> 3 </a:t>
          </a:r>
          <a:r>
            <a:rPr lang="en-US" sz="2400" dirty="0" err="1">
              <a:solidFill>
                <a:schemeClr val="tx1"/>
              </a:solidFill>
            </a:rPr>
            <a:t>guruhga</a:t>
          </a:r>
          <a:r>
            <a:rPr lang="en-US" sz="2400" dirty="0">
              <a:solidFill>
                <a:schemeClr val="tx1"/>
              </a:solidFill>
            </a:rPr>
            <a:t> </a:t>
          </a:r>
          <a:r>
            <a:rPr lang="en-US" sz="2400" dirty="0" err="1">
              <a:solidFill>
                <a:schemeClr val="tx1"/>
              </a:solidFill>
            </a:rPr>
            <a:t>bo’linadi</a:t>
          </a:r>
          <a:r>
            <a:rPr lang="en-US" sz="2400" dirty="0">
              <a:solidFill>
                <a:schemeClr val="tx1"/>
              </a:solidFill>
            </a:rPr>
            <a:t> </a:t>
          </a:r>
          <a:endParaRPr lang="ru-RU" sz="2400" dirty="0">
            <a:solidFill>
              <a:schemeClr val="tx1"/>
            </a:solidFill>
          </a:endParaRPr>
        </a:p>
      </dgm:t>
    </dgm:pt>
    <dgm:pt modelId="{0EC2802D-4B89-436B-91B8-10D7D12BF1CA}" type="parTrans" cxnId="{D9AE908F-B0CD-43C6-8977-32B3A48DE966}">
      <dgm:prSet/>
      <dgm:spPr/>
      <dgm:t>
        <a:bodyPr/>
        <a:lstStyle/>
        <a:p>
          <a:endParaRPr lang="ru-RU"/>
        </a:p>
      </dgm:t>
    </dgm:pt>
    <dgm:pt modelId="{AF56B58F-9112-4465-892B-68189F8C45D1}" type="sibTrans" cxnId="{D9AE908F-B0CD-43C6-8977-32B3A48DE966}">
      <dgm:prSet/>
      <dgm:spPr/>
      <dgm:t>
        <a:bodyPr/>
        <a:lstStyle/>
        <a:p>
          <a:endParaRPr lang="ru-RU"/>
        </a:p>
      </dgm:t>
    </dgm:pt>
    <dgm:pt modelId="{E8922BB7-7EAD-4DF6-90E9-94F0F1A48A32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>
              <a:solidFill>
                <a:schemeClr val="tx2">
                  <a:lumMod val="75000"/>
                </a:schemeClr>
              </a:solidFill>
            </a:rPr>
            <a:t>1.Jamoat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shartnomasi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nazariyasi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.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Ijtimoiy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shartnoma-ma’naviy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tartib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manbaidir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97C4B40F-1C2D-4748-BC19-55FB87D09C65}" type="parTrans" cxnId="{4C399297-9355-4B9F-BDF4-4E525DD88A85}">
      <dgm:prSet/>
      <dgm:spPr/>
      <dgm:t>
        <a:bodyPr/>
        <a:lstStyle/>
        <a:p>
          <a:endParaRPr lang="ru-RU"/>
        </a:p>
      </dgm:t>
    </dgm:pt>
    <dgm:pt modelId="{796C9626-850C-4204-972C-932B379EE466}" type="sibTrans" cxnId="{4C399297-9355-4B9F-BDF4-4E525DD88A85}">
      <dgm:prSet/>
      <dgm:spPr/>
      <dgm:t>
        <a:bodyPr/>
        <a:lstStyle/>
        <a:p>
          <a:endParaRPr lang="ru-RU"/>
        </a:p>
      </dgm:t>
    </dgm:pt>
    <dgm:pt modelId="{A44C403E-2EAD-4EC1-8D69-E0E1585BBA4F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>
              <a:solidFill>
                <a:schemeClr val="tx2">
                  <a:lumMod val="75000"/>
                </a:schemeClr>
              </a:solidFill>
            </a:rPr>
            <a:t>2.Aqlli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egoizim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konsepsiyasi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-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insonga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o’z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xudbinligini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aql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kuchi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bilan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nazorat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qilish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va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uni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manfaatlariga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bo’ysundirish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qobiliyati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berilgan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D2CB612E-9CA3-4FA0-96DD-FEE200FEE392}" type="parTrans" cxnId="{F47A3D3B-2028-4F8F-86C5-1561849DBD20}">
      <dgm:prSet/>
      <dgm:spPr/>
      <dgm:t>
        <a:bodyPr/>
        <a:lstStyle/>
        <a:p>
          <a:endParaRPr lang="ru-RU"/>
        </a:p>
      </dgm:t>
    </dgm:pt>
    <dgm:pt modelId="{E72E025D-7D26-43C2-9501-90163D8D1474}" type="sibTrans" cxnId="{F47A3D3B-2028-4F8F-86C5-1561849DBD20}">
      <dgm:prSet/>
      <dgm:spPr/>
      <dgm:t>
        <a:bodyPr/>
        <a:lstStyle/>
        <a:p>
          <a:endParaRPr lang="ru-RU"/>
        </a:p>
      </dgm:t>
    </dgm:pt>
    <dgm:pt modelId="{2D0625BF-D472-4209-8646-790BA5449CB4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>
              <a:solidFill>
                <a:schemeClr val="tx2">
                  <a:lumMod val="75000"/>
                </a:schemeClr>
              </a:solidFill>
            </a:rPr>
            <a:t>3.Axloqni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ijtimoiy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tashkillashtirish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,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ijtimoiy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intizomning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muhim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</a:rPr>
            <a:t>elementi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09E3A530-5548-423E-BC91-51646E8902E2}" type="parTrans" cxnId="{FABBA6E1-3A2E-40F6-892D-C444F4162BFF}">
      <dgm:prSet/>
      <dgm:spPr/>
      <dgm:t>
        <a:bodyPr/>
        <a:lstStyle/>
        <a:p>
          <a:endParaRPr lang="ru-RU"/>
        </a:p>
      </dgm:t>
    </dgm:pt>
    <dgm:pt modelId="{9DC46AC0-5BD6-421D-B092-837D10EB3938}" type="sibTrans" cxnId="{FABBA6E1-3A2E-40F6-892D-C444F4162BFF}">
      <dgm:prSet/>
      <dgm:spPr/>
      <dgm:t>
        <a:bodyPr/>
        <a:lstStyle/>
        <a:p>
          <a:endParaRPr lang="ru-RU"/>
        </a:p>
      </dgm:t>
    </dgm:pt>
    <dgm:pt modelId="{60E214B0-57FD-4804-AD6B-A13BD61B37F6}" type="pres">
      <dgm:prSet presAssocID="{B5EF0FC1-EBB9-4548-9AF5-62213C5F9183}" presName="linear" presStyleCnt="0">
        <dgm:presLayoutVars>
          <dgm:animLvl val="lvl"/>
          <dgm:resizeHandles val="exact"/>
        </dgm:presLayoutVars>
      </dgm:prSet>
      <dgm:spPr/>
    </dgm:pt>
    <dgm:pt modelId="{C457F72B-5B27-4622-8D32-20A6B98A6132}" type="pres">
      <dgm:prSet presAssocID="{762CACAE-6556-46BD-8FEC-7963E587EDAC}" presName="parentText" presStyleLbl="node1" presStyleIdx="0" presStyleCnt="4" custScaleX="63303">
        <dgm:presLayoutVars>
          <dgm:chMax val="0"/>
          <dgm:bulletEnabled val="1"/>
        </dgm:presLayoutVars>
      </dgm:prSet>
      <dgm:spPr/>
    </dgm:pt>
    <dgm:pt modelId="{82364CBC-CAC5-4103-8687-7838C9540252}" type="pres">
      <dgm:prSet presAssocID="{AF56B58F-9112-4465-892B-68189F8C45D1}" presName="spacer" presStyleCnt="0"/>
      <dgm:spPr/>
    </dgm:pt>
    <dgm:pt modelId="{C0303237-699C-48EB-80F0-DED49F49AB2B}" type="pres">
      <dgm:prSet presAssocID="{E8922BB7-7EAD-4DF6-90E9-94F0F1A48A32}" presName="parentText" presStyleLbl="node1" presStyleIdx="1" presStyleCnt="4" custLinFactNeighborX="917" custLinFactNeighborY="-6366">
        <dgm:presLayoutVars>
          <dgm:chMax val="0"/>
          <dgm:bulletEnabled val="1"/>
        </dgm:presLayoutVars>
      </dgm:prSet>
      <dgm:spPr/>
    </dgm:pt>
    <dgm:pt modelId="{F1723EF3-C556-4BA0-9C3F-F761AF44681F}" type="pres">
      <dgm:prSet presAssocID="{796C9626-850C-4204-972C-932B379EE466}" presName="spacer" presStyleCnt="0"/>
      <dgm:spPr/>
    </dgm:pt>
    <dgm:pt modelId="{1308E848-37EB-42C7-B1E7-9AE92E530011}" type="pres">
      <dgm:prSet presAssocID="{A44C403E-2EAD-4EC1-8D69-E0E1585BBA4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8AFDFF8-4382-4FD3-960D-EDF969B19972}" type="pres">
      <dgm:prSet presAssocID="{E72E025D-7D26-43C2-9501-90163D8D1474}" presName="spacer" presStyleCnt="0"/>
      <dgm:spPr/>
    </dgm:pt>
    <dgm:pt modelId="{C6DDC918-8769-48AF-8EEF-7427426A405B}" type="pres">
      <dgm:prSet presAssocID="{2D0625BF-D472-4209-8646-790BA5449CB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F99DE13-FE75-468F-9B24-21E7D8E002C7}" type="presOf" srcId="{A44C403E-2EAD-4EC1-8D69-E0E1585BBA4F}" destId="{1308E848-37EB-42C7-B1E7-9AE92E530011}" srcOrd="0" destOrd="0" presId="urn:microsoft.com/office/officeart/2005/8/layout/vList2"/>
    <dgm:cxn modelId="{C51BA335-B9D5-4985-913A-D1A9B2ECC078}" type="presOf" srcId="{762CACAE-6556-46BD-8FEC-7963E587EDAC}" destId="{C457F72B-5B27-4622-8D32-20A6B98A6132}" srcOrd="0" destOrd="0" presId="urn:microsoft.com/office/officeart/2005/8/layout/vList2"/>
    <dgm:cxn modelId="{F47A3D3B-2028-4F8F-86C5-1561849DBD20}" srcId="{B5EF0FC1-EBB9-4548-9AF5-62213C5F9183}" destId="{A44C403E-2EAD-4EC1-8D69-E0E1585BBA4F}" srcOrd="2" destOrd="0" parTransId="{D2CB612E-9CA3-4FA0-96DD-FEE200FEE392}" sibTransId="{E72E025D-7D26-43C2-9501-90163D8D1474}"/>
    <dgm:cxn modelId="{32A0BD6A-6CC8-4D08-B73D-41894560348E}" type="presOf" srcId="{B5EF0FC1-EBB9-4548-9AF5-62213C5F9183}" destId="{60E214B0-57FD-4804-AD6B-A13BD61B37F6}" srcOrd="0" destOrd="0" presId="urn:microsoft.com/office/officeart/2005/8/layout/vList2"/>
    <dgm:cxn modelId="{D9AE908F-B0CD-43C6-8977-32B3A48DE966}" srcId="{B5EF0FC1-EBB9-4548-9AF5-62213C5F9183}" destId="{762CACAE-6556-46BD-8FEC-7963E587EDAC}" srcOrd="0" destOrd="0" parTransId="{0EC2802D-4B89-436B-91B8-10D7D12BF1CA}" sibTransId="{AF56B58F-9112-4465-892B-68189F8C45D1}"/>
    <dgm:cxn modelId="{4C399297-9355-4B9F-BDF4-4E525DD88A85}" srcId="{B5EF0FC1-EBB9-4548-9AF5-62213C5F9183}" destId="{E8922BB7-7EAD-4DF6-90E9-94F0F1A48A32}" srcOrd="1" destOrd="0" parTransId="{97C4B40F-1C2D-4748-BC19-55FB87D09C65}" sibTransId="{796C9626-850C-4204-972C-932B379EE466}"/>
    <dgm:cxn modelId="{B82ACA9E-728A-48C6-BA6F-97F107DF7D48}" type="presOf" srcId="{2D0625BF-D472-4209-8646-790BA5449CB4}" destId="{C6DDC918-8769-48AF-8EEF-7427426A405B}" srcOrd="0" destOrd="0" presId="urn:microsoft.com/office/officeart/2005/8/layout/vList2"/>
    <dgm:cxn modelId="{FABBA6E1-3A2E-40F6-892D-C444F4162BFF}" srcId="{B5EF0FC1-EBB9-4548-9AF5-62213C5F9183}" destId="{2D0625BF-D472-4209-8646-790BA5449CB4}" srcOrd="3" destOrd="0" parTransId="{09E3A530-5548-423E-BC91-51646E8902E2}" sibTransId="{9DC46AC0-5BD6-421D-B092-837D10EB3938}"/>
    <dgm:cxn modelId="{7BA707F8-1C2E-41C0-B128-D36D2DC34C0E}" type="presOf" srcId="{E8922BB7-7EAD-4DF6-90E9-94F0F1A48A32}" destId="{C0303237-699C-48EB-80F0-DED49F49AB2B}" srcOrd="0" destOrd="0" presId="urn:microsoft.com/office/officeart/2005/8/layout/vList2"/>
    <dgm:cxn modelId="{E2D31710-8D56-4574-9AF2-509B088201CD}" type="presParOf" srcId="{60E214B0-57FD-4804-AD6B-A13BD61B37F6}" destId="{C457F72B-5B27-4622-8D32-20A6B98A6132}" srcOrd="0" destOrd="0" presId="urn:microsoft.com/office/officeart/2005/8/layout/vList2"/>
    <dgm:cxn modelId="{AD9C50D9-F483-44F4-9009-2A52CE2CB98B}" type="presParOf" srcId="{60E214B0-57FD-4804-AD6B-A13BD61B37F6}" destId="{82364CBC-CAC5-4103-8687-7838C9540252}" srcOrd="1" destOrd="0" presId="urn:microsoft.com/office/officeart/2005/8/layout/vList2"/>
    <dgm:cxn modelId="{B7444941-166C-4E85-A1A3-F4A04691AEA6}" type="presParOf" srcId="{60E214B0-57FD-4804-AD6B-A13BD61B37F6}" destId="{C0303237-699C-48EB-80F0-DED49F49AB2B}" srcOrd="2" destOrd="0" presId="urn:microsoft.com/office/officeart/2005/8/layout/vList2"/>
    <dgm:cxn modelId="{6FD75A98-DBB8-4483-81B2-969980760AFA}" type="presParOf" srcId="{60E214B0-57FD-4804-AD6B-A13BD61B37F6}" destId="{F1723EF3-C556-4BA0-9C3F-F761AF44681F}" srcOrd="3" destOrd="0" presId="urn:microsoft.com/office/officeart/2005/8/layout/vList2"/>
    <dgm:cxn modelId="{27453E6F-7313-44D4-A3F8-B5AE48B4907E}" type="presParOf" srcId="{60E214B0-57FD-4804-AD6B-A13BD61B37F6}" destId="{1308E848-37EB-42C7-B1E7-9AE92E530011}" srcOrd="4" destOrd="0" presId="urn:microsoft.com/office/officeart/2005/8/layout/vList2"/>
    <dgm:cxn modelId="{8A7695F3-B837-4D58-A434-6C4E65E4601A}" type="presParOf" srcId="{60E214B0-57FD-4804-AD6B-A13BD61B37F6}" destId="{78AFDFF8-4382-4FD3-960D-EDF969B19972}" srcOrd="5" destOrd="0" presId="urn:microsoft.com/office/officeart/2005/8/layout/vList2"/>
    <dgm:cxn modelId="{B07D04AD-6E0B-4D81-BB9A-BF3B6C6A1E31}" type="presParOf" srcId="{60E214B0-57FD-4804-AD6B-A13BD61B37F6}" destId="{C6DDC918-8769-48AF-8EEF-7427426A405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87DDD2-3712-4295-8FF1-0B30AA24BAD6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E882F8-BF45-4953-9D12-E1C5DB6675CF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3200" dirty="0" err="1"/>
            <a:t>Intellektual</a:t>
          </a:r>
          <a:r>
            <a:rPr lang="en-US" sz="3200" dirty="0"/>
            <a:t> (</a:t>
          </a:r>
          <a:r>
            <a:rPr lang="en-US" sz="3200" dirty="0" err="1"/>
            <a:t>yuksak</a:t>
          </a:r>
          <a:r>
            <a:rPr lang="en-US" sz="3200" dirty="0"/>
            <a:t> </a:t>
          </a:r>
          <a:r>
            <a:rPr lang="en-US" sz="3200" dirty="0" err="1"/>
            <a:t>fazilatlar</a:t>
          </a:r>
          <a:r>
            <a:rPr lang="en-US" sz="3200" dirty="0"/>
            <a:t>)-</a:t>
          </a:r>
          <a:r>
            <a:rPr lang="en-US" sz="2400" dirty="0"/>
            <a:t> </a:t>
          </a:r>
          <a:r>
            <a:rPr lang="en-US" sz="2400" dirty="0" err="1"/>
            <a:t>bu</a:t>
          </a:r>
          <a:r>
            <a:rPr lang="en-US" sz="2400" dirty="0"/>
            <a:t> </a:t>
          </a:r>
          <a:r>
            <a:rPr lang="en-US" sz="2400" dirty="0" err="1"/>
            <a:t>fikrning</a:t>
          </a:r>
          <a:r>
            <a:rPr lang="en-US" sz="2400" dirty="0"/>
            <a:t> </a:t>
          </a:r>
          <a:r>
            <a:rPr lang="en-US" sz="2400" dirty="0" err="1"/>
            <a:t>mukammalligi</a:t>
          </a:r>
          <a:r>
            <a:rPr lang="en-US" sz="2400" dirty="0"/>
            <a:t>, </a:t>
          </a:r>
          <a:r>
            <a:rPr lang="en-US" sz="2400" dirty="0" err="1"/>
            <a:t>donolik</a:t>
          </a:r>
          <a:r>
            <a:rPr lang="en-US" sz="2400" dirty="0"/>
            <a:t> </a:t>
          </a:r>
          <a:r>
            <a:rPr lang="en-US" sz="2400" dirty="0" err="1"/>
            <a:t>va</a:t>
          </a:r>
          <a:r>
            <a:rPr lang="en-US" sz="2400" dirty="0"/>
            <a:t> </a:t>
          </a:r>
          <a:r>
            <a:rPr lang="en-US" sz="2400" dirty="0" err="1"/>
            <a:t>aql</a:t>
          </a:r>
          <a:r>
            <a:rPr lang="en-US" sz="2400" dirty="0"/>
            <a:t> </a:t>
          </a:r>
          <a:r>
            <a:rPr lang="en-US" sz="2400" dirty="0" err="1"/>
            <a:t>demakdir</a:t>
          </a:r>
          <a:endParaRPr lang="ru-RU" sz="2400" dirty="0"/>
        </a:p>
      </dgm:t>
    </dgm:pt>
    <dgm:pt modelId="{3FF5A98A-8A54-4AC4-BF25-9C848E1C4730}" type="parTrans" cxnId="{55B001E6-B301-4A58-86F4-22C8FC771160}">
      <dgm:prSet/>
      <dgm:spPr/>
      <dgm:t>
        <a:bodyPr/>
        <a:lstStyle/>
        <a:p>
          <a:endParaRPr lang="ru-RU"/>
        </a:p>
      </dgm:t>
    </dgm:pt>
    <dgm:pt modelId="{CBBD7FF9-413F-49E9-AA67-CABF97F85549}" type="sibTrans" cxnId="{55B001E6-B301-4A58-86F4-22C8FC771160}">
      <dgm:prSet/>
      <dgm:spPr/>
      <dgm:t>
        <a:bodyPr/>
        <a:lstStyle/>
        <a:p>
          <a:endParaRPr lang="ru-RU"/>
        </a:p>
      </dgm:t>
    </dgm:pt>
    <dgm:pt modelId="{2C352301-1A4E-40C3-ACB2-E16F25DECC59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4400" dirty="0" err="1"/>
            <a:t>Fazilat</a:t>
          </a:r>
          <a:r>
            <a:rPr lang="en-US" sz="4400" dirty="0"/>
            <a:t> –</a:t>
          </a:r>
          <a:r>
            <a:rPr lang="en-US" sz="2800" dirty="0"/>
            <a:t> </a:t>
          </a:r>
          <a:r>
            <a:rPr lang="en-US" sz="2400" dirty="0" err="1"/>
            <a:t>bu</a:t>
          </a:r>
          <a:r>
            <a:rPr lang="en-US" sz="2400" dirty="0"/>
            <a:t> </a:t>
          </a:r>
          <a:r>
            <a:rPr lang="en-US" sz="2400" dirty="0" err="1"/>
            <a:t>ikki</a:t>
          </a:r>
          <a:r>
            <a:rPr lang="en-US" sz="2400" dirty="0"/>
            <a:t> </a:t>
          </a:r>
          <a:r>
            <a:rPr lang="en-US" sz="2400" dirty="0" err="1"/>
            <a:t>illat</a:t>
          </a:r>
          <a:r>
            <a:rPr lang="en-US" sz="2400" dirty="0"/>
            <a:t> </a:t>
          </a:r>
          <a:r>
            <a:rPr lang="en-US" sz="2400" dirty="0" err="1"/>
            <a:t>orasidagi</a:t>
          </a:r>
          <a:r>
            <a:rPr lang="en-US" sz="2400" dirty="0"/>
            <a:t> </a:t>
          </a:r>
          <a:r>
            <a:rPr lang="en-US" sz="2400" dirty="0" err="1"/>
            <a:t>oltin</a:t>
          </a:r>
          <a:r>
            <a:rPr lang="en-US" sz="2400" dirty="0"/>
            <a:t> </a:t>
          </a:r>
          <a:r>
            <a:rPr lang="en-US" sz="2400" dirty="0" err="1"/>
            <a:t>o’rtalik</a:t>
          </a:r>
          <a:r>
            <a:rPr lang="en-US" sz="2400" dirty="0"/>
            <a:t> : </a:t>
          </a:r>
          <a:r>
            <a:rPr lang="en-US" sz="2400" dirty="0" err="1"/>
            <a:t>ortiqchalik</a:t>
          </a:r>
          <a:r>
            <a:rPr lang="en-US" sz="2400" dirty="0"/>
            <a:t> </a:t>
          </a:r>
          <a:r>
            <a:rPr lang="en-US" sz="2400" dirty="0" err="1"/>
            <a:t>illati</a:t>
          </a:r>
          <a:r>
            <a:rPr lang="en-US" sz="2400" dirty="0"/>
            <a:t> </a:t>
          </a:r>
          <a:r>
            <a:rPr lang="en-US" sz="2400" dirty="0" err="1"/>
            <a:t>va</a:t>
          </a:r>
          <a:r>
            <a:rPr lang="en-US" sz="2400" dirty="0"/>
            <a:t> </a:t>
          </a:r>
          <a:r>
            <a:rPr lang="en-US" sz="2400" dirty="0" err="1"/>
            <a:t>yetishmovchilik</a:t>
          </a:r>
          <a:r>
            <a:rPr lang="en-US" sz="2400" dirty="0"/>
            <a:t> </a:t>
          </a:r>
          <a:r>
            <a:rPr lang="en-US" sz="2400" dirty="0" err="1"/>
            <a:t>illati</a:t>
          </a:r>
          <a:r>
            <a:rPr lang="en-US" sz="2400" dirty="0"/>
            <a:t> </a:t>
          </a:r>
          <a:endParaRPr lang="ru-RU" sz="2400" dirty="0"/>
        </a:p>
      </dgm:t>
    </dgm:pt>
    <dgm:pt modelId="{B90D8734-2D47-42CE-978D-8009268352ED}" type="parTrans" cxnId="{D2504579-0125-4881-8A5B-968FF8BD6FD9}">
      <dgm:prSet/>
      <dgm:spPr/>
      <dgm:t>
        <a:bodyPr/>
        <a:lstStyle/>
        <a:p>
          <a:endParaRPr lang="ru-RU"/>
        </a:p>
      </dgm:t>
    </dgm:pt>
    <dgm:pt modelId="{D49EAE06-5470-4698-9D65-7E729E39CAF7}" type="sibTrans" cxnId="{D2504579-0125-4881-8A5B-968FF8BD6FD9}">
      <dgm:prSet/>
      <dgm:spPr/>
      <dgm:t>
        <a:bodyPr/>
        <a:lstStyle/>
        <a:p>
          <a:endParaRPr lang="ru-RU"/>
        </a:p>
      </dgm:t>
    </dgm:pt>
    <dgm:pt modelId="{3851DF6F-1528-4F88-A070-3A246D688F23}" type="pres">
      <dgm:prSet presAssocID="{0D87DDD2-3712-4295-8FF1-0B30AA24BAD6}" presName="compositeShape" presStyleCnt="0">
        <dgm:presLayoutVars>
          <dgm:chMax val="7"/>
          <dgm:dir/>
          <dgm:resizeHandles val="exact"/>
        </dgm:presLayoutVars>
      </dgm:prSet>
      <dgm:spPr/>
    </dgm:pt>
    <dgm:pt modelId="{064DD2AB-820C-42CF-B989-F9807356A81A}" type="pres">
      <dgm:prSet presAssocID="{A9E882F8-BF45-4953-9D12-E1C5DB6675CF}" presName="circ1" presStyleLbl="vennNode1" presStyleIdx="0" presStyleCnt="2" custScaleY="114174"/>
      <dgm:spPr/>
    </dgm:pt>
    <dgm:pt modelId="{0EB9B0D6-C2D8-4EC8-83D1-4559A04F31A4}" type="pres">
      <dgm:prSet presAssocID="{A9E882F8-BF45-4953-9D12-E1C5DB6675C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1D9EEB4C-9747-4A34-BBBC-4A155D419B21}" type="pres">
      <dgm:prSet presAssocID="{2C352301-1A4E-40C3-ACB2-E16F25DECC59}" presName="circ2" presStyleLbl="vennNode1" presStyleIdx="1" presStyleCnt="2" custScaleX="92880" custScaleY="114174"/>
      <dgm:spPr/>
    </dgm:pt>
    <dgm:pt modelId="{4F81E704-4611-4CC9-96F4-0404B4417226}" type="pres">
      <dgm:prSet presAssocID="{2C352301-1A4E-40C3-ACB2-E16F25DECC5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330DE3F-D3BF-45D1-A2D1-073887FE8566}" type="presOf" srcId="{A9E882F8-BF45-4953-9D12-E1C5DB6675CF}" destId="{064DD2AB-820C-42CF-B989-F9807356A81A}" srcOrd="0" destOrd="0" presId="urn:microsoft.com/office/officeart/2005/8/layout/venn1"/>
    <dgm:cxn modelId="{25D47651-4537-4175-83DD-DC3BEF78F348}" type="presOf" srcId="{A9E882F8-BF45-4953-9D12-E1C5DB6675CF}" destId="{0EB9B0D6-C2D8-4EC8-83D1-4559A04F31A4}" srcOrd="1" destOrd="0" presId="urn:microsoft.com/office/officeart/2005/8/layout/venn1"/>
    <dgm:cxn modelId="{D2504579-0125-4881-8A5B-968FF8BD6FD9}" srcId="{0D87DDD2-3712-4295-8FF1-0B30AA24BAD6}" destId="{2C352301-1A4E-40C3-ACB2-E16F25DECC59}" srcOrd="1" destOrd="0" parTransId="{B90D8734-2D47-42CE-978D-8009268352ED}" sibTransId="{D49EAE06-5470-4698-9D65-7E729E39CAF7}"/>
    <dgm:cxn modelId="{8BD47AC3-C124-4E42-BFDC-5DB328693A04}" type="presOf" srcId="{2C352301-1A4E-40C3-ACB2-E16F25DECC59}" destId="{1D9EEB4C-9747-4A34-BBBC-4A155D419B21}" srcOrd="0" destOrd="0" presId="urn:microsoft.com/office/officeart/2005/8/layout/venn1"/>
    <dgm:cxn modelId="{B4C9F3C3-AF3E-444E-9378-9540BA236862}" type="presOf" srcId="{2C352301-1A4E-40C3-ACB2-E16F25DECC59}" destId="{4F81E704-4611-4CC9-96F4-0404B4417226}" srcOrd="1" destOrd="0" presId="urn:microsoft.com/office/officeart/2005/8/layout/venn1"/>
    <dgm:cxn modelId="{51C67FDE-54BC-4044-A01D-CCB33D94E7E0}" type="presOf" srcId="{0D87DDD2-3712-4295-8FF1-0B30AA24BAD6}" destId="{3851DF6F-1528-4F88-A070-3A246D688F23}" srcOrd="0" destOrd="0" presId="urn:microsoft.com/office/officeart/2005/8/layout/venn1"/>
    <dgm:cxn modelId="{55B001E6-B301-4A58-86F4-22C8FC771160}" srcId="{0D87DDD2-3712-4295-8FF1-0B30AA24BAD6}" destId="{A9E882F8-BF45-4953-9D12-E1C5DB6675CF}" srcOrd="0" destOrd="0" parTransId="{3FF5A98A-8A54-4AC4-BF25-9C848E1C4730}" sibTransId="{CBBD7FF9-413F-49E9-AA67-CABF97F85549}"/>
    <dgm:cxn modelId="{57F9A242-639E-4B66-B88B-2CF8404517A4}" type="presParOf" srcId="{3851DF6F-1528-4F88-A070-3A246D688F23}" destId="{064DD2AB-820C-42CF-B989-F9807356A81A}" srcOrd="0" destOrd="0" presId="urn:microsoft.com/office/officeart/2005/8/layout/venn1"/>
    <dgm:cxn modelId="{3DED46C0-A33A-4D8B-90EE-8656D3D7F20A}" type="presParOf" srcId="{3851DF6F-1528-4F88-A070-3A246D688F23}" destId="{0EB9B0D6-C2D8-4EC8-83D1-4559A04F31A4}" srcOrd="1" destOrd="0" presId="urn:microsoft.com/office/officeart/2005/8/layout/venn1"/>
    <dgm:cxn modelId="{88737F26-0209-4B52-A7A1-78400B037908}" type="presParOf" srcId="{3851DF6F-1528-4F88-A070-3A246D688F23}" destId="{1D9EEB4C-9747-4A34-BBBC-4A155D419B21}" srcOrd="2" destOrd="0" presId="urn:microsoft.com/office/officeart/2005/8/layout/venn1"/>
    <dgm:cxn modelId="{6414C235-3E0B-4134-A790-BE79967DB380}" type="presParOf" srcId="{3851DF6F-1528-4F88-A070-3A246D688F23}" destId="{4F81E704-4611-4CC9-96F4-0404B4417226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84EF65-4C4C-4A93-9692-77477B480A9F}" type="doc">
      <dgm:prSet loTypeId="urn:microsoft.com/office/officeart/2005/8/layout/cycle7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154BAB-8351-47CE-950D-214C3E30E0A2}">
      <dgm:prSet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dirty="0" err="1">
              <a:solidFill>
                <a:schemeClr val="tx1"/>
              </a:solidFill>
            </a:rPr>
            <a:t>Adolat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turlari</a:t>
          </a:r>
          <a:r>
            <a:rPr lang="en-US" dirty="0">
              <a:solidFill>
                <a:schemeClr val="tx1"/>
              </a:solidFill>
            </a:rPr>
            <a:t>  </a:t>
          </a:r>
          <a:endParaRPr lang="ru-RU" dirty="0">
            <a:solidFill>
              <a:schemeClr val="tx1"/>
            </a:solidFill>
          </a:endParaRPr>
        </a:p>
      </dgm:t>
    </dgm:pt>
    <dgm:pt modelId="{67C75CA8-E62D-4590-8738-0595FAF17E19}" type="parTrans" cxnId="{C2B74BD6-4770-4C53-BBB8-1EAE03A1E090}">
      <dgm:prSet/>
      <dgm:spPr/>
      <dgm:t>
        <a:bodyPr/>
        <a:lstStyle/>
        <a:p>
          <a:endParaRPr lang="ru-RU"/>
        </a:p>
      </dgm:t>
    </dgm:pt>
    <dgm:pt modelId="{8C672AA2-97F8-4705-A2F2-CBBF3E3732D8}" type="sibTrans" cxnId="{C2B74BD6-4770-4C53-BBB8-1EAE03A1E090}">
      <dgm:prSet/>
      <dgm:spPr/>
      <dgm:t>
        <a:bodyPr/>
        <a:lstStyle/>
        <a:p>
          <a:endParaRPr lang="ru-RU"/>
        </a:p>
      </dgm:t>
    </dgm:pt>
    <dgm:pt modelId="{E7409995-A36F-40EA-84FD-296F049DFB73}">
      <dgm:prSet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dirty="0" err="1">
              <a:solidFill>
                <a:srgbClr val="C00000"/>
              </a:solidFill>
            </a:rPr>
            <a:t>Adolatni</a:t>
          </a:r>
          <a:r>
            <a:rPr lang="en-US" dirty="0">
              <a:solidFill>
                <a:srgbClr val="C00000"/>
              </a:solidFill>
            </a:rPr>
            <a:t> </a:t>
          </a:r>
          <a:r>
            <a:rPr lang="en-US" dirty="0" err="1">
              <a:solidFill>
                <a:srgbClr val="C00000"/>
              </a:solidFill>
            </a:rPr>
            <a:t>taqsimlash</a:t>
          </a:r>
          <a:r>
            <a:rPr lang="en-US" dirty="0">
              <a:solidFill>
                <a:srgbClr val="C00000"/>
              </a:solidFill>
            </a:rPr>
            <a:t> </a:t>
          </a:r>
          <a:endParaRPr lang="ru-RU" dirty="0">
            <a:solidFill>
              <a:srgbClr val="C00000"/>
            </a:solidFill>
          </a:endParaRPr>
        </a:p>
      </dgm:t>
    </dgm:pt>
    <dgm:pt modelId="{CA9A0988-59D2-496E-9706-E728B466CCE3}" type="parTrans" cxnId="{7E96C01E-8A66-4A62-AA7C-5A2CDBADC3B0}">
      <dgm:prSet/>
      <dgm:spPr/>
      <dgm:t>
        <a:bodyPr/>
        <a:lstStyle/>
        <a:p>
          <a:endParaRPr lang="ru-RU"/>
        </a:p>
      </dgm:t>
    </dgm:pt>
    <dgm:pt modelId="{DD7A88EB-C6C8-4FF8-842E-D5085130BF89}" type="sibTrans" cxnId="{7E96C01E-8A66-4A62-AA7C-5A2CDBADC3B0}">
      <dgm:prSet/>
      <dgm:spPr/>
      <dgm:t>
        <a:bodyPr/>
        <a:lstStyle/>
        <a:p>
          <a:endParaRPr lang="ru-RU"/>
        </a:p>
      </dgm:t>
    </dgm:pt>
    <dgm:pt modelId="{99A3BCDA-71C4-40B9-8D0E-7E8B8511AE40}">
      <dgm:prSet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dirty="0" err="1">
              <a:solidFill>
                <a:srgbClr val="C00000"/>
              </a:solidFill>
            </a:rPr>
            <a:t>Teng</a:t>
          </a:r>
          <a:r>
            <a:rPr lang="en-US" dirty="0">
              <a:solidFill>
                <a:srgbClr val="C00000"/>
              </a:solidFill>
            </a:rPr>
            <a:t> </a:t>
          </a:r>
          <a:r>
            <a:rPr lang="en-US" dirty="0" err="1">
              <a:solidFill>
                <a:srgbClr val="C00000"/>
              </a:solidFill>
            </a:rPr>
            <a:t>bo’lmagan</a:t>
          </a:r>
          <a:r>
            <a:rPr lang="en-US" dirty="0">
              <a:solidFill>
                <a:srgbClr val="C00000"/>
              </a:solidFill>
            </a:rPr>
            <a:t> </a:t>
          </a:r>
          <a:endParaRPr lang="ru-RU" dirty="0">
            <a:solidFill>
              <a:srgbClr val="C00000"/>
            </a:solidFill>
          </a:endParaRPr>
        </a:p>
      </dgm:t>
    </dgm:pt>
    <dgm:pt modelId="{E8B38BFE-5A6D-4C7B-8070-1A503C48B040}" type="parTrans" cxnId="{446BAEC7-3E11-4450-86A7-3796A45AB8B5}">
      <dgm:prSet/>
      <dgm:spPr/>
      <dgm:t>
        <a:bodyPr/>
        <a:lstStyle/>
        <a:p>
          <a:endParaRPr lang="ru-RU"/>
        </a:p>
      </dgm:t>
    </dgm:pt>
    <dgm:pt modelId="{149BAF69-CC19-41E8-94D4-7591FDB9E2B3}" type="sibTrans" cxnId="{446BAEC7-3E11-4450-86A7-3796A45AB8B5}">
      <dgm:prSet/>
      <dgm:spPr/>
      <dgm:t>
        <a:bodyPr/>
        <a:lstStyle/>
        <a:p>
          <a:endParaRPr lang="ru-RU"/>
        </a:p>
      </dgm:t>
    </dgm:pt>
    <dgm:pt modelId="{6E281976-193F-44A6-B7D2-98F55030F080}">
      <dgm:prSet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dirty="0" err="1">
              <a:solidFill>
                <a:srgbClr val="C00000"/>
              </a:solidFill>
            </a:rPr>
            <a:t>Teng</a:t>
          </a:r>
          <a:r>
            <a:rPr lang="en-US" dirty="0">
              <a:solidFill>
                <a:srgbClr val="C00000"/>
              </a:solidFill>
            </a:rPr>
            <a:t> </a:t>
          </a:r>
          <a:r>
            <a:rPr lang="en-US" dirty="0" err="1">
              <a:solidFill>
                <a:srgbClr val="C00000"/>
              </a:solidFill>
            </a:rPr>
            <a:t>bo’lmagan</a:t>
          </a:r>
          <a:r>
            <a:rPr lang="en-US" dirty="0">
              <a:solidFill>
                <a:srgbClr val="C00000"/>
              </a:solidFill>
            </a:rPr>
            <a:t> </a:t>
          </a:r>
          <a:r>
            <a:rPr lang="en-US" dirty="0" err="1">
              <a:solidFill>
                <a:srgbClr val="C00000"/>
              </a:solidFill>
            </a:rPr>
            <a:t>uchun</a:t>
          </a:r>
          <a:r>
            <a:rPr lang="en-US" dirty="0">
              <a:solidFill>
                <a:srgbClr val="C00000"/>
              </a:solidFill>
            </a:rPr>
            <a:t> </a:t>
          </a:r>
          <a:r>
            <a:rPr lang="en-US" dirty="0" err="1">
              <a:solidFill>
                <a:srgbClr val="C00000"/>
              </a:solidFill>
            </a:rPr>
            <a:t>teng</a:t>
          </a:r>
          <a:r>
            <a:rPr lang="en-US" dirty="0">
              <a:solidFill>
                <a:srgbClr val="C00000"/>
              </a:solidFill>
            </a:rPr>
            <a:t> </a:t>
          </a:r>
          <a:r>
            <a:rPr lang="en-US" dirty="0" err="1">
              <a:solidFill>
                <a:srgbClr val="C00000"/>
              </a:solidFill>
            </a:rPr>
            <a:t>emas</a:t>
          </a:r>
          <a:endParaRPr lang="ru-RU" dirty="0">
            <a:solidFill>
              <a:srgbClr val="C00000"/>
            </a:solidFill>
          </a:endParaRPr>
        </a:p>
      </dgm:t>
    </dgm:pt>
    <dgm:pt modelId="{0E3852A8-9AE1-4A59-8E8A-C0F8F5C4E762}" type="parTrans" cxnId="{2883FC5E-F944-47D8-A674-BED4219D1A31}">
      <dgm:prSet/>
      <dgm:spPr/>
      <dgm:t>
        <a:bodyPr/>
        <a:lstStyle/>
        <a:p>
          <a:endParaRPr lang="ru-RU"/>
        </a:p>
      </dgm:t>
    </dgm:pt>
    <dgm:pt modelId="{08E0C5B8-4F8E-43BE-9597-A69ADA9BCE08}" type="sibTrans" cxnId="{2883FC5E-F944-47D8-A674-BED4219D1A31}">
      <dgm:prSet/>
      <dgm:spPr/>
      <dgm:t>
        <a:bodyPr/>
        <a:lstStyle/>
        <a:p>
          <a:endParaRPr lang="ru-RU"/>
        </a:p>
      </dgm:t>
    </dgm:pt>
    <dgm:pt modelId="{4CF99D6E-9C09-427F-8622-2C0D02BBEF16}" type="pres">
      <dgm:prSet presAssocID="{2984EF65-4C4C-4A93-9692-77477B480A9F}" presName="Name0" presStyleCnt="0">
        <dgm:presLayoutVars>
          <dgm:dir/>
          <dgm:resizeHandles val="exact"/>
        </dgm:presLayoutVars>
      </dgm:prSet>
      <dgm:spPr/>
    </dgm:pt>
    <dgm:pt modelId="{1EC9843C-B322-4007-8E37-1A545DACF8FE}" type="pres">
      <dgm:prSet presAssocID="{F0154BAB-8351-47CE-950D-214C3E30E0A2}" presName="node" presStyleLbl="node1" presStyleIdx="0" presStyleCnt="4" custScaleX="132470">
        <dgm:presLayoutVars>
          <dgm:bulletEnabled val="1"/>
        </dgm:presLayoutVars>
      </dgm:prSet>
      <dgm:spPr/>
    </dgm:pt>
    <dgm:pt modelId="{6AFD54E7-7179-42E5-901F-A3E83F51B818}" type="pres">
      <dgm:prSet presAssocID="{8C672AA2-97F8-4705-A2F2-CBBF3E3732D8}" presName="sibTrans" presStyleLbl="sibTrans2D1" presStyleIdx="0" presStyleCnt="4"/>
      <dgm:spPr/>
    </dgm:pt>
    <dgm:pt modelId="{D9E35C61-A137-49CB-A64E-5DE011DB903C}" type="pres">
      <dgm:prSet presAssocID="{8C672AA2-97F8-4705-A2F2-CBBF3E3732D8}" presName="connectorText" presStyleLbl="sibTrans2D1" presStyleIdx="0" presStyleCnt="4"/>
      <dgm:spPr/>
    </dgm:pt>
    <dgm:pt modelId="{398C0218-0698-4649-8ED2-1016F033C3F6}" type="pres">
      <dgm:prSet presAssocID="{E7409995-A36F-40EA-84FD-296F049DFB73}" presName="node" presStyleLbl="node1" presStyleIdx="1" presStyleCnt="4" custScaleX="167408">
        <dgm:presLayoutVars>
          <dgm:bulletEnabled val="1"/>
        </dgm:presLayoutVars>
      </dgm:prSet>
      <dgm:spPr/>
    </dgm:pt>
    <dgm:pt modelId="{5E3AE894-4933-4AC3-AFAC-C1117CEF1E34}" type="pres">
      <dgm:prSet presAssocID="{DD7A88EB-C6C8-4FF8-842E-D5085130BF89}" presName="sibTrans" presStyleLbl="sibTrans2D1" presStyleIdx="1" presStyleCnt="4"/>
      <dgm:spPr/>
    </dgm:pt>
    <dgm:pt modelId="{F3A05E63-2193-4CB8-B15F-7DFCAF011809}" type="pres">
      <dgm:prSet presAssocID="{DD7A88EB-C6C8-4FF8-842E-D5085130BF89}" presName="connectorText" presStyleLbl="sibTrans2D1" presStyleIdx="1" presStyleCnt="4"/>
      <dgm:spPr/>
    </dgm:pt>
    <dgm:pt modelId="{62E70330-BF04-46C4-A081-61A69B870739}" type="pres">
      <dgm:prSet presAssocID="{99A3BCDA-71C4-40B9-8D0E-7E8B8511AE40}" presName="node" presStyleLbl="node1" presStyleIdx="2" presStyleCnt="4" custScaleX="182399">
        <dgm:presLayoutVars>
          <dgm:bulletEnabled val="1"/>
        </dgm:presLayoutVars>
      </dgm:prSet>
      <dgm:spPr/>
    </dgm:pt>
    <dgm:pt modelId="{904377A6-5011-4E55-82D0-8C1A167B3BD0}" type="pres">
      <dgm:prSet presAssocID="{149BAF69-CC19-41E8-94D4-7591FDB9E2B3}" presName="sibTrans" presStyleLbl="sibTrans2D1" presStyleIdx="2" presStyleCnt="4"/>
      <dgm:spPr/>
    </dgm:pt>
    <dgm:pt modelId="{7B98F8BB-0068-4BB3-8D3A-1BDF91368B81}" type="pres">
      <dgm:prSet presAssocID="{149BAF69-CC19-41E8-94D4-7591FDB9E2B3}" presName="connectorText" presStyleLbl="sibTrans2D1" presStyleIdx="2" presStyleCnt="4"/>
      <dgm:spPr/>
    </dgm:pt>
    <dgm:pt modelId="{D44A63E4-D378-417F-BF79-75190F48ADCC}" type="pres">
      <dgm:prSet presAssocID="{6E281976-193F-44A6-B7D2-98F55030F080}" presName="node" presStyleLbl="node1" presStyleIdx="3" presStyleCnt="4" custScaleX="179577">
        <dgm:presLayoutVars>
          <dgm:bulletEnabled val="1"/>
        </dgm:presLayoutVars>
      </dgm:prSet>
      <dgm:spPr/>
    </dgm:pt>
    <dgm:pt modelId="{2EA3C8B1-281E-4884-8998-B87E18112D20}" type="pres">
      <dgm:prSet presAssocID="{08E0C5B8-4F8E-43BE-9597-A69ADA9BCE08}" presName="sibTrans" presStyleLbl="sibTrans2D1" presStyleIdx="3" presStyleCnt="4"/>
      <dgm:spPr/>
    </dgm:pt>
    <dgm:pt modelId="{8CC2439F-3CC5-4E47-B3B3-F9EAE6321A34}" type="pres">
      <dgm:prSet presAssocID="{08E0C5B8-4F8E-43BE-9597-A69ADA9BCE08}" presName="connectorText" presStyleLbl="sibTrans2D1" presStyleIdx="3" presStyleCnt="4"/>
      <dgm:spPr/>
    </dgm:pt>
  </dgm:ptLst>
  <dgm:cxnLst>
    <dgm:cxn modelId="{52D2A200-A22A-450F-A1E1-1FF35298C4B5}" type="presOf" srcId="{8C672AA2-97F8-4705-A2F2-CBBF3E3732D8}" destId="{D9E35C61-A137-49CB-A64E-5DE011DB903C}" srcOrd="1" destOrd="0" presId="urn:microsoft.com/office/officeart/2005/8/layout/cycle7"/>
    <dgm:cxn modelId="{7E96C01E-8A66-4A62-AA7C-5A2CDBADC3B0}" srcId="{2984EF65-4C4C-4A93-9692-77477B480A9F}" destId="{E7409995-A36F-40EA-84FD-296F049DFB73}" srcOrd="1" destOrd="0" parTransId="{CA9A0988-59D2-496E-9706-E728B466CCE3}" sibTransId="{DD7A88EB-C6C8-4FF8-842E-D5085130BF89}"/>
    <dgm:cxn modelId="{A432C420-D5F3-4895-9DC2-32CCE28D74CD}" type="presOf" srcId="{08E0C5B8-4F8E-43BE-9597-A69ADA9BCE08}" destId="{8CC2439F-3CC5-4E47-B3B3-F9EAE6321A34}" srcOrd="1" destOrd="0" presId="urn:microsoft.com/office/officeart/2005/8/layout/cycle7"/>
    <dgm:cxn modelId="{2883FC5E-F944-47D8-A674-BED4219D1A31}" srcId="{2984EF65-4C4C-4A93-9692-77477B480A9F}" destId="{6E281976-193F-44A6-B7D2-98F55030F080}" srcOrd="3" destOrd="0" parTransId="{0E3852A8-9AE1-4A59-8E8A-C0F8F5C4E762}" sibTransId="{08E0C5B8-4F8E-43BE-9597-A69ADA9BCE08}"/>
    <dgm:cxn modelId="{97E88770-46E1-4EF7-A83A-52A475D1BF61}" type="presOf" srcId="{99A3BCDA-71C4-40B9-8D0E-7E8B8511AE40}" destId="{62E70330-BF04-46C4-A081-61A69B870739}" srcOrd="0" destOrd="0" presId="urn:microsoft.com/office/officeart/2005/8/layout/cycle7"/>
    <dgm:cxn modelId="{2E2CD7B0-93F9-48B9-9FB0-D324B6A31910}" type="presOf" srcId="{2984EF65-4C4C-4A93-9692-77477B480A9F}" destId="{4CF99D6E-9C09-427F-8622-2C0D02BBEF16}" srcOrd="0" destOrd="0" presId="urn:microsoft.com/office/officeart/2005/8/layout/cycle7"/>
    <dgm:cxn modelId="{194CD1B9-6D7B-486E-8237-0025DD460A35}" type="presOf" srcId="{F0154BAB-8351-47CE-950D-214C3E30E0A2}" destId="{1EC9843C-B322-4007-8E37-1A545DACF8FE}" srcOrd="0" destOrd="0" presId="urn:microsoft.com/office/officeart/2005/8/layout/cycle7"/>
    <dgm:cxn modelId="{CCB8C7BC-E615-4570-8AC1-CDF8FFE23501}" type="presOf" srcId="{149BAF69-CC19-41E8-94D4-7591FDB9E2B3}" destId="{904377A6-5011-4E55-82D0-8C1A167B3BD0}" srcOrd="0" destOrd="0" presId="urn:microsoft.com/office/officeart/2005/8/layout/cycle7"/>
    <dgm:cxn modelId="{A8A428C0-B441-4C9A-911B-B22C2AB65375}" type="presOf" srcId="{08E0C5B8-4F8E-43BE-9597-A69ADA9BCE08}" destId="{2EA3C8B1-281E-4884-8998-B87E18112D20}" srcOrd="0" destOrd="0" presId="urn:microsoft.com/office/officeart/2005/8/layout/cycle7"/>
    <dgm:cxn modelId="{8F1804C3-5E51-445A-B191-9ADFCA914C36}" type="presOf" srcId="{149BAF69-CC19-41E8-94D4-7591FDB9E2B3}" destId="{7B98F8BB-0068-4BB3-8D3A-1BDF91368B81}" srcOrd="1" destOrd="0" presId="urn:microsoft.com/office/officeart/2005/8/layout/cycle7"/>
    <dgm:cxn modelId="{5A032CC6-CA96-4C59-AC1A-E62B704BC9F0}" type="presOf" srcId="{6E281976-193F-44A6-B7D2-98F55030F080}" destId="{D44A63E4-D378-417F-BF79-75190F48ADCC}" srcOrd="0" destOrd="0" presId="urn:microsoft.com/office/officeart/2005/8/layout/cycle7"/>
    <dgm:cxn modelId="{446BAEC7-3E11-4450-86A7-3796A45AB8B5}" srcId="{2984EF65-4C4C-4A93-9692-77477B480A9F}" destId="{99A3BCDA-71C4-40B9-8D0E-7E8B8511AE40}" srcOrd="2" destOrd="0" parTransId="{E8B38BFE-5A6D-4C7B-8070-1A503C48B040}" sibTransId="{149BAF69-CC19-41E8-94D4-7591FDB9E2B3}"/>
    <dgm:cxn modelId="{74EBE7CF-9E69-45AD-B4C8-6BF0A732261D}" type="presOf" srcId="{DD7A88EB-C6C8-4FF8-842E-D5085130BF89}" destId="{5E3AE894-4933-4AC3-AFAC-C1117CEF1E34}" srcOrd="0" destOrd="0" presId="urn:microsoft.com/office/officeart/2005/8/layout/cycle7"/>
    <dgm:cxn modelId="{C2B74BD6-4770-4C53-BBB8-1EAE03A1E090}" srcId="{2984EF65-4C4C-4A93-9692-77477B480A9F}" destId="{F0154BAB-8351-47CE-950D-214C3E30E0A2}" srcOrd="0" destOrd="0" parTransId="{67C75CA8-E62D-4590-8738-0595FAF17E19}" sibTransId="{8C672AA2-97F8-4705-A2F2-CBBF3E3732D8}"/>
    <dgm:cxn modelId="{BE2F26DB-3A1A-4446-AA71-4FDCFF97EB15}" type="presOf" srcId="{8C672AA2-97F8-4705-A2F2-CBBF3E3732D8}" destId="{6AFD54E7-7179-42E5-901F-A3E83F51B818}" srcOrd="0" destOrd="0" presId="urn:microsoft.com/office/officeart/2005/8/layout/cycle7"/>
    <dgm:cxn modelId="{67E02CE7-89F0-4B1F-9A01-52D5772B6C0D}" type="presOf" srcId="{DD7A88EB-C6C8-4FF8-842E-D5085130BF89}" destId="{F3A05E63-2193-4CB8-B15F-7DFCAF011809}" srcOrd="1" destOrd="0" presId="urn:microsoft.com/office/officeart/2005/8/layout/cycle7"/>
    <dgm:cxn modelId="{AC91D6E8-48BD-4F09-A252-D70944C49F60}" type="presOf" srcId="{E7409995-A36F-40EA-84FD-296F049DFB73}" destId="{398C0218-0698-4649-8ED2-1016F033C3F6}" srcOrd="0" destOrd="0" presId="urn:microsoft.com/office/officeart/2005/8/layout/cycle7"/>
    <dgm:cxn modelId="{DB7F817E-D4C3-4B74-9EB6-D723554431CD}" type="presParOf" srcId="{4CF99D6E-9C09-427F-8622-2C0D02BBEF16}" destId="{1EC9843C-B322-4007-8E37-1A545DACF8FE}" srcOrd="0" destOrd="0" presId="urn:microsoft.com/office/officeart/2005/8/layout/cycle7"/>
    <dgm:cxn modelId="{9FC65854-D15D-4EDA-868F-841F72CECACD}" type="presParOf" srcId="{4CF99D6E-9C09-427F-8622-2C0D02BBEF16}" destId="{6AFD54E7-7179-42E5-901F-A3E83F51B818}" srcOrd="1" destOrd="0" presId="urn:microsoft.com/office/officeart/2005/8/layout/cycle7"/>
    <dgm:cxn modelId="{E89C6F4D-7A78-4773-8EF4-93D8CA1C2CFF}" type="presParOf" srcId="{6AFD54E7-7179-42E5-901F-A3E83F51B818}" destId="{D9E35C61-A137-49CB-A64E-5DE011DB903C}" srcOrd="0" destOrd="0" presId="urn:microsoft.com/office/officeart/2005/8/layout/cycle7"/>
    <dgm:cxn modelId="{1354AEEE-92C8-4653-8FA6-37AF84452A35}" type="presParOf" srcId="{4CF99D6E-9C09-427F-8622-2C0D02BBEF16}" destId="{398C0218-0698-4649-8ED2-1016F033C3F6}" srcOrd="2" destOrd="0" presId="urn:microsoft.com/office/officeart/2005/8/layout/cycle7"/>
    <dgm:cxn modelId="{12278EB7-B223-451F-A285-ECB06BD7B76B}" type="presParOf" srcId="{4CF99D6E-9C09-427F-8622-2C0D02BBEF16}" destId="{5E3AE894-4933-4AC3-AFAC-C1117CEF1E34}" srcOrd="3" destOrd="0" presId="urn:microsoft.com/office/officeart/2005/8/layout/cycle7"/>
    <dgm:cxn modelId="{98898CDE-C755-4A1A-A98E-30F632686A60}" type="presParOf" srcId="{5E3AE894-4933-4AC3-AFAC-C1117CEF1E34}" destId="{F3A05E63-2193-4CB8-B15F-7DFCAF011809}" srcOrd="0" destOrd="0" presId="urn:microsoft.com/office/officeart/2005/8/layout/cycle7"/>
    <dgm:cxn modelId="{8142B036-E785-466E-B093-D763725847CA}" type="presParOf" srcId="{4CF99D6E-9C09-427F-8622-2C0D02BBEF16}" destId="{62E70330-BF04-46C4-A081-61A69B870739}" srcOrd="4" destOrd="0" presId="urn:microsoft.com/office/officeart/2005/8/layout/cycle7"/>
    <dgm:cxn modelId="{E2810D10-FD16-4F80-89B4-8D1FD69D84D6}" type="presParOf" srcId="{4CF99D6E-9C09-427F-8622-2C0D02BBEF16}" destId="{904377A6-5011-4E55-82D0-8C1A167B3BD0}" srcOrd="5" destOrd="0" presId="urn:microsoft.com/office/officeart/2005/8/layout/cycle7"/>
    <dgm:cxn modelId="{82739D2C-8333-4475-814A-3516F801C76F}" type="presParOf" srcId="{904377A6-5011-4E55-82D0-8C1A167B3BD0}" destId="{7B98F8BB-0068-4BB3-8D3A-1BDF91368B81}" srcOrd="0" destOrd="0" presId="urn:microsoft.com/office/officeart/2005/8/layout/cycle7"/>
    <dgm:cxn modelId="{93A326F9-7EE0-4EC7-8F3B-E739C3EF083E}" type="presParOf" srcId="{4CF99D6E-9C09-427F-8622-2C0D02BBEF16}" destId="{D44A63E4-D378-417F-BF79-75190F48ADCC}" srcOrd="6" destOrd="0" presId="urn:microsoft.com/office/officeart/2005/8/layout/cycle7"/>
    <dgm:cxn modelId="{60A22355-A147-4350-8A0B-D211886B5A26}" type="presParOf" srcId="{4CF99D6E-9C09-427F-8622-2C0D02BBEF16}" destId="{2EA3C8B1-281E-4884-8998-B87E18112D20}" srcOrd="7" destOrd="0" presId="urn:microsoft.com/office/officeart/2005/8/layout/cycle7"/>
    <dgm:cxn modelId="{396921EE-E761-4539-BB19-5CC48474E28F}" type="presParOf" srcId="{2EA3C8B1-281E-4884-8998-B87E18112D20}" destId="{8CC2439F-3CC5-4E47-B3B3-F9EAE6321A34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2FB9D9-B0D3-49F0-AB7B-8C1D2A6D896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C98679-CA91-490C-BD9B-60746AE12D0E}">
      <dgm:prSet/>
      <dgm:spPr/>
      <dgm:t>
        <a:bodyPr/>
        <a:lstStyle/>
        <a:p>
          <a:pPr rtl="0"/>
          <a:r>
            <a:rPr lang="en-US" dirty="0" err="1"/>
            <a:t>Marosimlarga</a:t>
          </a:r>
          <a:r>
            <a:rPr lang="en-US" dirty="0"/>
            <a:t> </a:t>
          </a:r>
          <a:r>
            <a:rPr lang="en-US" dirty="0" err="1"/>
            <a:t>bo’ysunish</a:t>
          </a:r>
          <a:endParaRPr lang="ru-RU" dirty="0"/>
        </a:p>
      </dgm:t>
    </dgm:pt>
    <dgm:pt modelId="{1BD46E98-6B4C-4079-8CE2-784C0797B0E9}" type="sibTrans" cxnId="{1158EAF0-0522-4AEA-A252-BFB7FFA8A262}">
      <dgm:prSet/>
      <dgm:spPr/>
      <dgm:t>
        <a:bodyPr/>
        <a:lstStyle/>
        <a:p>
          <a:endParaRPr lang="ru-RU"/>
        </a:p>
      </dgm:t>
    </dgm:pt>
    <dgm:pt modelId="{3539AAA0-7BFD-40E3-8F00-99691D98D9EA}" type="parTrans" cxnId="{1158EAF0-0522-4AEA-A252-BFB7FFA8A262}">
      <dgm:prSet/>
      <dgm:spPr/>
      <dgm:t>
        <a:bodyPr/>
        <a:lstStyle/>
        <a:p>
          <a:endParaRPr lang="ru-RU"/>
        </a:p>
      </dgm:t>
    </dgm:pt>
    <dgm:pt modelId="{52CD798A-586F-4E8C-ACCC-0EFDC97C514E}">
      <dgm:prSet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dirty="0">
              <a:solidFill>
                <a:srgbClr val="002060"/>
              </a:solidFill>
            </a:rPr>
            <a:t>KONFUTSIY </a:t>
          </a:r>
          <a:r>
            <a:rPr lang="en-US" dirty="0" err="1">
              <a:solidFill>
                <a:srgbClr val="002060"/>
              </a:solidFill>
            </a:rPr>
            <a:t>ezgu</a:t>
          </a:r>
          <a:r>
            <a:rPr lang="en-US" dirty="0">
              <a:solidFill>
                <a:srgbClr val="002060"/>
              </a:solidFill>
            </a:rPr>
            <a:t> </a:t>
          </a:r>
          <a:r>
            <a:rPr lang="en-US" dirty="0" err="1">
              <a:solidFill>
                <a:srgbClr val="002060"/>
              </a:solidFill>
            </a:rPr>
            <a:t>fazilatlarga</a:t>
          </a:r>
          <a:r>
            <a:rPr lang="en-US" dirty="0">
              <a:solidFill>
                <a:srgbClr val="002060"/>
              </a:solidFill>
            </a:rPr>
            <a:t> </a:t>
          </a:r>
          <a:r>
            <a:rPr lang="en-US" dirty="0" err="1">
              <a:solidFill>
                <a:srgbClr val="002060"/>
              </a:solidFill>
            </a:rPr>
            <a:t>amal</a:t>
          </a:r>
          <a:r>
            <a:rPr lang="en-US" dirty="0">
              <a:solidFill>
                <a:srgbClr val="002060"/>
              </a:solidFill>
            </a:rPr>
            <a:t> </a:t>
          </a:r>
          <a:r>
            <a:rPr lang="en-US" dirty="0" err="1">
              <a:solidFill>
                <a:srgbClr val="002060"/>
              </a:solidFill>
            </a:rPr>
            <a:t>qilish</a:t>
          </a:r>
          <a:r>
            <a:rPr lang="en-US" dirty="0">
              <a:solidFill>
                <a:srgbClr val="002060"/>
              </a:solidFill>
            </a:rPr>
            <a:t> </a:t>
          </a:r>
          <a:r>
            <a:rPr lang="en-US" dirty="0" err="1">
              <a:solidFill>
                <a:srgbClr val="002060"/>
              </a:solidFill>
            </a:rPr>
            <a:t>yo’lini</a:t>
          </a:r>
          <a:r>
            <a:rPr lang="en-US" dirty="0">
              <a:solidFill>
                <a:srgbClr val="002060"/>
              </a:solidFill>
            </a:rPr>
            <a:t> </a:t>
          </a:r>
          <a:r>
            <a:rPr lang="en-US" dirty="0" err="1">
              <a:solidFill>
                <a:srgbClr val="002060"/>
              </a:solidFill>
            </a:rPr>
            <a:t>aniq</a:t>
          </a:r>
          <a:r>
            <a:rPr lang="en-US" dirty="0">
              <a:solidFill>
                <a:srgbClr val="002060"/>
              </a:solidFill>
            </a:rPr>
            <a:t> </a:t>
          </a:r>
          <a:r>
            <a:rPr lang="en-US" dirty="0" err="1">
              <a:solidFill>
                <a:srgbClr val="002060"/>
              </a:solidFill>
            </a:rPr>
            <a:t>belgilab</a:t>
          </a:r>
          <a:r>
            <a:rPr lang="en-US" dirty="0">
              <a:solidFill>
                <a:srgbClr val="002060"/>
              </a:solidFill>
            </a:rPr>
            <a:t> </a:t>
          </a:r>
          <a:r>
            <a:rPr lang="en-US" dirty="0" err="1">
              <a:solidFill>
                <a:srgbClr val="002060"/>
              </a:solidFill>
            </a:rPr>
            <a:t>berdi</a:t>
          </a:r>
          <a:r>
            <a:rPr lang="en-US" dirty="0">
              <a:solidFill>
                <a:srgbClr val="002060"/>
              </a:solidFill>
            </a:rPr>
            <a:t>:</a:t>
          </a:r>
          <a:endParaRPr lang="ru-RU" dirty="0">
            <a:solidFill>
              <a:srgbClr val="002060"/>
            </a:solidFill>
          </a:endParaRPr>
        </a:p>
      </dgm:t>
    </dgm:pt>
    <dgm:pt modelId="{7482020C-0B5C-4DB4-8BDF-CCEF134EA312}" type="sibTrans" cxnId="{D99D95EA-04EB-4DA6-BBE5-F476AFC90197}">
      <dgm:prSet/>
      <dgm:spPr/>
      <dgm:t>
        <a:bodyPr/>
        <a:lstStyle/>
        <a:p>
          <a:endParaRPr lang="ru-RU"/>
        </a:p>
      </dgm:t>
    </dgm:pt>
    <dgm:pt modelId="{810BB98A-9134-419D-B07F-C67C9AB0869B}" type="parTrans" cxnId="{D99D95EA-04EB-4DA6-BBE5-F476AFC90197}">
      <dgm:prSet/>
      <dgm:spPr/>
      <dgm:t>
        <a:bodyPr/>
        <a:lstStyle/>
        <a:p>
          <a:endParaRPr lang="ru-RU"/>
        </a:p>
      </dgm:t>
    </dgm:pt>
    <dgm:pt modelId="{DC2BBD66-DDBC-4C56-8A45-8AC65920F8F2}">
      <dgm:prSet/>
      <dgm:spPr/>
      <dgm:t>
        <a:bodyPr/>
        <a:lstStyle/>
        <a:p>
          <a:pPr rtl="0"/>
          <a:r>
            <a:rPr lang="en-US" dirty="0" err="1"/>
            <a:t>Burchga</a:t>
          </a:r>
          <a:r>
            <a:rPr lang="en-US" dirty="0"/>
            <a:t> </a:t>
          </a:r>
          <a:r>
            <a:rPr lang="en-US" dirty="0" err="1"/>
            <a:t>ongli</a:t>
          </a:r>
          <a:r>
            <a:rPr lang="en-US" dirty="0"/>
            <a:t> </a:t>
          </a:r>
          <a:r>
            <a:rPr lang="en-US" dirty="0" err="1"/>
            <a:t>ravishda</a:t>
          </a:r>
          <a:r>
            <a:rPr lang="en-US" dirty="0"/>
            <a:t> </a:t>
          </a:r>
          <a:r>
            <a:rPr lang="en-US" dirty="0" err="1"/>
            <a:t>amal</a:t>
          </a:r>
          <a:r>
            <a:rPr lang="en-US" dirty="0"/>
            <a:t> </a:t>
          </a:r>
          <a:r>
            <a:rPr lang="en-US" dirty="0" err="1"/>
            <a:t>qilish</a:t>
          </a:r>
          <a:r>
            <a:rPr lang="en-US" dirty="0"/>
            <a:t> </a:t>
          </a:r>
          <a:endParaRPr lang="ru-RU" dirty="0"/>
        </a:p>
      </dgm:t>
    </dgm:pt>
    <dgm:pt modelId="{F484041D-C0CC-48F0-9305-D6A20CBEACF0}" type="sibTrans" cxnId="{403E0EA7-A523-4BA8-B942-614C24D1F29C}">
      <dgm:prSet/>
      <dgm:spPr/>
      <dgm:t>
        <a:bodyPr/>
        <a:lstStyle/>
        <a:p>
          <a:endParaRPr lang="ru-RU"/>
        </a:p>
      </dgm:t>
    </dgm:pt>
    <dgm:pt modelId="{55917D66-128C-42AD-B0F1-3085B39B3629}" type="parTrans" cxnId="{403E0EA7-A523-4BA8-B942-614C24D1F29C}">
      <dgm:prSet/>
      <dgm:spPr/>
      <dgm:t>
        <a:bodyPr/>
        <a:lstStyle/>
        <a:p>
          <a:endParaRPr lang="ru-RU"/>
        </a:p>
      </dgm:t>
    </dgm:pt>
    <dgm:pt modelId="{9E075CB8-E710-4BC9-AAD3-2F9495946416}">
      <dgm:prSet/>
      <dgm:spPr/>
      <dgm:t>
        <a:bodyPr/>
        <a:lstStyle/>
        <a:p>
          <a:pPr rtl="0"/>
          <a:r>
            <a:rPr lang="en-US" dirty="0" err="1"/>
            <a:t>O’z-o’zini</a:t>
          </a:r>
          <a:r>
            <a:rPr lang="en-US" dirty="0"/>
            <a:t> </a:t>
          </a:r>
          <a:r>
            <a:rPr lang="en-US" dirty="0" err="1"/>
            <a:t>axloqiy</a:t>
          </a:r>
          <a:r>
            <a:rPr lang="en-US" dirty="0"/>
            <a:t> </a:t>
          </a:r>
          <a:r>
            <a:rPr lang="en-US" dirty="0" err="1"/>
            <a:t>jihatdan</a:t>
          </a:r>
          <a:r>
            <a:rPr lang="en-US" dirty="0"/>
            <a:t> </a:t>
          </a:r>
          <a:r>
            <a:rPr lang="en-US" dirty="0" err="1"/>
            <a:t>takomillashtirish</a:t>
          </a:r>
          <a:endParaRPr lang="ru-RU" dirty="0"/>
        </a:p>
      </dgm:t>
    </dgm:pt>
    <dgm:pt modelId="{0BB768ED-B435-4CE9-8687-818C47604A10}" type="sibTrans" cxnId="{6E52D5FE-555A-49DA-819D-F28901F9065D}">
      <dgm:prSet/>
      <dgm:spPr/>
      <dgm:t>
        <a:bodyPr/>
        <a:lstStyle/>
        <a:p>
          <a:endParaRPr lang="ru-RU"/>
        </a:p>
      </dgm:t>
    </dgm:pt>
    <dgm:pt modelId="{88FF85D3-9213-47A5-A84B-83C65581D145}" type="parTrans" cxnId="{6E52D5FE-555A-49DA-819D-F28901F9065D}">
      <dgm:prSet/>
      <dgm:spPr/>
      <dgm:t>
        <a:bodyPr/>
        <a:lstStyle/>
        <a:p>
          <a:endParaRPr lang="ru-RU"/>
        </a:p>
      </dgm:t>
    </dgm:pt>
    <dgm:pt modelId="{FBB21DF5-8111-41D9-A529-0A2524FBB8AD}" type="pres">
      <dgm:prSet presAssocID="{6A2FB9D9-B0D3-49F0-AB7B-8C1D2A6D896A}" presName="linear" presStyleCnt="0">
        <dgm:presLayoutVars>
          <dgm:animLvl val="lvl"/>
          <dgm:resizeHandles val="exact"/>
        </dgm:presLayoutVars>
      </dgm:prSet>
      <dgm:spPr/>
    </dgm:pt>
    <dgm:pt modelId="{3694D6B9-8958-4EC3-AF01-DE7248769885}" type="pres">
      <dgm:prSet presAssocID="{52CD798A-586F-4E8C-ACCC-0EFDC97C514E}" presName="parentText" presStyleLbl="node1" presStyleIdx="0" presStyleCnt="1" custScaleY="110403" custLinFactNeighborX="-7536" custLinFactNeighborY="-16087">
        <dgm:presLayoutVars>
          <dgm:chMax val="0"/>
          <dgm:bulletEnabled val="1"/>
        </dgm:presLayoutVars>
      </dgm:prSet>
      <dgm:spPr/>
    </dgm:pt>
    <dgm:pt modelId="{95E0D4D5-43CB-40A7-88D2-9EF180894356}" type="pres">
      <dgm:prSet presAssocID="{52CD798A-586F-4E8C-ACCC-0EFDC97C514E}" presName="childText" presStyleLbl="revTx" presStyleIdx="0" presStyleCnt="1" custLinFactNeighborX="34092" custLinFactNeighborY="-8243">
        <dgm:presLayoutVars>
          <dgm:bulletEnabled val="1"/>
        </dgm:presLayoutVars>
      </dgm:prSet>
      <dgm:spPr/>
    </dgm:pt>
  </dgm:ptLst>
  <dgm:cxnLst>
    <dgm:cxn modelId="{63A2331B-72C9-4977-B606-8A459F874203}" type="presOf" srcId="{6A2FB9D9-B0D3-49F0-AB7B-8C1D2A6D896A}" destId="{FBB21DF5-8111-41D9-A529-0A2524FBB8AD}" srcOrd="0" destOrd="0" presId="urn:microsoft.com/office/officeart/2005/8/layout/vList2"/>
    <dgm:cxn modelId="{FC14055A-4FC7-4A52-BBC3-D57F74B26097}" type="presOf" srcId="{DC2BBD66-DDBC-4C56-8A45-8AC65920F8F2}" destId="{95E0D4D5-43CB-40A7-88D2-9EF180894356}" srcOrd="0" destOrd="2" presId="urn:microsoft.com/office/officeart/2005/8/layout/vList2"/>
    <dgm:cxn modelId="{FC96898A-276D-4496-BFC2-140DDF0CED98}" type="presOf" srcId="{E3C98679-CA91-490C-BD9B-60746AE12D0E}" destId="{95E0D4D5-43CB-40A7-88D2-9EF180894356}" srcOrd="0" destOrd="0" presId="urn:microsoft.com/office/officeart/2005/8/layout/vList2"/>
    <dgm:cxn modelId="{640E0D8E-1A21-40FA-B725-48516E1DDA54}" type="presOf" srcId="{9E075CB8-E710-4BC9-AAD3-2F9495946416}" destId="{95E0D4D5-43CB-40A7-88D2-9EF180894356}" srcOrd="0" destOrd="1" presId="urn:microsoft.com/office/officeart/2005/8/layout/vList2"/>
    <dgm:cxn modelId="{403E0EA7-A523-4BA8-B942-614C24D1F29C}" srcId="{52CD798A-586F-4E8C-ACCC-0EFDC97C514E}" destId="{DC2BBD66-DDBC-4C56-8A45-8AC65920F8F2}" srcOrd="2" destOrd="0" parTransId="{55917D66-128C-42AD-B0F1-3085B39B3629}" sibTransId="{F484041D-C0CC-48F0-9305-D6A20CBEACF0}"/>
    <dgm:cxn modelId="{00F7D5E9-2058-4150-ABA0-6A7927E9FDC7}" type="presOf" srcId="{52CD798A-586F-4E8C-ACCC-0EFDC97C514E}" destId="{3694D6B9-8958-4EC3-AF01-DE7248769885}" srcOrd="0" destOrd="0" presId="urn:microsoft.com/office/officeart/2005/8/layout/vList2"/>
    <dgm:cxn modelId="{D99D95EA-04EB-4DA6-BBE5-F476AFC90197}" srcId="{6A2FB9D9-B0D3-49F0-AB7B-8C1D2A6D896A}" destId="{52CD798A-586F-4E8C-ACCC-0EFDC97C514E}" srcOrd="0" destOrd="0" parTransId="{810BB98A-9134-419D-B07F-C67C9AB0869B}" sibTransId="{7482020C-0B5C-4DB4-8BDF-CCEF134EA312}"/>
    <dgm:cxn modelId="{1158EAF0-0522-4AEA-A252-BFB7FFA8A262}" srcId="{52CD798A-586F-4E8C-ACCC-0EFDC97C514E}" destId="{E3C98679-CA91-490C-BD9B-60746AE12D0E}" srcOrd="0" destOrd="0" parTransId="{3539AAA0-7BFD-40E3-8F00-99691D98D9EA}" sibTransId="{1BD46E98-6B4C-4079-8CE2-784C0797B0E9}"/>
    <dgm:cxn modelId="{6E52D5FE-555A-49DA-819D-F28901F9065D}" srcId="{52CD798A-586F-4E8C-ACCC-0EFDC97C514E}" destId="{9E075CB8-E710-4BC9-AAD3-2F9495946416}" srcOrd="1" destOrd="0" parTransId="{88FF85D3-9213-47A5-A84B-83C65581D145}" sibTransId="{0BB768ED-B435-4CE9-8687-818C47604A10}"/>
    <dgm:cxn modelId="{B4BC5CED-F7DC-4332-8EE7-603F43C1501C}" type="presParOf" srcId="{FBB21DF5-8111-41D9-A529-0A2524FBB8AD}" destId="{3694D6B9-8958-4EC3-AF01-DE7248769885}" srcOrd="0" destOrd="0" presId="urn:microsoft.com/office/officeart/2005/8/layout/vList2"/>
    <dgm:cxn modelId="{A8FE2A95-BDBE-4480-843F-5B17D2CB2F39}" type="presParOf" srcId="{FBB21DF5-8111-41D9-A529-0A2524FBB8AD}" destId="{95E0D4D5-43CB-40A7-88D2-9EF18089435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0B0B48-68D1-4EE2-B634-75C175A5F68E}" type="doc">
      <dgm:prSet loTypeId="urn:microsoft.com/office/officeart/2005/8/layout/lProcess3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754D504-CEEA-4C51-BE9C-DA36A6D6BB61}">
      <dgm:prSet custT="1"/>
      <dgm:spPr/>
      <dgm:t>
        <a:bodyPr/>
        <a:lstStyle/>
        <a:p>
          <a:pPr rtl="0"/>
          <a:r>
            <a:rPr lang="en-US" sz="2000" dirty="0" err="1">
              <a:solidFill>
                <a:srgbClr val="C00000"/>
              </a:solidFill>
            </a:rPr>
            <a:t>Jaynizm</a:t>
          </a:r>
          <a:r>
            <a:rPr lang="en-US" sz="2000" dirty="0">
              <a:solidFill>
                <a:srgbClr val="C00000"/>
              </a:solidFill>
            </a:rPr>
            <a:t>. </a:t>
          </a:r>
          <a:r>
            <a:rPr lang="en-US" sz="2000" dirty="0" err="1">
              <a:solidFill>
                <a:srgbClr val="C00000"/>
              </a:solidFill>
            </a:rPr>
            <a:t>Bunda</a:t>
          </a:r>
          <a:r>
            <a:rPr lang="en-US" sz="2000" dirty="0">
              <a:solidFill>
                <a:srgbClr val="C00000"/>
              </a:solidFill>
            </a:rPr>
            <a:t> </a:t>
          </a:r>
          <a:r>
            <a:rPr lang="en-US" sz="2000" dirty="0" err="1">
              <a:solidFill>
                <a:srgbClr val="C00000"/>
              </a:solidFill>
            </a:rPr>
            <a:t>insonning</a:t>
          </a:r>
          <a:r>
            <a:rPr lang="en-US" sz="2000" dirty="0">
              <a:solidFill>
                <a:srgbClr val="C00000"/>
              </a:solidFill>
            </a:rPr>
            <a:t> </a:t>
          </a:r>
          <a:r>
            <a:rPr lang="en-US" sz="2000" dirty="0" err="1">
              <a:solidFill>
                <a:srgbClr val="C00000"/>
              </a:solidFill>
            </a:rPr>
            <a:t>maqsadi-ruhni</a:t>
          </a:r>
          <a:r>
            <a:rPr lang="en-US" sz="2000" dirty="0">
              <a:solidFill>
                <a:srgbClr val="C00000"/>
              </a:solidFill>
            </a:rPr>
            <a:t> </a:t>
          </a:r>
          <a:r>
            <a:rPr lang="en-US" sz="2000" dirty="0" err="1">
              <a:solidFill>
                <a:srgbClr val="C00000"/>
              </a:solidFill>
            </a:rPr>
            <a:t>sansara</a:t>
          </a:r>
          <a:r>
            <a:rPr lang="en-US" sz="2000" dirty="0">
              <a:solidFill>
                <a:srgbClr val="C00000"/>
              </a:solidFill>
            </a:rPr>
            <a:t> </a:t>
          </a:r>
          <a:r>
            <a:rPr lang="en-US" sz="2000" dirty="0" err="1">
              <a:solidFill>
                <a:srgbClr val="C00000"/>
              </a:solidFill>
            </a:rPr>
            <a:t>asirligidan</a:t>
          </a:r>
          <a:r>
            <a:rPr lang="en-US" sz="2000" dirty="0">
              <a:solidFill>
                <a:srgbClr val="C00000"/>
              </a:solidFill>
            </a:rPr>
            <a:t> </a:t>
          </a:r>
          <a:r>
            <a:rPr lang="en-US" sz="2000" dirty="0" err="1">
              <a:solidFill>
                <a:srgbClr val="C00000"/>
              </a:solidFill>
            </a:rPr>
            <a:t>ozod</a:t>
          </a:r>
          <a:r>
            <a:rPr lang="en-US" sz="2000" dirty="0">
              <a:solidFill>
                <a:srgbClr val="C00000"/>
              </a:solidFill>
            </a:rPr>
            <a:t> </a:t>
          </a:r>
          <a:r>
            <a:rPr lang="en-US" sz="2000" dirty="0" err="1">
              <a:solidFill>
                <a:srgbClr val="C00000"/>
              </a:solidFill>
            </a:rPr>
            <a:t>qilish</a:t>
          </a:r>
          <a:r>
            <a:rPr lang="en-US" sz="2000" dirty="0">
              <a:solidFill>
                <a:srgbClr val="C00000"/>
              </a:solidFill>
            </a:rPr>
            <a:t> </a:t>
          </a:r>
          <a:r>
            <a:rPr lang="en-US" sz="2000" dirty="0" err="1">
              <a:solidFill>
                <a:srgbClr val="C00000"/>
              </a:solidFill>
            </a:rPr>
            <a:t>va</a:t>
          </a:r>
          <a:r>
            <a:rPr lang="en-US" sz="2000" dirty="0">
              <a:solidFill>
                <a:srgbClr val="C00000"/>
              </a:solidFill>
            </a:rPr>
            <a:t> </a:t>
          </a:r>
          <a:r>
            <a:rPr lang="en-US" sz="2000" dirty="0" err="1">
              <a:solidFill>
                <a:srgbClr val="C00000"/>
              </a:solidFill>
            </a:rPr>
            <a:t>qalbni</a:t>
          </a:r>
          <a:r>
            <a:rPr lang="en-US" sz="2000" dirty="0">
              <a:solidFill>
                <a:srgbClr val="C00000"/>
              </a:solidFill>
            </a:rPr>
            <a:t> </a:t>
          </a:r>
          <a:r>
            <a:rPr lang="en-US" sz="2000" dirty="0" err="1">
              <a:solidFill>
                <a:srgbClr val="C00000"/>
              </a:solidFill>
            </a:rPr>
            <a:t>qutqarishdir</a:t>
          </a:r>
          <a:r>
            <a:rPr lang="en-US" sz="2000" dirty="0">
              <a:solidFill>
                <a:srgbClr val="C00000"/>
              </a:solidFill>
            </a:rPr>
            <a:t>. </a:t>
          </a:r>
          <a:r>
            <a:rPr lang="en-US" sz="2000" dirty="0" err="1">
              <a:solidFill>
                <a:srgbClr val="C00000"/>
              </a:solidFill>
            </a:rPr>
            <a:t>Buning</a:t>
          </a:r>
          <a:r>
            <a:rPr lang="en-US" sz="2000" dirty="0">
              <a:solidFill>
                <a:srgbClr val="C00000"/>
              </a:solidFill>
            </a:rPr>
            <a:t> </a:t>
          </a:r>
          <a:r>
            <a:rPr lang="en-US" sz="2000" dirty="0" err="1">
              <a:solidFill>
                <a:srgbClr val="C00000"/>
              </a:solidFill>
            </a:rPr>
            <a:t>uchun</a:t>
          </a:r>
          <a:r>
            <a:rPr lang="en-US" sz="2000" dirty="0">
              <a:solidFill>
                <a:srgbClr val="C00000"/>
              </a:solidFill>
            </a:rPr>
            <a:t> </a:t>
          </a:r>
          <a:r>
            <a:rPr lang="en-US" sz="2000" dirty="0" err="1">
              <a:solidFill>
                <a:srgbClr val="C00000"/>
              </a:solidFill>
            </a:rPr>
            <a:t>odam</a:t>
          </a:r>
          <a:r>
            <a:rPr lang="en-US" sz="2000" dirty="0">
              <a:solidFill>
                <a:srgbClr val="C00000"/>
              </a:solidFill>
            </a:rPr>
            <a:t> 5ta </a:t>
          </a:r>
          <a:r>
            <a:rPr lang="en-US" sz="2000" dirty="0" err="1">
              <a:solidFill>
                <a:srgbClr val="C00000"/>
              </a:solidFill>
            </a:rPr>
            <a:t>qasamni</a:t>
          </a:r>
          <a:r>
            <a:rPr lang="en-US" sz="2000" dirty="0">
              <a:solidFill>
                <a:srgbClr val="C00000"/>
              </a:solidFill>
            </a:rPr>
            <a:t> </a:t>
          </a:r>
          <a:r>
            <a:rPr lang="en-US" sz="2000" dirty="0" err="1">
              <a:solidFill>
                <a:srgbClr val="C00000"/>
              </a:solidFill>
            </a:rPr>
            <a:t>amalga</a:t>
          </a:r>
          <a:r>
            <a:rPr lang="en-US" sz="2000" dirty="0">
              <a:solidFill>
                <a:srgbClr val="C00000"/>
              </a:solidFill>
            </a:rPr>
            <a:t> </a:t>
          </a:r>
          <a:r>
            <a:rPr lang="en-US" sz="2000" dirty="0" err="1">
              <a:solidFill>
                <a:srgbClr val="C00000"/>
              </a:solidFill>
            </a:rPr>
            <a:t>oshirishlari</a:t>
          </a:r>
          <a:r>
            <a:rPr lang="en-US" sz="2000" dirty="0">
              <a:solidFill>
                <a:srgbClr val="C00000"/>
              </a:solidFill>
            </a:rPr>
            <a:t> </a:t>
          </a:r>
          <a:r>
            <a:rPr lang="en-US" sz="2000" dirty="0" err="1">
              <a:solidFill>
                <a:srgbClr val="C00000"/>
              </a:solidFill>
            </a:rPr>
            <a:t>talab</a:t>
          </a:r>
          <a:r>
            <a:rPr lang="en-US" sz="2000" dirty="0">
              <a:solidFill>
                <a:srgbClr val="C00000"/>
              </a:solidFill>
            </a:rPr>
            <a:t> </a:t>
          </a:r>
          <a:r>
            <a:rPr lang="en-US" sz="2000" dirty="0" err="1">
              <a:solidFill>
                <a:srgbClr val="C00000"/>
              </a:solidFill>
            </a:rPr>
            <a:t>etiladi</a:t>
          </a:r>
          <a:r>
            <a:rPr lang="en-US" sz="2000" dirty="0">
              <a:solidFill>
                <a:srgbClr val="C00000"/>
              </a:solidFill>
            </a:rPr>
            <a:t>.</a:t>
          </a:r>
          <a:endParaRPr lang="ru-RU" sz="2000" dirty="0">
            <a:solidFill>
              <a:srgbClr val="C00000"/>
            </a:solidFill>
          </a:endParaRPr>
        </a:p>
      </dgm:t>
    </dgm:pt>
    <dgm:pt modelId="{868A6848-818B-404A-A2E3-B99E7935CE23}" type="parTrans" cxnId="{EBC4269D-AE5D-4647-9DCD-A27732216755}">
      <dgm:prSet/>
      <dgm:spPr/>
      <dgm:t>
        <a:bodyPr/>
        <a:lstStyle/>
        <a:p>
          <a:endParaRPr lang="ru-RU"/>
        </a:p>
      </dgm:t>
    </dgm:pt>
    <dgm:pt modelId="{F8B7AAC4-45F2-4AEA-AA75-CB422818249B}" type="sibTrans" cxnId="{EBC4269D-AE5D-4647-9DCD-A27732216755}">
      <dgm:prSet/>
      <dgm:spPr/>
      <dgm:t>
        <a:bodyPr/>
        <a:lstStyle/>
        <a:p>
          <a:endParaRPr lang="ru-RU"/>
        </a:p>
      </dgm:t>
    </dgm:pt>
    <dgm:pt modelId="{7D31A2B1-31F8-41C4-8723-BC9BC0F96951}">
      <dgm:prSet custT="1"/>
      <dgm:spPr/>
      <dgm:t>
        <a:bodyPr/>
        <a:lstStyle/>
        <a:p>
          <a:pPr rtl="0"/>
          <a:r>
            <a:rPr lang="en-US" sz="2800" u="sng" dirty="0" err="1">
              <a:solidFill>
                <a:schemeClr val="tx1"/>
              </a:solidFill>
            </a:rPr>
            <a:t>Jonzotlarga</a:t>
          </a:r>
          <a:r>
            <a:rPr lang="en-US" sz="2800" u="sng" dirty="0">
              <a:solidFill>
                <a:schemeClr val="tx1"/>
              </a:solidFill>
            </a:rPr>
            <a:t> </a:t>
          </a:r>
          <a:r>
            <a:rPr lang="en-US" sz="2800" u="sng" dirty="0" err="1">
              <a:solidFill>
                <a:schemeClr val="tx1"/>
              </a:solidFill>
            </a:rPr>
            <a:t>zarar</a:t>
          </a:r>
          <a:r>
            <a:rPr lang="en-US" sz="2800" u="sng" dirty="0">
              <a:solidFill>
                <a:schemeClr val="tx1"/>
              </a:solidFill>
            </a:rPr>
            <a:t> </a:t>
          </a:r>
          <a:r>
            <a:rPr lang="en-US" sz="2800" u="sng" dirty="0" err="1">
              <a:solidFill>
                <a:schemeClr val="tx1"/>
              </a:solidFill>
            </a:rPr>
            <a:t>yetkazmaslik</a:t>
          </a:r>
          <a:r>
            <a:rPr lang="en-US" sz="2800" u="sng" dirty="0">
              <a:solidFill>
                <a:schemeClr val="tx1"/>
              </a:solidFill>
            </a:rPr>
            <a:t> </a:t>
          </a:r>
          <a:endParaRPr lang="ru-RU" sz="2800" dirty="0">
            <a:solidFill>
              <a:schemeClr val="tx1"/>
            </a:solidFill>
          </a:endParaRPr>
        </a:p>
      </dgm:t>
    </dgm:pt>
    <dgm:pt modelId="{8273A1F8-150F-44D9-9D3A-2F95A9DD4DCF}" type="parTrans" cxnId="{5F080B5C-A416-4FE9-9211-9FE77CFD57C4}">
      <dgm:prSet/>
      <dgm:spPr/>
      <dgm:t>
        <a:bodyPr/>
        <a:lstStyle/>
        <a:p>
          <a:endParaRPr lang="ru-RU"/>
        </a:p>
      </dgm:t>
    </dgm:pt>
    <dgm:pt modelId="{733483E9-A6C9-4210-8294-EEA3872DF1B1}" type="sibTrans" cxnId="{5F080B5C-A416-4FE9-9211-9FE77CFD57C4}">
      <dgm:prSet/>
      <dgm:spPr/>
      <dgm:t>
        <a:bodyPr/>
        <a:lstStyle/>
        <a:p>
          <a:endParaRPr lang="ru-RU"/>
        </a:p>
      </dgm:t>
    </dgm:pt>
    <dgm:pt modelId="{AC76E22C-BB49-4D03-9ABF-9B39BD0F958F}">
      <dgm:prSet custT="1"/>
      <dgm:spPr/>
      <dgm:t>
        <a:bodyPr/>
        <a:lstStyle/>
        <a:p>
          <a:pPr rtl="0"/>
          <a:r>
            <a:rPr lang="en-US" sz="3200" u="sng" dirty="0" err="1">
              <a:solidFill>
                <a:schemeClr val="tx1"/>
              </a:solidFill>
            </a:rPr>
            <a:t>Yolg’on</a:t>
          </a:r>
          <a:r>
            <a:rPr lang="en-US" sz="3200" u="sng" dirty="0">
              <a:solidFill>
                <a:schemeClr val="tx1"/>
              </a:solidFill>
            </a:rPr>
            <a:t> </a:t>
          </a:r>
          <a:r>
            <a:rPr lang="en-US" sz="3200" u="sng" dirty="0" err="1">
              <a:solidFill>
                <a:schemeClr val="tx1"/>
              </a:solidFill>
            </a:rPr>
            <a:t>gapirmaslik</a:t>
          </a:r>
          <a:endParaRPr lang="ru-RU" sz="3200" dirty="0">
            <a:solidFill>
              <a:schemeClr val="tx1"/>
            </a:solidFill>
          </a:endParaRPr>
        </a:p>
      </dgm:t>
    </dgm:pt>
    <dgm:pt modelId="{94EB48CB-040A-448D-AC43-E7D945B20F16}" type="parTrans" cxnId="{B23D3D41-713C-415C-809B-502087B638BD}">
      <dgm:prSet/>
      <dgm:spPr/>
      <dgm:t>
        <a:bodyPr/>
        <a:lstStyle/>
        <a:p>
          <a:endParaRPr lang="ru-RU"/>
        </a:p>
      </dgm:t>
    </dgm:pt>
    <dgm:pt modelId="{D5C3AA14-67D9-431F-89FF-24FF92F4F030}" type="sibTrans" cxnId="{B23D3D41-713C-415C-809B-502087B638BD}">
      <dgm:prSet/>
      <dgm:spPr/>
      <dgm:t>
        <a:bodyPr/>
        <a:lstStyle/>
        <a:p>
          <a:endParaRPr lang="ru-RU"/>
        </a:p>
      </dgm:t>
    </dgm:pt>
    <dgm:pt modelId="{AA6510C9-1765-48BB-BF6D-38C7A1B5A2B9}">
      <dgm:prSet custT="1"/>
      <dgm:spPr/>
      <dgm:t>
        <a:bodyPr/>
        <a:lstStyle/>
        <a:p>
          <a:pPr rtl="0"/>
          <a:r>
            <a:rPr lang="en-US" sz="3200" u="sng" dirty="0" err="1">
              <a:solidFill>
                <a:schemeClr val="tx1"/>
              </a:solidFill>
            </a:rPr>
            <a:t>O’g’irlik</a:t>
          </a:r>
          <a:r>
            <a:rPr lang="en-US" sz="3200" u="sng" dirty="0">
              <a:solidFill>
                <a:schemeClr val="tx1"/>
              </a:solidFill>
            </a:rPr>
            <a:t> </a:t>
          </a:r>
          <a:r>
            <a:rPr lang="en-US" sz="3200" u="sng" dirty="0" err="1">
              <a:solidFill>
                <a:schemeClr val="tx1"/>
              </a:solidFill>
            </a:rPr>
            <a:t>qilmaslik</a:t>
          </a:r>
          <a:endParaRPr lang="ru-RU" sz="3200" dirty="0">
            <a:solidFill>
              <a:schemeClr val="tx1"/>
            </a:solidFill>
          </a:endParaRPr>
        </a:p>
      </dgm:t>
    </dgm:pt>
    <dgm:pt modelId="{3D23C7F7-34EB-44F4-B775-78428E3FB791}" type="parTrans" cxnId="{2C51BA26-048C-4903-8E1B-01D64448A358}">
      <dgm:prSet/>
      <dgm:spPr/>
      <dgm:t>
        <a:bodyPr/>
        <a:lstStyle/>
        <a:p>
          <a:endParaRPr lang="ru-RU"/>
        </a:p>
      </dgm:t>
    </dgm:pt>
    <dgm:pt modelId="{ADC91E70-751D-4437-911F-D7CF29455934}" type="sibTrans" cxnId="{2C51BA26-048C-4903-8E1B-01D64448A358}">
      <dgm:prSet/>
      <dgm:spPr/>
      <dgm:t>
        <a:bodyPr/>
        <a:lstStyle/>
        <a:p>
          <a:endParaRPr lang="ru-RU"/>
        </a:p>
      </dgm:t>
    </dgm:pt>
    <dgm:pt modelId="{3B83D331-37AD-4F62-BA27-158D91478924}">
      <dgm:prSet custT="1"/>
      <dgm:spPr/>
      <dgm:t>
        <a:bodyPr/>
        <a:lstStyle/>
        <a:p>
          <a:pPr rtl="0"/>
          <a:r>
            <a:rPr lang="en-US" sz="3200" u="sng" dirty="0" err="1">
              <a:solidFill>
                <a:schemeClr val="tx1"/>
              </a:solidFill>
            </a:rPr>
            <a:t>Bog’lanib</a:t>
          </a:r>
          <a:r>
            <a:rPr lang="en-US" sz="3200" u="sng" dirty="0">
              <a:solidFill>
                <a:schemeClr val="tx1"/>
              </a:solidFill>
            </a:rPr>
            <a:t> </a:t>
          </a:r>
          <a:r>
            <a:rPr lang="en-US" sz="3200" u="sng" dirty="0" err="1">
              <a:solidFill>
                <a:schemeClr val="tx1"/>
              </a:solidFill>
            </a:rPr>
            <a:t>qolishdan</a:t>
          </a:r>
          <a:r>
            <a:rPr lang="en-US" sz="3200" u="sng" dirty="0">
              <a:solidFill>
                <a:schemeClr val="tx1"/>
              </a:solidFill>
            </a:rPr>
            <a:t> </a:t>
          </a:r>
          <a:r>
            <a:rPr lang="en-US" sz="3200" u="sng" dirty="0" err="1">
              <a:solidFill>
                <a:schemeClr val="tx1"/>
              </a:solidFill>
            </a:rPr>
            <a:t>saqlanish</a:t>
          </a:r>
          <a:endParaRPr lang="ru-RU" sz="3200" dirty="0">
            <a:solidFill>
              <a:schemeClr val="tx1"/>
            </a:solidFill>
          </a:endParaRPr>
        </a:p>
      </dgm:t>
    </dgm:pt>
    <dgm:pt modelId="{FBB57A61-45EC-443B-B50E-BBBBD8100EBD}" type="parTrans" cxnId="{FC6A9722-D7CE-48CB-8C2E-E779E15F8F2E}">
      <dgm:prSet/>
      <dgm:spPr/>
      <dgm:t>
        <a:bodyPr/>
        <a:lstStyle/>
        <a:p>
          <a:endParaRPr lang="ru-RU"/>
        </a:p>
      </dgm:t>
    </dgm:pt>
    <dgm:pt modelId="{595D6D5B-D2A1-4A8D-B9E9-CE0B0D0F2559}" type="sibTrans" cxnId="{FC6A9722-D7CE-48CB-8C2E-E779E15F8F2E}">
      <dgm:prSet/>
      <dgm:spPr/>
      <dgm:t>
        <a:bodyPr/>
        <a:lstStyle/>
        <a:p>
          <a:endParaRPr lang="ru-RU"/>
        </a:p>
      </dgm:t>
    </dgm:pt>
    <dgm:pt modelId="{D32EB26D-4FE6-49D6-A891-2E4437C721BC}">
      <dgm:prSet custT="1"/>
      <dgm:spPr/>
      <dgm:t>
        <a:bodyPr/>
        <a:lstStyle/>
        <a:p>
          <a:pPr rtl="0"/>
          <a:r>
            <a:rPr lang="en-US" sz="3200" u="sng" dirty="0" err="1">
              <a:solidFill>
                <a:schemeClr val="tx1"/>
              </a:solidFill>
            </a:rPr>
            <a:t>Vasvasaga</a:t>
          </a:r>
          <a:r>
            <a:rPr lang="en-US" sz="3200" u="sng" dirty="0">
              <a:solidFill>
                <a:schemeClr val="tx1"/>
              </a:solidFill>
            </a:rPr>
            <a:t> </a:t>
          </a:r>
          <a:r>
            <a:rPr lang="en-US" sz="3200" u="sng" dirty="0" err="1">
              <a:solidFill>
                <a:schemeClr val="tx1"/>
              </a:solidFill>
            </a:rPr>
            <a:t>tushmaslik</a:t>
          </a:r>
          <a:endParaRPr lang="ru-RU" sz="3200" dirty="0">
            <a:solidFill>
              <a:schemeClr val="tx1"/>
            </a:solidFill>
          </a:endParaRPr>
        </a:p>
      </dgm:t>
    </dgm:pt>
    <dgm:pt modelId="{91B18C3E-67DF-4B10-9C63-FACB69BC1B3C}" type="sibTrans" cxnId="{409109F5-6556-44F2-8CB6-E5831A16FC9F}">
      <dgm:prSet/>
      <dgm:spPr/>
      <dgm:t>
        <a:bodyPr/>
        <a:lstStyle/>
        <a:p>
          <a:endParaRPr lang="ru-RU"/>
        </a:p>
      </dgm:t>
    </dgm:pt>
    <dgm:pt modelId="{701217A7-912E-4143-80FD-8C0B1F114804}" type="parTrans" cxnId="{409109F5-6556-44F2-8CB6-E5831A16FC9F}">
      <dgm:prSet/>
      <dgm:spPr/>
      <dgm:t>
        <a:bodyPr/>
        <a:lstStyle/>
        <a:p>
          <a:endParaRPr lang="ru-RU"/>
        </a:p>
      </dgm:t>
    </dgm:pt>
    <dgm:pt modelId="{AD5FA38D-B734-4FD0-A375-E93E9D48CFDC}" type="pres">
      <dgm:prSet presAssocID="{240B0B48-68D1-4EE2-B634-75C175A5F68E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0E13826D-694D-4D43-BE00-66E0680F0DD7}" type="pres">
      <dgm:prSet presAssocID="{2754D504-CEEA-4C51-BE9C-DA36A6D6BB61}" presName="horFlow" presStyleCnt="0"/>
      <dgm:spPr/>
    </dgm:pt>
    <dgm:pt modelId="{B1877E11-9922-469B-946E-6F411ABF886D}" type="pres">
      <dgm:prSet presAssocID="{2754D504-CEEA-4C51-BE9C-DA36A6D6BB61}" presName="bigChev" presStyleLbl="node1" presStyleIdx="0" presStyleCnt="6" custScaleX="337490" custScaleY="126841" custLinFactNeighborX="-4557" custLinFactNeighborY="-373"/>
      <dgm:spPr/>
    </dgm:pt>
    <dgm:pt modelId="{C3C15428-4A9B-41E5-A4D3-E789255155EF}" type="pres">
      <dgm:prSet presAssocID="{2754D504-CEEA-4C51-BE9C-DA36A6D6BB61}" presName="vSp" presStyleCnt="0"/>
      <dgm:spPr/>
    </dgm:pt>
    <dgm:pt modelId="{0C7677BB-2200-4D99-B1A4-B958B9497901}" type="pres">
      <dgm:prSet presAssocID="{7D31A2B1-31F8-41C4-8723-BC9BC0F96951}" presName="horFlow" presStyleCnt="0"/>
      <dgm:spPr/>
    </dgm:pt>
    <dgm:pt modelId="{8407DE4E-D5BA-483B-9B3C-EED1B419E565}" type="pres">
      <dgm:prSet presAssocID="{7D31A2B1-31F8-41C4-8723-BC9BC0F96951}" presName="bigChev" presStyleLbl="node1" presStyleIdx="1" presStyleCnt="6" custScaleX="341413" custScaleY="79745" custLinFactNeighborX="-5700" custLinFactNeighborY="5011"/>
      <dgm:spPr/>
    </dgm:pt>
    <dgm:pt modelId="{DE73F86F-9837-4A00-B1D7-97698F315E30}" type="pres">
      <dgm:prSet presAssocID="{7D31A2B1-31F8-41C4-8723-BC9BC0F96951}" presName="vSp" presStyleCnt="0"/>
      <dgm:spPr/>
    </dgm:pt>
    <dgm:pt modelId="{86AF77A6-F0CD-4CF7-8E02-C7DDC5018712}" type="pres">
      <dgm:prSet presAssocID="{AC76E22C-BB49-4D03-9ABF-9B39BD0F958F}" presName="horFlow" presStyleCnt="0"/>
      <dgm:spPr/>
    </dgm:pt>
    <dgm:pt modelId="{AB95033A-7B5B-4A0B-88A7-C2B3519242FE}" type="pres">
      <dgm:prSet presAssocID="{AC76E22C-BB49-4D03-9ABF-9B39BD0F958F}" presName="bigChev" presStyleLbl="node1" presStyleIdx="2" presStyleCnt="6" custScaleX="341789" custScaleY="79549" custLinFactNeighborX="-4557" custLinFactNeighborY="-514"/>
      <dgm:spPr/>
    </dgm:pt>
    <dgm:pt modelId="{102E2B12-2134-417B-B6ED-47EDA031D23F}" type="pres">
      <dgm:prSet presAssocID="{AC76E22C-BB49-4D03-9ABF-9B39BD0F958F}" presName="vSp" presStyleCnt="0"/>
      <dgm:spPr/>
    </dgm:pt>
    <dgm:pt modelId="{F49D464D-FF4E-45BC-BFA2-7616B67D812A}" type="pres">
      <dgm:prSet presAssocID="{AA6510C9-1765-48BB-BF6D-38C7A1B5A2B9}" presName="horFlow" presStyleCnt="0"/>
      <dgm:spPr/>
    </dgm:pt>
    <dgm:pt modelId="{3FB36C13-1777-41D4-BC7F-4A37FB6DB000}" type="pres">
      <dgm:prSet presAssocID="{AA6510C9-1765-48BB-BF6D-38C7A1B5A2B9}" presName="bigChev" presStyleLbl="node1" presStyleIdx="3" presStyleCnt="6" custScaleX="341630" custScaleY="74200" custLinFactNeighborX="-3916" custLinFactNeighborY="1850"/>
      <dgm:spPr/>
    </dgm:pt>
    <dgm:pt modelId="{5CE8E96B-A2AE-45EF-83B7-2994FA1B9C67}" type="pres">
      <dgm:prSet presAssocID="{AA6510C9-1765-48BB-BF6D-38C7A1B5A2B9}" presName="vSp" presStyleCnt="0"/>
      <dgm:spPr/>
    </dgm:pt>
    <dgm:pt modelId="{FAD5F7C8-8511-4711-86B5-AA21F852E9FE}" type="pres">
      <dgm:prSet presAssocID="{D32EB26D-4FE6-49D6-A891-2E4437C721BC}" presName="horFlow" presStyleCnt="0"/>
      <dgm:spPr/>
    </dgm:pt>
    <dgm:pt modelId="{513A1CD8-B57B-4327-8794-8BF3DA19DA41}" type="pres">
      <dgm:prSet presAssocID="{D32EB26D-4FE6-49D6-A891-2E4437C721BC}" presName="bigChev" presStyleLbl="node1" presStyleIdx="4" presStyleCnt="6" custScaleX="339861" custScaleY="71950" custLinFactNeighborX="-1732" custLinFactNeighborY="326"/>
      <dgm:spPr/>
    </dgm:pt>
    <dgm:pt modelId="{796DD698-5FEB-44EA-BE5A-3ACF11AE97FA}" type="pres">
      <dgm:prSet presAssocID="{D32EB26D-4FE6-49D6-A891-2E4437C721BC}" presName="vSp" presStyleCnt="0"/>
      <dgm:spPr/>
    </dgm:pt>
    <dgm:pt modelId="{FA729BB1-FF2F-4745-841D-BEEA4A0F5C9E}" type="pres">
      <dgm:prSet presAssocID="{3B83D331-37AD-4F62-BA27-158D91478924}" presName="horFlow" presStyleCnt="0"/>
      <dgm:spPr/>
    </dgm:pt>
    <dgm:pt modelId="{FCC2DDFF-6C69-4F0F-98E7-6FD3AFC233E5}" type="pres">
      <dgm:prSet presAssocID="{3B83D331-37AD-4F62-BA27-158D91478924}" presName="bigChev" presStyleLbl="node1" presStyleIdx="5" presStyleCnt="6" custScaleX="342825" custScaleY="76884" custLinFactNeighborX="-1214" custLinFactNeighborY="832"/>
      <dgm:spPr/>
    </dgm:pt>
  </dgm:ptLst>
  <dgm:cxnLst>
    <dgm:cxn modelId="{FC6A9722-D7CE-48CB-8C2E-E779E15F8F2E}" srcId="{240B0B48-68D1-4EE2-B634-75C175A5F68E}" destId="{3B83D331-37AD-4F62-BA27-158D91478924}" srcOrd="5" destOrd="0" parTransId="{FBB57A61-45EC-443B-B50E-BBBBD8100EBD}" sibTransId="{595D6D5B-D2A1-4A8D-B9E9-CE0B0D0F2559}"/>
    <dgm:cxn modelId="{2C51BA26-048C-4903-8E1B-01D64448A358}" srcId="{240B0B48-68D1-4EE2-B634-75C175A5F68E}" destId="{AA6510C9-1765-48BB-BF6D-38C7A1B5A2B9}" srcOrd="3" destOrd="0" parTransId="{3D23C7F7-34EB-44F4-B775-78428E3FB791}" sibTransId="{ADC91E70-751D-4437-911F-D7CF29455934}"/>
    <dgm:cxn modelId="{5F080B5C-A416-4FE9-9211-9FE77CFD57C4}" srcId="{240B0B48-68D1-4EE2-B634-75C175A5F68E}" destId="{7D31A2B1-31F8-41C4-8723-BC9BC0F96951}" srcOrd="1" destOrd="0" parTransId="{8273A1F8-150F-44D9-9D3A-2F95A9DD4DCF}" sibTransId="{733483E9-A6C9-4210-8294-EEA3872DF1B1}"/>
    <dgm:cxn modelId="{B23D3D41-713C-415C-809B-502087B638BD}" srcId="{240B0B48-68D1-4EE2-B634-75C175A5F68E}" destId="{AC76E22C-BB49-4D03-9ABF-9B39BD0F958F}" srcOrd="2" destOrd="0" parTransId="{94EB48CB-040A-448D-AC43-E7D945B20F16}" sibTransId="{D5C3AA14-67D9-431F-89FF-24FF92F4F030}"/>
    <dgm:cxn modelId="{F1807949-2D22-416E-B2F0-7C157D76D0D4}" type="presOf" srcId="{3B83D331-37AD-4F62-BA27-158D91478924}" destId="{FCC2DDFF-6C69-4F0F-98E7-6FD3AFC233E5}" srcOrd="0" destOrd="0" presId="urn:microsoft.com/office/officeart/2005/8/layout/lProcess3"/>
    <dgm:cxn modelId="{1253DC74-89D3-4F0C-8821-501AA24BD83B}" type="presOf" srcId="{240B0B48-68D1-4EE2-B634-75C175A5F68E}" destId="{AD5FA38D-B734-4FD0-A375-E93E9D48CFDC}" srcOrd="0" destOrd="0" presId="urn:microsoft.com/office/officeart/2005/8/layout/lProcess3"/>
    <dgm:cxn modelId="{24EC6375-C191-42DE-9557-AFD630BED793}" type="presOf" srcId="{AA6510C9-1765-48BB-BF6D-38C7A1B5A2B9}" destId="{3FB36C13-1777-41D4-BC7F-4A37FB6DB000}" srcOrd="0" destOrd="0" presId="urn:microsoft.com/office/officeart/2005/8/layout/lProcess3"/>
    <dgm:cxn modelId="{474E268E-153B-432B-85E0-5BB1E9C23120}" type="presOf" srcId="{D32EB26D-4FE6-49D6-A891-2E4437C721BC}" destId="{513A1CD8-B57B-4327-8794-8BF3DA19DA41}" srcOrd="0" destOrd="0" presId="urn:microsoft.com/office/officeart/2005/8/layout/lProcess3"/>
    <dgm:cxn modelId="{E8E17D91-DAAA-493C-A23A-07FC694B39C2}" type="presOf" srcId="{7D31A2B1-31F8-41C4-8723-BC9BC0F96951}" destId="{8407DE4E-D5BA-483B-9B3C-EED1B419E565}" srcOrd="0" destOrd="0" presId="urn:microsoft.com/office/officeart/2005/8/layout/lProcess3"/>
    <dgm:cxn modelId="{EBC4269D-AE5D-4647-9DCD-A27732216755}" srcId="{240B0B48-68D1-4EE2-B634-75C175A5F68E}" destId="{2754D504-CEEA-4C51-BE9C-DA36A6D6BB61}" srcOrd="0" destOrd="0" parTransId="{868A6848-818B-404A-A2E3-B99E7935CE23}" sibTransId="{F8B7AAC4-45F2-4AEA-AA75-CB422818249B}"/>
    <dgm:cxn modelId="{DC8702E1-EACD-484B-A594-07C09453944C}" type="presOf" srcId="{2754D504-CEEA-4C51-BE9C-DA36A6D6BB61}" destId="{B1877E11-9922-469B-946E-6F411ABF886D}" srcOrd="0" destOrd="0" presId="urn:microsoft.com/office/officeart/2005/8/layout/lProcess3"/>
    <dgm:cxn modelId="{5B4C11EE-6428-4722-9D5C-2459937F4C82}" type="presOf" srcId="{AC76E22C-BB49-4D03-9ABF-9B39BD0F958F}" destId="{AB95033A-7B5B-4A0B-88A7-C2B3519242FE}" srcOrd="0" destOrd="0" presId="urn:microsoft.com/office/officeart/2005/8/layout/lProcess3"/>
    <dgm:cxn modelId="{409109F5-6556-44F2-8CB6-E5831A16FC9F}" srcId="{240B0B48-68D1-4EE2-B634-75C175A5F68E}" destId="{D32EB26D-4FE6-49D6-A891-2E4437C721BC}" srcOrd="4" destOrd="0" parTransId="{701217A7-912E-4143-80FD-8C0B1F114804}" sibTransId="{91B18C3E-67DF-4B10-9C63-FACB69BC1B3C}"/>
    <dgm:cxn modelId="{D4CBAA17-4120-4D0D-8C2A-95A012E5138C}" type="presParOf" srcId="{AD5FA38D-B734-4FD0-A375-E93E9D48CFDC}" destId="{0E13826D-694D-4D43-BE00-66E0680F0DD7}" srcOrd="0" destOrd="0" presId="urn:microsoft.com/office/officeart/2005/8/layout/lProcess3"/>
    <dgm:cxn modelId="{32BB88DB-EAAE-4329-BA3C-D04A49B4BF4F}" type="presParOf" srcId="{0E13826D-694D-4D43-BE00-66E0680F0DD7}" destId="{B1877E11-9922-469B-946E-6F411ABF886D}" srcOrd="0" destOrd="0" presId="urn:microsoft.com/office/officeart/2005/8/layout/lProcess3"/>
    <dgm:cxn modelId="{0C499BE7-67EA-4203-BCC6-EAE5121B025A}" type="presParOf" srcId="{AD5FA38D-B734-4FD0-A375-E93E9D48CFDC}" destId="{C3C15428-4A9B-41E5-A4D3-E789255155EF}" srcOrd="1" destOrd="0" presId="urn:microsoft.com/office/officeart/2005/8/layout/lProcess3"/>
    <dgm:cxn modelId="{D045589F-F6DC-44A2-9B24-7051662FE031}" type="presParOf" srcId="{AD5FA38D-B734-4FD0-A375-E93E9D48CFDC}" destId="{0C7677BB-2200-4D99-B1A4-B958B9497901}" srcOrd="2" destOrd="0" presId="urn:microsoft.com/office/officeart/2005/8/layout/lProcess3"/>
    <dgm:cxn modelId="{ECB25FAF-EFE9-4498-8A90-0311F3A2A64A}" type="presParOf" srcId="{0C7677BB-2200-4D99-B1A4-B958B9497901}" destId="{8407DE4E-D5BA-483B-9B3C-EED1B419E565}" srcOrd="0" destOrd="0" presId="urn:microsoft.com/office/officeart/2005/8/layout/lProcess3"/>
    <dgm:cxn modelId="{7374DDFB-80B8-4810-82D7-073001B679E5}" type="presParOf" srcId="{AD5FA38D-B734-4FD0-A375-E93E9D48CFDC}" destId="{DE73F86F-9837-4A00-B1D7-97698F315E30}" srcOrd="3" destOrd="0" presId="urn:microsoft.com/office/officeart/2005/8/layout/lProcess3"/>
    <dgm:cxn modelId="{0B9E914E-5FC0-4702-9339-2B6A554236A5}" type="presParOf" srcId="{AD5FA38D-B734-4FD0-A375-E93E9D48CFDC}" destId="{86AF77A6-F0CD-4CF7-8E02-C7DDC5018712}" srcOrd="4" destOrd="0" presId="urn:microsoft.com/office/officeart/2005/8/layout/lProcess3"/>
    <dgm:cxn modelId="{795222C1-89A9-4506-BD5B-1BC8C50E8D54}" type="presParOf" srcId="{86AF77A6-F0CD-4CF7-8E02-C7DDC5018712}" destId="{AB95033A-7B5B-4A0B-88A7-C2B3519242FE}" srcOrd="0" destOrd="0" presId="urn:microsoft.com/office/officeart/2005/8/layout/lProcess3"/>
    <dgm:cxn modelId="{1827EBF1-F453-41DE-B1C0-5D503EA0143E}" type="presParOf" srcId="{AD5FA38D-B734-4FD0-A375-E93E9D48CFDC}" destId="{102E2B12-2134-417B-B6ED-47EDA031D23F}" srcOrd="5" destOrd="0" presId="urn:microsoft.com/office/officeart/2005/8/layout/lProcess3"/>
    <dgm:cxn modelId="{8FF75928-6C0E-4842-B616-08D2F14E8750}" type="presParOf" srcId="{AD5FA38D-B734-4FD0-A375-E93E9D48CFDC}" destId="{F49D464D-FF4E-45BC-BFA2-7616B67D812A}" srcOrd="6" destOrd="0" presId="urn:microsoft.com/office/officeart/2005/8/layout/lProcess3"/>
    <dgm:cxn modelId="{C0086D4A-17AC-40B9-85B9-2AEA1A96624B}" type="presParOf" srcId="{F49D464D-FF4E-45BC-BFA2-7616B67D812A}" destId="{3FB36C13-1777-41D4-BC7F-4A37FB6DB000}" srcOrd="0" destOrd="0" presId="urn:microsoft.com/office/officeart/2005/8/layout/lProcess3"/>
    <dgm:cxn modelId="{3F6A6489-0CBE-4788-A7DA-825BD5C6DA9A}" type="presParOf" srcId="{AD5FA38D-B734-4FD0-A375-E93E9D48CFDC}" destId="{5CE8E96B-A2AE-45EF-83B7-2994FA1B9C67}" srcOrd="7" destOrd="0" presId="urn:microsoft.com/office/officeart/2005/8/layout/lProcess3"/>
    <dgm:cxn modelId="{A5AAC64C-0DE2-42C9-B46C-AEF9EE43AB69}" type="presParOf" srcId="{AD5FA38D-B734-4FD0-A375-E93E9D48CFDC}" destId="{FAD5F7C8-8511-4711-86B5-AA21F852E9FE}" srcOrd="8" destOrd="0" presId="urn:microsoft.com/office/officeart/2005/8/layout/lProcess3"/>
    <dgm:cxn modelId="{429C9BAF-DA87-47B6-83A0-6DB4CC65A721}" type="presParOf" srcId="{FAD5F7C8-8511-4711-86B5-AA21F852E9FE}" destId="{513A1CD8-B57B-4327-8794-8BF3DA19DA41}" srcOrd="0" destOrd="0" presId="urn:microsoft.com/office/officeart/2005/8/layout/lProcess3"/>
    <dgm:cxn modelId="{0CB7E264-369C-4A85-A3D5-3C2C3B9AF300}" type="presParOf" srcId="{AD5FA38D-B734-4FD0-A375-E93E9D48CFDC}" destId="{796DD698-5FEB-44EA-BE5A-3ACF11AE97FA}" srcOrd="9" destOrd="0" presId="urn:microsoft.com/office/officeart/2005/8/layout/lProcess3"/>
    <dgm:cxn modelId="{834BCA8E-1936-4A9C-A8DF-DEAEAC5819EA}" type="presParOf" srcId="{AD5FA38D-B734-4FD0-A375-E93E9D48CFDC}" destId="{FA729BB1-FF2F-4745-841D-BEEA4A0F5C9E}" srcOrd="10" destOrd="0" presId="urn:microsoft.com/office/officeart/2005/8/layout/lProcess3"/>
    <dgm:cxn modelId="{1140A04D-300E-4A5F-9950-B8460F35BA84}" type="presParOf" srcId="{FA729BB1-FF2F-4745-841D-BEEA4A0F5C9E}" destId="{FCC2DDFF-6C69-4F0F-98E7-6FD3AFC233E5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7F72B-5B27-4622-8D32-20A6B98A6132}">
      <dsp:nvSpPr>
        <dsp:cNvPr id="0" name=""/>
        <dsp:cNvSpPr/>
      </dsp:nvSpPr>
      <dsp:spPr>
        <a:xfrm>
          <a:off x="1440150" y="769549"/>
          <a:ext cx="4968571" cy="830005"/>
        </a:xfrm>
        <a:prstGeom prst="roundRect">
          <a:avLst/>
        </a:prstGeom>
        <a:gradFill rotWithShape="1">
          <a:gsLst>
            <a:gs pos="0">
              <a:schemeClr val="accent2">
                <a:tint val="96000"/>
                <a:satMod val="120000"/>
                <a:lumMod val="120000"/>
              </a:schemeClr>
            </a:gs>
            <a:gs pos="100000">
              <a:schemeClr val="accent2"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1"/>
              </a:solidFill>
            </a:rPr>
            <a:t>Sotsiologik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nazariyalar</a:t>
          </a:r>
          <a:r>
            <a:rPr lang="en-US" sz="2400" kern="1200" dirty="0">
              <a:solidFill>
                <a:schemeClr val="tx1"/>
              </a:solidFill>
            </a:rPr>
            <a:t> 3 </a:t>
          </a:r>
          <a:r>
            <a:rPr lang="en-US" sz="2400" kern="1200" dirty="0" err="1">
              <a:solidFill>
                <a:schemeClr val="tx1"/>
              </a:solidFill>
            </a:rPr>
            <a:t>guruhga</a:t>
          </a:r>
          <a:r>
            <a:rPr lang="en-US" sz="2400" kern="1200" dirty="0">
              <a:solidFill>
                <a:schemeClr val="tx1"/>
              </a:solidFill>
            </a:rPr>
            <a:t> </a:t>
          </a:r>
          <a:r>
            <a:rPr lang="en-US" sz="2400" kern="1200" dirty="0" err="1">
              <a:solidFill>
                <a:schemeClr val="tx1"/>
              </a:solidFill>
            </a:rPr>
            <a:t>bo’linadi</a:t>
          </a:r>
          <a:r>
            <a:rPr lang="en-US" sz="2400" kern="1200" dirty="0">
              <a:solidFill>
                <a:schemeClr val="tx1"/>
              </a:solidFill>
            </a:rPr>
            <a:t> 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1480668" y="810067"/>
        <a:ext cx="4887535" cy="748969"/>
      </dsp:txXfrm>
    </dsp:sp>
    <dsp:sp modelId="{C0303237-699C-48EB-80F0-DED49F49AB2B}">
      <dsp:nvSpPr>
        <dsp:cNvPr id="0" name=""/>
        <dsp:cNvSpPr/>
      </dsp:nvSpPr>
      <dsp:spPr>
        <a:xfrm>
          <a:off x="0" y="1656184"/>
          <a:ext cx="7848872" cy="830005"/>
        </a:xfrm>
        <a:prstGeom prst="roundRect">
          <a:avLst/>
        </a:prstGeom>
        <a:gradFill rotWithShape="1">
          <a:gsLst>
            <a:gs pos="0">
              <a:schemeClr val="accent1">
                <a:tint val="0"/>
              </a:schemeClr>
            </a:gs>
            <a:gs pos="44000">
              <a:schemeClr val="accent1">
                <a:tint val="60000"/>
                <a:satMod val="120000"/>
              </a:schemeClr>
            </a:gs>
            <a:gs pos="100000">
              <a:schemeClr val="accent1">
                <a:tint val="90000"/>
                <a:alpha val="10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1.Jamoat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shartnomasi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nazariyasi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.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Ijtimoiy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shartnoma-ma’naviy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tartib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manbaidir</a:t>
          </a:r>
          <a:endParaRPr lang="ru-RU" sz="20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40518" y="1696702"/>
        <a:ext cx="7767836" cy="748969"/>
      </dsp:txXfrm>
    </dsp:sp>
    <dsp:sp modelId="{1308E848-37EB-42C7-B1E7-9AE92E530011}">
      <dsp:nvSpPr>
        <dsp:cNvPr id="0" name=""/>
        <dsp:cNvSpPr/>
      </dsp:nvSpPr>
      <dsp:spPr>
        <a:xfrm>
          <a:off x="0" y="2550519"/>
          <a:ext cx="7848872" cy="830005"/>
        </a:xfrm>
        <a:prstGeom prst="roundRect">
          <a:avLst/>
        </a:prstGeom>
        <a:gradFill rotWithShape="1">
          <a:gsLst>
            <a:gs pos="0">
              <a:schemeClr val="accent1">
                <a:tint val="0"/>
              </a:schemeClr>
            </a:gs>
            <a:gs pos="44000">
              <a:schemeClr val="accent1">
                <a:tint val="60000"/>
                <a:satMod val="120000"/>
              </a:schemeClr>
            </a:gs>
            <a:gs pos="100000">
              <a:schemeClr val="accent1">
                <a:tint val="90000"/>
                <a:alpha val="10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2.Aqlli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egoizim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konsepsiyasi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-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insonga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o’z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xudbinligini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aql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kuchi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bilan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nazorat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qilish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va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uni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manfaatlariga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bo’ysundirish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qobiliyati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berilgan</a:t>
          </a:r>
          <a:endParaRPr lang="ru-RU" sz="20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40518" y="2591037"/>
        <a:ext cx="7767836" cy="748969"/>
      </dsp:txXfrm>
    </dsp:sp>
    <dsp:sp modelId="{C6DDC918-8769-48AF-8EEF-7427426A405B}">
      <dsp:nvSpPr>
        <dsp:cNvPr id="0" name=""/>
        <dsp:cNvSpPr/>
      </dsp:nvSpPr>
      <dsp:spPr>
        <a:xfrm>
          <a:off x="0" y="3441005"/>
          <a:ext cx="7848872" cy="830005"/>
        </a:xfrm>
        <a:prstGeom prst="roundRect">
          <a:avLst/>
        </a:prstGeom>
        <a:gradFill rotWithShape="1">
          <a:gsLst>
            <a:gs pos="0">
              <a:schemeClr val="accent1">
                <a:tint val="0"/>
              </a:schemeClr>
            </a:gs>
            <a:gs pos="44000">
              <a:schemeClr val="accent1">
                <a:tint val="60000"/>
                <a:satMod val="120000"/>
              </a:schemeClr>
            </a:gs>
            <a:gs pos="100000">
              <a:schemeClr val="accent1">
                <a:tint val="90000"/>
                <a:alpha val="10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3.Axloqni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ijtimoiy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tashkillashtirish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,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ijtimoiy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intizomning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muhim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2000" kern="1200" dirty="0" err="1">
              <a:solidFill>
                <a:schemeClr val="tx2">
                  <a:lumMod val="75000"/>
                </a:schemeClr>
              </a:solidFill>
            </a:rPr>
            <a:t>elementi</a:t>
          </a:r>
          <a:endParaRPr lang="ru-RU" sz="20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40518" y="3481523"/>
        <a:ext cx="7767836" cy="7489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4DD2AB-820C-42CF-B989-F9807356A81A}">
      <dsp:nvSpPr>
        <dsp:cNvPr id="0" name=""/>
        <dsp:cNvSpPr/>
      </dsp:nvSpPr>
      <dsp:spPr>
        <a:xfrm>
          <a:off x="235486" y="71999"/>
          <a:ext cx="4036408" cy="4608528"/>
        </a:xfrm>
        <a:prstGeom prst="ellipse">
          <a:avLst/>
        </a:prstGeom>
        <a:gradFill rotWithShape="1">
          <a:gsLst>
            <a:gs pos="0">
              <a:schemeClr val="dk1">
                <a:tint val="0"/>
              </a:schemeClr>
            </a:gs>
            <a:gs pos="44000">
              <a:schemeClr val="dk1">
                <a:tint val="60000"/>
                <a:satMod val="120000"/>
              </a:schemeClr>
            </a:gs>
            <a:gs pos="100000">
              <a:schemeClr val="dk1">
                <a:tint val="90000"/>
                <a:alpha val="10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Intellektual</a:t>
          </a:r>
          <a:r>
            <a:rPr lang="en-US" sz="3200" kern="1200" dirty="0"/>
            <a:t> (</a:t>
          </a:r>
          <a:r>
            <a:rPr lang="en-US" sz="3200" kern="1200" dirty="0" err="1"/>
            <a:t>yuksak</a:t>
          </a:r>
          <a:r>
            <a:rPr lang="en-US" sz="3200" kern="1200" dirty="0"/>
            <a:t> </a:t>
          </a:r>
          <a:r>
            <a:rPr lang="en-US" sz="3200" kern="1200" dirty="0" err="1"/>
            <a:t>fazilatlar</a:t>
          </a:r>
          <a:r>
            <a:rPr lang="en-US" sz="3200" kern="1200" dirty="0"/>
            <a:t>)-</a:t>
          </a:r>
          <a:r>
            <a:rPr lang="en-US" sz="2400" kern="1200" dirty="0"/>
            <a:t> </a:t>
          </a:r>
          <a:r>
            <a:rPr lang="en-US" sz="2400" kern="1200" dirty="0" err="1"/>
            <a:t>bu</a:t>
          </a:r>
          <a:r>
            <a:rPr lang="en-US" sz="2400" kern="1200" dirty="0"/>
            <a:t> </a:t>
          </a:r>
          <a:r>
            <a:rPr lang="en-US" sz="2400" kern="1200" dirty="0" err="1"/>
            <a:t>fikrning</a:t>
          </a:r>
          <a:r>
            <a:rPr lang="en-US" sz="2400" kern="1200" dirty="0"/>
            <a:t> </a:t>
          </a:r>
          <a:r>
            <a:rPr lang="en-US" sz="2400" kern="1200" dirty="0" err="1"/>
            <a:t>mukammalligi</a:t>
          </a:r>
          <a:r>
            <a:rPr lang="en-US" sz="2400" kern="1200" dirty="0"/>
            <a:t>, </a:t>
          </a:r>
          <a:r>
            <a:rPr lang="en-US" sz="2400" kern="1200" dirty="0" err="1"/>
            <a:t>donolik</a:t>
          </a:r>
          <a:r>
            <a:rPr lang="en-US" sz="2400" kern="1200" dirty="0"/>
            <a:t> </a:t>
          </a:r>
          <a:r>
            <a:rPr lang="en-US" sz="2400" kern="1200" dirty="0" err="1"/>
            <a:t>va</a:t>
          </a:r>
          <a:r>
            <a:rPr lang="en-US" sz="2400" kern="1200" dirty="0"/>
            <a:t> </a:t>
          </a:r>
          <a:r>
            <a:rPr lang="en-US" sz="2400" kern="1200" dirty="0" err="1"/>
            <a:t>aql</a:t>
          </a:r>
          <a:r>
            <a:rPr lang="en-US" sz="2400" kern="1200" dirty="0"/>
            <a:t> </a:t>
          </a:r>
          <a:r>
            <a:rPr lang="en-US" sz="2400" kern="1200" dirty="0" err="1"/>
            <a:t>demakdir</a:t>
          </a:r>
          <a:endParaRPr lang="ru-RU" sz="2400" kern="1200" dirty="0"/>
        </a:p>
      </dsp:txBody>
      <dsp:txXfrm>
        <a:off x="799128" y="615444"/>
        <a:ext cx="2327298" cy="3521639"/>
      </dsp:txXfrm>
    </dsp:sp>
    <dsp:sp modelId="{1D9EEB4C-9747-4A34-BBBC-4A155D419B21}">
      <dsp:nvSpPr>
        <dsp:cNvPr id="0" name=""/>
        <dsp:cNvSpPr/>
      </dsp:nvSpPr>
      <dsp:spPr>
        <a:xfrm>
          <a:off x="3288305" y="71999"/>
          <a:ext cx="3749016" cy="4608528"/>
        </a:xfrm>
        <a:prstGeom prst="ellipse">
          <a:avLst/>
        </a:prstGeom>
        <a:gradFill rotWithShape="1">
          <a:gsLst>
            <a:gs pos="0">
              <a:schemeClr val="dk1">
                <a:tint val="0"/>
              </a:schemeClr>
            </a:gs>
            <a:gs pos="44000">
              <a:schemeClr val="dk1">
                <a:tint val="60000"/>
                <a:satMod val="120000"/>
              </a:schemeClr>
            </a:gs>
            <a:gs pos="100000">
              <a:schemeClr val="dk1">
                <a:tint val="90000"/>
                <a:alpha val="10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 err="1"/>
            <a:t>Fazilat</a:t>
          </a:r>
          <a:r>
            <a:rPr lang="en-US" sz="4400" kern="1200" dirty="0"/>
            <a:t> –</a:t>
          </a:r>
          <a:r>
            <a:rPr lang="en-US" sz="2800" kern="1200" dirty="0"/>
            <a:t> </a:t>
          </a:r>
          <a:r>
            <a:rPr lang="en-US" sz="2400" kern="1200" dirty="0" err="1"/>
            <a:t>bu</a:t>
          </a:r>
          <a:r>
            <a:rPr lang="en-US" sz="2400" kern="1200" dirty="0"/>
            <a:t> </a:t>
          </a:r>
          <a:r>
            <a:rPr lang="en-US" sz="2400" kern="1200" dirty="0" err="1"/>
            <a:t>ikki</a:t>
          </a:r>
          <a:r>
            <a:rPr lang="en-US" sz="2400" kern="1200" dirty="0"/>
            <a:t> </a:t>
          </a:r>
          <a:r>
            <a:rPr lang="en-US" sz="2400" kern="1200" dirty="0" err="1"/>
            <a:t>illat</a:t>
          </a:r>
          <a:r>
            <a:rPr lang="en-US" sz="2400" kern="1200" dirty="0"/>
            <a:t> </a:t>
          </a:r>
          <a:r>
            <a:rPr lang="en-US" sz="2400" kern="1200" dirty="0" err="1"/>
            <a:t>orasidagi</a:t>
          </a:r>
          <a:r>
            <a:rPr lang="en-US" sz="2400" kern="1200" dirty="0"/>
            <a:t> </a:t>
          </a:r>
          <a:r>
            <a:rPr lang="en-US" sz="2400" kern="1200" dirty="0" err="1"/>
            <a:t>oltin</a:t>
          </a:r>
          <a:r>
            <a:rPr lang="en-US" sz="2400" kern="1200" dirty="0"/>
            <a:t> </a:t>
          </a:r>
          <a:r>
            <a:rPr lang="en-US" sz="2400" kern="1200" dirty="0" err="1"/>
            <a:t>o’rtalik</a:t>
          </a:r>
          <a:r>
            <a:rPr lang="en-US" sz="2400" kern="1200" dirty="0"/>
            <a:t> : </a:t>
          </a:r>
          <a:r>
            <a:rPr lang="en-US" sz="2400" kern="1200" dirty="0" err="1"/>
            <a:t>ortiqchalik</a:t>
          </a:r>
          <a:r>
            <a:rPr lang="en-US" sz="2400" kern="1200" dirty="0"/>
            <a:t> </a:t>
          </a:r>
          <a:r>
            <a:rPr lang="en-US" sz="2400" kern="1200" dirty="0" err="1"/>
            <a:t>illati</a:t>
          </a:r>
          <a:r>
            <a:rPr lang="en-US" sz="2400" kern="1200" dirty="0"/>
            <a:t> </a:t>
          </a:r>
          <a:r>
            <a:rPr lang="en-US" sz="2400" kern="1200" dirty="0" err="1"/>
            <a:t>va</a:t>
          </a:r>
          <a:r>
            <a:rPr lang="en-US" sz="2400" kern="1200" dirty="0"/>
            <a:t> </a:t>
          </a:r>
          <a:r>
            <a:rPr lang="en-US" sz="2400" kern="1200" dirty="0" err="1"/>
            <a:t>yetishmovchilik</a:t>
          </a:r>
          <a:r>
            <a:rPr lang="en-US" sz="2400" kern="1200" dirty="0"/>
            <a:t> </a:t>
          </a:r>
          <a:r>
            <a:rPr lang="en-US" sz="2400" kern="1200" dirty="0" err="1"/>
            <a:t>illati</a:t>
          </a:r>
          <a:r>
            <a:rPr lang="en-US" sz="2400" kern="1200" dirty="0"/>
            <a:t> </a:t>
          </a:r>
          <a:endParaRPr lang="ru-RU" sz="2400" kern="1200" dirty="0"/>
        </a:p>
      </dsp:txBody>
      <dsp:txXfrm>
        <a:off x="4352215" y="615444"/>
        <a:ext cx="2161594" cy="35216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9843C-B322-4007-8E37-1A545DACF8FE}">
      <dsp:nvSpPr>
        <dsp:cNvPr id="0" name=""/>
        <dsp:cNvSpPr/>
      </dsp:nvSpPr>
      <dsp:spPr>
        <a:xfrm>
          <a:off x="2549456" y="1908"/>
          <a:ext cx="2203075" cy="831537"/>
        </a:xfrm>
        <a:prstGeom prst="roundRect">
          <a:avLst>
            <a:gd name="adj" fmla="val 10000"/>
          </a:avLst>
        </a:prstGeom>
        <a:solidFill>
          <a:schemeClr val="accent4"/>
        </a:solidFill>
        <a:ln w="15875" cap="flat" cmpd="sng" algn="ctr">
          <a:solidFill>
            <a:schemeClr val="accent4">
              <a:shade val="50000"/>
              <a:shade val="75000"/>
              <a:lumMod val="8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1"/>
              </a:solidFill>
            </a:rPr>
            <a:t>Adolat</a:t>
          </a:r>
          <a:r>
            <a:rPr lang="en-US" sz="2200" kern="1200" dirty="0">
              <a:solidFill>
                <a:schemeClr val="tx1"/>
              </a:solidFill>
            </a:rPr>
            <a:t> </a:t>
          </a:r>
          <a:r>
            <a:rPr lang="en-US" sz="2200" kern="1200" dirty="0" err="1">
              <a:solidFill>
                <a:schemeClr val="tx1"/>
              </a:solidFill>
            </a:rPr>
            <a:t>turlari</a:t>
          </a:r>
          <a:r>
            <a:rPr lang="en-US" sz="2200" kern="1200" dirty="0">
              <a:solidFill>
                <a:schemeClr val="tx1"/>
              </a:solidFill>
            </a:rPr>
            <a:t>  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2573811" y="26263"/>
        <a:ext cx="2154365" cy="782827"/>
      </dsp:txXfrm>
    </dsp:sp>
    <dsp:sp modelId="{6AFD54E7-7179-42E5-901F-A3E83F51B818}">
      <dsp:nvSpPr>
        <dsp:cNvPr id="0" name=""/>
        <dsp:cNvSpPr/>
      </dsp:nvSpPr>
      <dsp:spPr>
        <a:xfrm rot="2700000">
          <a:off x="4016382" y="1071431"/>
          <a:ext cx="867771" cy="291038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tint val="60000"/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4103693" y="1129639"/>
        <a:ext cx="693149" cy="174622"/>
      </dsp:txXfrm>
    </dsp:sp>
    <dsp:sp modelId="{398C0218-0698-4649-8ED2-1016F033C3F6}">
      <dsp:nvSpPr>
        <dsp:cNvPr id="0" name=""/>
        <dsp:cNvSpPr/>
      </dsp:nvSpPr>
      <dsp:spPr>
        <a:xfrm>
          <a:off x="3857480" y="1600455"/>
          <a:ext cx="2784121" cy="831537"/>
        </a:xfrm>
        <a:prstGeom prst="roundRect">
          <a:avLst>
            <a:gd name="adj" fmla="val 10000"/>
          </a:avLst>
        </a:prstGeom>
        <a:solidFill>
          <a:schemeClr val="accent5"/>
        </a:solidFill>
        <a:ln w="25400" cap="flat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rgbClr val="C00000"/>
              </a:solidFill>
            </a:rPr>
            <a:t>Adolatni</a:t>
          </a:r>
          <a:r>
            <a:rPr lang="en-US" sz="2200" kern="1200" dirty="0">
              <a:solidFill>
                <a:srgbClr val="C00000"/>
              </a:solidFill>
            </a:rPr>
            <a:t> </a:t>
          </a:r>
          <a:r>
            <a:rPr lang="en-US" sz="2200" kern="1200" dirty="0" err="1">
              <a:solidFill>
                <a:srgbClr val="C00000"/>
              </a:solidFill>
            </a:rPr>
            <a:t>taqsimlash</a:t>
          </a:r>
          <a:r>
            <a:rPr lang="en-US" sz="2200" kern="1200" dirty="0">
              <a:solidFill>
                <a:srgbClr val="C00000"/>
              </a:solidFill>
            </a:rPr>
            <a:t> </a:t>
          </a:r>
          <a:endParaRPr lang="ru-RU" sz="2200" kern="1200" dirty="0">
            <a:solidFill>
              <a:srgbClr val="C00000"/>
            </a:solidFill>
          </a:endParaRPr>
        </a:p>
      </dsp:txBody>
      <dsp:txXfrm>
        <a:off x="3881835" y="1624810"/>
        <a:ext cx="2735411" cy="782827"/>
      </dsp:txXfrm>
    </dsp:sp>
    <dsp:sp modelId="{5E3AE894-4933-4AC3-AFAC-C1117CEF1E34}">
      <dsp:nvSpPr>
        <dsp:cNvPr id="0" name=""/>
        <dsp:cNvSpPr/>
      </dsp:nvSpPr>
      <dsp:spPr>
        <a:xfrm rot="8100000">
          <a:off x="4016382" y="2669978"/>
          <a:ext cx="867771" cy="291038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tint val="60000"/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10800000">
        <a:off x="4103693" y="2728186"/>
        <a:ext cx="693149" cy="174622"/>
      </dsp:txXfrm>
    </dsp:sp>
    <dsp:sp modelId="{62E70330-BF04-46C4-A081-61A69B870739}">
      <dsp:nvSpPr>
        <dsp:cNvPr id="0" name=""/>
        <dsp:cNvSpPr/>
      </dsp:nvSpPr>
      <dsp:spPr>
        <a:xfrm>
          <a:off x="2134278" y="3199001"/>
          <a:ext cx="3033432" cy="831537"/>
        </a:xfrm>
        <a:prstGeom prst="roundRect">
          <a:avLst>
            <a:gd name="adj" fmla="val 10000"/>
          </a:avLst>
        </a:prstGeom>
        <a:solidFill>
          <a:schemeClr val="accent5"/>
        </a:solidFill>
        <a:ln w="25400" cap="flat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rgbClr val="C00000"/>
              </a:solidFill>
            </a:rPr>
            <a:t>Teng</a:t>
          </a:r>
          <a:r>
            <a:rPr lang="en-US" sz="2200" kern="1200" dirty="0">
              <a:solidFill>
                <a:srgbClr val="C00000"/>
              </a:solidFill>
            </a:rPr>
            <a:t> </a:t>
          </a:r>
          <a:r>
            <a:rPr lang="en-US" sz="2200" kern="1200" dirty="0" err="1">
              <a:solidFill>
                <a:srgbClr val="C00000"/>
              </a:solidFill>
            </a:rPr>
            <a:t>bo’lmagan</a:t>
          </a:r>
          <a:r>
            <a:rPr lang="en-US" sz="2200" kern="1200" dirty="0">
              <a:solidFill>
                <a:srgbClr val="C00000"/>
              </a:solidFill>
            </a:rPr>
            <a:t> </a:t>
          </a:r>
          <a:endParaRPr lang="ru-RU" sz="2200" kern="1200" dirty="0">
            <a:solidFill>
              <a:srgbClr val="C00000"/>
            </a:solidFill>
          </a:endParaRPr>
        </a:p>
      </dsp:txBody>
      <dsp:txXfrm>
        <a:off x="2158633" y="3223356"/>
        <a:ext cx="2984722" cy="782827"/>
      </dsp:txXfrm>
    </dsp:sp>
    <dsp:sp modelId="{904377A6-5011-4E55-82D0-8C1A167B3BD0}">
      <dsp:nvSpPr>
        <dsp:cNvPr id="0" name=""/>
        <dsp:cNvSpPr/>
      </dsp:nvSpPr>
      <dsp:spPr>
        <a:xfrm rot="13500000">
          <a:off x="2417836" y="2669978"/>
          <a:ext cx="867771" cy="291038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tint val="60000"/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10800000">
        <a:off x="2505147" y="2728186"/>
        <a:ext cx="693149" cy="174622"/>
      </dsp:txXfrm>
    </dsp:sp>
    <dsp:sp modelId="{D44A63E4-D378-417F-BF79-75190F48ADCC}">
      <dsp:nvSpPr>
        <dsp:cNvPr id="0" name=""/>
        <dsp:cNvSpPr/>
      </dsp:nvSpPr>
      <dsp:spPr>
        <a:xfrm>
          <a:off x="559198" y="1600455"/>
          <a:ext cx="2986500" cy="831537"/>
        </a:xfrm>
        <a:prstGeom prst="roundRect">
          <a:avLst>
            <a:gd name="adj" fmla="val 10000"/>
          </a:avLst>
        </a:prstGeom>
        <a:solidFill>
          <a:schemeClr val="accent5"/>
        </a:solidFill>
        <a:ln w="25400" cap="flat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rgbClr val="C00000"/>
              </a:solidFill>
            </a:rPr>
            <a:t>Teng</a:t>
          </a:r>
          <a:r>
            <a:rPr lang="en-US" sz="2200" kern="1200" dirty="0">
              <a:solidFill>
                <a:srgbClr val="C00000"/>
              </a:solidFill>
            </a:rPr>
            <a:t> </a:t>
          </a:r>
          <a:r>
            <a:rPr lang="en-US" sz="2200" kern="1200" dirty="0" err="1">
              <a:solidFill>
                <a:srgbClr val="C00000"/>
              </a:solidFill>
            </a:rPr>
            <a:t>bo’lmagan</a:t>
          </a:r>
          <a:r>
            <a:rPr lang="en-US" sz="2200" kern="1200" dirty="0">
              <a:solidFill>
                <a:srgbClr val="C00000"/>
              </a:solidFill>
            </a:rPr>
            <a:t> </a:t>
          </a:r>
          <a:r>
            <a:rPr lang="en-US" sz="2200" kern="1200" dirty="0" err="1">
              <a:solidFill>
                <a:srgbClr val="C00000"/>
              </a:solidFill>
            </a:rPr>
            <a:t>uchun</a:t>
          </a:r>
          <a:r>
            <a:rPr lang="en-US" sz="2200" kern="1200" dirty="0">
              <a:solidFill>
                <a:srgbClr val="C00000"/>
              </a:solidFill>
            </a:rPr>
            <a:t> </a:t>
          </a:r>
          <a:r>
            <a:rPr lang="en-US" sz="2200" kern="1200" dirty="0" err="1">
              <a:solidFill>
                <a:srgbClr val="C00000"/>
              </a:solidFill>
            </a:rPr>
            <a:t>teng</a:t>
          </a:r>
          <a:r>
            <a:rPr lang="en-US" sz="2200" kern="1200" dirty="0">
              <a:solidFill>
                <a:srgbClr val="C00000"/>
              </a:solidFill>
            </a:rPr>
            <a:t> </a:t>
          </a:r>
          <a:r>
            <a:rPr lang="en-US" sz="2200" kern="1200" dirty="0" err="1">
              <a:solidFill>
                <a:srgbClr val="C00000"/>
              </a:solidFill>
            </a:rPr>
            <a:t>emas</a:t>
          </a:r>
          <a:endParaRPr lang="ru-RU" sz="2200" kern="1200" dirty="0">
            <a:solidFill>
              <a:srgbClr val="C00000"/>
            </a:solidFill>
          </a:endParaRPr>
        </a:p>
      </dsp:txBody>
      <dsp:txXfrm>
        <a:off x="583553" y="1624810"/>
        <a:ext cx="2937790" cy="782827"/>
      </dsp:txXfrm>
    </dsp:sp>
    <dsp:sp modelId="{2EA3C8B1-281E-4884-8998-B87E18112D20}">
      <dsp:nvSpPr>
        <dsp:cNvPr id="0" name=""/>
        <dsp:cNvSpPr/>
      </dsp:nvSpPr>
      <dsp:spPr>
        <a:xfrm rot="18900000">
          <a:off x="2417836" y="1071431"/>
          <a:ext cx="867771" cy="291038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tint val="60000"/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2505147" y="1129639"/>
        <a:ext cx="693149" cy="1746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94D6B9-8958-4EC3-AF01-DE7248769885}">
      <dsp:nvSpPr>
        <dsp:cNvPr id="0" name=""/>
        <dsp:cNvSpPr/>
      </dsp:nvSpPr>
      <dsp:spPr>
        <a:xfrm>
          <a:off x="0" y="0"/>
          <a:ext cx="6408712" cy="2428424"/>
        </a:xfrm>
        <a:prstGeom prst="roundRect">
          <a:avLst/>
        </a:prstGeom>
        <a:solidFill>
          <a:schemeClr val="accent5"/>
        </a:solidFill>
        <a:ln w="15875" cap="flat" cmpd="sng" algn="ctr">
          <a:solidFill>
            <a:schemeClr val="accent5">
              <a:shade val="50000"/>
              <a:shade val="75000"/>
              <a:lumMod val="8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rgbClr val="002060"/>
              </a:solidFill>
            </a:rPr>
            <a:t>KONFUTSIY </a:t>
          </a:r>
          <a:r>
            <a:rPr lang="en-US" sz="4000" kern="1200" dirty="0" err="1">
              <a:solidFill>
                <a:srgbClr val="002060"/>
              </a:solidFill>
            </a:rPr>
            <a:t>ezgu</a:t>
          </a:r>
          <a:r>
            <a:rPr lang="en-US" sz="4000" kern="1200" dirty="0">
              <a:solidFill>
                <a:srgbClr val="002060"/>
              </a:solidFill>
            </a:rPr>
            <a:t> </a:t>
          </a:r>
          <a:r>
            <a:rPr lang="en-US" sz="4000" kern="1200" dirty="0" err="1">
              <a:solidFill>
                <a:srgbClr val="002060"/>
              </a:solidFill>
            </a:rPr>
            <a:t>fazilatlarga</a:t>
          </a:r>
          <a:r>
            <a:rPr lang="en-US" sz="4000" kern="1200" dirty="0">
              <a:solidFill>
                <a:srgbClr val="002060"/>
              </a:solidFill>
            </a:rPr>
            <a:t> </a:t>
          </a:r>
          <a:r>
            <a:rPr lang="en-US" sz="4000" kern="1200" dirty="0" err="1">
              <a:solidFill>
                <a:srgbClr val="002060"/>
              </a:solidFill>
            </a:rPr>
            <a:t>amal</a:t>
          </a:r>
          <a:r>
            <a:rPr lang="en-US" sz="4000" kern="1200" dirty="0">
              <a:solidFill>
                <a:srgbClr val="002060"/>
              </a:solidFill>
            </a:rPr>
            <a:t> </a:t>
          </a:r>
          <a:r>
            <a:rPr lang="en-US" sz="4000" kern="1200" dirty="0" err="1">
              <a:solidFill>
                <a:srgbClr val="002060"/>
              </a:solidFill>
            </a:rPr>
            <a:t>qilish</a:t>
          </a:r>
          <a:r>
            <a:rPr lang="en-US" sz="4000" kern="1200" dirty="0">
              <a:solidFill>
                <a:srgbClr val="002060"/>
              </a:solidFill>
            </a:rPr>
            <a:t> </a:t>
          </a:r>
          <a:r>
            <a:rPr lang="en-US" sz="4000" kern="1200" dirty="0" err="1">
              <a:solidFill>
                <a:srgbClr val="002060"/>
              </a:solidFill>
            </a:rPr>
            <a:t>yo’lini</a:t>
          </a:r>
          <a:r>
            <a:rPr lang="en-US" sz="4000" kern="1200" dirty="0">
              <a:solidFill>
                <a:srgbClr val="002060"/>
              </a:solidFill>
            </a:rPr>
            <a:t> </a:t>
          </a:r>
          <a:r>
            <a:rPr lang="en-US" sz="4000" kern="1200" dirty="0" err="1">
              <a:solidFill>
                <a:srgbClr val="002060"/>
              </a:solidFill>
            </a:rPr>
            <a:t>aniq</a:t>
          </a:r>
          <a:r>
            <a:rPr lang="en-US" sz="4000" kern="1200" dirty="0">
              <a:solidFill>
                <a:srgbClr val="002060"/>
              </a:solidFill>
            </a:rPr>
            <a:t> </a:t>
          </a:r>
          <a:r>
            <a:rPr lang="en-US" sz="4000" kern="1200" dirty="0" err="1">
              <a:solidFill>
                <a:srgbClr val="002060"/>
              </a:solidFill>
            </a:rPr>
            <a:t>belgilab</a:t>
          </a:r>
          <a:r>
            <a:rPr lang="en-US" sz="4000" kern="1200" dirty="0">
              <a:solidFill>
                <a:srgbClr val="002060"/>
              </a:solidFill>
            </a:rPr>
            <a:t> </a:t>
          </a:r>
          <a:r>
            <a:rPr lang="en-US" sz="4000" kern="1200" dirty="0" err="1">
              <a:solidFill>
                <a:srgbClr val="002060"/>
              </a:solidFill>
            </a:rPr>
            <a:t>berdi</a:t>
          </a:r>
          <a:r>
            <a:rPr lang="en-US" sz="4000" kern="1200" dirty="0">
              <a:solidFill>
                <a:srgbClr val="002060"/>
              </a:solidFill>
            </a:rPr>
            <a:t>:</a:t>
          </a:r>
          <a:endParaRPr lang="ru-RU" sz="4000" kern="1200" dirty="0">
            <a:solidFill>
              <a:srgbClr val="002060"/>
            </a:solidFill>
          </a:endParaRPr>
        </a:p>
      </dsp:txBody>
      <dsp:txXfrm>
        <a:off x="118546" y="118546"/>
        <a:ext cx="6171620" cy="2191332"/>
      </dsp:txXfrm>
    </dsp:sp>
    <dsp:sp modelId="{95E0D4D5-43CB-40A7-88D2-9EF180894356}">
      <dsp:nvSpPr>
        <dsp:cNvPr id="0" name=""/>
        <dsp:cNvSpPr/>
      </dsp:nvSpPr>
      <dsp:spPr>
        <a:xfrm>
          <a:off x="0" y="2498327"/>
          <a:ext cx="6408712" cy="202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477" tIns="50800" rIns="284480" bIns="50800" numCol="1" spcCol="1270" anchor="t" anchorCtr="0">
          <a:noAutofit/>
        </a:bodyPr>
        <a:lstStyle/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100" kern="1200" dirty="0" err="1"/>
            <a:t>Marosimlarga</a:t>
          </a:r>
          <a:r>
            <a:rPr lang="en-US" sz="3100" kern="1200" dirty="0"/>
            <a:t> </a:t>
          </a:r>
          <a:r>
            <a:rPr lang="en-US" sz="3100" kern="1200" dirty="0" err="1"/>
            <a:t>bo’ysunish</a:t>
          </a:r>
          <a:endParaRPr lang="ru-RU" sz="3100" kern="1200" dirty="0"/>
        </a:p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100" kern="1200" dirty="0" err="1"/>
            <a:t>O’z-o’zini</a:t>
          </a:r>
          <a:r>
            <a:rPr lang="en-US" sz="3100" kern="1200" dirty="0"/>
            <a:t> </a:t>
          </a:r>
          <a:r>
            <a:rPr lang="en-US" sz="3100" kern="1200" dirty="0" err="1"/>
            <a:t>axloqiy</a:t>
          </a:r>
          <a:r>
            <a:rPr lang="en-US" sz="3100" kern="1200" dirty="0"/>
            <a:t> </a:t>
          </a:r>
          <a:r>
            <a:rPr lang="en-US" sz="3100" kern="1200" dirty="0" err="1"/>
            <a:t>jihatdan</a:t>
          </a:r>
          <a:r>
            <a:rPr lang="en-US" sz="3100" kern="1200" dirty="0"/>
            <a:t> </a:t>
          </a:r>
          <a:r>
            <a:rPr lang="en-US" sz="3100" kern="1200" dirty="0" err="1"/>
            <a:t>takomillashtirish</a:t>
          </a:r>
          <a:endParaRPr lang="ru-RU" sz="3100" kern="1200" dirty="0"/>
        </a:p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100" kern="1200" dirty="0" err="1"/>
            <a:t>Burchga</a:t>
          </a:r>
          <a:r>
            <a:rPr lang="en-US" sz="3100" kern="1200" dirty="0"/>
            <a:t> </a:t>
          </a:r>
          <a:r>
            <a:rPr lang="en-US" sz="3100" kern="1200" dirty="0" err="1"/>
            <a:t>ongli</a:t>
          </a:r>
          <a:r>
            <a:rPr lang="en-US" sz="3100" kern="1200" dirty="0"/>
            <a:t> </a:t>
          </a:r>
          <a:r>
            <a:rPr lang="en-US" sz="3100" kern="1200" dirty="0" err="1"/>
            <a:t>ravishda</a:t>
          </a:r>
          <a:r>
            <a:rPr lang="en-US" sz="3100" kern="1200" dirty="0"/>
            <a:t> </a:t>
          </a:r>
          <a:r>
            <a:rPr lang="en-US" sz="3100" kern="1200" dirty="0" err="1"/>
            <a:t>amal</a:t>
          </a:r>
          <a:r>
            <a:rPr lang="en-US" sz="3100" kern="1200" dirty="0"/>
            <a:t> </a:t>
          </a:r>
          <a:r>
            <a:rPr lang="en-US" sz="3100" kern="1200" dirty="0" err="1"/>
            <a:t>qilish</a:t>
          </a:r>
          <a:r>
            <a:rPr lang="en-US" sz="3100" kern="1200" dirty="0"/>
            <a:t> </a:t>
          </a:r>
          <a:endParaRPr lang="ru-RU" sz="3100" kern="1200" dirty="0"/>
        </a:p>
      </dsp:txBody>
      <dsp:txXfrm>
        <a:off x="0" y="2498327"/>
        <a:ext cx="6408712" cy="2028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877E11-9922-469B-946E-6F411ABF886D}">
      <dsp:nvSpPr>
        <dsp:cNvPr id="0" name=""/>
        <dsp:cNvSpPr/>
      </dsp:nvSpPr>
      <dsp:spPr>
        <a:xfrm>
          <a:off x="0" y="216025"/>
          <a:ext cx="7438328" cy="111823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rgbClr val="C00000"/>
              </a:solidFill>
            </a:rPr>
            <a:t>Jaynizm</a:t>
          </a:r>
          <a:r>
            <a:rPr lang="en-US" sz="2000" kern="1200" dirty="0">
              <a:solidFill>
                <a:srgbClr val="C00000"/>
              </a:solidFill>
            </a:rPr>
            <a:t>. </a:t>
          </a:r>
          <a:r>
            <a:rPr lang="en-US" sz="2000" kern="1200" dirty="0" err="1">
              <a:solidFill>
                <a:srgbClr val="C00000"/>
              </a:solidFill>
            </a:rPr>
            <a:t>Bunda</a:t>
          </a:r>
          <a:r>
            <a:rPr lang="en-US" sz="2000" kern="1200" dirty="0">
              <a:solidFill>
                <a:srgbClr val="C00000"/>
              </a:solidFill>
            </a:rPr>
            <a:t> </a:t>
          </a:r>
          <a:r>
            <a:rPr lang="en-US" sz="2000" kern="1200" dirty="0" err="1">
              <a:solidFill>
                <a:srgbClr val="C00000"/>
              </a:solidFill>
            </a:rPr>
            <a:t>insonning</a:t>
          </a:r>
          <a:r>
            <a:rPr lang="en-US" sz="2000" kern="1200" dirty="0">
              <a:solidFill>
                <a:srgbClr val="C00000"/>
              </a:solidFill>
            </a:rPr>
            <a:t> </a:t>
          </a:r>
          <a:r>
            <a:rPr lang="en-US" sz="2000" kern="1200" dirty="0" err="1">
              <a:solidFill>
                <a:srgbClr val="C00000"/>
              </a:solidFill>
            </a:rPr>
            <a:t>maqsadi-ruhni</a:t>
          </a:r>
          <a:r>
            <a:rPr lang="en-US" sz="2000" kern="1200" dirty="0">
              <a:solidFill>
                <a:srgbClr val="C00000"/>
              </a:solidFill>
            </a:rPr>
            <a:t> </a:t>
          </a:r>
          <a:r>
            <a:rPr lang="en-US" sz="2000" kern="1200" dirty="0" err="1">
              <a:solidFill>
                <a:srgbClr val="C00000"/>
              </a:solidFill>
            </a:rPr>
            <a:t>sansara</a:t>
          </a:r>
          <a:r>
            <a:rPr lang="en-US" sz="2000" kern="1200" dirty="0">
              <a:solidFill>
                <a:srgbClr val="C00000"/>
              </a:solidFill>
            </a:rPr>
            <a:t> </a:t>
          </a:r>
          <a:r>
            <a:rPr lang="en-US" sz="2000" kern="1200" dirty="0" err="1">
              <a:solidFill>
                <a:srgbClr val="C00000"/>
              </a:solidFill>
            </a:rPr>
            <a:t>asirligidan</a:t>
          </a:r>
          <a:r>
            <a:rPr lang="en-US" sz="2000" kern="1200" dirty="0">
              <a:solidFill>
                <a:srgbClr val="C00000"/>
              </a:solidFill>
            </a:rPr>
            <a:t> </a:t>
          </a:r>
          <a:r>
            <a:rPr lang="en-US" sz="2000" kern="1200" dirty="0" err="1">
              <a:solidFill>
                <a:srgbClr val="C00000"/>
              </a:solidFill>
            </a:rPr>
            <a:t>ozod</a:t>
          </a:r>
          <a:r>
            <a:rPr lang="en-US" sz="2000" kern="1200" dirty="0">
              <a:solidFill>
                <a:srgbClr val="C00000"/>
              </a:solidFill>
            </a:rPr>
            <a:t> </a:t>
          </a:r>
          <a:r>
            <a:rPr lang="en-US" sz="2000" kern="1200" dirty="0" err="1">
              <a:solidFill>
                <a:srgbClr val="C00000"/>
              </a:solidFill>
            </a:rPr>
            <a:t>qilish</a:t>
          </a:r>
          <a:r>
            <a:rPr lang="en-US" sz="2000" kern="1200" dirty="0">
              <a:solidFill>
                <a:srgbClr val="C00000"/>
              </a:solidFill>
            </a:rPr>
            <a:t> </a:t>
          </a:r>
          <a:r>
            <a:rPr lang="en-US" sz="2000" kern="1200" dirty="0" err="1">
              <a:solidFill>
                <a:srgbClr val="C00000"/>
              </a:solidFill>
            </a:rPr>
            <a:t>va</a:t>
          </a:r>
          <a:r>
            <a:rPr lang="en-US" sz="2000" kern="1200" dirty="0">
              <a:solidFill>
                <a:srgbClr val="C00000"/>
              </a:solidFill>
            </a:rPr>
            <a:t> </a:t>
          </a:r>
          <a:r>
            <a:rPr lang="en-US" sz="2000" kern="1200" dirty="0" err="1">
              <a:solidFill>
                <a:srgbClr val="C00000"/>
              </a:solidFill>
            </a:rPr>
            <a:t>qalbni</a:t>
          </a:r>
          <a:r>
            <a:rPr lang="en-US" sz="2000" kern="1200" dirty="0">
              <a:solidFill>
                <a:srgbClr val="C00000"/>
              </a:solidFill>
            </a:rPr>
            <a:t> </a:t>
          </a:r>
          <a:r>
            <a:rPr lang="en-US" sz="2000" kern="1200" dirty="0" err="1">
              <a:solidFill>
                <a:srgbClr val="C00000"/>
              </a:solidFill>
            </a:rPr>
            <a:t>qutqarishdir</a:t>
          </a:r>
          <a:r>
            <a:rPr lang="en-US" sz="2000" kern="1200" dirty="0">
              <a:solidFill>
                <a:srgbClr val="C00000"/>
              </a:solidFill>
            </a:rPr>
            <a:t>. </a:t>
          </a:r>
          <a:r>
            <a:rPr lang="en-US" sz="2000" kern="1200" dirty="0" err="1">
              <a:solidFill>
                <a:srgbClr val="C00000"/>
              </a:solidFill>
            </a:rPr>
            <a:t>Buning</a:t>
          </a:r>
          <a:r>
            <a:rPr lang="en-US" sz="2000" kern="1200" dirty="0">
              <a:solidFill>
                <a:srgbClr val="C00000"/>
              </a:solidFill>
            </a:rPr>
            <a:t> </a:t>
          </a:r>
          <a:r>
            <a:rPr lang="en-US" sz="2000" kern="1200" dirty="0" err="1">
              <a:solidFill>
                <a:srgbClr val="C00000"/>
              </a:solidFill>
            </a:rPr>
            <a:t>uchun</a:t>
          </a:r>
          <a:r>
            <a:rPr lang="en-US" sz="2000" kern="1200" dirty="0">
              <a:solidFill>
                <a:srgbClr val="C00000"/>
              </a:solidFill>
            </a:rPr>
            <a:t> </a:t>
          </a:r>
          <a:r>
            <a:rPr lang="en-US" sz="2000" kern="1200" dirty="0" err="1">
              <a:solidFill>
                <a:srgbClr val="C00000"/>
              </a:solidFill>
            </a:rPr>
            <a:t>odam</a:t>
          </a:r>
          <a:r>
            <a:rPr lang="en-US" sz="2000" kern="1200" dirty="0">
              <a:solidFill>
                <a:srgbClr val="C00000"/>
              </a:solidFill>
            </a:rPr>
            <a:t> 5ta </a:t>
          </a:r>
          <a:r>
            <a:rPr lang="en-US" sz="2000" kern="1200" dirty="0" err="1">
              <a:solidFill>
                <a:srgbClr val="C00000"/>
              </a:solidFill>
            </a:rPr>
            <a:t>qasamni</a:t>
          </a:r>
          <a:r>
            <a:rPr lang="en-US" sz="2000" kern="1200" dirty="0">
              <a:solidFill>
                <a:srgbClr val="C00000"/>
              </a:solidFill>
            </a:rPr>
            <a:t> </a:t>
          </a:r>
          <a:r>
            <a:rPr lang="en-US" sz="2000" kern="1200" dirty="0" err="1">
              <a:solidFill>
                <a:srgbClr val="C00000"/>
              </a:solidFill>
            </a:rPr>
            <a:t>amalga</a:t>
          </a:r>
          <a:r>
            <a:rPr lang="en-US" sz="2000" kern="1200" dirty="0">
              <a:solidFill>
                <a:srgbClr val="C00000"/>
              </a:solidFill>
            </a:rPr>
            <a:t> </a:t>
          </a:r>
          <a:r>
            <a:rPr lang="en-US" sz="2000" kern="1200" dirty="0" err="1">
              <a:solidFill>
                <a:srgbClr val="C00000"/>
              </a:solidFill>
            </a:rPr>
            <a:t>oshirishlari</a:t>
          </a:r>
          <a:r>
            <a:rPr lang="en-US" sz="2000" kern="1200" dirty="0">
              <a:solidFill>
                <a:srgbClr val="C00000"/>
              </a:solidFill>
            </a:rPr>
            <a:t> </a:t>
          </a:r>
          <a:r>
            <a:rPr lang="en-US" sz="2000" kern="1200" dirty="0" err="1">
              <a:solidFill>
                <a:srgbClr val="C00000"/>
              </a:solidFill>
            </a:rPr>
            <a:t>talab</a:t>
          </a:r>
          <a:r>
            <a:rPr lang="en-US" sz="2000" kern="1200" dirty="0">
              <a:solidFill>
                <a:srgbClr val="C00000"/>
              </a:solidFill>
            </a:rPr>
            <a:t> </a:t>
          </a:r>
          <a:r>
            <a:rPr lang="en-US" sz="2000" kern="1200" dirty="0" err="1">
              <a:solidFill>
                <a:srgbClr val="C00000"/>
              </a:solidFill>
            </a:rPr>
            <a:t>etiladi</a:t>
          </a:r>
          <a:r>
            <a:rPr lang="en-US" sz="2000" kern="1200" dirty="0">
              <a:solidFill>
                <a:srgbClr val="C00000"/>
              </a:solidFill>
            </a:rPr>
            <a:t>.</a:t>
          </a:r>
          <a:endParaRPr lang="ru-RU" sz="2000" kern="1200" dirty="0">
            <a:solidFill>
              <a:srgbClr val="C00000"/>
            </a:solidFill>
          </a:endParaRPr>
        </a:p>
      </dsp:txBody>
      <dsp:txXfrm>
        <a:off x="559119" y="216025"/>
        <a:ext cx="6320091" cy="1118237"/>
      </dsp:txXfrm>
    </dsp:sp>
    <dsp:sp modelId="{8407DE4E-D5BA-483B-9B3C-EED1B419E565}">
      <dsp:nvSpPr>
        <dsp:cNvPr id="0" name=""/>
        <dsp:cNvSpPr/>
      </dsp:nvSpPr>
      <dsp:spPr>
        <a:xfrm>
          <a:off x="0" y="1505154"/>
          <a:ext cx="7524791" cy="70303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u="sng" kern="1200" dirty="0" err="1">
              <a:solidFill>
                <a:schemeClr val="tx1"/>
              </a:solidFill>
            </a:rPr>
            <a:t>Jonzotlarga</a:t>
          </a:r>
          <a:r>
            <a:rPr lang="en-US" sz="2800" u="sng" kern="1200" dirty="0">
              <a:solidFill>
                <a:schemeClr val="tx1"/>
              </a:solidFill>
            </a:rPr>
            <a:t> </a:t>
          </a:r>
          <a:r>
            <a:rPr lang="en-US" sz="2800" u="sng" kern="1200" dirty="0" err="1">
              <a:solidFill>
                <a:schemeClr val="tx1"/>
              </a:solidFill>
            </a:rPr>
            <a:t>zarar</a:t>
          </a:r>
          <a:r>
            <a:rPr lang="en-US" sz="2800" u="sng" kern="1200" dirty="0">
              <a:solidFill>
                <a:schemeClr val="tx1"/>
              </a:solidFill>
            </a:rPr>
            <a:t> </a:t>
          </a:r>
          <a:r>
            <a:rPr lang="en-US" sz="2800" u="sng" kern="1200" dirty="0" err="1">
              <a:solidFill>
                <a:schemeClr val="tx1"/>
              </a:solidFill>
            </a:rPr>
            <a:t>yetkazmaslik</a:t>
          </a:r>
          <a:r>
            <a:rPr lang="en-US" sz="2800" u="sng" kern="1200" dirty="0">
              <a:solidFill>
                <a:schemeClr val="tx1"/>
              </a:solidFill>
            </a:rPr>
            <a:t> 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351518" y="1505154"/>
        <a:ext cx="6821755" cy="703036"/>
      </dsp:txXfrm>
    </dsp:sp>
    <dsp:sp modelId="{AB95033A-7B5B-4A0B-88A7-C2B3519242FE}">
      <dsp:nvSpPr>
        <dsp:cNvPr id="0" name=""/>
        <dsp:cNvSpPr/>
      </dsp:nvSpPr>
      <dsp:spPr>
        <a:xfrm>
          <a:off x="0" y="2282906"/>
          <a:ext cx="7533078" cy="70130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u="sng" kern="1200" dirty="0" err="1">
              <a:solidFill>
                <a:schemeClr val="tx1"/>
              </a:solidFill>
            </a:rPr>
            <a:t>Yolg’on</a:t>
          </a:r>
          <a:r>
            <a:rPr lang="en-US" sz="3200" u="sng" kern="1200" dirty="0">
              <a:solidFill>
                <a:schemeClr val="tx1"/>
              </a:solidFill>
            </a:rPr>
            <a:t> </a:t>
          </a:r>
          <a:r>
            <a:rPr lang="en-US" sz="3200" u="sng" kern="1200" dirty="0" err="1">
              <a:solidFill>
                <a:schemeClr val="tx1"/>
              </a:solidFill>
            </a:rPr>
            <a:t>gapirmaslik</a:t>
          </a:r>
          <a:endParaRPr lang="ru-RU" sz="3200" kern="1200" dirty="0">
            <a:solidFill>
              <a:schemeClr val="tx1"/>
            </a:solidFill>
          </a:endParaRPr>
        </a:p>
      </dsp:txBody>
      <dsp:txXfrm>
        <a:off x="350654" y="2282906"/>
        <a:ext cx="6831770" cy="701308"/>
      </dsp:txXfrm>
    </dsp:sp>
    <dsp:sp modelId="{3FB36C13-1777-41D4-BC7F-4A37FB6DB000}">
      <dsp:nvSpPr>
        <dsp:cNvPr id="0" name=""/>
        <dsp:cNvSpPr/>
      </dsp:nvSpPr>
      <dsp:spPr>
        <a:xfrm>
          <a:off x="0" y="3128481"/>
          <a:ext cx="7529574" cy="654151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u="sng" kern="1200" dirty="0" err="1">
              <a:solidFill>
                <a:schemeClr val="tx1"/>
              </a:solidFill>
            </a:rPr>
            <a:t>O’g’irlik</a:t>
          </a:r>
          <a:r>
            <a:rPr lang="en-US" sz="3200" u="sng" kern="1200" dirty="0">
              <a:solidFill>
                <a:schemeClr val="tx1"/>
              </a:solidFill>
            </a:rPr>
            <a:t> </a:t>
          </a:r>
          <a:r>
            <a:rPr lang="en-US" sz="3200" u="sng" kern="1200" dirty="0" err="1">
              <a:solidFill>
                <a:schemeClr val="tx1"/>
              </a:solidFill>
            </a:rPr>
            <a:t>qilmaslik</a:t>
          </a:r>
          <a:endParaRPr lang="ru-RU" sz="3200" kern="1200" dirty="0">
            <a:solidFill>
              <a:schemeClr val="tx1"/>
            </a:solidFill>
          </a:endParaRPr>
        </a:p>
      </dsp:txBody>
      <dsp:txXfrm>
        <a:off x="327076" y="3128481"/>
        <a:ext cx="6875423" cy="654151"/>
      </dsp:txXfrm>
    </dsp:sp>
    <dsp:sp modelId="{513A1CD8-B57B-4327-8794-8BF3DA19DA41}">
      <dsp:nvSpPr>
        <dsp:cNvPr id="0" name=""/>
        <dsp:cNvSpPr/>
      </dsp:nvSpPr>
      <dsp:spPr>
        <a:xfrm>
          <a:off x="0" y="3892621"/>
          <a:ext cx="7490585" cy="63431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u="sng" kern="1200" dirty="0" err="1">
              <a:solidFill>
                <a:schemeClr val="tx1"/>
              </a:solidFill>
            </a:rPr>
            <a:t>Vasvasaga</a:t>
          </a:r>
          <a:r>
            <a:rPr lang="en-US" sz="3200" u="sng" kern="1200" dirty="0">
              <a:solidFill>
                <a:schemeClr val="tx1"/>
              </a:solidFill>
            </a:rPr>
            <a:t> </a:t>
          </a:r>
          <a:r>
            <a:rPr lang="en-US" sz="3200" u="sng" kern="1200" dirty="0" err="1">
              <a:solidFill>
                <a:schemeClr val="tx1"/>
              </a:solidFill>
            </a:rPr>
            <a:t>tushmaslik</a:t>
          </a:r>
          <a:endParaRPr lang="ru-RU" sz="3200" kern="1200" dirty="0">
            <a:solidFill>
              <a:schemeClr val="tx1"/>
            </a:solidFill>
          </a:endParaRPr>
        </a:p>
      </dsp:txBody>
      <dsp:txXfrm>
        <a:off x="317158" y="3892621"/>
        <a:ext cx="6856270" cy="634315"/>
      </dsp:txXfrm>
    </dsp:sp>
    <dsp:sp modelId="{FCC2DDFF-6C69-4F0F-98E7-6FD3AFC233E5}">
      <dsp:nvSpPr>
        <dsp:cNvPr id="0" name=""/>
        <dsp:cNvSpPr/>
      </dsp:nvSpPr>
      <dsp:spPr>
        <a:xfrm>
          <a:off x="0" y="4654822"/>
          <a:ext cx="7555912" cy="67781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u="sng" kern="1200" dirty="0" err="1">
              <a:solidFill>
                <a:schemeClr val="tx1"/>
              </a:solidFill>
            </a:rPr>
            <a:t>Bog’lanib</a:t>
          </a:r>
          <a:r>
            <a:rPr lang="en-US" sz="3200" u="sng" kern="1200" dirty="0">
              <a:solidFill>
                <a:schemeClr val="tx1"/>
              </a:solidFill>
            </a:rPr>
            <a:t> </a:t>
          </a:r>
          <a:r>
            <a:rPr lang="en-US" sz="3200" u="sng" kern="1200" dirty="0" err="1">
              <a:solidFill>
                <a:schemeClr val="tx1"/>
              </a:solidFill>
            </a:rPr>
            <a:t>qolishdan</a:t>
          </a:r>
          <a:r>
            <a:rPr lang="en-US" sz="3200" u="sng" kern="1200" dirty="0">
              <a:solidFill>
                <a:schemeClr val="tx1"/>
              </a:solidFill>
            </a:rPr>
            <a:t> </a:t>
          </a:r>
          <a:r>
            <a:rPr lang="en-US" sz="3200" u="sng" kern="1200" dirty="0" err="1">
              <a:solidFill>
                <a:schemeClr val="tx1"/>
              </a:solidFill>
            </a:rPr>
            <a:t>saqlanish</a:t>
          </a:r>
          <a:endParaRPr lang="ru-RU" sz="3200" kern="1200" dirty="0">
            <a:solidFill>
              <a:schemeClr val="tx1"/>
            </a:solidFill>
          </a:endParaRPr>
        </a:p>
      </dsp:txBody>
      <dsp:txXfrm>
        <a:off x="338907" y="4654822"/>
        <a:ext cx="6878099" cy="677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61A20E-49D7-4057-B30A-F46E6B817A6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02CCE-0914-4B4F-BA66-935E6C2E3C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74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844824"/>
            <a:ext cx="7848872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Berlin Sans FB Demi" pitchFamily="34" charset="0"/>
              </a:rPr>
              <a:t>Axloqiy</a:t>
            </a:r>
            <a:r>
              <a:rPr lang="en-US" sz="4000" dirty="0">
                <a:solidFill>
                  <a:schemeClr val="tx1"/>
                </a:solidFill>
                <a:latin typeface="Berlin Sans FB Demi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 Demi" pitchFamily="34" charset="0"/>
              </a:rPr>
              <a:t>ta’limotlar</a:t>
            </a:r>
            <a:r>
              <a:rPr lang="en-US" sz="4000" dirty="0">
                <a:solidFill>
                  <a:schemeClr val="tx1"/>
                </a:solidFill>
                <a:latin typeface="Berlin Sans FB Demi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 Demi" pitchFamily="34" charset="0"/>
              </a:rPr>
              <a:t>tarixi</a:t>
            </a:r>
            <a:r>
              <a:rPr lang="en-US" sz="4000" dirty="0">
                <a:solidFill>
                  <a:schemeClr val="tx1"/>
                </a:solidFill>
                <a:latin typeface="Berlin Sans FB Demi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 Demi" pitchFamily="34" charset="0"/>
              </a:rPr>
              <a:t>rivojlanishining</a:t>
            </a:r>
            <a:r>
              <a:rPr lang="en-US" sz="4000" dirty="0">
                <a:solidFill>
                  <a:schemeClr val="tx1"/>
                </a:solidFill>
                <a:latin typeface="Berlin Sans FB Demi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 Demi" pitchFamily="34" charset="0"/>
              </a:rPr>
              <a:t>asosiy</a:t>
            </a:r>
            <a:r>
              <a:rPr lang="en-US" sz="4000" dirty="0">
                <a:solidFill>
                  <a:schemeClr val="tx1"/>
                </a:solidFill>
                <a:latin typeface="Berlin Sans FB Demi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Berlin Sans FB Demi" pitchFamily="34" charset="0"/>
              </a:rPr>
              <a:t>bosqichlari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770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412776"/>
            <a:ext cx="6696744" cy="432048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</a:rPr>
              <a:t>5.1. </a:t>
            </a:r>
            <a:r>
              <a:rPr lang="en-US" sz="3600" dirty="0" err="1">
                <a:solidFill>
                  <a:schemeClr val="tx1"/>
                </a:solidFill>
              </a:rPr>
              <a:t>Axloqiy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ta’limotlar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tipologiyasi</a:t>
            </a:r>
            <a:r>
              <a:rPr lang="en-US" sz="3600" dirty="0">
                <a:solidFill>
                  <a:schemeClr val="tx1"/>
                </a:solidFill>
              </a:rPr>
              <a:t>. </a:t>
            </a:r>
          </a:p>
          <a:p>
            <a:r>
              <a:rPr lang="en-US" sz="3600" dirty="0">
                <a:solidFill>
                  <a:schemeClr val="tx1"/>
                </a:solidFill>
              </a:rPr>
              <a:t>5.2. </a:t>
            </a:r>
            <a:r>
              <a:rPr lang="en-US" sz="3600" dirty="0" err="1">
                <a:solidFill>
                  <a:schemeClr val="tx1"/>
                </a:solidFill>
              </a:rPr>
              <a:t>Axloqiy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ta’limotlar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tarixi</a:t>
            </a:r>
            <a:r>
              <a:rPr lang="en-US" sz="3600" dirty="0">
                <a:solidFill>
                  <a:schemeClr val="tx1"/>
                </a:solidFill>
              </a:rPr>
              <a:t>: </a:t>
            </a:r>
            <a:r>
              <a:rPr lang="en-US" sz="3600" dirty="0" err="1">
                <a:solidFill>
                  <a:schemeClr val="tx1"/>
                </a:solidFill>
              </a:rPr>
              <a:t>umumiy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ta’rif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</a:p>
          <a:p>
            <a:r>
              <a:rPr lang="en-US" sz="3200" dirty="0"/>
              <a:t> </a:t>
            </a:r>
            <a:endParaRPr lang="en-US" sz="3200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671900" y="571004"/>
            <a:ext cx="1800200" cy="64807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</a:rPr>
              <a:t>Reja</a:t>
            </a:r>
            <a:r>
              <a:rPr lang="en-US" sz="3200" dirty="0">
                <a:solidFill>
                  <a:schemeClr val="tx1"/>
                </a:solidFill>
              </a:rPr>
              <a:t>: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440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764704"/>
            <a:ext cx="4536504" cy="72008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</a:rPr>
              <a:t>Idealistik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nazariyalar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3482" y="1931542"/>
            <a:ext cx="2664296" cy="424847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Subyektiv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idealizm-</a:t>
            </a:r>
            <a:r>
              <a:rPr lang="en-US" sz="2000" dirty="0" err="1">
                <a:solidFill>
                  <a:schemeClr val="tx1"/>
                </a:solidFill>
              </a:rPr>
              <a:t>inson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ongida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mavjud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bo’lgan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barcha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predmetlar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hisoblanadi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1931542"/>
            <a:ext cx="2592288" cy="424847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Obyektiv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idealizm-</a:t>
            </a:r>
            <a:r>
              <a:rPr lang="en-US" dirty="0" err="1">
                <a:solidFill>
                  <a:schemeClr val="tx1"/>
                </a:solidFill>
              </a:rPr>
              <a:t>absolyut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ruhda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yaxlitlikning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asosi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hisoblanadi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72200" y="1950625"/>
            <a:ext cx="2520280" cy="424847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Diniy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idealizm</a:t>
            </a:r>
            <a:r>
              <a:rPr lang="en-US" dirty="0" err="1">
                <a:solidFill>
                  <a:schemeClr val="tx1"/>
                </a:solidFill>
              </a:rPr>
              <a:t>-barcha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mavjud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narsalarning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yaratuvchisi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Xudo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Xudo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esa</a:t>
            </a:r>
            <a:r>
              <a:rPr lang="en-US" dirty="0">
                <a:solidFill>
                  <a:schemeClr val="tx1"/>
                </a:solidFill>
              </a:rPr>
              <a:t> –</a:t>
            </a:r>
            <a:r>
              <a:rPr lang="en-US" dirty="0" err="1">
                <a:solidFill>
                  <a:schemeClr val="tx1"/>
                </a:solidFill>
              </a:rPr>
              <a:t>bu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dunyodan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tashqaridagi</a:t>
            </a:r>
            <a:r>
              <a:rPr lang="en-US" dirty="0">
                <a:solidFill>
                  <a:schemeClr val="tx1"/>
                </a:solidFill>
              </a:rPr>
              <a:t> ideal </a:t>
            </a:r>
            <a:r>
              <a:rPr lang="en-US" dirty="0" err="1">
                <a:solidFill>
                  <a:schemeClr val="tx1"/>
                </a:solidFill>
              </a:rPr>
              <a:t>mohiyat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hisoblanadi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260648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5.1. </a:t>
            </a:r>
            <a:r>
              <a:rPr lang="en-US" sz="2000" dirty="0" err="1"/>
              <a:t>Axloqiy</a:t>
            </a:r>
            <a:r>
              <a:rPr lang="en-US" sz="2000" dirty="0"/>
              <a:t> </a:t>
            </a:r>
            <a:r>
              <a:rPr lang="en-US" sz="2000" dirty="0" err="1"/>
              <a:t>ta’limotlar</a:t>
            </a:r>
            <a:r>
              <a:rPr lang="en-US" sz="2000" dirty="0"/>
              <a:t> </a:t>
            </a:r>
            <a:r>
              <a:rPr lang="en-US" sz="2000" dirty="0" err="1"/>
              <a:t>tipologiyasi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0802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1196752"/>
            <a:ext cx="424847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</a:rPr>
              <a:t>Empirik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nazariyalar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95536" y="2380896"/>
            <a:ext cx="3024336" cy="172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2060"/>
                </a:solidFill>
              </a:rPr>
              <a:t>Naturalistik-</a:t>
            </a:r>
            <a:r>
              <a:rPr lang="en-US" dirty="0" err="1">
                <a:solidFill>
                  <a:srgbClr val="002060"/>
                </a:solidFill>
              </a:rPr>
              <a:t>inson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tabiatini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o’rganuvchi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nazariya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187624" y="4201640"/>
            <a:ext cx="3343812" cy="225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2060"/>
                </a:solidFill>
              </a:rPr>
              <a:t>Kosmologik</a:t>
            </a:r>
            <a:r>
              <a:rPr lang="en-US" dirty="0" err="1">
                <a:solidFill>
                  <a:srgbClr val="002060"/>
                </a:solidFill>
              </a:rPr>
              <a:t>-axloqiy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tartib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manbai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dunyoviy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qonunlarni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o’rganadi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788024" y="4091936"/>
            <a:ext cx="3456384" cy="2361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2060"/>
                </a:solidFill>
              </a:rPr>
              <a:t>Evolutsion-</a:t>
            </a:r>
            <a:r>
              <a:rPr lang="en-US" dirty="0" err="1">
                <a:solidFill>
                  <a:srgbClr val="002060"/>
                </a:solidFill>
              </a:rPr>
              <a:t>odamlarning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manaviy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xislatlari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hayvonlarda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mavjud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xususiyatlarning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darajasini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o’rganadi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796136" y="2202024"/>
            <a:ext cx="3240360" cy="18378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2060"/>
                </a:solidFill>
              </a:rPr>
              <a:t>Sotsialistik</a:t>
            </a:r>
            <a:r>
              <a:rPr lang="en-US" dirty="0" err="1">
                <a:solidFill>
                  <a:srgbClr val="002060"/>
                </a:solidFill>
              </a:rPr>
              <a:t>-ijtimoiy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hodisalarni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o’rganish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sharhlash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ishlatiladi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275856" y="2132856"/>
            <a:ext cx="720080" cy="648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2" idx="2"/>
          </p:cNvCxnSpPr>
          <p:nvPr/>
        </p:nvCxnSpPr>
        <p:spPr>
          <a:xfrm flipH="1">
            <a:off x="3707904" y="2132856"/>
            <a:ext cx="828092" cy="19762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535996" y="2132856"/>
            <a:ext cx="900100" cy="19762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932040" y="2132856"/>
            <a:ext cx="936104" cy="648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232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одготовка 2"/>
          <p:cNvSpPr/>
          <p:nvPr/>
        </p:nvSpPr>
        <p:spPr>
          <a:xfrm>
            <a:off x="3131840" y="1287954"/>
            <a:ext cx="3024336" cy="1584176"/>
          </a:xfrm>
          <a:prstGeom prst="flowChartPreparati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</a:rPr>
              <a:t>Naturalistik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Nazariyalar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6156176" y="4221088"/>
            <a:ext cx="2592288" cy="2223866"/>
          </a:xfrm>
          <a:prstGeom prst="wedgeEllipse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</a:rPr>
              <a:t>Gedonizm-</a:t>
            </a:r>
            <a:r>
              <a:rPr lang="en-US" dirty="0" err="1">
                <a:solidFill>
                  <a:schemeClr val="tx1"/>
                </a:solidFill>
              </a:rPr>
              <a:t>insonni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zavqlanishga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olib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keluvchi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sabablar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yig’indisi</a:t>
            </a:r>
            <a:r>
              <a:rPr lang="en-US" dirty="0">
                <a:solidFill>
                  <a:schemeClr val="tx1"/>
                </a:solidFill>
              </a:rPr>
              <a:t>                                                                                                                                        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335593" y="4196207"/>
            <a:ext cx="2714393" cy="2160240"/>
          </a:xfrm>
          <a:prstGeom prst="wedgeEllipse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Evdemonizm</a:t>
            </a:r>
            <a:r>
              <a:rPr lang="en-US" dirty="0" err="1">
                <a:solidFill>
                  <a:schemeClr val="tx1"/>
                </a:solidFill>
              </a:rPr>
              <a:t>-insonni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baxtga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eltuvchi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fazilatlar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3306310" y="4221088"/>
            <a:ext cx="2664296" cy="2259412"/>
          </a:xfrm>
          <a:prstGeom prst="wedgeEllipse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Utilitarizm</a:t>
            </a:r>
            <a:r>
              <a:rPr lang="en-US" dirty="0" err="1">
                <a:solidFill>
                  <a:schemeClr val="tx1"/>
                </a:solidFill>
              </a:rPr>
              <a:t>-jamiyatni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foydaga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erishishiga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olib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boruvchi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xislatlar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555776" y="2879806"/>
            <a:ext cx="983054" cy="148529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533302" y="2866986"/>
            <a:ext cx="105156" cy="13541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724128" y="2872130"/>
            <a:ext cx="1008112" cy="154002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вальная выноска 15"/>
          <p:cNvSpPr/>
          <p:nvPr/>
        </p:nvSpPr>
        <p:spPr>
          <a:xfrm>
            <a:off x="251520" y="1124744"/>
            <a:ext cx="2795783" cy="2589405"/>
          </a:xfrm>
          <a:prstGeom prst="wedgeEllipseCallou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</a:rPr>
              <a:t>Etikadagi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evolutsion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nazariyalar</a:t>
            </a:r>
            <a:r>
              <a:rPr lang="en-US" sz="2000" dirty="0">
                <a:solidFill>
                  <a:srgbClr val="FF0000"/>
                </a:solidFill>
              </a:rPr>
              <a:t>-   </a:t>
            </a:r>
            <a:r>
              <a:rPr lang="en-US" sz="1600" dirty="0" err="1">
                <a:solidFill>
                  <a:schemeClr val="tx1"/>
                </a:solidFill>
              </a:rPr>
              <a:t>odamlarning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ma’naviy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xislatlari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hayvonlarda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mavjud</a:t>
            </a:r>
            <a:r>
              <a:rPr lang="en-US" sz="1600" dirty="0">
                <a:solidFill>
                  <a:schemeClr val="tx1"/>
                </a:solidFill>
              </a:rPr>
              <a:t>  </a:t>
            </a:r>
            <a:r>
              <a:rPr lang="en-US" sz="1600" dirty="0" err="1">
                <a:solidFill>
                  <a:schemeClr val="tx1"/>
                </a:solidFill>
              </a:rPr>
              <a:t>xususiyatlar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rivojlanishinging</a:t>
            </a:r>
            <a:r>
              <a:rPr lang="en-US" sz="1600" dirty="0">
                <a:solidFill>
                  <a:schemeClr val="tx1"/>
                </a:solidFill>
              </a:rPr>
              <a:t>  </a:t>
            </a:r>
            <a:r>
              <a:rPr lang="en-US" sz="1600" dirty="0" err="1">
                <a:solidFill>
                  <a:schemeClr val="tx1"/>
                </a:solidFill>
              </a:rPr>
              <a:t>darajasidir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7" name="Овальная выноска 16"/>
          <p:cNvSpPr/>
          <p:nvPr/>
        </p:nvSpPr>
        <p:spPr>
          <a:xfrm>
            <a:off x="6228184" y="1124744"/>
            <a:ext cx="2736305" cy="2589405"/>
          </a:xfrm>
          <a:prstGeom prst="wedgeEllipse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en-US" sz="2400" dirty="0" err="1">
                <a:solidFill>
                  <a:srgbClr val="FF0000"/>
                </a:solidFill>
              </a:rPr>
              <a:t>Kosmologik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nazariyalar</a:t>
            </a:r>
            <a:r>
              <a:rPr lang="en-US" sz="2400" dirty="0">
                <a:solidFill>
                  <a:srgbClr val="FF0000"/>
                </a:solidFill>
              </a:rPr>
              <a:t>- </a:t>
            </a:r>
            <a:r>
              <a:rPr lang="en-US" dirty="0" err="1">
                <a:solidFill>
                  <a:schemeClr val="tx1"/>
                </a:solidFill>
              </a:rPr>
              <a:t>Axloqiy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tartib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manbai</a:t>
            </a: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dirty="0" err="1">
                <a:solidFill>
                  <a:schemeClr val="tx1"/>
                </a:solidFill>
              </a:rPr>
              <a:t>bu</a:t>
            </a: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dirty="0" err="1">
                <a:solidFill>
                  <a:schemeClr val="tx1"/>
                </a:solidFill>
              </a:rPr>
              <a:t>dunyoviy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qonunlarni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o’rganadi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859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554555056"/>
              </p:ext>
            </p:extLst>
          </p:nvPr>
        </p:nvGraphicFramePr>
        <p:xfrm>
          <a:off x="611560" y="1052736"/>
          <a:ext cx="7848872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6782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620688"/>
            <a:ext cx="597666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2060"/>
                </a:solidFill>
              </a:rPr>
              <a:t>Axloqiy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ta’limotlarning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asosiy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tarixiy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bosqichlari</a:t>
            </a:r>
            <a:endParaRPr lang="en-US" sz="2800" dirty="0">
              <a:solidFill>
                <a:srgbClr val="00206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1560" y="2420888"/>
            <a:ext cx="2088232" cy="3600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</a:rPr>
              <a:t>Avitsenna</a:t>
            </a:r>
            <a:r>
              <a:rPr lang="en-US" dirty="0">
                <a:solidFill>
                  <a:srgbClr val="002060"/>
                </a:solidFill>
              </a:rPr>
              <a:t>-</a:t>
            </a:r>
            <a:r>
              <a:rPr lang="en-US" dirty="0"/>
              <a:t> </a:t>
            </a:r>
            <a:r>
              <a:rPr lang="en-US" dirty="0" err="1">
                <a:solidFill>
                  <a:srgbClr val="002060"/>
                </a:solidFill>
              </a:rPr>
              <a:t>bemorlarni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bepul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davolagan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shu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yo’l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zarur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amaliy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tayyorgarlikni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amalga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oshirish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 deb </a:t>
            </a:r>
            <a:r>
              <a:rPr lang="en-US" dirty="0" err="1">
                <a:solidFill>
                  <a:srgbClr val="002060"/>
                </a:solidFill>
              </a:rPr>
              <a:t>hisoblagan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75756" y="2431184"/>
            <a:ext cx="2160240" cy="3600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</a:rPr>
              <a:t>Suqrot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-</a:t>
            </a:r>
            <a:r>
              <a:rPr lang="en-US" dirty="0" err="1">
                <a:solidFill>
                  <a:srgbClr val="002060"/>
                </a:solidFill>
              </a:rPr>
              <a:t>asosan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odamlarning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yaxshi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fazilatlarini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o’rgangan</a:t>
            </a:r>
            <a:r>
              <a:rPr lang="en-US" dirty="0">
                <a:solidFill>
                  <a:srgbClr val="002060"/>
                </a:solidFill>
              </a:rPr>
              <a:t>. U </a:t>
            </a:r>
            <a:r>
              <a:rPr lang="en-US" dirty="0" err="1">
                <a:solidFill>
                  <a:srgbClr val="002060"/>
                </a:solidFill>
              </a:rPr>
              <a:t>o’z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e’tiborini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qadriyatlar</a:t>
            </a:r>
            <a:r>
              <a:rPr lang="en-US" dirty="0">
                <a:solidFill>
                  <a:srgbClr val="002060"/>
                </a:solidFill>
              </a:rPr>
              <a:t> (</a:t>
            </a:r>
            <a:r>
              <a:rPr lang="en-US" dirty="0" err="1">
                <a:solidFill>
                  <a:srgbClr val="002060"/>
                </a:solidFill>
              </a:rPr>
              <a:t>Xudo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yaxshilik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go’zallik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muammolari</a:t>
            </a:r>
            <a:r>
              <a:rPr lang="en-US" dirty="0">
                <a:solidFill>
                  <a:srgbClr val="002060"/>
                </a:solidFill>
              </a:rPr>
              <a:t>) </a:t>
            </a:r>
            <a:r>
              <a:rPr lang="en-US" dirty="0" err="1">
                <a:solidFill>
                  <a:srgbClr val="002060"/>
                </a:solidFill>
              </a:rPr>
              <a:t>sohasiga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qaratgan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2420888"/>
            <a:ext cx="2088232" cy="3600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</a:rPr>
              <a:t>Aflotun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-</a:t>
            </a:r>
            <a:r>
              <a:rPr lang="en-US" dirty="0" err="1">
                <a:solidFill>
                  <a:srgbClr val="002060"/>
                </a:solidFill>
              </a:rPr>
              <a:t>inson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o’zligidan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voz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kechgan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holatda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o’zini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adolatli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tarizda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tutish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uchun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hech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qanday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asoslarga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bo’lmaydi</a:t>
            </a:r>
            <a:r>
              <a:rPr lang="en-US" dirty="0">
                <a:solidFill>
                  <a:srgbClr val="002060"/>
                </a:solidFill>
              </a:rPr>
              <a:t> deb </a:t>
            </a:r>
            <a:r>
              <a:rPr lang="en-US" dirty="0" err="1">
                <a:solidFill>
                  <a:srgbClr val="002060"/>
                </a:solidFill>
              </a:rPr>
              <a:t>ta’kidlaydi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40776" y="2420888"/>
            <a:ext cx="2160240" cy="3600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</a:rPr>
              <a:t>Arastu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002060"/>
                </a:solidFill>
              </a:rPr>
              <a:t>-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inson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haqidagi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ma’naviy-axloqiy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qarashlarni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tizimlashtirdi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Etika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faniga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asos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soldi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Uning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asarlari</a:t>
            </a:r>
            <a:r>
              <a:rPr lang="en-US" dirty="0">
                <a:solidFill>
                  <a:srgbClr val="002060"/>
                </a:solidFill>
              </a:rPr>
              <a:t>:</a:t>
            </a:r>
          </a:p>
          <a:p>
            <a:pPr algn="ctr"/>
            <a:r>
              <a:rPr lang="en-US" dirty="0">
                <a:solidFill>
                  <a:srgbClr val="002060"/>
                </a:solidFill>
              </a:rPr>
              <a:t>“</a:t>
            </a:r>
            <a:r>
              <a:rPr lang="en-US" dirty="0" err="1">
                <a:solidFill>
                  <a:srgbClr val="002060"/>
                </a:solidFill>
              </a:rPr>
              <a:t>Nikamaxga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etika</a:t>
            </a:r>
            <a:r>
              <a:rPr lang="en-US" dirty="0">
                <a:solidFill>
                  <a:srgbClr val="002060"/>
                </a:solidFill>
              </a:rPr>
              <a:t>”</a:t>
            </a:r>
          </a:p>
          <a:p>
            <a:pPr algn="ctr"/>
            <a:r>
              <a:rPr lang="en-US" dirty="0">
                <a:solidFill>
                  <a:srgbClr val="002060"/>
                </a:solidFill>
              </a:rPr>
              <a:t>“</a:t>
            </a:r>
            <a:r>
              <a:rPr lang="en-US" dirty="0" err="1">
                <a:solidFill>
                  <a:srgbClr val="002060"/>
                </a:solidFill>
              </a:rPr>
              <a:t>Evdemov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etikasi</a:t>
            </a:r>
            <a:r>
              <a:rPr lang="en-US" dirty="0">
                <a:solidFill>
                  <a:srgbClr val="002060"/>
                </a:solidFill>
              </a:rPr>
              <a:t>”</a:t>
            </a:r>
          </a:p>
          <a:p>
            <a:pPr algn="ctr"/>
            <a:r>
              <a:rPr lang="en-US" dirty="0">
                <a:solidFill>
                  <a:srgbClr val="002060"/>
                </a:solidFill>
              </a:rPr>
              <a:t>“</a:t>
            </a:r>
            <a:r>
              <a:rPr lang="en-US" dirty="0" err="1">
                <a:solidFill>
                  <a:srgbClr val="002060"/>
                </a:solidFill>
              </a:rPr>
              <a:t>Katta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etika</a:t>
            </a:r>
            <a:r>
              <a:rPr lang="en-US" dirty="0">
                <a:solidFill>
                  <a:srgbClr val="002060"/>
                </a:solidFill>
              </a:rPr>
              <a:t>”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40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898718487"/>
              </p:ext>
            </p:extLst>
          </p:nvPr>
        </p:nvGraphicFramePr>
        <p:xfrm>
          <a:off x="1043608" y="1196752"/>
          <a:ext cx="727280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4492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18942181"/>
              </p:ext>
            </p:extLst>
          </p:nvPr>
        </p:nvGraphicFramePr>
        <p:xfrm>
          <a:off x="971600" y="1772816"/>
          <a:ext cx="7200800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2870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/>
          <p:nvPr/>
        </p:nvSpPr>
        <p:spPr>
          <a:xfrm>
            <a:off x="302623" y="980728"/>
            <a:ext cx="3888432" cy="2448272"/>
          </a:xfrm>
          <a:prstGeom prst="cloud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Evdemoniya</a:t>
            </a:r>
            <a:r>
              <a:rPr lang="en-US" sz="2000" dirty="0">
                <a:solidFill>
                  <a:schemeClr val="tx1"/>
                </a:solidFill>
              </a:rPr>
              <a:t> (</a:t>
            </a:r>
            <a:r>
              <a:rPr lang="en-US" sz="2000" dirty="0" err="1">
                <a:solidFill>
                  <a:schemeClr val="tx1"/>
                </a:solidFill>
              </a:rPr>
              <a:t>evdemonizm</a:t>
            </a:r>
            <a:r>
              <a:rPr lang="en-US" sz="2000" dirty="0">
                <a:solidFill>
                  <a:schemeClr val="tx1"/>
                </a:solidFill>
              </a:rPr>
              <a:t>)- </a:t>
            </a:r>
            <a:r>
              <a:rPr lang="en-US" dirty="0" err="1"/>
              <a:t>hayotini</a:t>
            </a:r>
            <a:r>
              <a:rPr lang="en-US" dirty="0"/>
              <a:t>- </a:t>
            </a:r>
            <a:r>
              <a:rPr lang="en-US" dirty="0" err="1"/>
              <a:t>lazzatlanish</a:t>
            </a:r>
            <a:r>
              <a:rPr lang="en-US" dirty="0"/>
              <a:t> </a:t>
            </a:r>
            <a:r>
              <a:rPr lang="en-US" dirty="0" err="1"/>
              <a:t>hayoti</a:t>
            </a:r>
            <a:r>
              <a:rPr lang="en-US" dirty="0"/>
              <a:t>, deb </a:t>
            </a:r>
            <a:r>
              <a:rPr lang="en-US" dirty="0" err="1"/>
              <a:t>ta’riflaydi</a:t>
            </a:r>
            <a:r>
              <a:rPr lang="en-US" dirty="0"/>
              <a:t>  </a:t>
            </a:r>
            <a:endParaRPr lang="ru-RU" dirty="0"/>
          </a:p>
        </p:txBody>
      </p:sp>
      <p:sp>
        <p:nvSpPr>
          <p:cNvPr id="4" name="Выноска-облако 3"/>
          <p:cNvSpPr/>
          <p:nvPr/>
        </p:nvSpPr>
        <p:spPr>
          <a:xfrm>
            <a:off x="5004048" y="980728"/>
            <a:ext cx="3816424" cy="2448272"/>
          </a:xfrm>
          <a:prstGeom prst="cloud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Epikur</a:t>
            </a:r>
            <a:r>
              <a:rPr lang="en-US" sz="2400" dirty="0"/>
              <a:t>-</a:t>
            </a:r>
            <a:r>
              <a:rPr lang="en-US" dirty="0"/>
              <a:t> </a:t>
            </a:r>
            <a:r>
              <a:rPr lang="en-US" dirty="0" err="1"/>
              <a:t>lazzatli</a:t>
            </a:r>
            <a:r>
              <a:rPr lang="en-US" dirty="0"/>
              <a:t> </a:t>
            </a:r>
            <a:r>
              <a:rPr lang="en-US" dirty="0" err="1"/>
              <a:t>hayot</a:t>
            </a:r>
            <a:r>
              <a:rPr lang="en-US" dirty="0"/>
              <a:t> </a:t>
            </a:r>
            <a:r>
              <a:rPr lang="en-US" dirty="0" err="1"/>
              <a:t>ezgulik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kechiriladigan</a:t>
            </a:r>
            <a:r>
              <a:rPr lang="en-US" dirty="0"/>
              <a:t> </a:t>
            </a:r>
            <a:r>
              <a:rPr lang="en-US" dirty="0" err="1"/>
              <a:t>hayotga</a:t>
            </a:r>
            <a:r>
              <a:rPr lang="en-US" dirty="0"/>
              <a:t> </a:t>
            </a:r>
            <a:r>
              <a:rPr lang="en-US" dirty="0" err="1"/>
              <a:t>mos</a:t>
            </a:r>
            <a:r>
              <a:rPr lang="en-US" dirty="0"/>
              <a:t> </a:t>
            </a:r>
            <a:r>
              <a:rPr lang="en-US" dirty="0" err="1"/>
              <a:t>keladi</a:t>
            </a:r>
            <a:r>
              <a:rPr lang="en-US" dirty="0"/>
              <a:t>, </a:t>
            </a:r>
            <a:r>
              <a:rPr lang="en-US" dirty="0" err="1"/>
              <a:t>deya</a:t>
            </a:r>
            <a:r>
              <a:rPr lang="en-US" dirty="0"/>
              <a:t> </a:t>
            </a:r>
            <a:r>
              <a:rPr lang="en-US" dirty="0" err="1"/>
              <a:t>ta’kidlaydi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5" name="Выноска-облако 4"/>
          <p:cNvSpPr/>
          <p:nvPr/>
        </p:nvSpPr>
        <p:spPr>
          <a:xfrm>
            <a:off x="2339752" y="3717032"/>
            <a:ext cx="3672408" cy="2520280"/>
          </a:xfrm>
          <a:prstGeom prst="cloud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Qadimgi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Xitoy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dirty="0" err="1"/>
              <a:t>axloqshunosligidagi</a:t>
            </a:r>
            <a:r>
              <a:rPr lang="en-US" dirty="0"/>
              <a:t>  </a:t>
            </a:r>
            <a:r>
              <a:rPr lang="en-US" dirty="0" err="1"/>
              <a:t>e’tibor</a:t>
            </a:r>
            <a:r>
              <a:rPr lang="en-US" dirty="0"/>
              <a:t>  </a:t>
            </a:r>
            <a:r>
              <a:rPr lang="en-US" dirty="0" err="1"/>
              <a:t>inson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davlat</a:t>
            </a:r>
            <a:r>
              <a:rPr lang="en-US" dirty="0"/>
              <a:t> </a:t>
            </a:r>
            <a:r>
              <a:rPr lang="en-US" dirty="0" err="1"/>
              <a:t>o’rtasidagi</a:t>
            </a:r>
            <a:r>
              <a:rPr lang="en-US" dirty="0"/>
              <a:t> </a:t>
            </a:r>
            <a:r>
              <a:rPr lang="en-US" dirty="0" err="1"/>
              <a:t>munosabatlar</a:t>
            </a:r>
            <a:r>
              <a:rPr lang="en-US" dirty="0"/>
              <a:t> </a:t>
            </a:r>
            <a:r>
              <a:rPr lang="en-US" dirty="0" err="1"/>
              <a:t>bo’lgan</a:t>
            </a:r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3049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908720"/>
            <a:ext cx="8280920" cy="49685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3200" dirty="0" err="1">
                <a:solidFill>
                  <a:schemeClr val="tx1"/>
                </a:solidFill>
              </a:rPr>
              <a:t>Konfutsiy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ta’limoti-kichiklar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tomonidan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kattalarga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bolalarning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otalarga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ayollarning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erkaklarga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hurmat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bilan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munosabatda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bo’lishi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tushuniladi</a:t>
            </a:r>
            <a:r>
              <a:rPr lang="en-US" sz="2800" dirty="0">
                <a:solidFill>
                  <a:schemeClr val="tx1"/>
                </a:solidFill>
              </a:rPr>
              <a:t>. Bu </a:t>
            </a:r>
            <a:r>
              <a:rPr lang="en-US" sz="2800" dirty="0" err="1">
                <a:solidFill>
                  <a:schemeClr val="tx1"/>
                </a:solidFill>
              </a:rPr>
              <a:t>etika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shaxsning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davlat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axloq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normalariga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bo’ysunishini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taqozo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qiladi.Konfutsiy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etikasida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hayot</a:t>
            </a:r>
            <a:r>
              <a:rPr lang="en-US" sz="2800" dirty="0">
                <a:solidFill>
                  <a:schemeClr val="tx1"/>
                </a:solidFill>
              </a:rPr>
              <a:t>  </a:t>
            </a:r>
            <a:r>
              <a:rPr lang="en-US" sz="2800" dirty="0" err="1">
                <a:solidFill>
                  <a:schemeClr val="tx1"/>
                </a:solidFill>
              </a:rPr>
              <a:t>mazmuni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muammosi</a:t>
            </a:r>
            <a:r>
              <a:rPr lang="en-US" sz="2800" dirty="0">
                <a:solidFill>
                  <a:schemeClr val="tx1"/>
                </a:solidFill>
              </a:rPr>
              <a:t>  </a:t>
            </a:r>
            <a:r>
              <a:rPr lang="en-US" sz="2800" dirty="0" err="1">
                <a:solidFill>
                  <a:schemeClr val="tx1"/>
                </a:solidFill>
              </a:rPr>
              <a:t>quyidagi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tushunchalar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vositasida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ifodalangan</a:t>
            </a:r>
            <a:r>
              <a:rPr lang="en-US" sz="2800" dirty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1.To’g’ri </a:t>
            </a:r>
            <a:r>
              <a:rPr lang="en-US" sz="2800" dirty="0" err="1">
                <a:solidFill>
                  <a:schemeClr val="tx1"/>
                </a:solidFill>
              </a:rPr>
              <a:t>yo’l</a:t>
            </a:r>
            <a:endParaRPr lang="en-US" sz="2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       2.Insonparvarlik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      3.Odamsevarlik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       4.O’zaro </a:t>
            </a:r>
            <a:r>
              <a:rPr lang="en-US" sz="2800" dirty="0" err="1">
                <a:solidFill>
                  <a:schemeClr val="tx1"/>
                </a:solidFill>
              </a:rPr>
              <a:t>do’stlik</a:t>
            </a:r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3582067" y="5204048"/>
            <a:ext cx="2376264" cy="251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582067" y="5672517"/>
            <a:ext cx="25193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635896" y="4797152"/>
            <a:ext cx="23762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3635896" y="4365104"/>
            <a:ext cx="1785768" cy="45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1043608" y="332656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5.2. </a:t>
            </a:r>
            <a:r>
              <a:rPr lang="en-US" dirty="0" err="1"/>
              <a:t>Axloqiy</a:t>
            </a:r>
            <a:r>
              <a:rPr lang="en-US" dirty="0"/>
              <a:t> </a:t>
            </a:r>
            <a:r>
              <a:rPr lang="en-US" dirty="0" err="1"/>
              <a:t>ta’limotlar</a:t>
            </a:r>
            <a:r>
              <a:rPr lang="en-US" dirty="0"/>
              <a:t> </a:t>
            </a:r>
            <a:r>
              <a:rPr lang="en-US" dirty="0" err="1"/>
              <a:t>tarixi</a:t>
            </a:r>
            <a:r>
              <a:rPr lang="en-US" dirty="0"/>
              <a:t>: </a:t>
            </a:r>
            <a:r>
              <a:rPr lang="en-US" dirty="0" err="1"/>
              <a:t>umumiy</a:t>
            </a:r>
            <a:r>
              <a:rPr lang="en-US" dirty="0"/>
              <a:t> </a:t>
            </a:r>
            <a:r>
              <a:rPr lang="en-US" dirty="0" err="1"/>
              <a:t>ta’rif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5060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47315197"/>
              </p:ext>
            </p:extLst>
          </p:nvPr>
        </p:nvGraphicFramePr>
        <p:xfrm>
          <a:off x="1259632" y="908720"/>
          <a:ext cx="6408712" cy="4959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0752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2708920"/>
            <a:ext cx="3822192" cy="3447288"/>
          </a:xfrm>
        </p:spPr>
        <p:txBody>
          <a:bodyPr>
            <a:normAutofit lnSpcReduction="10000"/>
          </a:bodyPr>
          <a:lstStyle/>
          <a:p>
            <a:r>
              <a:rPr lang="en-US" sz="3500" dirty="0">
                <a:solidFill>
                  <a:schemeClr val="tx1"/>
                </a:solidFill>
              </a:rPr>
              <a:t>Vedanta </a:t>
            </a:r>
            <a:r>
              <a:rPr lang="en-US" sz="3500" dirty="0" err="1">
                <a:solidFill>
                  <a:schemeClr val="tx1"/>
                </a:solidFill>
              </a:rPr>
              <a:t>ta’limoti</a:t>
            </a:r>
            <a:r>
              <a:rPr lang="en-US" sz="35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Vedantaning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so’zlariga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ko’ra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bizning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butun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sansara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dunyomiz</a:t>
            </a:r>
            <a:r>
              <a:rPr lang="en-US" dirty="0">
                <a:solidFill>
                  <a:srgbClr val="FF0000"/>
                </a:solidFill>
              </a:rPr>
              <a:t> “</a:t>
            </a:r>
            <a:r>
              <a:rPr lang="en-US" dirty="0" err="1">
                <a:solidFill>
                  <a:srgbClr val="FF0000"/>
                </a:solidFill>
              </a:rPr>
              <a:t>hayot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g’ildiragi</a:t>
            </a:r>
            <a:r>
              <a:rPr lang="en-US" dirty="0">
                <a:solidFill>
                  <a:srgbClr val="FF0000"/>
                </a:solidFill>
              </a:rPr>
              <a:t>” </a:t>
            </a:r>
            <a:r>
              <a:rPr lang="en-US" dirty="0" err="1">
                <a:solidFill>
                  <a:srgbClr val="FF0000"/>
                </a:solidFill>
              </a:rPr>
              <a:t>azob-uqubatlarga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to’la</a:t>
            </a:r>
            <a:r>
              <a:rPr lang="en-US" dirty="0">
                <a:solidFill>
                  <a:srgbClr val="FF0000"/>
                </a:solidFill>
              </a:rPr>
              <a:t>. </a:t>
            </a:r>
            <a:r>
              <a:rPr lang="en-US" dirty="0" err="1">
                <a:solidFill>
                  <a:srgbClr val="FF0000"/>
                </a:solidFill>
              </a:rPr>
              <a:t>Insonning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maqsadi-ozodlikka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erishish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to’liq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tinchlik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va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osoyishtalik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holatidir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788024" y="2679192"/>
            <a:ext cx="3960440" cy="3447288"/>
          </a:xfrm>
        </p:spPr>
        <p:txBody>
          <a:bodyPr>
            <a:normAutofit lnSpcReduction="10000"/>
          </a:bodyPr>
          <a:lstStyle/>
          <a:p>
            <a:r>
              <a:rPr lang="en-US" sz="3000" dirty="0" err="1">
                <a:solidFill>
                  <a:schemeClr val="tx1"/>
                </a:solidFill>
              </a:rPr>
              <a:t>Upanishada</a:t>
            </a:r>
            <a:r>
              <a:rPr lang="en-US" sz="3000" dirty="0">
                <a:solidFill>
                  <a:schemeClr val="tx1"/>
                </a:solidFill>
              </a:rPr>
              <a:t> </a:t>
            </a:r>
            <a:r>
              <a:rPr lang="en-US" sz="3000" dirty="0" err="1">
                <a:solidFill>
                  <a:schemeClr val="tx1"/>
                </a:solidFill>
              </a:rPr>
              <a:t>ta’limoti</a:t>
            </a:r>
            <a:r>
              <a:rPr lang="en-US" sz="30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Upanishadalar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ma’naviy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majburiyatlarni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itoatkorona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bajarish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va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inson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keyingi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hayotida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hozirgi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hayotidagidan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ko’ra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oliy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nasabliroq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bo’lib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tug’ilishiga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umid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qilgan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holda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yashaydilar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" name="Двойная стрелка влево/вправо 4"/>
          <p:cNvSpPr/>
          <p:nvPr/>
        </p:nvSpPr>
        <p:spPr>
          <a:xfrm>
            <a:off x="1691680" y="620688"/>
            <a:ext cx="6048672" cy="1872208"/>
          </a:xfrm>
          <a:prstGeom prst="left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Ortodoksal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sobitqadam</a:t>
            </a:r>
            <a:r>
              <a:rPr lang="en-US" dirty="0">
                <a:solidFill>
                  <a:schemeClr val="tx1"/>
                </a:solidFill>
              </a:rPr>
              <a:t> ) </a:t>
            </a:r>
            <a:r>
              <a:rPr lang="en-US" dirty="0" err="1">
                <a:solidFill>
                  <a:schemeClr val="tx1"/>
                </a:solidFill>
              </a:rPr>
              <a:t>ta’limotlar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sirasiga</a:t>
            </a: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dirty="0" err="1">
                <a:solidFill>
                  <a:schemeClr val="tx1"/>
                </a:solidFill>
              </a:rPr>
              <a:t>quyidagilar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kiritiladi</a:t>
            </a:r>
            <a:r>
              <a:rPr lang="en-US" dirty="0">
                <a:solidFill>
                  <a:schemeClr val="tx1"/>
                </a:solidFill>
              </a:rPr>
              <a:t>: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144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692812181"/>
              </p:ext>
            </p:extLst>
          </p:nvPr>
        </p:nvGraphicFramePr>
        <p:xfrm>
          <a:off x="611560" y="476672"/>
          <a:ext cx="756084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9530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440668"/>
            <a:ext cx="5976664" cy="79208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</a:rPr>
              <a:t>Diniy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axloqiy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ta’limotlar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tarixi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Блок-схема: документ 3"/>
          <p:cNvSpPr/>
          <p:nvPr/>
        </p:nvSpPr>
        <p:spPr>
          <a:xfrm>
            <a:off x="395536" y="1856256"/>
            <a:ext cx="2520280" cy="3983304"/>
          </a:xfrm>
          <a:prstGeom prst="flowChartDocumen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BUDDIZM</a:t>
            </a:r>
            <a:r>
              <a:rPr lang="en-US" dirty="0">
                <a:solidFill>
                  <a:srgbClr val="002060"/>
                </a:solidFill>
              </a:rPr>
              <a:t>- </a:t>
            </a:r>
            <a:r>
              <a:rPr lang="en-US" dirty="0" err="1">
                <a:solidFill>
                  <a:srgbClr val="002060"/>
                </a:solidFill>
              </a:rPr>
              <a:t>ta’limotining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mohiyatini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istaklarni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yengish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moddiy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dunyodan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ajralish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sifatida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ifodalash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mumkin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</a:rPr>
              <a:t>Inson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hayotining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mazmuni</a:t>
            </a:r>
            <a:r>
              <a:rPr lang="en-US" dirty="0">
                <a:solidFill>
                  <a:srgbClr val="002060"/>
                </a:solidFill>
              </a:rPr>
              <a:t>- </a:t>
            </a:r>
            <a:r>
              <a:rPr lang="en-US" dirty="0" err="1">
                <a:solidFill>
                  <a:srgbClr val="002060"/>
                </a:solidFill>
              </a:rPr>
              <a:t>o’z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qismatini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amalga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oshirish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demakdir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3337012" y="1856256"/>
            <a:ext cx="2448272" cy="3960440"/>
          </a:xfrm>
          <a:prstGeom prst="flowChartDocumen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ISLOM</a:t>
            </a:r>
            <a:r>
              <a:rPr lang="en-US" sz="2000" dirty="0">
                <a:solidFill>
                  <a:srgbClr val="002060"/>
                </a:solidFill>
              </a:rPr>
              <a:t>-</a:t>
            </a:r>
            <a:r>
              <a:rPr lang="en-US" sz="2000" dirty="0"/>
              <a:t> </a:t>
            </a:r>
            <a:r>
              <a:rPr lang="en-US" dirty="0" err="1">
                <a:solidFill>
                  <a:srgbClr val="002060"/>
                </a:solidFill>
              </a:rPr>
              <a:t>diniy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va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axloqiy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qarashlarining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asosini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yagona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Allohga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ishonish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tashkil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etadi</a:t>
            </a:r>
            <a:r>
              <a:rPr lang="en-US" dirty="0">
                <a:solidFill>
                  <a:srgbClr val="002060"/>
                </a:solidFill>
              </a:rPr>
              <a:t>. Bu </a:t>
            </a:r>
            <a:r>
              <a:rPr lang="en-US" dirty="0" err="1">
                <a:solidFill>
                  <a:srgbClr val="002060"/>
                </a:solidFill>
              </a:rPr>
              <a:t>islomning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beshta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ustunini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sadoqat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bilan</a:t>
            </a:r>
            <a:r>
              <a:rPr lang="en-US" dirty="0">
                <a:solidFill>
                  <a:srgbClr val="002060"/>
                </a:solidFill>
              </a:rPr>
              <a:t> ado </a:t>
            </a:r>
            <a:r>
              <a:rPr lang="en-US" dirty="0" err="1">
                <a:solidFill>
                  <a:srgbClr val="002060"/>
                </a:solidFill>
              </a:rPr>
              <a:t>etishni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anglatadi</a:t>
            </a:r>
            <a:r>
              <a:rPr lang="en-US" dirty="0">
                <a:solidFill>
                  <a:srgbClr val="002060"/>
                </a:solidFill>
              </a:rPr>
              <a:t>:</a:t>
            </a:r>
          </a:p>
          <a:p>
            <a:pPr algn="ctr"/>
            <a:r>
              <a:rPr lang="en-US" u="sng" dirty="0" err="1">
                <a:solidFill>
                  <a:srgbClr val="002060"/>
                </a:solidFill>
              </a:rPr>
              <a:t>Iymon</a:t>
            </a:r>
            <a:r>
              <a:rPr lang="en-US" u="sng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u="sng" dirty="0" err="1">
                <a:solidFill>
                  <a:srgbClr val="002060"/>
                </a:solidFill>
              </a:rPr>
              <a:t>Namoz</a:t>
            </a:r>
            <a:endParaRPr lang="en-US" u="sng" dirty="0">
              <a:solidFill>
                <a:srgbClr val="002060"/>
              </a:solidFill>
            </a:endParaRPr>
          </a:p>
          <a:p>
            <a:pPr algn="ctr"/>
            <a:r>
              <a:rPr lang="en-US" u="sng" dirty="0" err="1">
                <a:solidFill>
                  <a:srgbClr val="002060"/>
                </a:solidFill>
              </a:rPr>
              <a:t>Ro’za</a:t>
            </a:r>
            <a:endParaRPr lang="en-US" u="sng" dirty="0">
              <a:solidFill>
                <a:srgbClr val="002060"/>
              </a:solidFill>
            </a:endParaRPr>
          </a:p>
          <a:p>
            <a:pPr algn="ctr"/>
            <a:r>
              <a:rPr lang="en-US" u="sng" dirty="0" err="1">
                <a:solidFill>
                  <a:srgbClr val="002060"/>
                </a:solidFill>
              </a:rPr>
              <a:t>Zakot</a:t>
            </a:r>
            <a:endParaRPr lang="en-US" u="sng" dirty="0">
              <a:solidFill>
                <a:srgbClr val="002060"/>
              </a:solidFill>
            </a:endParaRPr>
          </a:p>
          <a:p>
            <a:pPr algn="ctr"/>
            <a:r>
              <a:rPr lang="en-US" u="sng" dirty="0">
                <a:solidFill>
                  <a:srgbClr val="002060"/>
                </a:solidFill>
              </a:rPr>
              <a:t>Haj</a:t>
            </a:r>
          </a:p>
          <a:p>
            <a:pPr algn="ctr"/>
            <a:endParaRPr lang="ru-RU" u="sng" dirty="0"/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6228184" y="1844824"/>
            <a:ext cx="2448272" cy="3911296"/>
          </a:xfrm>
          <a:prstGeom prst="flowChartDocumen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XRISTIAN</a:t>
            </a:r>
            <a:r>
              <a:rPr lang="en-US" dirty="0">
                <a:solidFill>
                  <a:srgbClr val="002060"/>
                </a:solidFill>
              </a:rPr>
              <a:t>-</a:t>
            </a:r>
            <a:r>
              <a:rPr lang="en-US" dirty="0"/>
              <a:t> </a:t>
            </a:r>
            <a:r>
              <a:rPr lang="en-US" dirty="0" err="1">
                <a:solidFill>
                  <a:srgbClr val="002060"/>
                </a:solidFill>
              </a:rPr>
              <a:t>insoniyat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tarixidagi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axloq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meyorlarining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oliy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ko’rinishlaridan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biri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hisoblanadi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26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1609" y="2375831"/>
            <a:ext cx="6192688" cy="393348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Yangi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davr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-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bu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ilmiy,texnik,ijtimoiy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inqiloblar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davri.Inson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to’laqonli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subyekt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sifatida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yangi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davr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zamonaviy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faylasuflarining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diqqat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markaziga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tushdi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Nemis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klassik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falsafasi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axloqiy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nazariyani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yangilash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uchun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qulay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“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zamin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”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bo’ldi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Etikaning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predmetga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oid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sohasi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haqidagi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tasavvurlarni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to’liq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o’zgartirib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yuborgan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olimlar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-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I.Kant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va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G.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Gegeldir</a:t>
            </a:r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25705" y="692696"/>
            <a:ext cx="446449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FF0000"/>
                </a:solidFill>
              </a:rPr>
              <a:t>Yangi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davr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etikasi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22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роцесс 1"/>
          <p:cNvSpPr/>
          <p:nvPr/>
        </p:nvSpPr>
        <p:spPr>
          <a:xfrm>
            <a:off x="2987824" y="2524173"/>
            <a:ext cx="2808312" cy="720080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FF00"/>
                </a:solidFill>
              </a:rPr>
              <a:t>I.Kant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etikasi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179512" y="3346094"/>
            <a:ext cx="8784976" cy="3467281"/>
          </a:xfrm>
          <a:prstGeom prst="flowChart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      </a:t>
            </a:r>
            <a:r>
              <a:rPr lang="en-US" sz="2400" b="1" dirty="0" err="1">
                <a:solidFill>
                  <a:schemeClr val="tx1"/>
                </a:solidFill>
              </a:rPr>
              <a:t>I.Kant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Etikani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hayoliy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bo’lmasligi</a:t>
            </a:r>
            <a:r>
              <a:rPr lang="en-US" sz="2400" b="1" dirty="0">
                <a:solidFill>
                  <a:schemeClr val="tx1"/>
                </a:solidFill>
              </a:rPr>
              <a:t>, </a:t>
            </a:r>
            <a:r>
              <a:rPr lang="en-US" sz="2400" b="1" dirty="0" err="1">
                <a:solidFill>
                  <a:schemeClr val="tx1"/>
                </a:solidFill>
              </a:rPr>
              <a:t>inson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bilan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o’yin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qilmasligi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lozim</a:t>
            </a:r>
            <a:r>
              <a:rPr lang="en-US" sz="2400" b="1" dirty="0">
                <a:solidFill>
                  <a:schemeClr val="tx1"/>
                </a:solidFill>
              </a:rPr>
              <a:t> deb </a:t>
            </a:r>
            <a:r>
              <a:rPr lang="en-US" sz="2400" b="1" dirty="0" err="1">
                <a:solidFill>
                  <a:schemeClr val="tx1"/>
                </a:solidFill>
              </a:rPr>
              <a:t>hisoblaydi</a:t>
            </a:r>
            <a:r>
              <a:rPr lang="en-US" sz="2400" b="1" dirty="0">
                <a:solidFill>
                  <a:schemeClr val="tx1"/>
                </a:solidFill>
              </a:rPr>
              <a:t>. </a:t>
            </a:r>
            <a:r>
              <a:rPr lang="en-US" sz="2400" b="1" dirty="0" err="1">
                <a:solidFill>
                  <a:schemeClr val="tx1"/>
                </a:solidFill>
              </a:rPr>
              <a:t>Etika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aniq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muqaddas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bo’lishi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kerak</a:t>
            </a:r>
            <a:r>
              <a:rPr lang="en-US" sz="2400" b="1" dirty="0">
                <a:solidFill>
                  <a:schemeClr val="tx1"/>
                </a:solidFill>
              </a:rPr>
              <a:t>. U </a:t>
            </a:r>
            <a:r>
              <a:rPr lang="en-US" sz="2400" b="1" dirty="0" err="1">
                <a:solidFill>
                  <a:schemeClr val="tx1"/>
                </a:solidFill>
              </a:rPr>
              <a:t>o'zining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axloqiy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ta'limotida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zarurat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vertikalini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belgilab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beradi</a:t>
            </a:r>
            <a:r>
              <a:rPr lang="en-US" sz="2400" b="1" dirty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n-US" sz="2400" b="1" u="sng" dirty="0">
                <a:solidFill>
                  <a:schemeClr val="tx1"/>
                </a:solidFill>
              </a:rPr>
              <a:t>  </a:t>
            </a:r>
            <a:r>
              <a:rPr lang="en-US" sz="2400" b="1" u="sng" dirty="0" err="1">
                <a:solidFill>
                  <a:schemeClr val="tx1"/>
                </a:solidFill>
              </a:rPr>
              <a:t>Tegishli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obyektiv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zarurat</a:t>
            </a:r>
            <a:r>
              <a:rPr lang="en-US" sz="2400" b="1" u="sng" dirty="0">
                <a:solidFill>
                  <a:schemeClr val="tx1"/>
                </a:solidFill>
              </a:rPr>
              <a:t> (</a:t>
            </a:r>
            <a:r>
              <a:rPr lang="en-US" sz="2400" b="1" u="sng" dirty="0" err="1">
                <a:solidFill>
                  <a:schemeClr val="tx1"/>
                </a:solidFill>
              </a:rPr>
              <a:t>hamma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uchun</a:t>
            </a:r>
            <a:r>
              <a:rPr lang="en-US" sz="2400" b="1" u="sng" dirty="0">
                <a:solidFill>
                  <a:schemeClr val="tx1"/>
                </a:solidFill>
              </a:rPr>
              <a:t>).</a:t>
            </a:r>
          </a:p>
          <a:p>
            <a:pPr algn="ctr"/>
            <a:r>
              <a:rPr lang="en-US" sz="2400" b="1" u="sng" dirty="0">
                <a:solidFill>
                  <a:schemeClr val="tx1"/>
                </a:solidFill>
              </a:rPr>
              <a:t>  Burch </a:t>
            </a:r>
            <a:r>
              <a:rPr lang="en-US" sz="2400" b="1" u="sng" dirty="0" err="1">
                <a:solidFill>
                  <a:schemeClr val="tx1"/>
                </a:solidFill>
              </a:rPr>
              <a:t>subyektiv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zarurat</a:t>
            </a:r>
            <a:r>
              <a:rPr lang="en-US" sz="2400" b="1" u="sng" dirty="0">
                <a:solidFill>
                  <a:schemeClr val="tx1"/>
                </a:solidFill>
              </a:rPr>
              <a:t> (</a:t>
            </a:r>
            <a:r>
              <a:rPr lang="en-US" sz="2400" b="1" u="sng" dirty="0" err="1">
                <a:solidFill>
                  <a:schemeClr val="tx1"/>
                </a:solidFill>
              </a:rPr>
              <a:t>o'zi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uchun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uchun</a:t>
            </a:r>
            <a:r>
              <a:rPr lang="en-US" sz="2400" b="1" u="sng" dirty="0">
                <a:solidFill>
                  <a:schemeClr val="tx1"/>
                </a:solidFill>
              </a:rPr>
              <a:t>). </a:t>
            </a:r>
          </a:p>
          <a:p>
            <a:pPr algn="ctr"/>
            <a:r>
              <a:rPr lang="en-US" sz="2400" b="1" u="sng" dirty="0">
                <a:solidFill>
                  <a:schemeClr val="tx1"/>
                </a:solidFill>
              </a:rPr>
              <a:t>   </a:t>
            </a:r>
            <a:r>
              <a:rPr lang="en-US" sz="2400" b="1" u="sng" dirty="0" err="1">
                <a:solidFill>
                  <a:schemeClr val="tx1"/>
                </a:solidFill>
              </a:rPr>
              <a:t>Mas'uliyat-burchni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aniqlashtirish</a:t>
            </a:r>
            <a:r>
              <a:rPr lang="en-US" sz="2400" b="1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Kant </a:t>
            </a:r>
            <a:r>
              <a:rPr lang="en-US" sz="2400" b="1" dirty="0" err="1">
                <a:solidFill>
                  <a:schemeClr val="tx1"/>
                </a:solidFill>
              </a:rPr>
              <a:t>asosiy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vazifani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oʻziga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nisbatan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mas'uliyat</a:t>
            </a:r>
            <a:r>
              <a:rPr lang="en-US" sz="2400" b="1" dirty="0">
                <a:solidFill>
                  <a:schemeClr val="tx1"/>
                </a:solidFill>
              </a:rPr>
              <a:t>, deb </a:t>
            </a:r>
            <a:r>
              <a:rPr lang="en-US" sz="2400" b="1" dirty="0" err="1">
                <a:solidFill>
                  <a:schemeClr val="tx1"/>
                </a:solidFill>
              </a:rPr>
              <a:t>ifodalaydi</a:t>
            </a:r>
            <a:r>
              <a:rPr lang="en-US" sz="2400" b="1" dirty="0">
                <a:solidFill>
                  <a:schemeClr val="tx1"/>
                </a:solidFill>
              </a:rPr>
              <a:t>  </a:t>
            </a:r>
            <a:r>
              <a:rPr lang="en-US" sz="2400" b="1" dirty="0" err="1">
                <a:solidFill>
                  <a:schemeClr val="tx1"/>
                </a:solidFill>
              </a:rPr>
              <a:t>va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aynan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undan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majburiyatlar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tizimini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qurishni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boshlaydi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5829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5202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иугольник 1"/>
          <p:cNvSpPr/>
          <p:nvPr/>
        </p:nvSpPr>
        <p:spPr>
          <a:xfrm>
            <a:off x="395536" y="404664"/>
            <a:ext cx="5832648" cy="158417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Relavitizim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muamosi</a:t>
            </a:r>
            <a:r>
              <a:rPr lang="en-US" b="1" dirty="0" err="1">
                <a:solidFill>
                  <a:schemeClr val="tx1"/>
                </a:solidFill>
              </a:rPr>
              <a:t>-bir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jamiyat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to’g’ri</a:t>
            </a:r>
            <a:r>
              <a:rPr lang="en-US" b="1" dirty="0">
                <a:solidFill>
                  <a:schemeClr val="tx1"/>
                </a:solidFill>
              </a:rPr>
              <a:t> deb </a:t>
            </a:r>
            <a:r>
              <a:rPr lang="en-US" b="1" dirty="0" err="1">
                <a:solidFill>
                  <a:schemeClr val="tx1"/>
                </a:solidFill>
              </a:rPr>
              <a:t>hisoblagan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narsani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boshqa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bir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jamiyat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noto’g’ri</a:t>
            </a:r>
            <a:r>
              <a:rPr lang="en-US" b="1" dirty="0">
                <a:solidFill>
                  <a:schemeClr val="tx1"/>
                </a:solidFill>
              </a:rPr>
              <a:t> deb </a:t>
            </a:r>
            <a:r>
              <a:rPr lang="en-US" b="1" dirty="0" err="1">
                <a:solidFill>
                  <a:schemeClr val="tx1"/>
                </a:solidFill>
              </a:rPr>
              <a:t>hisoblaydi</a:t>
            </a:r>
            <a:r>
              <a:rPr lang="en-US" b="1" dirty="0">
                <a:solidFill>
                  <a:schemeClr val="tx1"/>
                </a:solidFill>
              </a:rPr>
              <a:t>. </a:t>
            </a:r>
            <a:r>
              <a:rPr lang="en-US" b="1" dirty="0" err="1">
                <a:solidFill>
                  <a:schemeClr val="tx1"/>
                </a:solidFill>
              </a:rPr>
              <a:t>Shu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sababli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muayyan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jamiyatga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tegishli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tarzda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ezgulik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va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yovuzlik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nisbiy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tushunchadir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2555776" y="2132856"/>
            <a:ext cx="5688632" cy="151216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Axloqiy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xudbinlik</a:t>
            </a:r>
            <a:r>
              <a:rPr lang="en-US" b="1" dirty="0" err="1">
                <a:solidFill>
                  <a:schemeClr val="tx1"/>
                </a:solidFill>
              </a:rPr>
              <a:t>-bu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bizning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harakatlarimiz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shaxsiy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manfaatlar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nuqtayi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nazaridan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amalga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oshirilishi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kerakligini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ko’rsatadigan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me’yoriy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nazariya</a:t>
            </a:r>
            <a:r>
              <a:rPr lang="en-US" b="1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395536" y="3789040"/>
            <a:ext cx="5832648" cy="144016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Deontologik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nazariyalar-</a:t>
            </a:r>
            <a:r>
              <a:rPr lang="en-US" b="1" dirty="0" err="1">
                <a:solidFill>
                  <a:schemeClr val="tx1"/>
                </a:solidFill>
              </a:rPr>
              <a:t>geometrik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to’g’ri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va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noto’g’ri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tomonlarni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axloqiy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qonunlar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va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majburiyatlarga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avtonom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rioya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qilishdan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iborat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2555776" y="5373216"/>
            <a:ext cx="5688632" cy="144016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Plyuralistik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deontologiya</a:t>
            </a:r>
            <a:r>
              <a:rPr lang="en-US" sz="2400" b="1" dirty="0">
                <a:solidFill>
                  <a:schemeClr val="tx1"/>
                </a:solidFill>
              </a:rPr>
              <a:t> -</a:t>
            </a:r>
            <a:r>
              <a:rPr lang="en-US" b="1" dirty="0" err="1">
                <a:solidFill>
                  <a:schemeClr val="tx1"/>
                </a:solidFill>
              </a:rPr>
              <a:t>asosiy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majburiyatlar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guruhini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tashkil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etadi</a:t>
            </a:r>
            <a:r>
              <a:rPr lang="en-US" b="1" dirty="0">
                <a:solidFill>
                  <a:schemeClr val="tx1"/>
                </a:solidFill>
              </a:rPr>
              <a:t>. </a:t>
            </a:r>
            <a:r>
              <a:rPr lang="en-US" b="1" dirty="0" err="1">
                <a:solidFill>
                  <a:schemeClr val="tx1"/>
                </a:solidFill>
              </a:rPr>
              <a:t>Bular</a:t>
            </a:r>
            <a:r>
              <a:rPr lang="en-US" b="1" dirty="0">
                <a:solidFill>
                  <a:schemeClr val="tx1"/>
                </a:solidFill>
              </a:rPr>
              <a:t>: </a:t>
            </a:r>
            <a:r>
              <a:rPr lang="en-US" b="1" dirty="0" err="1">
                <a:solidFill>
                  <a:schemeClr val="tx1"/>
                </a:solidFill>
              </a:rPr>
              <a:t>ezgulik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zarar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yetkazmaslik</a:t>
            </a:r>
            <a:r>
              <a:rPr lang="en-US" b="1" dirty="0">
                <a:solidFill>
                  <a:schemeClr val="tx1"/>
                </a:solidFill>
              </a:rPr>
              <a:t>) </a:t>
            </a:r>
            <a:r>
              <a:rPr lang="en-US" b="1" dirty="0" err="1">
                <a:solidFill>
                  <a:schemeClr val="tx1"/>
                </a:solidFill>
              </a:rPr>
              <a:t>va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foydalilik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yordam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ko’rsatish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718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96752"/>
            <a:ext cx="6624736" cy="45308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090239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23963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453</TotalTime>
  <Words>780</Words>
  <Application>Microsoft Office PowerPoint</Application>
  <PresentationFormat>Экран (4:3)</PresentationFormat>
  <Paragraphs>92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Berlin Sans FB Demi</vt:lpstr>
      <vt:lpstr>Calibri</vt:lpstr>
      <vt:lpstr>Candara</vt:lpstr>
      <vt:lpstr>Symbol</vt:lpstr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Reja:</dc:title>
  <dc:creator>Pc</dc:creator>
  <cp:lastModifiedBy>Пользователь</cp:lastModifiedBy>
  <cp:revision>49</cp:revision>
  <dcterms:created xsi:type="dcterms:W3CDTF">2023-10-10T08:42:13Z</dcterms:created>
  <dcterms:modified xsi:type="dcterms:W3CDTF">2024-05-18T12:13:06Z</dcterms:modified>
</cp:coreProperties>
</file>