
<file path=[Content_Types].xml><?xml version="1.0" encoding="utf-8"?>
<Types xmlns="http://schemas.openxmlformats.org/package/2006/content-types">
  <Default Extension="fntdata" ContentType="application/x-fontdata"/>
  <Default Extension="jp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ppt/notesMasters/notesMaster1.xml" ContentType="application/vnd.openxmlformats-officedocument.presentationml.notesMaster+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core-properties" Target="docProps/core.xml"/><Relationship Id="rId3"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57" r:id="rId1"/>
  </p:sldMasterIdLst>
  <p:notesMasterIdLst>
    <p:notesMasterId r:id="rId2"/>
  </p:notesMasterIdLst>
  <p:sldIdLst>
    <p:sldId id="256" r:id="rId8"/>
    <p:sldId id="257" r:id="rId9"/>
    <p:sldId id="258" r:id="rId10"/>
    <p:sldId id="259" r:id="rId11"/>
    <p:sldId id="260" r:id="rId12"/>
    <p:sldId id="261" r:id="rId13"/>
    <p:sldId id="262" r:id="rId14"/>
    <p:sldId id="263" r:id="rId15"/>
    <p:sldId id="264" r:id="rId16"/>
    <p:sldId id="265" r:id="rId17"/>
    <p:sldId id="266" r:id="rId18"/>
    <p:sldId id="267" r:id="rId19"/>
    <p:sldId id="268" r:id="rId20"/>
    <p:sldId id="269" r:id="rId21"/>
    <p:sldId id="270" r:id="rId22"/>
    <p:sldId id="271" r:id="rId23"/>
    <p:sldId id="272" r:id="rId24"/>
    <p:sldId id="273" r:id="rId25"/>
    <p:sldId id="274" r:id="rId26"/>
    <p:sldId id="275" r:id="rId27"/>
    <p:sldId id="276" r:id="rId28"/>
    <p:sldId id="277" r:id="rId29"/>
  </p:sldIdLst>
  <p:sldSz cx="18288000" cy="10287000"/>
  <p:notesSz cx="6858000" cy="9144000"/>
  <p:embeddedFontLst>
    <p:embeddedFont>
      <p:font typeface="Lilita One" panose="020B0604020202020204" charset="0"/>
      <p:regular r:id="rId3"/>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000000"/>
          </p15:clr>
        </p15:guide>
        <p15:guide id="2" pos="2880">
          <p15:clr>
            <a:srgbClr val="000000"/>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0" d="100"/>
          <a:sy n="70" d="100"/>
        </p:scale>
        <p:origin x="774" y="84"/>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10" Type="http://schemas.openxmlformats.org/officeDocument/2006/relationships/slide" Target="slides/slide3.xml"/><Relationship Id="rId11" Type="http://schemas.openxmlformats.org/officeDocument/2006/relationships/slide" Target="slides/slide4.xml"/><Relationship Id="rId12" Type="http://schemas.openxmlformats.org/officeDocument/2006/relationships/slide" Target="slides/slide5.xml"/><Relationship Id="rId13" Type="http://schemas.openxmlformats.org/officeDocument/2006/relationships/slide" Target="slides/slide6.xml"/><Relationship Id="rId14" Type="http://schemas.openxmlformats.org/officeDocument/2006/relationships/slide" Target="slides/slide7.xml"/><Relationship Id="rId15" Type="http://schemas.openxmlformats.org/officeDocument/2006/relationships/slide" Target="slides/slide8.xml"/><Relationship Id="rId16" Type="http://schemas.openxmlformats.org/officeDocument/2006/relationships/slide" Target="slides/slide9.xml"/><Relationship Id="rId17" Type="http://schemas.openxmlformats.org/officeDocument/2006/relationships/slide" Target="slides/slide10.xml"/><Relationship Id="rId18" Type="http://schemas.openxmlformats.org/officeDocument/2006/relationships/slide" Target="slides/slide11.xml"/><Relationship Id="rId19" Type="http://schemas.openxmlformats.org/officeDocument/2006/relationships/slide" Target="slides/slide12.xml"/><Relationship Id="rId2" Type="http://schemas.openxmlformats.org/officeDocument/2006/relationships/notesMaster" Target="notesMasters/notesMaster1.xml"/><Relationship Id="rId20" Type="http://schemas.openxmlformats.org/officeDocument/2006/relationships/slide" Target="slides/slide13.xml"/><Relationship Id="rId21" Type="http://schemas.openxmlformats.org/officeDocument/2006/relationships/slide" Target="slides/slide14.xml"/><Relationship Id="rId22" Type="http://schemas.openxmlformats.org/officeDocument/2006/relationships/slide" Target="slides/slide15.xml"/><Relationship Id="rId23" Type="http://schemas.openxmlformats.org/officeDocument/2006/relationships/slide" Target="slides/slide16.xml"/><Relationship Id="rId24" Type="http://schemas.openxmlformats.org/officeDocument/2006/relationships/slide" Target="slides/slide17.xml"/><Relationship Id="rId25" Type="http://schemas.openxmlformats.org/officeDocument/2006/relationships/slide" Target="slides/slide18.xml"/><Relationship Id="rId26" Type="http://schemas.openxmlformats.org/officeDocument/2006/relationships/slide" Target="slides/slide19.xml"/><Relationship Id="rId27" Type="http://schemas.openxmlformats.org/officeDocument/2006/relationships/slide" Target="slides/slide20.xml"/><Relationship Id="rId28" Type="http://schemas.openxmlformats.org/officeDocument/2006/relationships/slide" Target="slides/slide21.xml"/><Relationship Id="rId29" Type="http://schemas.openxmlformats.org/officeDocument/2006/relationships/slide" Target="slides/slide22.xml"/><Relationship Id="rId3" Type="http://schemas.openxmlformats.org/officeDocument/2006/relationships/font" Target="fonts/font1.fntdata"/><Relationship Id="rId4" Type="http://schemas.openxmlformats.org/officeDocument/2006/relationships/presProps" Target="presProps.xml"/><Relationship Id="rId5" Type="http://schemas.openxmlformats.org/officeDocument/2006/relationships/viewProps" Target="viewProps.xml"/><Relationship Id="rId6" Type="http://schemas.openxmlformats.org/officeDocument/2006/relationships/theme" Target="theme/theme1.xml"/><Relationship Id="rId7" Type="http://schemas.openxmlformats.org/officeDocument/2006/relationships/tableStyles" Target="tableStyles.xml"/><Relationship Id="rId8" Type="http://schemas.openxmlformats.org/officeDocument/2006/relationships/slide" Target="slides/slide1.xml"/><Relationship Id="rId9"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 Id="rId3" Type="http://schemas.openxmlformats.org/officeDocument/2006/relationships/image" Target="../media/image2.png"/><Relationship Id="rId4" Type="http://schemas.openxmlformats.org/officeDocument/2006/relationships/image" Target="../media/image3.png"/><Relationship Id="rId5" Type="http://schemas.openxmlformats.org/officeDocument/2006/relationships/image" Target="../media/image4.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png"/><Relationship Id="rId3" Type="http://schemas.openxmlformats.org/officeDocument/2006/relationships/image" Target="../media/image6.png"/><Relationship Id="rId4" Type="http://schemas.openxmlformats.org/officeDocument/2006/relationships/image" Target="../media/image7.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8.png"/><Relationship Id="rId3" Type="http://schemas.openxmlformats.org/officeDocument/2006/relationships/image" Target="../media/image9.png"/><Relationship Id="rId4" Type="http://schemas.openxmlformats.org/officeDocument/2006/relationships/image" Target="../media/image10.png"/><Relationship Id="rId5" Type="http://schemas.openxmlformats.org/officeDocument/2006/relationships/image" Target="../media/image11.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2.png"/><Relationship Id="rId3" Type="http://schemas.openxmlformats.org/officeDocument/2006/relationships/image" Target="../media/image13.png"/><Relationship Id="rId4" Type="http://schemas.openxmlformats.org/officeDocument/2006/relationships/image" Target="../media/image14.png"/></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5.png"/><Relationship Id="rId3" Type="http://schemas.openxmlformats.org/officeDocument/2006/relationships/image" Target="../media/image16.png"/><Relationship Id="rId4" Type="http://schemas.openxmlformats.org/officeDocument/2006/relationships/image" Target="../media/image17.png"/></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8.png"/><Relationship Id="rId3" Type="http://schemas.openxmlformats.org/officeDocument/2006/relationships/image" Target="../media/image19.png"/></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0.png"/><Relationship Id="rId3" Type="http://schemas.openxmlformats.org/officeDocument/2006/relationships/image" Target="../media/image21.png"/></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2.png"/><Relationship Id="rId3" Type="http://schemas.openxmlformats.org/officeDocument/2006/relationships/image" Target="../media/image23.png"/></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4.png"/><Relationship Id="rId3" Type="http://schemas.openxmlformats.org/officeDocument/2006/relationships/image" Target="../media/image25.png"/><Relationship Id="rId4" Type="http://schemas.openxmlformats.org/officeDocument/2006/relationships/image" Target="../media/image26.pn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2.png"/><Relationship Id="rId3" Type="http://schemas.openxmlformats.org/officeDocument/2006/relationships/image" Target="../media/image23.png"/></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7.png"/><Relationship Id="rId3" Type="http://schemas.openxmlformats.org/officeDocument/2006/relationships/image" Target="../media/image28.png"/></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7.png"/><Relationship Id="rId3" Type="http://schemas.openxmlformats.org/officeDocument/2006/relationships/image" Target="../media/image28.png"/><Relationship Id="rId4" Type="http://schemas.openxmlformats.org/officeDocument/2006/relationships/hyperlink" Target="https://www.slidescarnival.com/" TargetMode="Externa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preserve="1" userDrawn="1">
  <p:cSld name="1_Title Slide">
    <p:spTree>
      <p:nvGrpSpPr>
        <p:cNvPr id="1" name="Shape 9"/>
        <p:cNvGrpSpPr/>
        <p:nvPr/>
      </p:nvGrpSpPr>
      <p:grpSpPr>
        <a:xfrm>
          <a:off x="0" y="0"/>
          <a:ext cx="0" cy="0"/>
          <a:chOff x="0" y="0"/>
          <a:chExt cx="0" cy="0"/>
        </a:xfrm>
      </p:grpSpPr>
      <p:pic>
        <p:nvPicPr>
          <p:cNvPr id="2" name="Google Shape;106;p11">
            <a:extLst>
              <a:ext uri="{FF2B5EF4-FFF2-40B4-BE49-F238E27FC236}">
                <a16:creationId xmlns:a16="http://schemas.microsoft.com/office/drawing/2014/main" id="{3B8B32F0-2DE4-4838-5C43-4E4A22B7AE06}"/>
              </a:ext>
            </a:extLst>
          </p:cNvPr>
          <p:cNvPicPr preferRelativeResize="0"/>
          <p:nvPr userDrawn="1"/>
        </p:nvPicPr>
        <p:blipFill>
          <a:blip r:embed="rId2">
            <a:alphaModFix/>
          </a:blip>
          <a:stretch>
            <a:fillRect/>
          </a:stretch>
        </p:blipFill>
        <p:spPr>
          <a:xfrm>
            <a:off x="-2224489" y="5766063"/>
            <a:ext cx="7893074" cy="7351699"/>
          </a:xfrm>
          <a:prstGeom prst="rect">
            <a:avLst/>
          </a:prstGeom>
          <a:noFill/>
          <a:ln>
            <a:noFill/>
          </a:ln>
        </p:spPr>
      </p:pic>
      <p:pic>
        <p:nvPicPr>
          <p:cNvPr id="3" name="Google Shape;107;p11">
            <a:extLst>
              <a:ext uri="{FF2B5EF4-FFF2-40B4-BE49-F238E27FC236}">
                <a16:creationId xmlns:a16="http://schemas.microsoft.com/office/drawing/2014/main" id="{37EA97B7-8ED3-995D-22B3-C755CD73E491}"/>
              </a:ext>
            </a:extLst>
          </p:cNvPr>
          <p:cNvPicPr preferRelativeResize="0"/>
          <p:nvPr userDrawn="1"/>
        </p:nvPicPr>
        <p:blipFill>
          <a:blip r:embed="rId3">
            <a:alphaModFix/>
          </a:blip>
          <a:stretch>
            <a:fillRect/>
          </a:stretch>
        </p:blipFill>
        <p:spPr>
          <a:xfrm>
            <a:off x="-2815026" y="-4276162"/>
            <a:ext cx="8238424" cy="8552325"/>
          </a:xfrm>
          <a:prstGeom prst="rect">
            <a:avLst/>
          </a:prstGeom>
          <a:noFill/>
          <a:ln>
            <a:noFill/>
          </a:ln>
        </p:spPr>
      </p:pic>
      <p:pic>
        <p:nvPicPr>
          <p:cNvPr id="4" name="Google Shape;108;p11">
            <a:extLst>
              <a:ext uri="{FF2B5EF4-FFF2-40B4-BE49-F238E27FC236}">
                <a16:creationId xmlns:a16="http://schemas.microsoft.com/office/drawing/2014/main" id="{9EE21584-AF31-5447-9E8E-AE74C867B4D9}"/>
              </a:ext>
            </a:extLst>
          </p:cNvPr>
          <p:cNvPicPr preferRelativeResize="0"/>
          <p:nvPr userDrawn="1"/>
        </p:nvPicPr>
        <p:blipFill>
          <a:blip r:embed="rId4">
            <a:alphaModFix/>
          </a:blip>
          <a:stretch>
            <a:fillRect/>
          </a:stretch>
        </p:blipFill>
        <p:spPr>
          <a:xfrm>
            <a:off x="10662801" y="-2173112"/>
            <a:ext cx="10549128" cy="9788524"/>
          </a:xfrm>
          <a:prstGeom prst="rect">
            <a:avLst/>
          </a:prstGeom>
          <a:noFill/>
          <a:ln>
            <a:noFill/>
          </a:ln>
        </p:spPr>
      </p:pic>
      <p:sp>
        <p:nvSpPr>
          <p:cNvPr id="6" name="Google Shape;110;p11">
            <a:extLst>
              <a:ext uri="{FF2B5EF4-FFF2-40B4-BE49-F238E27FC236}">
                <a16:creationId xmlns:a16="http://schemas.microsoft.com/office/drawing/2014/main" id="{E70ECE65-44F2-BD5F-E36E-F6B4027BC617}"/>
              </a:ext>
            </a:extLst>
          </p:cNvPr>
          <p:cNvSpPr/>
          <p:nvPr/>
        </p:nvSpPr>
        <p:spPr>
          <a:xfrm>
            <a:off x="839418" y="5341937"/>
            <a:ext cx="8304581" cy="1208512"/>
          </a:xfrm>
          <a:custGeom>
            <a:avLst/>
            <a:gdLst/>
            <a:ahLst/>
            <a:cxnLst/>
            <a:rect l="l" t="t" r="r" b="b"/>
            <a:pathLst>
              <a:path w="1993923" h="388517" extrusionOk="0">
                <a:moveTo>
                  <a:pt x="37447" y="0"/>
                </a:moveTo>
                <a:lnTo>
                  <a:pt x="1956475" y="0"/>
                </a:lnTo>
                <a:cubicBezTo>
                  <a:pt x="1977157" y="0"/>
                  <a:pt x="1993923" y="16766"/>
                  <a:pt x="1993923" y="37447"/>
                </a:cubicBezTo>
                <a:lnTo>
                  <a:pt x="1993923" y="351070"/>
                </a:lnTo>
                <a:cubicBezTo>
                  <a:pt x="1993923" y="371752"/>
                  <a:pt x="1977157" y="388517"/>
                  <a:pt x="1956475" y="388517"/>
                </a:cubicBezTo>
                <a:lnTo>
                  <a:pt x="37447" y="388517"/>
                </a:lnTo>
                <a:cubicBezTo>
                  <a:pt x="16766" y="388517"/>
                  <a:pt x="0" y="371752"/>
                  <a:pt x="0" y="351070"/>
                </a:cubicBezTo>
                <a:lnTo>
                  <a:pt x="0" y="37447"/>
                </a:lnTo>
                <a:cubicBezTo>
                  <a:pt x="0" y="16766"/>
                  <a:pt x="16766" y="0"/>
                  <a:pt x="37447" y="0"/>
                </a:cubicBezTo>
                <a:close/>
              </a:path>
            </a:pathLst>
          </a:custGeom>
          <a:solidFill>
            <a:srgbClr val="E43A3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28" name="Google Shape;121;p11">
            <a:extLst>
              <a:ext uri="{FF2B5EF4-FFF2-40B4-BE49-F238E27FC236}">
                <a16:creationId xmlns:a16="http://schemas.microsoft.com/office/drawing/2014/main" id="{277305D1-A54C-1A04-CC97-D855AAF3AC32}"/>
              </a:ext>
            </a:extLst>
          </p:cNvPr>
          <p:cNvPicPr preferRelativeResize="0"/>
          <p:nvPr userDrawn="1"/>
        </p:nvPicPr>
        <p:blipFill>
          <a:blip r:embed="rId5">
            <a:alphaModFix/>
          </a:blip>
          <a:stretch>
            <a:fillRect/>
          </a:stretch>
        </p:blipFill>
        <p:spPr>
          <a:xfrm>
            <a:off x="5950385" y="3755550"/>
            <a:ext cx="12131663" cy="6531451"/>
          </a:xfrm>
          <a:prstGeom prst="rect">
            <a:avLst/>
          </a:prstGeom>
          <a:noFill/>
          <a:ln>
            <a:noFill/>
          </a:ln>
        </p:spPr>
      </p:pic>
      <p:sp>
        <p:nvSpPr>
          <p:cNvPr id="30" name="Text Placeholder 29">
            <a:extLst>
              <a:ext uri="{FF2B5EF4-FFF2-40B4-BE49-F238E27FC236}">
                <a16:creationId xmlns:a16="http://schemas.microsoft.com/office/drawing/2014/main" id="{BA59F67D-ADA2-0D1B-5AAD-3FBCE5A07DD0}"/>
              </a:ext>
            </a:extLst>
          </p:cNvPr>
          <p:cNvSpPr>
            <a:spLocks noGrp="1"/>
          </p:cNvSpPr>
          <p:nvPr>
            <p:ph type="body" sz="quarter" idx="10" hasCustomPrompt="1"/>
          </p:nvPr>
        </p:nvSpPr>
        <p:spPr>
          <a:xfrm>
            <a:off x="839788" y="1084263"/>
            <a:ext cx="9296400" cy="3776662"/>
          </a:xfrm>
        </p:spPr>
        <p:txBody>
          <a:bodyPr>
            <a:normAutofit/>
          </a:bodyPr>
          <a:lstStyle>
            <a:lvl1pPr marL="95250" indent="0">
              <a:buNone/>
              <a:defRPr lang="en-US" sz="6000" b="0" i="0" u="none" strike="noStrike" cap="none" smtClean="0">
                <a:solidFill>
                  <a:srgbClr val="0F1A38"/>
                </a:solidFill>
                <a:latin typeface="Lilita One"/>
                <a:ea typeface="Lilita One"/>
                <a:cs typeface="Lilita One"/>
                <a:sym typeface="Arial"/>
              </a:defRPr>
            </a:lvl1pPr>
          </a:lstStyle>
          <a:p>
            <a:pPr lvl="0"/>
            <a:r>
              <a:rPr lang="en-US" dirty="0"/>
              <a:t>Topic, 90, str</a:t>
            </a:r>
          </a:p>
        </p:txBody>
      </p:sp>
      <p:sp>
        <p:nvSpPr>
          <p:cNvPr id="32" name="Text Placeholder 31">
            <a:extLst>
              <a:ext uri="{FF2B5EF4-FFF2-40B4-BE49-F238E27FC236}">
                <a16:creationId xmlns:a16="http://schemas.microsoft.com/office/drawing/2014/main" id="{CEB35C8A-3A20-6AC4-B14D-6B5D6E6C33B7}"/>
              </a:ext>
            </a:extLst>
          </p:cNvPr>
          <p:cNvSpPr>
            <a:spLocks noGrp="1"/>
          </p:cNvSpPr>
          <p:nvPr>
            <p:ph type="body" sz="quarter" idx="11" hasCustomPrompt="1"/>
          </p:nvPr>
        </p:nvSpPr>
        <p:spPr>
          <a:xfrm>
            <a:off x="1128713" y="5424484"/>
            <a:ext cx="7604125" cy="812800"/>
          </a:xfrm>
        </p:spPr>
        <p:txBody>
          <a:bodyPr>
            <a:noAutofit/>
          </a:bodyPr>
          <a:lstStyle>
            <a:lvl1pPr marL="95250" indent="0">
              <a:buNone/>
              <a:defRPr lang="en-US" sz="3200" b="0" i="0" u="none" strike="noStrike" cap="none" dirty="0">
                <a:solidFill>
                  <a:srgbClr val="FFFFFF"/>
                </a:solidFill>
                <a:latin typeface="Lilita One"/>
                <a:ea typeface="Lilita One"/>
                <a:cs typeface="Lilita One"/>
                <a:sym typeface="Arial"/>
              </a:defRPr>
            </a:lvl1pPr>
          </a:lstStyle>
          <a:p>
            <a:pPr lvl="0"/>
            <a:r>
              <a:rPr lang="en-US" dirty="0"/>
              <a:t>Author, 85, str</a:t>
            </a:r>
          </a:p>
        </p:txBody>
      </p:sp>
    </p:spTree>
    <p:extLst>
      <p:ext uri="{BB962C8B-B14F-4D97-AF65-F5344CB8AC3E}">
        <p14:creationId xmlns:p14="http://schemas.microsoft.com/office/powerpoint/2010/main" val="419121030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Slide" preserve="1" userDrawn="1">
  <p:cSld name="1_Title Slide">
    <p:spTree>
      <p:nvGrpSpPr>
        <p:cNvPr id="1" name="Shape 9"/>
        <p:cNvGrpSpPr/>
        <p:nvPr/>
      </p:nvGrpSpPr>
      <p:grpSpPr>
        <a:xfrm>
          <a:off x="0" y="0"/>
          <a:ext cx="0" cy="0"/>
          <a:chOff x="0" y="0"/>
          <a:chExt cx="0" cy="0"/>
        </a:xfrm>
      </p:grpSpPr>
      <p:pic>
        <p:nvPicPr>
          <p:cNvPr id="10" name="Google Shape;10;p3"/>
          <p:cNvPicPr preferRelativeResize="0"/>
          <p:nvPr/>
        </p:nvPicPr>
        <p:blipFill>
          <a:blip r:embed="rId2">
            <a:alphaModFix/>
          </a:blip>
          <a:stretch>
            <a:fillRect/>
          </a:stretch>
        </p:blipFill>
        <p:spPr>
          <a:xfrm>
            <a:off x="10580837" y="-3076374"/>
            <a:ext cx="12290144" cy="11203300"/>
          </a:xfrm>
          <a:prstGeom prst="rect">
            <a:avLst/>
          </a:prstGeom>
          <a:noFill/>
          <a:ln>
            <a:noFill/>
          </a:ln>
        </p:spPr>
      </p:pic>
      <p:pic>
        <p:nvPicPr>
          <p:cNvPr id="11" name="Google Shape;11;p3"/>
          <p:cNvPicPr preferRelativeResize="0"/>
          <p:nvPr/>
        </p:nvPicPr>
        <p:blipFill>
          <a:blip r:embed="rId3">
            <a:alphaModFix/>
          </a:blip>
          <a:stretch>
            <a:fillRect/>
          </a:stretch>
        </p:blipFill>
        <p:spPr>
          <a:xfrm>
            <a:off x="-7306013" y="-3076375"/>
            <a:ext cx="10789874" cy="11203288"/>
          </a:xfrm>
          <a:prstGeom prst="rect">
            <a:avLst/>
          </a:prstGeom>
          <a:noFill/>
          <a:ln>
            <a:noFill/>
          </a:ln>
        </p:spPr>
      </p:pic>
      <p:sp>
        <p:nvSpPr>
          <p:cNvPr id="12" name="Google Shape;12;p3"/>
          <p:cNvSpPr txBox="1">
            <a:spLocks noGrp="1"/>
          </p:cNvSpPr>
          <p:nvPr>
            <p:ph type="ctrTitle" hasCustomPrompt="1"/>
          </p:nvPr>
        </p:nvSpPr>
        <p:spPr>
          <a:xfrm>
            <a:off x="962025" y="1790269"/>
            <a:ext cx="12547640" cy="1470000"/>
          </a:xfrm>
          <a:prstGeom prst="rect">
            <a:avLst/>
          </a:prstGeom>
          <a:noFill/>
          <a:ln>
            <a:noFill/>
          </a:ln>
        </p:spPr>
        <p:txBody>
          <a:bodyPr spcFirstLastPara="1" wrap="square" lIns="91425" tIns="45700" rIns="91425" bIns="45700" anchor="ctr" anchorCtr="0">
            <a:normAutofit/>
          </a:bodyPr>
          <a:lstStyle>
            <a:lvl1pPr lvl="0">
              <a:spcBef>
                <a:spcPts val="0"/>
              </a:spcBef>
              <a:spcAft>
                <a:spcPts val="0"/>
              </a:spcAft>
              <a:buClr>
                <a:schemeClr val="dk1"/>
              </a:buClr>
              <a:buSzPts val="1800"/>
              <a:buNone/>
              <a:defRPr sz="5400"/>
            </a:lvl1pPr>
            <a:lvl2pPr lvl="1">
              <a:spcBef>
                <a:spcPts val="0"/>
              </a:spcBef>
              <a:spcAft>
                <a:spcPts val="0"/>
              </a:spcAft>
              <a:buSzPts val="9000"/>
              <a:buNone/>
              <a:defRPr/>
            </a:lvl2pPr>
            <a:lvl3pPr lvl="2">
              <a:spcBef>
                <a:spcPts val="0"/>
              </a:spcBef>
              <a:spcAft>
                <a:spcPts val="0"/>
              </a:spcAft>
              <a:buSzPts val="9000"/>
              <a:buNone/>
              <a:defRPr/>
            </a:lvl3pPr>
            <a:lvl4pPr lvl="3">
              <a:spcBef>
                <a:spcPts val="0"/>
              </a:spcBef>
              <a:spcAft>
                <a:spcPts val="0"/>
              </a:spcAft>
              <a:buSzPts val="9000"/>
              <a:buNone/>
              <a:defRPr/>
            </a:lvl4pPr>
            <a:lvl5pPr lvl="4">
              <a:spcBef>
                <a:spcPts val="0"/>
              </a:spcBef>
              <a:spcAft>
                <a:spcPts val="0"/>
              </a:spcAft>
              <a:buSzPts val="9000"/>
              <a:buNone/>
              <a:defRPr/>
            </a:lvl5pPr>
            <a:lvl6pPr lvl="5">
              <a:spcBef>
                <a:spcPts val="0"/>
              </a:spcBef>
              <a:spcAft>
                <a:spcPts val="0"/>
              </a:spcAft>
              <a:buSzPts val="9000"/>
              <a:buNone/>
              <a:defRPr/>
            </a:lvl6pPr>
            <a:lvl7pPr lvl="6">
              <a:spcBef>
                <a:spcPts val="0"/>
              </a:spcBef>
              <a:spcAft>
                <a:spcPts val="0"/>
              </a:spcAft>
              <a:buSzPts val="9000"/>
              <a:buNone/>
              <a:defRPr/>
            </a:lvl7pPr>
            <a:lvl8pPr lvl="7">
              <a:spcBef>
                <a:spcPts val="0"/>
              </a:spcBef>
              <a:spcAft>
                <a:spcPts val="0"/>
              </a:spcAft>
              <a:buSzPts val="9000"/>
              <a:buNone/>
              <a:defRPr/>
            </a:lvl8pPr>
            <a:lvl9pPr lvl="8">
              <a:spcBef>
                <a:spcPts val="0"/>
              </a:spcBef>
              <a:spcAft>
                <a:spcPts val="0"/>
              </a:spcAft>
              <a:buSzPts val="9000"/>
              <a:buNone/>
              <a:defRPr/>
            </a:lvl9pPr>
          </a:lstStyle>
          <a:p>
            <a:r>
              <a:rPr lang="en-US" dirty="0"/>
              <a:t>plan, 60, str</a:t>
            </a:r>
            <a:endParaRPr dirty="0"/>
          </a:p>
        </p:txBody>
      </p:sp>
      <p:pic>
        <p:nvPicPr>
          <p:cNvPr id="14" name="Google Shape;14;p3"/>
          <p:cNvPicPr preferRelativeResize="0"/>
          <p:nvPr/>
        </p:nvPicPr>
        <p:blipFill>
          <a:blip r:embed="rId4">
            <a:alphaModFix/>
          </a:blip>
          <a:stretch>
            <a:fillRect/>
          </a:stretch>
        </p:blipFill>
        <p:spPr>
          <a:xfrm>
            <a:off x="-3279500" y="4817124"/>
            <a:ext cx="12547640" cy="12468002"/>
          </a:xfrm>
          <a:prstGeom prst="rect">
            <a:avLst/>
          </a:prstGeom>
          <a:noFill/>
          <a:ln>
            <a:noFill/>
          </a:ln>
        </p:spPr>
      </p:pic>
      <p:sp>
        <p:nvSpPr>
          <p:cNvPr id="3" name="Google Shape;133;p12">
            <a:extLst>
              <a:ext uri="{FF2B5EF4-FFF2-40B4-BE49-F238E27FC236}">
                <a16:creationId xmlns:a16="http://schemas.microsoft.com/office/drawing/2014/main" id="{81BADD48-2272-F33E-854F-AE93ACD66B40}"/>
              </a:ext>
            </a:extLst>
          </p:cNvPr>
          <p:cNvSpPr/>
          <p:nvPr/>
        </p:nvSpPr>
        <p:spPr>
          <a:xfrm>
            <a:off x="962025" y="4195215"/>
            <a:ext cx="13654879" cy="1215228"/>
          </a:xfrm>
          <a:custGeom>
            <a:avLst/>
            <a:gdLst/>
            <a:ahLst/>
            <a:cxnLst/>
            <a:rect l="l" t="t" r="r" b="b"/>
            <a:pathLst>
              <a:path w="1697732" h="388517" extrusionOk="0">
                <a:moveTo>
                  <a:pt x="44791" y="0"/>
                </a:moveTo>
                <a:lnTo>
                  <a:pt x="1652942" y="0"/>
                </a:lnTo>
                <a:cubicBezTo>
                  <a:pt x="1677679" y="0"/>
                  <a:pt x="1697732" y="20053"/>
                  <a:pt x="1697732" y="44791"/>
                </a:cubicBezTo>
                <a:lnTo>
                  <a:pt x="1697732" y="343727"/>
                </a:lnTo>
                <a:cubicBezTo>
                  <a:pt x="1697732" y="368464"/>
                  <a:pt x="1677679" y="388517"/>
                  <a:pt x="1652942" y="388517"/>
                </a:cubicBezTo>
                <a:lnTo>
                  <a:pt x="44791" y="388517"/>
                </a:lnTo>
                <a:cubicBezTo>
                  <a:pt x="20053" y="388517"/>
                  <a:pt x="0" y="368464"/>
                  <a:pt x="0" y="343727"/>
                </a:cubicBezTo>
                <a:lnTo>
                  <a:pt x="0" y="44791"/>
                </a:lnTo>
                <a:cubicBezTo>
                  <a:pt x="0" y="20053"/>
                  <a:pt x="20053" y="0"/>
                  <a:pt x="44791" y="0"/>
                </a:cubicBezTo>
                <a:close/>
              </a:path>
            </a:pathLst>
          </a:custGeom>
          <a:solidFill>
            <a:srgbClr val="E43A3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200" dirty="0"/>
          </a:p>
        </p:txBody>
      </p:sp>
      <p:sp>
        <p:nvSpPr>
          <p:cNvPr id="7" name="Text Placeholder 6">
            <a:extLst>
              <a:ext uri="{FF2B5EF4-FFF2-40B4-BE49-F238E27FC236}">
                <a16:creationId xmlns:a16="http://schemas.microsoft.com/office/drawing/2014/main" id="{F9B6C5CD-FDB1-4AD7-B96C-80887708BAA6}"/>
              </a:ext>
            </a:extLst>
          </p:cNvPr>
          <p:cNvSpPr>
            <a:spLocks noGrp="1"/>
          </p:cNvSpPr>
          <p:nvPr>
            <p:ph type="body" sz="quarter" idx="10" hasCustomPrompt="1"/>
          </p:nvPr>
        </p:nvSpPr>
        <p:spPr>
          <a:xfrm>
            <a:off x="1185863" y="4343400"/>
            <a:ext cx="13215937" cy="957263"/>
          </a:xfrm>
        </p:spPr>
        <p:txBody>
          <a:bodyPr anchor="ctr">
            <a:noAutofit/>
          </a:bodyPr>
          <a:lstStyle>
            <a:lvl1pPr marL="95250" indent="0">
              <a:buNone/>
              <a:defRPr lang="en-US" sz="2800" b="0" i="0" u="none" strike="noStrike" cap="none" dirty="0">
                <a:solidFill>
                  <a:srgbClr val="FFFFFF"/>
                </a:solidFill>
                <a:latin typeface="Lilita One"/>
                <a:ea typeface="Lilita One"/>
                <a:cs typeface="Lilita One"/>
                <a:sym typeface="Arial"/>
              </a:defRPr>
            </a:lvl1pPr>
          </a:lstStyle>
          <a:p>
            <a:pPr lvl="0"/>
            <a:r>
              <a:rPr lang="en-US" dirty="0"/>
              <a:t>Plan1, 150, str</a:t>
            </a:r>
          </a:p>
        </p:txBody>
      </p:sp>
      <p:sp>
        <p:nvSpPr>
          <p:cNvPr id="8" name="Google Shape;133;p12">
            <a:extLst>
              <a:ext uri="{FF2B5EF4-FFF2-40B4-BE49-F238E27FC236}">
                <a16:creationId xmlns:a16="http://schemas.microsoft.com/office/drawing/2014/main" id="{3F563D5F-D178-D3A0-9482-2B9B60F6C277}"/>
              </a:ext>
            </a:extLst>
          </p:cNvPr>
          <p:cNvSpPr/>
          <p:nvPr userDrawn="1"/>
        </p:nvSpPr>
        <p:spPr>
          <a:xfrm>
            <a:off x="971547" y="5662079"/>
            <a:ext cx="13654879" cy="1215228"/>
          </a:xfrm>
          <a:custGeom>
            <a:avLst/>
            <a:gdLst/>
            <a:ahLst/>
            <a:cxnLst/>
            <a:rect l="l" t="t" r="r" b="b"/>
            <a:pathLst>
              <a:path w="1697732" h="388517" extrusionOk="0">
                <a:moveTo>
                  <a:pt x="44791" y="0"/>
                </a:moveTo>
                <a:lnTo>
                  <a:pt x="1652942" y="0"/>
                </a:lnTo>
                <a:cubicBezTo>
                  <a:pt x="1677679" y="0"/>
                  <a:pt x="1697732" y="20053"/>
                  <a:pt x="1697732" y="44791"/>
                </a:cubicBezTo>
                <a:lnTo>
                  <a:pt x="1697732" y="343727"/>
                </a:lnTo>
                <a:cubicBezTo>
                  <a:pt x="1697732" y="368464"/>
                  <a:pt x="1677679" y="388517"/>
                  <a:pt x="1652942" y="388517"/>
                </a:cubicBezTo>
                <a:lnTo>
                  <a:pt x="44791" y="388517"/>
                </a:lnTo>
                <a:cubicBezTo>
                  <a:pt x="20053" y="388517"/>
                  <a:pt x="0" y="368464"/>
                  <a:pt x="0" y="343727"/>
                </a:cubicBezTo>
                <a:lnTo>
                  <a:pt x="0" y="44791"/>
                </a:lnTo>
                <a:cubicBezTo>
                  <a:pt x="0" y="20053"/>
                  <a:pt x="20053" y="0"/>
                  <a:pt x="44791" y="0"/>
                </a:cubicBezTo>
                <a:close/>
              </a:path>
            </a:pathLst>
          </a:custGeom>
          <a:solidFill>
            <a:srgbClr val="E43A3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200" dirty="0"/>
          </a:p>
        </p:txBody>
      </p:sp>
      <p:sp>
        <p:nvSpPr>
          <p:cNvPr id="9" name="Text Placeholder 6">
            <a:extLst>
              <a:ext uri="{FF2B5EF4-FFF2-40B4-BE49-F238E27FC236}">
                <a16:creationId xmlns:a16="http://schemas.microsoft.com/office/drawing/2014/main" id="{9577C19A-38E5-7322-4DD0-B683D2AE8665}"/>
              </a:ext>
            </a:extLst>
          </p:cNvPr>
          <p:cNvSpPr>
            <a:spLocks noGrp="1"/>
          </p:cNvSpPr>
          <p:nvPr>
            <p:ph type="body" sz="quarter" idx="11" hasCustomPrompt="1"/>
          </p:nvPr>
        </p:nvSpPr>
        <p:spPr>
          <a:xfrm>
            <a:off x="1195385" y="5810264"/>
            <a:ext cx="13215937" cy="957263"/>
          </a:xfrm>
        </p:spPr>
        <p:txBody>
          <a:bodyPr anchor="ctr">
            <a:noAutofit/>
          </a:bodyPr>
          <a:lstStyle>
            <a:lvl1pPr marL="95250" indent="0">
              <a:buNone/>
              <a:defRPr lang="en-US" sz="2800" b="0" i="0" u="none" strike="noStrike" cap="none" dirty="0">
                <a:solidFill>
                  <a:srgbClr val="FFFFFF"/>
                </a:solidFill>
                <a:latin typeface="Lilita One"/>
                <a:ea typeface="Lilita One"/>
                <a:cs typeface="Lilita One"/>
                <a:sym typeface="Arial"/>
              </a:defRPr>
            </a:lvl1pPr>
          </a:lstStyle>
          <a:p>
            <a:pPr lvl="0"/>
            <a:r>
              <a:rPr lang="en-US" dirty="0"/>
              <a:t>Plan2, 150, str</a:t>
            </a:r>
          </a:p>
        </p:txBody>
      </p:sp>
      <p:sp>
        <p:nvSpPr>
          <p:cNvPr id="21" name="Google Shape;133;p12">
            <a:extLst>
              <a:ext uri="{FF2B5EF4-FFF2-40B4-BE49-F238E27FC236}">
                <a16:creationId xmlns:a16="http://schemas.microsoft.com/office/drawing/2014/main" id="{16536A06-6355-26FB-86EE-4FD08F1076C0}"/>
              </a:ext>
            </a:extLst>
          </p:cNvPr>
          <p:cNvSpPr/>
          <p:nvPr userDrawn="1"/>
        </p:nvSpPr>
        <p:spPr>
          <a:xfrm>
            <a:off x="981069" y="7128943"/>
            <a:ext cx="13654879" cy="1215228"/>
          </a:xfrm>
          <a:custGeom>
            <a:avLst/>
            <a:gdLst/>
            <a:ahLst/>
            <a:cxnLst/>
            <a:rect l="l" t="t" r="r" b="b"/>
            <a:pathLst>
              <a:path w="1697732" h="388517" extrusionOk="0">
                <a:moveTo>
                  <a:pt x="44791" y="0"/>
                </a:moveTo>
                <a:lnTo>
                  <a:pt x="1652942" y="0"/>
                </a:lnTo>
                <a:cubicBezTo>
                  <a:pt x="1677679" y="0"/>
                  <a:pt x="1697732" y="20053"/>
                  <a:pt x="1697732" y="44791"/>
                </a:cubicBezTo>
                <a:lnTo>
                  <a:pt x="1697732" y="343727"/>
                </a:lnTo>
                <a:cubicBezTo>
                  <a:pt x="1697732" y="368464"/>
                  <a:pt x="1677679" y="388517"/>
                  <a:pt x="1652942" y="388517"/>
                </a:cubicBezTo>
                <a:lnTo>
                  <a:pt x="44791" y="388517"/>
                </a:lnTo>
                <a:cubicBezTo>
                  <a:pt x="20053" y="388517"/>
                  <a:pt x="0" y="368464"/>
                  <a:pt x="0" y="343727"/>
                </a:cubicBezTo>
                <a:lnTo>
                  <a:pt x="0" y="44791"/>
                </a:lnTo>
                <a:cubicBezTo>
                  <a:pt x="0" y="20053"/>
                  <a:pt x="20053" y="0"/>
                  <a:pt x="44791" y="0"/>
                </a:cubicBezTo>
                <a:close/>
              </a:path>
            </a:pathLst>
          </a:custGeom>
          <a:solidFill>
            <a:srgbClr val="E43A3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200" dirty="0"/>
          </a:p>
        </p:txBody>
      </p:sp>
      <p:sp>
        <p:nvSpPr>
          <p:cNvPr id="22" name="Text Placeholder 6">
            <a:extLst>
              <a:ext uri="{FF2B5EF4-FFF2-40B4-BE49-F238E27FC236}">
                <a16:creationId xmlns:a16="http://schemas.microsoft.com/office/drawing/2014/main" id="{FDE10D84-478B-4D73-9989-CD83FEA10850}"/>
              </a:ext>
            </a:extLst>
          </p:cNvPr>
          <p:cNvSpPr>
            <a:spLocks noGrp="1"/>
          </p:cNvSpPr>
          <p:nvPr>
            <p:ph type="body" sz="quarter" idx="12" hasCustomPrompt="1"/>
          </p:nvPr>
        </p:nvSpPr>
        <p:spPr>
          <a:xfrm>
            <a:off x="1204907" y="7277128"/>
            <a:ext cx="13215937" cy="957263"/>
          </a:xfrm>
        </p:spPr>
        <p:txBody>
          <a:bodyPr anchor="ctr">
            <a:noAutofit/>
          </a:bodyPr>
          <a:lstStyle>
            <a:lvl1pPr marL="95250" indent="0">
              <a:buNone/>
              <a:defRPr lang="en-US" sz="2800" b="0" i="0" u="none" strike="noStrike" cap="none" dirty="0">
                <a:solidFill>
                  <a:srgbClr val="FFFFFF"/>
                </a:solidFill>
                <a:latin typeface="Lilita One"/>
                <a:ea typeface="Lilita One"/>
                <a:cs typeface="Lilita One"/>
                <a:sym typeface="Arial"/>
              </a:defRPr>
            </a:lvl1pPr>
          </a:lstStyle>
          <a:p>
            <a:pPr lvl="0"/>
            <a:r>
              <a:rPr lang="en-US" dirty="0"/>
              <a:t>Plan3, 150, str</a:t>
            </a:r>
          </a:p>
        </p:txBody>
      </p:sp>
    </p:spTree>
    <p:extLst>
      <p:ext uri="{BB962C8B-B14F-4D97-AF65-F5344CB8AC3E}">
        <p14:creationId xmlns:p14="http://schemas.microsoft.com/office/powerpoint/2010/main" val="246890404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Slide" preserve="1" userDrawn="1">
  <p:cSld name="1_Title Slide">
    <p:spTree>
      <p:nvGrpSpPr>
        <p:cNvPr id="1" name="Shape 9"/>
        <p:cNvGrpSpPr/>
        <p:nvPr/>
      </p:nvGrpSpPr>
      <p:grpSpPr>
        <a:xfrm>
          <a:off x="0" y="0"/>
          <a:ext cx="0" cy="0"/>
          <a:chOff x="0" y="0"/>
          <a:chExt cx="0" cy="0"/>
        </a:xfrm>
      </p:grpSpPr>
      <p:pic>
        <p:nvPicPr>
          <p:cNvPr id="2" name="Google Shape;163;p13">
            <a:extLst>
              <a:ext uri="{FF2B5EF4-FFF2-40B4-BE49-F238E27FC236}">
                <a16:creationId xmlns:a16="http://schemas.microsoft.com/office/drawing/2014/main" id="{DE743577-F626-1271-4566-E71E94AD8FE5}"/>
              </a:ext>
            </a:extLst>
          </p:cNvPr>
          <p:cNvPicPr preferRelativeResize="0"/>
          <p:nvPr userDrawn="1"/>
        </p:nvPicPr>
        <p:blipFill>
          <a:blip r:embed="rId2">
            <a:alphaModFix/>
          </a:blip>
          <a:stretch>
            <a:fillRect/>
          </a:stretch>
        </p:blipFill>
        <p:spPr>
          <a:xfrm>
            <a:off x="1526772" y="-7151474"/>
            <a:ext cx="12438876" cy="12432772"/>
          </a:xfrm>
          <a:prstGeom prst="rect">
            <a:avLst/>
          </a:prstGeom>
          <a:noFill/>
          <a:ln>
            <a:noFill/>
          </a:ln>
        </p:spPr>
      </p:pic>
      <p:pic>
        <p:nvPicPr>
          <p:cNvPr id="3" name="Google Shape;164;p13">
            <a:extLst>
              <a:ext uri="{FF2B5EF4-FFF2-40B4-BE49-F238E27FC236}">
                <a16:creationId xmlns:a16="http://schemas.microsoft.com/office/drawing/2014/main" id="{BB3504F1-8EAE-A4EE-B9E0-16177D466C71}"/>
              </a:ext>
            </a:extLst>
          </p:cNvPr>
          <p:cNvPicPr preferRelativeResize="0"/>
          <p:nvPr userDrawn="1"/>
        </p:nvPicPr>
        <p:blipFill>
          <a:blip r:embed="rId3">
            <a:alphaModFix/>
          </a:blip>
          <a:stretch>
            <a:fillRect/>
          </a:stretch>
        </p:blipFill>
        <p:spPr>
          <a:xfrm>
            <a:off x="-6334438" y="4154949"/>
            <a:ext cx="12138689" cy="11859273"/>
          </a:xfrm>
          <a:prstGeom prst="rect">
            <a:avLst/>
          </a:prstGeom>
          <a:noFill/>
          <a:ln>
            <a:noFill/>
          </a:ln>
        </p:spPr>
      </p:pic>
      <p:pic>
        <p:nvPicPr>
          <p:cNvPr id="4" name="Google Shape;165;p13">
            <a:extLst>
              <a:ext uri="{FF2B5EF4-FFF2-40B4-BE49-F238E27FC236}">
                <a16:creationId xmlns:a16="http://schemas.microsoft.com/office/drawing/2014/main" id="{16B6E0D7-AE66-5E96-A1CA-A136E4773C25}"/>
              </a:ext>
            </a:extLst>
          </p:cNvPr>
          <p:cNvPicPr preferRelativeResize="0"/>
          <p:nvPr userDrawn="1"/>
        </p:nvPicPr>
        <p:blipFill>
          <a:blip r:embed="rId4">
            <a:alphaModFix/>
          </a:blip>
          <a:stretch>
            <a:fillRect/>
          </a:stretch>
        </p:blipFill>
        <p:spPr>
          <a:xfrm>
            <a:off x="15628551" y="-3815313"/>
            <a:ext cx="11616049" cy="11859251"/>
          </a:xfrm>
          <a:prstGeom prst="rect">
            <a:avLst/>
          </a:prstGeom>
          <a:noFill/>
          <a:ln>
            <a:noFill/>
          </a:ln>
        </p:spPr>
      </p:pic>
      <p:grpSp>
        <p:nvGrpSpPr>
          <p:cNvPr id="6" name="Google Shape;167;p13">
            <a:extLst>
              <a:ext uri="{FF2B5EF4-FFF2-40B4-BE49-F238E27FC236}">
                <a16:creationId xmlns:a16="http://schemas.microsoft.com/office/drawing/2014/main" id="{06EEED95-DA6F-DCAF-2D82-ECC25FE01E5D}"/>
              </a:ext>
            </a:extLst>
          </p:cNvPr>
          <p:cNvGrpSpPr/>
          <p:nvPr userDrawn="1"/>
        </p:nvGrpSpPr>
        <p:grpSpPr>
          <a:xfrm>
            <a:off x="1277735" y="1587269"/>
            <a:ext cx="13354981" cy="1536112"/>
            <a:chOff x="0" y="-47625"/>
            <a:chExt cx="2789227" cy="502932"/>
          </a:xfrm>
        </p:grpSpPr>
        <p:sp>
          <p:nvSpPr>
            <p:cNvPr id="7" name="Google Shape;168;p13">
              <a:extLst>
                <a:ext uri="{FF2B5EF4-FFF2-40B4-BE49-F238E27FC236}">
                  <a16:creationId xmlns:a16="http://schemas.microsoft.com/office/drawing/2014/main" id="{5D11BD2F-F5CD-E445-DAE5-6873F0566D7F}"/>
                </a:ext>
              </a:extLst>
            </p:cNvPr>
            <p:cNvSpPr/>
            <p:nvPr/>
          </p:nvSpPr>
          <p:spPr>
            <a:xfrm>
              <a:off x="0" y="0"/>
              <a:ext cx="2789227" cy="455307"/>
            </a:xfrm>
            <a:custGeom>
              <a:avLst/>
              <a:gdLst/>
              <a:ahLst/>
              <a:cxnLst/>
              <a:rect l="l" t="t" r="r" b="b"/>
              <a:pathLst>
                <a:path w="2789227" h="455307" extrusionOk="0">
                  <a:moveTo>
                    <a:pt x="27263" y="0"/>
                  </a:moveTo>
                  <a:lnTo>
                    <a:pt x="2761964" y="0"/>
                  </a:lnTo>
                  <a:cubicBezTo>
                    <a:pt x="2769195" y="0"/>
                    <a:pt x="2776129" y="2872"/>
                    <a:pt x="2781242" y="7985"/>
                  </a:cubicBezTo>
                  <a:cubicBezTo>
                    <a:pt x="2786355" y="13098"/>
                    <a:pt x="2789227" y="20032"/>
                    <a:pt x="2789227" y="27263"/>
                  </a:cubicBezTo>
                  <a:lnTo>
                    <a:pt x="2789227" y="428044"/>
                  </a:lnTo>
                  <a:cubicBezTo>
                    <a:pt x="2789227" y="443101"/>
                    <a:pt x="2777021" y="455307"/>
                    <a:pt x="2761964" y="455307"/>
                  </a:cubicBezTo>
                  <a:lnTo>
                    <a:pt x="27263" y="455307"/>
                  </a:lnTo>
                  <a:cubicBezTo>
                    <a:pt x="12206" y="455307"/>
                    <a:pt x="0" y="443101"/>
                    <a:pt x="0" y="428044"/>
                  </a:cubicBezTo>
                  <a:lnTo>
                    <a:pt x="0" y="27263"/>
                  </a:lnTo>
                  <a:cubicBezTo>
                    <a:pt x="0" y="12206"/>
                    <a:pt x="12206" y="0"/>
                    <a:pt x="27263" y="0"/>
                  </a:cubicBezTo>
                  <a:close/>
                </a:path>
              </a:pathLst>
            </a:custGeom>
            <a:solidFill>
              <a:srgbClr val="E43A3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 name="Google Shape;169;p13">
              <a:extLst>
                <a:ext uri="{FF2B5EF4-FFF2-40B4-BE49-F238E27FC236}">
                  <a16:creationId xmlns:a16="http://schemas.microsoft.com/office/drawing/2014/main" id="{4E246864-8911-C0A1-3A07-8551360A0A25}"/>
                </a:ext>
              </a:extLst>
            </p:cNvPr>
            <p:cNvSpPr txBox="1"/>
            <p:nvPr/>
          </p:nvSpPr>
          <p:spPr>
            <a:xfrm>
              <a:off x="0" y="-47625"/>
              <a:ext cx="2789227" cy="502932"/>
            </a:xfrm>
            <a:prstGeom prst="rect">
              <a:avLst/>
            </a:prstGeom>
            <a:noFill/>
            <a:ln>
              <a:noFill/>
            </a:ln>
          </p:spPr>
          <p:txBody>
            <a:bodyPr spcFirstLastPara="1" wrap="square" lIns="50800" tIns="50800" rIns="50800" bIns="50800" anchor="ctr" anchorCtr="0">
              <a:noAutofit/>
            </a:bodyPr>
            <a:lstStyle/>
            <a:p>
              <a:pPr marL="0" marR="0" lvl="0" indent="0" algn="ctr" rtl="0">
                <a:lnSpc>
                  <a:spcPct val="186611"/>
                </a:lnSpc>
                <a:spcBef>
                  <a:spcPts val="0"/>
                </a:spcBef>
                <a:spcAft>
                  <a:spcPts val="0"/>
                </a:spcAft>
                <a:buNone/>
              </a:pPr>
              <a:endParaRPr sz="1800" b="0" i="0" u="none" strike="noStrike" cap="none">
                <a:solidFill>
                  <a:schemeClr val="dk1"/>
                </a:solidFill>
                <a:latin typeface="Calibri"/>
                <a:ea typeface="Calibri"/>
                <a:cs typeface="Calibri"/>
                <a:sym typeface="Calibri"/>
              </a:endParaRPr>
            </a:p>
          </p:txBody>
        </p:sp>
      </p:grpSp>
      <p:grpSp>
        <p:nvGrpSpPr>
          <p:cNvPr id="21" name="Google Shape;171;p13">
            <a:extLst>
              <a:ext uri="{FF2B5EF4-FFF2-40B4-BE49-F238E27FC236}">
                <a16:creationId xmlns:a16="http://schemas.microsoft.com/office/drawing/2014/main" id="{FBC0ECA5-471F-486C-4F53-1DBB0CC94AFC}"/>
              </a:ext>
            </a:extLst>
          </p:cNvPr>
          <p:cNvGrpSpPr/>
          <p:nvPr userDrawn="1"/>
        </p:nvGrpSpPr>
        <p:grpSpPr>
          <a:xfrm>
            <a:off x="1277735" y="8873835"/>
            <a:ext cx="1630752" cy="593670"/>
            <a:chOff x="0" y="0"/>
            <a:chExt cx="1465198" cy="533400"/>
          </a:xfrm>
        </p:grpSpPr>
        <p:sp>
          <p:nvSpPr>
            <p:cNvPr id="22" name="Google Shape;172;p13">
              <a:extLst>
                <a:ext uri="{FF2B5EF4-FFF2-40B4-BE49-F238E27FC236}">
                  <a16:creationId xmlns:a16="http://schemas.microsoft.com/office/drawing/2014/main" id="{3748F847-9EF5-3A4C-A751-BF7977AF6883}"/>
                </a:ext>
              </a:extLst>
            </p:cNvPr>
            <p:cNvSpPr/>
            <p:nvPr/>
          </p:nvSpPr>
          <p:spPr>
            <a:xfrm>
              <a:off x="0" y="0"/>
              <a:ext cx="1465198" cy="533400"/>
            </a:xfrm>
            <a:custGeom>
              <a:avLst/>
              <a:gdLst/>
              <a:ahLst/>
              <a:cxnLst/>
              <a:rect l="l" t="t" r="r" b="b"/>
              <a:pathLst>
                <a:path w="1465198" h="533400" extrusionOk="0">
                  <a:moveTo>
                    <a:pt x="273050" y="0"/>
                  </a:moveTo>
                  <a:lnTo>
                    <a:pt x="0" y="266700"/>
                  </a:lnTo>
                  <a:lnTo>
                    <a:pt x="273050" y="533400"/>
                  </a:lnTo>
                  <a:lnTo>
                    <a:pt x="273050" y="400050"/>
                  </a:lnTo>
                  <a:lnTo>
                    <a:pt x="1192148" y="400050"/>
                  </a:lnTo>
                  <a:lnTo>
                    <a:pt x="1192148" y="533400"/>
                  </a:lnTo>
                  <a:lnTo>
                    <a:pt x="1465198" y="266700"/>
                  </a:lnTo>
                  <a:lnTo>
                    <a:pt x="1192148" y="0"/>
                  </a:lnTo>
                  <a:lnTo>
                    <a:pt x="1192148" y="133350"/>
                  </a:lnTo>
                  <a:lnTo>
                    <a:pt x="273050" y="133350"/>
                  </a:lnTo>
                  <a:lnTo>
                    <a:pt x="273050" y="0"/>
                  </a:lnTo>
                  <a:close/>
                </a:path>
              </a:pathLst>
            </a:custGeom>
            <a:solidFill>
              <a:srgbClr val="545454"/>
            </a:solidFill>
            <a:ln>
              <a:noFill/>
            </a:ln>
          </p:spPr>
          <p:txBody>
            <a:bodyPr/>
            <a:lstStyle/>
            <a:p>
              <a:endParaRPr lang="en-US"/>
            </a:p>
          </p:txBody>
        </p:sp>
        <p:sp>
          <p:nvSpPr>
            <p:cNvPr id="23" name="Google Shape;173;p13">
              <a:extLst>
                <a:ext uri="{FF2B5EF4-FFF2-40B4-BE49-F238E27FC236}">
                  <a16:creationId xmlns:a16="http://schemas.microsoft.com/office/drawing/2014/main" id="{1BF09007-C7A4-E96F-D95D-3669E4B864B3}"/>
                </a:ext>
              </a:extLst>
            </p:cNvPr>
            <p:cNvSpPr txBox="1"/>
            <p:nvPr/>
          </p:nvSpPr>
          <p:spPr>
            <a:xfrm>
              <a:off x="101600" y="92075"/>
              <a:ext cx="1261998" cy="301625"/>
            </a:xfrm>
            <a:prstGeom prst="rect">
              <a:avLst/>
            </a:prstGeom>
            <a:noFill/>
            <a:ln>
              <a:noFill/>
            </a:ln>
          </p:spPr>
          <p:txBody>
            <a:bodyPr spcFirstLastPara="1" wrap="square" lIns="50800" tIns="50800" rIns="50800" bIns="50800" anchor="ctr" anchorCtr="0">
              <a:noAutofit/>
            </a:bodyPr>
            <a:lstStyle/>
            <a:p>
              <a:pPr marL="0" marR="0" lvl="0" indent="0" algn="ctr" rtl="0">
                <a:lnSpc>
                  <a:spcPct val="186611"/>
                </a:lnSpc>
                <a:spcBef>
                  <a:spcPts val="0"/>
                </a:spcBef>
                <a:spcAft>
                  <a:spcPts val="0"/>
                </a:spcAft>
                <a:buNone/>
              </a:pPr>
              <a:endParaRPr sz="1800" b="0" i="0" u="none" strike="noStrike" cap="none">
                <a:solidFill>
                  <a:schemeClr val="dk1"/>
                </a:solidFill>
                <a:latin typeface="Calibri"/>
                <a:ea typeface="Calibri"/>
                <a:cs typeface="Calibri"/>
                <a:sym typeface="Calibri"/>
              </a:endParaRPr>
            </a:p>
          </p:txBody>
        </p:sp>
      </p:grpSp>
      <p:pic>
        <p:nvPicPr>
          <p:cNvPr id="30" name="Google Shape;180;p13">
            <a:extLst>
              <a:ext uri="{FF2B5EF4-FFF2-40B4-BE49-F238E27FC236}">
                <a16:creationId xmlns:a16="http://schemas.microsoft.com/office/drawing/2014/main" id="{662CED92-475B-4EBE-4B21-9521A5D24468}"/>
              </a:ext>
            </a:extLst>
          </p:cNvPr>
          <p:cNvPicPr preferRelativeResize="0"/>
          <p:nvPr userDrawn="1"/>
        </p:nvPicPr>
        <p:blipFill>
          <a:blip r:embed="rId5">
            <a:alphaModFix/>
          </a:blip>
          <a:stretch>
            <a:fillRect/>
          </a:stretch>
        </p:blipFill>
        <p:spPr>
          <a:xfrm>
            <a:off x="10591950" y="3204280"/>
            <a:ext cx="6835424" cy="7085408"/>
          </a:xfrm>
          <a:prstGeom prst="rect">
            <a:avLst/>
          </a:prstGeom>
          <a:noFill/>
          <a:ln>
            <a:noFill/>
          </a:ln>
        </p:spPr>
      </p:pic>
      <p:sp>
        <p:nvSpPr>
          <p:cNvPr id="32" name="Text Placeholder 31">
            <a:extLst>
              <a:ext uri="{FF2B5EF4-FFF2-40B4-BE49-F238E27FC236}">
                <a16:creationId xmlns:a16="http://schemas.microsoft.com/office/drawing/2014/main" id="{628F75EB-D1CB-AA71-DBB4-0581598EF212}"/>
              </a:ext>
            </a:extLst>
          </p:cNvPr>
          <p:cNvSpPr>
            <a:spLocks noGrp="1"/>
          </p:cNvSpPr>
          <p:nvPr>
            <p:ph type="body" sz="quarter" idx="10" hasCustomPrompt="1"/>
          </p:nvPr>
        </p:nvSpPr>
        <p:spPr>
          <a:xfrm>
            <a:off x="1527175" y="1901824"/>
            <a:ext cx="12831763" cy="1065149"/>
          </a:xfrm>
        </p:spPr>
        <p:txBody>
          <a:bodyPr>
            <a:noAutofit/>
          </a:bodyPr>
          <a:lstStyle>
            <a:lvl1pPr marL="95250" indent="0">
              <a:buNone/>
              <a:defRPr lang="en-US" sz="3200" b="0" i="0" u="none" strike="noStrike" cap="none" dirty="0">
                <a:solidFill>
                  <a:srgbClr val="FFFFFF"/>
                </a:solidFill>
                <a:latin typeface="Lilita One"/>
                <a:ea typeface="Lilita One"/>
                <a:cs typeface="Lilita One"/>
                <a:sym typeface="Arial"/>
              </a:defRPr>
            </a:lvl1pPr>
          </a:lstStyle>
          <a:p>
            <a:pPr lvl="0"/>
            <a:r>
              <a:rPr lang="en-US" dirty="0"/>
              <a:t>Title, 120, str</a:t>
            </a:r>
          </a:p>
        </p:txBody>
      </p:sp>
      <p:sp>
        <p:nvSpPr>
          <p:cNvPr id="33" name="Text Placeholder 31">
            <a:extLst>
              <a:ext uri="{FF2B5EF4-FFF2-40B4-BE49-F238E27FC236}">
                <a16:creationId xmlns:a16="http://schemas.microsoft.com/office/drawing/2014/main" id="{22109A88-2C40-9E3B-6538-D5F0CA8C8B33}"/>
              </a:ext>
            </a:extLst>
          </p:cNvPr>
          <p:cNvSpPr>
            <a:spLocks noGrp="1"/>
          </p:cNvSpPr>
          <p:nvPr>
            <p:ph type="body" sz="quarter" idx="11" hasCustomPrompt="1"/>
          </p:nvPr>
        </p:nvSpPr>
        <p:spPr>
          <a:xfrm>
            <a:off x="1280169" y="3669765"/>
            <a:ext cx="9135419" cy="5048585"/>
          </a:xfrm>
        </p:spPr>
        <p:txBody>
          <a:bodyPr>
            <a:noAutofit/>
          </a:bodyPr>
          <a:lstStyle>
            <a:lvl1pPr marL="95250" indent="0">
              <a:buNone/>
              <a:defRPr lang="en-US" sz="2100" b="0" i="0" u="none" strike="noStrike" cap="none" dirty="0" smtClean="0">
                <a:solidFill>
                  <a:srgbClr val="000000"/>
                </a:solidFill>
                <a:latin typeface="Arial"/>
                <a:ea typeface="Arial"/>
                <a:cs typeface="Arial"/>
                <a:sym typeface="Arial"/>
              </a:defRPr>
            </a:lvl1pPr>
          </a:lstStyle>
          <a:p>
            <a:pPr lvl="0"/>
            <a:r>
              <a:rPr lang="en-US" dirty="0"/>
              <a:t>content, 450, str</a:t>
            </a:r>
          </a:p>
        </p:txBody>
      </p:sp>
    </p:spTree>
    <p:extLst>
      <p:ext uri="{BB962C8B-B14F-4D97-AF65-F5344CB8AC3E}">
        <p14:creationId xmlns:p14="http://schemas.microsoft.com/office/powerpoint/2010/main" val="30807554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pic>
        <p:nvPicPr>
          <p:cNvPr id="3" name="Google Shape;185;p14">
            <a:extLst>
              <a:ext uri="{FF2B5EF4-FFF2-40B4-BE49-F238E27FC236}">
                <a16:creationId xmlns:a16="http://schemas.microsoft.com/office/drawing/2014/main" id="{23554153-B386-428D-803A-6DBAA98959AA}"/>
              </a:ext>
            </a:extLst>
          </p:cNvPr>
          <p:cNvPicPr preferRelativeResize="0"/>
          <p:nvPr userDrawn="1"/>
        </p:nvPicPr>
        <p:blipFill>
          <a:blip r:embed="rId2">
            <a:alphaModFix/>
          </a:blip>
          <a:stretch>
            <a:fillRect/>
          </a:stretch>
        </p:blipFill>
        <p:spPr>
          <a:xfrm>
            <a:off x="4775638" y="1533724"/>
            <a:ext cx="8736727" cy="5257875"/>
          </a:xfrm>
          <a:prstGeom prst="rect">
            <a:avLst/>
          </a:prstGeom>
          <a:noFill/>
          <a:ln>
            <a:noFill/>
          </a:ln>
        </p:spPr>
      </p:pic>
      <p:pic>
        <p:nvPicPr>
          <p:cNvPr id="4" name="Google Shape;186;p14">
            <a:extLst>
              <a:ext uri="{FF2B5EF4-FFF2-40B4-BE49-F238E27FC236}">
                <a16:creationId xmlns:a16="http://schemas.microsoft.com/office/drawing/2014/main" id="{22C3D0B0-30EF-7E0C-AEDF-CFDADFACFB06}"/>
              </a:ext>
            </a:extLst>
          </p:cNvPr>
          <p:cNvPicPr preferRelativeResize="0"/>
          <p:nvPr userDrawn="1"/>
        </p:nvPicPr>
        <p:blipFill>
          <a:blip r:embed="rId3">
            <a:alphaModFix/>
          </a:blip>
          <a:stretch>
            <a:fillRect/>
          </a:stretch>
        </p:blipFill>
        <p:spPr>
          <a:xfrm>
            <a:off x="13512324" y="-2286925"/>
            <a:ext cx="11774147" cy="12020649"/>
          </a:xfrm>
          <a:prstGeom prst="rect">
            <a:avLst/>
          </a:prstGeom>
          <a:noFill/>
          <a:ln>
            <a:noFill/>
          </a:ln>
        </p:spPr>
      </p:pic>
      <p:pic>
        <p:nvPicPr>
          <p:cNvPr id="5" name="Google Shape;187;p14">
            <a:extLst>
              <a:ext uri="{FF2B5EF4-FFF2-40B4-BE49-F238E27FC236}">
                <a16:creationId xmlns:a16="http://schemas.microsoft.com/office/drawing/2014/main" id="{14A8469F-3C9F-63EE-999E-5AD44C1EF443}"/>
              </a:ext>
            </a:extLst>
          </p:cNvPr>
          <p:cNvPicPr preferRelativeResize="0"/>
          <p:nvPr userDrawn="1"/>
        </p:nvPicPr>
        <p:blipFill>
          <a:blip r:embed="rId4">
            <a:alphaModFix/>
          </a:blip>
          <a:stretch>
            <a:fillRect/>
          </a:stretch>
        </p:blipFill>
        <p:spPr>
          <a:xfrm>
            <a:off x="-5432975" y="-4076250"/>
            <a:ext cx="12125849" cy="12336676"/>
          </a:xfrm>
          <a:prstGeom prst="rect">
            <a:avLst/>
          </a:prstGeom>
          <a:noFill/>
          <a:ln>
            <a:noFill/>
          </a:ln>
        </p:spPr>
      </p:pic>
      <p:sp>
        <p:nvSpPr>
          <p:cNvPr id="18" name="Text Placeholder 17">
            <a:extLst>
              <a:ext uri="{FF2B5EF4-FFF2-40B4-BE49-F238E27FC236}">
                <a16:creationId xmlns:a16="http://schemas.microsoft.com/office/drawing/2014/main" id="{AABAACA1-D48B-A883-A71B-7E3914F1B437}"/>
              </a:ext>
            </a:extLst>
          </p:cNvPr>
          <p:cNvSpPr>
            <a:spLocks noGrp="1"/>
          </p:cNvSpPr>
          <p:nvPr>
            <p:ph type="body" sz="quarter" idx="10" hasCustomPrompt="1"/>
          </p:nvPr>
        </p:nvSpPr>
        <p:spPr>
          <a:xfrm>
            <a:off x="1172308" y="6862300"/>
            <a:ext cx="15146215" cy="2871423"/>
          </a:xfrm>
        </p:spPr>
        <p:txBody>
          <a:bodyPr anchor="ctr">
            <a:noAutofit/>
          </a:bodyPr>
          <a:lstStyle>
            <a:lvl1pPr marL="95250" indent="0" algn="ctr">
              <a:buNone/>
              <a:defRPr lang="en-US" sz="9160" b="0" i="0" u="none" strike="noStrike" cap="none" dirty="0">
                <a:solidFill>
                  <a:srgbClr val="1D1638"/>
                </a:solidFill>
                <a:latin typeface="Lilita One"/>
                <a:ea typeface="Lilita One"/>
                <a:cs typeface="Lilita One"/>
                <a:sym typeface="Arial"/>
              </a:defRPr>
            </a:lvl1pPr>
          </a:lstStyle>
          <a:p>
            <a:pPr lvl="0"/>
            <a:r>
              <a:rPr lang="en-US" sz="9160" b="0" i="0" u="none" strike="noStrike" cap="none" dirty="0">
                <a:solidFill>
                  <a:srgbClr val="1D1638"/>
                </a:solidFill>
                <a:latin typeface="Lilita One"/>
                <a:sym typeface="Arial"/>
              </a:rPr>
              <a:t>Module, 60, str</a:t>
            </a:r>
            <a:endParaRPr lang="en-US" dirty="0"/>
          </a:p>
        </p:txBody>
      </p:sp>
    </p:spTree>
    <p:extLst>
      <p:ext uri="{BB962C8B-B14F-4D97-AF65-F5344CB8AC3E}">
        <p14:creationId xmlns:p14="http://schemas.microsoft.com/office/powerpoint/2010/main" val="25018217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pic>
        <p:nvPicPr>
          <p:cNvPr id="3" name="Google Shape;259;p17">
            <a:extLst>
              <a:ext uri="{FF2B5EF4-FFF2-40B4-BE49-F238E27FC236}">
                <a16:creationId xmlns:a16="http://schemas.microsoft.com/office/drawing/2014/main" id="{BA214490-33EE-F057-82F1-64E8E8331A21}"/>
              </a:ext>
            </a:extLst>
          </p:cNvPr>
          <p:cNvPicPr preferRelativeResize="0"/>
          <p:nvPr userDrawn="1"/>
        </p:nvPicPr>
        <p:blipFill>
          <a:blip r:embed="rId2">
            <a:alphaModFix/>
          </a:blip>
          <a:stretch>
            <a:fillRect/>
          </a:stretch>
        </p:blipFill>
        <p:spPr>
          <a:xfrm>
            <a:off x="6667887" y="605163"/>
            <a:ext cx="13327573" cy="13954427"/>
          </a:xfrm>
          <a:prstGeom prst="rect">
            <a:avLst/>
          </a:prstGeom>
          <a:noFill/>
          <a:ln>
            <a:noFill/>
          </a:ln>
        </p:spPr>
      </p:pic>
      <p:pic>
        <p:nvPicPr>
          <p:cNvPr id="4" name="Google Shape;260;p17">
            <a:extLst>
              <a:ext uri="{FF2B5EF4-FFF2-40B4-BE49-F238E27FC236}">
                <a16:creationId xmlns:a16="http://schemas.microsoft.com/office/drawing/2014/main" id="{44902AA6-407B-7FF0-91CE-7DC983E631DB}"/>
              </a:ext>
            </a:extLst>
          </p:cNvPr>
          <p:cNvPicPr preferRelativeResize="0"/>
          <p:nvPr userDrawn="1"/>
        </p:nvPicPr>
        <p:blipFill>
          <a:blip r:embed="rId3">
            <a:alphaModFix/>
          </a:blip>
          <a:stretch>
            <a:fillRect/>
          </a:stretch>
        </p:blipFill>
        <p:spPr>
          <a:xfrm>
            <a:off x="-5895006" y="-2043975"/>
            <a:ext cx="9821263" cy="10287001"/>
          </a:xfrm>
          <a:prstGeom prst="rect">
            <a:avLst/>
          </a:prstGeom>
          <a:noFill/>
          <a:ln>
            <a:noFill/>
          </a:ln>
        </p:spPr>
      </p:pic>
      <p:sp>
        <p:nvSpPr>
          <p:cNvPr id="6" name="Google Shape;262;p17">
            <a:extLst>
              <a:ext uri="{FF2B5EF4-FFF2-40B4-BE49-F238E27FC236}">
                <a16:creationId xmlns:a16="http://schemas.microsoft.com/office/drawing/2014/main" id="{65110CE8-AA33-2F91-4F8E-AB5C04410A77}"/>
              </a:ext>
            </a:extLst>
          </p:cNvPr>
          <p:cNvSpPr/>
          <p:nvPr/>
        </p:nvSpPr>
        <p:spPr>
          <a:xfrm>
            <a:off x="2969884" y="563698"/>
            <a:ext cx="14289416" cy="1390650"/>
          </a:xfrm>
          <a:custGeom>
            <a:avLst/>
            <a:gdLst/>
            <a:ahLst/>
            <a:cxnLst/>
            <a:rect l="l" t="t" r="r" b="b"/>
            <a:pathLst>
              <a:path w="2737685" h="455307" extrusionOk="0">
                <a:moveTo>
                  <a:pt x="27776" y="0"/>
                </a:moveTo>
                <a:lnTo>
                  <a:pt x="2709909" y="0"/>
                </a:lnTo>
                <a:cubicBezTo>
                  <a:pt x="2725249" y="0"/>
                  <a:pt x="2737685" y="12436"/>
                  <a:pt x="2737685" y="27776"/>
                </a:cubicBezTo>
                <a:lnTo>
                  <a:pt x="2737685" y="427531"/>
                </a:lnTo>
                <a:cubicBezTo>
                  <a:pt x="2737685" y="434898"/>
                  <a:pt x="2734758" y="441963"/>
                  <a:pt x="2729549" y="447172"/>
                </a:cubicBezTo>
                <a:cubicBezTo>
                  <a:pt x="2724340" y="452381"/>
                  <a:pt x="2717275" y="455307"/>
                  <a:pt x="2709909" y="455307"/>
                </a:cubicBezTo>
                <a:lnTo>
                  <a:pt x="27776" y="455307"/>
                </a:lnTo>
                <a:cubicBezTo>
                  <a:pt x="20410" y="455307"/>
                  <a:pt x="13345" y="452381"/>
                  <a:pt x="8135" y="447172"/>
                </a:cubicBezTo>
                <a:cubicBezTo>
                  <a:pt x="2926" y="441963"/>
                  <a:pt x="0" y="434898"/>
                  <a:pt x="0" y="427531"/>
                </a:cubicBezTo>
                <a:lnTo>
                  <a:pt x="0" y="27776"/>
                </a:lnTo>
                <a:cubicBezTo>
                  <a:pt x="0" y="12436"/>
                  <a:pt x="12436" y="0"/>
                  <a:pt x="27776" y="0"/>
                </a:cubicBezTo>
                <a:close/>
              </a:path>
            </a:pathLst>
          </a:custGeom>
          <a:solidFill>
            <a:srgbClr val="E43A3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0" name="Google Shape;266;p17">
            <a:extLst>
              <a:ext uri="{FF2B5EF4-FFF2-40B4-BE49-F238E27FC236}">
                <a16:creationId xmlns:a16="http://schemas.microsoft.com/office/drawing/2014/main" id="{4853DA9F-CB3F-4D0B-3627-C246B2F8904F}"/>
              </a:ext>
            </a:extLst>
          </p:cNvPr>
          <p:cNvGrpSpPr/>
          <p:nvPr userDrawn="1"/>
        </p:nvGrpSpPr>
        <p:grpSpPr>
          <a:xfrm>
            <a:off x="15628548" y="8873835"/>
            <a:ext cx="1630752" cy="593670"/>
            <a:chOff x="0" y="0"/>
            <a:chExt cx="1465198" cy="533400"/>
          </a:xfrm>
        </p:grpSpPr>
        <p:sp>
          <p:nvSpPr>
            <p:cNvPr id="11" name="Google Shape;267;p17">
              <a:extLst>
                <a:ext uri="{FF2B5EF4-FFF2-40B4-BE49-F238E27FC236}">
                  <a16:creationId xmlns:a16="http://schemas.microsoft.com/office/drawing/2014/main" id="{937B5333-478E-18CD-CDF0-01FC5196D63D}"/>
                </a:ext>
              </a:extLst>
            </p:cNvPr>
            <p:cNvSpPr/>
            <p:nvPr/>
          </p:nvSpPr>
          <p:spPr>
            <a:xfrm>
              <a:off x="0" y="0"/>
              <a:ext cx="1465198" cy="533400"/>
            </a:xfrm>
            <a:custGeom>
              <a:avLst/>
              <a:gdLst/>
              <a:ahLst/>
              <a:cxnLst/>
              <a:rect l="l" t="t" r="r" b="b"/>
              <a:pathLst>
                <a:path w="1465198" h="533400" extrusionOk="0">
                  <a:moveTo>
                    <a:pt x="273050" y="0"/>
                  </a:moveTo>
                  <a:lnTo>
                    <a:pt x="0" y="266700"/>
                  </a:lnTo>
                  <a:lnTo>
                    <a:pt x="273050" y="533400"/>
                  </a:lnTo>
                  <a:lnTo>
                    <a:pt x="273050" y="400050"/>
                  </a:lnTo>
                  <a:lnTo>
                    <a:pt x="1192148" y="400050"/>
                  </a:lnTo>
                  <a:lnTo>
                    <a:pt x="1192148" y="533400"/>
                  </a:lnTo>
                  <a:lnTo>
                    <a:pt x="1465198" y="266700"/>
                  </a:lnTo>
                  <a:lnTo>
                    <a:pt x="1192148" y="0"/>
                  </a:lnTo>
                  <a:lnTo>
                    <a:pt x="1192148" y="133350"/>
                  </a:lnTo>
                  <a:lnTo>
                    <a:pt x="273050" y="133350"/>
                  </a:lnTo>
                  <a:lnTo>
                    <a:pt x="273050" y="0"/>
                  </a:lnTo>
                  <a:close/>
                </a:path>
              </a:pathLst>
            </a:custGeom>
            <a:solidFill>
              <a:srgbClr val="FFFFFF"/>
            </a:solidFill>
            <a:ln>
              <a:noFill/>
            </a:ln>
          </p:spPr>
          <p:txBody>
            <a:bodyPr/>
            <a:lstStyle/>
            <a:p>
              <a:endParaRPr lang="en-US"/>
            </a:p>
          </p:txBody>
        </p:sp>
        <p:sp>
          <p:nvSpPr>
            <p:cNvPr id="12" name="Google Shape;268;p17">
              <a:extLst>
                <a:ext uri="{FF2B5EF4-FFF2-40B4-BE49-F238E27FC236}">
                  <a16:creationId xmlns:a16="http://schemas.microsoft.com/office/drawing/2014/main" id="{AACA12A7-D7DC-C8EF-3140-696AADF38916}"/>
                </a:ext>
              </a:extLst>
            </p:cNvPr>
            <p:cNvSpPr txBox="1"/>
            <p:nvPr/>
          </p:nvSpPr>
          <p:spPr>
            <a:xfrm>
              <a:off x="101600" y="92075"/>
              <a:ext cx="1261998" cy="301625"/>
            </a:xfrm>
            <a:prstGeom prst="rect">
              <a:avLst/>
            </a:prstGeom>
            <a:noFill/>
            <a:ln>
              <a:noFill/>
            </a:ln>
          </p:spPr>
          <p:txBody>
            <a:bodyPr spcFirstLastPara="1" wrap="square" lIns="50800" tIns="50800" rIns="50800" bIns="50800" anchor="ctr" anchorCtr="0">
              <a:noAutofit/>
            </a:bodyPr>
            <a:lstStyle/>
            <a:p>
              <a:pPr marL="0" marR="0" lvl="0" indent="0" algn="ctr" rtl="0">
                <a:lnSpc>
                  <a:spcPct val="186611"/>
                </a:lnSpc>
                <a:spcBef>
                  <a:spcPts val="0"/>
                </a:spcBef>
                <a:spcAft>
                  <a:spcPts val="0"/>
                </a:spcAft>
                <a:buNone/>
              </a:pPr>
              <a:endParaRPr sz="1800" b="0" i="0" u="none" strike="noStrike" cap="none">
                <a:solidFill>
                  <a:schemeClr val="dk1"/>
                </a:solidFill>
                <a:latin typeface="Calibri"/>
                <a:ea typeface="Calibri"/>
                <a:cs typeface="Calibri"/>
                <a:sym typeface="Calibri"/>
              </a:endParaRPr>
            </a:p>
          </p:txBody>
        </p:sp>
      </p:grpSp>
      <p:pic>
        <p:nvPicPr>
          <p:cNvPr id="19" name="Google Shape;275;p17">
            <a:extLst>
              <a:ext uri="{FF2B5EF4-FFF2-40B4-BE49-F238E27FC236}">
                <a16:creationId xmlns:a16="http://schemas.microsoft.com/office/drawing/2014/main" id="{B77AB78B-255D-820A-B849-96A89EB315A2}"/>
              </a:ext>
            </a:extLst>
          </p:cNvPr>
          <p:cNvPicPr preferRelativeResize="0"/>
          <p:nvPr userDrawn="1"/>
        </p:nvPicPr>
        <p:blipFill>
          <a:blip r:embed="rId4">
            <a:alphaModFix/>
          </a:blip>
          <a:stretch>
            <a:fillRect/>
          </a:stretch>
        </p:blipFill>
        <p:spPr>
          <a:xfrm>
            <a:off x="10900359" y="2365112"/>
            <a:ext cx="5241468" cy="5677313"/>
          </a:xfrm>
          <a:prstGeom prst="rect">
            <a:avLst/>
          </a:prstGeom>
          <a:noFill/>
          <a:ln>
            <a:noFill/>
          </a:ln>
        </p:spPr>
      </p:pic>
      <p:sp>
        <p:nvSpPr>
          <p:cNvPr id="21" name="Text Placeholder 20">
            <a:extLst>
              <a:ext uri="{FF2B5EF4-FFF2-40B4-BE49-F238E27FC236}">
                <a16:creationId xmlns:a16="http://schemas.microsoft.com/office/drawing/2014/main" id="{20F59E09-917B-EFF9-5BC4-6D0A329000F1}"/>
              </a:ext>
            </a:extLst>
          </p:cNvPr>
          <p:cNvSpPr>
            <a:spLocks noGrp="1"/>
          </p:cNvSpPr>
          <p:nvPr>
            <p:ph type="body" sz="quarter" idx="10" hasCustomPrompt="1"/>
          </p:nvPr>
        </p:nvSpPr>
        <p:spPr>
          <a:xfrm>
            <a:off x="3078163" y="604838"/>
            <a:ext cx="14068425" cy="1223962"/>
          </a:xfrm>
        </p:spPr>
        <p:txBody>
          <a:bodyPr>
            <a:normAutofit/>
          </a:bodyPr>
          <a:lstStyle>
            <a:lvl1pPr marL="95250" indent="0">
              <a:buNone/>
              <a:defRPr sz="3600">
                <a:solidFill>
                  <a:schemeClr val="bg1"/>
                </a:solidFill>
              </a:defRPr>
            </a:lvl1pPr>
          </a:lstStyle>
          <a:p>
            <a:pPr lvl="0"/>
            <a:r>
              <a:rPr lang="en-US" dirty="0"/>
              <a:t>Title, 120, str</a:t>
            </a:r>
          </a:p>
        </p:txBody>
      </p:sp>
      <p:sp>
        <p:nvSpPr>
          <p:cNvPr id="23" name="Text Placeholder 20">
            <a:extLst>
              <a:ext uri="{FF2B5EF4-FFF2-40B4-BE49-F238E27FC236}">
                <a16:creationId xmlns:a16="http://schemas.microsoft.com/office/drawing/2014/main" id="{B9BD046E-A298-CC46-DB5F-2C7480C6EF1E}"/>
              </a:ext>
            </a:extLst>
          </p:cNvPr>
          <p:cNvSpPr>
            <a:spLocks noGrp="1"/>
          </p:cNvSpPr>
          <p:nvPr>
            <p:ph type="body" sz="quarter" idx="11" hasCustomPrompt="1"/>
          </p:nvPr>
        </p:nvSpPr>
        <p:spPr>
          <a:xfrm>
            <a:off x="1673203" y="3376987"/>
            <a:ext cx="8461397" cy="5496848"/>
          </a:xfrm>
        </p:spPr>
        <p:txBody>
          <a:bodyPr>
            <a:normAutofit/>
          </a:bodyPr>
          <a:lstStyle>
            <a:lvl1pPr marL="95250" indent="0">
              <a:buNone/>
              <a:defRPr lang="en-US" sz="2400" b="0" i="0" u="none" strike="noStrike" cap="none" dirty="0" smtClean="0">
                <a:solidFill>
                  <a:srgbClr val="000000"/>
                </a:solidFill>
                <a:latin typeface="Arial"/>
                <a:ea typeface="Arial"/>
                <a:cs typeface="Arial"/>
                <a:sym typeface="Arial"/>
              </a:defRPr>
            </a:lvl1pPr>
          </a:lstStyle>
          <a:p>
            <a:pPr lvl="0"/>
            <a:r>
              <a:rPr lang="en-US" dirty="0"/>
              <a:t>Content, 450, str</a:t>
            </a:r>
          </a:p>
        </p:txBody>
      </p:sp>
    </p:spTree>
    <p:extLst>
      <p:ext uri="{BB962C8B-B14F-4D97-AF65-F5344CB8AC3E}">
        <p14:creationId xmlns:p14="http://schemas.microsoft.com/office/powerpoint/2010/main" val="23415400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pic>
        <p:nvPicPr>
          <p:cNvPr id="3" name="Google Shape;460;p25">
            <a:extLst>
              <a:ext uri="{FF2B5EF4-FFF2-40B4-BE49-F238E27FC236}">
                <a16:creationId xmlns:a16="http://schemas.microsoft.com/office/drawing/2014/main" id="{7D72194C-23AD-310C-158E-1FA0D2BB175A}"/>
              </a:ext>
            </a:extLst>
          </p:cNvPr>
          <p:cNvPicPr preferRelativeResize="0"/>
          <p:nvPr userDrawn="1"/>
        </p:nvPicPr>
        <p:blipFill>
          <a:blip r:embed="rId2">
            <a:alphaModFix/>
          </a:blip>
          <a:stretch>
            <a:fillRect/>
          </a:stretch>
        </p:blipFill>
        <p:spPr>
          <a:xfrm>
            <a:off x="-5987201" y="-819500"/>
            <a:ext cx="10964004" cy="10287001"/>
          </a:xfrm>
          <a:prstGeom prst="rect">
            <a:avLst/>
          </a:prstGeom>
          <a:noFill/>
          <a:ln>
            <a:noFill/>
          </a:ln>
        </p:spPr>
      </p:pic>
      <p:pic>
        <p:nvPicPr>
          <p:cNvPr id="4" name="Google Shape;461;p25">
            <a:extLst>
              <a:ext uri="{FF2B5EF4-FFF2-40B4-BE49-F238E27FC236}">
                <a16:creationId xmlns:a16="http://schemas.microsoft.com/office/drawing/2014/main" id="{0450F1E3-C9D8-4D45-06EC-31BF8EA8DDEE}"/>
              </a:ext>
            </a:extLst>
          </p:cNvPr>
          <p:cNvPicPr preferRelativeResize="0"/>
          <p:nvPr userDrawn="1"/>
        </p:nvPicPr>
        <p:blipFill>
          <a:blip r:embed="rId3">
            <a:alphaModFix/>
          </a:blip>
          <a:stretch>
            <a:fillRect/>
          </a:stretch>
        </p:blipFill>
        <p:spPr>
          <a:xfrm>
            <a:off x="11424636" y="-1413175"/>
            <a:ext cx="10964004" cy="10287001"/>
          </a:xfrm>
          <a:prstGeom prst="rect">
            <a:avLst/>
          </a:prstGeom>
          <a:noFill/>
          <a:ln>
            <a:noFill/>
          </a:ln>
        </p:spPr>
      </p:pic>
      <p:cxnSp>
        <p:nvCxnSpPr>
          <p:cNvPr id="5" name="Google Shape;462;p25">
            <a:extLst>
              <a:ext uri="{FF2B5EF4-FFF2-40B4-BE49-F238E27FC236}">
                <a16:creationId xmlns:a16="http://schemas.microsoft.com/office/drawing/2014/main" id="{2FE58249-8E64-2882-AD05-8FCF9A9D32B5}"/>
              </a:ext>
            </a:extLst>
          </p:cNvPr>
          <p:cNvCxnSpPr/>
          <p:nvPr userDrawn="1"/>
        </p:nvCxnSpPr>
        <p:spPr>
          <a:xfrm>
            <a:off x="2753097" y="4725256"/>
            <a:ext cx="10566434" cy="0"/>
          </a:xfrm>
          <a:prstGeom prst="straightConnector1">
            <a:avLst/>
          </a:prstGeom>
          <a:noFill/>
          <a:ln w="38100" cap="flat" cmpd="sng">
            <a:solidFill>
              <a:srgbClr val="545454"/>
            </a:solidFill>
            <a:prstDash val="solid"/>
            <a:round/>
            <a:headEnd type="none" w="sm" len="sm"/>
            <a:tailEnd type="none" w="sm" len="sm"/>
          </a:ln>
        </p:spPr>
      </p:cxnSp>
      <p:grpSp>
        <p:nvGrpSpPr>
          <p:cNvPr id="6" name="Google Shape;463;p25">
            <a:extLst>
              <a:ext uri="{FF2B5EF4-FFF2-40B4-BE49-F238E27FC236}">
                <a16:creationId xmlns:a16="http://schemas.microsoft.com/office/drawing/2014/main" id="{694B9827-BBD3-EFDB-2713-C562FEA682EC}"/>
              </a:ext>
            </a:extLst>
          </p:cNvPr>
          <p:cNvGrpSpPr/>
          <p:nvPr userDrawn="1"/>
        </p:nvGrpSpPr>
        <p:grpSpPr>
          <a:xfrm>
            <a:off x="1775460" y="3812214"/>
            <a:ext cx="1502533" cy="1683359"/>
            <a:chOff x="0" y="-47625"/>
            <a:chExt cx="395729" cy="443354"/>
          </a:xfrm>
        </p:grpSpPr>
        <p:sp>
          <p:nvSpPr>
            <p:cNvPr id="7" name="Google Shape;464;p25">
              <a:extLst>
                <a:ext uri="{FF2B5EF4-FFF2-40B4-BE49-F238E27FC236}">
                  <a16:creationId xmlns:a16="http://schemas.microsoft.com/office/drawing/2014/main" id="{823565A8-29E7-6DFA-D7D0-73C5A9CEB42A}"/>
                </a:ext>
              </a:extLst>
            </p:cNvPr>
            <p:cNvSpPr/>
            <p:nvPr/>
          </p:nvSpPr>
          <p:spPr>
            <a:xfrm>
              <a:off x="0" y="0"/>
              <a:ext cx="395729" cy="395729"/>
            </a:xfrm>
            <a:custGeom>
              <a:avLst/>
              <a:gdLst/>
              <a:ahLst/>
              <a:cxnLst/>
              <a:rect l="l" t="t" r="r" b="b"/>
              <a:pathLst>
                <a:path w="395729" h="395729" extrusionOk="0">
                  <a:moveTo>
                    <a:pt x="149425" y="0"/>
                  </a:moveTo>
                  <a:lnTo>
                    <a:pt x="246304" y="0"/>
                  </a:lnTo>
                  <a:cubicBezTo>
                    <a:pt x="328829" y="0"/>
                    <a:pt x="395729" y="66900"/>
                    <a:pt x="395729" y="149425"/>
                  </a:cubicBezTo>
                  <a:lnTo>
                    <a:pt x="395729" y="246304"/>
                  </a:lnTo>
                  <a:cubicBezTo>
                    <a:pt x="395729" y="285934"/>
                    <a:pt x="379986" y="323941"/>
                    <a:pt x="351963" y="351963"/>
                  </a:cubicBezTo>
                  <a:cubicBezTo>
                    <a:pt x="323941" y="379986"/>
                    <a:pt x="285934" y="395729"/>
                    <a:pt x="246304" y="395729"/>
                  </a:cubicBezTo>
                  <a:lnTo>
                    <a:pt x="149425" y="395729"/>
                  </a:lnTo>
                  <a:cubicBezTo>
                    <a:pt x="109795" y="395729"/>
                    <a:pt x="71788" y="379986"/>
                    <a:pt x="43766" y="351963"/>
                  </a:cubicBezTo>
                  <a:cubicBezTo>
                    <a:pt x="15743" y="323941"/>
                    <a:pt x="0" y="285934"/>
                    <a:pt x="0" y="246304"/>
                  </a:cubicBezTo>
                  <a:lnTo>
                    <a:pt x="0" y="149425"/>
                  </a:lnTo>
                  <a:cubicBezTo>
                    <a:pt x="0" y="109795"/>
                    <a:pt x="15743" y="71788"/>
                    <a:pt x="43766" y="43766"/>
                  </a:cubicBezTo>
                  <a:cubicBezTo>
                    <a:pt x="71788" y="15743"/>
                    <a:pt x="109795" y="0"/>
                    <a:pt x="149425" y="0"/>
                  </a:cubicBezTo>
                  <a:close/>
                </a:path>
              </a:pathLst>
            </a:custGeom>
            <a:solidFill>
              <a:srgbClr val="E43A3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 name="Google Shape;465;p25">
              <a:extLst>
                <a:ext uri="{FF2B5EF4-FFF2-40B4-BE49-F238E27FC236}">
                  <a16:creationId xmlns:a16="http://schemas.microsoft.com/office/drawing/2014/main" id="{E13AF572-9BC4-F9B5-2EA9-9950D16BBA64}"/>
                </a:ext>
              </a:extLst>
            </p:cNvPr>
            <p:cNvSpPr txBox="1"/>
            <p:nvPr/>
          </p:nvSpPr>
          <p:spPr>
            <a:xfrm>
              <a:off x="0" y="-47625"/>
              <a:ext cx="395729" cy="443354"/>
            </a:xfrm>
            <a:prstGeom prst="rect">
              <a:avLst/>
            </a:prstGeom>
            <a:noFill/>
            <a:ln>
              <a:noFill/>
            </a:ln>
          </p:spPr>
          <p:txBody>
            <a:bodyPr spcFirstLastPara="1" wrap="square" lIns="50800" tIns="50800" rIns="50800" bIns="50800" anchor="ctr" anchorCtr="0">
              <a:noAutofit/>
            </a:bodyPr>
            <a:lstStyle/>
            <a:p>
              <a:pPr marL="0" marR="0" lvl="0" indent="0" algn="ctr" rtl="0">
                <a:lnSpc>
                  <a:spcPct val="186611"/>
                </a:lnSpc>
                <a:spcBef>
                  <a:spcPts val="0"/>
                </a:spcBef>
                <a:spcAft>
                  <a:spcPts val="0"/>
                </a:spcAft>
                <a:buNone/>
              </a:pPr>
              <a:endParaRPr sz="1800" b="0" i="0" u="none" strike="noStrike" cap="none">
                <a:solidFill>
                  <a:schemeClr val="dk1"/>
                </a:solidFill>
                <a:latin typeface="Calibri"/>
                <a:ea typeface="Calibri"/>
                <a:cs typeface="Calibri"/>
                <a:sym typeface="Calibri"/>
              </a:endParaRPr>
            </a:p>
          </p:txBody>
        </p:sp>
      </p:grpSp>
      <p:grpSp>
        <p:nvGrpSpPr>
          <p:cNvPr id="9" name="Google Shape;466;p25">
            <a:extLst>
              <a:ext uri="{FF2B5EF4-FFF2-40B4-BE49-F238E27FC236}">
                <a16:creationId xmlns:a16="http://schemas.microsoft.com/office/drawing/2014/main" id="{BDA8FFE6-F3C7-0EC9-87DB-9EACC03D2FB1}"/>
              </a:ext>
            </a:extLst>
          </p:cNvPr>
          <p:cNvGrpSpPr/>
          <p:nvPr userDrawn="1"/>
        </p:nvGrpSpPr>
        <p:grpSpPr>
          <a:xfrm>
            <a:off x="7389684" y="3812214"/>
            <a:ext cx="1502533" cy="1683359"/>
            <a:chOff x="0" y="-47625"/>
            <a:chExt cx="395729" cy="443354"/>
          </a:xfrm>
        </p:grpSpPr>
        <p:sp>
          <p:nvSpPr>
            <p:cNvPr id="10" name="Google Shape;467;p25">
              <a:extLst>
                <a:ext uri="{FF2B5EF4-FFF2-40B4-BE49-F238E27FC236}">
                  <a16:creationId xmlns:a16="http://schemas.microsoft.com/office/drawing/2014/main" id="{37539404-EAFD-DED1-11F9-C5E922E53756}"/>
                </a:ext>
              </a:extLst>
            </p:cNvPr>
            <p:cNvSpPr/>
            <p:nvPr/>
          </p:nvSpPr>
          <p:spPr>
            <a:xfrm>
              <a:off x="0" y="0"/>
              <a:ext cx="395729" cy="395729"/>
            </a:xfrm>
            <a:custGeom>
              <a:avLst/>
              <a:gdLst/>
              <a:ahLst/>
              <a:cxnLst/>
              <a:rect l="l" t="t" r="r" b="b"/>
              <a:pathLst>
                <a:path w="395729" h="395729" extrusionOk="0">
                  <a:moveTo>
                    <a:pt x="149425" y="0"/>
                  </a:moveTo>
                  <a:lnTo>
                    <a:pt x="246304" y="0"/>
                  </a:lnTo>
                  <a:cubicBezTo>
                    <a:pt x="328829" y="0"/>
                    <a:pt x="395729" y="66900"/>
                    <a:pt x="395729" y="149425"/>
                  </a:cubicBezTo>
                  <a:lnTo>
                    <a:pt x="395729" y="246304"/>
                  </a:lnTo>
                  <a:cubicBezTo>
                    <a:pt x="395729" y="285934"/>
                    <a:pt x="379986" y="323941"/>
                    <a:pt x="351963" y="351963"/>
                  </a:cubicBezTo>
                  <a:cubicBezTo>
                    <a:pt x="323941" y="379986"/>
                    <a:pt x="285934" y="395729"/>
                    <a:pt x="246304" y="395729"/>
                  </a:cubicBezTo>
                  <a:lnTo>
                    <a:pt x="149425" y="395729"/>
                  </a:lnTo>
                  <a:cubicBezTo>
                    <a:pt x="109795" y="395729"/>
                    <a:pt x="71788" y="379986"/>
                    <a:pt x="43766" y="351963"/>
                  </a:cubicBezTo>
                  <a:cubicBezTo>
                    <a:pt x="15743" y="323941"/>
                    <a:pt x="0" y="285934"/>
                    <a:pt x="0" y="246304"/>
                  </a:cubicBezTo>
                  <a:lnTo>
                    <a:pt x="0" y="149425"/>
                  </a:lnTo>
                  <a:cubicBezTo>
                    <a:pt x="0" y="109795"/>
                    <a:pt x="15743" y="71788"/>
                    <a:pt x="43766" y="43766"/>
                  </a:cubicBezTo>
                  <a:cubicBezTo>
                    <a:pt x="71788" y="15743"/>
                    <a:pt x="109795" y="0"/>
                    <a:pt x="149425" y="0"/>
                  </a:cubicBezTo>
                  <a:close/>
                </a:path>
              </a:pathLst>
            </a:custGeom>
            <a:solidFill>
              <a:srgbClr val="E43A3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 name="Google Shape;468;p25">
              <a:extLst>
                <a:ext uri="{FF2B5EF4-FFF2-40B4-BE49-F238E27FC236}">
                  <a16:creationId xmlns:a16="http://schemas.microsoft.com/office/drawing/2014/main" id="{DA8DDAC5-53AB-AD2F-73E9-D9E64DE0BFE1}"/>
                </a:ext>
              </a:extLst>
            </p:cNvPr>
            <p:cNvSpPr txBox="1"/>
            <p:nvPr/>
          </p:nvSpPr>
          <p:spPr>
            <a:xfrm>
              <a:off x="0" y="-47625"/>
              <a:ext cx="395729" cy="443354"/>
            </a:xfrm>
            <a:prstGeom prst="rect">
              <a:avLst/>
            </a:prstGeom>
            <a:noFill/>
            <a:ln>
              <a:noFill/>
            </a:ln>
          </p:spPr>
          <p:txBody>
            <a:bodyPr spcFirstLastPara="1" wrap="square" lIns="50800" tIns="50800" rIns="50800" bIns="50800" anchor="ctr" anchorCtr="0">
              <a:noAutofit/>
            </a:bodyPr>
            <a:lstStyle/>
            <a:p>
              <a:pPr marL="0" marR="0" lvl="0" indent="0" algn="ctr" rtl="0">
                <a:lnSpc>
                  <a:spcPct val="186611"/>
                </a:lnSpc>
                <a:spcBef>
                  <a:spcPts val="0"/>
                </a:spcBef>
                <a:spcAft>
                  <a:spcPts val="0"/>
                </a:spcAft>
                <a:buNone/>
              </a:pPr>
              <a:endParaRPr sz="1800" b="0" i="0" u="none" strike="noStrike" cap="none">
                <a:solidFill>
                  <a:schemeClr val="dk1"/>
                </a:solidFill>
                <a:latin typeface="Calibri"/>
                <a:ea typeface="Calibri"/>
                <a:cs typeface="Calibri"/>
                <a:sym typeface="Calibri"/>
              </a:endParaRPr>
            </a:p>
          </p:txBody>
        </p:sp>
      </p:grpSp>
      <p:grpSp>
        <p:nvGrpSpPr>
          <p:cNvPr id="12" name="Google Shape;469;p25">
            <a:extLst>
              <a:ext uri="{FF2B5EF4-FFF2-40B4-BE49-F238E27FC236}">
                <a16:creationId xmlns:a16="http://schemas.microsoft.com/office/drawing/2014/main" id="{33CC930D-2C04-CC47-1AE2-F9793536496E}"/>
              </a:ext>
            </a:extLst>
          </p:cNvPr>
          <p:cNvGrpSpPr/>
          <p:nvPr userDrawn="1"/>
        </p:nvGrpSpPr>
        <p:grpSpPr>
          <a:xfrm>
            <a:off x="13003909" y="3812214"/>
            <a:ext cx="1502533" cy="1683359"/>
            <a:chOff x="0" y="-47625"/>
            <a:chExt cx="395729" cy="443354"/>
          </a:xfrm>
        </p:grpSpPr>
        <p:sp>
          <p:nvSpPr>
            <p:cNvPr id="13" name="Google Shape;470;p25">
              <a:extLst>
                <a:ext uri="{FF2B5EF4-FFF2-40B4-BE49-F238E27FC236}">
                  <a16:creationId xmlns:a16="http://schemas.microsoft.com/office/drawing/2014/main" id="{D2551244-FE02-A320-A5E5-C26E0A0290F4}"/>
                </a:ext>
              </a:extLst>
            </p:cNvPr>
            <p:cNvSpPr/>
            <p:nvPr/>
          </p:nvSpPr>
          <p:spPr>
            <a:xfrm>
              <a:off x="0" y="0"/>
              <a:ext cx="395729" cy="395729"/>
            </a:xfrm>
            <a:custGeom>
              <a:avLst/>
              <a:gdLst/>
              <a:ahLst/>
              <a:cxnLst/>
              <a:rect l="l" t="t" r="r" b="b"/>
              <a:pathLst>
                <a:path w="395729" h="395729" extrusionOk="0">
                  <a:moveTo>
                    <a:pt x="149425" y="0"/>
                  </a:moveTo>
                  <a:lnTo>
                    <a:pt x="246304" y="0"/>
                  </a:lnTo>
                  <a:cubicBezTo>
                    <a:pt x="328829" y="0"/>
                    <a:pt x="395729" y="66900"/>
                    <a:pt x="395729" y="149425"/>
                  </a:cubicBezTo>
                  <a:lnTo>
                    <a:pt x="395729" y="246304"/>
                  </a:lnTo>
                  <a:cubicBezTo>
                    <a:pt x="395729" y="285934"/>
                    <a:pt x="379986" y="323941"/>
                    <a:pt x="351963" y="351963"/>
                  </a:cubicBezTo>
                  <a:cubicBezTo>
                    <a:pt x="323941" y="379986"/>
                    <a:pt x="285934" y="395729"/>
                    <a:pt x="246304" y="395729"/>
                  </a:cubicBezTo>
                  <a:lnTo>
                    <a:pt x="149425" y="395729"/>
                  </a:lnTo>
                  <a:cubicBezTo>
                    <a:pt x="109795" y="395729"/>
                    <a:pt x="71788" y="379986"/>
                    <a:pt x="43766" y="351963"/>
                  </a:cubicBezTo>
                  <a:cubicBezTo>
                    <a:pt x="15743" y="323941"/>
                    <a:pt x="0" y="285934"/>
                    <a:pt x="0" y="246304"/>
                  </a:cubicBezTo>
                  <a:lnTo>
                    <a:pt x="0" y="149425"/>
                  </a:lnTo>
                  <a:cubicBezTo>
                    <a:pt x="0" y="109795"/>
                    <a:pt x="15743" y="71788"/>
                    <a:pt x="43766" y="43766"/>
                  </a:cubicBezTo>
                  <a:cubicBezTo>
                    <a:pt x="71788" y="15743"/>
                    <a:pt x="109795" y="0"/>
                    <a:pt x="149425" y="0"/>
                  </a:cubicBezTo>
                  <a:close/>
                </a:path>
              </a:pathLst>
            </a:custGeom>
            <a:solidFill>
              <a:srgbClr val="E43A3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 name="Google Shape;471;p25">
              <a:extLst>
                <a:ext uri="{FF2B5EF4-FFF2-40B4-BE49-F238E27FC236}">
                  <a16:creationId xmlns:a16="http://schemas.microsoft.com/office/drawing/2014/main" id="{1DA7490A-A83F-0DD4-99E7-DBDAA01E9553}"/>
                </a:ext>
              </a:extLst>
            </p:cNvPr>
            <p:cNvSpPr txBox="1"/>
            <p:nvPr/>
          </p:nvSpPr>
          <p:spPr>
            <a:xfrm>
              <a:off x="0" y="-47625"/>
              <a:ext cx="395729" cy="443354"/>
            </a:xfrm>
            <a:prstGeom prst="rect">
              <a:avLst/>
            </a:prstGeom>
            <a:noFill/>
            <a:ln>
              <a:noFill/>
            </a:ln>
          </p:spPr>
          <p:txBody>
            <a:bodyPr spcFirstLastPara="1" wrap="square" lIns="50800" tIns="50800" rIns="50800" bIns="50800" anchor="ctr" anchorCtr="0">
              <a:noAutofit/>
            </a:bodyPr>
            <a:lstStyle/>
            <a:p>
              <a:pPr marL="0" marR="0" lvl="0" indent="0" algn="ctr" rtl="0">
                <a:lnSpc>
                  <a:spcPct val="186611"/>
                </a:lnSpc>
                <a:spcBef>
                  <a:spcPts val="0"/>
                </a:spcBef>
                <a:spcAft>
                  <a:spcPts val="0"/>
                </a:spcAft>
                <a:buNone/>
              </a:pPr>
              <a:endParaRPr sz="1800" b="0" i="0" u="none" strike="noStrike" cap="none">
                <a:solidFill>
                  <a:schemeClr val="dk1"/>
                </a:solidFill>
                <a:latin typeface="Calibri"/>
                <a:ea typeface="Calibri"/>
                <a:cs typeface="Calibri"/>
                <a:sym typeface="Calibri"/>
              </a:endParaRPr>
            </a:p>
          </p:txBody>
        </p:sp>
      </p:grpSp>
      <p:grpSp>
        <p:nvGrpSpPr>
          <p:cNvPr id="22" name="Google Shape;479;p25">
            <a:extLst>
              <a:ext uri="{FF2B5EF4-FFF2-40B4-BE49-F238E27FC236}">
                <a16:creationId xmlns:a16="http://schemas.microsoft.com/office/drawing/2014/main" id="{5075F112-0F77-3F01-9D79-32FD94B68ED8}"/>
              </a:ext>
            </a:extLst>
          </p:cNvPr>
          <p:cNvGrpSpPr/>
          <p:nvPr userDrawn="1"/>
        </p:nvGrpSpPr>
        <p:grpSpPr>
          <a:xfrm>
            <a:off x="15628548" y="8873835"/>
            <a:ext cx="1630752" cy="593670"/>
            <a:chOff x="0" y="0"/>
            <a:chExt cx="1465198" cy="533400"/>
          </a:xfrm>
        </p:grpSpPr>
        <p:sp>
          <p:nvSpPr>
            <p:cNvPr id="23" name="Google Shape;480;p25">
              <a:extLst>
                <a:ext uri="{FF2B5EF4-FFF2-40B4-BE49-F238E27FC236}">
                  <a16:creationId xmlns:a16="http://schemas.microsoft.com/office/drawing/2014/main" id="{34856CA1-7A9D-73F7-240F-53FBFCDE1847}"/>
                </a:ext>
              </a:extLst>
            </p:cNvPr>
            <p:cNvSpPr/>
            <p:nvPr/>
          </p:nvSpPr>
          <p:spPr>
            <a:xfrm>
              <a:off x="0" y="0"/>
              <a:ext cx="1465198" cy="533400"/>
            </a:xfrm>
            <a:custGeom>
              <a:avLst/>
              <a:gdLst/>
              <a:ahLst/>
              <a:cxnLst/>
              <a:rect l="l" t="t" r="r" b="b"/>
              <a:pathLst>
                <a:path w="1465198" h="533400" extrusionOk="0">
                  <a:moveTo>
                    <a:pt x="273050" y="0"/>
                  </a:moveTo>
                  <a:lnTo>
                    <a:pt x="0" y="266700"/>
                  </a:lnTo>
                  <a:lnTo>
                    <a:pt x="273050" y="533400"/>
                  </a:lnTo>
                  <a:lnTo>
                    <a:pt x="273050" y="400050"/>
                  </a:lnTo>
                  <a:lnTo>
                    <a:pt x="1192148" y="400050"/>
                  </a:lnTo>
                  <a:lnTo>
                    <a:pt x="1192148" y="533400"/>
                  </a:lnTo>
                  <a:lnTo>
                    <a:pt x="1465198" y="266700"/>
                  </a:lnTo>
                  <a:lnTo>
                    <a:pt x="1192148" y="0"/>
                  </a:lnTo>
                  <a:lnTo>
                    <a:pt x="1192148" y="133350"/>
                  </a:lnTo>
                  <a:lnTo>
                    <a:pt x="273050" y="133350"/>
                  </a:lnTo>
                  <a:lnTo>
                    <a:pt x="273050" y="0"/>
                  </a:lnTo>
                  <a:close/>
                </a:path>
              </a:pathLst>
            </a:custGeom>
            <a:solidFill>
              <a:srgbClr val="E43A32"/>
            </a:solidFill>
            <a:ln>
              <a:noFill/>
            </a:ln>
          </p:spPr>
          <p:txBody>
            <a:bodyPr/>
            <a:lstStyle/>
            <a:p>
              <a:endParaRPr lang="en-US"/>
            </a:p>
          </p:txBody>
        </p:sp>
        <p:sp>
          <p:nvSpPr>
            <p:cNvPr id="24" name="Google Shape;481;p25">
              <a:extLst>
                <a:ext uri="{FF2B5EF4-FFF2-40B4-BE49-F238E27FC236}">
                  <a16:creationId xmlns:a16="http://schemas.microsoft.com/office/drawing/2014/main" id="{F6316C8B-6992-423A-3FB2-92967AF68DE9}"/>
                </a:ext>
              </a:extLst>
            </p:cNvPr>
            <p:cNvSpPr txBox="1"/>
            <p:nvPr/>
          </p:nvSpPr>
          <p:spPr>
            <a:xfrm>
              <a:off x="101600" y="92075"/>
              <a:ext cx="1261998" cy="301625"/>
            </a:xfrm>
            <a:prstGeom prst="rect">
              <a:avLst/>
            </a:prstGeom>
            <a:noFill/>
            <a:ln>
              <a:noFill/>
            </a:ln>
          </p:spPr>
          <p:txBody>
            <a:bodyPr spcFirstLastPara="1" wrap="square" lIns="50800" tIns="50800" rIns="50800" bIns="50800" anchor="ctr" anchorCtr="0">
              <a:noAutofit/>
            </a:bodyPr>
            <a:lstStyle/>
            <a:p>
              <a:pPr marL="0" marR="0" lvl="0" indent="0" algn="ctr" rtl="0">
                <a:lnSpc>
                  <a:spcPct val="186611"/>
                </a:lnSpc>
                <a:spcBef>
                  <a:spcPts val="0"/>
                </a:spcBef>
                <a:spcAft>
                  <a:spcPts val="0"/>
                </a:spcAft>
                <a:buNone/>
              </a:pPr>
              <a:endParaRPr sz="1800" b="0" i="0" u="none" strike="noStrike" cap="none">
                <a:solidFill>
                  <a:schemeClr val="dk1"/>
                </a:solidFill>
                <a:latin typeface="Calibri"/>
                <a:ea typeface="Calibri"/>
                <a:cs typeface="Calibri"/>
                <a:sym typeface="Calibri"/>
              </a:endParaRPr>
            </a:p>
          </p:txBody>
        </p:sp>
      </p:grpSp>
      <p:sp>
        <p:nvSpPr>
          <p:cNvPr id="35" name="Text Placeholder 34">
            <a:extLst>
              <a:ext uri="{FF2B5EF4-FFF2-40B4-BE49-F238E27FC236}">
                <a16:creationId xmlns:a16="http://schemas.microsoft.com/office/drawing/2014/main" id="{D01F01DC-0EF8-70AC-AC9A-EE7EC7902B7D}"/>
              </a:ext>
            </a:extLst>
          </p:cNvPr>
          <p:cNvSpPr>
            <a:spLocks noGrp="1"/>
          </p:cNvSpPr>
          <p:nvPr>
            <p:ph type="body" sz="quarter" idx="10" hasCustomPrompt="1"/>
          </p:nvPr>
        </p:nvSpPr>
        <p:spPr>
          <a:xfrm>
            <a:off x="1087306" y="778176"/>
            <a:ext cx="14541242" cy="2133600"/>
          </a:xfrm>
        </p:spPr>
        <p:txBody>
          <a:bodyPr>
            <a:normAutofit/>
          </a:bodyPr>
          <a:lstStyle>
            <a:lvl1pPr marL="95250" indent="0">
              <a:buNone/>
              <a:defRPr lang="en-US" sz="6600" b="0" i="0" u="none" strike="noStrike" cap="none" smtClean="0">
                <a:solidFill>
                  <a:srgbClr val="1D1638"/>
                </a:solidFill>
                <a:latin typeface="Lilita One"/>
                <a:ea typeface="Lilita One"/>
                <a:cs typeface="Lilita One"/>
                <a:sym typeface="Arial"/>
              </a:defRPr>
            </a:lvl1pPr>
          </a:lstStyle>
          <a:p>
            <a:pPr lvl="0"/>
            <a:r>
              <a:rPr lang="en-US" dirty="0"/>
              <a:t>Title, 80, str</a:t>
            </a:r>
          </a:p>
        </p:txBody>
      </p:sp>
      <p:sp>
        <p:nvSpPr>
          <p:cNvPr id="38" name="TextBox 37">
            <a:extLst>
              <a:ext uri="{FF2B5EF4-FFF2-40B4-BE49-F238E27FC236}">
                <a16:creationId xmlns:a16="http://schemas.microsoft.com/office/drawing/2014/main" id="{3DFCE427-83BD-716B-A30A-6CFB7063B555}"/>
              </a:ext>
            </a:extLst>
          </p:cNvPr>
          <p:cNvSpPr txBox="1"/>
          <p:nvPr userDrawn="1"/>
        </p:nvSpPr>
        <p:spPr>
          <a:xfrm>
            <a:off x="2172486" y="3960071"/>
            <a:ext cx="1394460" cy="1446550"/>
          </a:xfrm>
          <a:prstGeom prst="rect">
            <a:avLst/>
          </a:prstGeom>
          <a:noFill/>
        </p:spPr>
        <p:txBody>
          <a:bodyPr wrap="square" rtlCol="0">
            <a:spAutoFit/>
          </a:bodyPr>
          <a:lstStyle/>
          <a:p>
            <a:r>
              <a:rPr lang="en-US" sz="8800" dirty="0">
                <a:solidFill>
                  <a:schemeClr val="bg1"/>
                </a:solidFill>
                <a:latin typeface="Lilita One" panose="020B0604020202020204" charset="0"/>
              </a:rPr>
              <a:t>1</a:t>
            </a:r>
            <a:endParaRPr lang="en-US" dirty="0">
              <a:solidFill>
                <a:schemeClr val="bg1"/>
              </a:solidFill>
              <a:latin typeface="Lilita One" panose="020B0604020202020204" charset="0"/>
            </a:endParaRPr>
          </a:p>
        </p:txBody>
      </p:sp>
      <p:sp>
        <p:nvSpPr>
          <p:cNvPr id="39" name="TextBox 38">
            <a:extLst>
              <a:ext uri="{FF2B5EF4-FFF2-40B4-BE49-F238E27FC236}">
                <a16:creationId xmlns:a16="http://schemas.microsoft.com/office/drawing/2014/main" id="{715C7CCE-EC36-CCA5-6AD4-5CEB167CD097}"/>
              </a:ext>
            </a:extLst>
          </p:cNvPr>
          <p:cNvSpPr txBox="1"/>
          <p:nvPr userDrawn="1"/>
        </p:nvSpPr>
        <p:spPr>
          <a:xfrm>
            <a:off x="7738309" y="3956423"/>
            <a:ext cx="1394460" cy="1446550"/>
          </a:xfrm>
          <a:prstGeom prst="rect">
            <a:avLst/>
          </a:prstGeom>
          <a:noFill/>
        </p:spPr>
        <p:txBody>
          <a:bodyPr wrap="square" rtlCol="0">
            <a:spAutoFit/>
          </a:bodyPr>
          <a:lstStyle/>
          <a:p>
            <a:r>
              <a:rPr lang="en-US" sz="8800" dirty="0">
                <a:solidFill>
                  <a:schemeClr val="bg1"/>
                </a:solidFill>
                <a:latin typeface="Lilita One" panose="020B0604020202020204" charset="0"/>
              </a:rPr>
              <a:t>2</a:t>
            </a:r>
            <a:endParaRPr lang="en-US" dirty="0">
              <a:solidFill>
                <a:schemeClr val="bg1"/>
              </a:solidFill>
              <a:latin typeface="Lilita One" panose="020B0604020202020204" charset="0"/>
            </a:endParaRPr>
          </a:p>
        </p:txBody>
      </p:sp>
      <p:sp>
        <p:nvSpPr>
          <p:cNvPr id="40" name="TextBox 39">
            <a:extLst>
              <a:ext uri="{FF2B5EF4-FFF2-40B4-BE49-F238E27FC236}">
                <a16:creationId xmlns:a16="http://schemas.microsoft.com/office/drawing/2014/main" id="{3084ECDE-C436-AB38-4F29-08C855548260}"/>
              </a:ext>
            </a:extLst>
          </p:cNvPr>
          <p:cNvSpPr txBox="1"/>
          <p:nvPr userDrawn="1"/>
        </p:nvSpPr>
        <p:spPr>
          <a:xfrm>
            <a:off x="13319372" y="3952775"/>
            <a:ext cx="1394460" cy="1446550"/>
          </a:xfrm>
          <a:prstGeom prst="rect">
            <a:avLst/>
          </a:prstGeom>
          <a:noFill/>
        </p:spPr>
        <p:txBody>
          <a:bodyPr wrap="square" rtlCol="0">
            <a:spAutoFit/>
          </a:bodyPr>
          <a:lstStyle/>
          <a:p>
            <a:r>
              <a:rPr lang="en-US" sz="8800" dirty="0">
                <a:solidFill>
                  <a:schemeClr val="bg1"/>
                </a:solidFill>
                <a:latin typeface="Lilita One" panose="020B0604020202020204" charset="0"/>
              </a:rPr>
              <a:t>4</a:t>
            </a:r>
            <a:endParaRPr lang="en-US" dirty="0">
              <a:solidFill>
                <a:schemeClr val="bg1"/>
              </a:solidFill>
              <a:latin typeface="Lilita One" panose="020B0604020202020204" charset="0"/>
            </a:endParaRPr>
          </a:p>
        </p:txBody>
      </p:sp>
      <p:sp>
        <p:nvSpPr>
          <p:cNvPr id="42" name="Text Placeholder 41">
            <a:extLst>
              <a:ext uri="{FF2B5EF4-FFF2-40B4-BE49-F238E27FC236}">
                <a16:creationId xmlns:a16="http://schemas.microsoft.com/office/drawing/2014/main" id="{59554BE2-112B-B79F-2466-FF0DB2488CA6}"/>
              </a:ext>
            </a:extLst>
          </p:cNvPr>
          <p:cNvSpPr>
            <a:spLocks noGrp="1"/>
          </p:cNvSpPr>
          <p:nvPr>
            <p:ph type="body" sz="quarter" idx="11" hasCustomPrompt="1"/>
          </p:nvPr>
        </p:nvSpPr>
        <p:spPr>
          <a:xfrm>
            <a:off x="303020" y="5620941"/>
            <a:ext cx="4447412" cy="901700"/>
          </a:xfrm>
        </p:spPr>
        <p:txBody>
          <a:bodyPr>
            <a:normAutofit/>
          </a:bodyPr>
          <a:lstStyle>
            <a:lvl1pPr marL="95250" indent="0">
              <a:buNone/>
              <a:defRPr lang="en-US" sz="2800" b="0" i="0" u="none" strike="noStrike" cap="none" smtClean="0">
                <a:solidFill>
                  <a:srgbClr val="1D1638"/>
                </a:solidFill>
                <a:latin typeface="Lilita One"/>
                <a:ea typeface="Lilita One"/>
                <a:cs typeface="Lilita One"/>
                <a:sym typeface="Arial"/>
              </a:defRPr>
            </a:lvl1pPr>
          </a:lstStyle>
          <a:p>
            <a:pPr lvl="0"/>
            <a:r>
              <a:rPr lang="en-US" dirty="0"/>
              <a:t>Subtitle1, 75, str</a:t>
            </a:r>
          </a:p>
        </p:txBody>
      </p:sp>
      <p:sp>
        <p:nvSpPr>
          <p:cNvPr id="43" name="Text Placeholder 41">
            <a:extLst>
              <a:ext uri="{FF2B5EF4-FFF2-40B4-BE49-F238E27FC236}">
                <a16:creationId xmlns:a16="http://schemas.microsoft.com/office/drawing/2014/main" id="{A9143ED5-DA1D-99F3-C8A1-A9611293BAE6}"/>
              </a:ext>
            </a:extLst>
          </p:cNvPr>
          <p:cNvSpPr>
            <a:spLocks noGrp="1"/>
          </p:cNvSpPr>
          <p:nvPr>
            <p:ph type="body" sz="quarter" idx="12" hasCustomPrompt="1"/>
          </p:nvPr>
        </p:nvSpPr>
        <p:spPr>
          <a:xfrm>
            <a:off x="303020" y="6769250"/>
            <a:ext cx="4447412" cy="3258669"/>
          </a:xfrm>
        </p:spPr>
        <p:txBody>
          <a:bodyPr>
            <a:normAutofit/>
          </a:bodyPr>
          <a:lstStyle>
            <a:lvl1pPr marL="95250" indent="0">
              <a:buNone/>
              <a:defRPr lang="en-US" sz="2100" b="0" i="0" u="none" strike="noStrike" cap="none" dirty="0" smtClean="0">
                <a:solidFill>
                  <a:srgbClr val="1D1638"/>
                </a:solidFill>
                <a:latin typeface="Arial"/>
                <a:ea typeface="Arial"/>
                <a:cs typeface="Arial"/>
                <a:sym typeface="Arial"/>
              </a:defRPr>
            </a:lvl1pPr>
          </a:lstStyle>
          <a:p>
            <a:pPr lvl="0"/>
            <a:r>
              <a:rPr lang="en-US" dirty="0"/>
              <a:t>content1, 250, str</a:t>
            </a:r>
          </a:p>
        </p:txBody>
      </p:sp>
      <p:sp>
        <p:nvSpPr>
          <p:cNvPr id="44" name="Text Placeholder 41">
            <a:extLst>
              <a:ext uri="{FF2B5EF4-FFF2-40B4-BE49-F238E27FC236}">
                <a16:creationId xmlns:a16="http://schemas.microsoft.com/office/drawing/2014/main" id="{A5E45A47-9420-2635-5E5B-8E6477770828}"/>
              </a:ext>
            </a:extLst>
          </p:cNvPr>
          <p:cNvSpPr>
            <a:spLocks noGrp="1"/>
          </p:cNvSpPr>
          <p:nvPr>
            <p:ph type="body" sz="quarter" idx="13" hasCustomPrompt="1"/>
          </p:nvPr>
        </p:nvSpPr>
        <p:spPr>
          <a:xfrm>
            <a:off x="5880860" y="5636181"/>
            <a:ext cx="4447412" cy="901700"/>
          </a:xfrm>
        </p:spPr>
        <p:txBody>
          <a:bodyPr>
            <a:normAutofit/>
          </a:bodyPr>
          <a:lstStyle>
            <a:lvl1pPr marL="95250" indent="0">
              <a:buNone/>
              <a:defRPr lang="en-US" sz="2800" b="0" i="0" u="none" strike="noStrike" cap="none" smtClean="0">
                <a:solidFill>
                  <a:srgbClr val="1D1638"/>
                </a:solidFill>
                <a:latin typeface="Lilita One"/>
                <a:ea typeface="Lilita One"/>
                <a:cs typeface="Lilita One"/>
                <a:sym typeface="Arial"/>
              </a:defRPr>
            </a:lvl1pPr>
          </a:lstStyle>
          <a:p>
            <a:pPr lvl="0"/>
            <a:r>
              <a:rPr lang="en-US" dirty="0"/>
              <a:t>Subtitle2, 75, str</a:t>
            </a:r>
          </a:p>
        </p:txBody>
      </p:sp>
      <p:sp>
        <p:nvSpPr>
          <p:cNvPr id="45" name="Text Placeholder 41">
            <a:extLst>
              <a:ext uri="{FF2B5EF4-FFF2-40B4-BE49-F238E27FC236}">
                <a16:creationId xmlns:a16="http://schemas.microsoft.com/office/drawing/2014/main" id="{E293D07E-87D7-95DA-3713-F07CC216FAB0}"/>
              </a:ext>
            </a:extLst>
          </p:cNvPr>
          <p:cNvSpPr>
            <a:spLocks noGrp="1"/>
          </p:cNvSpPr>
          <p:nvPr>
            <p:ph type="body" sz="quarter" idx="14" hasCustomPrompt="1"/>
          </p:nvPr>
        </p:nvSpPr>
        <p:spPr>
          <a:xfrm>
            <a:off x="5880860" y="6784490"/>
            <a:ext cx="4447412" cy="3258669"/>
          </a:xfrm>
        </p:spPr>
        <p:txBody>
          <a:bodyPr>
            <a:normAutofit/>
          </a:bodyPr>
          <a:lstStyle>
            <a:lvl1pPr marL="95250" indent="0">
              <a:buNone/>
              <a:defRPr lang="en-US" sz="2100" b="0" i="0" u="none" strike="noStrike" cap="none" dirty="0" smtClean="0">
                <a:solidFill>
                  <a:srgbClr val="1D1638"/>
                </a:solidFill>
                <a:latin typeface="Arial"/>
                <a:ea typeface="Arial"/>
                <a:cs typeface="Arial"/>
                <a:sym typeface="Arial"/>
              </a:defRPr>
            </a:lvl1pPr>
          </a:lstStyle>
          <a:p>
            <a:pPr lvl="0"/>
            <a:r>
              <a:rPr lang="en-US" dirty="0"/>
              <a:t>content2, 250, str</a:t>
            </a:r>
          </a:p>
        </p:txBody>
      </p:sp>
      <p:sp>
        <p:nvSpPr>
          <p:cNvPr id="46" name="Text Placeholder 41">
            <a:extLst>
              <a:ext uri="{FF2B5EF4-FFF2-40B4-BE49-F238E27FC236}">
                <a16:creationId xmlns:a16="http://schemas.microsoft.com/office/drawing/2014/main" id="{78F0AB78-59CF-FFCE-3F43-8CF210CA34B6}"/>
              </a:ext>
            </a:extLst>
          </p:cNvPr>
          <p:cNvSpPr>
            <a:spLocks noGrp="1"/>
          </p:cNvSpPr>
          <p:nvPr>
            <p:ph type="body" sz="quarter" idx="15" hasCustomPrompt="1"/>
          </p:nvPr>
        </p:nvSpPr>
        <p:spPr>
          <a:xfrm>
            <a:off x="11458700" y="5651421"/>
            <a:ext cx="4447412" cy="901700"/>
          </a:xfrm>
        </p:spPr>
        <p:txBody>
          <a:bodyPr>
            <a:normAutofit/>
          </a:bodyPr>
          <a:lstStyle>
            <a:lvl1pPr marL="95250" indent="0">
              <a:buNone/>
              <a:defRPr lang="en-US" sz="2800" b="0" i="0" u="none" strike="noStrike" cap="none" smtClean="0">
                <a:solidFill>
                  <a:srgbClr val="1D1638"/>
                </a:solidFill>
                <a:latin typeface="Lilita One"/>
                <a:ea typeface="Lilita One"/>
                <a:cs typeface="Lilita One"/>
                <a:sym typeface="Arial"/>
              </a:defRPr>
            </a:lvl1pPr>
          </a:lstStyle>
          <a:p>
            <a:pPr lvl="0"/>
            <a:r>
              <a:rPr lang="en-US" dirty="0"/>
              <a:t>Subtitle3, 75, str</a:t>
            </a:r>
          </a:p>
        </p:txBody>
      </p:sp>
      <p:sp>
        <p:nvSpPr>
          <p:cNvPr id="47" name="Text Placeholder 41">
            <a:extLst>
              <a:ext uri="{FF2B5EF4-FFF2-40B4-BE49-F238E27FC236}">
                <a16:creationId xmlns:a16="http://schemas.microsoft.com/office/drawing/2014/main" id="{E3C1112C-035C-91C9-2229-7CDEFFC10E71}"/>
              </a:ext>
            </a:extLst>
          </p:cNvPr>
          <p:cNvSpPr>
            <a:spLocks noGrp="1"/>
          </p:cNvSpPr>
          <p:nvPr>
            <p:ph type="body" sz="quarter" idx="16" hasCustomPrompt="1"/>
          </p:nvPr>
        </p:nvSpPr>
        <p:spPr>
          <a:xfrm>
            <a:off x="11458700" y="6799730"/>
            <a:ext cx="4447412" cy="3258669"/>
          </a:xfrm>
        </p:spPr>
        <p:txBody>
          <a:bodyPr>
            <a:normAutofit/>
          </a:bodyPr>
          <a:lstStyle>
            <a:lvl1pPr marL="95250" indent="0">
              <a:buNone/>
              <a:defRPr lang="en-US" sz="2100" b="0" i="0" u="none" strike="noStrike" cap="none" dirty="0" smtClean="0">
                <a:solidFill>
                  <a:srgbClr val="1D1638"/>
                </a:solidFill>
                <a:latin typeface="Arial"/>
                <a:ea typeface="Arial"/>
                <a:cs typeface="Arial"/>
                <a:sym typeface="Arial"/>
              </a:defRPr>
            </a:lvl1pPr>
          </a:lstStyle>
          <a:p>
            <a:pPr lvl="0"/>
            <a:r>
              <a:rPr lang="en-US" dirty="0"/>
              <a:t>content3, 250, str</a:t>
            </a:r>
          </a:p>
        </p:txBody>
      </p:sp>
    </p:spTree>
    <p:extLst>
      <p:ext uri="{BB962C8B-B14F-4D97-AF65-F5344CB8AC3E}">
        <p14:creationId xmlns:p14="http://schemas.microsoft.com/office/powerpoint/2010/main" val="40659482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90"/>
        <p:cNvGrpSpPr/>
        <p:nvPr/>
      </p:nvGrpSpPr>
      <p:grpSpPr>
        <a:xfrm>
          <a:off x="0" y="0"/>
          <a:ext cx="0" cy="0"/>
          <a:chOff x="0" y="0"/>
          <a:chExt cx="0" cy="0"/>
        </a:xfrm>
      </p:grpSpPr>
      <p:pic>
        <p:nvPicPr>
          <p:cNvPr id="91" name="Google Shape;91;p10"/>
          <p:cNvPicPr preferRelativeResize="0"/>
          <p:nvPr/>
        </p:nvPicPr>
        <p:blipFill>
          <a:blip r:embed="rId2">
            <a:alphaModFix/>
          </a:blip>
          <a:stretch>
            <a:fillRect/>
          </a:stretch>
        </p:blipFill>
        <p:spPr>
          <a:xfrm>
            <a:off x="-2540375" y="-4850650"/>
            <a:ext cx="13948431" cy="14778173"/>
          </a:xfrm>
          <a:prstGeom prst="rect">
            <a:avLst/>
          </a:prstGeom>
          <a:noFill/>
          <a:ln>
            <a:noFill/>
          </a:ln>
        </p:spPr>
      </p:pic>
      <p:pic>
        <p:nvPicPr>
          <p:cNvPr id="92" name="Google Shape;92;p10"/>
          <p:cNvPicPr preferRelativeResize="0"/>
          <p:nvPr/>
        </p:nvPicPr>
        <p:blipFill>
          <a:blip r:embed="rId3">
            <a:alphaModFix/>
          </a:blip>
          <a:stretch>
            <a:fillRect/>
          </a:stretch>
        </p:blipFill>
        <p:spPr>
          <a:xfrm>
            <a:off x="7074225" y="3574850"/>
            <a:ext cx="13510977" cy="14146391"/>
          </a:xfrm>
          <a:prstGeom prst="rect">
            <a:avLst/>
          </a:prstGeom>
          <a:noFill/>
          <a:ln>
            <a:noFill/>
          </a:ln>
        </p:spPr>
      </p:pic>
      <p:sp>
        <p:nvSpPr>
          <p:cNvPr id="93" name="Google Shape;93;p10"/>
          <p:cNvSpPr txBox="1">
            <a:spLocks noGrp="1"/>
          </p:cNvSpPr>
          <p:nvPr>
            <p:ph type="title" hasCustomPrompt="1"/>
          </p:nvPr>
        </p:nvSpPr>
        <p:spPr>
          <a:xfrm>
            <a:off x="1269819" y="613954"/>
            <a:ext cx="14070600" cy="2137246"/>
          </a:xfrm>
          <a:prstGeom prst="rect">
            <a:avLst/>
          </a:prstGeom>
          <a:noFill/>
          <a:ln>
            <a:noFill/>
          </a:ln>
        </p:spPr>
        <p:txBody>
          <a:bodyPr spcFirstLastPara="1" wrap="square" lIns="91425" tIns="45700" rIns="91425" bIns="45700" anchor="b" anchorCtr="0">
            <a:noAutofit/>
          </a:bodyPr>
          <a:lstStyle>
            <a:lvl1pPr lvl="0" algn="l">
              <a:spcBef>
                <a:spcPts val="0"/>
              </a:spcBef>
              <a:spcAft>
                <a:spcPts val="0"/>
              </a:spcAft>
              <a:buClr>
                <a:schemeClr val="dk1"/>
              </a:buClr>
              <a:buSzPts val="9000"/>
              <a:buFont typeface="Calibri"/>
              <a:buNone/>
              <a:defRPr sz="6600" b="1"/>
            </a:lvl1pPr>
            <a:lvl2pPr lvl="1">
              <a:spcBef>
                <a:spcPts val="0"/>
              </a:spcBef>
              <a:spcAft>
                <a:spcPts val="0"/>
              </a:spcAft>
              <a:buSzPts val="9000"/>
              <a:buNone/>
              <a:defRPr/>
            </a:lvl2pPr>
            <a:lvl3pPr lvl="2">
              <a:spcBef>
                <a:spcPts val="0"/>
              </a:spcBef>
              <a:spcAft>
                <a:spcPts val="0"/>
              </a:spcAft>
              <a:buSzPts val="9000"/>
              <a:buNone/>
              <a:defRPr/>
            </a:lvl3pPr>
            <a:lvl4pPr lvl="3">
              <a:spcBef>
                <a:spcPts val="0"/>
              </a:spcBef>
              <a:spcAft>
                <a:spcPts val="0"/>
              </a:spcAft>
              <a:buSzPts val="9000"/>
              <a:buNone/>
              <a:defRPr/>
            </a:lvl4pPr>
            <a:lvl5pPr lvl="4">
              <a:spcBef>
                <a:spcPts val="0"/>
              </a:spcBef>
              <a:spcAft>
                <a:spcPts val="0"/>
              </a:spcAft>
              <a:buSzPts val="9000"/>
              <a:buNone/>
              <a:defRPr/>
            </a:lvl5pPr>
            <a:lvl6pPr lvl="5">
              <a:spcBef>
                <a:spcPts val="0"/>
              </a:spcBef>
              <a:spcAft>
                <a:spcPts val="0"/>
              </a:spcAft>
              <a:buSzPts val="9000"/>
              <a:buNone/>
              <a:defRPr/>
            </a:lvl6pPr>
            <a:lvl7pPr lvl="6">
              <a:spcBef>
                <a:spcPts val="0"/>
              </a:spcBef>
              <a:spcAft>
                <a:spcPts val="0"/>
              </a:spcAft>
              <a:buSzPts val="9000"/>
              <a:buNone/>
              <a:defRPr/>
            </a:lvl7pPr>
            <a:lvl8pPr lvl="7">
              <a:spcBef>
                <a:spcPts val="0"/>
              </a:spcBef>
              <a:spcAft>
                <a:spcPts val="0"/>
              </a:spcAft>
              <a:buSzPts val="9000"/>
              <a:buNone/>
              <a:defRPr/>
            </a:lvl8pPr>
            <a:lvl9pPr lvl="8">
              <a:spcBef>
                <a:spcPts val="0"/>
              </a:spcBef>
              <a:spcAft>
                <a:spcPts val="0"/>
              </a:spcAft>
              <a:buSzPts val="9000"/>
              <a:buNone/>
              <a:defRPr/>
            </a:lvl9pPr>
          </a:lstStyle>
          <a:p>
            <a:r>
              <a:rPr lang="en-US" dirty="0"/>
              <a:t>Title, 80, str</a:t>
            </a:r>
            <a:endParaRPr dirty="0"/>
          </a:p>
        </p:txBody>
      </p:sp>
      <p:sp>
        <p:nvSpPr>
          <p:cNvPr id="94" name="Google Shape;94;p10"/>
          <p:cNvSpPr>
            <a:spLocks noGrp="1"/>
          </p:cNvSpPr>
          <p:nvPr>
            <p:ph type="pic" idx="2" hasCustomPrompt="1"/>
          </p:nvPr>
        </p:nvSpPr>
        <p:spPr>
          <a:xfrm>
            <a:off x="10956888" y="5040600"/>
            <a:ext cx="5486400" cy="4114800"/>
          </a:xfrm>
          <a:prstGeom prst="rect">
            <a:avLst/>
          </a:prstGeom>
          <a:noFill/>
          <a:ln>
            <a:noFill/>
          </a:ln>
        </p:spPr>
        <p:txBody>
          <a:bodyPr/>
          <a:lstStyle>
            <a:lvl1pPr marL="95250" indent="0">
              <a:buNone/>
              <a:defRPr/>
            </a:lvl1pPr>
          </a:lstStyle>
          <a:p>
            <a:r>
              <a:rPr lang="en-US" dirty="0"/>
              <a:t>Image, 0, </a:t>
            </a:r>
            <a:r>
              <a:rPr lang="en-US" dirty="0" err="1"/>
              <a:t>img</a:t>
            </a:r>
            <a:endParaRPr lang="en-US" dirty="0"/>
          </a:p>
        </p:txBody>
      </p:sp>
      <p:sp>
        <p:nvSpPr>
          <p:cNvPr id="95" name="Google Shape;95;p10"/>
          <p:cNvSpPr txBox="1">
            <a:spLocks noGrp="1"/>
          </p:cNvSpPr>
          <p:nvPr>
            <p:ph type="body" idx="1" hasCustomPrompt="1"/>
          </p:nvPr>
        </p:nvSpPr>
        <p:spPr>
          <a:xfrm>
            <a:off x="1269813" y="5040588"/>
            <a:ext cx="6972850" cy="4114812"/>
          </a:xfrm>
          <a:prstGeom prst="rect">
            <a:avLst/>
          </a:prstGeom>
          <a:noFill/>
          <a:ln>
            <a:noFill/>
          </a:ln>
        </p:spPr>
        <p:txBody>
          <a:bodyPr spcFirstLastPara="1" wrap="square" lIns="91425" tIns="45700" rIns="91425" bIns="45700" anchor="t" anchorCtr="0">
            <a:normAutofit/>
          </a:bodyPr>
          <a:lstStyle>
            <a:lvl1pPr marL="457200" lvl="0" indent="-228600" algn="l">
              <a:spcBef>
                <a:spcPts val="280"/>
              </a:spcBef>
              <a:spcAft>
                <a:spcPts val="0"/>
              </a:spcAft>
              <a:buClr>
                <a:schemeClr val="dk1"/>
              </a:buClr>
              <a:buSzPts val="2100"/>
              <a:buNone/>
              <a:defRPr/>
            </a:lvl1pPr>
            <a:lvl2pPr marL="914400" lvl="1" indent="-228600" algn="l">
              <a:spcBef>
                <a:spcPts val="240"/>
              </a:spcBef>
              <a:spcAft>
                <a:spcPts val="0"/>
              </a:spcAft>
              <a:buClr>
                <a:schemeClr val="dk1"/>
              </a:buClr>
              <a:buSzPts val="2100"/>
              <a:buNone/>
              <a:defRPr/>
            </a:lvl2pPr>
            <a:lvl3pPr marL="1371600" lvl="2" indent="-228600" algn="l">
              <a:spcBef>
                <a:spcPts val="200"/>
              </a:spcBef>
              <a:spcAft>
                <a:spcPts val="0"/>
              </a:spcAft>
              <a:buClr>
                <a:schemeClr val="dk1"/>
              </a:buClr>
              <a:buSzPts val="2100"/>
              <a:buNone/>
              <a:defRPr/>
            </a:lvl3pPr>
            <a:lvl4pPr marL="1828800" lvl="3" indent="-228600" algn="l">
              <a:spcBef>
                <a:spcPts val="180"/>
              </a:spcBef>
              <a:spcAft>
                <a:spcPts val="0"/>
              </a:spcAft>
              <a:buClr>
                <a:schemeClr val="dk1"/>
              </a:buClr>
              <a:buSzPts val="2100"/>
              <a:buNone/>
              <a:defRPr/>
            </a:lvl4pPr>
            <a:lvl5pPr marL="2286000" lvl="4" indent="-228600" algn="l">
              <a:spcBef>
                <a:spcPts val="180"/>
              </a:spcBef>
              <a:spcAft>
                <a:spcPts val="0"/>
              </a:spcAft>
              <a:buClr>
                <a:schemeClr val="dk1"/>
              </a:buClr>
              <a:buSzPts val="2100"/>
              <a:buNone/>
              <a:defRPr/>
            </a:lvl5pPr>
            <a:lvl6pPr marL="2743200" lvl="5" indent="-228600" algn="l">
              <a:spcBef>
                <a:spcPts val="180"/>
              </a:spcBef>
              <a:spcAft>
                <a:spcPts val="0"/>
              </a:spcAft>
              <a:buClr>
                <a:schemeClr val="dk1"/>
              </a:buClr>
              <a:buSzPts val="2100"/>
              <a:buNone/>
              <a:defRPr/>
            </a:lvl6pPr>
            <a:lvl7pPr marL="3200400" lvl="6" indent="-228600" algn="l">
              <a:spcBef>
                <a:spcPts val="180"/>
              </a:spcBef>
              <a:spcAft>
                <a:spcPts val="0"/>
              </a:spcAft>
              <a:buClr>
                <a:schemeClr val="dk1"/>
              </a:buClr>
              <a:buSzPts val="2100"/>
              <a:buNone/>
              <a:defRPr/>
            </a:lvl7pPr>
            <a:lvl8pPr marL="3657600" lvl="7" indent="-228600" algn="l">
              <a:spcBef>
                <a:spcPts val="180"/>
              </a:spcBef>
              <a:spcAft>
                <a:spcPts val="0"/>
              </a:spcAft>
              <a:buClr>
                <a:schemeClr val="dk1"/>
              </a:buClr>
              <a:buSzPts val="2100"/>
              <a:buNone/>
              <a:defRPr/>
            </a:lvl8pPr>
            <a:lvl9pPr marL="4114800" lvl="8" indent="-228600" algn="l">
              <a:spcBef>
                <a:spcPts val="180"/>
              </a:spcBef>
              <a:spcAft>
                <a:spcPts val="0"/>
              </a:spcAft>
              <a:buClr>
                <a:schemeClr val="dk1"/>
              </a:buClr>
              <a:buSzPts val="2100"/>
              <a:buNone/>
              <a:defRPr/>
            </a:lvl9pPr>
          </a:lstStyle>
          <a:p>
            <a:r>
              <a:rPr lang="en-US" dirty="0"/>
              <a:t>Content,  350, str</a:t>
            </a:r>
            <a:endParaRPr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userDrawn="1">
  <p:cSld name="OBJECT_WITH_CAPTION_TEXT">
    <p:spTree>
      <p:nvGrpSpPr>
        <p:cNvPr id="1" name="Shape 78"/>
        <p:cNvGrpSpPr/>
        <p:nvPr/>
      </p:nvGrpSpPr>
      <p:grpSpPr>
        <a:xfrm>
          <a:off x="0" y="0"/>
          <a:ext cx="0" cy="0"/>
          <a:chOff x="0" y="0"/>
          <a:chExt cx="0" cy="0"/>
        </a:xfrm>
      </p:grpSpPr>
      <p:pic>
        <p:nvPicPr>
          <p:cNvPr id="79" name="Google Shape;79;p9"/>
          <p:cNvPicPr preferRelativeResize="0"/>
          <p:nvPr/>
        </p:nvPicPr>
        <p:blipFill>
          <a:blip r:embed="rId2">
            <a:alphaModFix/>
          </a:blip>
          <a:stretch>
            <a:fillRect/>
          </a:stretch>
        </p:blipFill>
        <p:spPr>
          <a:xfrm>
            <a:off x="7976973" y="4091000"/>
            <a:ext cx="13510949" cy="14131999"/>
          </a:xfrm>
          <a:prstGeom prst="rect">
            <a:avLst/>
          </a:prstGeom>
          <a:noFill/>
          <a:ln>
            <a:noFill/>
          </a:ln>
        </p:spPr>
      </p:pic>
      <p:pic>
        <p:nvPicPr>
          <p:cNvPr id="80" name="Google Shape;80;p9"/>
          <p:cNvPicPr preferRelativeResize="0"/>
          <p:nvPr/>
        </p:nvPicPr>
        <p:blipFill>
          <a:blip r:embed="rId3">
            <a:alphaModFix/>
          </a:blip>
          <a:stretch>
            <a:fillRect/>
          </a:stretch>
        </p:blipFill>
        <p:spPr>
          <a:xfrm>
            <a:off x="-6875902" y="-7144500"/>
            <a:ext cx="14087552" cy="14750136"/>
          </a:xfrm>
          <a:prstGeom prst="rect">
            <a:avLst/>
          </a:prstGeom>
          <a:noFill/>
          <a:ln>
            <a:noFill/>
          </a:ln>
        </p:spPr>
      </p:pic>
      <p:sp>
        <p:nvSpPr>
          <p:cNvPr id="81" name="Google Shape;81;p9"/>
          <p:cNvSpPr txBox="1">
            <a:spLocks noGrp="1"/>
          </p:cNvSpPr>
          <p:nvPr>
            <p:ph type="title" hasCustomPrompt="1"/>
          </p:nvPr>
        </p:nvSpPr>
        <p:spPr>
          <a:xfrm>
            <a:off x="1610080" y="478890"/>
            <a:ext cx="15405900" cy="2176915"/>
          </a:xfrm>
          <a:prstGeom prst="rect">
            <a:avLst/>
          </a:prstGeom>
          <a:noFill/>
          <a:ln>
            <a:noFill/>
          </a:ln>
        </p:spPr>
        <p:txBody>
          <a:bodyPr spcFirstLastPara="1" wrap="square" lIns="91425" tIns="45700" rIns="91425" bIns="45700" anchor="b" anchorCtr="0">
            <a:normAutofit/>
          </a:bodyPr>
          <a:lstStyle>
            <a:lvl1pPr lvl="0" algn="l">
              <a:spcBef>
                <a:spcPts val="0"/>
              </a:spcBef>
              <a:spcAft>
                <a:spcPts val="0"/>
              </a:spcAft>
              <a:buClr>
                <a:schemeClr val="dk1"/>
              </a:buClr>
              <a:buSzPts val="9000"/>
              <a:buFont typeface="Calibri"/>
              <a:buNone/>
              <a:defRPr sz="5400" b="1"/>
            </a:lvl1pPr>
            <a:lvl2pPr lvl="1">
              <a:spcBef>
                <a:spcPts val="0"/>
              </a:spcBef>
              <a:spcAft>
                <a:spcPts val="0"/>
              </a:spcAft>
              <a:buSzPts val="9000"/>
              <a:buNone/>
              <a:defRPr/>
            </a:lvl2pPr>
            <a:lvl3pPr lvl="2">
              <a:spcBef>
                <a:spcPts val="0"/>
              </a:spcBef>
              <a:spcAft>
                <a:spcPts val="0"/>
              </a:spcAft>
              <a:buSzPts val="9000"/>
              <a:buNone/>
              <a:defRPr/>
            </a:lvl3pPr>
            <a:lvl4pPr lvl="3">
              <a:spcBef>
                <a:spcPts val="0"/>
              </a:spcBef>
              <a:spcAft>
                <a:spcPts val="0"/>
              </a:spcAft>
              <a:buSzPts val="9000"/>
              <a:buNone/>
              <a:defRPr/>
            </a:lvl4pPr>
            <a:lvl5pPr lvl="4">
              <a:spcBef>
                <a:spcPts val="0"/>
              </a:spcBef>
              <a:spcAft>
                <a:spcPts val="0"/>
              </a:spcAft>
              <a:buSzPts val="9000"/>
              <a:buNone/>
              <a:defRPr/>
            </a:lvl5pPr>
            <a:lvl6pPr lvl="5">
              <a:spcBef>
                <a:spcPts val="0"/>
              </a:spcBef>
              <a:spcAft>
                <a:spcPts val="0"/>
              </a:spcAft>
              <a:buSzPts val="9000"/>
              <a:buNone/>
              <a:defRPr/>
            </a:lvl6pPr>
            <a:lvl7pPr lvl="6">
              <a:spcBef>
                <a:spcPts val="0"/>
              </a:spcBef>
              <a:spcAft>
                <a:spcPts val="0"/>
              </a:spcAft>
              <a:buSzPts val="9000"/>
              <a:buNone/>
              <a:defRPr/>
            </a:lvl7pPr>
            <a:lvl8pPr lvl="7">
              <a:spcBef>
                <a:spcPts val="0"/>
              </a:spcBef>
              <a:spcAft>
                <a:spcPts val="0"/>
              </a:spcAft>
              <a:buSzPts val="9000"/>
              <a:buNone/>
              <a:defRPr/>
            </a:lvl8pPr>
            <a:lvl9pPr lvl="8">
              <a:spcBef>
                <a:spcPts val="0"/>
              </a:spcBef>
              <a:spcAft>
                <a:spcPts val="0"/>
              </a:spcAft>
              <a:buSzPts val="9000"/>
              <a:buNone/>
              <a:defRPr/>
            </a:lvl9pPr>
          </a:lstStyle>
          <a:p>
            <a:r>
              <a:rPr lang="en-US" dirty="0"/>
              <a:t>Title, 120, str</a:t>
            </a:r>
            <a:endParaRPr dirty="0"/>
          </a:p>
        </p:txBody>
      </p:sp>
      <p:sp>
        <p:nvSpPr>
          <p:cNvPr id="3" name="Content Placeholder 2">
            <a:extLst>
              <a:ext uri="{FF2B5EF4-FFF2-40B4-BE49-F238E27FC236}">
                <a16:creationId xmlns:a16="http://schemas.microsoft.com/office/drawing/2014/main" id="{3B240762-80C2-0B06-D26E-B9E184F2791D}"/>
              </a:ext>
            </a:extLst>
          </p:cNvPr>
          <p:cNvSpPr>
            <a:spLocks noGrp="1"/>
          </p:cNvSpPr>
          <p:nvPr>
            <p:ph sz="quarter" idx="10" hasCustomPrompt="1"/>
          </p:nvPr>
        </p:nvSpPr>
        <p:spPr>
          <a:xfrm>
            <a:off x="1538605" y="3352800"/>
            <a:ext cx="7651750" cy="6492875"/>
          </a:xfrm>
        </p:spPr>
        <p:txBody>
          <a:bodyPr>
            <a:normAutofit/>
          </a:bodyPr>
          <a:lstStyle>
            <a:lvl1pPr marL="95250" indent="0">
              <a:buNone/>
              <a:defRPr sz="2800"/>
            </a:lvl1pPr>
          </a:lstStyle>
          <a:p>
            <a:pPr lvl="0"/>
            <a:r>
              <a:rPr lang="en-US" dirty="0"/>
              <a:t>Content1, 450, </a:t>
            </a:r>
            <a:r>
              <a:rPr lang="en-US" dirty="0" err="1"/>
              <a:t>str|img</a:t>
            </a:r>
            <a:endParaRPr lang="en-US" dirty="0"/>
          </a:p>
        </p:txBody>
      </p:sp>
      <p:sp>
        <p:nvSpPr>
          <p:cNvPr id="4" name="Content Placeholder 2">
            <a:extLst>
              <a:ext uri="{FF2B5EF4-FFF2-40B4-BE49-F238E27FC236}">
                <a16:creationId xmlns:a16="http://schemas.microsoft.com/office/drawing/2014/main" id="{DE0EDAA5-1313-BF55-D07B-B252268A8E8C}"/>
              </a:ext>
            </a:extLst>
          </p:cNvPr>
          <p:cNvSpPr>
            <a:spLocks noGrp="1"/>
          </p:cNvSpPr>
          <p:nvPr>
            <p:ph sz="quarter" idx="11" hasCustomPrompt="1"/>
          </p:nvPr>
        </p:nvSpPr>
        <p:spPr>
          <a:xfrm>
            <a:off x="9495155" y="3315235"/>
            <a:ext cx="7651750" cy="6492875"/>
          </a:xfrm>
        </p:spPr>
        <p:txBody>
          <a:bodyPr>
            <a:normAutofit/>
          </a:bodyPr>
          <a:lstStyle>
            <a:lvl1pPr marL="95250" indent="0">
              <a:buNone/>
              <a:defRPr sz="2800"/>
            </a:lvl1pPr>
          </a:lstStyle>
          <a:p>
            <a:pPr marL="95250" marR="0" lvl="0" indent="0" algn="l" defTabSz="914400" rtl="0" eaLnBrk="1" fontAlgn="auto" latinLnBrk="0" hangingPunct="1">
              <a:lnSpc>
                <a:spcPct val="100000"/>
              </a:lnSpc>
              <a:spcBef>
                <a:spcPts val="640"/>
              </a:spcBef>
              <a:spcAft>
                <a:spcPts val="0"/>
              </a:spcAft>
              <a:buClr>
                <a:schemeClr val="dk1"/>
              </a:buClr>
              <a:buSzPts val="2100"/>
              <a:buFont typeface="Lilita One"/>
              <a:buNone/>
              <a:tabLst/>
              <a:defRPr/>
            </a:pPr>
            <a:r>
              <a:rPr lang="en-US" dirty="0"/>
              <a:t>Content2, 450, </a:t>
            </a:r>
            <a:r>
              <a:rPr lang="en-US" dirty="0" err="1"/>
              <a:t>str|img</a:t>
            </a:r>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56"/>
        <p:cNvGrpSpPr/>
        <p:nvPr/>
      </p:nvGrpSpPr>
      <p:grpSpPr>
        <a:xfrm>
          <a:off x="0" y="0"/>
          <a:ext cx="0" cy="0"/>
          <a:chOff x="0" y="0"/>
          <a:chExt cx="0" cy="0"/>
        </a:xfrm>
      </p:grpSpPr>
      <p:pic>
        <p:nvPicPr>
          <p:cNvPr id="57" name="Google Shape;57;p7"/>
          <p:cNvPicPr preferRelativeResize="0"/>
          <p:nvPr/>
        </p:nvPicPr>
        <p:blipFill>
          <a:blip r:embed="rId2">
            <a:alphaModFix/>
          </a:blip>
          <a:stretch>
            <a:fillRect/>
          </a:stretch>
        </p:blipFill>
        <p:spPr>
          <a:xfrm>
            <a:off x="12997575" y="1962425"/>
            <a:ext cx="11507576" cy="10944046"/>
          </a:xfrm>
          <a:prstGeom prst="rect">
            <a:avLst/>
          </a:prstGeom>
          <a:noFill/>
          <a:ln>
            <a:noFill/>
          </a:ln>
        </p:spPr>
      </p:pic>
      <p:pic>
        <p:nvPicPr>
          <p:cNvPr id="58" name="Google Shape;58;p7"/>
          <p:cNvPicPr preferRelativeResize="0"/>
          <p:nvPr/>
        </p:nvPicPr>
        <p:blipFill>
          <a:blip r:embed="rId3">
            <a:alphaModFix/>
          </a:blip>
          <a:stretch>
            <a:fillRect/>
          </a:stretch>
        </p:blipFill>
        <p:spPr>
          <a:xfrm>
            <a:off x="-4904900" y="509049"/>
            <a:ext cx="13145595" cy="12689824"/>
          </a:xfrm>
          <a:prstGeom prst="rect">
            <a:avLst/>
          </a:prstGeom>
          <a:noFill/>
          <a:ln>
            <a:noFill/>
          </a:ln>
        </p:spPr>
      </p:pic>
      <p:sp>
        <p:nvSpPr>
          <p:cNvPr id="59" name="Google Shape;59;p7"/>
          <p:cNvSpPr txBox="1">
            <a:spLocks noGrp="1"/>
          </p:cNvSpPr>
          <p:nvPr>
            <p:ph type="title" hasCustomPrompt="1"/>
          </p:nvPr>
        </p:nvSpPr>
        <p:spPr>
          <a:xfrm>
            <a:off x="1075025" y="1458850"/>
            <a:ext cx="13140300" cy="1143000"/>
          </a:xfrm>
          <a:prstGeom prst="rect">
            <a:avLst/>
          </a:prstGeom>
          <a:noFill/>
          <a:ln>
            <a:noFill/>
          </a:ln>
        </p:spPr>
        <p:txBody>
          <a:bodyPr spcFirstLastPara="1" wrap="square" lIns="91425" tIns="45700" rIns="91425" bIns="45700" anchor="ctr" anchorCtr="0">
            <a:normAutofit/>
          </a:bodyPr>
          <a:lstStyle>
            <a:lvl1pPr lvl="0">
              <a:spcBef>
                <a:spcPts val="0"/>
              </a:spcBef>
              <a:spcAft>
                <a:spcPts val="0"/>
              </a:spcAft>
              <a:buClr>
                <a:schemeClr val="dk1"/>
              </a:buClr>
              <a:buSzPts val="4400"/>
              <a:buFont typeface="Calibri"/>
              <a:buNone/>
              <a:defRPr/>
            </a:lvl1pPr>
            <a:lvl2pPr lvl="1">
              <a:spcBef>
                <a:spcPts val="0"/>
              </a:spcBef>
              <a:spcAft>
                <a:spcPts val="0"/>
              </a:spcAft>
              <a:buSzPts val="9000"/>
              <a:buNone/>
              <a:defRPr/>
            </a:lvl2pPr>
            <a:lvl3pPr lvl="2">
              <a:spcBef>
                <a:spcPts val="0"/>
              </a:spcBef>
              <a:spcAft>
                <a:spcPts val="0"/>
              </a:spcAft>
              <a:buSzPts val="9000"/>
              <a:buNone/>
              <a:defRPr/>
            </a:lvl3pPr>
            <a:lvl4pPr lvl="3">
              <a:spcBef>
                <a:spcPts val="0"/>
              </a:spcBef>
              <a:spcAft>
                <a:spcPts val="0"/>
              </a:spcAft>
              <a:buSzPts val="9000"/>
              <a:buNone/>
              <a:defRPr/>
            </a:lvl4pPr>
            <a:lvl5pPr lvl="4">
              <a:spcBef>
                <a:spcPts val="0"/>
              </a:spcBef>
              <a:spcAft>
                <a:spcPts val="0"/>
              </a:spcAft>
              <a:buSzPts val="9000"/>
              <a:buNone/>
              <a:defRPr/>
            </a:lvl5pPr>
            <a:lvl6pPr lvl="5">
              <a:spcBef>
                <a:spcPts val="0"/>
              </a:spcBef>
              <a:spcAft>
                <a:spcPts val="0"/>
              </a:spcAft>
              <a:buSzPts val="9000"/>
              <a:buNone/>
              <a:defRPr/>
            </a:lvl6pPr>
            <a:lvl7pPr lvl="6">
              <a:spcBef>
                <a:spcPts val="0"/>
              </a:spcBef>
              <a:spcAft>
                <a:spcPts val="0"/>
              </a:spcAft>
              <a:buSzPts val="9000"/>
              <a:buNone/>
              <a:defRPr/>
            </a:lvl7pPr>
            <a:lvl8pPr lvl="7">
              <a:spcBef>
                <a:spcPts val="0"/>
              </a:spcBef>
              <a:spcAft>
                <a:spcPts val="0"/>
              </a:spcAft>
              <a:buSzPts val="9000"/>
              <a:buNone/>
              <a:defRPr/>
            </a:lvl8pPr>
            <a:lvl9pPr lvl="8">
              <a:spcBef>
                <a:spcPts val="0"/>
              </a:spcBef>
              <a:spcAft>
                <a:spcPts val="0"/>
              </a:spcAft>
              <a:buSzPts val="9000"/>
              <a:buNone/>
              <a:defRPr/>
            </a:lvl9pPr>
          </a:lstStyle>
          <a:p>
            <a:r>
              <a:rPr lang="en-US" dirty="0"/>
              <a:t>Title, 60, str</a:t>
            </a:r>
            <a:endParaRPr dirty="0"/>
          </a:p>
        </p:txBody>
      </p:sp>
      <p:sp>
        <p:nvSpPr>
          <p:cNvPr id="60" name="Google Shape;60;p7"/>
          <p:cNvSpPr txBox="1">
            <a:spLocks noGrp="1"/>
          </p:cNvSpPr>
          <p:nvPr>
            <p:ph type="body" idx="1" hasCustomPrompt="1"/>
          </p:nvPr>
        </p:nvSpPr>
        <p:spPr>
          <a:xfrm>
            <a:off x="2715363" y="4646200"/>
            <a:ext cx="6311700" cy="3951300"/>
          </a:xfrm>
          <a:prstGeom prst="rect">
            <a:avLst/>
          </a:prstGeom>
          <a:noFill/>
          <a:ln>
            <a:noFill/>
          </a:ln>
        </p:spPr>
        <p:txBody>
          <a:bodyPr spcFirstLastPara="1" wrap="square" lIns="91425" tIns="45700" rIns="91425" bIns="45700" anchor="t" anchorCtr="0">
            <a:normAutofit/>
          </a:bodyPr>
          <a:lstStyle>
            <a:lvl1pPr marL="457200" lvl="0" indent="-361950" algn="l">
              <a:spcBef>
                <a:spcPts val="480"/>
              </a:spcBef>
              <a:spcAft>
                <a:spcPts val="0"/>
              </a:spcAft>
              <a:buClr>
                <a:schemeClr val="dk1"/>
              </a:buClr>
              <a:buSzPts val="2100"/>
              <a:buChar char="•"/>
              <a:defRPr/>
            </a:lvl1pPr>
            <a:lvl2pPr marL="914400" lvl="1" indent="-361950" algn="l">
              <a:spcBef>
                <a:spcPts val="400"/>
              </a:spcBef>
              <a:spcAft>
                <a:spcPts val="0"/>
              </a:spcAft>
              <a:buClr>
                <a:schemeClr val="dk1"/>
              </a:buClr>
              <a:buSzPts val="2100"/>
              <a:buChar char="–"/>
              <a:defRPr/>
            </a:lvl2pPr>
            <a:lvl3pPr marL="1371600" lvl="2" indent="-361950" algn="l">
              <a:spcBef>
                <a:spcPts val="360"/>
              </a:spcBef>
              <a:spcAft>
                <a:spcPts val="0"/>
              </a:spcAft>
              <a:buClr>
                <a:schemeClr val="dk1"/>
              </a:buClr>
              <a:buSzPts val="2100"/>
              <a:buChar char="•"/>
              <a:defRPr/>
            </a:lvl3pPr>
            <a:lvl4pPr marL="1828800" lvl="3" indent="-361950" algn="l">
              <a:spcBef>
                <a:spcPts val="320"/>
              </a:spcBef>
              <a:spcAft>
                <a:spcPts val="0"/>
              </a:spcAft>
              <a:buClr>
                <a:schemeClr val="dk1"/>
              </a:buClr>
              <a:buSzPts val="2100"/>
              <a:buChar char="–"/>
              <a:defRPr/>
            </a:lvl4pPr>
            <a:lvl5pPr marL="2286000" lvl="4" indent="-361950" algn="l">
              <a:spcBef>
                <a:spcPts val="320"/>
              </a:spcBef>
              <a:spcAft>
                <a:spcPts val="0"/>
              </a:spcAft>
              <a:buClr>
                <a:schemeClr val="dk1"/>
              </a:buClr>
              <a:buSzPts val="2100"/>
              <a:buChar char="»"/>
              <a:defRPr/>
            </a:lvl5pPr>
            <a:lvl6pPr marL="2743200" lvl="5" indent="-361950" algn="l">
              <a:spcBef>
                <a:spcPts val="320"/>
              </a:spcBef>
              <a:spcAft>
                <a:spcPts val="0"/>
              </a:spcAft>
              <a:buClr>
                <a:schemeClr val="dk1"/>
              </a:buClr>
              <a:buSzPts val="2100"/>
              <a:buChar char="•"/>
              <a:defRPr/>
            </a:lvl6pPr>
            <a:lvl7pPr marL="3200400" lvl="6" indent="-361950" algn="l">
              <a:spcBef>
                <a:spcPts val="320"/>
              </a:spcBef>
              <a:spcAft>
                <a:spcPts val="0"/>
              </a:spcAft>
              <a:buClr>
                <a:schemeClr val="dk1"/>
              </a:buClr>
              <a:buSzPts val="2100"/>
              <a:buChar char="•"/>
              <a:defRPr/>
            </a:lvl7pPr>
            <a:lvl8pPr marL="3657600" lvl="7" indent="-361950" algn="l">
              <a:spcBef>
                <a:spcPts val="320"/>
              </a:spcBef>
              <a:spcAft>
                <a:spcPts val="0"/>
              </a:spcAft>
              <a:buClr>
                <a:schemeClr val="dk1"/>
              </a:buClr>
              <a:buSzPts val="2100"/>
              <a:buChar char="•"/>
              <a:defRPr/>
            </a:lvl8pPr>
            <a:lvl9pPr marL="4114800" lvl="8" indent="-361950" algn="l">
              <a:spcBef>
                <a:spcPts val="320"/>
              </a:spcBef>
              <a:spcAft>
                <a:spcPts val="0"/>
              </a:spcAft>
              <a:buClr>
                <a:schemeClr val="dk1"/>
              </a:buClr>
              <a:buSzPts val="2100"/>
              <a:buChar char="•"/>
              <a:defRPr/>
            </a:lvl9pPr>
          </a:lstStyle>
          <a:p>
            <a:r>
              <a:rPr lang="en-US" dirty="0"/>
              <a:t>Content1, 300, str</a:t>
            </a:r>
            <a:endParaRPr dirty="0"/>
          </a:p>
        </p:txBody>
      </p:sp>
      <p:sp>
        <p:nvSpPr>
          <p:cNvPr id="61" name="Google Shape;61;p7"/>
          <p:cNvSpPr txBox="1">
            <a:spLocks noGrp="1"/>
          </p:cNvSpPr>
          <p:nvPr>
            <p:ph type="body" idx="2" hasCustomPrompt="1"/>
          </p:nvPr>
        </p:nvSpPr>
        <p:spPr>
          <a:xfrm>
            <a:off x="9257938" y="4646200"/>
            <a:ext cx="6314700" cy="3951300"/>
          </a:xfrm>
          <a:prstGeom prst="rect">
            <a:avLst/>
          </a:prstGeom>
          <a:noFill/>
          <a:ln>
            <a:noFill/>
          </a:ln>
        </p:spPr>
        <p:txBody>
          <a:bodyPr spcFirstLastPara="1" wrap="square" lIns="91425" tIns="45700" rIns="91425" bIns="45700" anchor="t" anchorCtr="0">
            <a:normAutofit/>
          </a:bodyPr>
          <a:lstStyle>
            <a:lvl1pPr marL="95250" lvl="0" indent="0" algn="l">
              <a:spcBef>
                <a:spcPts val="480"/>
              </a:spcBef>
              <a:spcAft>
                <a:spcPts val="0"/>
              </a:spcAft>
              <a:buClr>
                <a:schemeClr val="dk1"/>
              </a:buClr>
              <a:buSzPts val="2100"/>
              <a:buNone/>
              <a:defRPr/>
            </a:lvl1pPr>
            <a:lvl2pPr marL="914400" lvl="1" indent="-361950" algn="l">
              <a:spcBef>
                <a:spcPts val="400"/>
              </a:spcBef>
              <a:spcAft>
                <a:spcPts val="0"/>
              </a:spcAft>
              <a:buClr>
                <a:schemeClr val="dk1"/>
              </a:buClr>
              <a:buSzPts val="2100"/>
              <a:buChar char="–"/>
              <a:defRPr/>
            </a:lvl2pPr>
            <a:lvl3pPr marL="1371600" lvl="2" indent="-361950" algn="l">
              <a:spcBef>
                <a:spcPts val="360"/>
              </a:spcBef>
              <a:spcAft>
                <a:spcPts val="0"/>
              </a:spcAft>
              <a:buClr>
                <a:schemeClr val="dk1"/>
              </a:buClr>
              <a:buSzPts val="2100"/>
              <a:buChar char="•"/>
              <a:defRPr/>
            </a:lvl3pPr>
            <a:lvl4pPr marL="1828800" lvl="3" indent="-361950" algn="l">
              <a:spcBef>
                <a:spcPts val="320"/>
              </a:spcBef>
              <a:spcAft>
                <a:spcPts val="0"/>
              </a:spcAft>
              <a:buClr>
                <a:schemeClr val="dk1"/>
              </a:buClr>
              <a:buSzPts val="2100"/>
              <a:buChar char="–"/>
              <a:defRPr/>
            </a:lvl4pPr>
            <a:lvl5pPr marL="2286000" lvl="4" indent="-361950" algn="l">
              <a:spcBef>
                <a:spcPts val="320"/>
              </a:spcBef>
              <a:spcAft>
                <a:spcPts val="0"/>
              </a:spcAft>
              <a:buClr>
                <a:schemeClr val="dk1"/>
              </a:buClr>
              <a:buSzPts val="2100"/>
              <a:buChar char="»"/>
              <a:defRPr/>
            </a:lvl5pPr>
            <a:lvl6pPr marL="2743200" lvl="5" indent="-361950" algn="l">
              <a:spcBef>
                <a:spcPts val="320"/>
              </a:spcBef>
              <a:spcAft>
                <a:spcPts val="0"/>
              </a:spcAft>
              <a:buClr>
                <a:schemeClr val="dk1"/>
              </a:buClr>
              <a:buSzPts val="2100"/>
              <a:buChar char="•"/>
              <a:defRPr/>
            </a:lvl6pPr>
            <a:lvl7pPr marL="3200400" lvl="6" indent="-361950" algn="l">
              <a:spcBef>
                <a:spcPts val="320"/>
              </a:spcBef>
              <a:spcAft>
                <a:spcPts val="0"/>
              </a:spcAft>
              <a:buClr>
                <a:schemeClr val="dk1"/>
              </a:buClr>
              <a:buSzPts val="2100"/>
              <a:buChar char="•"/>
              <a:defRPr/>
            </a:lvl7pPr>
            <a:lvl8pPr marL="3657600" lvl="7" indent="-361950" algn="l">
              <a:spcBef>
                <a:spcPts val="320"/>
              </a:spcBef>
              <a:spcAft>
                <a:spcPts val="0"/>
              </a:spcAft>
              <a:buClr>
                <a:schemeClr val="dk1"/>
              </a:buClr>
              <a:buSzPts val="2100"/>
              <a:buChar char="•"/>
              <a:defRPr/>
            </a:lvl8pPr>
            <a:lvl9pPr marL="4114800" lvl="8" indent="-361950" algn="l">
              <a:spcBef>
                <a:spcPts val="320"/>
              </a:spcBef>
              <a:spcAft>
                <a:spcPts val="0"/>
              </a:spcAft>
              <a:buClr>
                <a:schemeClr val="dk1"/>
              </a:buClr>
              <a:buSzPts val="2100"/>
              <a:buChar char="•"/>
              <a:defRPr/>
            </a:lvl9pPr>
          </a:lstStyle>
          <a:p>
            <a:pPr marL="457200" marR="0" lvl="0" indent="-361950" algn="l" defTabSz="914400" rtl="0" eaLnBrk="1" fontAlgn="auto" latinLnBrk="0" hangingPunct="1">
              <a:lnSpc>
                <a:spcPct val="100000"/>
              </a:lnSpc>
              <a:spcBef>
                <a:spcPts val="480"/>
              </a:spcBef>
              <a:spcAft>
                <a:spcPts val="0"/>
              </a:spcAft>
              <a:buClr>
                <a:schemeClr val="dk1"/>
              </a:buClr>
              <a:buSzPts val="2100"/>
              <a:buFont typeface="Lilita One"/>
              <a:buChar char="•"/>
              <a:tabLst/>
              <a:defRPr/>
            </a:pPr>
            <a:r>
              <a:rPr lang="en-US" dirty="0"/>
              <a:t>Content2, 300, str</a:t>
            </a:r>
          </a:p>
          <a:p>
            <a:endParaRPr dirty="0"/>
          </a:p>
        </p:txBody>
      </p:sp>
      <p:pic>
        <p:nvPicPr>
          <p:cNvPr id="67" name="Google Shape;67;p7"/>
          <p:cNvPicPr preferRelativeResize="0"/>
          <p:nvPr userDrawn="1"/>
        </p:nvPicPr>
        <p:blipFill>
          <a:blip r:embed="rId4">
            <a:alphaModFix/>
          </a:blip>
          <a:stretch>
            <a:fillRect/>
          </a:stretch>
        </p:blipFill>
        <p:spPr>
          <a:xfrm>
            <a:off x="16516025" y="757474"/>
            <a:ext cx="789525" cy="542450"/>
          </a:xfrm>
          <a:prstGeom prst="rect">
            <a:avLst/>
          </a:prstGeom>
          <a:noFill/>
          <a:ln>
            <a:noFill/>
          </a:ln>
        </p:spPr>
      </p:pic>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Content with Caption" preserve="1" userDrawn="1">
  <p:cSld name="1_Content with Caption">
    <p:spTree>
      <p:nvGrpSpPr>
        <p:cNvPr id="1" name="Shape 78"/>
        <p:cNvGrpSpPr/>
        <p:nvPr/>
      </p:nvGrpSpPr>
      <p:grpSpPr>
        <a:xfrm>
          <a:off x="0" y="0"/>
          <a:ext cx="0" cy="0"/>
          <a:chOff x="0" y="0"/>
          <a:chExt cx="0" cy="0"/>
        </a:xfrm>
      </p:grpSpPr>
      <p:pic>
        <p:nvPicPr>
          <p:cNvPr id="79" name="Google Shape;79;p9"/>
          <p:cNvPicPr preferRelativeResize="0"/>
          <p:nvPr/>
        </p:nvPicPr>
        <p:blipFill>
          <a:blip r:embed="rId2">
            <a:alphaModFix/>
          </a:blip>
          <a:stretch>
            <a:fillRect/>
          </a:stretch>
        </p:blipFill>
        <p:spPr>
          <a:xfrm>
            <a:off x="7976973" y="4091000"/>
            <a:ext cx="13510949" cy="14131999"/>
          </a:xfrm>
          <a:prstGeom prst="rect">
            <a:avLst/>
          </a:prstGeom>
          <a:noFill/>
          <a:ln>
            <a:noFill/>
          </a:ln>
        </p:spPr>
      </p:pic>
      <p:pic>
        <p:nvPicPr>
          <p:cNvPr id="80" name="Google Shape;80;p9"/>
          <p:cNvPicPr preferRelativeResize="0"/>
          <p:nvPr/>
        </p:nvPicPr>
        <p:blipFill>
          <a:blip r:embed="rId3">
            <a:alphaModFix/>
          </a:blip>
          <a:stretch>
            <a:fillRect/>
          </a:stretch>
        </p:blipFill>
        <p:spPr>
          <a:xfrm>
            <a:off x="-6875902" y="-7144500"/>
            <a:ext cx="14087552" cy="14750136"/>
          </a:xfrm>
          <a:prstGeom prst="rect">
            <a:avLst/>
          </a:prstGeom>
          <a:noFill/>
          <a:ln>
            <a:noFill/>
          </a:ln>
        </p:spPr>
      </p:pic>
      <p:sp>
        <p:nvSpPr>
          <p:cNvPr id="81" name="Google Shape;81;p9"/>
          <p:cNvSpPr txBox="1">
            <a:spLocks noGrp="1"/>
          </p:cNvSpPr>
          <p:nvPr>
            <p:ph type="title" hasCustomPrompt="1"/>
          </p:nvPr>
        </p:nvSpPr>
        <p:spPr>
          <a:xfrm>
            <a:off x="1610080" y="478890"/>
            <a:ext cx="15405900" cy="2176915"/>
          </a:xfrm>
          <a:prstGeom prst="rect">
            <a:avLst/>
          </a:prstGeom>
          <a:noFill/>
          <a:ln>
            <a:noFill/>
          </a:ln>
        </p:spPr>
        <p:txBody>
          <a:bodyPr spcFirstLastPara="1" wrap="square" lIns="91425" tIns="45700" rIns="91425" bIns="45700" anchor="b" anchorCtr="0">
            <a:normAutofit/>
          </a:bodyPr>
          <a:lstStyle>
            <a:lvl1pPr lvl="0" algn="l">
              <a:spcBef>
                <a:spcPts val="0"/>
              </a:spcBef>
              <a:spcAft>
                <a:spcPts val="0"/>
              </a:spcAft>
              <a:buClr>
                <a:schemeClr val="dk1"/>
              </a:buClr>
              <a:buSzPts val="9000"/>
              <a:buFont typeface="Calibri"/>
              <a:buNone/>
              <a:defRPr sz="5400" b="1"/>
            </a:lvl1pPr>
            <a:lvl2pPr lvl="1">
              <a:spcBef>
                <a:spcPts val="0"/>
              </a:spcBef>
              <a:spcAft>
                <a:spcPts val="0"/>
              </a:spcAft>
              <a:buSzPts val="9000"/>
              <a:buNone/>
              <a:defRPr/>
            </a:lvl2pPr>
            <a:lvl3pPr lvl="2">
              <a:spcBef>
                <a:spcPts val="0"/>
              </a:spcBef>
              <a:spcAft>
                <a:spcPts val="0"/>
              </a:spcAft>
              <a:buSzPts val="9000"/>
              <a:buNone/>
              <a:defRPr/>
            </a:lvl3pPr>
            <a:lvl4pPr lvl="3">
              <a:spcBef>
                <a:spcPts val="0"/>
              </a:spcBef>
              <a:spcAft>
                <a:spcPts val="0"/>
              </a:spcAft>
              <a:buSzPts val="9000"/>
              <a:buNone/>
              <a:defRPr/>
            </a:lvl4pPr>
            <a:lvl5pPr lvl="4">
              <a:spcBef>
                <a:spcPts val="0"/>
              </a:spcBef>
              <a:spcAft>
                <a:spcPts val="0"/>
              </a:spcAft>
              <a:buSzPts val="9000"/>
              <a:buNone/>
              <a:defRPr/>
            </a:lvl5pPr>
            <a:lvl6pPr lvl="5">
              <a:spcBef>
                <a:spcPts val="0"/>
              </a:spcBef>
              <a:spcAft>
                <a:spcPts val="0"/>
              </a:spcAft>
              <a:buSzPts val="9000"/>
              <a:buNone/>
              <a:defRPr/>
            </a:lvl6pPr>
            <a:lvl7pPr lvl="6">
              <a:spcBef>
                <a:spcPts val="0"/>
              </a:spcBef>
              <a:spcAft>
                <a:spcPts val="0"/>
              </a:spcAft>
              <a:buSzPts val="9000"/>
              <a:buNone/>
              <a:defRPr/>
            </a:lvl7pPr>
            <a:lvl8pPr lvl="7">
              <a:spcBef>
                <a:spcPts val="0"/>
              </a:spcBef>
              <a:spcAft>
                <a:spcPts val="0"/>
              </a:spcAft>
              <a:buSzPts val="9000"/>
              <a:buNone/>
              <a:defRPr/>
            </a:lvl8pPr>
            <a:lvl9pPr lvl="8">
              <a:spcBef>
                <a:spcPts val="0"/>
              </a:spcBef>
              <a:spcAft>
                <a:spcPts val="0"/>
              </a:spcAft>
              <a:buSzPts val="9000"/>
              <a:buNone/>
              <a:defRPr/>
            </a:lvl9pPr>
          </a:lstStyle>
          <a:p>
            <a:r>
              <a:rPr lang="en-US" dirty="0"/>
              <a:t>Title, 120, str</a:t>
            </a:r>
            <a:endParaRPr dirty="0"/>
          </a:p>
        </p:txBody>
      </p:sp>
      <p:sp>
        <p:nvSpPr>
          <p:cNvPr id="3" name="Content Placeholder 2">
            <a:extLst>
              <a:ext uri="{FF2B5EF4-FFF2-40B4-BE49-F238E27FC236}">
                <a16:creationId xmlns:a16="http://schemas.microsoft.com/office/drawing/2014/main" id="{3B240762-80C2-0B06-D26E-B9E184F2791D}"/>
              </a:ext>
            </a:extLst>
          </p:cNvPr>
          <p:cNvSpPr>
            <a:spLocks noGrp="1"/>
          </p:cNvSpPr>
          <p:nvPr>
            <p:ph sz="quarter" idx="10" hasCustomPrompt="1"/>
          </p:nvPr>
        </p:nvSpPr>
        <p:spPr>
          <a:xfrm>
            <a:off x="1538604" y="3352800"/>
            <a:ext cx="15477375" cy="6492875"/>
          </a:xfrm>
        </p:spPr>
        <p:txBody>
          <a:bodyPr>
            <a:normAutofit/>
          </a:bodyPr>
          <a:lstStyle>
            <a:lvl1pPr marL="95250" indent="0">
              <a:buNone/>
              <a:defRPr sz="2800"/>
            </a:lvl1pPr>
          </a:lstStyle>
          <a:p>
            <a:pPr lvl="0"/>
            <a:r>
              <a:rPr lang="en-US" dirty="0"/>
              <a:t>Content, 450, </a:t>
            </a:r>
            <a:r>
              <a:rPr lang="en-US" dirty="0" err="1"/>
              <a:t>str|img</a:t>
            </a:r>
            <a:endParaRPr lang="en-US" dirty="0"/>
          </a:p>
        </p:txBody>
      </p:sp>
    </p:spTree>
    <p:extLst>
      <p:ext uri="{BB962C8B-B14F-4D97-AF65-F5344CB8AC3E}">
        <p14:creationId xmlns:p14="http://schemas.microsoft.com/office/powerpoint/2010/main" val="162859844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3_Custom Layout">
    <p:spTree>
      <p:nvGrpSpPr>
        <p:cNvPr id="1" name=""/>
        <p:cNvGrpSpPr/>
        <p:nvPr/>
      </p:nvGrpSpPr>
      <p:grpSpPr>
        <a:xfrm>
          <a:off x="0" y="0"/>
          <a:ext cx="0" cy="0"/>
          <a:chOff x="0" y="0"/>
          <a:chExt cx="0" cy="0"/>
        </a:xfrm>
      </p:grpSpPr>
      <p:pic>
        <p:nvPicPr>
          <p:cNvPr id="16" name="Google Shape;501;p27">
            <a:extLst>
              <a:ext uri="{FF2B5EF4-FFF2-40B4-BE49-F238E27FC236}">
                <a16:creationId xmlns:a16="http://schemas.microsoft.com/office/drawing/2014/main" id="{77809DF7-0AE4-5881-DB4E-EBEA96FD0477}"/>
              </a:ext>
            </a:extLst>
          </p:cNvPr>
          <p:cNvPicPr preferRelativeResize="0"/>
          <p:nvPr userDrawn="1"/>
        </p:nvPicPr>
        <p:blipFill>
          <a:blip r:embed="rId2">
            <a:alphaModFix/>
          </a:blip>
          <a:stretch>
            <a:fillRect/>
          </a:stretch>
        </p:blipFill>
        <p:spPr>
          <a:xfrm>
            <a:off x="7873271" y="0"/>
            <a:ext cx="14410751" cy="15363451"/>
          </a:xfrm>
          <a:prstGeom prst="rect">
            <a:avLst/>
          </a:prstGeom>
          <a:noFill/>
          <a:ln>
            <a:noFill/>
          </a:ln>
        </p:spPr>
      </p:pic>
      <p:pic>
        <p:nvPicPr>
          <p:cNvPr id="17" name="Google Shape;502;p27">
            <a:extLst>
              <a:ext uri="{FF2B5EF4-FFF2-40B4-BE49-F238E27FC236}">
                <a16:creationId xmlns:a16="http://schemas.microsoft.com/office/drawing/2014/main" id="{9DC9E20A-18AA-C28B-C406-EB22D127AB46}"/>
              </a:ext>
            </a:extLst>
          </p:cNvPr>
          <p:cNvPicPr preferRelativeResize="0"/>
          <p:nvPr userDrawn="1"/>
        </p:nvPicPr>
        <p:blipFill>
          <a:blip r:embed="rId3">
            <a:alphaModFix/>
          </a:blip>
          <a:stretch>
            <a:fillRect/>
          </a:stretch>
        </p:blipFill>
        <p:spPr>
          <a:xfrm>
            <a:off x="-5038350" y="-5494700"/>
            <a:ext cx="13954600" cy="14368527"/>
          </a:xfrm>
          <a:prstGeom prst="rect">
            <a:avLst/>
          </a:prstGeom>
          <a:noFill/>
          <a:ln>
            <a:noFill/>
          </a:ln>
        </p:spPr>
      </p:pic>
      <p:grpSp>
        <p:nvGrpSpPr>
          <p:cNvPr id="20" name="Google Shape;505;p27">
            <a:extLst>
              <a:ext uri="{FF2B5EF4-FFF2-40B4-BE49-F238E27FC236}">
                <a16:creationId xmlns:a16="http://schemas.microsoft.com/office/drawing/2014/main" id="{D51FB5AD-175A-7C4C-B6E9-B6B6CFECC482}"/>
              </a:ext>
            </a:extLst>
          </p:cNvPr>
          <p:cNvGrpSpPr/>
          <p:nvPr userDrawn="1"/>
        </p:nvGrpSpPr>
        <p:grpSpPr>
          <a:xfrm>
            <a:off x="15628548" y="8873835"/>
            <a:ext cx="1630752" cy="593670"/>
            <a:chOff x="0" y="0"/>
            <a:chExt cx="1465198" cy="533400"/>
          </a:xfrm>
        </p:grpSpPr>
        <p:sp>
          <p:nvSpPr>
            <p:cNvPr id="21" name="Google Shape;506;p27">
              <a:extLst>
                <a:ext uri="{FF2B5EF4-FFF2-40B4-BE49-F238E27FC236}">
                  <a16:creationId xmlns:a16="http://schemas.microsoft.com/office/drawing/2014/main" id="{147B15EB-F3EC-59B3-EB49-177DA533E4D8}"/>
                </a:ext>
              </a:extLst>
            </p:cNvPr>
            <p:cNvSpPr/>
            <p:nvPr/>
          </p:nvSpPr>
          <p:spPr>
            <a:xfrm>
              <a:off x="0" y="0"/>
              <a:ext cx="1465198" cy="533400"/>
            </a:xfrm>
            <a:custGeom>
              <a:avLst/>
              <a:gdLst/>
              <a:ahLst/>
              <a:cxnLst/>
              <a:rect l="l" t="t" r="r" b="b"/>
              <a:pathLst>
                <a:path w="1465198" h="533400" extrusionOk="0">
                  <a:moveTo>
                    <a:pt x="273050" y="0"/>
                  </a:moveTo>
                  <a:lnTo>
                    <a:pt x="0" y="266700"/>
                  </a:lnTo>
                  <a:lnTo>
                    <a:pt x="273050" y="533400"/>
                  </a:lnTo>
                  <a:lnTo>
                    <a:pt x="273050" y="400050"/>
                  </a:lnTo>
                  <a:lnTo>
                    <a:pt x="1192148" y="400050"/>
                  </a:lnTo>
                  <a:lnTo>
                    <a:pt x="1192148" y="533400"/>
                  </a:lnTo>
                  <a:lnTo>
                    <a:pt x="1465198" y="266700"/>
                  </a:lnTo>
                  <a:lnTo>
                    <a:pt x="1192148" y="0"/>
                  </a:lnTo>
                  <a:lnTo>
                    <a:pt x="1192148" y="133350"/>
                  </a:lnTo>
                  <a:lnTo>
                    <a:pt x="273050" y="133350"/>
                  </a:lnTo>
                  <a:lnTo>
                    <a:pt x="273050" y="0"/>
                  </a:lnTo>
                  <a:close/>
                </a:path>
              </a:pathLst>
            </a:custGeom>
            <a:solidFill>
              <a:srgbClr val="E43A32"/>
            </a:solidFill>
            <a:ln>
              <a:noFill/>
            </a:ln>
          </p:spPr>
          <p:txBody>
            <a:bodyPr/>
            <a:lstStyle/>
            <a:p>
              <a:endParaRPr lang="en-US"/>
            </a:p>
          </p:txBody>
        </p:sp>
        <p:sp>
          <p:nvSpPr>
            <p:cNvPr id="22" name="Google Shape;507;p27">
              <a:extLst>
                <a:ext uri="{FF2B5EF4-FFF2-40B4-BE49-F238E27FC236}">
                  <a16:creationId xmlns:a16="http://schemas.microsoft.com/office/drawing/2014/main" id="{1261766B-A525-43A0-AF37-3342D3378F2A}"/>
                </a:ext>
              </a:extLst>
            </p:cNvPr>
            <p:cNvSpPr txBox="1"/>
            <p:nvPr/>
          </p:nvSpPr>
          <p:spPr>
            <a:xfrm>
              <a:off x="101600" y="92075"/>
              <a:ext cx="1261998" cy="301625"/>
            </a:xfrm>
            <a:prstGeom prst="rect">
              <a:avLst/>
            </a:prstGeom>
            <a:noFill/>
            <a:ln>
              <a:noFill/>
            </a:ln>
          </p:spPr>
          <p:txBody>
            <a:bodyPr spcFirstLastPara="1" wrap="square" lIns="50800" tIns="50800" rIns="50800" bIns="50800" anchor="ctr" anchorCtr="0">
              <a:noAutofit/>
            </a:bodyPr>
            <a:lstStyle/>
            <a:p>
              <a:pPr marL="0" marR="0" lvl="0" indent="0" algn="ctr" rtl="0">
                <a:lnSpc>
                  <a:spcPct val="186611"/>
                </a:lnSpc>
                <a:spcBef>
                  <a:spcPts val="0"/>
                </a:spcBef>
                <a:spcAft>
                  <a:spcPts val="0"/>
                </a:spcAft>
                <a:buNone/>
              </a:pPr>
              <a:endParaRPr sz="1800" b="0" i="0" u="none" strike="noStrike" cap="none">
                <a:solidFill>
                  <a:schemeClr val="dk1"/>
                </a:solidFill>
                <a:latin typeface="Calibri"/>
                <a:ea typeface="Calibri"/>
                <a:cs typeface="Calibri"/>
                <a:sym typeface="Calibri"/>
              </a:endParaRPr>
            </a:p>
          </p:txBody>
        </p:sp>
      </p:grpSp>
      <p:sp>
        <p:nvSpPr>
          <p:cNvPr id="30" name="Text Placeholder 29">
            <a:extLst>
              <a:ext uri="{FF2B5EF4-FFF2-40B4-BE49-F238E27FC236}">
                <a16:creationId xmlns:a16="http://schemas.microsoft.com/office/drawing/2014/main" id="{93D59F8A-6193-720B-DEF4-E498070975D9}"/>
              </a:ext>
            </a:extLst>
          </p:cNvPr>
          <p:cNvSpPr>
            <a:spLocks noGrp="1"/>
          </p:cNvSpPr>
          <p:nvPr>
            <p:ph type="body" sz="quarter" idx="10" hasCustomPrompt="1"/>
          </p:nvPr>
        </p:nvSpPr>
        <p:spPr>
          <a:xfrm>
            <a:off x="3718719" y="1828165"/>
            <a:ext cx="10850562" cy="5197475"/>
          </a:xfrm>
        </p:spPr>
        <p:txBody>
          <a:bodyPr/>
          <a:lstStyle>
            <a:lvl1pPr marL="95250" indent="0" algn="ctr">
              <a:buNone/>
              <a:defRPr lang="en-US" sz="9160" b="0" i="0" u="none" strike="noStrike" cap="none" smtClean="0">
                <a:solidFill>
                  <a:srgbClr val="1D1638"/>
                </a:solidFill>
                <a:latin typeface="Lilita One"/>
                <a:ea typeface="Lilita One"/>
                <a:cs typeface="Lilita One"/>
                <a:sym typeface="Arial"/>
              </a:defRPr>
            </a:lvl1pPr>
          </a:lstStyle>
          <a:p>
            <a:pPr lvl="0"/>
            <a:r>
              <a:rPr lang="en-US" dirty="0"/>
              <a:t>Quote, 120, str</a:t>
            </a:r>
          </a:p>
        </p:txBody>
      </p:sp>
      <p:sp>
        <p:nvSpPr>
          <p:cNvPr id="32" name="Text Placeholder 31">
            <a:extLst>
              <a:ext uri="{FF2B5EF4-FFF2-40B4-BE49-F238E27FC236}">
                <a16:creationId xmlns:a16="http://schemas.microsoft.com/office/drawing/2014/main" id="{68E547A4-2828-57AC-F9F8-E49555FBB724}"/>
              </a:ext>
            </a:extLst>
          </p:cNvPr>
          <p:cNvSpPr>
            <a:spLocks noGrp="1"/>
          </p:cNvSpPr>
          <p:nvPr>
            <p:ph type="body" sz="quarter" idx="11" hasCustomPrompt="1"/>
          </p:nvPr>
        </p:nvSpPr>
        <p:spPr>
          <a:xfrm>
            <a:off x="2651125" y="7483475"/>
            <a:ext cx="12977813" cy="517525"/>
          </a:xfrm>
        </p:spPr>
        <p:txBody>
          <a:bodyPr>
            <a:normAutofit/>
          </a:bodyPr>
          <a:lstStyle>
            <a:lvl1pPr marL="95250" indent="0" algn="ctr">
              <a:buNone/>
              <a:defRPr lang="en-US" sz="2100" b="0" i="0" u="none" strike="noStrike" cap="none" dirty="0">
                <a:solidFill>
                  <a:srgbClr val="1D1638"/>
                </a:solidFill>
                <a:latin typeface="Arial"/>
                <a:ea typeface="Arial"/>
                <a:cs typeface="Arial"/>
                <a:sym typeface="Arial"/>
              </a:defRPr>
            </a:lvl1pPr>
          </a:lstStyle>
          <a:p>
            <a:pPr lvl="0"/>
            <a:r>
              <a:rPr lang="en-US" sz="2100" b="0" i="0" u="none" strike="noStrike" cap="none" dirty="0">
                <a:solidFill>
                  <a:srgbClr val="1D1638"/>
                </a:solidFill>
                <a:latin typeface="Arial"/>
                <a:cs typeface="Arial"/>
                <a:sym typeface="Arial"/>
              </a:rPr>
              <a:t>Author, 100, str</a:t>
            </a:r>
            <a:endParaRPr lang="en-US" dirty="0"/>
          </a:p>
        </p:txBody>
      </p:sp>
    </p:spTree>
    <p:extLst>
      <p:ext uri="{BB962C8B-B14F-4D97-AF65-F5344CB8AC3E}">
        <p14:creationId xmlns:p14="http://schemas.microsoft.com/office/powerpoint/2010/main" val="267758411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4_Custom Layout">
    <p:spTree>
      <p:nvGrpSpPr>
        <p:cNvPr id="1" name=""/>
        <p:cNvGrpSpPr/>
        <p:nvPr/>
      </p:nvGrpSpPr>
      <p:grpSpPr>
        <a:xfrm>
          <a:off x="0" y="0"/>
          <a:ext cx="0" cy="0"/>
          <a:chOff x="0" y="0"/>
          <a:chExt cx="0" cy="0"/>
        </a:xfrm>
      </p:grpSpPr>
      <p:pic>
        <p:nvPicPr>
          <p:cNvPr id="16" name="Google Shape;501;p27">
            <a:extLst>
              <a:ext uri="{FF2B5EF4-FFF2-40B4-BE49-F238E27FC236}">
                <a16:creationId xmlns:a16="http://schemas.microsoft.com/office/drawing/2014/main" id="{77809DF7-0AE4-5881-DB4E-EBEA96FD0477}"/>
              </a:ext>
            </a:extLst>
          </p:cNvPr>
          <p:cNvPicPr preferRelativeResize="0"/>
          <p:nvPr userDrawn="1"/>
        </p:nvPicPr>
        <p:blipFill>
          <a:blip r:embed="rId2">
            <a:alphaModFix/>
          </a:blip>
          <a:stretch>
            <a:fillRect/>
          </a:stretch>
        </p:blipFill>
        <p:spPr>
          <a:xfrm>
            <a:off x="7873271" y="0"/>
            <a:ext cx="14410751" cy="15363451"/>
          </a:xfrm>
          <a:prstGeom prst="rect">
            <a:avLst/>
          </a:prstGeom>
          <a:noFill/>
          <a:ln>
            <a:noFill/>
          </a:ln>
        </p:spPr>
      </p:pic>
      <p:pic>
        <p:nvPicPr>
          <p:cNvPr id="17" name="Google Shape;502;p27">
            <a:extLst>
              <a:ext uri="{FF2B5EF4-FFF2-40B4-BE49-F238E27FC236}">
                <a16:creationId xmlns:a16="http://schemas.microsoft.com/office/drawing/2014/main" id="{9DC9E20A-18AA-C28B-C406-EB22D127AB46}"/>
              </a:ext>
            </a:extLst>
          </p:cNvPr>
          <p:cNvPicPr preferRelativeResize="0"/>
          <p:nvPr userDrawn="1"/>
        </p:nvPicPr>
        <p:blipFill>
          <a:blip r:embed="rId3">
            <a:alphaModFix/>
          </a:blip>
          <a:stretch>
            <a:fillRect/>
          </a:stretch>
        </p:blipFill>
        <p:spPr>
          <a:xfrm>
            <a:off x="-5038350" y="-5494700"/>
            <a:ext cx="13954600" cy="14368527"/>
          </a:xfrm>
          <a:prstGeom prst="rect">
            <a:avLst/>
          </a:prstGeom>
          <a:noFill/>
          <a:ln>
            <a:noFill/>
          </a:ln>
        </p:spPr>
      </p:pic>
      <p:grpSp>
        <p:nvGrpSpPr>
          <p:cNvPr id="20" name="Google Shape;505;p27">
            <a:extLst>
              <a:ext uri="{FF2B5EF4-FFF2-40B4-BE49-F238E27FC236}">
                <a16:creationId xmlns:a16="http://schemas.microsoft.com/office/drawing/2014/main" id="{D51FB5AD-175A-7C4C-B6E9-B6B6CFECC482}"/>
              </a:ext>
            </a:extLst>
          </p:cNvPr>
          <p:cNvGrpSpPr/>
          <p:nvPr userDrawn="1"/>
        </p:nvGrpSpPr>
        <p:grpSpPr>
          <a:xfrm>
            <a:off x="15628548" y="8873835"/>
            <a:ext cx="1630752" cy="593670"/>
            <a:chOff x="0" y="0"/>
            <a:chExt cx="1465198" cy="533400"/>
          </a:xfrm>
        </p:grpSpPr>
        <p:sp>
          <p:nvSpPr>
            <p:cNvPr id="21" name="Google Shape;506;p27">
              <a:extLst>
                <a:ext uri="{FF2B5EF4-FFF2-40B4-BE49-F238E27FC236}">
                  <a16:creationId xmlns:a16="http://schemas.microsoft.com/office/drawing/2014/main" id="{147B15EB-F3EC-59B3-EB49-177DA533E4D8}"/>
                </a:ext>
              </a:extLst>
            </p:cNvPr>
            <p:cNvSpPr/>
            <p:nvPr/>
          </p:nvSpPr>
          <p:spPr>
            <a:xfrm>
              <a:off x="0" y="0"/>
              <a:ext cx="1465198" cy="533400"/>
            </a:xfrm>
            <a:custGeom>
              <a:avLst/>
              <a:gdLst/>
              <a:ahLst/>
              <a:cxnLst/>
              <a:rect l="l" t="t" r="r" b="b"/>
              <a:pathLst>
                <a:path w="1465198" h="533400" extrusionOk="0">
                  <a:moveTo>
                    <a:pt x="273050" y="0"/>
                  </a:moveTo>
                  <a:lnTo>
                    <a:pt x="0" y="266700"/>
                  </a:lnTo>
                  <a:lnTo>
                    <a:pt x="273050" y="533400"/>
                  </a:lnTo>
                  <a:lnTo>
                    <a:pt x="273050" y="400050"/>
                  </a:lnTo>
                  <a:lnTo>
                    <a:pt x="1192148" y="400050"/>
                  </a:lnTo>
                  <a:lnTo>
                    <a:pt x="1192148" y="533400"/>
                  </a:lnTo>
                  <a:lnTo>
                    <a:pt x="1465198" y="266700"/>
                  </a:lnTo>
                  <a:lnTo>
                    <a:pt x="1192148" y="0"/>
                  </a:lnTo>
                  <a:lnTo>
                    <a:pt x="1192148" y="133350"/>
                  </a:lnTo>
                  <a:lnTo>
                    <a:pt x="273050" y="133350"/>
                  </a:lnTo>
                  <a:lnTo>
                    <a:pt x="273050" y="0"/>
                  </a:lnTo>
                  <a:close/>
                </a:path>
              </a:pathLst>
            </a:custGeom>
            <a:solidFill>
              <a:srgbClr val="E43A32"/>
            </a:solidFill>
            <a:ln>
              <a:noFill/>
            </a:ln>
          </p:spPr>
          <p:txBody>
            <a:bodyPr/>
            <a:lstStyle/>
            <a:p>
              <a:endParaRPr lang="en-US"/>
            </a:p>
          </p:txBody>
        </p:sp>
        <p:sp>
          <p:nvSpPr>
            <p:cNvPr id="22" name="Google Shape;507;p27">
              <a:extLst>
                <a:ext uri="{FF2B5EF4-FFF2-40B4-BE49-F238E27FC236}">
                  <a16:creationId xmlns:a16="http://schemas.microsoft.com/office/drawing/2014/main" id="{1261766B-A525-43A0-AF37-3342D3378F2A}"/>
                </a:ext>
              </a:extLst>
            </p:cNvPr>
            <p:cNvSpPr txBox="1"/>
            <p:nvPr/>
          </p:nvSpPr>
          <p:spPr>
            <a:xfrm>
              <a:off x="101600" y="92075"/>
              <a:ext cx="1261998" cy="301625"/>
            </a:xfrm>
            <a:prstGeom prst="rect">
              <a:avLst/>
            </a:prstGeom>
            <a:noFill/>
            <a:ln>
              <a:noFill/>
            </a:ln>
          </p:spPr>
          <p:txBody>
            <a:bodyPr spcFirstLastPara="1" wrap="square" lIns="50800" tIns="50800" rIns="50800" bIns="50800" anchor="ctr" anchorCtr="0">
              <a:noAutofit/>
            </a:bodyPr>
            <a:lstStyle/>
            <a:p>
              <a:pPr marL="0" marR="0" lvl="0" indent="0" algn="ctr" rtl="0">
                <a:lnSpc>
                  <a:spcPct val="186611"/>
                </a:lnSpc>
                <a:spcBef>
                  <a:spcPts val="0"/>
                </a:spcBef>
                <a:spcAft>
                  <a:spcPts val="0"/>
                </a:spcAft>
                <a:buNone/>
              </a:pPr>
              <a:endParaRPr sz="1800" b="0" i="0" u="none" strike="noStrike" cap="none">
                <a:solidFill>
                  <a:schemeClr val="dk1"/>
                </a:solidFill>
                <a:latin typeface="Calibri"/>
                <a:ea typeface="Calibri"/>
                <a:cs typeface="Calibri"/>
                <a:sym typeface="Calibri"/>
              </a:endParaRPr>
            </a:p>
          </p:txBody>
        </p:sp>
      </p:grpSp>
      <p:sp>
        <p:nvSpPr>
          <p:cNvPr id="30" name="Text Placeholder 29">
            <a:extLst>
              <a:ext uri="{FF2B5EF4-FFF2-40B4-BE49-F238E27FC236}">
                <a16:creationId xmlns:a16="http://schemas.microsoft.com/office/drawing/2014/main" id="{93D59F8A-6193-720B-DEF4-E498070975D9}"/>
              </a:ext>
            </a:extLst>
          </p:cNvPr>
          <p:cNvSpPr>
            <a:spLocks noGrp="1"/>
          </p:cNvSpPr>
          <p:nvPr>
            <p:ph type="body" sz="quarter" idx="10" hasCustomPrompt="1"/>
          </p:nvPr>
        </p:nvSpPr>
        <p:spPr>
          <a:xfrm>
            <a:off x="3718719" y="1828165"/>
            <a:ext cx="10850562" cy="5197475"/>
          </a:xfrm>
        </p:spPr>
        <p:txBody>
          <a:bodyPr/>
          <a:lstStyle>
            <a:lvl1pPr marL="95250" indent="0" algn="ctr">
              <a:buNone/>
              <a:defRPr lang="en-US" sz="9160" b="0" i="0" u="none" strike="noStrike" cap="none" smtClean="0">
                <a:solidFill>
                  <a:srgbClr val="1D1638"/>
                </a:solidFill>
                <a:latin typeface="Lilita One"/>
                <a:ea typeface="Lilita One"/>
                <a:cs typeface="Lilita One"/>
                <a:sym typeface="Arial"/>
              </a:defRPr>
            </a:lvl1pPr>
          </a:lstStyle>
          <a:p>
            <a:pPr lvl="0"/>
            <a:r>
              <a:rPr lang="en-US" dirty="0"/>
              <a:t>outro, 120, str</a:t>
            </a:r>
          </a:p>
        </p:txBody>
      </p:sp>
      <p:sp>
        <p:nvSpPr>
          <p:cNvPr id="2" name="TextBox 1">
            <a:extLst>
              <a:ext uri="{FF2B5EF4-FFF2-40B4-BE49-F238E27FC236}">
                <a16:creationId xmlns:a16="http://schemas.microsoft.com/office/drawing/2014/main" id="{51DBF3AF-4853-7363-ACA3-4E5318D8DEB8}"/>
              </a:ext>
            </a:extLst>
          </p:cNvPr>
          <p:cNvSpPr txBox="1"/>
          <p:nvPr userDrawn="1"/>
        </p:nvSpPr>
        <p:spPr>
          <a:xfrm>
            <a:off x="213360" y="9875520"/>
            <a:ext cx="3200400" cy="304800"/>
          </a:xfrm>
          <a:prstGeom prst="rect">
            <a:avLst/>
          </a:prstGeom>
          <a:noFill/>
        </p:spPr>
        <p:txBody>
          <a:bodyPr wrap="square" rtlCol="0">
            <a:spAutoFit/>
          </a:bodyPr>
          <a:lstStyle/>
          <a:p>
            <a:r>
              <a:rPr lang="en-US" dirty="0">
                <a:solidFill>
                  <a:schemeClr val="accent5"/>
                </a:solidFill>
                <a:hlinkClick r:id="rId4">
                  <a:extLst>
                    <a:ext uri="{A12FA001-AC4F-418D-AE19-62706E023703}">
                      <ahyp:hlinkClr xmlns:ahyp="http://schemas.microsoft.com/office/drawing/2018/hyperlinkcolor" val="tx"/>
                    </a:ext>
                  </a:extLst>
                </a:hlinkClick>
              </a:rPr>
              <a:t>Designed by </a:t>
            </a:r>
            <a:r>
              <a:rPr lang="en-US" dirty="0" err="1">
                <a:solidFill>
                  <a:schemeClr val="accent5"/>
                </a:solidFill>
                <a:hlinkClick r:id="rId4">
                  <a:extLst>
                    <a:ext uri="{A12FA001-AC4F-418D-AE19-62706E023703}">
                      <ahyp:hlinkClr xmlns:ahyp="http://schemas.microsoft.com/office/drawing/2018/hyperlinkcolor" val="tx"/>
                    </a:ext>
                  </a:extLst>
                </a:hlinkClick>
              </a:rPr>
              <a:t>SlidesCarnival</a:t>
            </a:r>
            <a:endParaRPr lang="en-US" dirty="0">
              <a:solidFill>
                <a:schemeClr val="accent5"/>
              </a:solidFill>
            </a:endParaRPr>
          </a:p>
        </p:txBody>
      </p:sp>
    </p:spTree>
    <p:extLst>
      <p:ext uri="{BB962C8B-B14F-4D97-AF65-F5344CB8AC3E}">
        <p14:creationId xmlns:p14="http://schemas.microsoft.com/office/powerpoint/2010/main" val="2760294013"/>
      </p:ext>
    </p:extLst>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theme" Target="../theme/theme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1075025" y="1458850"/>
            <a:ext cx="13140300" cy="1143000"/>
          </a:xfrm>
          <a:prstGeom prst="rect">
            <a:avLst/>
          </a:prstGeom>
          <a:noFill/>
          <a:ln>
            <a:noFill/>
          </a:ln>
        </p:spPr>
        <p:txBody>
          <a:bodyPr spcFirstLastPara="1" wrap="square" lIns="91425" tIns="45700" rIns="91425" bIns="45700" anchor="ctr" anchorCtr="0">
            <a:normAutofit/>
          </a:bodyPr>
          <a:lstStyle>
            <a:lvl1pPr marR="0" lvl="0" rtl="0">
              <a:spcBef>
                <a:spcPts val="0"/>
              </a:spcBef>
              <a:spcAft>
                <a:spcPts val="0"/>
              </a:spcAft>
              <a:buClr>
                <a:schemeClr val="dk1"/>
              </a:buClr>
              <a:buSzPts val="9000"/>
              <a:buFont typeface="Lilita One"/>
              <a:buNone/>
              <a:defRPr sz="9000" b="1" i="0" u="none" strike="noStrike" cap="none">
                <a:solidFill>
                  <a:schemeClr val="dk1"/>
                </a:solidFill>
                <a:latin typeface="Lilita One"/>
                <a:ea typeface="Lilita One"/>
                <a:cs typeface="Lilita One"/>
                <a:sym typeface="Lilita One"/>
              </a:defRPr>
            </a:lvl1pPr>
            <a:lvl2pPr lvl="1">
              <a:spcBef>
                <a:spcPts val="0"/>
              </a:spcBef>
              <a:spcAft>
                <a:spcPts val="0"/>
              </a:spcAft>
              <a:buSzPts val="9000"/>
              <a:buFont typeface="Lilita One"/>
              <a:buNone/>
              <a:defRPr sz="9000" b="1">
                <a:latin typeface="Lilita One"/>
                <a:ea typeface="Lilita One"/>
                <a:cs typeface="Lilita One"/>
                <a:sym typeface="Lilita One"/>
              </a:defRPr>
            </a:lvl2pPr>
            <a:lvl3pPr lvl="2">
              <a:spcBef>
                <a:spcPts val="0"/>
              </a:spcBef>
              <a:spcAft>
                <a:spcPts val="0"/>
              </a:spcAft>
              <a:buSzPts val="9000"/>
              <a:buFont typeface="Lilita One"/>
              <a:buNone/>
              <a:defRPr sz="9000" b="1">
                <a:latin typeface="Lilita One"/>
                <a:ea typeface="Lilita One"/>
                <a:cs typeface="Lilita One"/>
                <a:sym typeface="Lilita One"/>
              </a:defRPr>
            </a:lvl3pPr>
            <a:lvl4pPr lvl="3">
              <a:spcBef>
                <a:spcPts val="0"/>
              </a:spcBef>
              <a:spcAft>
                <a:spcPts val="0"/>
              </a:spcAft>
              <a:buSzPts val="9000"/>
              <a:buFont typeface="Lilita One"/>
              <a:buNone/>
              <a:defRPr sz="9000" b="1">
                <a:latin typeface="Lilita One"/>
                <a:ea typeface="Lilita One"/>
                <a:cs typeface="Lilita One"/>
                <a:sym typeface="Lilita One"/>
              </a:defRPr>
            </a:lvl4pPr>
            <a:lvl5pPr lvl="4">
              <a:spcBef>
                <a:spcPts val="0"/>
              </a:spcBef>
              <a:spcAft>
                <a:spcPts val="0"/>
              </a:spcAft>
              <a:buSzPts val="9000"/>
              <a:buFont typeface="Lilita One"/>
              <a:buNone/>
              <a:defRPr sz="9000" b="1">
                <a:latin typeface="Lilita One"/>
                <a:ea typeface="Lilita One"/>
                <a:cs typeface="Lilita One"/>
                <a:sym typeface="Lilita One"/>
              </a:defRPr>
            </a:lvl5pPr>
            <a:lvl6pPr lvl="5">
              <a:spcBef>
                <a:spcPts val="0"/>
              </a:spcBef>
              <a:spcAft>
                <a:spcPts val="0"/>
              </a:spcAft>
              <a:buSzPts val="9000"/>
              <a:buFont typeface="Lilita One"/>
              <a:buNone/>
              <a:defRPr sz="9000" b="1">
                <a:latin typeface="Lilita One"/>
                <a:ea typeface="Lilita One"/>
                <a:cs typeface="Lilita One"/>
                <a:sym typeface="Lilita One"/>
              </a:defRPr>
            </a:lvl6pPr>
            <a:lvl7pPr lvl="6">
              <a:spcBef>
                <a:spcPts val="0"/>
              </a:spcBef>
              <a:spcAft>
                <a:spcPts val="0"/>
              </a:spcAft>
              <a:buSzPts val="9000"/>
              <a:buFont typeface="Lilita One"/>
              <a:buNone/>
              <a:defRPr sz="9000" b="1">
                <a:latin typeface="Lilita One"/>
                <a:ea typeface="Lilita One"/>
                <a:cs typeface="Lilita One"/>
                <a:sym typeface="Lilita One"/>
              </a:defRPr>
            </a:lvl7pPr>
            <a:lvl8pPr lvl="7">
              <a:spcBef>
                <a:spcPts val="0"/>
              </a:spcBef>
              <a:spcAft>
                <a:spcPts val="0"/>
              </a:spcAft>
              <a:buSzPts val="9000"/>
              <a:buFont typeface="Lilita One"/>
              <a:buNone/>
              <a:defRPr sz="9000" b="1">
                <a:latin typeface="Lilita One"/>
                <a:ea typeface="Lilita One"/>
                <a:cs typeface="Lilita One"/>
                <a:sym typeface="Lilita One"/>
              </a:defRPr>
            </a:lvl8pPr>
            <a:lvl9pPr lvl="8">
              <a:spcBef>
                <a:spcPts val="0"/>
              </a:spcBef>
              <a:spcAft>
                <a:spcPts val="0"/>
              </a:spcAft>
              <a:buSzPts val="9000"/>
              <a:buFont typeface="Lilita One"/>
              <a:buNone/>
              <a:defRPr sz="9000" b="1">
                <a:latin typeface="Lilita One"/>
                <a:ea typeface="Lilita One"/>
                <a:cs typeface="Lilita One"/>
                <a:sym typeface="Lilita One"/>
              </a:defRPr>
            </a:lvl9pPr>
          </a:lstStyle>
          <a:p>
            <a:endParaRPr/>
          </a:p>
        </p:txBody>
      </p:sp>
      <p:sp>
        <p:nvSpPr>
          <p:cNvPr id="7" name="Google Shape;7;p1"/>
          <p:cNvSpPr txBox="1">
            <a:spLocks noGrp="1"/>
          </p:cNvSpPr>
          <p:nvPr>
            <p:ph type="body" idx="1"/>
          </p:nvPr>
        </p:nvSpPr>
        <p:spPr>
          <a:xfrm>
            <a:off x="5029200" y="4251750"/>
            <a:ext cx="8229600" cy="4526100"/>
          </a:xfrm>
          <a:prstGeom prst="rect">
            <a:avLst/>
          </a:prstGeom>
          <a:noFill/>
          <a:ln>
            <a:noFill/>
          </a:ln>
        </p:spPr>
        <p:txBody>
          <a:bodyPr spcFirstLastPara="1" wrap="square" lIns="91425" tIns="45700" rIns="91425" bIns="45700" anchor="t" anchorCtr="0">
            <a:normAutofit/>
          </a:bodyPr>
          <a:lstStyle>
            <a:lvl1pPr marL="457200" marR="0" lvl="0" indent="-361950" algn="l" rtl="0">
              <a:spcBef>
                <a:spcPts val="640"/>
              </a:spcBef>
              <a:spcAft>
                <a:spcPts val="0"/>
              </a:spcAft>
              <a:buClr>
                <a:schemeClr val="dk1"/>
              </a:buClr>
              <a:buSzPts val="2100"/>
              <a:buFont typeface="Lilita One"/>
              <a:buChar char="•"/>
              <a:defRPr sz="2100" i="0" u="none" strike="noStrike" cap="none">
                <a:solidFill>
                  <a:schemeClr val="dk1"/>
                </a:solidFill>
                <a:latin typeface="Lilita One"/>
                <a:ea typeface="Lilita One"/>
                <a:cs typeface="Lilita One"/>
                <a:sym typeface="Lilita One"/>
              </a:defRPr>
            </a:lvl1pPr>
            <a:lvl2pPr marL="914400" marR="0" lvl="1" indent="-361950" algn="l" rtl="0">
              <a:spcBef>
                <a:spcPts val="560"/>
              </a:spcBef>
              <a:spcAft>
                <a:spcPts val="0"/>
              </a:spcAft>
              <a:buClr>
                <a:schemeClr val="dk1"/>
              </a:buClr>
              <a:buSzPts val="2100"/>
              <a:buFont typeface="Lilita One"/>
              <a:buChar char="–"/>
              <a:defRPr sz="2100" i="0" u="none" strike="noStrike" cap="none">
                <a:solidFill>
                  <a:schemeClr val="dk1"/>
                </a:solidFill>
                <a:latin typeface="Lilita One"/>
                <a:ea typeface="Lilita One"/>
                <a:cs typeface="Lilita One"/>
                <a:sym typeface="Lilita One"/>
              </a:defRPr>
            </a:lvl2pPr>
            <a:lvl3pPr marL="1371600" marR="0" lvl="2" indent="-361950" algn="l" rtl="0">
              <a:spcBef>
                <a:spcPts val="480"/>
              </a:spcBef>
              <a:spcAft>
                <a:spcPts val="0"/>
              </a:spcAft>
              <a:buClr>
                <a:schemeClr val="dk1"/>
              </a:buClr>
              <a:buSzPts val="2100"/>
              <a:buFont typeface="Lilita One"/>
              <a:buChar char="•"/>
              <a:defRPr sz="2100" i="0" u="none" strike="noStrike" cap="none">
                <a:solidFill>
                  <a:schemeClr val="dk1"/>
                </a:solidFill>
                <a:latin typeface="Lilita One"/>
                <a:ea typeface="Lilita One"/>
                <a:cs typeface="Lilita One"/>
                <a:sym typeface="Lilita One"/>
              </a:defRPr>
            </a:lvl3pPr>
            <a:lvl4pPr marL="1828800" marR="0" lvl="3" indent="-361950" algn="l" rtl="0">
              <a:spcBef>
                <a:spcPts val="400"/>
              </a:spcBef>
              <a:spcAft>
                <a:spcPts val="0"/>
              </a:spcAft>
              <a:buClr>
                <a:schemeClr val="dk1"/>
              </a:buClr>
              <a:buSzPts val="2100"/>
              <a:buFont typeface="Lilita One"/>
              <a:buChar char="–"/>
              <a:defRPr sz="2100" i="0" u="none" strike="noStrike" cap="none">
                <a:solidFill>
                  <a:schemeClr val="dk1"/>
                </a:solidFill>
                <a:latin typeface="Lilita One"/>
                <a:ea typeface="Lilita One"/>
                <a:cs typeface="Lilita One"/>
                <a:sym typeface="Lilita One"/>
              </a:defRPr>
            </a:lvl4pPr>
            <a:lvl5pPr marL="2286000" marR="0" lvl="4" indent="-361950" algn="l" rtl="0">
              <a:spcBef>
                <a:spcPts val="400"/>
              </a:spcBef>
              <a:spcAft>
                <a:spcPts val="0"/>
              </a:spcAft>
              <a:buClr>
                <a:schemeClr val="dk1"/>
              </a:buClr>
              <a:buSzPts val="2100"/>
              <a:buFont typeface="Lilita One"/>
              <a:buChar char="»"/>
              <a:defRPr sz="2100" i="0" u="none" strike="noStrike" cap="none">
                <a:solidFill>
                  <a:schemeClr val="dk1"/>
                </a:solidFill>
                <a:latin typeface="Lilita One"/>
                <a:ea typeface="Lilita One"/>
                <a:cs typeface="Lilita One"/>
                <a:sym typeface="Lilita One"/>
              </a:defRPr>
            </a:lvl5pPr>
            <a:lvl6pPr marL="2743200" marR="0" lvl="5" indent="-361950" algn="l" rtl="0">
              <a:spcBef>
                <a:spcPts val="400"/>
              </a:spcBef>
              <a:spcAft>
                <a:spcPts val="0"/>
              </a:spcAft>
              <a:buClr>
                <a:schemeClr val="dk1"/>
              </a:buClr>
              <a:buSzPts val="2100"/>
              <a:buFont typeface="Lilita One"/>
              <a:buChar char="•"/>
              <a:defRPr sz="2100" i="0" u="none" strike="noStrike" cap="none">
                <a:solidFill>
                  <a:schemeClr val="dk1"/>
                </a:solidFill>
                <a:latin typeface="Lilita One"/>
                <a:ea typeface="Lilita One"/>
                <a:cs typeface="Lilita One"/>
                <a:sym typeface="Lilita One"/>
              </a:defRPr>
            </a:lvl6pPr>
            <a:lvl7pPr marL="3200400" marR="0" lvl="6" indent="-361950" algn="l" rtl="0">
              <a:spcBef>
                <a:spcPts val="400"/>
              </a:spcBef>
              <a:spcAft>
                <a:spcPts val="0"/>
              </a:spcAft>
              <a:buClr>
                <a:schemeClr val="dk1"/>
              </a:buClr>
              <a:buSzPts val="2100"/>
              <a:buFont typeface="Lilita One"/>
              <a:buChar char="•"/>
              <a:defRPr sz="2100" i="0" u="none" strike="noStrike" cap="none">
                <a:solidFill>
                  <a:schemeClr val="dk1"/>
                </a:solidFill>
                <a:latin typeface="Lilita One"/>
                <a:ea typeface="Lilita One"/>
                <a:cs typeface="Lilita One"/>
                <a:sym typeface="Lilita One"/>
              </a:defRPr>
            </a:lvl7pPr>
            <a:lvl8pPr marL="3657600" marR="0" lvl="7" indent="-361950" algn="l" rtl="0">
              <a:spcBef>
                <a:spcPts val="400"/>
              </a:spcBef>
              <a:spcAft>
                <a:spcPts val="0"/>
              </a:spcAft>
              <a:buClr>
                <a:schemeClr val="dk1"/>
              </a:buClr>
              <a:buSzPts val="2100"/>
              <a:buFont typeface="Lilita One"/>
              <a:buChar char="•"/>
              <a:defRPr sz="2100" i="0" u="none" strike="noStrike" cap="none">
                <a:solidFill>
                  <a:schemeClr val="dk1"/>
                </a:solidFill>
                <a:latin typeface="Lilita One"/>
                <a:ea typeface="Lilita One"/>
                <a:cs typeface="Lilita One"/>
                <a:sym typeface="Lilita One"/>
              </a:defRPr>
            </a:lvl8pPr>
            <a:lvl9pPr marL="4114800" marR="0" lvl="8" indent="-361950" algn="l" rtl="0">
              <a:spcBef>
                <a:spcPts val="400"/>
              </a:spcBef>
              <a:spcAft>
                <a:spcPts val="0"/>
              </a:spcAft>
              <a:buClr>
                <a:schemeClr val="dk1"/>
              </a:buClr>
              <a:buSzPts val="2100"/>
              <a:buFont typeface="Lilita One"/>
              <a:buChar char="•"/>
              <a:defRPr sz="2100" i="0" u="none" strike="noStrike" cap="none">
                <a:solidFill>
                  <a:schemeClr val="dk1"/>
                </a:solidFill>
                <a:latin typeface="Lilita One"/>
                <a:ea typeface="Lilita One"/>
                <a:cs typeface="Lilita One"/>
                <a:sym typeface="Lilita One"/>
              </a:defRPr>
            </a:lvl9pPr>
          </a:lstStyle>
          <a:p>
            <a:endParaRPr/>
          </a:p>
        </p:txBody>
      </p:sp>
    </p:spTree>
  </p:cSld>
  <p:clrMap bg1="lt1" tx1="dk1" bg2="dk2" tx2="lt2" accent1="accent1" accent2="accent2" accent3="accent3" accent4="accent4" accent5="accent5" accent6="accent6" hlink="hlink" folHlink="folHlink"/>
  <p:sldLayoutIdLst>
    <p:sldLayoutId id="2147483667" r:id="rId1"/>
    <p:sldLayoutId id="2147483658" r:id="rId2"/>
    <p:sldLayoutId id="2147483659" r:id="rId3"/>
    <p:sldLayoutId id="2147483661" r:id="rId4"/>
    <p:sldLayoutId id="2147483662" r:id="rId5"/>
    <p:sldLayoutId id="2147483663" r:id="rId6"/>
    <p:sldLayoutId id="2147483656" r:id="rId7"/>
    <p:sldLayoutId id="2147483655" r:id="rId8"/>
    <p:sldLayoutId id="2147483653" r:id="rId9"/>
    <p:sldLayoutId id="2147483666" r:id="rId10"/>
    <p:sldLayoutId id="2147483664" r:id="rId11"/>
    <p:sldLayoutId id="2147483665" r:id="rId12"/>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29.jpg"/><Relationship Id="rId3" Type="http://schemas.openxmlformats.org/officeDocument/2006/relationships/hyperlink" Target="https://unsplash.com/@homajob?utm_source=ai_slide_maker&amp;utm_medium=referral" TargetMode="External"/><Relationship Id="rId4" Type="http://schemas.openxmlformats.org/officeDocument/2006/relationships/hyperlink" Target="https://unsplash.com/photos/man-writing-on-paper-OQMZwNd3ThU?utm_source=ai_slide_maker&amp;utm_medium=referral" TargetMode="Externa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29.jpg"/><Relationship Id="rId3" Type="http://schemas.openxmlformats.org/officeDocument/2006/relationships/hyperlink" Target="https://unsplash.com/@homajob?utm_source=ai_slide_maker&amp;utm_medium=referral" TargetMode="External"/><Relationship Id="rId4" Type="http://schemas.openxmlformats.org/officeDocument/2006/relationships/hyperlink" Target="https://unsplash.com/photos/man-writing-on-paper-OQMZwNd3ThU?utm_source=ai_slide_maker&amp;utm_medium=referral" TargetMode="Externa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29.jpg"/><Relationship Id="rId3" Type="http://schemas.openxmlformats.org/officeDocument/2006/relationships/hyperlink" Target="https://unsplash.com/@homajob?utm_source=ai_slide_maker&amp;utm_medium=referral" TargetMode="External"/><Relationship Id="rId4" Type="http://schemas.openxmlformats.org/officeDocument/2006/relationships/hyperlink" Target="https://unsplash.com/photos/man-writing-on-paper-OQMZwNd3ThU?utm_source=ai_slide_maker&amp;utm_medium=referral" TargetMode="Externa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slide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ext Placeholder 1"/>
          <p:cNvSpPr>
            <a:spLocks noGrp="1"/>
          </p:cNvSpPr>
          <p:nvPr>
            <p:ph type="body" idx="10" sz="quarter"/>
          </p:nvPr>
        </p:nvSpPr>
        <p:spPr/>
        <p:txBody>
          <a:bodyPr/>
          <a:lstStyle/>
          <a:p>
            <a:r>
              <a:rPr sz="6600"/>
              <a:t>Faoliyat</a:t>
            </a:r>
          </a:p>
        </p:txBody>
      </p:sp>
      <p:sp>
        <p:nvSpPr>
          <p:cNvPr id="3" name="Text Placeholder 2"/>
          <p:cNvSpPr>
            <a:spLocks noGrp="1"/>
          </p:cNvSpPr>
          <p:nvPr>
            <p:ph type="body" idx="11" sz="quarter"/>
          </p:nvPr>
        </p:nvSpPr>
        <p:spPr/>
        <p:txBody>
          <a:bodyPr/>
          <a:lstStyle/>
          <a:p>
            <a:r>
              <a:t>Andaqulova Umida</a:t>
            </a:r>
          </a:p>
        </p:txBody>
      </p:sp>
    </p:spTree>
  </p:cSld>
  <p:clrMapOvr>
    <a:masterClrMapping/>
  </p:clrMapOvr>
</p:sld>
</file>

<file path=ppt/slides/slide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ctrTitle"/>
          </p:nvPr>
        </p:nvSpPr>
        <p:spPr/>
        <p:txBody>
          <a:bodyPr/>
          <a:lstStyle/>
          <a:p>
            <a:r>
              <a:t>Reja</a:t>
            </a:r>
          </a:p>
        </p:txBody>
      </p:sp>
      <p:sp>
        <p:nvSpPr>
          <p:cNvPr id="3" name="Text Placeholder 2"/>
          <p:cNvSpPr>
            <a:spLocks noGrp="1"/>
          </p:cNvSpPr>
          <p:nvPr>
            <p:ph type="body" idx="10" sz="quarter"/>
          </p:nvPr>
        </p:nvSpPr>
        <p:spPr/>
        <p:txBody>
          <a:bodyPr/>
          <a:lstStyle/>
          <a:p>
            <a:r>
              <a:t>Faoliyatning mohiyati va ahamiyati</a:t>
            </a:r>
          </a:p>
        </p:txBody>
      </p:sp>
      <p:sp>
        <p:nvSpPr>
          <p:cNvPr id="4" name="Text Placeholder 3"/>
          <p:cNvSpPr>
            <a:spLocks noGrp="1"/>
          </p:cNvSpPr>
          <p:nvPr>
            <p:ph type="body" idx="11" sz="quarter"/>
          </p:nvPr>
        </p:nvSpPr>
        <p:spPr/>
        <p:txBody>
          <a:bodyPr/>
          <a:lstStyle/>
          <a:p>
            <a:r>
              <a:t>Faoliyat turlari va ularning o'ziga xosligi</a:t>
            </a:r>
          </a:p>
        </p:txBody>
      </p:sp>
      <p:sp>
        <p:nvSpPr>
          <p:cNvPr id="5" name="Text Placeholder 4"/>
          <p:cNvSpPr>
            <a:spLocks noGrp="1"/>
          </p:cNvSpPr>
          <p:nvPr>
            <p:ph type="body" idx="12" sz="quarter"/>
          </p:nvPr>
        </p:nvSpPr>
        <p:spPr/>
        <p:txBody>
          <a:bodyPr/>
          <a:lstStyle/>
          <a:p>
            <a:r>
              <a:t>Kelajakda faoliyatni rivojlantirish strategiyalari</a:t>
            </a:r>
          </a:p>
        </p:txBody>
      </p:sp>
    </p:spTree>
  </p:cSld>
  <p:clrMapOvr>
    <a:masterClrMapping/>
  </p:clrMapOvr>
</p:sld>
</file>

<file path=ppt/slides/slide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ext Placeholder 1"/>
          <p:cNvSpPr>
            <a:spLocks noGrp="1"/>
          </p:cNvSpPr>
          <p:nvPr>
            <p:ph type="body" idx="10" sz="quarter"/>
          </p:nvPr>
        </p:nvSpPr>
        <p:spPr/>
        <p:txBody>
          <a:bodyPr/>
          <a:lstStyle/>
          <a:p>
            <a:r>
              <a:rPr sz="3520"/>
              <a:t>Faoliyatning mohiyati</a:t>
            </a:r>
          </a:p>
        </p:txBody>
      </p:sp>
      <p:sp>
        <p:nvSpPr>
          <p:cNvPr id="3" name="Text Placeholder 2"/>
          <p:cNvSpPr>
            <a:spLocks noGrp="1"/>
          </p:cNvSpPr>
          <p:nvPr>
            <p:ph type="body" idx="11" sz="quarter"/>
          </p:nvPr>
        </p:nvSpPr>
        <p:spPr/>
        <p:txBody>
          <a:bodyPr/>
          <a:lstStyle/>
          <a:p>
            <a:r>
              <a:rPr sz="2846"/>
              <a:t>Faoliyat tushunchasi insonning maqsadli harakatlari va faoliyatlari yig'indisidir. U inson hayotida muhim rol o'ynaydi, chunki faoliyat nafaqat moddiy ehtiyojlarni qondirish, balki ruhiy va ijtimoiy rivojlanishni ham ta'minlaydi. Faoliyatni anglashda motivatsiya, sharoit va resurslar kabi muhim omillar mavjud. Shuningdek, faoliyat insonning o'zini anglashiga, ijtimoiy aloqalarini rivojlantirishga va iqtisodiy faoliyatda ishtirok etishiga yordam beradi.</a:t>
            </a:r>
          </a:p>
        </p:txBody>
      </p:sp>
    </p:spTree>
  </p:cSld>
  <p:clrMapOvr>
    <a:masterClrMapping/>
  </p:clrMapOvr>
</p:sld>
</file>

<file path=ppt/slides/slide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ext Placeholder 1"/>
          <p:cNvSpPr>
            <a:spLocks noGrp="1"/>
          </p:cNvSpPr>
          <p:nvPr>
            <p:ph type="body" idx="10" sz="quarter"/>
          </p:nvPr>
        </p:nvSpPr>
        <p:spPr/>
        <p:txBody>
          <a:bodyPr/>
          <a:lstStyle/>
          <a:p>
            <a:r>
              <a:rPr sz="3960"/>
              <a:t>Faoliyatning ahamiyati</a:t>
            </a:r>
          </a:p>
        </p:txBody>
      </p:sp>
      <p:sp>
        <p:nvSpPr>
          <p:cNvPr id="3" name="Text Placeholder 2"/>
          <p:cNvSpPr>
            <a:spLocks noGrp="1"/>
          </p:cNvSpPr>
          <p:nvPr>
            <p:ph type="body" idx="11" sz="quarter"/>
          </p:nvPr>
        </p:nvSpPr>
        <p:spPr/>
        <p:txBody>
          <a:bodyPr/>
          <a:lstStyle/>
          <a:p>
            <a:r>
              <a:rPr sz="2092"/>
              <a:t>Faoliyatning ahamiyati shaxsiy rivojlanishdan tashqari, ijtimoiy va iqtisodiy jihatdan ham muhimdir. Faoliyat, insonlarni yangi ko'nikmalarni o'zlashtirishga, tajribalarini kengaytirishga va o'z imkoniyatlarini kashf etishga yordam beradi. Shaxsiy rivojlanish jarayonida, faoliyat orqali insonlar o'z maqsadlariga erishish imkoniyatini yaratadilar. Ijtimoiy jihatdan, faoliyat jamiyatda yangi ish o'rinlarini yaratadi, iqtisodiy o'sishga hissa qo'shadi va ijtimoiy barqarorlikni ta'minlaydi. Yana bir muhim jihat, faoliyat orqali yangi imkoniyatlar yaratishdir; insonlar o'zlarini rivojlantirish, yangi yo'nalishlarda ishlash va professional tarmoqni kengaytirish imkoniga ega bo'ladilar.</a:t>
            </a:r>
          </a:p>
        </p:txBody>
      </p:sp>
    </p:spTree>
  </p:cSld>
  <p:clrMapOvr>
    <a:masterClrMapping/>
  </p:clrMapOvr>
</p:sld>
</file>

<file path=ppt/slides/slide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ext Placeholder 1"/>
          <p:cNvSpPr>
            <a:spLocks noGrp="1"/>
          </p:cNvSpPr>
          <p:nvPr>
            <p:ph type="body" idx="10" sz="quarter"/>
          </p:nvPr>
        </p:nvSpPr>
        <p:spPr/>
        <p:txBody>
          <a:bodyPr/>
          <a:lstStyle/>
          <a:p>
            <a:r>
              <a:rPr sz="7040"/>
              <a:t>Faoliyat va maqsadlar</a:t>
            </a:r>
          </a:p>
        </p:txBody>
      </p:sp>
      <p:sp>
        <p:nvSpPr>
          <p:cNvPr id="3" name="Text Placeholder 2"/>
          <p:cNvSpPr>
            <a:spLocks noGrp="1"/>
          </p:cNvSpPr>
          <p:nvPr>
            <p:ph type="body" idx="11" sz="quarter"/>
          </p:nvPr>
        </p:nvSpPr>
        <p:spPr/>
        <p:txBody>
          <a:bodyPr/>
          <a:lstStyle/>
          <a:p>
            <a:r>
              <a:rPr sz="2860"/>
              <a:t>Faoliyatning muhim maqsadlari</a:t>
            </a:r>
          </a:p>
        </p:txBody>
      </p:sp>
      <p:sp>
        <p:nvSpPr>
          <p:cNvPr id="4" name="Text Placeholder 3"/>
          <p:cNvSpPr>
            <a:spLocks noGrp="1"/>
          </p:cNvSpPr>
          <p:nvPr>
            <p:ph type="body" idx="12" sz="quarter"/>
          </p:nvPr>
        </p:nvSpPr>
        <p:spPr/>
        <p:txBody>
          <a:bodyPr/>
          <a:lstStyle/>
          <a:p>
            <a:r>
              <a:rPr sz="1859"/>
              <a:t>Faoliyatning muhim maqsadlari, insonning hayotida muhim o‘rin tutadi. Ular motivasiya va harakatni belgilab beradi. Maqsadlar shaxsiy va professional rivojlanish uchun zaruriy yo‘nalishlarni ko‘rsatadi. Masalan, o‘qishni tugatish, yangi malakalarni o‘zlashtirish yoki kariyerada o‘sish kabi maqsadlar faoliyatni boshqaradi.</a:t>
            </a:r>
          </a:p>
        </p:txBody>
      </p:sp>
      <p:sp>
        <p:nvSpPr>
          <p:cNvPr id="5" name="Text Placeholder 4"/>
          <p:cNvSpPr>
            <a:spLocks noGrp="1"/>
          </p:cNvSpPr>
          <p:nvPr>
            <p:ph type="body" idx="13" sz="quarter"/>
          </p:nvPr>
        </p:nvSpPr>
        <p:spPr/>
        <p:txBody>
          <a:bodyPr/>
          <a:lstStyle/>
          <a:p>
            <a:r>
              <a:rPr sz="2860"/>
              <a:t>Maqsadlarni belgilash jarayoni</a:t>
            </a:r>
          </a:p>
        </p:txBody>
      </p:sp>
      <p:sp>
        <p:nvSpPr>
          <p:cNvPr id="6" name="Text Placeholder 5"/>
          <p:cNvSpPr>
            <a:spLocks noGrp="1"/>
          </p:cNvSpPr>
          <p:nvPr>
            <p:ph type="body" idx="14" sz="quarter"/>
          </p:nvPr>
        </p:nvSpPr>
        <p:spPr/>
        <p:txBody>
          <a:bodyPr/>
          <a:lstStyle/>
          <a:p>
            <a:r>
              <a:rPr sz="1811"/>
              <a:t>Maqsadlarni belgilash jarayoni aniq va o‘lchovli maqsadlarni ishlab chiqishni o‘z ichiga oladi. Bunday maqsadlar SMART tamoyillariga asoslangan bo‘lishi kerak: Spesifik (aniq), Measurable (o‘lchovli), Achievable (erishish mumkin), Relevant (muhim) va Time-bound (vaqtga bog‘liq). Bu jarayon shaxsiy va jamoaviy faoliyat uchun muhimdir.</a:t>
            </a:r>
          </a:p>
        </p:txBody>
      </p:sp>
      <p:sp>
        <p:nvSpPr>
          <p:cNvPr id="7" name="Text Placeholder 6"/>
          <p:cNvSpPr>
            <a:spLocks noGrp="1"/>
          </p:cNvSpPr>
          <p:nvPr>
            <p:ph type="body" idx="15" sz="quarter"/>
          </p:nvPr>
        </p:nvSpPr>
        <p:spPr/>
        <p:txBody>
          <a:bodyPr/>
          <a:lstStyle/>
          <a:p>
            <a:r>
              <a:rPr sz="2860"/>
              <a:t>Maqsadlar va faoliyat o'rtasidagi bog'liqlik</a:t>
            </a:r>
          </a:p>
        </p:txBody>
      </p:sp>
      <p:sp>
        <p:nvSpPr>
          <p:cNvPr id="8" name="Text Placeholder 7"/>
          <p:cNvSpPr>
            <a:spLocks noGrp="1"/>
          </p:cNvSpPr>
          <p:nvPr>
            <p:ph type="body" idx="16" sz="quarter"/>
          </p:nvPr>
        </p:nvSpPr>
        <p:spPr/>
        <p:txBody>
          <a:bodyPr/>
          <a:lstStyle/>
          <a:p>
            <a:r>
              <a:rPr sz="1690"/>
              <a:t>Maqsadlar va faoliyat o'rtasidagi bog'liqlik, har bir faoliyatning muvaffaqiyati uchun asosiy omil hisoblanadi. Maqsadlar faoliyatni belgilovchi asosiy elementlar bo'lib, faoliyat esa maqsadlarga erishish jarayonida amalga oshiriladi. Ular o'rtasidagi o'zaro bog'lanish strategik rejalashtirishda va resurslarni samarali taqsimlashda muhim ahamiyatga ega.</a:t>
            </a:r>
          </a:p>
        </p:txBody>
      </p:sp>
    </p:spTree>
  </p:cSld>
  <p:clrMapOvr>
    <a:masterClrMapping/>
  </p:clrMapOvr>
</p:sld>
</file>

<file path=ppt/slides/slide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rPr sz="6600"/>
              <a:t>Faoliyat jarayonlari</a:t>
            </a:r>
          </a:p>
        </p:txBody>
      </p:sp>
      <p:pic>
        <p:nvPicPr>
          <p:cNvPr id="3" name="Picture Placeholder 2" descr="image.jpg"/>
          <p:cNvPicPr>
            <a:picLocks noGrp="1" noChangeAspect="1"/>
          </p:cNvPicPr>
          <p:nvPr>
            <p:ph type="pic" idx="2"/>
          </p:nvPr>
        </p:nvPicPr>
        <p:blipFill>
          <a:blip r:embed="rId2"/>
          <a:srcRect l="5494" r="5494"/>
          <a:stretch>
            <a:fillRect/>
          </a:stretch>
        </p:blipFill>
        <p:spPr/>
      </p:pic>
      <p:sp>
        <p:nvSpPr>
          <p:cNvPr id="4" name="Text Placeholder 3"/>
          <p:cNvSpPr>
            <a:spLocks noGrp="1"/>
          </p:cNvSpPr>
          <p:nvPr>
            <p:ph type="body" idx="1"/>
          </p:nvPr>
        </p:nvSpPr>
        <p:spPr/>
        <p:txBody>
          <a:bodyPr/>
          <a:lstStyle/>
          <a:p>
            <a:r>
              <a:rPr sz="1560"/>
              <a:t>Faoliyat jarayonlari uchta asosiy bosqichdan iborat: rejalashtirish, amalga oshirish va tahlil qilish. Har bir bosqichning o'ziga xos ahamiyati mavjud. Rejalashtirish bosqichi maqsadlarni aniqlash va faoliyatni samarali amalga oshirish uchun zarur shart-sharoitlarni yaratadi. Amalga oshirish bosqichi rejalashtirilgan faoliyatlarni bajarish, resurslarni taqsimlash va jamoani boshqarishni o'z ichiga oladi. Tahlil qilish bosqichi esa natijalarni baholash, o'rganish va kelgusi faoliyatni yaxshilashga imkon beradi. Jarayonlarni boshqarish va nazorat qilish samaradorlikni oshirish uchun muhimdir. Buning uchun monitoring tizimlari va strategiyalarni qo'llash tavsiya etiladi.</a:t>
            </a:r>
          </a:p>
        </p:txBody>
      </p:sp>
      <p:sp>
        <p:nvSpPr>
          <p:cNvPr id="5" name="TextBox 4"/>
          <p:cNvSpPr txBox="1"/>
          <p:nvPr/>
        </p:nvSpPr>
        <p:spPr>
          <a:xfrm>
            <a:off x="10956888" y="8926800"/>
            <a:ext cx="5486400" cy="228600"/>
          </a:xfrm>
          <a:prstGeom prst="rect">
            <a:avLst/>
          </a:prstGeom>
          <a:solidFill>
            <a:srgbClr val="F5F3F2"/>
          </a:solidFill>
        </p:spPr>
        <p:txBody>
          <a:bodyPr wrap="none" tIns="0" bIns="0" lIns="0" rIns="0">
            <a:spAutoFit/>
          </a:bodyPr>
          <a:lstStyle/>
          <a:p>
            <a:pPr algn="ctr"/>
            <a:r>
              <a:rPr sz="1100"/>
              <a:t>Photo by </a:t>
            </a:r>
            <a:r>
              <a:rPr sz="1100">
                <a:hlinkClick r:id="rId3"/>
              </a:rPr>
              <a:t>Scott Graham</a:t>
            </a:r>
            <a:r>
              <a:rPr sz="1100"/>
              <a:t> on </a:t>
            </a:r>
            <a:r>
              <a:rPr sz="1100">
                <a:hlinkClick r:id="rId4"/>
              </a:rPr>
              <a:t>Unsplash</a:t>
            </a:r>
          </a:p>
        </p:txBody>
      </p:sp>
    </p:spTree>
  </p:cSld>
  <p:clrMapOvr>
    <a:masterClrMapping/>
  </p:clrMapOvr>
</p:sld>
</file>

<file path=ppt/slides/slide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rPr sz="5500"/>
              <a:t>Faoliyat tahlili</a:t>
            </a:r>
          </a:p>
        </p:txBody>
      </p:sp>
      <p:sp>
        <p:nvSpPr>
          <p:cNvPr id="3" name="Content Placeholder 2"/>
          <p:cNvSpPr>
            <a:spLocks noGrp="1"/>
          </p:cNvSpPr>
          <p:nvPr>
            <p:ph idx="10" sz="quarter"/>
          </p:nvPr>
        </p:nvSpPr>
        <p:spPr/>
        <p:txBody>
          <a:bodyPr/>
          <a:lstStyle/>
          <a:p>
            <a:r>
              <a:rPr sz="3277"/>
              <a:t>Faoliyatni tahlil qilish usullari turlicha bo'lib, ular orasida statistik tahlil, sifatli tahlil va SWOT tahlilini ajratish mumkin. Statistik tahlil raqamlarga asoslangan holda faoliyat jarayonlarini o'rganadi, sifatli tahlil esa sub'ektiv va tasavvuriy ma'lumotlarni hisobga olib, faoliyatni kengroq tushunishga yordam beradi. SWOT tahlili esa kuchli va zaif tomonlarni, imkoniyatlar va tahdidlarga e'tibor qaratadi. Bu usullar faoliyatni samarali boshqarish uchun muhimdir.</a:t>
            </a:r>
          </a:p>
        </p:txBody>
      </p:sp>
      <p:sp>
        <p:nvSpPr>
          <p:cNvPr id="4" name="Content Placeholder 3"/>
          <p:cNvSpPr>
            <a:spLocks noGrp="1"/>
          </p:cNvSpPr>
          <p:nvPr>
            <p:ph idx="11" sz="quarter"/>
          </p:nvPr>
        </p:nvSpPr>
        <p:spPr/>
        <p:txBody>
          <a:bodyPr/>
          <a:lstStyle/>
          <a:p>
            <a:r>
              <a:rPr sz="2552"/>
              <a:t>SWOT tahlili faoliyatda strategik qarorlar qabul qilishda muhim ahamiyatga ega. Uning natijalari tashkilotning kuchli tomonlarini kuchaytirish, zaif tomonlarini kamaytirish, imkoniyatlardan foydalanish va tahdidlarni bartaraf etish uchun ko'rsatma beradi. Tahlil natijalari amaliyotga ta'siri esa qarorlar qabul qilish jarayonida muhim rol o'ynaydi, chunki ular tashkilotning kelajagini belgilaydi va strategiyalarini shakllantiradi. Tahlil usullari, shuningdek, SWOT tahlilining natijalarini to'g'ri tushunishga imkon beradi, bu esa tashkilotning strategik yo'nalishlarini belgilashda muhim ahamiyatga ega.</a:t>
            </a:r>
          </a:p>
        </p:txBody>
      </p:sp>
    </p:spTree>
  </p:cSld>
  <p:clrMapOvr>
    <a:masterClrMapping/>
  </p:clrMapOvr>
</p:sld>
</file>

<file path=ppt/slides/slide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rPr sz="5940"/>
              <a:t>Kelajakdagi faoliyat tendensiyalari</a:t>
            </a:r>
          </a:p>
        </p:txBody>
      </p:sp>
      <p:sp>
        <p:nvSpPr>
          <p:cNvPr id="3" name="Content Placeholder 2"/>
          <p:cNvSpPr>
            <a:spLocks noGrp="1"/>
          </p:cNvSpPr>
          <p:nvPr>
            <p:ph idx="10" sz="quarter"/>
          </p:nvPr>
        </p:nvSpPr>
        <p:spPr/>
        <p:txBody>
          <a:bodyPr/>
          <a:lstStyle/>
          <a:p>
            <a:r>
              <a:rPr sz="1680"/>
              <a:t>Kelajakda faoliyat rivojlanishining muhim yo'nalishlari quyidagilardan iborat:</a:t>
            </a:r>
          </a:p>
          <a:p>
            <a:r>
              <a:rPr sz="1680"/>
              <a:t>1. **Innovatsiyalar va yangi texnologiyalar**: Yangi texnologiyalar, masalan, sun'iy intellekt, blokcheyn va ma'lumotlar tahlili, faoliyat jarayonlarini optimallashtirishda muhim rol o'ynaydi. Ular samaradorlikni oshirish va resurslarni yanada samarali boshqarish imkonini beradi. Misol uchun, sun'iy intellekt yordamida ma'lumotlarni tahlil qilish orqali qaror qabul qilish jarayonlari tezlashadi.</a:t>
            </a:r>
          </a:p>
          <a:p>
            <a:r>
              <a:rPr sz="1680"/>
              <a:t>2. **Faoliyatni takomillashtirish strategiyalari**: Raqobatbardoshlikni oshirish uchun innovatsiyalarni qo'llash zarur. Strategiyalar ishlab chiqishda, masalan, raqobatni tahlil qilish, mijozlar ehtiyojlarini o'rganish va yangi bozorlarni kashf etish muhimdir. Bu jarayonda jamoa a'zolari o'rtasida samarali aloqani ta'minlash ham muhim ahamiyatga ega.</a:t>
            </a:r>
          </a:p>
          <a:p>
            <a:r>
              <a:rPr sz="1680"/>
              <a:t>3. **O'sish imkoniyatlari**: Yangi texnologiyalar va innovatsiyalar yordamida yangi bozor imkoniyatlari paydo bo'ladi. Shuningdek, ekologik barqarorlik va ijtimoiy mas'uliyatga e'tibor qaratish orqali tashkilotlar o'z faoliyatlarini qanday qilib yanada yaxshilashlari mumkinligini ko'rishlari zarur.</a:t>
            </a:r>
          </a:p>
          <a:p>
            <a:r>
              <a:rPr sz="1680"/>
              <a:t>Kelajakdagi faoliyat tendensiyalari innovatsiyalarni va yangiliklarni o'z ichiga olgan holda, samarali strategiyalarni ishlab chiqish orqali amalga oshiriladi.</a:t>
            </a:r>
          </a:p>
        </p:txBody>
      </p:sp>
    </p:spTree>
  </p:cSld>
  <p:clrMapOvr>
    <a:masterClrMapping/>
  </p:clrMapOvr>
</p:sld>
</file>

<file path=ppt/slides/slide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ext Placeholder 1"/>
          <p:cNvSpPr>
            <a:spLocks noGrp="1"/>
          </p:cNvSpPr>
          <p:nvPr>
            <p:ph type="body" idx="10" sz="quarter"/>
          </p:nvPr>
        </p:nvSpPr>
        <p:spPr/>
        <p:txBody>
          <a:bodyPr/>
          <a:lstStyle/>
          <a:p>
            <a:r>
              <a:rPr sz="7040"/>
              <a:t>Faoliyat turlari</a:t>
            </a:r>
          </a:p>
        </p:txBody>
      </p:sp>
      <p:sp>
        <p:nvSpPr>
          <p:cNvPr id="3" name="Text Placeholder 2"/>
          <p:cNvSpPr>
            <a:spLocks noGrp="1"/>
          </p:cNvSpPr>
          <p:nvPr>
            <p:ph type="body" idx="11" sz="quarter"/>
          </p:nvPr>
        </p:nvSpPr>
        <p:spPr/>
        <p:txBody>
          <a:bodyPr/>
          <a:lstStyle/>
          <a:p>
            <a:r>
              <a:rPr sz="2860"/>
              <a:t>Faoliyatning asosiy turlari</a:t>
            </a:r>
          </a:p>
        </p:txBody>
      </p:sp>
      <p:sp>
        <p:nvSpPr>
          <p:cNvPr id="4" name="Text Placeholder 3"/>
          <p:cNvSpPr>
            <a:spLocks noGrp="1"/>
          </p:cNvSpPr>
          <p:nvPr>
            <p:ph type="body" idx="12" sz="quarter"/>
          </p:nvPr>
        </p:nvSpPr>
        <p:spPr/>
        <p:txBody>
          <a:bodyPr/>
          <a:lstStyle/>
          <a:p>
            <a:r>
              <a:rPr sz="1690"/>
              <a:t>Faoliyatning uchta asosiy turi mavjud: intellektual, jismoniy va ijodiy. Intellektual faoliyat bilim va ma'lumotlarni olish, tahlil qilish va ulardan foydalanishni o'z ichiga oladi. Jismoniy faoliyat esa tananing harakatini va jismoniy qobiliyatlarni rivojlantirishga qaratilgan. Ijodiy faoliyat yangi g'oyalar va mahsulotlarni yaratish jarayonini anglatadi.</a:t>
            </a:r>
          </a:p>
        </p:txBody>
      </p:sp>
      <p:sp>
        <p:nvSpPr>
          <p:cNvPr id="5" name="Text Placeholder 4"/>
          <p:cNvSpPr>
            <a:spLocks noGrp="1"/>
          </p:cNvSpPr>
          <p:nvPr>
            <p:ph type="body" idx="13" sz="quarter"/>
          </p:nvPr>
        </p:nvSpPr>
        <p:spPr/>
        <p:txBody>
          <a:bodyPr/>
          <a:lstStyle/>
          <a:p>
            <a:r>
              <a:rPr sz="2860"/>
              <a:t>Har bir tur uchun qisqacha tavsif</a:t>
            </a:r>
          </a:p>
        </p:txBody>
      </p:sp>
      <p:sp>
        <p:nvSpPr>
          <p:cNvPr id="6" name="Text Placeholder 5"/>
          <p:cNvSpPr>
            <a:spLocks noGrp="1"/>
          </p:cNvSpPr>
          <p:nvPr>
            <p:ph type="body" idx="14" sz="quarter"/>
          </p:nvPr>
        </p:nvSpPr>
        <p:spPr/>
        <p:txBody>
          <a:bodyPr/>
          <a:lstStyle/>
          <a:p>
            <a:r>
              <a:rPr sz="1279"/>
              <a:t>Intellektual faoliyat: ilmiy tadqiqotlar, ta'lim va muammolarni hal qilishda qo'llaniladi. Misol uchun, muhandislar va olimlar bu faoliyatni amalga oshiradilar. Jismoniy faoliyat: sport va jismoniy mashg'ulotlar orqali amalga oshiriladi. Misol sifatida, sportchilar va fitnes-instruktorlari keltirilishi mumkin. Ijodiy faoliyat: san'at va dizayn sohalarida yangi asarlar yaratish jarayonidir. Masalan, san'atkorlar va dizaynerlar ijodiy faoliyat bilan shug'ullanadilar.</a:t>
            </a:r>
          </a:p>
        </p:txBody>
      </p:sp>
      <p:sp>
        <p:nvSpPr>
          <p:cNvPr id="7" name="Text Placeholder 6"/>
          <p:cNvSpPr>
            <a:spLocks noGrp="1"/>
          </p:cNvSpPr>
          <p:nvPr>
            <p:ph type="body" idx="15" sz="quarter"/>
          </p:nvPr>
        </p:nvSpPr>
        <p:spPr/>
        <p:txBody>
          <a:bodyPr/>
          <a:lstStyle/>
          <a:p>
            <a:r>
              <a:rPr sz="2860"/>
              <a:t>Faoliyat turlarining jamiyatdagi o'rni</a:t>
            </a:r>
          </a:p>
        </p:txBody>
      </p:sp>
      <p:sp>
        <p:nvSpPr>
          <p:cNvPr id="8" name="Text Placeholder 7"/>
          <p:cNvSpPr>
            <a:spLocks noGrp="1"/>
          </p:cNvSpPr>
          <p:nvPr>
            <p:ph type="body" idx="16" sz="quarter"/>
          </p:nvPr>
        </p:nvSpPr>
        <p:spPr/>
        <p:txBody>
          <a:bodyPr/>
          <a:lstStyle/>
          <a:p>
            <a:r>
              <a:rPr sz="1883"/>
              <a:t>Faoliyat turlari jamiyatda muhim o'rin tutadi. Intellektual faoliyat ilm-fan va texnologiyaning rivojlanishiga hissa qo'shadi, sog'likni saqlash va jismoniy qobiliyatlarni oshirishda jismoniy faoliyatning ahamiyati katta. Ijodiy faoliyat esa madaniyat va san'atni rivojlantirib, jamiyatni yangi g'oyalar bilan boyitadi.</a:t>
            </a:r>
          </a:p>
        </p:txBody>
      </p:sp>
    </p:spTree>
  </p:cSld>
  <p:clrMapOvr>
    <a:masterClrMapping/>
  </p:clrMapOvr>
</p:sld>
</file>

<file path=ppt/slides/slide1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ext Placeholder 1"/>
          <p:cNvSpPr>
            <a:spLocks noGrp="1"/>
          </p:cNvSpPr>
          <p:nvPr>
            <p:ph type="body" idx="10" sz="quarter"/>
          </p:nvPr>
        </p:nvSpPr>
        <p:spPr/>
        <p:txBody>
          <a:bodyPr/>
          <a:lstStyle/>
          <a:p>
            <a:r>
              <a:rPr sz="3520"/>
              <a:t>Intellektual faoliyat</a:t>
            </a:r>
          </a:p>
        </p:txBody>
      </p:sp>
      <p:sp>
        <p:nvSpPr>
          <p:cNvPr id="3" name="Text Placeholder 2"/>
          <p:cNvSpPr>
            <a:spLocks noGrp="1"/>
          </p:cNvSpPr>
          <p:nvPr>
            <p:ph type="body" idx="11" sz="quarter"/>
          </p:nvPr>
        </p:nvSpPr>
        <p:spPr/>
        <p:txBody>
          <a:bodyPr/>
          <a:lstStyle/>
          <a:p>
            <a:r>
              <a:rPr sz="2558"/>
              <a:t>Intellektual faoliyat, odamning bilim va tafakkurini rivojlantirishga qaratilgan jarayondir. Uning maqsadi - kognitiv ko'nikmalarni oshirish va yangi g'oyalar yaratishdir. Intellektual faoliyatning asosiy usullari: tanqidiy fikrlash, muammolarni hal etish va ijodiy brainstormingdir. Bu jarayonlar o'qish, o'rganish va tahlil qilish orqali amalga oshiriladi. Misollar sifatida, ilmiy tadqiqotlar yangi bilimlar kashf etishga, ta'lim jarayonlari esa o'quvchilarga zarur ko'nikmalarni berishga xizmat qiladi.</a:t>
            </a:r>
          </a:p>
        </p:txBody>
      </p:sp>
    </p:spTree>
  </p:cSld>
  <p:clrMapOvr>
    <a:masterClrMapping/>
  </p:clrMapOvr>
</p:sld>
</file>

<file path=ppt/slides/slide1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rPr sz="6600"/>
              <a:t>Jismoniy faoliyat</a:t>
            </a:r>
          </a:p>
        </p:txBody>
      </p:sp>
      <p:pic>
        <p:nvPicPr>
          <p:cNvPr id="3" name="Picture Placeholder 2" descr="image.jpg"/>
          <p:cNvPicPr>
            <a:picLocks noGrp="1" noChangeAspect="1"/>
          </p:cNvPicPr>
          <p:nvPr>
            <p:ph type="pic" idx="2"/>
          </p:nvPr>
        </p:nvPicPr>
        <p:blipFill>
          <a:blip r:embed="rId2"/>
          <a:srcRect l="5494" r="5494"/>
          <a:stretch>
            <a:fillRect/>
          </a:stretch>
        </p:blipFill>
        <p:spPr/>
      </p:pic>
      <p:sp>
        <p:nvSpPr>
          <p:cNvPr id="4" name="Text Placeholder 3"/>
          <p:cNvSpPr>
            <a:spLocks noGrp="1"/>
          </p:cNvSpPr>
          <p:nvPr>
            <p:ph type="body" idx="1"/>
          </p:nvPr>
        </p:nvSpPr>
        <p:spPr/>
        <p:txBody>
          <a:bodyPr/>
          <a:lstStyle/>
          <a:p>
            <a:r>
              <a:rPr sz="1560"/>
              <a:t>Jismoniy faoliyat - bu insonning jismoniy holatini yaxshilash, sog'lom turmush tarzini saqlab qolish va umumiy salomatlikni oshirishga qaratilgan harakatlar majmuasidir. Jismoniy faoliyatning ahamiyati shundaki, u nafaqat tanaviy imkoniyatlarni rivojlantiradi, balki ruhiy salomatlikni ham mustahkamlashga yordam beradi.</a:t>
            </a:r>
          </a:p>
          <a:p>
            <a:r>
              <a:rPr sz="1560"/>
              <a:t>Jismoniy faoliyat turlari:</a:t>
            </a:r>
          </a:p>
          <a:p>
            <a:r>
              <a:rPr sz="1560"/>
              <a:t>1. Sport: Jismoniy faoliyatning eng faol va tanqidiy shakli. Masalan, futbol, basketbol, tennis kabi musobaqalar.</a:t>
            </a:r>
          </a:p>
          <a:p>
            <a:r>
              <a:rPr sz="1560"/>
              <a:t>2. Sayohat: Tabiatga chiqish yoki sayohat qilish, bu jismoniy faoliyat orqali ruhiy va jismoniy salomatlikni yaxshilash mumkin.</a:t>
            </a:r>
          </a:p>
          <a:p>
            <a:r>
              <a:rPr sz="1560"/>
              <a:t>3. Mehnat faoliyati: Kundalik ishlar, masalan, bog'dorchilik yoki jismoniy ishlar ham jismoniy faoliyatga kiradi.</a:t>
            </a:r>
          </a:p>
          <a:p>
            <a:r>
              <a:rPr sz="1560"/>
              <a:t>Misollar: Sport musobaqalari, jismoniy tarbiya darslari, va sayohat davomida jismoniy mashg'ulotlar. Bu faoliyatlar inson organizmini mustahkamlash va to'liq rivojlanishiga yordam beradi.</a:t>
            </a:r>
          </a:p>
        </p:txBody>
      </p:sp>
      <p:sp>
        <p:nvSpPr>
          <p:cNvPr id="5" name="TextBox 4"/>
          <p:cNvSpPr txBox="1"/>
          <p:nvPr/>
        </p:nvSpPr>
        <p:spPr>
          <a:xfrm>
            <a:off x="10956888" y="8926800"/>
            <a:ext cx="5486400" cy="228600"/>
          </a:xfrm>
          <a:prstGeom prst="rect">
            <a:avLst/>
          </a:prstGeom>
          <a:solidFill>
            <a:srgbClr val="F5F3F2"/>
          </a:solidFill>
        </p:spPr>
        <p:txBody>
          <a:bodyPr wrap="none" tIns="0" bIns="0" lIns="0" rIns="0">
            <a:spAutoFit/>
          </a:bodyPr>
          <a:lstStyle/>
          <a:p>
            <a:pPr algn="ctr"/>
            <a:r>
              <a:rPr sz="1100"/>
              <a:t>Photo by </a:t>
            </a:r>
            <a:r>
              <a:rPr sz="1100">
                <a:hlinkClick r:id="rId3"/>
              </a:rPr>
              <a:t>Scott Graham</a:t>
            </a:r>
            <a:r>
              <a:rPr sz="1100"/>
              <a:t> on </a:t>
            </a:r>
            <a:r>
              <a:rPr sz="1100">
                <a:hlinkClick r:id="rId4"/>
              </a:rPr>
              <a:t>Unsplash</a:t>
            </a:r>
          </a:p>
        </p:txBody>
      </p:sp>
    </p:spTree>
  </p:cSld>
  <p:clrMapOvr>
    <a:masterClrMapping/>
  </p:clrMapOvr>
</p:sld>
</file>

<file path=ppt/slides/slide1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rPr sz="5500"/>
              <a:t>Ijodiy faoliyat</a:t>
            </a:r>
          </a:p>
        </p:txBody>
      </p:sp>
      <p:sp>
        <p:nvSpPr>
          <p:cNvPr id="3" name="Content Placeholder 2"/>
          <p:cNvSpPr>
            <a:spLocks noGrp="1"/>
          </p:cNvSpPr>
          <p:nvPr>
            <p:ph idx="10" sz="quarter"/>
          </p:nvPr>
        </p:nvSpPr>
        <p:spPr/>
        <p:txBody>
          <a:bodyPr/>
          <a:lstStyle/>
          <a:p>
            <a:r>
              <a:rPr sz="3120"/>
              <a:t>Ijodiy faoliyat - bu insonning yangi g'oyalar va tasvirlarni yaratish jarayonidir. Bu faoliyatning ahamiyati shundaki, u nafaqat madaniyatni rivojlantirishga, balki insonning ichki dunyosini ifodalashga xizmat qiladi. Ijodiy faoliyat, shuningdek, yangi g'oyalarni kashf etish va muammolarni innovatsion yechimlar bilan hal etishga yordam beradi.</a:t>
            </a:r>
          </a:p>
        </p:txBody>
      </p:sp>
      <p:sp>
        <p:nvSpPr>
          <p:cNvPr id="4" name="Content Placeholder 3"/>
          <p:cNvSpPr>
            <a:spLocks noGrp="1"/>
          </p:cNvSpPr>
          <p:nvPr>
            <p:ph idx="11" sz="quarter"/>
          </p:nvPr>
        </p:nvSpPr>
        <p:spPr/>
        <p:txBody>
          <a:bodyPr/>
          <a:lstStyle/>
          <a:p>
            <a:r>
              <a:rPr sz="3311"/>
              <a:t>Ijodiy faoliyat turlari quyidagilarni o'z ichiga oladi: san'at (rasm, haykaltaroshlik), dizayn (interyer va grafik dizayn) va musiqa (kompozitsiyalar va ijro). Misollar sifatida mashhur san'at asarlari, masalan, Van Goghnning «Yulduzli tun» va musiqiy kompozitsiyalar, masalan, Mozartning «Kichik serenada» keltirilishi mumkin.</a:t>
            </a:r>
          </a:p>
        </p:txBody>
      </p:sp>
    </p:spTree>
  </p:cSld>
  <p:clrMapOvr>
    <a:masterClrMapping/>
  </p:clrMapOvr>
</p:sld>
</file>

<file path=ppt/slides/slide1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ext Placeholder 1"/>
          <p:cNvSpPr>
            <a:spLocks noGrp="1"/>
          </p:cNvSpPr>
          <p:nvPr>
            <p:ph type="body" idx="10" sz="quarter"/>
          </p:nvPr>
        </p:nvSpPr>
        <p:spPr/>
        <p:txBody>
          <a:bodyPr/>
          <a:lstStyle/>
          <a:p>
            <a:r>
              <a:rPr sz="3960"/>
              <a:t>Faoliyat turlarining ta'siri</a:t>
            </a:r>
          </a:p>
        </p:txBody>
      </p:sp>
      <p:sp>
        <p:nvSpPr>
          <p:cNvPr id="3" name="Text Placeholder 2"/>
          <p:cNvSpPr>
            <a:spLocks noGrp="1"/>
          </p:cNvSpPr>
          <p:nvPr>
            <p:ph type="body" idx="11" sz="quarter"/>
          </p:nvPr>
        </p:nvSpPr>
        <p:spPr/>
        <p:txBody>
          <a:bodyPr/>
          <a:lstStyle/>
          <a:p>
            <a:r>
              <a:rPr sz="1932"/>
              <a:t>1. Faoliyat turlarining shaxsiy rivojlanishdagi o'rni:</a:t>
            </a:r>
          </a:p>
          <a:p>
            <a:r>
              <a:rPr sz="1932"/>
              <a:t>   - Jismoniy faoliyat insonning sog'ligini mustahkamlash va jismoniy qobiliyatlarini oshirishda yordam beradi.</a:t>
            </a:r>
          </a:p>
          <a:p>
            <a:r>
              <a:rPr sz="1932"/>
              <a:t>   - Intellektual faoliyat fikrlash qobiliyatini rivojlantiradi va ijodkorlikni oshiradi.</a:t>
            </a:r>
          </a:p>
          <a:p>
            <a:r>
              <a:rPr sz="1932"/>
              <a:t>2. Ijtimoiy va iqtisodiy ta'siri:</a:t>
            </a:r>
          </a:p>
          <a:p>
            <a:r>
              <a:rPr sz="1932"/>
              <a:t>   - Ijtimoiy tadbirlar, masalan, jamoaviy sport musobaqalari, odamlar o'rtasida aloqalarni mustahkamlaydi va hamkorlikni rivojlantiradi.</a:t>
            </a:r>
          </a:p>
          <a:p>
            <a:r>
              <a:rPr sz="1932"/>
              <a:t>   - Iqtisodiy rivojlanish, yangi ish o'rinlari yaratish va jamiyatda iqtisodiy barqarorlikni ta'minlashda muhim o'rin tutadi.</a:t>
            </a:r>
          </a:p>
          <a:p>
            <a:r>
              <a:rPr sz="1932"/>
              <a:t>3. Misollar:</a:t>
            </a:r>
          </a:p>
          <a:p>
            <a:r>
              <a:rPr sz="1932"/>
              <a:t>   - Ijtimoiy tadbirlar: Mahalliy festivallar, xayriya tadbirlari va madaniy tadbirlar.</a:t>
            </a:r>
          </a:p>
          <a:p>
            <a:r>
              <a:rPr sz="1932"/>
              <a:t>   - Iqtisodiy rivojlanish: Yangi bizneslar ochilishi, investitsiyalar va iqtisodiy o'sish.</a:t>
            </a:r>
          </a:p>
        </p:txBody>
      </p:sp>
    </p:spTree>
  </p:cSld>
  <p:clrMapOvr>
    <a:masterClrMapping/>
  </p:clrMapOvr>
</p:sld>
</file>

<file path=ppt/slides/slide1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rPr sz="6600"/>
              <a:t>Faoliyat va madaniyat</a:t>
            </a:r>
          </a:p>
        </p:txBody>
      </p:sp>
      <p:sp>
        <p:nvSpPr>
          <p:cNvPr id="3" name="Text Placeholder 2"/>
          <p:cNvSpPr>
            <a:spLocks noGrp="1"/>
          </p:cNvSpPr>
          <p:nvPr>
            <p:ph type="body" idx="1"/>
          </p:nvPr>
        </p:nvSpPr>
        <p:spPr/>
        <p:txBody>
          <a:bodyPr/>
          <a:lstStyle/>
          <a:p>
            <a:r>
              <a:rPr sz="2620"/>
              <a:t>Faoliyat - bu insonning atrof-muhit bilan o'zaro aloqasi, madaniyat esa inson hayotidagi qadriyatlar, an'analar va urf-odatlar to'plamidir. Ular bir-biriga bog'liq: faoliyat madaniyatni shakllantiradi, madaniyat esa faoliyatni belgilaydi.</a:t>
            </a:r>
          </a:p>
        </p:txBody>
      </p:sp>
      <p:sp>
        <p:nvSpPr>
          <p:cNvPr id="4" name="Text Placeholder 3"/>
          <p:cNvSpPr>
            <a:spLocks noGrp="1"/>
          </p:cNvSpPr>
          <p:nvPr>
            <p:ph type="body" idx="2"/>
          </p:nvPr>
        </p:nvSpPr>
        <p:spPr/>
        <p:txBody>
          <a:bodyPr/>
          <a:lstStyle/>
          <a:p>
            <a:r>
              <a:rPr sz="2840"/>
              <a:t>Madaniyat faoliyatga turli yo'llar bilan ta'sir ko'rsatadi. Masalan, O'zbekistondagi milliy bayramlar va an'analar, insonlarning ijtimoiy faoliyatini va ijtimoiy aloqalarini mustahkamlashga yordam beradi. Yana bir misol, san'at va sport tadbirlari, ular madaniyat orqali rivojlanadi va jamoatchilikni birlashtiradi.</a:t>
            </a:r>
          </a:p>
        </p:txBody>
      </p:sp>
    </p:spTree>
  </p:cSld>
  <p:clrMapOvr>
    <a:masterClrMapping/>
  </p:clrMapOvr>
</p:sld>
</file>

<file path=ppt/slides/slide1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ext Placeholder 1"/>
          <p:cNvSpPr>
            <a:spLocks noGrp="1"/>
          </p:cNvSpPr>
          <p:nvPr>
            <p:ph type="body" idx="10" sz="quarter"/>
          </p:nvPr>
        </p:nvSpPr>
        <p:spPr/>
        <p:txBody>
          <a:bodyPr/>
          <a:lstStyle/>
          <a:p>
            <a:r>
              <a:rPr sz="3520"/>
              <a:t>Rivojlanish strategiyalarining asosiy tamoyillari</a:t>
            </a:r>
          </a:p>
        </p:txBody>
      </p:sp>
      <p:sp>
        <p:nvSpPr>
          <p:cNvPr id="3" name="Text Placeholder 2"/>
          <p:cNvSpPr>
            <a:spLocks noGrp="1"/>
          </p:cNvSpPr>
          <p:nvPr>
            <p:ph type="body" idx="11" sz="quarter"/>
          </p:nvPr>
        </p:nvSpPr>
        <p:spPr/>
        <p:txBody>
          <a:bodyPr/>
          <a:lstStyle/>
          <a:p>
            <a:r>
              <a:rPr sz="1696"/>
              <a:t>Rivojlanish strategiyalarining mohiyati tashkilotlarning uzoq muddatli muvaffaqiyatini ta'minlashda muhimdir. Bu strategiyalar innovatsion yondashuv va resurslarni optimallashtirish orqali faoliyatni yanada samarali qilishga yordam beradi.</a:t>
            </a:r>
          </a:p>
          <a:p>
            <a:r>
              <a:rPr sz="1696"/>
              <a:t>Asosiy tamoyillar:</a:t>
            </a:r>
          </a:p>
          <a:p>
            <a:r>
              <a:rPr sz="1696"/>
              <a:t>1. Innovatsion yondashuv - yangi g'oyalar va texnologiyalarni joriy etish, bu esa raqobatni oshiradi.</a:t>
            </a:r>
          </a:p>
          <a:p>
            <a:r>
              <a:rPr sz="1696"/>
              <a:t>2. Resurslarni optimallashtirish - mavjud resurslarni eng samarali foydalanish, xarajatlarni kamaytirish va rentabellikni oshirish.</a:t>
            </a:r>
          </a:p>
          <a:p>
            <a:r>
              <a:rPr sz="1696"/>
              <a:t>Bu tamoyillar faoliyatni rivojlantirishda muhim ahamiyatga ega. Misol sifatida, Apple kompaniyasi o'zining yangi mahsulotlari bilan bozorni egallashga erishgan, Google esa innovatsion texnologiyalarni qo'llash orqali foydalanuvchilarga yuqori sifatli xizmatlar taklif etadi.</a:t>
            </a:r>
          </a:p>
        </p:txBody>
      </p:sp>
    </p:spTree>
  </p:cSld>
  <p:clrMapOvr>
    <a:masterClrMapping/>
  </p:clrMapOvr>
</p:sld>
</file>

<file path=ppt/slides/slide1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ext Placeholder 1"/>
          <p:cNvSpPr>
            <a:spLocks noGrp="1"/>
          </p:cNvSpPr>
          <p:nvPr>
            <p:ph type="body" idx="10" sz="quarter"/>
          </p:nvPr>
        </p:nvSpPr>
        <p:spPr/>
        <p:txBody>
          <a:bodyPr/>
          <a:lstStyle/>
          <a:p>
            <a:r>
              <a:rPr sz="3960"/>
              <a:t>Bozor tahlili va talabni aniqlash</a:t>
            </a:r>
          </a:p>
        </p:txBody>
      </p:sp>
      <p:sp>
        <p:nvSpPr>
          <p:cNvPr id="3" name="Text Placeholder 2"/>
          <p:cNvSpPr>
            <a:spLocks noGrp="1"/>
          </p:cNvSpPr>
          <p:nvPr>
            <p:ph type="body" idx="11" sz="quarter"/>
          </p:nvPr>
        </p:nvSpPr>
        <p:spPr/>
        <p:txBody>
          <a:bodyPr/>
          <a:lstStyle/>
          <a:p>
            <a:r>
              <a:rPr sz="1680"/>
              <a:t>Bozor tahlili iqtisodiy faoliyatni muvaffaqiyatli boshqarish uchun muhim ahamiyatga ega. U bozordagi raqobatchilar, iste'molchilar va bozorning umumiy holatini o'rganish orqali muhim ma'lumotlar taqdim etadi. Bozor tahlilining ahamiyati va muhimligini quyidagi nuqtalarda ko'rish mumkin:</a:t>
            </a:r>
          </a:p>
          <a:p>
            <a:r>
              <a:rPr sz="1680"/>
              <a:t>- Bozor tahlili orqali iste'molchilarning ehtiyojlarini va afzalliklarini aniqlash mumkin.</a:t>
            </a:r>
          </a:p>
          <a:p>
            <a:r>
              <a:rPr sz="1680"/>
              <a:t>- U bozor tendensiyalarini kuzatishga yordam beradi, bu esa strategik qarorlar qabul qilishda muhimdir.</a:t>
            </a:r>
          </a:p>
          <a:p>
            <a:r>
              <a:rPr sz="1680"/>
              <a:t>Talabni aniqlash usullari quyidagilarni o'z ichiga oladi:</a:t>
            </a:r>
          </a:p>
          <a:p>
            <a:r>
              <a:rPr sz="1680"/>
              <a:t>- Anketalar: Iste'molchilar fikrlarini to'plash uchun samarali usul.</a:t>
            </a:r>
          </a:p>
          <a:p>
            <a:r>
              <a:rPr sz="1680"/>
              <a:t>- So'rovlar: Keng miqyosda ma'lumot to'plash uchun ishlatiladi.</a:t>
            </a:r>
          </a:p>
          <a:p>
            <a:r>
              <a:rPr sz="1680"/>
              <a:t>- Bozor tadqiqotlari: Raqobatchilar va bozor holatini chuqur o'rganish imkonini beradi.</a:t>
            </a:r>
          </a:p>
          <a:p>
            <a:r>
              <a:rPr sz="1680"/>
              <a:t>Ushbu usullar faoliyatni rivojlantirishga katta ta'sir ko'rsatadi, chunki ular iste'molchilarning ehtiyojlarini aniqlash va bozor strategiyalarini shakllantirishda yordam beradi. Misol uchun, anketalar orqali to'plangan ma'lumotlar mahsulotlarni takomillashtirishga va marketing strategiyalarini aniqlashga yo'naltirilishi mumkin. Statistik ma'lumotlar esa, bozorning o'zgarishlarini kuzatishga va kelajakdagi strategiyalarni belgilashga imkon beradi.</a:t>
            </a:r>
          </a:p>
        </p:txBody>
      </p:sp>
    </p:spTree>
  </p:cSld>
  <p:clrMapOvr>
    <a:masterClrMapping/>
  </p:clrMapOvr>
</p:sld>
</file>

<file path=ppt/slides/slide1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ext Placeholder 1"/>
          <p:cNvSpPr>
            <a:spLocks noGrp="1"/>
          </p:cNvSpPr>
          <p:nvPr>
            <p:ph type="body" idx="10" sz="quarter"/>
          </p:nvPr>
        </p:nvSpPr>
        <p:spPr/>
        <p:txBody>
          <a:bodyPr/>
          <a:lstStyle/>
          <a:p>
            <a:r>
              <a:rPr sz="7040"/>
              <a:t>Innovatsion yondashuvlar va texnologiyalar</a:t>
            </a:r>
          </a:p>
        </p:txBody>
      </p:sp>
      <p:sp>
        <p:nvSpPr>
          <p:cNvPr id="3" name="Text Placeholder 2"/>
          <p:cNvSpPr>
            <a:spLocks noGrp="1"/>
          </p:cNvSpPr>
          <p:nvPr>
            <p:ph type="body" idx="11" sz="quarter"/>
          </p:nvPr>
        </p:nvSpPr>
        <p:spPr/>
        <p:txBody>
          <a:bodyPr/>
          <a:lstStyle/>
          <a:p>
            <a:r>
              <a:rPr sz="2860"/>
              <a:t>Innovatsion yondashuvlar va faoliyatga ta'siri</a:t>
            </a:r>
          </a:p>
        </p:txBody>
      </p:sp>
      <p:sp>
        <p:nvSpPr>
          <p:cNvPr id="4" name="Text Placeholder 3"/>
          <p:cNvSpPr>
            <a:spLocks noGrp="1"/>
          </p:cNvSpPr>
          <p:nvPr>
            <p:ph type="body" idx="12" sz="quarter"/>
          </p:nvPr>
        </p:nvSpPr>
        <p:spPr/>
        <p:txBody>
          <a:bodyPr/>
          <a:lstStyle/>
          <a:p>
            <a:r>
              <a:rPr sz="2076"/>
              <a:t>Innovatsion yondashuvlar tashkilotlarning faoliyatini yanada samarali boshqarishga yordam beradi. Ular yangi g'oyalarning amalga oshirilishi va jarayonlarni optimallashtirish orqali raqobatbardoshligini oshiradi. Buning natijasida, tashkilotlar bozorda o'z o'rnini mustahkamlashlari mumkin.</a:t>
            </a:r>
          </a:p>
        </p:txBody>
      </p:sp>
      <p:sp>
        <p:nvSpPr>
          <p:cNvPr id="5" name="Text Placeholder 4"/>
          <p:cNvSpPr>
            <a:spLocks noGrp="1"/>
          </p:cNvSpPr>
          <p:nvPr>
            <p:ph type="body" idx="13" sz="quarter"/>
          </p:nvPr>
        </p:nvSpPr>
        <p:spPr/>
        <p:txBody>
          <a:bodyPr/>
          <a:lstStyle/>
          <a:p>
            <a:r>
              <a:rPr sz="2860"/>
              <a:t>Texnologiyalar: yangi mahsulotlar va xizmatlar</a:t>
            </a:r>
          </a:p>
        </p:txBody>
      </p:sp>
      <p:sp>
        <p:nvSpPr>
          <p:cNvPr id="6" name="Text Placeholder 5"/>
          <p:cNvSpPr>
            <a:spLocks noGrp="1"/>
          </p:cNvSpPr>
          <p:nvPr>
            <p:ph type="body" idx="14" sz="quarter"/>
          </p:nvPr>
        </p:nvSpPr>
        <p:spPr/>
        <p:txBody>
          <a:bodyPr/>
          <a:lstStyle/>
          <a:p>
            <a:r>
              <a:rPr sz="1956"/>
              <a:t>Yangi texnologiyalar, mahsulot va xizmatlar yaratish jarayonida katta ahamiyatga ega. Masalan, sun'iy intellekt va avtomatlashtirish texnologiyalari ishlab chiqarish jarayonlarini tezlashtirib, xarajatlarni kamaytiradi. Shuningdek, bu mijozlar uchun qulay va sifatli xizmatlarni taqdim etishga yordam beradi.</a:t>
            </a:r>
          </a:p>
        </p:txBody>
      </p:sp>
      <p:sp>
        <p:nvSpPr>
          <p:cNvPr id="7" name="Text Placeholder 6"/>
          <p:cNvSpPr>
            <a:spLocks noGrp="1"/>
          </p:cNvSpPr>
          <p:nvPr>
            <p:ph type="body" idx="15" sz="quarter"/>
          </p:nvPr>
        </p:nvSpPr>
        <p:spPr/>
        <p:txBody>
          <a:bodyPr/>
          <a:lstStyle/>
          <a:p>
            <a:r>
              <a:rPr sz="2860"/>
              <a:t>Innovatsiyalarning muvaffaqiyatli misollari</a:t>
            </a:r>
          </a:p>
        </p:txBody>
      </p:sp>
      <p:sp>
        <p:nvSpPr>
          <p:cNvPr id="8" name="Text Placeholder 7"/>
          <p:cNvSpPr>
            <a:spLocks noGrp="1"/>
          </p:cNvSpPr>
          <p:nvPr>
            <p:ph type="body" idx="16" sz="quarter"/>
          </p:nvPr>
        </p:nvSpPr>
        <p:spPr/>
        <p:txBody>
          <a:bodyPr/>
          <a:lstStyle/>
          <a:p>
            <a:r>
              <a:rPr sz="2076"/>
              <a:t>Dunyodagi ko'plab kompaniyalar innovatsion yondashuvlarni muvaffaqiyatli amalga oshirib kelmoqda. Apple kompaniyasi, masalan, doimiy ravishda yangi mahsulotlar chiqarib, bozorda yetakchilikni saqlab kelmoqda. Bunday misollar innovatsiya va texnologiyalarning ahamiyatini yanada kuchaytiradi.</a:t>
            </a:r>
          </a:p>
        </p:txBody>
      </p:sp>
    </p:spTree>
  </p:cSld>
  <p:clrMapOvr>
    <a:masterClrMapping/>
  </p:clrMapOvr>
</p:sld>
</file>

<file path=ppt/slides/slide1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rPr sz="6600"/>
              <a:t>Kadrlar tayyorlash va rivojlantirish</a:t>
            </a:r>
          </a:p>
        </p:txBody>
      </p:sp>
      <p:pic>
        <p:nvPicPr>
          <p:cNvPr id="3" name="Picture Placeholder 2" descr="image.jpg"/>
          <p:cNvPicPr>
            <a:picLocks noGrp="1" noChangeAspect="1"/>
          </p:cNvPicPr>
          <p:nvPr>
            <p:ph type="pic" idx="2"/>
          </p:nvPr>
        </p:nvPicPr>
        <p:blipFill>
          <a:blip r:embed="rId2"/>
          <a:srcRect l="5494" r="5494"/>
          <a:stretch>
            <a:fillRect/>
          </a:stretch>
        </p:blipFill>
        <p:spPr/>
      </p:pic>
      <p:sp>
        <p:nvSpPr>
          <p:cNvPr id="4" name="Text Placeholder 3"/>
          <p:cNvSpPr>
            <a:spLocks noGrp="1"/>
          </p:cNvSpPr>
          <p:nvPr>
            <p:ph type="body" idx="1"/>
          </p:nvPr>
        </p:nvSpPr>
        <p:spPr/>
        <p:txBody>
          <a:bodyPr/>
          <a:lstStyle/>
          <a:p>
            <a:r>
              <a:rPr sz="1560"/>
              <a:t>Kadrlar tayyorlashning ahamiyati:</a:t>
            </a:r>
          </a:p>
          <a:p>
            <a:r>
              <a:rPr sz="1560"/>
              <a:t>- Tashkilotlarning raqobatbardoshligini oshirish.</a:t>
            </a:r>
          </a:p>
          <a:p>
            <a:r>
              <a:rPr sz="1560"/>
              <a:t>- Malakali kadrlar tayyorlash orqali ishchilarning samaradorligini oshirish.</a:t>
            </a:r>
          </a:p>
          <a:p>
            <a:r>
              <a:rPr sz="1560"/>
              <a:t>- Yangi ko'nikmalarni egallash imkoniyatlarini taqdim etadi.</a:t>
            </a:r>
          </a:p>
          <a:p>
            <a:r>
              <a:rPr sz="1560"/>
              <a:t>Rivojlantirish strategiyalari:</a:t>
            </a:r>
          </a:p>
          <a:p>
            <a:r>
              <a:rPr sz="1560"/>
              <a:t>- Trening dasturlari: xodimlarning bilim va ko'nikmalarini yangilash.</a:t>
            </a:r>
          </a:p>
          <a:p>
            <a:r>
              <a:rPr sz="1560"/>
              <a:t>- Seminarlar va workshoplar: jamoa ichida hamkorlik va innovatsion fikrlashni rivojlantirishga yordam beradi.</a:t>
            </a:r>
          </a:p>
          <a:p>
            <a:r>
              <a:rPr sz="1560"/>
              <a:t>- Ko'nikmalarni oshirish imkoniyatlari: individual rivojlanish va professional o'sish.</a:t>
            </a:r>
          </a:p>
          <a:p>
            <a:r>
              <a:rPr sz="1560"/>
              <a:t>Kadrlarni rivojlantirishdagi muvaffaqiyat misollari:</a:t>
            </a:r>
          </a:p>
          <a:p>
            <a:r>
              <a:rPr sz="1560"/>
              <a:t>- Kompaniyalar o'z xodimlarini muntazam ravishda o'qitib, ishlab chiqarish samaradorligini oshirgan.</a:t>
            </a:r>
          </a:p>
          <a:p>
            <a:r>
              <a:rPr sz="1560"/>
              <a:t>- Muvaffaqiyatli trening dasturlari natijasida o'sish foizini (masalan, 20%ga oshgan) ko'rsatish.</a:t>
            </a:r>
          </a:p>
        </p:txBody>
      </p:sp>
      <p:sp>
        <p:nvSpPr>
          <p:cNvPr id="5" name="TextBox 4"/>
          <p:cNvSpPr txBox="1"/>
          <p:nvPr/>
        </p:nvSpPr>
        <p:spPr>
          <a:xfrm>
            <a:off x="10956888" y="8926800"/>
            <a:ext cx="5486400" cy="228600"/>
          </a:xfrm>
          <a:prstGeom prst="rect">
            <a:avLst/>
          </a:prstGeom>
          <a:solidFill>
            <a:srgbClr val="F5F3F2"/>
          </a:solidFill>
        </p:spPr>
        <p:txBody>
          <a:bodyPr wrap="none" tIns="0" bIns="0" lIns="0" rIns="0">
            <a:spAutoFit/>
          </a:bodyPr>
          <a:lstStyle/>
          <a:p>
            <a:pPr algn="ctr"/>
            <a:r>
              <a:rPr sz="1100"/>
              <a:t>Photo by </a:t>
            </a:r>
            <a:r>
              <a:rPr sz="1100">
                <a:hlinkClick r:id="rId3"/>
              </a:rPr>
              <a:t>Scott Graham</a:t>
            </a:r>
            <a:r>
              <a:rPr sz="1100"/>
              <a:t> on </a:t>
            </a:r>
            <a:r>
              <a:rPr sz="1100">
                <a:hlinkClick r:id="rId4"/>
              </a:rPr>
              <a:t>Unsplash</a:t>
            </a:r>
          </a:p>
        </p:txBody>
      </p:sp>
    </p:spTree>
  </p:cSld>
  <p:clrMapOvr>
    <a:masterClrMapping/>
  </p:clrMapOvr>
</p:sld>
</file>

<file path=ppt/slides/slide1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rPr sz="5500"/>
              <a:t>Hamkorlik va tarmoq yaratish</a:t>
            </a:r>
          </a:p>
        </p:txBody>
      </p:sp>
      <p:sp>
        <p:nvSpPr>
          <p:cNvPr id="3" name="Content Placeholder 2"/>
          <p:cNvSpPr>
            <a:spLocks noGrp="1"/>
          </p:cNvSpPr>
          <p:nvPr>
            <p:ph idx="10" sz="quarter"/>
          </p:nvPr>
        </p:nvSpPr>
        <p:spPr/>
        <p:txBody>
          <a:bodyPr/>
          <a:lstStyle/>
          <a:p>
            <a:r>
              <a:rPr sz="3174"/>
              <a:t>Hamkorlik tashkilotlar o'rtasida resurslar, bilim va tajribalarni birlashtirish orqali ko'plab imkoniyatlarni ochadi. U jamoalarning birgalikda ishlashini ta'minlaydi va yangi g'oyalar yaratish uchun muhimdir. Hamkorlikning afzalliklari: samaradorlikni oshirish, xarajatlarni kamaytirish va innovatsion yechimlarni tezda amalga oshirish imkoniyatidir. Muvaffaqiyatli hamkorliklarda ishtirok etuvchi tomonlar o'zaro manfaatlarni ko'rib chiqadilar va umumiy maqsadlar sari harakat qiladilar.</a:t>
            </a:r>
          </a:p>
        </p:txBody>
      </p:sp>
      <p:sp>
        <p:nvSpPr>
          <p:cNvPr id="4" name="Content Placeholder 3"/>
          <p:cNvSpPr>
            <a:spLocks noGrp="1"/>
          </p:cNvSpPr>
          <p:nvPr>
            <p:ph idx="11" sz="quarter"/>
          </p:nvPr>
        </p:nvSpPr>
        <p:spPr/>
        <p:txBody>
          <a:bodyPr/>
          <a:lstStyle/>
          <a:p>
            <a:r>
              <a:rPr sz="3174"/>
              <a:t>Tarmoq yaratish tashkilotlararo aloqalarni mustahkamlash va jamoaviy ishni rivojlantirishga yordam beradi. Muvaffaqiyatli hamkorlik misollariga ko'plab tadbirkorlik loyihalari, ilmiy-tadqiqot ishlaridagi hamkorliklar va ijtimoiy tashabbuslar kiradi. Masalan, umumiy tadqiqot loyihalari ilmiy muassasalar o'rtasida resurslar va bilim almashishni ta'minlaydi. Shuningdek, ijtimoiy tashabbuslar orqali jamoalar o'zaro yordam ko'rsatish va innovatsion yechimlar ishlab chiqishda birlashadilar.</a:t>
            </a:r>
          </a:p>
        </p:txBody>
      </p:sp>
    </p:spTree>
  </p:cSld>
  <p:clrMapOvr>
    <a:masterClrMapping/>
  </p:clrMapOvr>
</p:sld>
</file>

<file path=ppt/slides/slide2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rPr sz="5940"/>
              <a:t>Monitoring va baholash</a:t>
            </a:r>
          </a:p>
        </p:txBody>
      </p:sp>
      <p:sp>
        <p:nvSpPr>
          <p:cNvPr id="3" name="Content Placeholder 2"/>
          <p:cNvSpPr>
            <a:spLocks noGrp="1"/>
          </p:cNvSpPr>
          <p:nvPr>
            <p:ph idx="10" sz="quarter"/>
          </p:nvPr>
        </p:nvSpPr>
        <p:spPr/>
        <p:txBody>
          <a:bodyPr/>
          <a:lstStyle/>
          <a:p>
            <a:r>
              <a:rPr sz="2157"/>
              <a:t>Monitoring va baholash faoliyatni rivojlantirishda muhim ahamiyatga ega. Ular natijalarni o'lchash va strategiyalarni qayta ko'rib chiqishda asosiy rol o'ynaydi. Monitoring yordamida faoliyat samaradorligini kuzatish, muammolarni aniqlash va zarur choralarni ko'rish mumkin. Baholash esa, amalga oshirilgan faoliyatlarning natijalarini tahlil qilishga imkon beradi va kelgusi rejalashtirish jarayoniga ta'sir ko'rsatadi. </a:t>
            </a:r>
          </a:p>
          <a:p>
            <a:r>
              <a:rPr sz="2157"/>
              <a:t>Misol sifatida, 2022-yilda bir kompaniya o'z marketing kampaniyasini baholash orqali 30% mijozlar sonining oshishini kuzatdi. Ushbu statistik ma'lumotlar, monitoring va baholash jarayonlarining muvaffaqiyatga erishishdagi ahamiyatini ko'rsatadi.</a:t>
            </a:r>
          </a:p>
        </p:txBody>
      </p:sp>
    </p:spTree>
  </p:cSld>
  <p:clrMapOvr>
    <a:masterClrMapping/>
  </p:clrMapOvr>
</p:sld>
</file>

<file path=ppt/slides/slide2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ext Placeholder 1"/>
          <p:cNvSpPr>
            <a:spLocks noGrp="1"/>
          </p:cNvSpPr>
          <p:nvPr>
            <p:ph type="body" idx="10" sz="quarter"/>
          </p:nvPr>
        </p:nvSpPr>
        <p:spPr/>
        <p:txBody>
          <a:bodyPr/>
          <a:lstStyle/>
          <a:p>
            <a:r>
              <a:rPr sz="3520"/>
              <a:t>Xulosa</a:t>
            </a:r>
          </a:p>
        </p:txBody>
      </p:sp>
      <p:sp>
        <p:nvSpPr>
          <p:cNvPr id="3" name="Text Placeholder 2"/>
          <p:cNvSpPr>
            <a:spLocks noGrp="1"/>
          </p:cNvSpPr>
          <p:nvPr>
            <p:ph type="body" idx="11" sz="quarter"/>
          </p:nvPr>
        </p:nvSpPr>
        <p:spPr/>
        <p:txBody>
          <a:bodyPr/>
          <a:lstStyle/>
          <a:p>
            <a:r>
              <a:rPr sz="1983"/>
              <a:t>Faoliyat inson hayotining asosiy jihatlaridan biridir. U shaxsiy rivojlanish va yangi imkoniyatlar yaratishga yordam beradi. Maqsadlarni belgilash va ularga erishish jarayoni faoliyat jarayonlarida muhim o'rin tutadi. Boshqarish va nazorat qilish, kelajakdagi faoliyat tendensiyalarini belgilaydi, bu esa innovatsiyalar va strategiyalar orqali amalga oshiriladi. Intellektual, jismoniy va ijodiy faoliyat turlari shaxsning rivojlanishiga ta'sir ko'rsatadi. Madaniyat esa faoliyatga ta'sir qilib, natijalarni o'lchash va strategiyalarni qayta ko'rib chiqishda yordam beradi. Keling, faoliyatimizni yanada rivojlantirish uchun birgalikda harakat qilaylik!</a:t>
            </a:r>
          </a:p>
        </p:txBody>
      </p:sp>
    </p:spTree>
  </p:cSld>
  <p:clrMapOvr>
    <a:masterClrMapping/>
  </p:clrMapOvr>
</p:sld>
</file>

<file path=ppt/slides/slide2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ext Placeholder 1"/>
          <p:cNvSpPr>
            <a:spLocks noGrp="1"/>
          </p:cNvSpPr>
          <p:nvPr>
            <p:ph type="body" idx="10" sz="quarter"/>
          </p:nvPr>
        </p:nvSpPr>
        <p:spPr/>
        <p:txBody>
          <a:bodyPr/>
          <a:lstStyle/>
          <a:p>
            <a:r>
              <a:t>E'tiboringiz uchun rahmat!</a:t>
            </a:r>
          </a:p>
        </p:txBody>
      </p:sp>
    </p:spTree>
  </p:cSld>
  <p:clrMapOvr>
    <a:masterClrMapping/>
  </p:clrMapOvr>
</p:sld>
</file>

<file path=ppt/theme/theme1.xml><?xml version="1.0" encoding="utf-8"?>
<a:theme xmlns:a="http://schemas.openxmlformats.org/drawingml/2006/main" name="Lawyer's Office It's All Good, Man!  ">
  <a:themeElements>
    <a:clrScheme name="Office">
      <a:dk1>
        <a:srgbClr val="000000"/>
      </a:dk1>
      <a:lt1>
        <a:srgbClr val="FFFFFF"/>
      </a:lt1>
      <a:dk2>
        <a:srgbClr val="1D1638"/>
      </a:dk2>
      <a:lt2>
        <a:srgbClr val="0F1A38"/>
      </a:lt2>
      <a:accent1>
        <a:srgbClr val="FFEF9D"/>
      </a:accent1>
      <a:accent2>
        <a:srgbClr val="FFCB00"/>
      </a:accent2>
      <a:accent3>
        <a:srgbClr val="E43A32"/>
      </a:accent3>
      <a:accent4>
        <a:srgbClr val="545454"/>
      </a:accent4>
      <a:accent5>
        <a:srgbClr val="1D1638"/>
      </a:accent5>
      <a:accent6>
        <a:srgbClr val="0F1A38"/>
      </a:accent6>
      <a:hlink>
        <a:srgbClr val="FFEF9D"/>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69</TotalTime>
  <Words>0</Words>
  <Application>Microsoft Office PowerPoint</Application>
  <PresentationFormat>Custom</PresentationFormat>
  <Paragraphs>0</Paragraphs>
  <Slides>0</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0</vt:i4>
      </vt:variant>
    </vt:vector>
  </HeadingPairs>
  <TitlesOfParts>
    <vt:vector size="4" baseType="lpstr">
      <vt:lpstr>Arial</vt:lpstr>
      <vt:lpstr>Lilita One</vt:lpstr>
      <vt:lpstr>Calibri</vt:lpstr>
      <vt:lpstr>Lawyer's Office It's All Good, Man!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Akbarjon</dc:creator>
  <cp:lastModifiedBy>OsiyoCOmputers™</cp:lastModifiedBy>
  <cp:revision>7</cp:revision>
  <dcterms:modified xsi:type="dcterms:W3CDTF">2024-10-09T16:33:27Z</dcterms:modified>
</cp:coreProperties>
</file>