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57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87" d="100"/>
          <a:sy n="87" d="100"/>
        </p:scale>
        <p:origin x="12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024F67-DEEC-4B1B-AE9F-CD47BDB04692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11219-0371-41D3-84CF-A52EAA32E0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9531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A11219-0371-41D3-84CF-A52EAA32E0A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9548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75C35F7-2702-4EE4-89FE-1FD9FD728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83B3A08-9659-4E85-BD95-CD78597BA6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8076BB1-B74D-4C2F-9407-36ACA40FD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B3E4308-C05E-4E3F-BE06-8909651B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C439EFB-684F-4853-BA43-F10B2371B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0828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7611107-C711-4B7B-9B5C-78187F21B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7297F4F-65D1-4E48-BDED-73FD48EC7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82FDCAB-48DF-4781-99EF-7E9DA638B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BAA975E-1FF6-4821-B9D0-3E1A07ECF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8442994-DE00-47BE-9CAB-1FAD362B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0335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1AD113-3C0F-4587-ADAA-7E920AC99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26607B6-00D8-4AC9-91E4-CFAA03B5E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8A148CB-6264-4841-AAF9-DBCE2419D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41F5CC8-AE16-4F87-A3AA-B9B21CEFF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8A72415-FBA4-4501-A922-DD118F17C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6543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B47F51F-B787-4421-9313-E6EC4C8C6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C043CEF-9582-4D81-8E7E-B8B5B7B5FA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E2515ED-404F-4B2A-8B4A-F3A7A840AE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72BB7B9-EE6E-4BE0-8F3D-5E29E6B61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83C0D91-2BFF-42DD-AAAA-60BBCD67D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30AAE84-4F6D-4782-9A3D-B21832DC5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1534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DC9B20C-CB63-4B22-9B29-EAB24CACC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B890495-831D-43C9-99A4-4CB8FD192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B422F79-421E-4A32-A5EA-5E52CBC4A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93ABB8D9-D141-4F6B-ADEF-48B0DD11E8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C9AD9B34-CB7B-41C4-BF13-FE626EB513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64100B3-C373-421E-8347-E54068CDB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B6397DEA-CC48-4EAE-9AFF-D9992582B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2C7E4BAA-6967-49BB-816A-6AC4912E8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2965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88B86B0-0203-451F-AA37-75ED421DF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884543D-01A3-4A74-A879-6F1C28629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ADDF12FD-29B7-4E3C-9FAC-DACF92991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781E7CD-B260-4DA8-83D2-AA82C63DC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220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4FB8572D-B4D0-43E5-BF84-0DEC89D43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D6760998-2CF7-4758-BB82-5F1E6C001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3221E7B-8586-443C-A953-6F840F0FD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0288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D859AD0-DF01-4A3C-84F0-A8CD69A9D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532CA26-0835-495D-9A65-7993849F2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C988B34-1264-40AF-BCC1-B4B213303E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871E5ED-7D2F-454F-8A8B-895C6EC72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8C485A4-609F-402C-9260-8B158E8CA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535C7F2-BB9B-47C1-A3D8-BCC8E581A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6863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4A544AE-5557-45CD-83FA-3598B780C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B88BCC0A-37F1-437B-B1A1-7900B7617F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86BCA2D-FB14-4D2C-A354-F030D79ED9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F529817-57F4-47BF-BAB2-9000F460A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E8B025E-ACA7-4F40-8252-4F8914405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F53C1EB-72C2-485A-86AB-DDB361130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9565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3E9FDF-F03F-4333-8A09-C0D2B557E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B30126A-5287-45F7-83E6-89B12516A3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70C8DA6-48EC-4F3B-8B25-2050BD657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CED3389-CA3C-4DE3-BF0E-FBD6ECB7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6BAC758-8A70-4271-A493-4E178018E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9324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69DE84CD-E067-442A-B064-40450BA6B2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CB5A9E6D-CDC6-40A4-90D5-421A09BDDC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B966420-44C7-4881-A47D-4132F05C8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9B78-8568-4BA5-8B3F-1322BC67663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B3B0A20-0DB6-4F96-82F7-5F15435C6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B812955-6CAD-4AD1-9B4F-156A898C2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6DD1-2CCF-478B-B8BD-F60FB95CCA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9015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EE9290-A71E-41D8-BB01-242562362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4418F7E-3F9B-45B4-B017-6E29FBC3A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4ADF787-F0DE-4FE5-AE88-C631045FB5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19B78-8568-4BA5-8B3F-1322BC67663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AE47325-7FD4-4F21-8B82-77CB5C85E3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E344CD3-876B-497C-B7E2-9B5D42C7D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C6DD1-2CCF-478B-B8BD-F60FB95CCA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2640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2FC16B9-A14B-4ACF-93AA-23EE434442B7}"/>
              </a:ext>
            </a:extLst>
          </p:cNvPr>
          <p:cNvSpPr txBox="1"/>
          <p:nvPr/>
        </p:nvSpPr>
        <p:spPr>
          <a:xfrm>
            <a:off x="1110342" y="5387926"/>
            <a:ext cx="106571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highlight>
                  <a:srgbClr val="FF0000"/>
                </a:highlight>
                <a:latin typeface="Bahnschrift Condensed" panose="020B0502040204020203" pitchFamily="34" charset="0"/>
              </a:rPr>
              <a:t>ARXEOLOGIYA FANI TARIXI</a:t>
            </a:r>
            <a:endParaRPr lang="ru-RU" sz="6000" b="1" dirty="0">
              <a:highlight>
                <a:srgbClr val="FF0000"/>
              </a:highlight>
              <a:latin typeface="Bahnschrift Condensed" panose="020B05020402040202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D701B68-5A5E-41C3-97FD-BA86DF9E3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201" y="313734"/>
            <a:ext cx="9059594" cy="479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4256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FD648F9-EFE5-4F42-8992-D301F6AD7859}"/>
              </a:ext>
            </a:extLst>
          </p:cNvPr>
          <p:cNvSpPr txBox="1"/>
          <p:nvPr/>
        </p:nvSpPr>
        <p:spPr>
          <a:xfrm>
            <a:off x="334108" y="190477"/>
            <a:ext cx="5278901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/>
              <a:t>Kishilik</a:t>
            </a:r>
            <a:r>
              <a:rPr lang="en-US" sz="2000" b="1" dirty="0"/>
              <a:t> </a:t>
            </a:r>
            <a:r>
              <a:rPr lang="en-US" sz="2000" b="1" dirty="0" err="1"/>
              <a:t>jamiyati</a:t>
            </a:r>
            <a:r>
              <a:rPr lang="en-US" sz="2000" b="1" dirty="0"/>
              <a:t> </a:t>
            </a:r>
            <a:r>
              <a:rPr lang="en-US" sz="2000" b="1" dirty="0" err="1"/>
              <a:t>tarixini</a:t>
            </a:r>
            <a:r>
              <a:rPr lang="en-US" sz="2000" b="1" dirty="0"/>
              <a:t> </a:t>
            </a:r>
            <a:r>
              <a:rPr lang="en-US" sz="2000" b="1" dirty="0" err="1"/>
              <a:t>tiklashda</a:t>
            </a:r>
            <a:r>
              <a:rPr lang="en-US" sz="2000" b="1" dirty="0"/>
              <a:t> </a:t>
            </a:r>
            <a:r>
              <a:rPr lang="en-US" sz="2000" b="1" dirty="0" err="1"/>
              <a:t>arxeologiyaning</a:t>
            </a:r>
            <a:r>
              <a:rPr lang="en-US" sz="2000" b="1" dirty="0"/>
              <a:t> </a:t>
            </a:r>
            <a:r>
              <a:rPr lang="en-US" sz="2000" b="1" dirty="0" err="1" smtClean="0"/>
              <a:t>o‘rni</a:t>
            </a:r>
            <a:r>
              <a:rPr lang="en-US" sz="2000" b="1" dirty="0" smtClean="0"/>
              <a:t> </a:t>
            </a:r>
            <a:r>
              <a:rPr lang="en-US" sz="2000" b="1" dirty="0" err="1"/>
              <a:t>beqiyosdir</a:t>
            </a:r>
            <a:r>
              <a:rPr lang="en-US" sz="2000" b="1" dirty="0"/>
              <a:t>. </a:t>
            </a:r>
            <a:r>
              <a:rPr lang="en-US" sz="2000" b="1" dirty="0" err="1"/>
              <a:t>Arxeologiya</a:t>
            </a:r>
            <a:r>
              <a:rPr lang="en-US" sz="2000" b="1" dirty="0"/>
              <a:t> </a:t>
            </a:r>
            <a:r>
              <a:rPr lang="en-US" sz="2000" b="1" dirty="0" err="1"/>
              <a:t>qadimgi</a:t>
            </a:r>
            <a:r>
              <a:rPr lang="en-US" sz="2000" b="1" dirty="0"/>
              <a:t> </a:t>
            </a:r>
            <a:r>
              <a:rPr lang="en-US" sz="2000" b="1" dirty="0" err="1"/>
              <a:t>moddiy</a:t>
            </a:r>
            <a:r>
              <a:rPr lang="en-US" sz="2000" b="1" dirty="0"/>
              <a:t> </a:t>
            </a:r>
            <a:r>
              <a:rPr lang="en-US" sz="2000" b="1" dirty="0" err="1"/>
              <a:t>madaniyat</a:t>
            </a:r>
            <a:r>
              <a:rPr lang="en-US" sz="2000" b="1" dirty="0"/>
              <a:t> </a:t>
            </a:r>
            <a:r>
              <a:rPr lang="en-US" sz="2000" b="1" dirty="0" err="1"/>
              <a:t>manbalarini</a:t>
            </a:r>
            <a:r>
              <a:rPr lang="en-US" sz="2000" b="1" dirty="0"/>
              <a:t> </a:t>
            </a:r>
            <a:r>
              <a:rPr lang="en-US" sz="2000" b="1" dirty="0" err="1"/>
              <a:t>o‘rganish</a:t>
            </a:r>
            <a:r>
              <a:rPr lang="en-US" sz="2000" b="1" dirty="0"/>
              <a:t> </a:t>
            </a:r>
            <a:r>
              <a:rPr lang="en-US" sz="2000" b="1" dirty="0" err="1"/>
              <a:t>jarayonida</a:t>
            </a:r>
            <a:r>
              <a:rPr lang="en-US" sz="2000" b="1" dirty="0"/>
              <a:t> </a:t>
            </a:r>
            <a:r>
              <a:rPr lang="en-US" sz="2000" b="1" dirty="0" err="1"/>
              <a:t>turli</a:t>
            </a:r>
            <a:r>
              <a:rPr lang="en-US" sz="2000" b="1" dirty="0"/>
              <a:t> </a:t>
            </a:r>
            <a:r>
              <a:rPr lang="en-US" sz="2000" b="1" dirty="0" err="1"/>
              <a:t>uslublardan</a:t>
            </a:r>
            <a:r>
              <a:rPr lang="en-US" sz="2000" b="1" dirty="0"/>
              <a:t>, </a:t>
            </a:r>
            <a:r>
              <a:rPr lang="en-US" sz="2000" b="1" dirty="0" err="1"/>
              <a:t>ayniqsa</a:t>
            </a:r>
            <a:r>
              <a:rPr lang="en-US" sz="2000" b="1" dirty="0"/>
              <a:t> </a:t>
            </a:r>
            <a:r>
              <a:rPr lang="en-US" sz="2000" b="1" dirty="0" err="1"/>
              <a:t>aniq</a:t>
            </a:r>
            <a:r>
              <a:rPr lang="en-US" sz="2000" b="1" dirty="0"/>
              <a:t> </a:t>
            </a:r>
            <a:r>
              <a:rPr lang="en-US" sz="2000" b="1" dirty="0" err="1"/>
              <a:t>fanlaming</a:t>
            </a:r>
            <a:r>
              <a:rPr lang="en-US" sz="2000" b="1" dirty="0"/>
              <a:t> </a:t>
            </a:r>
            <a:r>
              <a:rPr lang="en-US" sz="2000" b="1" dirty="0" err="1"/>
              <a:t>yutuqlaridan</a:t>
            </a:r>
            <a:r>
              <a:rPr lang="en-US" sz="2000" b="1" dirty="0"/>
              <a:t> </a:t>
            </a:r>
            <a:r>
              <a:rPr lang="en-US" sz="2000" b="1" dirty="0" err="1"/>
              <a:t>unumli</a:t>
            </a:r>
            <a:r>
              <a:rPr lang="en-US" sz="2000" b="1" dirty="0"/>
              <a:t> </a:t>
            </a:r>
            <a:r>
              <a:rPr lang="en-US" sz="2000" b="1" dirty="0" err="1"/>
              <a:t>foydalanadi</a:t>
            </a:r>
            <a:r>
              <a:rPr lang="en-US" sz="2000" b="1" dirty="0"/>
              <a:t>. Bu </a:t>
            </a:r>
            <a:r>
              <a:rPr lang="en-US" sz="2000" b="1" dirty="0" err="1"/>
              <a:t>fanlar</a:t>
            </a:r>
            <a:r>
              <a:rPr lang="en-US" sz="2000" b="1" dirty="0"/>
              <a:t> - </a:t>
            </a:r>
            <a:r>
              <a:rPr lang="en-US" sz="2000" b="1" dirty="0" err="1"/>
              <a:t>geografiya</a:t>
            </a:r>
            <a:r>
              <a:rPr lang="en-US" sz="2000" b="1" dirty="0"/>
              <a:t>, </a:t>
            </a:r>
            <a:r>
              <a:rPr lang="en-US" sz="2000" b="1" dirty="0" err="1"/>
              <a:t>geologiya</a:t>
            </a:r>
            <a:r>
              <a:rPr lang="en-US" sz="2000" b="1" dirty="0"/>
              <a:t>, </a:t>
            </a:r>
            <a:r>
              <a:rPr lang="en-US" sz="2000" b="1" dirty="0" err="1"/>
              <a:t>botanika</a:t>
            </a:r>
            <a:r>
              <a:rPr lang="en-US" sz="2000" b="1" dirty="0"/>
              <a:t>, </a:t>
            </a:r>
            <a:r>
              <a:rPr lang="en-US" sz="2000" b="1" dirty="0" err="1"/>
              <a:t>zoologiya</a:t>
            </a:r>
            <a:r>
              <a:rPr lang="en-US" sz="2000" b="1" dirty="0"/>
              <a:t>, </a:t>
            </a:r>
            <a:r>
              <a:rPr lang="en-US" sz="2000" b="1" dirty="0" err="1"/>
              <a:t>kimyo</a:t>
            </a:r>
            <a:r>
              <a:rPr lang="en-US" sz="2000" b="1" dirty="0"/>
              <a:t>, </a:t>
            </a:r>
            <a:r>
              <a:rPr lang="en-US" sz="2000" b="1" dirty="0" err="1"/>
              <a:t>biologiya</a:t>
            </a:r>
            <a:r>
              <a:rPr lang="en-US" sz="2000" b="1" dirty="0"/>
              <a:t>, </a:t>
            </a:r>
            <a:r>
              <a:rPr lang="en-US" sz="2000" b="1" dirty="0" err="1"/>
              <a:t>fizika</a:t>
            </a:r>
            <a:r>
              <a:rPr lang="en-US" sz="2000" b="1" dirty="0"/>
              <a:t>, </a:t>
            </a:r>
            <a:r>
              <a:rPr lang="en-US" sz="2000" b="1" dirty="0" err="1"/>
              <a:t>antropologiya</a:t>
            </a:r>
            <a:r>
              <a:rPr lang="en-US" sz="2000" b="1" dirty="0"/>
              <a:t>, </a:t>
            </a:r>
            <a:r>
              <a:rPr lang="en-US" sz="2000" b="1" dirty="0" err="1"/>
              <a:t>etnografiya</a:t>
            </a:r>
            <a:r>
              <a:rPr lang="en-US" sz="2000" b="1" dirty="0"/>
              <a:t>, </a:t>
            </a:r>
            <a:r>
              <a:rPr lang="en-US" sz="2000" b="1" dirty="0" err="1"/>
              <a:t>toponimika</a:t>
            </a:r>
            <a:r>
              <a:rPr lang="en-US" sz="2000" b="1" dirty="0"/>
              <a:t>, </a:t>
            </a:r>
            <a:r>
              <a:rPr lang="en-US" sz="2000" b="1" dirty="0" err="1"/>
              <a:t>astronomiya</a:t>
            </a:r>
            <a:r>
              <a:rPr lang="en-US" sz="2000" b="1" dirty="0"/>
              <a:t> </a:t>
            </a:r>
            <a:r>
              <a:rPr lang="en-US" sz="2000" b="1" dirty="0" err="1"/>
              <a:t>va</a:t>
            </a:r>
            <a:r>
              <a:rPr lang="en-US" sz="2000" b="1" dirty="0"/>
              <a:t> </a:t>
            </a:r>
            <a:r>
              <a:rPr lang="en-US" sz="2000" b="1" dirty="0" err="1"/>
              <a:t>boshqalardir</a:t>
            </a:r>
            <a:r>
              <a:rPr lang="en-US" sz="2000" b="1" dirty="0"/>
              <a:t>. </a:t>
            </a:r>
            <a:r>
              <a:rPr lang="en-US" sz="2000" b="1" dirty="0" err="1"/>
              <a:t>Arxeolog</a:t>
            </a:r>
            <a:r>
              <a:rPr lang="en-US" sz="2000" b="1" dirty="0"/>
              <a:t> </a:t>
            </a:r>
            <a:r>
              <a:rPr lang="en-US" sz="2000" b="1" dirty="0" err="1"/>
              <a:t>olimlar</a:t>
            </a:r>
            <a:r>
              <a:rPr lang="en-US" sz="2000" b="1" dirty="0"/>
              <a:t> </a:t>
            </a:r>
            <a:r>
              <a:rPr lang="en-US" sz="2000" b="1" dirty="0" err="1"/>
              <a:t>OM.Islomov</a:t>
            </a:r>
            <a:r>
              <a:rPr lang="en-US" sz="2000" b="1" dirty="0"/>
              <a:t> </a:t>
            </a:r>
            <a:r>
              <a:rPr lang="en-US" sz="2000" b="1" dirty="0" err="1"/>
              <a:t>va</a:t>
            </a:r>
            <a:r>
              <a:rPr lang="en-US" sz="2000" b="1" dirty="0"/>
              <a:t> </a:t>
            </a:r>
            <a:r>
              <a:rPr lang="en-US" sz="2000" b="1" dirty="0" err="1"/>
              <a:t>K.A.Kraxmal</a:t>
            </a:r>
            <a:r>
              <a:rPr lang="en-US" sz="2000" b="1" dirty="0"/>
              <a:t> 0 ‘</a:t>
            </a:r>
            <a:r>
              <a:rPr lang="en-US" sz="2000" b="1" dirty="0" err="1"/>
              <a:t>rta</a:t>
            </a:r>
            <a:r>
              <a:rPr lang="en-US" sz="2000" b="1" dirty="0"/>
              <a:t> </a:t>
            </a:r>
            <a:r>
              <a:rPr lang="en-US" sz="2000" b="1" dirty="0" err="1"/>
              <a:t>Osiyo</a:t>
            </a:r>
            <a:r>
              <a:rPr lang="en-US" sz="2000" b="1" dirty="0"/>
              <a:t> </a:t>
            </a:r>
            <a:r>
              <a:rPr lang="en-US" sz="2000" b="1" dirty="0" err="1"/>
              <a:t>mintaqasining</a:t>
            </a:r>
            <a:r>
              <a:rPr lang="en-US" sz="2000" b="1" dirty="0"/>
              <a:t> </a:t>
            </a:r>
            <a:r>
              <a:rPr lang="en-US" sz="2000" b="1" dirty="0" err="1"/>
              <a:t>o‘ziga</a:t>
            </a:r>
            <a:r>
              <a:rPr lang="en-US" sz="2000" b="1" dirty="0"/>
              <a:t> </a:t>
            </a:r>
            <a:r>
              <a:rPr lang="en-US" sz="2000" b="1" dirty="0" err="1"/>
              <a:t>xos</a:t>
            </a:r>
            <a:r>
              <a:rPr lang="en-US" sz="2000" b="1" dirty="0"/>
              <a:t> </a:t>
            </a:r>
            <a:r>
              <a:rPr lang="en-US" sz="2000" b="1" dirty="0" err="1"/>
              <a:t>geologik</a:t>
            </a:r>
            <a:r>
              <a:rPr lang="en-US" sz="2000" b="1" dirty="0"/>
              <a:t> </a:t>
            </a:r>
            <a:r>
              <a:rPr lang="en-US" sz="2000" b="1" dirty="0" err="1"/>
              <a:t>tuzilishini</a:t>
            </a:r>
            <a:r>
              <a:rPr lang="en-US" sz="2000" b="1" dirty="0"/>
              <a:t>, </a:t>
            </a:r>
            <a:r>
              <a:rPr lang="en-US" sz="2000" b="1" dirty="0" err="1"/>
              <a:t>ya’ni</a:t>
            </a:r>
            <a:r>
              <a:rPr lang="en-US" sz="2000" b="1" dirty="0"/>
              <a:t> </a:t>
            </a:r>
            <a:r>
              <a:rPr lang="en-US" sz="2000" b="1" dirty="0" err="1"/>
              <a:t>togLik</a:t>
            </a:r>
            <a:r>
              <a:rPr lang="en-US" sz="2000" b="1" dirty="0"/>
              <a:t>, </a:t>
            </a:r>
            <a:r>
              <a:rPr lang="en-US" sz="2000" b="1" dirty="0" err="1"/>
              <a:t>adirlik</a:t>
            </a:r>
            <a:r>
              <a:rPr lang="en-US" sz="2000" b="1" dirty="0"/>
              <a:t> </a:t>
            </a:r>
            <a:r>
              <a:rPr lang="en-US" sz="2000" b="1" dirty="0" err="1"/>
              <a:t>va</a:t>
            </a:r>
            <a:r>
              <a:rPr lang="en-US" sz="2000" b="1" dirty="0"/>
              <a:t> </a:t>
            </a:r>
            <a:r>
              <a:rPr lang="en-US" sz="2000" b="1" dirty="0" err="1"/>
              <a:t>pasttekisliklardan</a:t>
            </a:r>
            <a:r>
              <a:rPr lang="en-US" sz="2000" b="1" dirty="0"/>
              <a:t> </a:t>
            </a:r>
            <a:r>
              <a:rPr lang="en-US" sz="2000" b="1" dirty="0" err="1"/>
              <a:t>iborat</a:t>
            </a:r>
            <a:r>
              <a:rPr lang="en-US" sz="2000" b="1" dirty="0"/>
              <a:t> </a:t>
            </a:r>
            <a:r>
              <a:rPr lang="en-US" sz="2000" b="1" dirty="0" err="1"/>
              <a:t>ekanligini</a:t>
            </a:r>
            <a:r>
              <a:rPr lang="en-US" sz="2000" b="1" dirty="0"/>
              <a:t> </a:t>
            </a:r>
            <a:r>
              <a:rPr lang="en-US" sz="2000" b="1" dirty="0" err="1"/>
              <a:t>hisobga</a:t>
            </a:r>
            <a:r>
              <a:rPr lang="en-US" sz="2000" b="1" dirty="0"/>
              <a:t> </a:t>
            </a:r>
            <a:r>
              <a:rPr lang="en-US" sz="2000" b="1" dirty="0" err="1"/>
              <a:t>olib</a:t>
            </a:r>
            <a:r>
              <a:rPr lang="en-US" sz="2000" b="1" dirty="0"/>
              <a:t>, </a:t>
            </a:r>
            <a:r>
              <a:rPr lang="en-US" sz="2000" b="1" dirty="0" err="1"/>
              <a:t>undagi</a:t>
            </a:r>
            <a:r>
              <a:rPr lang="en-US" sz="2000" b="1" dirty="0"/>
              <a:t> </a:t>
            </a:r>
            <a:r>
              <a:rPr lang="en-US" sz="2000" b="1" dirty="0" err="1"/>
              <a:t>geotektonik</a:t>
            </a:r>
            <a:r>
              <a:rPr lang="en-US" sz="2000" b="1" dirty="0"/>
              <a:t> </a:t>
            </a:r>
            <a:r>
              <a:rPr lang="en-US" sz="2000" b="1" dirty="0" err="1"/>
              <a:t>va</a:t>
            </a:r>
            <a:r>
              <a:rPr lang="en-US" sz="2000" b="1" dirty="0"/>
              <a:t> </a:t>
            </a:r>
            <a:r>
              <a:rPr lang="en-US" sz="2000" b="1" dirty="0" err="1"/>
              <a:t>geomagnit</a:t>
            </a:r>
            <a:r>
              <a:rPr lang="en-US" sz="2000" b="1" dirty="0"/>
              <a:t> </a:t>
            </a:r>
            <a:r>
              <a:rPr lang="en-US" sz="2000" b="1" dirty="0" err="1"/>
              <a:t>hodisalami</a:t>
            </a:r>
            <a:r>
              <a:rPr lang="en-US" sz="2000" b="1" dirty="0"/>
              <a:t> </a:t>
            </a:r>
            <a:r>
              <a:rPr lang="en-US" sz="2000" b="1" dirty="0" err="1"/>
              <a:t>radiomagnit</a:t>
            </a:r>
            <a:r>
              <a:rPr lang="en-US" sz="2000" b="1" dirty="0"/>
              <a:t> </a:t>
            </a:r>
            <a:r>
              <a:rPr lang="en-US" sz="2000" b="1" dirty="0" err="1"/>
              <a:t>metodlari</a:t>
            </a:r>
            <a:r>
              <a:rPr lang="en-US" sz="2000" b="1" dirty="0"/>
              <a:t> </a:t>
            </a:r>
            <a:r>
              <a:rPr lang="en-US" sz="2000" b="1" dirty="0" err="1"/>
              <a:t>orqali</a:t>
            </a:r>
            <a:r>
              <a:rPr lang="en-US" sz="2000" b="1" dirty="0"/>
              <a:t> </a:t>
            </a:r>
            <a:r>
              <a:rPr lang="en-US" sz="2000" b="1" dirty="0" err="1"/>
              <a:t>o‘rgandilar</a:t>
            </a:r>
            <a:r>
              <a:rPr lang="en-US" sz="2000" b="1" dirty="0"/>
              <a:t>. </a:t>
            </a:r>
            <a:r>
              <a:rPr lang="en-US" sz="2000" b="1" dirty="0" err="1"/>
              <a:t>Natijada</a:t>
            </a:r>
            <a:r>
              <a:rPr lang="en-US" sz="2000" b="1" dirty="0"/>
              <a:t> </a:t>
            </a:r>
            <a:r>
              <a:rPr lang="en-US" sz="2000" b="1" dirty="0" err="1"/>
              <a:t>olimlar</a:t>
            </a:r>
            <a:r>
              <a:rPr lang="en-US" sz="2000" b="1" dirty="0"/>
              <a:t> </a:t>
            </a:r>
            <a:r>
              <a:rPr lang="en-US" sz="2000" b="1" dirty="0" err="1"/>
              <a:t>pasttekisliklardagi</a:t>
            </a:r>
            <a:r>
              <a:rPr lang="en-US" sz="2000" b="1" dirty="0"/>
              <a:t> </a:t>
            </a:r>
            <a:r>
              <a:rPr lang="en-US" sz="2000" b="1" dirty="0" err="1"/>
              <a:t>kimyoviy</a:t>
            </a:r>
            <a:r>
              <a:rPr lang="en-US" sz="2000" b="1" dirty="0"/>
              <a:t> </a:t>
            </a:r>
            <a:r>
              <a:rPr lang="en-US" sz="2000" b="1" dirty="0" err="1"/>
              <a:t>o‘zgarishlar</a:t>
            </a:r>
            <a:r>
              <a:rPr lang="en-US" sz="2000" b="1" dirty="0"/>
              <a:t> </a:t>
            </a:r>
            <a:r>
              <a:rPr lang="en-US" sz="2000" b="1" dirty="0" err="1"/>
              <a:t>togMik</a:t>
            </a:r>
            <a:r>
              <a:rPr lang="en-US" sz="2000" b="1" dirty="0"/>
              <a:t> </a:t>
            </a:r>
            <a:r>
              <a:rPr lang="en-US" sz="2000" b="1" dirty="0" err="1"/>
              <a:t>hududiarga</a:t>
            </a:r>
            <a:r>
              <a:rPr lang="en-US" sz="2000" b="1" dirty="0"/>
              <a:t> </a:t>
            </a:r>
            <a:r>
              <a:rPr lang="en-US" sz="2000" b="1" dirty="0" err="1"/>
              <a:t>nisbatan</a:t>
            </a:r>
            <a:r>
              <a:rPr lang="en-US" sz="2000" b="1" dirty="0"/>
              <a:t> </a:t>
            </a:r>
            <a:r>
              <a:rPr lang="en-US" sz="2000" b="1" dirty="0" err="1"/>
              <a:t>sekin</a:t>
            </a:r>
            <a:r>
              <a:rPr lang="en-US" sz="2000" b="1" dirty="0"/>
              <a:t> </a:t>
            </a:r>
            <a:r>
              <a:rPr lang="en-US" sz="2000" b="1" dirty="0" err="1"/>
              <a:t>kechishini</a:t>
            </a:r>
            <a:r>
              <a:rPr lang="en-US" sz="2000" b="1" dirty="0"/>
              <a:t> </a:t>
            </a:r>
            <a:r>
              <a:rPr lang="en-US" sz="2000" b="1" dirty="0" err="1"/>
              <a:t>isbotladilar</a:t>
            </a:r>
            <a:r>
              <a:rPr lang="en-US" sz="2000" b="1" dirty="0"/>
              <a:t> </a:t>
            </a:r>
            <a:r>
              <a:rPr lang="en-US" sz="2000" b="1" dirty="0" err="1"/>
              <a:t>va</a:t>
            </a:r>
            <a:r>
              <a:rPr lang="en-US" sz="2000" b="1" dirty="0"/>
              <a:t>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davri</a:t>
            </a:r>
            <a:r>
              <a:rPr lang="en-US" sz="2000" b="1" dirty="0"/>
              <a:t> </a:t>
            </a:r>
            <a:r>
              <a:rPr lang="en-US" sz="2000" b="1" dirty="0" err="1"/>
              <a:t>yodgorliklari</a:t>
            </a:r>
            <a:r>
              <a:rPr lang="en-US" sz="2000" b="1" dirty="0"/>
              <a:t> </a:t>
            </a:r>
            <a:r>
              <a:rPr lang="en-US" sz="2000" b="1" dirty="0" err="1"/>
              <a:t>uchun</a:t>
            </a:r>
            <a:r>
              <a:rPr lang="en-US" sz="2000" b="1" dirty="0"/>
              <a:t> </a:t>
            </a:r>
            <a:r>
              <a:rPr lang="en-US" sz="2000" b="1" dirty="0" err="1"/>
              <a:t>ilgari</a:t>
            </a:r>
            <a:r>
              <a:rPr lang="en-US" sz="2000" b="1" dirty="0"/>
              <a:t> </a:t>
            </a:r>
            <a:r>
              <a:rPr lang="en-US" sz="2000" b="1" dirty="0" err="1"/>
              <a:t>belgilangan</a:t>
            </a:r>
            <a:r>
              <a:rPr lang="en-US" sz="2000" b="1" dirty="0"/>
              <a:t> </a:t>
            </a:r>
            <a:r>
              <a:rPr lang="en-US" sz="2000" b="1" dirty="0" err="1"/>
              <a:t>sanalami</a:t>
            </a:r>
            <a:r>
              <a:rPr lang="en-US" sz="2000" b="1" dirty="0"/>
              <a:t> 500-600 </a:t>
            </a:r>
            <a:r>
              <a:rPr lang="en-US" sz="2000" b="1" dirty="0" err="1"/>
              <a:t>ming</a:t>
            </a:r>
            <a:r>
              <a:rPr lang="en-US" sz="2000" b="1" dirty="0"/>
              <a:t> </a:t>
            </a:r>
            <a:r>
              <a:rPr lang="en-US" sz="2000" b="1" dirty="0" err="1"/>
              <a:t>yilga</a:t>
            </a:r>
            <a:r>
              <a:rPr lang="en-US" sz="2000" b="1" dirty="0"/>
              <a:t> </a:t>
            </a:r>
            <a:r>
              <a:rPr lang="en-US" sz="2000" b="1" dirty="0" err="1"/>
              <a:t>qadimiylashtirdilar</a:t>
            </a:r>
            <a:r>
              <a:rPr lang="en-US" sz="2000" b="1" dirty="0"/>
              <a:t>. Bu </a:t>
            </a:r>
            <a:r>
              <a:rPr lang="en-US" sz="2000" b="1" dirty="0" err="1"/>
              <a:t>esa</a:t>
            </a:r>
            <a:r>
              <a:rPr lang="en-US" sz="2000" b="1" dirty="0"/>
              <a:t>, </a:t>
            </a:r>
            <a:r>
              <a:rPr lang="en-US" sz="2000" b="1" dirty="0" err="1"/>
              <a:t>jahon</a:t>
            </a:r>
            <a:r>
              <a:rPr lang="en-US" sz="2000" b="1" dirty="0"/>
              <a:t> </a:t>
            </a:r>
            <a:r>
              <a:rPr lang="en-US" sz="2000" b="1" dirty="0" err="1"/>
              <a:t>miqyosida</a:t>
            </a:r>
            <a:r>
              <a:rPr lang="en-US" sz="2000" b="1" dirty="0"/>
              <a:t> </a:t>
            </a:r>
            <a:r>
              <a:rPr lang="en-US" sz="2000" b="1" dirty="0" err="1"/>
              <a:t>katta</a:t>
            </a:r>
            <a:r>
              <a:rPr lang="en-US" sz="2000" b="1" dirty="0"/>
              <a:t> </a:t>
            </a:r>
            <a:r>
              <a:rPr lang="en-US" sz="2000" b="1" dirty="0" err="1"/>
              <a:t>yangilik</a:t>
            </a:r>
            <a:r>
              <a:rPr lang="en-US" sz="2000" b="1" dirty="0"/>
              <a:t> </a:t>
            </a:r>
            <a:r>
              <a:rPr lang="en-US" sz="2000" b="1" dirty="0" err="1"/>
              <a:t>bo’Ldi</a:t>
            </a:r>
            <a:endParaRPr lang="ru-RU" sz="20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D185C7C-81C5-4625-8D0F-7178054020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406"/>
          <a:stretch/>
        </p:blipFill>
        <p:spPr>
          <a:xfrm>
            <a:off x="6700910" y="335011"/>
            <a:ext cx="4089009" cy="61879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28861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8231DA6-3D73-48F8-8DED-D212BB38068F}"/>
              </a:ext>
            </a:extLst>
          </p:cNvPr>
          <p:cNvSpPr txBox="1"/>
          <p:nvPr/>
        </p:nvSpPr>
        <p:spPr>
          <a:xfrm>
            <a:off x="6096000" y="673005"/>
            <a:ext cx="6094827" cy="754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 err="1">
                <a:latin typeface="Bahnschrift SemiBold Condensed" panose="020B0502040204020203" pitchFamily="34" charset="0"/>
              </a:rPr>
              <a:t>Arxeologiyaning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bir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necha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tarmoqlari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mavjud</a:t>
            </a:r>
            <a:r>
              <a:rPr lang="en-US" sz="2200" b="1" dirty="0">
                <a:latin typeface="Bahnschrift SemiBold Condensed" panose="020B0502040204020203" pitchFamily="34" charset="0"/>
              </a:rPr>
              <a:t>:</a:t>
            </a:r>
          </a:p>
          <a:p>
            <a:r>
              <a:rPr lang="en-US" sz="2200" b="1" dirty="0">
                <a:latin typeface="Bahnschrift SemiBold Condensed" panose="020B0502040204020203" pitchFamily="34" charset="0"/>
              </a:rPr>
              <a:t>1.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Ibtidoiy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davr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arxeologiyasi</a:t>
            </a:r>
            <a:r>
              <a:rPr lang="en-US" sz="2200" b="1" dirty="0">
                <a:latin typeface="Bahnschrift SemiBold Condensed" panose="020B0502040204020203" pitchFamily="34" charset="0"/>
              </a:rPr>
              <a:t> -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yozyvlargacha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boMgan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davr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tadqiq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qilinadi</a:t>
            </a:r>
            <a:r>
              <a:rPr lang="en-US" sz="2200" b="1" dirty="0">
                <a:latin typeface="Bahnschrift SemiBold Condensed" panose="020B0502040204020203" pitchFamily="34" charset="0"/>
              </a:rPr>
              <a:t>.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Unda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asosan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mehnat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qurollari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va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tabiiy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muhitni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or'ganish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asosida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ibtidoiy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odamlarning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butun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bir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yashagan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davri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qayta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tiklanadi</a:t>
            </a:r>
            <a:r>
              <a:rPr lang="en-US" sz="2200" b="1" dirty="0">
                <a:latin typeface="Bahnschrift SemiBold Condensed" panose="020B0502040204020203" pitchFamily="34" charset="0"/>
              </a:rPr>
              <a:t>.</a:t>
            </a:r>
          </a:p>
          <a:p>
            <a:r>
              <a:rPr lang="en-US" sz="2200" b="1" dirty="0">
                <a:latin typeface="Bahnschrift SemiBold Condensed" panose="020B0502040204020203" pitchFamily="34" charset="0"/>
              </a:rPr>
              <a:t>2.Tarixiy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davr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arxeologiyasi</a:t>
            </a:r>
            <a:r>
              <a:rPr lang="en-US" sz="2200" b="1" dirty="0">
                <a:latin typeface="Bahnschrift SemiBold Condensed" panose="020B0502040204020203" pitchFamily="34" charset="0"/>
              </a:rPr>
              <a:t> -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yozma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manbalar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bilan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bogMiq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</a:p>
          <a:p>
            <a:r>
              <a:rPr lang="en-US" sz="2200" b="1" dirty="0" err="1">
                <a:latin typeface="Bahnschrift SemiBold Condensed" panose="020B0502040204020203" pitchFamily="34" charset="0"/>
              </a:rPr>
              <a:t>boMgan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davrlar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tadqiq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qilinadi</a:t>
            </a:r>
            <a:r>
              <a:rPr lang="en-US" sz="2200" b="1" dirty="0">
                <a:latin typeface="Bahnschrift SemiBold Condensed" panose="020B0502040204020203" pitchFamily="34" charset="0"/>
              </a:rPr>
              <a:t>.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Bunda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topilmalar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yozma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manbalar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bilan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solishtiriladi</a:t>
            </a:r>
            <a:r>
              <a:rPr lang="en-US" sz="2200" b="1" dirty="0">
                <a:latin typeface="Bahnschrift SemiBold Condensed" panose="020B0502040204020203" pitchFamily="34" charset="0"/>
              </a:rPr>
              <a:t>.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Yozma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manbalarda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qayd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qilinmagan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yoki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biror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bir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sabab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bilan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bo‘rttirilib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yozilgan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tomonlarga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aniqlik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kiritiladi</a:t>
            </a:r>
            <a:r>
              <a:rPr lang="en-US" sz="2200" b="1" dirty="0">
                <a:latin typeface="Bahnschrift SemiBold Condensed" panose="020B0502040204020203" pitchFamily="34" charset="0"/>
              </a:rPr>
              <a:t>.</a:t>
            </a:r>
          </a:p>
          <a:p>
            <a:r>
              <a:rPr lang="en-US" sz="2200" b="1" dirty="0">
                <a:latin typeface="Bahnschrift SemiBold Condensed" panose="020B0502040204020203" pitchFamily="34" charset="0"/>
              </a:rPr>
              <a:t>3. 0 ‘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rta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asrlar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arxeologiyasi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ru-RU" sz="2200" b="1" dirty="0" smtClean="0">
                <a:latin typeface="Bahnschrift SemiBold Condensed" panose="020B0502040204020203" pitchFamily="34" charset="0"/>
              </a:rPr>
              <a:t>о</a:t>
            </a:r>
            <a:r>
              <a:rPr lang="en-US" sz="2200" b="1" dirty="0" smtClean="0">
                <a:latin typeface="Bahnschrift SemiBold Condensed" panose="020B0502040204020203" pitchFamily="34" charset="0"/>
              </a:rPr>
              <a:t>’</a:t>
            </a:r>
            <a:r>
              <a:rPr lang="en-US" sz="2200" b="1" dirty="0" err="1" smtClean="0">
                <a:latin typeface="Bahnschrift SemiBold Condensed" panose="020B0502040204020203" pitchFamily="34" charset="0"/>
              </a:rPr>
              <a:t>rta</a:t>
            </a:r>
            <a:r>
              <a:rPr lang="en-US" sz="2200" b="1" dirty="0" smtClean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asrlar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davrini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o‘rganadi</a:t>
            </a:r>
            <a:r>
              <a:rPr lang="en-US" sz="2200" b="1" dirty="0">
                <a:latin typeface="Bahnschrift SemiBold Condensed" panose="020B0502040204020203" pitchFamily="34" charset="0"/>
              </a:rPr>
              <a:t>.</a:t>
            </a:r>
          </a:p>
          <a:p>
            <a:r>
              <a:rPr lang="en-US" sz="2200" b="1" dirty="0">
                <a:latin typeface="Bahnschrift SemiBold Condensed" panose="020B0502040204020203" pitchFamily="34" charset="0"/>
              </a:rPr>
              <a:t>4. 0 ‘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rta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asrlardan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keyingi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davr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arxeologiyasi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o‘rta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asrlardan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</a:p>
          <a:p>
            <a:r>
              <a:rPr lang="en-US" sz="2200" b="1" dirty="0" err="1">
                <a:latin typeface="Bahnschrift SemiBold Condensed" panose="020B0502040204020203" pitchFamily="34" charset="0"/>
              </a:rPr>
              <a:t>keyingi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davrlardan</a:t>
            </a:r>
            <a:r>
              <a:rPr lang="en-US" sz="2200" b="1" dirty="0">
                <a:latin typeface="Bahnschrift SemiBold Condensed" panose="020B0502040204020203" pitchFamily="34" charset="0"/>
              </a:rPr>
              <a:t> to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bugungi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kungacha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boMgan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davrlar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arxeologiyasini</a:t>
            </a:r>
            <a:r>
              <a:rPr lang="en-US" sz="2200" b="1" dirty="0">
                <a:latin typeface="Bahnschrift SemiBold Condensed" panose="020B0502040204020203" pitchFamily="34" charset="0"/>
              </a:rPr>
              <a:t> </a:t>
            </a:r>
            <a:r>
              <a:rPr lang="en-US" sz="2200" b="1" dirty="0" err="1">
                <a:latin typeface="Bahnschrift SemiBold Condensed" panose="020B0502040204020203" pitchFamily="34" charset="0"/>
              </a:rPr>
              <a:t>o‘rganadi</a:t>
            </a:r>
            <a:r>
              <a:rPr lang="en-US" sz="2200" b="1" dirty="0">
                <a:latin typeface="Bahnschrift SemiBold Condensed" panose="020B0502040204020203" pitchFamily="34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5E49E65-936D-4243-B335-FBC3D7B3F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8610"/>
            <a:ext cx="6094827" cy="548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9676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802BA39-07C8-4D3B-9F16-FADEA50D30A5}"/>
              </a:ext>
            </a:extLst>
          </p:cNvPr>
          <p:cNvSpPr txBox="1"/>
          <p:nvPr/>
        </p:nvSpPr>
        <p:spPr>
          <a:xfrm>
            <a:off x="447822" y="2862322"/>
            <a:ext cx="1129635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latin typeface="Arial Rounded MT Bold" panose="020F0704030504030204" pitchFamily="34" charset="0"/>
              </a:rPr>
              <a:t>Arxeologiyaning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quyidagi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yo'nalishlari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mavjud</a:t>
            </a:r>
            <a:r>
              <a:rPr lang="en-US" b="1" dirty="0">
                <a:latin typeface="Arial Rounded MT Bold" panose="020F0704030504030204" pitchFamily="34" charset="0"/>
              </a:rPr>
              <a:t>:</a:t>
            </a:r>
          </a:p>
          <a:p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Geoarxeologiya</a:t>
            </a:r>
            <a:r>
              <a:rPr lang="en-US" b="1" dirty="0">
                <a:latin typeface="Arial Rounded MT Bold" panose="020F0704030504030204" pitchFamily="34" charset="0"/>
              </a:rPr>
              <a:t> — </a:t>
            </a:r>
            <a:r>
              <a:rPr lang="en-US" b="1" dirty="0" err="1">
                <a:latin typeface="Arial Rounded MT Bold" panose="020F0704030504030204" pitchFamily="34" charset="0"/>
              </a:rPr>
              <a:t>tabiiy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muhitni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tuproq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qatlami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va</a:t>
            </a:r>
            <a:r>
              <a:rPr lang="en-US" b="1" dirty="0">
                <a:latin typeface="Arial Rounded MT Bold" panose="020F0704030504030204" pitchFamily="34" charset="0"/>
              </a:rPr>
              <a:t> tog‘ </a:t>
            </a:r>
            <a:r>
              <a:rPr lang="en-US" b="1" dirty="0" err="1">
                <a:latin typeface="Arial Rounded MT Bold" panose="020F0704030504030204" pitchFamily="34" charset="0"/>
              </a:rPr>
              <a:t>jinslar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orqali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o‘rganadilar</a:t>
            </a:r>
            <a:r>
              <a:rPr lang="en-US" b="1" dirty="0">
                <a:latin typeface="Arial Rounded MT Bold" panose="020F0704030504030204" pitchFamily="34" charset="0"/>
              </a:rPr>
              <a:t>. </a:t>
            </a:r>
            <a:r>
              <a:rPr lang="en-US" b="1" dirty="0" err="1">
                <a:latin typeface="Arial Rounded MT Bold" panose="020F0704030504030204" pitchFamily="34" charset="0"/>
              </a:rPr>
              <a:t>Palinologiya</a:t>
            </a:r>
            <a:r>
              <a:rPr lang="en-US" b="1" dirty="0">
                <a:latin typeface="Arial Rounded MT Bold" panose="020F0704030504030204" pitchFamily="34" charset="0"/>
              </a:rPr>
              <a:t> - </a:t>
            </a:r>
            <a:r>
              <a:rPr lang="en-US" b="1" dirty="0" err="1">
                <a:latin typeface="Arial Rounded MT Bold" panose="020F0704030504030204" pitchFamily="34" charset="0"/>
              </a:rPr>
              <a:t>tabiiy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muhitni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o‘simlik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changlari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orqali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o‘rganadilar</a:t>
            </a:r>
            <a:r>
              <a:rPr lang="en-US" b="1" dirty="0">
                <a:latin typeface="Arial Rounded MT Bold" panose="020F0704030504030204" pitchFamily="34" charset="0"/>
              </a:rPr>
              <a:t>.</a:t>
            </a:r>
          </a:p>
          <a:p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Landlshaft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arxeologiyasi</a:t>
            </a:r>
            <a:r>
              <a:rPr lang="en-US" b="1" dirty="0">
                <a:latin typeface="Arial Rounded MT Bold" panose="020F0704030504030204" pitchFamily="34" charset="0"/>
              </a:rPr>
              <a:t> - </a:t>
            </a:r>
            <a:r>
              <a:rPr lang="en-US" b="1" dirty="0" err="1">
                <a:latin typeface="Arial Rounded MT Bold" panose="020F0704030504030204" pitchFamily="34" charset="0"/>
              </a:rPr>
              <a:t>o‘tmishda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insonlarning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tabiatga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qilgan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ta’sirini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o‘rganadi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ya’ni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odamlarning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xo'jalik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faoliyatlarining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bogMarning</a:t>
            </a:r>
            <a:r>
              <a:rPr lang="en-US" b="1" dirty="0">
                <a:latin typeface="Arial Rounded MT Bold" panose="020F0704030504030204" pitchFamily="34" charset="0"/>
              </a:rPr>
              <a:t>. park, </a:t>
            </a:r>
            <a:r>
              <a:rPr lang="en-US" b="1" dirty="0" err="1">
                <a:latin typeface="Arial Rounded MT Bold" panose="020F0704030504030204" pitchFamily="34" charset="0"/>
              </a:rPr>
              <a:t>qurilgan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binolarning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tabiatga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boMgan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ta’sirini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tadqiq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qiladilar</a:t>
            </a:r>
            <a:r>
              <a:rPr lang="en-US" b="1" dirty="0">
                <a:latin typeface="Arial Rounded MT Bold" panose="020F0704030504030204" pitchFamily="34" charset="0"/>
              </a:rPr>
              <a:t>; </a:t>
            </a:r>
          </a:p>
          <a:p>
            <a:r>
              <a:rPr lang="en-US" b="1" dirty="0" err="1">
                <a:latin typeface="Arial Rounded MT Bold" panose="020F0704030504030204" pitchFamily="34" charset="0"/>
              </a:rPr>
              <a:t>Harbiy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arxeologiya</a:t>
            </a:r>
            <a:r>
              <a:rPr lang="en-US" b="1" dirty="0">
                <a:latin typeface="Arial Rounded MT Bold" panose="020F0704030504030204" pitchFamily="34" charset="0"/>
              </a:rPr>
              <a:t> - </a:t>
            </a:r>
            <a:r>
              <a:rPr lang="en-US" b="1" dirty="0" err="1">
                <a:latin typeface="Arial Rounded MT Bold" panose="020F0704030504030204" pitchFamily="34" charset="0"/>
              </a:rPr>
              <a:t>jang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bilan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 smtClean="0">
                <a:latin typeface="Arial Rounded MT Bold" panose="020F0704030504030204" pitchFamily="34" charset="0"/>
              </a:rPr>
              <a:t>bog’liq</a:t>
            </a:r>
            <a:r>
              <a:rPr lang="en-US" b="1" dirty="0" smtClean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jaravonlar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qurollar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mudofaa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inshootlarini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o'rganadi</a:t>
            </a:r>
            <a:r>
              <a:rPr lang="en-US" b="1" dirty="0">
                <a:latin typeface="Arial Rounded MT Bold" panose="020F0704030504030204" pitchFamily="34" charset="0"/>
              </a:rPr>
              <a:t>;</a:t>
            </a:r>
          </a:p>
          <a:p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Sanoat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arxeologiyasi</a:t>
            </a:r>
            <a:r>
              <a:rPr lang="en-US" b="1" dirty="0">
                <a:latin typeface="Arial Rounded MT Bold" panose="020F0704030504030204" pitchFamily="34" charset="0"/>
              </a:rPr>
              <a:t> - </a:t>
            </a:r>
            <a:r>
              <a:rPr lang="en-US" b="1" dirty="0" err="1">
                <a:latin typeface="Arial Rounded MT Bold" panose="020F0704030504030204" pitchFamily="34" charset="0"/>
              </a:rPr>
              <a:t>texnika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va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ishlab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chiqarish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bilan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bogMiq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obyektlarni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va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ularatrofidashakllangan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manzilgohlarni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o‘rganadi</a:t>
            </a:r>
            <a:r>
              <a:rPr lang="en-US" b="1" dirty="0">
                <a:latin typeface="Arial Rounded MT Bold" panose="020F0704030504030204" pitchFamily="34" charset="0"/>
              </a:rPr>
              <a:t>; </a:t>
            </a:r>
          </a:p>
          <a:p>
            <a:r>
              <a:rPr lang="en-US" b="1" dirty="0" err="1">
                <a:latin typeface="Arial Rounded MT Bold" panose="020F0704030504030204" pitchFamily="34" charset="0"/>
              </a:rPr>
              <a:t>Suv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ostidagi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arxeologiya</a:t>
            </a:r>
            <a:r>
              <a:rPr lang="en-US" b="1" dirty="0">
                <a:latin typeface="Arial Rounded MT Bold" panose="020F0704030504030204" pitchFamily="34" charset="0"/>
              </a:rPr>
              <a:t> - </a:t>
            </a:r>
            <a:r>
              <a:rPr lang="en-US" b="1" dirty="0" err="1">
                <a:latin typeface="Arial Rounded MT Bold" panose="020F0704030504030204" pitchFamily="34" charset="0"/>
              </a:rPr>
              <a:t>Qora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dengiz</a:t>
            </a:r>
            <a:r>
              <a:rPr lang="en-US" b="1" dirty="0">
                <a:latin typeface="Arial Rounded MT Bold" panose="020F0704030504030204" pitchFamily="34" charset="0"/>
              </a:rPr>
              <a:t>, 0 ‘</a:t>
            </a:r>
            <a:r>
              <a:rPr lang="en-US" b="1" dirty="0" err="1">
                <a:latin typeface="Arial Rounded MT Bold" panose="020F0704030504030204" pitchFamily="34" charset="0"/>
              </a:rPr>
              <a:t>rta</a:t>
            </a:r>
            <a:r>
              <a:rPr lang="en-US" b="1" dirty="0">
                <a:latin typeface="Arial Rounded MT Bold" panose="020F0704030504030204" pitchFamily="34" charset="0"/>
              </a:rPr>
              <a:t> er </a:t>
            </a:r>
            <a:r>
              <a:rPr lang="en-US" b="1" dirty="0" err="1">
                <a:latin typeface="Arial Rounded MT Bold" panose="020F0704030504030204" pitchFamily="34" charset="0"/>
              </a:rPr>
              <a:t>dengizi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qirg'oqlarida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joylashgan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va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keyinchalik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suv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ostida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qolgan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shahar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xarobalarini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o‘rganadi</a:t>
            </a:r>
            <a:r>
              <a:rPr lang="en-US" b="1" dirty="0">
                <a:latin typeface="Arial Rounded MT Bold" panose="020F0704030504030204" pitchFamily="34" charset="0"/>
              </a:rPr>
              <a:t>; </a:t>
            </a:r>
          </a:p>
          <a:p>
            <a:r>
              <a:rPr lang="en-US" b="1" dirty="0" err="1">
                <a:latin typeface="Arial Rounded MT Bold" panose="020F0704030504030204" pitchFamily="34" charset="0"/>
              </a:rPr>
              <a:t>Cho‘kkan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kemalarni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o‘rganish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arxeologiyasi</a:t>
            </a:r>
            <a:r>
              <a:rPr lang="en-US" b="1" dirty="0">
                <a:latin typeface="Arial Rounded MT Bold" panose="020F0704030504030204" pitchFamily="34" charset="0"/>
              </a:rPr>
              <a:t> - </a:t>
            </a:r>
            <a:r>
              <a:rPr lang="en-US" b="1" dirty="0" err="1">
                <a:latin typeface="Arial Rounded MT Bold" panose="020F0704030504030204" pitchFamily="34" charset="0"/>
              </a:rPr>
              <a:t>cho'kkan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kemalarni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topish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orqali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kemalar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qanday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qurilganligini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mamalakatlar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o‘rtasidagi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aloqalarni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va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mamlakatlaming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iqtisodiy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madaniy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rivojlanish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darajasini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aniqlaydilar</a:t>
            </a:r>
            <a:endParaRPr lang="en-US" b="1" dirty="0">
              <a:latin typeface="Arial Rounded MT Bold" panose="020F0704030504030204" pitchFamily="34" charset="0"/>
            </a:endParaRPr>
          </a:p>
          <a:p>
            <a:endParaRPr lang="ru-RU" b="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93B9A13-6E2A-430F-8409-4118945DC29B}"/>
              </a:ext>
            </a:extLst>
          </p:cNvPr>
          <p:cNvSpPr txBox="1"/>
          <p:nvPr/>
        </p:nvSpPr>
        <p:spPr>
          <a:xfrm>
            <a:off x="447822" y="0"/>
            <a:ext cx="1174417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Arial Rounded MT Bold" panose="020F0704030504030204" pitchFamily="34" charset="0"/>
              </a:rPr>
              <a:t>«</a:t>
            </a:r>
            <a:r>
              <a:rPr lang="en-US" b="1" dirty="0" err="1">
                <a:latin typeface="Arial Rounded MT Bold" panose="020F0704030504030204" pitchFamily="34" charset="0"/>
              </a:rPr>
              <a:t>Arxeologiya</a:t>
            </a:r>
            <a:r>
              <a:rPr lang="en-US" b="1" dirty="0">
                <a:latin typeface="Arial Rounded MT Bold" panose="020F0704030504030204" pitchFamily="34" charset="0"/>
              </a:rPr>
              <a:t>» - </a:t>
            </a:r>
            <a:r>
              <a:rPr lang="en-US" b="1" dirty="0" err="1">
                <a:latin typeface="Arial Rounded MT Bold" panose="020F0704030504030204" pitchFamily="34" charset="0"/>
              </a:rPr>
              <a:t>so‘zi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yunonchadan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olingan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bo‘lib</a:t>
            </a:r>
            <a:r>
              <a:rPr lang="en-US" b="1" dirty="0">
                <a:latin typeface="Arial Rounded MT Bold" panose="020F0704030504030204" pitchFamily="34" charset="0"/>
              </a:rPr>
              <a:t> - «</a:t>
            </a:r>
            <a:r>
              <a:rPr lang="en-US" b="1" dirty="0" err="1">
                <a:latin typeface="Arial Rounded MT Bold" panose="020F0704030504030204" pitchFamily="34" charset="0"/>
              </a:rPr>
              <a:t>arxayos</a:t>
            </a:r>
            <a:r>
              <a:rPr lang="en-US" b="1" dirty="0">
                <a:latin typeface="Arial Rounded MT Bold" panose="020F0704030504030204" pitchFamily="34" charset="0"/>
              </a:rPr>
              <a:t>»- </a:t>
            </a:r>
            <a:r>
              <a:rPr lang="en-US" b="1" dirty="0" err="1">
                <a:latin typeface="Arial Rounded MT Bold" panose="020F0704030504030204" pitchFamily="34" charset="0"/>
              </a:rPr>
              <a:t>qadimgi</a:t>
            </a:r>
            <a:r>
              <a:rPr lang="en-US" b="1" dirty="0">
                <a:latin typeface="Arial Rounded MT Bold" panose="020F0704030504030204" pitchFamily="34" charset="0"/>
              </a:rPr>
              <a:t>, «logos»-fan </a:t>
            </a:r>
            <a:r>
              <a:rPr lang="en-US" b="1" dirty="0" err="1">
                <a:latin typeface="Arial Rounded MT Bold" panose="020F0704030504030204" pitchFamily="34" charset="0"/>
              </a:rPr>
              <a:t>so'zlaridan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tarkib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topgan</a:t>
            </a:r>
            <a:r>
              <a:rPr lang="en-US" b="1" dirty="0">
                <a:latin typeface="Arial Rounded MT Bold" panose="020F0704030504030204" pitchFamily="34" charset="0"/>
              </a:rPr>
              <a:t>. </a:t>
            </a:r>
            <a:r>
              <a:rPr lang="en-US" b="1" dirty="0" err="1">
                <a:latin typeface="Arial Rounded MT Bold" panose="020F0704030504030204" pitchFamily="34" charset="0"/>
              </a:rPr>
              <a:t>Qadimiyat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haqidagi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fandir</a:t>
            </a:r>
            <a:r>
              <a:rPr lang="en-US" b="1" dirty="0">
                <a:latin typeface="Arial Rounded MT Bold" panose="020F0704030504030204" pitchFamily="34" charset="0"/>
              </a:rPr>
              <a:t> (</a:t>
            </a:r>
            <a:r>
              <a:rPr lang="en-US" b="1" dirty="0" err="1">
                <a:latin typeface="Arial Rounded MT Bold" panose="020F0704030504030204" pitchFamily="34" charset="0"/>
              </a:rPr>
              <a:t>Qadimshunoslik</a:t>
            </a:r>
            <a:r>
              <a:rPr lang="en-US" b="1" dirty="0">
                <a:latin typeface="Arial Rounded MT Bold" panose="020F0704030504030204" pitchFamily="34" charset="0"/>
              </a:rPr>
              <a:t>). Uni </a:t>
            </a:r>
            <a:r>
              <a:rPr lang="en-US" b="1" dirty="0" err="1">
                <a:latin typeface="Arial Rounded MT Bold" panose="020F0704030504030204" pitchFamily="34" charset="0"/>
              </a:rPr>
              <a:t>dastlab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miloddan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avvalgi</a:t>
            </a:r>
            <a:r>
              <a:rPr lang="en-US" b="1" dirty="0">
                <a:latin typeface="Arial Rounded MT Bold" panose="020F0704030504030204" pitchFamily="34" charset="0"/>
              </a:rPr>
              <a:t> IV </a:t>
            </a:r>
            <a:r>
              <a:rPr lang="en-US" b="1" dirty="0" err="1">
                <a:latin typeface="Arial Rounded MT Bold" panose="020F0704030504030204" pitchFamily="34" charset="0"/>
              </a:rPr>
              <a:t>asrda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Aflotun</a:t>
            </a:r>
            <a:r>
              <a:rPr lang="en-US" b="1" dirty="0">
                <a:latin typeface="Arial Rounded MT Bold" panose="020F0704030504030204" pitchFamily="34" charset="0"/>
              </a:rPr>
              <a:t> «</a:t>
            </a:r>
            <a:r>
              <a:rPr lang="en-US" b="1" dirty="0" err="1">
                <a:latin typeface="Arial Rounded MT Bold" panose="020F0704030504030204" pitchFamily="34" charset="0"/>
              </a:rPr>
              <a:t>Gippiy</a:t>
            </a:r>
            <a:r>
              <a:rPr lang="en-US" b="1" dirty="0">
                <a:latin typeface="Arial Rounded MT Bold" panose="020F0704030504030204" pitchFamily="34" charset="0"/>
              </a:rPr>
              <a:t>» </a:t>
            </a:r>
            <a:r>
              <a:rPr lang="en-US" b="1" dirty="0" err="1">
                <a:latin typeface="Arial Rounded MT Bold" panose="020F0704030504030204" pitchFamily="34" charset="0"/>
              </a:rPr>
              <a:t>dialogida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qadimgi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zamon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haqidagi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fanni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nazarda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tutib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ishlatgan</a:t>
            </a:r>
            <a:r>
              <a:rPr lang="en-US" b="1" dirty="0">
                <a:latin typeface="Arial Rounded MT Bold" panose="020F0704030504030204" pitchFamily="34" charset="0"/>
              </a:rPr>
              <a:t>. Shu tariqa </a:t>
            </a:r>
            <a:r>
              <a:rPr lang="en-US" b="1" dirty="0" err="1">
                <a:latin typeface="Arial Rounded MT Bold" panose="020F0704030504030204" pitchFamily="34" charset="0"/>
              </a:rPr>
              <a:t>bu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so‘z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qadimgi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Yunonistonda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qo'llanilgan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va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o'tmish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masalalari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muhokamasi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ma’nosini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anglatgan</a:t>
            </a:r>
            <a:r>
              <a:rPr lang="en-US" b="1" dirty="0">
                <a:latin typeface="Arial Rounded MT Bold" panose="020F0704030504030204" pitchFamily="34" charset="0"/>
              </a:rPr>
              <a:t>. </a:t>
            </a:r>
            <a:r>
              <a:rPr lang="en-US" b="1" dirty="0" err="1">
                <a:latin typeface="Arial Rounded MT Bold" panose="020F0704030504030204" pitchFamily="34" charset="0"/>
              </a:rPr>
              <a:t>Vaqt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o'tgach</a:t>
            </a:r>
            <a:r>
              <a:rPr lang="en-US" b="1" dirty="0">
                <a:latin typeface="Arial Rounded MT Bold" panose="020F0704030504030204" pitchFamily="34" charset="0"/>
              </a:rPr>
              <a:t>. </a:t>
            </a:r>
            <a:r>
              <a:rPr lang="en-US" b="1" dirty="0" err="1">
                <a:latin typeface="Arial Rounded MT Bold" panose="020F0704030504030204" pitchFamily="34" charset="0"/>
              </a:rPr>
              <a:t>uning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ma’no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doirasi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ancha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o‘zgarib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kengayib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borgan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va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tarix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fanining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muhim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tarmoqlaridan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biriga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aylangan</a:t>
            </a:r>
            <a:r>
              <a:rPr lang="en-US" b="1" dirty="0">
                <a:latin typeface="Arial Rounded MT Bold" panose="020F0704030504030204" pitchFamily="34" charset="0"/>
              </a:rPr>
              <a:t>. </a:t>
            </a:r>
            <a:r>
              <a:rPr lang="en-US" b="1" dirty="0" err="1">
                <a:latin typeface="Arial Rounded MT Bold" panose="020F0704030504030204" pitchFamily="34" charset="0"/>
              </a:rPr>
              <a:t>Arxeologiya</a:t>
            </a:r>
            <a:r>
              <a:rPr lang="en-US" b="1" dirty="0">
                <a:latin typeface="Arial Rounded MT Bold" panose="020F0704030504030204" pitchFamily="34" charset="0"/>
              </a:rPr>
              <a:t> - </a:t>
            </a:r>
            <a:r>
              <a:rPr lang="en-US" b="1" dirty="0" err="1">
                <a:latin typeface="Arial Rounded MT Bold" panose="020F0704030504030204" pitchFamily="34" charset="0"/>
              </a:rPr>
              <a:t>moddiy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madaniyat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manbalari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asosida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insoniyatning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o‘tmishini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o‘rgatuvchi</a:t>
            </a:r>
            <a:r>
              <a:rPr lang="en-US" b="1" dirty="0">
                <a:latin typeface="Arial Rounded MT Bold" panose="020F0704030504030204" pitchFamily="34" charset="0"/>
              </a:rPr>
              <a:t> fan </a:t>
            </a:r>
            <a:r>
              <a:rPr lang="en-US" b="1" dirty="0" err="1">
                <a:latin typeface="Arial Rounded MT Bold" panose="020F0704030504030204" pitchFamily="34" charset="0"/>
              </a:rPr>
              <a:t>hisoblanadi</a:t>
            </a:r>
            <a:r>
              <a:rPr lang="en-US" b="1" dirty="0">
                <a:latin typeface="Arial Rounded MT Bold" panose="020F0704030504030204" pitchFamily="34" charset="0"/>
              </a:rPr>
              <a:t>. </a:t>
            </a:r>
            <a:r>
              <a:rPr lang="en-US" b="1" dirty="0" err="1">
                <a:latin typeface="Arial Rounded MT Bold" panose="020F0704030504030204" pitchFamily="34" charset="0"/>
              </a:rPr>
              <a:t>Arxeologik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manbalar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tarixiy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manbalarga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nisbatan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ancha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qadimiydir</a:t>
            </a:r>
            <a:r>
              <a:rPr lang="en-US" b="1" dirty="0">
                <a:latin typeface="Arial Rounded MT Bold" panose="020F0704030504030204" pitchFamily="34" charset="0"/>
              </a:rPr>
              <a:t>. </a:t>
            </a:r>
            <a:r>
              <a:rPr lang="en-US" b="1" dirty="0" err="1">
                <a:latin typeface="Arial Rounded MT Bold" panose="020F0704030504030204" pitchFamily="34" charset="0"/>
              </a:rPr>
              <a:t>Uning</a:t>
            </a:r>
            <a:r>
              <a:rPr lang="en-US" b="1" dirty="0">
                <a:latin typeface="Arial Rounded MT Bold" panose="020F0704030504030204" pitchFamily="34" charset="0"/>
              </a:rPr>
              <a:t> ilk </a:t>
            </a:r>
            <a:r>
              <a:rPr lang="en-US" b="1" dirty="0" err="1">
                <a:latin typeface="Arial Rounded MT Bold" panose="020F0704030504030204" pitchFamily="34" charset="0"/>
              </a:rPr>
              <a:t>davri</a:t>
            </a:r>
            <a:r>
              <a:rPr lang="en-US" b="1" dirty="0">
                <a:latin typeface="Arial Rounded MT Bold" panose="020F0704030504030204" pitchFamily="34" charset="0"/>
              </a:rPr>
              <a:t> 2,5-3 million </a:t>
            </a:r>
            <a:r>
              <a:rPr lang="en-US" b="1" dirty="0" err="1">
                <a:latin typeface="Arial Rounded MT Bold" panose="020F0704030504030204" pitchFamily="34" charset="0"/>
              </a:rPr>
              <a:t>yilga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borib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taqaladi</a:t>
            </a:r>
            <a:r>
              <a:rPr lang="en-US" b="1" dirty="0">
                <a:latin typeface="Arial Rounded MT Bold" panose="020F0704030504030204" pitchFamily="34" charset="0"/>
              </a:rPr>
              <a:t>. Biz </a:t>
            </a:r>
            <a:r>
              <a:rPr lang="en-US" b="1" dirty="0" err="1">
                <a:latin typeface="Arial Rounded MT Bold" panose="020F0704030504030204" pitchFamily="34" charset="0"/>
              </a:rPr>
              <a:t>kishilik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jamiyati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tarixini</a:t>
            </a:r>
            <a:r>
              <a:rPr lang="en-US" b="1" dirty="0">
                <a:latin typeface="Arial Rounded MT Bold" panose="020F0704030504030204" pitchFamily="34" charset="0"/>
              </a:rPr>
              <a:t> 24 </a:t>
            </a:r>
            <a:r>
              <a:rPr lang="en-US" b="1" dirty="0" err="1">
                <a:latin typeface="Arial Rounded MT Bold" panose="020F0704030504030204" pitchFamily="34" charset="0"/>
              </a:rPr>
              <a:t>soat</a:t>
            </a:r>
            <a:r>
              <a:rPr lang="en-US" b="1" dirty="0">
                <a:latin typeface="Arial Rounded MT Bold" panose="020F0704030504030204" pitchFamily="34" charset="0"/>
              </a:rPr>
              <a:t> deb </a:t>
            </a:r>
            <a:r>
              <a:rPr lang="en-US" b="1" dirty="0" err="1">
                <a:latin typeface="Arial Rounded MT Bold" panose="020F0704030504030204" pitchFamily="34" charset="0"/>
              </a:rPr>
              <a:t>faraz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qilsak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uning</a:t>
            </a:r>
            <a:r>
              <a:rPr lang="en-US" b="1" dirty="0">
                <a:latin typeface="Arial Rounded MT Bold" panose="020F0704030504030204" pitchFamily="34" charset="0"/>
              </a:rPr>
              <a:t> 23 </a:t>
            </a:r>
            <a:r>
              <a:rPr lang="en-US" b="1" dirty="0" err="1">
                <a:latin typeface="Arial Rounded MT Bold" panose="020F0704030504030204" pitchFamily="34" charset="0"/>
              </a:rPr>
              <a:t>soat</a:t>
            </a:r>
            <a:r>
              <a:rPr lang="en-US" b="1" dirty="0">
                <a:latin typeface="Arial Rounded MT Bold" panose="020F0704030504030204" pitchFamily="34" charset="0"/>
              </a:rPr>
              <a:t>-u 56 </a:t>
            </a:r>
            <a:r>
              <a:rPr lang="en-US" b="1" dirty="0" err="1">
                <a:latin typeface="Arial Rounded MT Bold" panose="020F0704030504030204" pitchFamily="34" charset="0"/>
              </a:rPr>
              <a:t>daqiqasi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yozma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manbalarsiz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davrga</a:t>
            </a:r>
            <a:r>
              <a:rPr lang="en-US" b="1" dirty="0">
                <a:latin typeface="Arial Rounded MT Bold" panose="020F0704030504030204" pitchFamily="34" charset="0"/>
              </a:rPr>
              <a:t>, 4 </a:t>
            </a:r>
            <a:r>
              <a:rPr lang="en-US" b="1" dirty="0" err="1">
                <a:latin typeface="Arial Rounded MT Bold" panose="020F0704030504030204" pitchFamily="34" charset="0"/>
              </a:rPr>
              <a:t>daqiqasi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yozma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tarixga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to‘g‘ri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keladi</a:t>
            </a:r>
            <a:r>
              <a:rPr lang="en-US" b="1" dirty="0">
                <a:latin typeface="Arial Rounded MT Bold" panose="020F0704030504030204" pitchFamily="34" charset="0"/>
              </a:rPr>
              <a:t>. </a:t>
            </a:r>
            <a:r>
              <a:rPr lang="en-US" b="1" dirty="0" err="1">
                <a:latin typeface="Arial Rounded MT Bold" panose="020F0704030504030204" pitchFamily="34" charset="0"/>
              </a:rPr>
              <a:t>Demak</a:t>
            </a:r>
            <a:r>
              <a:rPr lang="en-US" b="1" dirty="0">
                <a:latin typeface="Arial Rounded MT Bold" panose="020F0704030504030204" pitchFamily="34" charset="0"/>
              </a:rPr>
              <a:t>, </a:t>
            </a:r>
            <a:r>
              <a:rPr lang="en-US" b="1" dirty="0" err="1">
                <a:latin typeface="Arial Rounded MT Bold" panose="020F0704030504030204" pitchFamily="34" charset="0"/>
              </a:rPr>
              <a:t>kishilik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tarixining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juda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katta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davrini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o'rganish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arxeologik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manbalarga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tayanib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olib</a:t>
            </a:r>
            <a:r>
              <a:rPr lang="en-US" b="1" dirty="0"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latin typeface="Arial Rounded MT Bold" panose="020F0704030504030204" pitchFamily="34" charset="0"/>
              </a:rPr>
              <a:t>boriladi</a:t>
            </a:r>
            <a:r>
              <a:rPr lang="en-US" b="1" dirty="0">
                <a:latin typeface="Arial Rounded MT Bold" panose="020F0704030504030204" pitchFamily="34" charset="0"/>
              </a:rPr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2889432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59CA1D3-6BDF-4E81-A80D-6330673A7DEA}"/>
              </a:ext>
            </a:extLst>
          </p:cNvPr>
          <p:cNvSpPr txBox="1"/>
          <p:nvPr/>
        </p:nvSpPr>
        <p:spPr>
          <a:xfrm>
            <a:off x="728001" y="250931"/>
            <a:ext cx="109903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/>
              <a:t>Arxeologiyada</a:t>
            </a:r>
            <a:r>
              <a:rPr lang="en-US" sz="2400" b="1" dirty="0"/>
              <a:t> </a:t>
            </a:r>
            <a:r>
              <a:rPr lang="en-US" sz="2400" b="1" dirty="0" err="1"/>
              <a:t>eng</a:t>
            </a:r>
            <a:r>
              <a:rPr lang="en-US" sz="2400" b="1" dirty="0"/>
              <a:t> </a:t>
            </a:r>
            <a:r>
              <a:rPr lang="en-US" sz="2400" b="1" dirty="0" err="1"/>
              <a:t>qadimgi</a:t>
            </a:r>
            <a:r>
              <a:rPr lang="en-US" sz="2400" b="1" dirty="0"/>
              <a:t> </a:t>
            </a:r>
            <a:r>
              <a:rPr lang="en-US" sz="2400" b="1" dirty="0" err="1"/>
              <a:t>davr</a:t>
            </a:r>
            <a:r>
              <a:rPr lang="en-US" sz="2400" b="1" dirty="0"/>
              <a:t> </a:t>
            </a:r>
            <a:r>
              <a:rPr lang="en-US" sz="2400" b="1" dirty="0" err="1"/>
              <a:t>mehnat</a:t>
            </a:r>
            <a:r>
              <a:rPr lang="en-US" sz="2400" b="1" dirty="0"/>
              <a:t> </a:t>
            </a:r>
            <a:r>
              <a:rPr lang="en-US" sz="2400" b="1" dirty="0" err="1"/>
              <a:t>qurollarining</a:t>
            </a:r>
            <a:r>
              <a:rPr lang="en-US" sz="2400" b="1" dirty="0"/>
              <a:t> </a:t>
            </a:r>
            <a:r>
              <a:rPr lang="en-US" sz="2400" b="1" dirty="0" err="1"/>
              <a:t>nimadan</a:t>
            </a:r>
            <a:r>
              <a:rPr lang="en-US" sz="2400" b="1" dirty="0"/>
              <a:t> </a:t>
            </a:r>
            <a:r>
              <a:rPr lang="en-US" sz="2400" b="1" dirty="0" err="1"/>
              <a:t>yasalganiga</a:t>
            </a:r>
            <a:r>
              <a:rPr lang="en-US" sz="2400" b="1" dirty="0"/>
              <a:t> </a:t>
            </a:r>
            <a:r>
              <a:rPr lang="en-US" sz="2400" b="1" dirty="0" err="1"/>
              <a:t>qarab</a:t>
            </a:r>
            <a:r>
              <a:rPr lang="en-US" sz="2400" b="1" dirty="0"/>
              <a:t> </a:t>
            </a:r>
            <a:r>
              <a:rPr lang="en-US" sz="2400" b="1" dirty="0" err="1"/>
              <a:t>davrlarga</a:t>
            </a:r>
            <a:r>
              <a:rPr lang="en-US" sz="2400" b="1" dirty="0"/>
              <a:t> </a:t>
            </a:r>
            <a:r>
              <a:rPr lang="en-US" sz="2400" b="1" dirty="0" err="1"/>
              <a:t>ajratiladi</a:t>
            </a:r>
            <a:r>
              <a:rPr lang="en-US" sz="2400" b="1" dirty="0"/>
              <a:t>. </a:t>
            </a:r>
            <a:r>
              <a:rPr lang="en-US" sz="2400" b="1" dirty="0" err="1"/>
              <a:t>Eng</a:t>
            </a:r>
            <a:r>
              <a:rPr lang="en-US" sz="2400" b="1" dirty="0"/>
              <a:t> </a:t>
            </a:r>
            <a:r>
              <a:rPr lang="en-US" sz="2400" b="1" dirty="0" err="1"/>
              <a:t>qadimgi</a:t>
            </a:r>
            <a:r>
              <a:rPr lang="en-US" sz="2400" b="1" dirty="0"/>
              <a:t> </a:t>
            </a:r>
            <a:r>
              <a:rPr lang="en-US" sz="2400" b="1" dirty="0" err="1"/>
              <a:t>davr</a:t>
            </a:r>
            <a:r>
              <a:rPr lang="en-US" sz="2400" b="1" dirty="0"/>
              <a:t> </a:t>
            </a:r>
            <a:r>
              <a:rPr lang="en-US" sz="2400" b="1" dirty="0" err="1"/>
              <a:t>arxeologik</a:t>
            </a:r>
            <a:r>
              <a:rPr lang="en-US" sz="2400" b="1" dirty="0"/>
              <a:t> </a:t>
            </a:r>
            <a:r>
              <a:rPr lang="en-US" sz="2400" b="1" dirty="0" err="1"/>
              <a:t>jihatdan</a:t>
            </a:r>
            <a:r>
              <a:rPr lang="en-US" sz="2400" b="1" dirty="0"/>
              <a:t> </a:t>
            </a:r>
            <a:r>
              <a:rPr lang="en-US" sz="2400" b="1" dirty="0" err="1"/>
              <a:t>paleolit</a:t>
            </a:r>
            <a:r>
              <a:rPr lang="en-US" sz="2400" b="1" dirty="0"/>
              <a:t>, </a:t>
            </a:r>
            <a:r>
              <a:rPr lang="en-US" sz="2400" b="1" dirty="0" err="1"/>
              <a:t>mezolit</a:t>
            </a:r>
            <a:r>
              <a:rPr lang="en-US" sz="2400" b="1" dirty="0"/>
              <a:t>, </a:t>
            </a:r>
            <a:r>
              <a:rPr lang="en-US" sz="2400" b="1" dirty="0" err="1"/>
              <a:t>neolit</a:t>
            </a:r>
            <a:r>
              <a:rPr lang="en-US" sz="2400" b="1" dirty="0"/>
              <a:t>, </a:t>
            </a:r>
            <a:r>
              <a:rPr lang="en-US" sz="2400" b="1" dirty="0" err="1"/>
              <a:t>eneolit</a:t>
            </a:r>
            <a:r>
              <a:rPr lang="en-US" sz="2400" b="1" dirty="0"/>
              <a:t>, </a:t>
            </a:r>
            <a:r>
              <a:rPr lang="en-US" sz="2400" b="1" dirty="0" err="1"/>
              <a:t>bronza</a:t>
            </a:r>
            <a:r>
              <a:rPr lang="en-US" sz="2400" b="1" dirty="0"/>
              <a:t> </a:t>
            </a:r>
            <a:r>
              <a:rPr lang="en-US" sz="2400" b="1" dirty="0" err="1"/>
              <a:t>va</a:t>
            </a:r>
            <a:r>
              <a:rPr lang="en-US" sz="2400" b="1" dirty="0"/>
              <a:t> ilk temir </a:t>
            </a:r>
            <a:r>
              <a:rPr lang="en-US" sz="2400" b="1" dirty="0" err="1"/>
              <a:t>davrlariga</a:t>
            </a:r>
            <a:r>
              <a:rPr lang="en-US" sz="2400" b="1" dirty="0"/>
              <a:t> </a:t>
            </a:r>
            <a:r>
              <a:rPr lang="en-US" sz="2400" b="1" dirty="0" err="1"/>
              <a:t>bolinadi</a:t>
            </a:r>
            <a:r>
              <a:rPr lang="en-US" sz="2400" b="1" dirty="0"/>
              <a:t>.</a:t>
            </a:r>
            <a:endParaRPr lang="ru-RU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C3E2B04-9E03-4EA5-8067-4458E22AC620}"/>
              </a:ext>
            </a:extLst>
          </p:cNvPr>
          <p:cNvSpPr txBox="1"/>
          <p:nvPr/>
        </p:nvSpPr>
        <p:spPr>
          <a:xfrm>
            <a:off x="378068" y="1580156"/>
            <a:ext cx="11690252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/>
              <a:t>0 ‘</a:t>
            </a:r>
            <a:r>
              <a:rPr lang="en-US" sz="2200" b="1" dirty="0" err="1"/>
              <a:t>rta</a:t>
            </a:r>
            <a:r>
              <a:rPr lang="en-US" sz="2200" b="1" dirty="0"/>
              <a:t> </a:t>
            </a:r>
            <a:r>
              <a:rPr lang="en-US" sz="2200" b="1" dirty="0" err="1"/>
              <a:t>Osiyo</a:t>
            </a:r>
            <a:r>
              <a:rPr lang="en-US" sz="2200" b="1" dirty="0"/>
              <a:t> </a:t>
            </a:r>
            <a:r>
              <a:rPr lang="en-US" sz="2200" b="1" dirty="0" err="1"/>
              <a:t>hududi</a:t>
            </a:r>
            <a:r>
              <a:rPr lang="en-US" sz="2200" b="1" dirty="0"/>
              <a:t> </a:t>
            </a:r>
            <a:r>
              <a:rPr lang="en-US" sz="2200" b="1" dirty="0" err="1"/>
              <a:t>bo‘yicha</a:t>
            </a:r>
            <a:r>
              <a:rPr lang="en-US" sz="2200" b="1" dirty="0"/>
              <a:t> </a:t>
            </a:r>
            <a:r>
              <a:rPr lang="en-US" sz="2200" b="1" dirty="0" err="1"/>
              <a:t>ular</a:t>
            </a:r>
            <a:r>
              <a:rPr lang="en-US" sz="2200" b="1" dirty="0"/>
              <a:t> </a:t>
            </a:r>
            <a:r>
              <a:rPr lang="en-US" sz="2200" b="1" dirty="0" err="1"/>
              <a:t>quyidagi</a:t>
            </a:r>
            <a:r>
              <a:rPr lang="en-US" sz="2200" b="1" dirty="0"/>
              <a:t> </a:t>
            </a:r>
          </a:p>
          <a:p>
            <a:r>
              <a:rPr lang="en-US" sz="2200" b="1" dirty="0" err="1"/>
              <a:t>davrlarni</a:t>
            </a:r>
            <a:r>
              <a:rPr lang="en-US" sz="2200" b="1" dirty="0"/>
              <a:t> </a:t>
            </a:r>
            <a:r>
              <a:rPr lang="en-US" sz="2200" b="1" dirty="0" err="1"/>
              <a:t>o‘z</a:t>
            </a:r>
            <a:r>
              <a:rPr lang="en-US" sz="2200" b="1" dirty="0"/>
              <a:t> </a:t>
            </a:r>
            <a:r>
              <a:rPr lang="en-US" sz="2200" b="1" dirty="0" err="1"/>
              <a:t>ichiga</a:t>
            </a:r>
            <a:r>
              <a:rPr lang="en-US" sz="2200" b="1" dirty="0"/>
              <a:t> </a:t>
            </a:r>
            <a:r>
              <a:rPr lang="en-US" sz="2200" b="1" dirty="0" err="1"/>
              <a:t>oladi</a:t>
            </a:r>
            <a:r>
              <a:rPr lang="en-US" sz="2200" b="1" dirty="0"/>
              <a:t>:</a:t>
            </a:r>
          </a:p>
          <a:p>
            <a:r>
              <a:rPr lang="en-US" sz="2200" b="1" dirty="0" err="1"/>
              <a:t>Paleolit</a:t>
            </a:r>
            <a:r>
              <a:rPr lang="en-US" sz="2200" b="1" dirty="0"/>
              <a:t> </a:t>
            </a:r>
            <a:r>
              <a:rPr lang="en-US" sz="2200" b="1" dirty="0" err="1"/>
              <a:t>davri</a:t>
            </a:r>
            <a:r>
              <a:rPr lang="en-US" sz="2200" b="1" dirty="0"/>
              <a:t> 3 </a:t>
            </a:r>
            <a:r>
              <a:rPr lang="en-US" sz="2200" b="1" dirty="0" err="1"/>
              <a:t>bosqichga</a:t>
            </a:r>
            <a:r>
              <a:rPr lang="en-US" sz="2200" b="1" dirty="0"/>
              <a:t> </a:t>
            </a:r>
            <a:r>
              <a:rPr lang="en-US" sz="2200" b="1" dirty="0" err="1"/>
              <a:t>boMinadi</a:t>
            </a:r>
            <a:r>
              <a:rPr lang="en-US" sz="2200" b="1" dirty="0"/>
              <a:t>:</a:t>
            </a:r>
          </a:p>
          <a:p>
            <a:r>
              <a:rPr lang="en-US" sz="2200" b="1" dirty="0"/>
              <a:t>1. Ilk </a:t>
            </a:r>
            <a:r>
              <a:rPr lang="en-US" sz="2200" b="1" dirty="0" err="1"/>
              <a:t>paleolit</a:t>
            </a:r>
            <a:r>
              <a:rPr lang="en-US" sz="2200" b="1" dirty="0"/>
              <a:t> - lmln-100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</a:t>
            </a:r>
            <a:r>
              <a:rPr lang="en-US" sz="2200" b="1" dirty="0"/>
              <a:t> (</a:t>
            </a:r>
            <a:r>
              <a:rPr lang="en-US" sz="2200" b="1" dirty="0" err="1"/>
              <a:t>yangi</a:t>
            </a:r>
            <a:r>
              <a:rPr lang="en-US" sz="2200" b="1" dirty="0"/>
              <a:t> </a:t>
            </a:r>
            <a:r>
              <a:rPr lang="en-US" sz="2200" b="1" dirty="0" err="1"/>
              <a:t>davrlashtirish</a:t>
            </a:r>
            <a:r>
              <a:rPr lang="en-US" sz="2200" b="1" dirty="0"/>
              <a:t> </a:t>
            </a:r>
            <a:r>
              <a:rPr lang="en-US" sz="2200" b="1" dirty="0" err="1"/>
              <a:t>bo‘yicha</a:t>
            </a:r>
            <a:r>
              <a:rPr lang="en-US" sz="2200" b="1" dirty="0"/>
              <a:t> 2 </a:t>
            </a:r>
            <a:r>
              <a:rPr lang="en-US" sz="2200" b="1" dirty="0" err="1"/>
              <a:t>mln</a:t>
            </a:r>
            <a:r>
              <a:rPr lang="en-US" sz="2200" b="1" dirty="0"/>
              <a:t> - 200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yillikjlarni</a:t>
            </a:r>
            <a:r>
              <a:rPr lang="en-US" sz="2200" b="1" dirty="0"/>
              <a:t> </a:t>
            </a:r>
            <a:r>
              <a:rPr lang="en-US" sz="2200" b="1" dirty="0" err="1"/>
              <a:t>o‘z</a:t>
            </a:r>
            <a:r>
              <a:rPr lang="en-US" sz="2200" b="1" dirty="0"/>
              <a:t> </a:t>
            </a:r>
            <a:r>
              <a:rPr lang="en-US" sz="2200" b="1" dirty="0" err="1"/>
              <a:t>ichiga</a:t>
            </a:r>
            <a:r>
              <a:rPr lang="en-US" sz="2200" b="1" dirty="0"/>
              <a:t> </a:t>
            </a:r>
            <a:r>
              <a:rPr lang="en-US" sz="2200" b="1" dirty="0" err="1"/>
              <a:t>oladi</a:t>
            </a:r>
            <a:r>
              <a:rPr lang="en-US" sz="2200" b="1" dirty="0"/>
              <a:t>.</a:t>
            </a:r>
          </a:p>
          <a:p>
            <a:r>
              <a:rPr lang="en-US" sz="2200" b="1" dirty="0"/>
              <a:t>2. 0 ‘</a:t>
            </a:r>
            <a:r>
              <a:rPr lang="en-US" sz="2200" b="1" dirty="0" err="1"/>
              <a:t>rta</a:t>
            </a:r>
            <a:r>
              <a:rPr lang="en-US" sz="2200" b="1" dirty="0"/>
              <a:t> </a:t>
            </a:r>
            <a:r>
              <a:rPr lang="en-US" sz="2200" b="1" dirty="0" err="1"/>
              <a:t>paleolit</a:t>
            </a:r>
            <a:r>
              <a:rPr lang="en-US" sz="2200" b="1" dirty="0"/>
              <a:t> -100-40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</a:t>
            </a:r>
            <a:r>
              <a:rPr lang="en-US" sz="2200" b="1" dirty="0"/>
              <a:t>(</a:t>
            </a:r>
            <a:r>
              <a:rPr lang="en-US" sz="2200" b="1" dirty="0" err="1"/>
              <a:t>yangi</a:t>
            </a:r>
            <a:r>
              <a:rPr lang="en-US" sz="2200" b="1" dirty="0"/>
              <a:t> </a:t>
            </a:r>
            <a:r>
              <a:rPr lang="en-US" sz="2200" b="1" dirty="0" err="1"/>
              <a:t>davrlashtirish</a:t>
            </a:r>
            <a:r>
              <a:rPr lang="en-US" sz="2200" b="1" dirty="0"/>
              <a:t> </a:t>
            </a:r>
            <a:r>
              <a:rPr lang="en-US" sz="2200" b="1" dirty="0" err="1"/>
              <a:t>bo‘yicha</a:t>
            </a:r>
            <a:r>
              <a:rPr lang="en-US" sz="2200" b="1" dirty="0"/>
              <a:t> </a:t>
            </a:r>
          </a:p>
          <a:p>
            <a:r>
              <a:rPr lang="en-US" sz="2200" b="1" dirty="0"/>
              <a:t>200 </a:t>
            </a:r>
            <a:r>
              <a:rPr lang="en-US" sz="2200" b="1" dirty="0" err="1"/>
              <a:t>mln</a:t>
            </a:r>
            <a:r>
              <a:rPr lang="en-US" sz="2200" b="1" dirty="0"/>
              <a:t> - 100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</a:t>
            </a:r>
            <a:r>
              <a:rPr lang="en-US" sz="2200" b="1" dirty="0"/>
              <a:t>) </a:t>
            </a:r>
            <a:r>
              <a:rPr lang="en-US" sz="2200" b="1" dirty="0" err="1"/>
              <a:t>lami</a:t>
            </a:r>
            <a:r>
              <a:rPr lang="en-US" sz="2200" b="1" dirty="0"/>
              <a:t> </a:t>
            </a:r>
            <a:r>
              <a:rPr lang="en-US" sz="2200" b="1" dirty="0" err="1"/>
              <a:t>o‘z</a:t>
            </a:r>
            <a:r>
              <a:rPr lang="en-US" sz="2200" b="1" dirty="0"/>
              <a:t> </a:t>
            </a:r>
            <a:r>
              <a:rPr lang="en-US" sz="2200" b="1" dirty="0" err="1"/>
              <a:t>ichiga</a:t>
            </a:r>
            <a:r>
              <a:rPr lang="en-US" sz="2200" b="1" dirty="0"/>
              <a:t> </a:t>
            </a:r>
            <a:r>
              <a:rPr lang="en-US" sz="2200" b="1" dirty="0" err="1"/>
              <a:t>oladi</a:t>
            </a:r>
            <a:r>
              <a:rPr lang="en-US" sz="2200" b="1" dirty="0"/>
              <a:t>.</a:t>
            </a:r>
          </a:p>
          <a:p>
            <a:r>
              <a:rPr lang="en-US" sz="2200" b="1" dirty="0"/>
              <a:t>3. </a:t>
            </a:r>
            <a:r>
              <a:rPr lang="en-US" sz="2200" b="1" dirty="0" err="1"/>
              <a:t>So‘nggi</a:t>
            </a:r>
            <a:r>
              <a:rPr lang="en-US" sz="2200" b="1" dirty="0"/>
              <a:t> </a:t>
            </a:r>
            <a:r>
              <a:rPr lang="en-US" sz="2200" b="1" dirty="0" err="1"/>
              <a:t>paleolit</a:t>
            </a:r>
            <a:r>
              <a:rPr lang="en-US" sz="2200" b="1" dirty="0"/>
              <a:t> - 40 -12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</a:t>
            </a:r>
            <a:r>
              <a:rPr lang="en-US" sz="2200" b="1" dirty="0"/>
              <a:t> (</a:t>
            </a:r>
            <a:r>
              <a:rPr lang="en-US" sz="2200" b="1" dirty="0" err="1"/>
              <a:t>yangi</a:t>
            </a:r>
            <a:r>
              <a:rPr lang="en-US" sz="2200" b="1" dirty="0"/>
              <a:t> </a:t>
            </a:r>
            <a:r>
              <a:rPr lang="en-US" sz="2200" b="1" dirty="0" err="1"/>
              <a:t>davrlashtirish</a:t>
            </a:r>
            <a:r>
              <a:rPr lang="en-US" sz="2200" b="1" dirty="0"/>
              <a:t> </a:t>
            </a:r>
          </a:p>
          <a:p>
            <a:r>
              <a:rPr lang="en-US" sz="2200" b="1" dirty="0" err="1"/>
              <a:t>bo‘yicha</a:t>
            </a:r>
            <a:r>
              <a:rPr lang="en-US" sz="2200" b="1" dirty="0"/>
              <a:t> 100 </a:t>
            </a:r>
            <a:r>
              <a:rPr lang="en-US" sz="2200" b="1" dirty="0" err="1"/>
              <a:t>mln</a:t>
            </a:r>
            <a:r>
              <a:rPr lang="en-US" sz="2200" b="1" dirty="0"/>
              <a:t> - 12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</a:t>
            </a:r>
            <a:r>
              <a:rPr lang="en-US" sz="2200" b="1" dirty="0"/>
              <a:t>) </a:t>
            </a:r>
            <a:r>
              <a:rPr lang="en-US" sz="2200" b="1" dirty="0" err="1"/>
              <a:t>lami</a:t>
            </a:r>
            <a:r>
              <a:rPr lang="en-US" sz="2200" b="1" dirty="0"/>
              <a:t> </a:t>
            </a:r>
            <a:r>
              <a:rPr lang="en-US" sz="2200" b="1" dirty="0" err="1"/>
              <a:t>o‘z</a:t>
            </a:r>
            <a:r>
              <a:rPr lang="en-US" sz="2200" b="1" dirty="0"/>
              <a:t> </a:t>
            </a:r>
            <a:r>
              <a:rPr lang="en-US" sz="2200" b="1" dirty="0" err="1"/>
              <a:t>ichiga</a:t>
            </a:r>
            <a:r>
              <a:rPr lang="en-US" sz="2200" b="1" dirty="0"/>
              <a:t> </a:t>
            </a:r>
            <a:r>
              <a:rPr lang="en-US" sz="2200" b="1" dirty="0" err="1"/>
              <a:t>oladi</a:t>
            </a:r>
            <a:r>
              <a:rPr lang="en-US" sz="2200" b="1" dirty="0"/>
              <a:t>.</a:t>
            </a:r>
          </a:p>
          <a:p>
            <a:r>
              <a:rPr lang="en-US" sz="2200" b="1" dirty="0" err="1"/>
              <a:t>Mezolit</a:t>
            </a:r>
            <a:r>
              <a:rPr lang="en-US" sz="2200" b="1" dirty="0"/>
              <a:t> </a:t>
            </a:r>
            <a:r>
              <a:rPr lang="en-US" sz="2200" b="1" dirty="0" err="1"/>
              <a:t>mil.avv</a:t>
            </a:r>
            <a:r>
              <a:rPr lang="en-US" sz="2200" b="1" dirty="0"/>
              <a:t>. 12-7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yilliklarni</a:t>
            </a:r>
            <a:r>
              <a:rPr lang="en-US" sz="2200" b="1" dirty="0"/>
              <a:t> </a:t>
            </a:r>
            <a:r>
              <a:rPr lang="en-US" sz="2200" b="1" dirty="0" err="1"/>
              <a:t>o‘z</a:t>
            </a:r>
            <a:r>
              <a:rPr lang="en-US" sz="2200" b="1" dirty="0"/>
              <a:t> </a:t>
            </a:r>
            <a:r>
              <a:rPr lang="en-US" sz="2200" b="1" dirty="0" err="1"/>
              <a:t>ichiga</a:t>
            </a:r>
            <a:r>
              <a:rPr lang="en-US" sz="2200" b="1" dirty="0"/>
              <a:t> </a:t>
            </a:r>
            <a:r>
              <a:rPr lang="en-US" sz="2200" b="1" dirty="0" err="1"/>
              <a:t>oladi</a:t>
            </a:r>
            <a:r>
              <a:rPr lang="en-US" sz="2200" b="1" dirty="0"/>
              <a:t>.</a:t>
            </a:r>
          </a:p>
          <a:p>
            <a:r>
              <a:rPr lang="en-US" sz="2200" b="1" dirty="0" err="1"/>
              <a:t>Neolit</a:t>
            </a:r>
            <a:r>
              <a:rPr lang="en-US" sz="2200" b="1" dirty="0"/>
              <a:t> </a:t>
            </a:r>
            <a:r>
              <a:rPr lang="en-US" sz="2200" b="1" dirty="0" err="1"/>
              <a:t>mil.avv</a:t>
            </a:r>
            <a:r>
              <a:rPr lang="en-US" sz="2200" b="1" dirty="0"/>
              <a:t>. 6-4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yilliklarni</a:t>
            </a:r>
            <a:r>
              <a:rPr lang="en-US" sz="2200" b="1" dirty="0"/>
              <a:t> </a:t>
            </a:r>
            <a:r>
              <a:rPr lang="en-US" sz="2200" b="1" dirty="0" err="1"/>
              <a:t>o‘z</a:t>
            </a:r>
            <a:r>
              <a:rPr lang="en-US" sz="2200" b="1" dirty="0"/>
              <a:t> </a:t>
            </a:r>
            <a:r>
              <a:rPr lang="en-US" sz="2200" b="1" dirty="0" err="1"/>
              <a:t>ichiga</a:t>
            </a:r>
            <a:r>
              <a:rPr lang="en-US" sz="2200" b="1" dirty="0"/>
              <a:t> </a:t>
            </a:r>
            <a:r>
              <a:rPr lang="en-US" sz="2200" b="1" dirty="0" err="1"/>
              <a:t>oladi</a:t>
            </a:r>
            <a:r>
              <a:rPr lang="en-US" sz="2200" b="1" dirty="0"/>
              <a:t>.</a:t>
            </a:r>
          </a:p>
          <a:p>
            <a:r>
              <a:rPr lang="en-US" sz="2200" b="1" dirty="0" err="1"/>
              <a:t>Eneolit</a:t>
            </a:r>
            <a:r>
              <a:rPr lang="en-US" sz="2200" b="1" dirty="0"/>
              <a:t> </a:t>
            </a:r>
            <a:r>
              <a:rPr lang="en-US" sz="2200" b="1" dirty="0" err="1"/>
              <a:t>mil.avv</a:t>
            </a:r>
            <a:r>
              <a:rPr lang="en-US" sz="2200" b="1" dirty="0"/>
              <a:t>. 4-3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yilliklarni</a:t>
            </a:r>
            <a:r>
              <a:rPr lang="en-US" sz="2200" b="1" dirty="0"/>
              <a:t> </a:t>
            </a:r>
            <a:r>
              <a:rPr lang="en-US" sz="2200" b="1" dirty="0" err="1"/>
              <a:t>o‘z</a:t>
            </a:r>
            <a:r>
              <a:rPr lang="en-US" sz="2200" b="1" dirty="0"/>
              <a:t> </a:t>
            </a:r>
            <a:r>
              <a:rPr lang="en-US" sz="2200" b="1" dirty="0" err="1"/>
              <a:t>ichiga</a:t>
            </a:r>
            <a:r>
              <a:rPr lang="en-US" sz="2200" b="1" dirty="0"/>
              <a:t> </a:t>
            </a:r>
            <a:r>
              <a:rPr lang="en-US" sz="2200" b="1" dirty="0" err="1"/>
              <a:t>oladi</a:t>
            </a:r>
            <a:r>
              <a:rPr lang="en-US" sz="2200" b="1" dirty="0"/>
              <a:t>.</a:t>
            </a:r>
          </a:p>
          <a:p>
            <a:r>
              <a:rPr lang="en-US" sz="2200" b="1" dirty="0" err="1"/>
              <a:t>Bronza</a:t>
            </a:r>
            <a:r>
              <a:rPr lang="en-US" sz="2200" b="1" dirty="0"/>
              <a:t> mil.avv.3-2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yilliklarni</a:t>
            </a:r>
            <a:r>
              <a:rPr lang="en-US" sz="2200" b="1" dirty="0"/>
              <a:t> </a:t>
            </a:r>
            <a:r>
              <a:rPr lang="en-US" sz="2200" b="1" dirty="0" err="1"/>
              <a:t>o‘z</a:t>
            </a:r>
            <a:r>
              <a:rPr lang="en-US" sz="2200" b="1" dirty="0"/>
              <a:t> </a:t>
            </a:r>
            <a:r>
              <a:rPr lang="en-US" sz="2200" b="1" dirty="0" err="1"/>
              <a:t>ichiga</a:t>
            </a:r>
            <a:r>
              <a:rPr lang="en-US" sz="2200" b="1" dirty="0"/>
              <a:t> </a:t>
            </a:r>
            <a:r>
              <a:rPr lang="en-US" sz="2200" b="1" dirty="0" err="1"/>
              <a:t>oladi</a:t>
            </a:r>
            <a:r>
              <a:rPr lang="en-US" sz="2200" b="1" dirty="0"/>
              <a:t>.</a:t>
            </a:r>
          </a:p>
          <a:p>
            <a:r>
              <a:rPr lang="en-US" sz="2200" b="1" dirty="0"/>
              <a:t>Ilk temir </a:t>
            </a:r>
            <a:r>
              <a:rPr lang="en-US" sz="2200" b="1" dirty="0" err="1"/>
              <a:t>davri</a:t>
            </a:r>
            <a:r>
              <a:rPr lang="en-US" sz="2200" b="1" dirty="0"/>
              <a:t> 1 </a:t>
            </a:r>
            <a:r>
              <a:rPr lang="en-US" sz="2200" b="1" dirty="0" err="1"/>
              <a:t>ming</a:t>
            </a:r>
            <a:r>
              <a:rPr lang="en-US" sz="2200" b="1" dirty="0"/>
              <a:t> </a:t>
            </a:r>
            <a:r>
              <a:rPr lang="en-US" sz="2200" b="1" dirty="0" err="1"/>
              <a:t>yillikdan</a:t>
            </a:r>
            <a:r>
              <a:rPr lang="en-US" sz="2200" b="1" dirty="0"/>
              <a:t>- </a:t>
            </a:r>
            <a:r>
              <a:rPr lang="en-US" sz="2200" b="1" dirty="0" err="1"/>
              <a:t>mil.avv</a:t>
            </a:r>
            <a:r>
              <a:rPr lang="en-US" sz="2200" b="1" dirty="0"/>
              <a:t>. VII </a:t>
            </a:r>
            <a:r>
              <a:rPr lang="en-US" sz="2200" b="1" dirty="0" err="1"/>
              <a:t>asrlarni</a:t>
            </a:r>
            <a:r>
              <a:rPr lang="en-US" sz="2200" b="1" dirty="0"/>
              <a:t> </a:t>
            </a:r>
            <a:r>
              <a:rPr lang="en-US" sz="2200" b="1" dirty="0" err="1"/>
              <a:t>o‘z</a:t>
            </a:r>
            <a:r>
              <a:rPr lang="en-US" sz="2200" b="1" dirty="0"/>
              <a:t> </a:t>
            </a:r>
            <a:r>
              <a:rPr lang="en-US" sz="2200" b="1" dirty="0" err="1"/>
              <a:t>ichiga</a:t>
            </a:r>
            <a:r>
              <a:rPr lang="en-US" sz="2200" b="1" dirty="0"/>
              <a:t> </a:t>
            </a:r>
          </a:p>
          <a:p>
            <a:r>
              <a:rPr lang="en-US" sz="2200" b="1" dirty="0" err="1"/>
              <a:t>oladi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xmlns="" val="1287410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129342F-5416-48DB-895B-E09DDB9826DA}"/>
              </a:ext>
            </a:extLst>
          </p:cNvPr>
          <p:cNvSpPr txBox="1"/>
          <p:nvPr/>
        </p:nvSpPr>
        <p:spPr>
          <a:xfrm>
            <a:off x="362243" y="227322"/>
            <a:ext cx="6066692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/>
              <a:t>Insoniyat</a:t>
            </a:r>
            <a:r>
              <a:rPr lang="en-US" sz="2000" b="1" dirty="0"/>
              <a:t> </a:t>
            </a:r>
            <a:r>
              <a:rPr lang="en-US" sz="2000" b="1" dirty="0" err="1"/>
              <a:t>taraqqiyotida</a:t>
            </a:r>
            <a:r>
              <a:rPr lang="en-US" sz="2000" b="1" dirty="0"/>
              <a:t> </a:t>
            </a:r>
            <a:r>
              <a:rPr lang="en-US" sz="2000" b="1" dirty="0" err="1"/>
              <a:t>eng</a:t>
            </a:r>
            <a:r>
              <a:rPr lang="en-US" sz="2000" b="1" dirty="0"/>
              <a:t> </a:t>
            </a:r>
            <a:r>
              <a:rPr lang="en-US" sz="2000" b="1" dirty="0" err="1"/>
              <a:t>uzoq</a:t>
            </a:r>
            <a:r>
              <a:rPr lang="en-US" sz="2000" b="1" dirty="0"/>
              <a:t> </a:t>
            </a:r>
            <a:r>
              <a:rPr lang="en-US" sz="2000" b="1" dirty="0" err="1"/>
              <a:t>davom</a:t>
            </a:r>
            <a:r>
              <a:rPr lang="en-US" sz="2000" b="1" dirty="0"/>
              <a:t> </a:t>
            </a:r>
            <a:r>
              <a:rPr lang="en-US" sz="2000" b="1" dirty="0" err="1"/>
              <a:t>qilgan</a:t>
            </a:r>
            <a:r>
              <a:rPr lang="en-US" sz="2000" b="1" dirty="0"/>
              <a:t> </a:t>
            </a:r>
            <a:r>
              <a:rPr lang="en-US" sz="2000" b="1" dirty="0" err="1"/>
              <a:t>davr</a:t>
            </a:r>
            <a:r>
              <a:rPr lang="en-US" sz="2000" b="1" dirty="0"/>
              <a:t> - </a:t>
            </a:r>
            <a:r>
              <a:rPr lang="en-US" sz="2000" b="1" dirty="0" err="1"/>
              <a:t>qadimgi</a:t>
            </a:r>
            <a:r>
              <a:rPr lang="en-US" sz="2000" b="1" dirty="0"/>
              <a:t> tosh </a:t>
            </a:r>
            <a:r>
              <a:rPr lang="en-US" sz="2000" b="1" dirty="0" err="1"/>
              <a:t>davri</a:t>
            </a:r>
            <a:r>
              <a:rPr lang="en-US" sz="2000" b="1" dirty="0"/>
              <a:t> -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hisoblanadi</a:t>
            </a:r>
            <a:r>
              <a:rPr lang="en-US" sz="2000" b="1" dirty="0"/>
              <a:t>. «</a:t>
            </a:r>
            <a:r>
              <a:rPr lang="en-US" sz="2000" b="1" dirty="0" err="1"/>
              <a:t>Paleolit</a:t>
            </a:r>
            <a:r>
              <a:rPr lang="en-US" sz="2000" b="1" dirty="0"/>
              <a:t>» </a:t>
            </a:r>
            <a:r>
              <a:rPr lang="en-US" sz="2000" b="1" dirty="0" err="1"/>
              <a:t>so‘zi</a:t>
            </a:r>
            <a:r>
              <a:rPr lang="en-US" sz="2000" b="1" dirty="0"/>
              <a:t> </a:t>
            </a:r>
            <a:r>
              <a:rPr lang="en-US" sz="2000" b="1" dirty="0" err="1"/>
              <a:t>yunoncha</a:t>
            </a:r>
            <a:r>
              <a:rPr lang="en-US" sz="2000" b="1" dirty="0"/>
              <a:t> </a:t>
            </a:r>
            <a:r>
              <a:rPr lang="en-US" sz="2000" b="1" dirty="0" err="1"/>
              <a:t>so‘zdan</a:t>
            </a:r>
            <a:r>
              <a:rPr lang="en-US" sz="2000" b="1" dirty="0"/>
              <a:t> </a:t>
            </a:r>
            <a:r>
              <a:rPr lang="en-US" sz="2000" b="1" dirty="0" err="1"/>
              <a:t>olingan</a:t>
            </a:r>
            <a:r>
              <a:rPr lang="en-US" sz="2000" b="1" dirty="0"/>
              <a:t> </a:t>
            </a:r>
            <a:r>
              <a:rPr lang="en-US" sz="2000" b="1" dirty="0" err="1"/>
              <a:t>boMib</a:t>
            </a:r>
            <a:r>
              <a:rPr lang="en-US" sz="2000" b="1" dirty="0"/>
              <a:t>, «</a:t>
            </a:r>
            <a:r>
              <a:rPr lang="en-US" sz="2000" b="1" dirty="0" err="1"/>
              <a:t>paleos</a:t>
            </a:r>
            <a:r>
              <a:rPr lang="en-US" sz="2000" b="1" dirty="0"/>
              <a:t>»- «</a:t>
            </a:r>
            <a:r>
              <a:rPr lang="en-US" sz="2000" b="1" dirty="0" err="1"/>
              <a:t>qadimgi</a:t>
            </a:r>
            <a:r>
              <a:rPr lang="en-US" sz="2000" b="1" dirty="0"/>
              <a:t>», «</a:t>
            </a:r>
            <a:r>
              <a:rPr lang="en-US" sz="2000" b="1" dirty="0" err="1"/>
              <a:t>litos</a:t>
            </a:r>
            <a:r>
              <a:rPr lang="en-US" sz="2000" b="1" dirty="0"/>
              <a:t>»— «tosh», </a:t>
            </a:r>
            <a:r>
              <a:rPr lang="en-US" sz="2000" b="1" dirty="0" err="1"/>
              <a:t>ya’ni</a:t>
            </a:r>
            <a:r>
              <a:rPr lang="en-US" sz="2000" b="1" dirty="0"/>
              <a:t> </a:t>
            </a:r>
            <a:r>
              <a:rPr lang="en-US" sz="2000" b="1" dirty="0" err="1"/>
              <a:t>qadimgi</a:t>
            </a:r>
            <a:r>
              <a:rPr lang="en-US" sz="2000" b="1" dirty="0"/>
              <a:t> tosh </a:t>
            </a:r>
            <a:r>
              <a:rPr lang="en-US" sz="2000" b="1" dirty="0" err="1"/>
              <a:t>davri</a:t>
            </a:r>
            <a:r>
              <a:rPr lang="en-US" sz="2000" b="1" dirty="0"/>
              <a:t> </a:t>
            </a:r>
            <a:r>
              <a:rPr lang="en-US" sz="2000" b="1" dirty="0" err="1"/>
              <a:t>degan</a:t>
            </a:r>
            <a:r>
              <a:rPr lang="en-US" sz="2000" b="1" dirty="0"/>
              <a:t> </a:t>
            </a:r>
            <a:r>
              <a:rPr lang="en-US" sz="2000" b="1" dirty="0" err="1"/>
              <a:t>ma’noni</a:t>
            </a:r>
            <a:r>
              <a:rPr lang="en-US" sz="2000" b="1" dirty="0"/>
              <a:t> </a:t>
            </a:r>
            <a:r>
              <a:rPr lang="en-US" sz="2000" b="1" dirty="0" err="1"/>
              <a:t>beradi</a:t>
            </a:r>
            <a:r>
              <a:rPr lang="en-US" sz="2000" b="1" dirty="0"/>
              <a:t>.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davri</a:t>
            </a:r>
            <a:r>
              <a:rPr lang="en-US" sz="2000" b="1" dirty="0"/>
              <a:t> </a:t>
            </a:r>
            <a:r>
              <a:rPr lang="en-US" sz="2000" b="1" dirty="0" err="1"/>
              <a:t>xronologik</a:t>
            </a:r>
            <a:r>
              <a:rPr lang="en-US" sz="2000" b="1" dirty="0"/>
              <a:t> </a:t>
            </a:r>
            <a:r>
              <a:rPr lang="en-US" sz="2000" b="1" dirty="0" err="1"/>
              <a:t>jihatidan</a:t>
            </a:r>
            <a:r>
              <a:rPr lang="en-US" sz="2000" b="1" dirty="0"/>
              <a:t> 3 million </a:t>
            </a:r>
            <a:r>
              <a:rPr lang="en-US" sz="2000" b="1" dirty="0" err="1"/>
              <a:t>yillikdan</a:t>
            </a:r>
            <a:r>
              <a:rPr lang="en-US" sz="2000" b="1" dirty="0"/>
              <a:t> to 12 </a:t>
            </a:r>
            <a:r>
              <a:rPr lang="en-US" sz="2000" b="1" dirty="0" err="1"/>
              <a:t>ming</a:t>
            </a:r>
            <a:r>
              <a:rPr lang="en-US" sz="2000" b="1" dirty="0"/>
              <a:t> </a:t>
            </a:r>
            <a:r>
              <a:rPr lang="en-US" sz="2000" b="1" dirty="0" err="1"/>
              <a:t>yillikkacha</a:t>
            </a:r>
            <a:r>
              <a:rPr lang="en-US" sz="2000" b="1" dirty="0"/>
              <a:t> </a:t>
            </a:r>
            <a:r>
              <a:rPr lang="en-US" sz="2000" b="1" dirty="0" err="1"/>
              <a:t>davom</a:t>
            </a:r>
            <a:r>
              <a:rPr lang="en-US" sz="2000" b="1" dirty="0"/>
              <a:t> </a:t>
            </a:r>
            <a:r>
              <a:rPr lang="en-US" sz="2000" b="1" dirty="0" err="1"/>
              <a:t>etadi</a:t>
            </a:r>
            <a:r>
              <a:rPr lang="en-US" sz="2000" b="1" dirty="0"/>
              <a:t> </a:t>
            </a:r>
            <a:r>
              <a:rPr lang="en-US" sz="2000" b="1" dirty="0" err="1"/>
              <a:t>va</a:t>
            </a:r>
            <a:r>
              <a:rPr lang="en-US" sz="2000" b="1" dirty="0"/>
              <a:t> </a:t>
            </a:r>
            <a:r>
              <a:rPr lang="en-US" sz="2000" b="1" dirty="0" err="1"/>
              <a:t>uch</a:t>
            </a:r>
            <a:r>
              <a:rPr lang="en-US" sz="2000" b="1" dirty="0"/>
              <a:t> </a:t>
            </a:r>
            <a:r>
              <a:rPr lang="en-US" sz="2000" b="1" dirty="0" err="1"/>
              <a:t>davrga</a:t>
            </a:r>
            <a:r>
              <a:rPr lang="en-US" sz="2000" b="1" dirty="0"/>
              <a:t>- ilk, </a:t>
            </a:r>
            <a:r>
              <a:rPr lang="en-US" sz="2000" b="1" dirty="0" err="1"/>
              <a:t>o'rta</a:t>
            </a:r>
            <a:r>
              <a:rPr lang="en-US" sz="2000" b="1" dirty="0"/>
              <a:t> </a:t>
            </a:r>
            <a:r>
              <a:rPr lang="en-US" sz="2000" b="1" dirty="0" err="1"/>
              <a:t>va</a:t>
            </a:r>
            <a:r>
              <a:rPr lang="en-US" sz="2000" b="1" dirty="0"/>
              <a:t> </a:t>
            </a:r>
            <a:r>
              <a:rPr lang="en-US" sz="2000" b="1" dirty="0" err="1"/>
              <a:t>so‘nggi</a:t>
            </a:r>
            <a:r>
              <a:rPr lang="en-US" sz="2000" b="1" dirty="0"/>
              <a:t> </a:t>
            </a:r>
            <a:r>
              <a:rPr lang="en-US" sz="2000" b="1" dirty="0" err="1"/>
              <a:t>davrlarga</a:t>
            </a:r>
            <a:r>
              <a:rPr lang="en-US" sz="2000" b="1" dirty="0"/>
              <a:t> </a:t>
            </a:r>
            <a:r>
              <a:rPr lang="en-US" sz="2000" b="1" dirty="0" err="1"/>
              <a:t>boMinadi</a:t>
            </a:r>
            <a:r>
              <a:rPr lang="en-US" sz="2000" b="1" dirty="0"/>
              <a:t>. 2-jadvalda </a:t>
            </a:r>
            <a:r>
              <a:rPr lang="en-US" sz="2000" b="1" dirty="0" err="1"/>
              <a:t>jahon</a:t>
            </a:r>
            <a:r>
              <a:rPr lang="en-US" sz="2000" b="1" dirty="0"/>
              <a:t> </a:t>
            </a:r>
            <a:r>
              <a:rPr lang="en-US" sz="2000" b="1" dirty="0" err="1"/>
              <a:t>arxeologiyasida</a:t>
            </a:r>
            <a:r>
              <a:rPr lang="en-US" sz="2000" b="1" dirty="0"/>
              <a:t>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davri</a:t>
            </a:r>
            <a:r>
              <a:rPr lang="en-US" sz="2000" b="1" dirty="0"/>
              <a:t> </a:t>
            </a:r>
            <a:r>
              <a:rPr lang="en-US" sz="2000" b="1" dirty="0" err="1"/>
              <a:t>bosqichlari</a:t>
            </a:r>
            <a:r>
              <a:rPr lang="en-US" sz="2000" b="1" dirty="0"/>
              <a:t> </a:t>
            </a:r>
            <a:r>
              <a:rPr lang="en-US" sz="2000" b="1" dirty="0" err="1"/>
              <a:t>ko‘rsatilgan</a:t>
            </a:r>
            <a:r>
              <a:rPr lang="en-US" sz="2000" b="1" dirty="0"/>
              <a:t>. 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davri</a:t>
            </a:r>
            <a:r>
              <a:rPr lang="en-US" sz="2000" b="1" dirty="0"/>
              <a:t> </a:t>
            </a:r>
            <a:r>
              <a:rPr lang="en-US" sz="2000" b="1" dirty="0" err="1"/>
              <a:t>bosqichlari</a:t>
            </a:r>
            <a:r>
              <a:rPr lang="en-US" sz="2000" b="1" dirty="0"/>
              <a:t> </a:t>
            </a:r>
            <a:r>
              <a:rPr lang="en-US" sz="2000" b="1" dirty="0" err="1"/>
              <a:t>Paleolit</a:t>
            </a:r>
            <a:r>
              <a:rPr lang="en-US" sz="2000" b="1" dirty="0"/>
              <a:t> Ilk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o‘rta</a:t>
            </a:r>
            <a:r>
              <a:rPr lang="en-US" sz="2000" b="1" dirty="0"/>
              <a:t>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so‘nggi</a:t>
            </a:r>
            <a:r>
              <a:rPr lang="en-US" sz="2000" b="1" dirty="0"/>
              <a:t>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Olduvay</a:t>
            </a:r>
            <a:r>
              <a:rPr lang="en-US" sz="2000" b="1" dirty="0"/>
              <a:t> </a:t>
            </a:r>
            <a:r>
              <a:rPr lang="en-US" sz="2000" b="1" dirty="0" err="1"/>
              <a:t>Ashel</a:t>
            </a:r>
            <a:r>
              <a:rPr lang="en-US" sz="2000" b="1" dirty="0"/>
              <a:t> </a:t>
            </a:r>
            <a:r>
              <a:rPr lang="en-US" sz="2000" b="1" dirty="0" err="1"/>
              <a:t>Must’e</a:t>
            </a:r>
            <a:r>
              <a:rPr lang="en-US" sz="2000" b="1" dirty="0"/>
              <a:t> L </a:t>
            </a:r>
            <a:r>
              <a:rPr lang="en-US" sz="2000" b="1" dirty="0" err="1"/>
              <a:t>evallua</a:t>
            </a:r>
            <a:r>
              <a:rPr lang="en-US" sz="2000" b="1" dirty="0"/>
              <a:t>- </a:t>
            </a:r>
            <a:r>
              <a:rPr lang="en-US" sz="2000" b="1" dirty="0" err="1"/>
              <a:t>Orin’yak</a:t>
            </a:r>
            <a:r>
              <a:rPr lang="en-US" sz="2000" b="1" dirty="0"/>
              <a:t> </a:t>
            </a:r>
            <a:r>
              <a:rPr lang="en-US" sz="2000" b="1" dirty="0" err="1"/>
              <a:t>Solyutre</a:t>
            </a:r>
            <a:r>
              <a:rPr lang="en-US" sz="2000" b="1" dirty="0"/>
              <a:t> </a:t>
            </a:r>
            <a:r>
              <a:rPr lang="en-US" sz="2000" b="1" dirty="0" err="1"/>
              <a:t>Madlen</a:t>
            </a:r>
            <a:r>
              <a:rPr lang="en-US" sz="2000" b="1" dirty="0"/>
              <a:t> </a:t>
            </a:r>
            <a:r>
              <a:rPr lang="en-US" sz="2000" b="1" dirty="0" err="1"/>
              <a:t>Must’e</a:t>
            </a:r>
            <a:r>
              <a:rPr lang="en-US" sz="2000" b="1" dirty="0"/>
              <a:t>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rivojlanish</a:t>
            </a:r>
            <a:r>
              <a:rPr lang="en-US" sz="2000" b="1" dirty="0"/>
              <a:t> </a:t>
            </a:r>
            <a:r>
              <a:rPr lang="en-US" sz="2000" b="1" dirty="0" err="1"/>
              <a:t>darajasiga</a:t>
            </a:r>
            <a:r>
              <a:rPr lang="en-US" sz="2000" b="1" dirty="0"/>
              <a:t> </a:t>
            </a:r>
            <a:r>
              <a:rPr lang="en-US" sz="2000" b="1" dirty="0" err="1"/>
              <a:t>qarab</a:t>
            </a:r>
            <a:r>
              <a:rPr lang="en-US" sz="2000" b="1" dirty="0"/>
              <a:t>, </a:t>
            </a:r>
            <a:r>
              <a:rPr lang="en-US" sz="2000" b="1" dirty="0" err="1"/>
              <a:t>mehnat</a:t>
            </a:r>
            <a:r>
              <a:rPr lang="en-US" sz="2000" b="1" dirty="0"/>
              <a:t> </a:t>
            </a:r>
            <a:r>
              <a:rPr lang="en-US" sz="2000" b="1" dirty="0" err="1"/>
              <a:t>qurollaridagi</a:t>
            </a:r>
            <a:r>
              <a:rPr lang="en-US" sz="2000" b="1" dirty="0"/>
              <a:t> </a:t>
            </a:r>
            <a:r>
              <a:rPr lang="en-US" sz="2000" b="1" dirty="0" err="1"/>
              <a:t>o‘zgarishlar</a:t>
            </a:r>
            <a:r>
              <a:rPr lang="en-US" sz="2000" b="1" dirty="0"/>
              <a:t> </a:t>
            </a:r>
            <a:r>
              <a:rPr lang="en-US" sz="2000" b="1" dirty="0" err="1"/>
              <a:t>asosida</a:t>
            </a:r>
            <a:r>
              <a:rPr lang="en-US" sz="2000" b="1" dirty="0"/>
              <a:t> </a:t>
            </a:r>
            <a:r>
              <a:rPr lang="en-US" sz="2000" b="1" dirty="0" err="1"/>
              <a:t>turli</a:t>
            </a:r>
            <a:r>
              <a:rPr lang="en-US" sz="2000" b="1" dirty="0"/>
              <a:t> </a:t>
            </a:r>
            <a:r>
              <a:rPr lang="en-US" sz="2000" b="1" dirty="0" err="1"/>
              <a:t>bosqichlarga</a:t>
            </a:r>
            <a:r>
              <a:rPr lang="en-US" sz="2000" b="1" dirty="0"/>
              <a:t> </a:t>
            </a:r>
            <a:r>
              <a:rPr lang="en-US" sz="2000" b="1" dirty="0" err="1"/>
              <a:t>boMinadi</a:t>
            </a:r>
            <a:r>
              <a:rPr lang="en-US" sz="2000" b="1" dirty="0"/>
              <a:t>. </a:t>
            </a:r>
            <a:r>
              <a:rPr lang="en-US" sz="2000" b="1" dirty="0" err="1"/>
              <a:t>Ilgari</a:t>
            </a:r>
            <a:r>
              <a:rPr lang="en-US" sz="2000" b="1" dirty="0"/>
              <a:t> ilk </a:t>
            </a:r>
            <a:r>
              <a:rPr lang="en-US" sz="2000" b="1" dirty="0" err="1"/>
              <a:t>paleolit</a:t>
            </a:r>
            <a:r>
              <a:rPr lang="en-US" sz="2000" b="1" dirty="0"/>
              <a:t> </a:t>
            </a:r>
            <a:r>
              <a:rPr lang="en-US" sz="2000" b="1" dirty="0" err="1"/>
              <a:t>davri</a:t>
            </a:r>
            <a:r>
              <a:rPr lang="en-US" sz="2000" b="1" dirty="0"/>
              <a:t> shell, </a:t>
            </a:r>
            <a:r>
              <a:rPr lang="en-US" sz="2000" b="1" dirty="0" err="1"/>
              <a:t>ashel</a:t>
            </a:r>
            <a:r>
              <a:rPr lang="en-US" sz="2000" b="1" dirty="0"/>
              <a:t> </a:t>
            </a:r>
            <a:r>
              <a:rPr lang="en-US" sz="2000" b="1" dirty="0" err="1"/>
              <a:t>davrlariga</a:t>
            </a:r>
            <a:r>
              <a:rPr lang="en-US" sz="2000" b="1" dirty="0"/>
              <a:t> </a:t>
            </a:r>
            <a:r>
              <a:rPr lang="en-US" sz="2000" b="1" dirty="0" err="1"/>
              <a:t>boMingan</a:t>
            </a:r>
            <a:r>
              <a:rPr lang="en-US" sz="2000" b="1" dirty="0"/>
              <a:t> </a:t>
            </a:r>
            <a:r>
              <a:rPr lang="en-US" sz="2000" b="1" dirty="0" err="1"/>
              <a:t>edi</a:t>
            </a:r>
            <a:r>
              <a:rPr lang="en-US" sz="2000" b="1" dirty="0"/>
              <a:t>. </a:t>
            </a:r>
            <a:r>
              <a:rPr lang="en-US" sz="2000" b="1" dirty="0" err="1"/>
              <a:t>Lekin</a:t>
            </a:r>
            <a:r>
              <a:rPr lang="en-US" sz="2000" b="1" dirty="0"/>
              <a:t> </a:t>
            </a:r>
            <a:r>
              <a:rPr lang="en-US" sz="2000" b="1" dirty="0" err="1"/>
              <a:t>keyingi</a:t>
            </a:r>
            <a:r>
              <a:rPr lang="en-US" sz="2000" b="1" dirty="0"/>
              <a:t> </a:t>
            </a:r>
            <a:r>
              <a:rPr lang="en-US" sz="2000" b="1" dirty="0" err="1"/>
              <a:t>davrlarda</a:t>
            </a:r>
            <a:r>
              <a:rPr lang="en-US" sz="2000" b="1" dirty="0"/>
              <a:t> </a:t>
            </a:r>
            <a:r>
              <a:rPr lang="en-US" sz="2000" b="1" dirty="0" err="1"/>
              <a:t>qilingan</a:t>
            </a:r>
            <a:r>
              <a:rPr lang="en-US" sz="2000" b="1" dirty="0"/>
              <a:t> </a:t>
            </a:r>
            <a:r>
              <a:rPr lang="en-US" sz="2000" b="1" dirty="0" err="1"/>
              <a:t>tadqiqotlar</a:t>
            </a:r>
            <a:r>
              <a:rPr lang="en-US" sz="2000" b="1" dirty="0"/>
              <a:t> </a:t>
            </a:r>
            <a:r>
              <a:rPr lang="en-US" sz="2000" b="1" dirty="0" err="1"/>
              <a:t>natijasida</a:t>
            </a:r>
            <a:r>
              <a:rPr lang="en-US" sz="2000" b="1" dirty="0"/>
              <a:t>, </a:t>
            </a:r>
            <a:r>
              <a:rPr lang="en-US" sz="2000" b="1" dirty="0" err="1"/>
              <a:t>uni</a:t>
            </a:r>
            <a:r>
              <a:rPr lang="en-US" sz="2000" b="1" dirty="0"/>
              <a:t> </a:t>
            </a:r>
            <a:r>
              <a:rPr lang="en-US" sz="2000" b="1" dirty="0" err="1"/>
              <a:t>olduvay</a:t>
            </a:r>
            <a:r>
              <a:rPr lang="en-US" sz="2000" b="1" dirty="0"/>
              <a:t> </a:t>
            </a:r>
            <a:r>
              <a:rPr lang="en-US" sz="2000" b="1" dirty="0" err="1"/>
              <a:t>va</a:t>
            </a:r>
            <a:r>
              <a:rPr lang="en-US" sz="2000" b="1" dirty="0"/>
              <a:t> </a:t>
            </a:r>
            <a:r>
              <a:rPr lang="en-US" sz="2000" b="1" dirty="0" err="1"/>
              <a:t>ashel</a:t>
            </a:r>
            <a:r>
              <a:rPr lang="en-US" sz="2000" b="1" dirty="0"/>
              <a:t> </a:t>
            </a:r>
            <a:r>
              <a:rPr lang="en-US" sz="2000" b="1" dirty="0" err="1"/>
              <a:t>davrlariga</a:t>
            </a:r>
            <a:r>
              <a:rPr lang="en-US" sz="2000" b="1" dirty="0"/>
              <a:t> </a:t>
            </a:r>
            <a:r>
              <a:rPr lang="en-US" sz="2000" b="1" dirty="0" err="1"/>
              <a:t>bolmish</a:t>
            </a:r>
            <a:r>
              <a:rPr lang="en-US" sz="2000" b="1" dirty="0"/>
              <a:t> </a:t>
            </a:r>
            <a:r>
              <a:rPr lang="en-US" sz="2000" b="1" dirty="0" err="1"/>
              <a:t>muvofiq</a:t>
            </a:r>
            <a:r>
              <a:rPr lang="en-US" sz="2000" b="1" dirty="0"/>
              <a:t> deb </a:t>
            </a:r>
            <a:r>
              <a:rPr lang="en-US" sz="2000" b="1" dirty="0" err="1"/>
              <a:t>topildi</a:t>
            </a:r>
            <a:r>
              <a:rPr lang="en-US" sz="2000" b="1" dirty="0"/>
              <a:t>. </a:t>
            </a:r>
            <a:r>
              <a:rPr lang="en-US" sz="2000" b="1" dirty="0" err="1"/>
              <a:t>Chunki</a:t>
            </a:r>
            <a:r>
              <a:rPr lang="en-US" sz="2000" b="1" dirty="0"/>
              <a:t> </a:t>
            </a:r>
            <a:r>
              <a:rPr lang="en-US" sz="2000" b="1" dirty="0" err="1"/>
              <a:t>ilgarilari</a:t>
            </a:r>
            <a:r>
              <a:rPr lang="en-US" sz="2000" b="1" dirty="0"/>
              <a:t> </a:t>
            </a:r>
            <a:r>
              <a:rPr lang="en-US" sz="2000" b="1" dirty="0" err="1"/>
              <a:t>olduvay</a:t>
            </a:r>
            <a:r>
              <a:rPr lang="en-US" sz="2000" b="1" dirty="0"/>
              <a:t> </a:t>
            </a:r>
            <a:r>
              <a:rPr lang="en-US" sz="2000" b="1" dirty="0" err="1"/>
              <a:t>davri</a:t>
            </a:r>
            <a:r>
              <a:rPr lang="en-US" sz="2000" b="1" dirty="0"/>
              <a:t> </a:t>
            </a:r>
            <a:r>
              <a:rPr lang="en-US" sz="2000" b="1" dirty="0" err="1"/>
              <a:t>yodgorliklari</a:t>
            </a:r>
            <a:r>
              <a:rPr lang="en-US" sz="2000" b="1" dirty="0"/>
              <a:t> </a:t>
            </a:r>
            <a:r>
              <a:rPr lang="en-US" sz="2000" b="1" dirty="0" err="1"/>
              <a:t>kam</a:t>
            </a:r>
            <a:r>
              <a:rPr lang="en-US" sz="2000" b="1" dirty="0"/>
              <a:t> </a:t>
            </a:r>
            <a:r>
              <a:rPr lang="en-US" sz="2000" b="1" dirty="0" err="1"/>
              <a:t>boMib</a:t>
            </a:r>
            <a:r>
              <a:rPr lang="en-US" sz="2000" b="1" dirty="0"/>
              <a:t>, </a:t>
            </a:r>
            <a:r>
              <a:rPr lang="en-US" sz="2000" b="1" dirty="0" err="1"/>
              <a:t>uni</a:t>
            </a:r>
            <a:r>
              <a:rPr lang="en-US" sz="2000" b="1" dirty="0"/>
              <a:t> </a:t>
            </a:r>
            <a:r>
              <a:rPr lang="en-US" sz="2000" b="1" dirty="0" err="1"/>
              <a:t>davr</a:t>
            </a:r>
            <a:r>
              <a:rPr lang="en-US" sz="2000" b="1" dirty="0"/>
              <a:t> </a:t>
            </a:r>
            <a:r>
              <a:rPr lang="en-US" sz="2000" b="1" dirty="0" err="1"/>
              <a:t>tariqasida</a:t>
            </a:r>
            <a:r>
              <a:rPr lang="en-US" sz="2000" b="1" dirty="0"/>
              <a:t> </a:t>
            </a:r>
            <a:r>
              <a:rPr lang="en-US" sz="2000" b="1" dirty="0" err="1"/>
              <a:t>ajratish</a:t>
            </a:r>
            <a:r>
              <a:rPr lang="en-US" sz="2000" b="1" dirty="0"/>
              <a:t> </a:t>
            </a:r>
            <a:r>
              <a:rPr lang="en-US" sz="2000" b="1" dirty="0" err="1"/>
              <a:t>imkoni</a:t>
            </a:r>
            <a:r>
              <a:rPr lang="en-US" sz="2000" b="1" dirty="0"/>
              <a:t> </a:t>
            </a:r>
            <a:r>
              <a:rPr lang="en-US" sz="2000" b="1" dirty="0" err="1"/>
              <a:t>boMmagan</a:t>
            </a:r>
            <a:r>
              <a:rPr lang="en-US" sz="2000" b="1" dirty="0"/>
              <a:t>. Shell </a:t>
            </a:r>
            <a:r>
              <a:rPr lang="en-US" sz="2000" b="1" dirty="0" err="1"/>
              <a:t>va</a:t>
            </a:r>
            <a:r>
              <a:rPr lang="en-US" sz="2000" b="1" dirty="0"/>
              <a:t> </a:t>
            </a:r>
            <a:r>
              <a:rPr lang="en-US" sz="2000" b="1" dirty="0" err="1"/>
              <a:t>ashel</a:t>
            </a:r>
            <a:r>
              <a:rPr lang="en-US" sz="2000" b="1" dirty="0"/>
              <a:t> </a:t>
            </a:r>
            <a:r>
              <a:rPr lang="en-US" sz="2000" b="1" dirty="0" err="1"/>
              <a:t>qo’l</a:t>
            </a:r>
            <a:r>
              <a:rPr lang="en-US" sz="2000" b="1" dirty="0"/>
              <a:t> </a:t>
            </a:r>
            <a:r>
              <a:rPr lang="en-US" sz="2000" b="1" dirty="0" err="1"/>
              <a:t>cho'qmorlaridagi</a:t>
            </a:r>
            <a:r>
              <a:rPr lang="en-US" sz="2000" b="1" dirty="0"/>
              <a:t> </a:t>
            </a:r>
            <a:r>
              <a:rPr lang="en-US" sz="2000" b="1" dirty="0" err="1"/>
              <a:t>vazn</a:t>
            </a:r>
            <a:r>
              <a:rPr lang="en-US" sz="2000" b="1" dirty="0"/>
              <a:t> </a:t>
            </a:r>
            <a:r>
              <a:rPr lang="en-US" sz="2000" b="1" dirty="0" err="1"/>
              <a:t>jihatidan</a:t>
            </a:r>
            <a:r>
              <a:rPr lang="en-US" sz="2000" b="1" dirty="0"/>
              <a:t> </a:t>
            </a:r>
            <a:r>
              <a:rPr lang="en-US" sz="2000" b="1" dirty="0" err="1"/>
              <a:t>farqini</a:t>
            </a:r>
            <a:r>
              <a:rPr lang="en-US" sz="2000" b="1" dirty="0"/>
              <a:t> </a:t>
            </a:r>
            <a:r>
              <a:rPr lang="en-US" sz="2000" b="1" dirty="0" err="1"/>
              <a:t>e'tiborga</a:t>
            </a:r>
            <a:r>
              <a:rPr lang="en-US" sz="2000" b="1" dirty="0"/>
              <a:t> </a:t>
            </a:r>
            <a:r>
              <a:rPr lang="en-US" sz="2000" b="1" dirty="0" err="1"/>
              <a:t>olib</a:t>
            </a:r>
            <a:r>
              <a:rPr lang="en-US" sz="2000" b="1" dirty="0"/>
              <a:t>, </a:t>
            </a:r>
            <a:r>
              <a:rPr lang="en-US" sz="2000" b="1" dirty="0" err="1"/>
              <a:t>ularni</a:t>
            </a:r>
            <a:r>
              <a:rPr lang="en-US" sz="2000" b="1" dirty="0"/>
              <a:t> </a:t>
            </a:r>
            <a:r>
              <a:rPr lang="en-US" sz="2000" b="1" dirty="0" err="1"/>
              <a:t>davr</a:t>
            </a:r>
            <a:r>
              <a:rPr lang="en-US" sz="2000" b="1" dirty="0"/>
              <a:t> </a:t>
            </a:r>
            <a:r>
              <a:rPr lang="en-US" sz="2000" b="1" dirty="0" err="1"/>
              <a:t>sifatida</a:t>
            </a:r>
            <a:r>
              <a:rPr lang="en-US" sz="2000" b="1" dirty="0"/>
              <a:t> </a:t>
            </a:r>
            <a:r>
              <a:rPr lang="en-US" sz="2000" b="1" dirty="0" err="1"/>
              <a:t>ajratishgan</a:t>
            </a:r>
            <a:endParaRPr lang="ru-RU" sz="2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9244268-FCE5-4FDA-85C3-E61D4E2713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188"/>
          <a:stretch/>
        </p:blipFill>
        <p:spPr>
          <a:xfrm>
            <a:off x="6993621" y="417568"/>
            <a:ext cx="4077653" cy="60228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566783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991C5AA-5C64-4CC6-B569-481F3E4E9ED3}"/>
              </a:ext>
            </a:extLst>
          </p:cNvPr>
          <p:cNvSpPr txBox="1"/>
          <p:nvPr/>
        </p:nvSpPr>
        <p:spPr>
          <a:xfrm>
            <a:off x="208671" y="3880494"/>
            <a:ext cx="1177465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 err="1"/>
              <a:t>Hozirda</a:t>
            </a:r>
            <a:r>
              <a:rPr lang="en-US" sz="2200" b="1" dirty="0"/>
              <a:t> 0 ‘</a:t>
            </a:r>
            <a:r>
              <a:rPr lang="en-US" sz="2200" b="1" dirty="0" err="1"/>
              <a:t>zbekiston</a:t>
            </a:r>
            <a:r>
              <a:rPr lang="en-US" sz="2200" b="1" dirty="0"/>
              <a:t> </a:t>
            </a:r>
            <a:r>
              <a:rPr lang="en-US" sz="2200" b="1" dirty="0" err="1"/>
              <a:t>arxeologiyasini</a:t>
            </a:r>
            <a:r>
              <a:rPr lang="en-US" sz="2200" b="1" dirty="0"/>
              <a:t> </a:t>
            </a:r>
            <a:r>
              <a:rPr lang="en-US" sz="2200" b="1" dirty="0" err="1"/>
              <a:t>o‘rganish</a:t>
            </a:r>
            <a:r>
              <a:rPr lang="en-US" sz="2200" b="1" dirty="0"/>
              <a:t> </a:t>
            </a:r>
            <a:r>
              <a:rPr lang="en-US" sz="2200" b="1" dirty="0" err="1"/>
              <a:t>ancha</a:t>
            </a:r>
            <a:r>
              <a:rPr lang="en-US" sz="2200" b="1" dirty="0"/>
              <a:t> </a:t>
            </a:r>
            <a:r>
              <a:rPr lang="en-US" sz="2200" b="1" dirty="0" err="1"/>
              <a:t>yaxshi</a:t>
            </a:r>
            <a:r>
              <a:rPr lang="en-US" sz="2200" b="1" dirty="0"/>
              <a:t> </a:t>
            </a:r>
            <a:r>
              <a:rPr lang="en-US" sz="2200" b="1" dirty="0" err="1"/>
              <a:t>yo’lga</a:t>
            </a:r>
            <a:r>
              <a:rPr lang="en-US" sz="2200" b="1" dirty="0"/>
              <a:t> </a:t>
            </a:r>
            <a:r>
              <a:rPr lang="en-US" sz="2200" b="1" dirty="0" err="1"/>
              <a:t>qo‘yilgan</a:t>
            </a:r>
            <a:r>
              <a:rPr lang="en-US" sz="2200" b="1" dirty="0"/>
              <a:t>. Bu </a:t>
            </a:r>
            <a:r>
              <a:rPr lang="en-US" sz="2200" b="1" dirty="0" err="1"/>
              <a:t>ish</a:t>
            </a:r>
            <a:r>
              <a:rPr lang="en-US" sz="2200" b="1" dirty="0"/>
              <a:t> </a:t>
            </a:r>
            <a:r>
              <a:rPr lang="en-US" sz="2200" b="1" dirty="0" err="1"/>
              <a:t>bilan</a:t>
            </a:r>
            <a:r>
              <a:rPr lang="en-US" sz="2200" b="1" dirty="0"/>
              <a:t> </a:t>
            </a:r>
            <a:r>
              <a:rPr lang="en-US" sz="2200" b="1" dirty="0" err="1"/>
              <a:t>maxsus</a:t>
            </a:r>
            <a:r>
              <a:rPr lang="en-US" sz="2200" b="1" dirty="0"/>
              <a:t> </a:t>
            </a:r>
            <a:r>
              <a:rPr lang="en-US" sz="2200" b="1" dirty="0" err="1"/>
              <a:t>institutlar</a:t>
            </a:r>
            <a:r>
              <a:rPr lang="en-US" sz="2200" b="1" dirty="0"/>
              <a:t>, </a:t>
            </a:r>
            <a:r>
              <a:rPr lang="en-US" sz="2200" b="1" dirty="0" err="1"/>
              <a:t>universitetlar</a:t>
            </a:r>
            <a:r>
              <a:rPr lang="en-US" sz="2200" b="1" dirty="0"/>
              <a:t>, </a:t>
            </a:r>
            <a:r>
              <a:rPr lang="en-US" sz="2200" b="1" dirty="0" err="1"/>
              <a:t>pedagogika</a:t>
            </a:r>
            <a:r>
              <a:rPr lang="en-US" sz="2200" b="1" dirty="0"/>
              <a:t> </a:t>
            </a:r>
            <a:r>
              <a:rPr lang="en-US" sz="2200" b="1" dirty="0" err="1"/>
              <a:t>institutlari</a:t>
            </a:r>
            <a:r>
              <a:rPr lang="en-US" sz="2200" b="1" dirty="0"/>
              <a:t> </a:t>
            </a:r>
            <a:r>
              <a:rPr lang="en-US" sz="2200" b="1" dirty="0" err="1"/>
              <a:t>va</a:t>
            </a:r>
            <a:r>
              <a:rPr lang="en-US" sz="2200" b="1" dirty="0"/>
              <a:t> </a:t>
            </a:r>
            <a:r>
              <a:rPr lang="en-US" sz="2200" b="1" dirty="0" err="1"/>
              <a:t>turli</a:t>
            </a:r>
            <a:r>
              <a:rPr lang="en-US" sz="2200" b="1" dirty="0"/>
              <a:t> </a:t>
            </a:r>
            <a:r>
              <a:rPr lang="en-US" sz="2200" b="1" dirty="0" err="1"/>
              <a:t>bo‘limlar</a:t>
            </a:r>
            <a:r>
              <a:rPr lang="en-US" sz="2200" b="1" dirty="0"/>
              <a:t> </a:t>
            </a:r>
            <a:r>
              <a:rPr lang="en-US" sz="2200" b="1" dirty="0" err="1"/>
              <a:t>shug‘ullanmoqdalar</a:t>
            </a:r>
            <a:r>
              <a:rPr lang="en-US" sz="2200" b="1" dirty="0"/>
              <a:t>. </a:t>
            </a:r>
            <a:r>
              <a:rPr lang="en-US" sz="2200" b="1" dirty="0" err="1"/>
              <a:t>So‘nggi</a:t>
            </a:r>
            <a:r>
              <a:rPr lang="en-US" sz="2200" b="1" dirty="0"/>
              <a:t> </a:t>
            </a:r>
            <a:r>
              <a:rPr lang="en-US" sz="2200" b="1" dirty="0" err="1"/>
              <a:t>o‘n</a:t>
            </a:r>
            <a:r>
              <a:rPr lang="en-US" sz="2200" b="1" dirty="0"/>
              <a:t> </a:t>
            </a:r>
            <a:r>
              <a:rPr lang="en-US" sz="2200" b="1" dirty="0" err="1"/>
              <a:t>yillikda</a:t>
            </a:r>
            <a:r>
              <a:rPr lang="en-US" sz="2200" b="1" dirty="0"/>
              <a:t> </a:t>
            </a:r>
            <a:r>
              <a:rPr lang="en-US" sz="2200" b="1" dirty="0" err="1"/>
              <a:t>madaniyat</a:t>
            </a:r>
            <a:r>
              <a:rPr lang="en-US" sz="2200" b="1" dirty="0"/>
              <a:t> </a:t>
            </a:r>
            <a:r>
              <a:rPr lang="en-US" sz="2200" b="1" dirty="0" err="1"/>
              <a:t>va</a:t>
            </a:r>
            <a:r>
              <a:rPr lang="en-US" sz="2200" b="1" dirty="0"/>
              <a:t> </a:t>
            </a:r>
            <a:r>
              <a:rPr lang="en-US" sz="2200" b="1" dirty="0" err="1"/>
              <a:t>tarixiy</a:t>
            </a:r>
            <a:r>
              <a:rPr lang="en-US" sz="2200" b="1" dirty="0"/>
              <a:t> </a:t>
            </a:r>
            <a:r>
              <a:rPr lang="en-US" sz="2200" b="1" dirty="0" err="1"/>
              <a:t>yodgorliklami</a:t>
            </a:r>
            <a:r>
              <a:rPr lang="en-US" sz="2200" b="1" dirty="0"/>
              <a:t> </a:t>
            </a:r>
            <a:r>
              <a:rPr lang="en-US" sz="2200" b="1" dirty="0" err="1"/>
              <a:t>qayta</a:t>
            </a:r>
            <a:r>
              <a:rPr lang="en-US" sz="2200" b="1" dirty="0"/>
              <a:t> </a:t>
            </a:r>
            <a:r>
              <a:rPr lang="en-US" sz="2200" b="1" dirty="0" err="1"/>
              <a:t>ro‘yxatga</a:t>
            </a:r>
            <a:r>
              <a:rPr lang="en-US" sz="2200" b="1" dirty="0"/>
              <a:t> </a:t>
            </a:r>
            <a:r>
              <a:rPr lang="en-US" sz="2200" b="1" dirty="0" err="1"/>
              <a:t>olish</a:t>
            </a:r>
            <a:r>
              <a:rPr lang="en-US" sz="2200" b="1" dirty="0"/>
              <a:t> </a:t>
            </a:r>
            <a:r>
              <a:rPr lang="en-US" sz="2200" b="1" dirty="0" err="1"/>
              <a:t>ishlari</a:t>
            </a:r>
            <a:r>
              <a:rPr lang="en-US" sz="2200" b="1" dirty="0"/>
              <a:t> </a:t>
            </a:r>
            <a:r>
              <a:rPr lang="en-US" sz="2200" b="1" dirty="0" err="1"/>
              <a:t>amalga</a:t>
            </a:r>
            <a:r>
              <a:rPr lang="en-US" sz="2200" b="1" dirty="0"/>
              <a:t> </a:t>
            </a:r>
            <a:r>
              <a:rPr lang="en-US" sz="2200" b="1" dirty="0" err="1"/>
              <a:t>oshirilmoqda</a:t>
            </a:r>
            <a:r>
              <a:rPr lang="en-US" sz="2200" b="1" dirty="0"/>
              <a:t>. Bu </a:t>
            </a:r>
            <a:r>
              <a:rPr lang="en-US" sz="2200" b="1" dirty="0" err="1"/>
              <a:t>esa</a:t>
            </a:r>
            <a:r>
              <a:rPr lang="en-US" sz="2200" b="1" dirty="0"/>
              <a:t> </a:t>
            </a:r>
            <a:r>
              <a:rPr lang="en-US" sz="2200" b="1" dirty="0" err="1"/>
              <a:t>yodgorliklami</a:t>
            </a:r>
            <a:r>
              <a:rPr lang="en-US" sz="2200" b="1" dirty="0"/>
              <a:t> </a:t>
            </a:r>
            <a:r>
              <a:rPr lang="en-US" sz="2200" b="1" dirty="0" err="1"/>
              <a:t>muhofaza</a:t>
            </a:r>
            <a:r>
              <a:rPr lang="en-US" sz="2200" b="1" dirty="0"/>
              <a:t> </a:t>
            </a:r>
            <a:r>
              <a:rPr lang="en-US" sz="2200" b="1" dirty="0" err="1"/>
              <a:t>qilish</a:t>
            </a:r>
            <a:r>
              <a:rPr lang="en-US" sz="2200" b="1" dirty="0"/>
              <a:t> </a:t>
            </a:r>
            <a:r>
              <a:rPr lang="en-US" sz="2200" b="1" dirty="0" err="1"/>
              <a:t>ishlariga</a:t>
            </a:r>
            <a:r>
              <a:rPr lang="en-US" sz="2200" b="1" dirty="0"/>
              <a:t> </a:t>
            </a:r>
            <a:r>
              <a:rPr lang="en-US" sz="2200" b="1" dirty="0" err="1"/>
              <a:t>ancha</a:t>
            </a:r>
            <a:r>
              <a:rPr lang="en-US" sz="2200" b="1" dirty="0"/>
              <a:t> </a:t>
            </a:r>
            <a:r>
              <a:rPr lang="en-US" sz="2200" b="1" dirty="0" err="1"/>
              <a:t>samarali</a:t>
            </a:r>
            <a:r>
              <a:rPr lang="en-US" sz="2200" b="1" dirty="0"/>
              <a:t> </a:t>
            </a:r>
            <a:r>
              <a:rPr lang="en-US" sz="2200" b="1" dirty="0" err="1"/>
              <a:t>ta’sir</a:t>
            </a:r>
            <a:r>
              <a:rPr lang="en-US" sz="2200" b="1" dirty="0"/>
              <a:t> </a:t>
            </a:r>
            <a:r>
              <a:rPr lang="en-US" sz="2200" b="1" dirty="0" err="1"/>
              <a:t>ko‘rsatmoqda</a:t>
            </a:r>
            <a:r>
              <a:rPr lang="en-US" sz="2200" b="1" dirty="0"/>
              <a:t>. </a:t>
            </a:r>
            <a:r>
              <a:rPr lang="en-US" sz="2200" b="1" dirty="0" err="1"/>
              <a:t>Bugungi</a:t>
            </a:r>
            <a:r>
              <a:rPr lang="en-US" sz="2200" b="1" dirty="0"/>
              <a:t> </a:t>
            </a:r>
            <a:r>
              <a:rPr lang="en-US" sz="2200" b="1" dirty="0" err="1"/>
              <a:t>kunda</a:t>
            </a:r>
            <a:r>
              <a:rPr lang="en-US" sz="2200" b="1" dirty="0"/>
              <a:t> </a:t>
            </a:r>
            <a:r>
              <a:rPr lang="en-US" sz="2200" b="1" dirty="0" err="1"/>
              <a:t>Respublikamizdagi</a:t>
            </a:r>
            <a:r>
              <a:rPr lang="en-US" sz="2200" b="1" dirty="0"/>
              <a:t> </a:t>
            </a:r>
            <a:r>
              <a:rPr lang="en-US" sz="2200" b="1" dirty="0" err="1"/>
              <a:t>arxeologik</a:t>
            </a:r>
            <a:r>
              <a:rPr lang="en-US" sz="2200" b="1" dirty="0"/>
              <a:t> </a:t>
            </a:r>
            <a:r>
              <a:rPr lang="en-US" sz="2200" b="1" dirty="0" err="1"/>
              <a:t>yodgorliklar</a:t>
            </a:r>
            <a:r>
              <a:rPr lang="en-US" sz="2200" b="1" dirty="0"/>
              <a:t> </a:t>
            </a:r>
            <a:r>
              <a:rPr lang="en-US" sz="2200" b="1" dirty="0" err="1"/>
              <a:t>davlat</a:t>
            </a:r>
            <a:r>
              <a:rPr lang="en-US" sz="2200" b="1" dirty="0"/>
              <a:t> </a:t>
            </a:r>
            <a:r>
              <a:rPr lang="en-US" sz="2200" b="1" dirty="0" err="1"/>
              <a:t>tomonidan</a:t>
            </a:r>
            <a:r>
              <a:rPr lang="en-US" sz="2200" b="1" dirty="0"/>
              <a:t> </a:t>
            </a:r>
            <a:r>
              <a:rPr lang="en-US" sz="2200" b="1" dirty="0" err="1"/>
              <a:t>muhofaza</a:t>
            </a:r>
            <a:r>
              <a:rPr lang="en-US" sz="2200" b="1" dirty="0"/>
              <a:t> </a:t>
            </a:r>
            <a:r>
              <a:rPr lang="en-US" sz="2200" b="1" dirty="0" err="1"/>
              <a:t>qilinishi</a:t>
            </a:r>
            <a:r>
              <a:rPr lang="en-US" sz="2200" b="1" dirty="0"/>
              <a:t> </a:t>
            </a:r>
            <a:r>
              <a:rPr lang="en-US" sz="2200" b="1" dirty="0" err="1"/>
              <a:t>qonunlashtirilgan</a:t>
            </a:r>
            <a:r>
              <a:rPr lang="en-US" sz="2200" b="1" dirty="0"/>
              <a:t>. </a:t>
            </a:r>
            <a:r>
              <a:rPr lang="en-US" sz="2200" b="1" dirty="0" err="1"/>
              <a:t>Arxeologiya</a:t>
            </a:r>
            <a:r>
              <a:rPr lang="en-US" sz="2200" b="1" dirty="0"/>
              <a:t> </a:t>
            </a:r>
            <a:r>
              <a:rPr lang="en-US" sz="2200" b="1" dirty="0" err="1"/>
              <a:t>merosi</a:t>
            </a:r>
            <a:r>
              <a:rPr lang="en-US" sz="2200" b="1" dirty="0"/>
              <a:t> </a:t>
            </a:r>
            <a:r>
              <a:rPr lang="en-US" sz="2200" b="1" dirty="0" err="1"/>
              <a:t>obyektlarini</a:t>
            </a:r>
            <a:r>
              <a:rPr lang="en-US" sz="2200" b="1" dirty="0"/>
              <a:t> </a:t>
            </a:r>
            <a:r>
              <a:rPr lang="en-US" sz="2200" b="1" dirty="0" err="1"/>
              <a:t>muhofaza</a:t>
            </a:r>
            <a:r>
              <a:rPr lang="en-US" sz="2200" b="1" dirty="0"/>
              <a:t> </a:t>
            </a:r>
            <a:r>
              <a:rPr lang="en-US" sz="2200" b="1" dirty="0" err="1"/>
              <a:t>qilishi</a:t>
            </a:r>
            <a:r>
              <a:rPr lang="en-US" sz="2200" b="1" dirty="0"/>
              <a:t> </a:t>
            </a:r>
            <a:r>
              <a:rPr lang="en-US" sz="2200" b="1" dirty="0" err="1"/>
              <a:t>va</a:t>
            </a:r>
            <a:r>
              <a:rPr lang="en-US" sz="2200" b="1" dirty="0"/>
              <a:t> </a:t>
            </a:r>
            <a:r>
              <a:rPr lang="en-US" sz="2200" b="1" dirty="0" err="1"/>
              <a:t>ulardan</a:t>
            </a:r>
            <a:r>
              <a:rPr lang="en-US" sz="2200" b="1" dirty="0"/>
              <a:t> </a:t>
            </a:r>
            <a:r>
              <a:rPr lang="en-US" sz="2200" b="1" dirty="0" err="1"/>
              <a:t>foydalanish</a:t>
            </a:r>
            <a:r>
              <a:rPr lang="en-US" sz="2200" b="1" dirty="0"/>
              <a:t> </a:t>
            </a:r>
            <a:r>
              <a:rPr lang="en-US" sz="2200" b="1" dirty="0" err="1"/>
              <a:t>to‘g‘risidagi</a:t>
            </a:r>
            <a:r>
              <a:rPr lang="en-US" sz="2200" b="1" dirty="0"/>
              <a:t> </a:t>
            </a:r>
            <a:r>
              <a:rPr lang="en-US" sz="2200" b="1" dirty="0" err="1"/>
              <a:t>qonun</a:t>
            </a:r>
            <a:r>
              <a:rPr lang="en-US" sz="2200" b="1" dirty="0"/>
              <a:t> 2009 </a:t>
            </a:r>
            <a:r>
              <a:rPr lang="en-US" sz="2200" b="1" dirty="0" err="1"/>
              <a:t>yil</a:t>
            </a:r>
            <a:r>
              <a:rPr lang="en-US" sz="2200" b="1" dirty="0"/>
              <a:t> </a:t>
            </a:r>
            <a:r>
              <a:rPr lang="en-US" sz="2200" b="1" dirty="0" smtClean="0"/>
              <a:t>16 </a:t>
            </a:r>
            <a:r>
              <a:rPr lang="en-US" sz="2200" b="1" dirty="0" err="1" smtClean="0"/>
              <a:t>iyunda</a:t>
            </a:r>
            <a:r>
              <a:rPr lang="en-US" sz="2200" b="1" dirty="0" smtClean="0"/>
              <a:t> </a:t>
            </a:r>
            <a:r>
              <a:rPr lang="en-US" sz="2200" b="1" dirty="0" err="1"/>
              <a:t>qabul</a:t>
            </a:r>
            <a:r>
              <a:rPr lang="en-US" sz="2200" b="1" dirty="0"/>
              <a:t> </a:t>
            </a:r>
            <a:r>
              <a:rPr lang="en-US" sz="2200" b="1" dirty="0" err="1"/>
              <a:t>qilingan</a:t>
            </a:r>
            <a:r>
              <a:rPr lang="en-US" sz="2200" b="1" dirty="0"/>
              <a:t>.</a:t>
            </a:r>
            <a:endParaRPr lang="ru-RU" sz="2200" b="1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0809195-6BCA-49CC-A0B0-A999FBCD4BDA}"/>
              </a:ext>
            </a:extLst>
          </p:cNvPr>
          <p:cNvSpPr txBox="1"/>
          <p:nvPr/>
        </p:nvSpPr>
        <p:spPr>
          <a:xfrm>
            <a:off x="208671" y="233342"/>
            <a:ext cx="11774658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b="1" dirty="0"/>
              <a:t>XX </a:t>
            </a:r>
            <a:r>
              <a:rPr lang="en-US" sz="2100" b="1" dirty="0" err="1"/>
              <a:t>asming</a:t>
            </a:r>
            <a:r>
              <a:rPr lang="en-US" sz="2100" b="1" dirty="0"/>
              <a:t> </a:t>
            </a:r>
            <a:r>
              <a:rPr lang="en-US" sz="2100" b="1" dirty="0" err="1"/>
              <a:t>ikkinchi</a:t>
            </a:r>
            <a:r>
              <a:rPr lang="en-US" sz="2100" b="1" dirty="0"/>
              <a:t> </a:t>
            </a:r>
            <a:r>
              <a:rPr lang="en-US" sz="2100" b="1" dirty="0" err="1"/>
              <a:t>yarmida</a:t>
            </a:r>
            <a:r>
              <a:rPr lang="en-US" sz="2100" b="1" dirty="0"/>
              <a:t> 0 ‘</a:t>
            </a:r>
            <a:r>
              <a:rPr lang="en-US" sz="2100" b="1" dirty="0" err="1"/>
              <a:t>rta</a:t>
            </a:r>
            <a:r>
              <a:rPr lang="en-US" sz="2100" b="1" dirty="0"/>
              <a:t> </a:t>
            </a:r>
            <a:r>
              <a:rPr lang="en-US" sz="2100" b="1" dirty="0" err="1"/>
              <a:t>Osiyoda</a:t>
            </a:r>
            <a:r>
              <a:rPr lang="en-US" sz="2100" b="1" dirty="0"/>
              <a:t> </a:t>
            </a:r>
            <a:r>
              <a:rPr lang="en-US" sz="2100" b="1" dirty="0" err="1"/>
              <a:t>arxeologlaming</a:t>
            </a:r>
            <a:r>
              <a:rPr lang="en-US" sz="2100" b="1" dirty="0"/>
              <a:t> </a:t>
            </a:r>
            <a:r>
              <a:rPr lang="en-US" sz="2100" b="1" dirty="0" err="1"/>
              <a:t>katta</a:t>
            </a:r>
            <a:r>
              <a:rPr lang="en-US" sz="2100" b="1" dirty="0"/>
              <a:t> </a:t>
            </a:r>
            <a:r>
              <a:rPr lang="en-US" sz="2100" b="1" dirty="0" err="1"/>
              <a:t>guruhi</a:t>
            </a:r>
            <a:r>
              <a:rPr lang="en-US" sz="2100" b="1" dirty="0"/>
              <a:t> </a:t>
            </a:r>
            <a:r>
              <a:rPr lang="en-US" sz="2100" b="1" dirty="0" err="1"/>
              <a:t>etishib</a:t>
            </a:r>
            <a:r>
              <a:rPr lang="en-US" sz="2100" b="1" dirty="0"/>
              <a:t> </a:t>
            </a:r>
            <a:r>
              <a:rPr lang="en-US" sz="2100" b="1" dirty="0" err="1"/>
              <a:t>chiqdi</a:t>
            </a:r>
            <a:r>
              <a:rPr lang="en-US" sz="2100" b="1" dirty="0"/>
              <a:t>: </a:t>
            </a:r>
            <a:r>
              <a:rPr lang="en-US" sz="2100" b="1" dirty="0" err="1"/>
              <a:t>A.Asqarov</a:t>
            </a:r>
            <a:r>
              <a:rPr lang="en-US" sz="2100" b="1" dirty="0"/>
              <a:t>, </a:t>
            </a:r>
            <a:r>
              <a:rPr lang="en-US" sz="2100" b="1" dirty="0" err="1"/>
              <a:t>A.Muhammadjonov</a:t>
            </a:r>
            <a:r>
              <a:rPr lang="en-US" sz="2100" b="1" dirty="0"/>
              <a:t>, </a:t>
            </a:r>
            <a:r>
              <a:rPr lang="en-US" sz="2100" b="1" dirty="0" err="1"/>
              <a:t>OMslomov</a:t>
            </a:r>
            <a:r>
              <a:rPr lang="en-US" sz="2100" b="1" dirty="0"/>
              <a:t>, </a:t>
            </a:r>
            <a:r>
              <a:rPr lang="en-US" sz="2100" b="1" dirty="0" err="1"/>
              <a:t>Yu.F.Buryakov</a:t>
            </a:r>
            <a:r>
              <a:rPr lang="en-US" sz="2100" b="1" dirty="0"/>
              <a:t>, </a:t>
            </a:r>
            <a:r>
              <a:rPr lang="en-US" sz="2100" b="1" dirty="0" err="1"/>
              <a:t>RX.Sulaymonov</a:t>
            </a:r>
            <a:r>
              <a:rPr lang="en-US" sz="2100" b="1" dirty="0"/>
              <a:t>, </a:t>
            </a:r>
            <a:r>
              <a:rPr lang="en-US" sz="2100" b="1" dirty="0" err="1"/>
              <a:t>E.V.Rtveladze</a:t>
            </a:r>
            <a:r>
              <a:rPr lang="en-US" sz="2100" b="1" dirty="0"/>
              <a:t>, </a:t>
            </a:r>
            <a:r>
              <a:rPr lang="en-US" sz="2100" b="1" dirty="0" err="1"/>
              <a:t>A.Kabirov</a:t>
            </a:r>
            <a:r>
              <a:rPr lang="en-US" sz="2100" b="1" dirty="0"/>
              <a:t>, </a:t>
            </a:r>
            <a:r>
              <a:rPr lang="en-US" sz="2100" b="1" dirty="0" err="1"/>
              <a:t>A.S.Sagdullaev</a:t>
            </a:r>
            <a:r>
              <a:rPr lang="en-US" sz="2100" b="1" dirty="0"/>
              <a:t>, </a:t>
            </a:r>
            <a:r>
              <a:rPr lang="en-US" sz="2100" b="1" dirty="0" err="1"/>
              <a:t>N.Ne’matov</a:t>
            </a:r>
            <a:r>
              <a:rPr lang="en-US" sz="2100" b="1" dirty="0"/>
              <a:t>, </a:t>
            </a:r>
            <a:r>
              <a:rPr lang="en-US" sz="2100" b="1" dirty="0" err="1"/>
              <a:t>I.Axrorov</a:t>
            </a:r>
            <a:r>
              <a:rPr lang="en-US" sz="2100" b="1" dirty="0"/>
              <a:t>, V.I. </a:t>
            </a:r>
            <a:r>
              <a:rPr lang="en-US" sz="2100" b="1" dirty="0" err="1"/>
              <a:t>Sarianidi</a:t>
            </a:r>
            <a:r>
              <a:rPr lang="en-US" sz="2100" b="1" dirty="0"/>
              <a:t>, </a:t>
            </a:r>
            <a:r>
              <a:rPr lang="en-US" sz="2100" b="1" dirty="0" err="1"/>
              <a:t>K.Akishev</a:t>
            </a:r>
            <a:r>
              <a:rPr lang="en-US" sz="2100" b="1" dirty="0"/>
              <a:t>, </a:t>
            </a:r>
            <a:r>
              <a:rPr lang="en-US" sz="2100" b="1" dirty="0" err="1"/>
              <a:t>X.Oltmishboev</a:t>
            </a:r>
            <a:r>
              <a:rPr lang="en-US" sz="2100" b="1" dirty="0"/>
              <a:t>, A. V. </a:t>
            </a:r>
            <a:r>
              <a:rPr lang="en-US" sz="2100" b="1" dirty="0" err="1"/>
              <a:t>Vinogradov</a:t>
            </a:r>
            <a:r>
              <a:rPr lang="en-US" sz="2100" b="1" dirty="0"/>
              <a:t>, </a:t>
            </a:r>
            <a:r>
              <a:rPr lang="en-US" sz="2100" b="1" dirty="0" err="1"/>
              <a:t>V.N.Yagodin</a:t>
            </a:r>
            <a:r>
              <a:rPr lang="en-US" sz="2100" b="1" dirty="0"/>
              <a:t>, </a:t>
            </a:r>
            <a:r>
              <a:rPr lang="en-US" sz="2100" b="1" dirty="0" err="1"/>
              <a:t>O.K.Berdiev</a:t>
            </a:r>
            <a:r>
              <a:rPr lang="en-US" sz="2100" b="1" dirty="0"/>
              <a:t>, </a:t>
            </a:r>
            <a:r>
              <a:rPr lang="en-US" sz="2100" b="1" dirty="0" err="1"/>
              <a:t>M.R.Qosimov</a:t>
            </a:r>
            <a:r>
              <a:rPr lang="en-US" sz="2100" b="1" dirty="0"/>
              <a:t>, </a:t>
            </a:r>
            <a:r>
              <a:rPr lang="en-US" sz="2100" b="1" dirty="0" err="1"/>
              <a:t>T.Mirsoatov</a:t>
            </a:r>
            <a:r>
              <a:rPr lang="en-US" sz="2100" b="1" dirty="0"/>
              <a:t>, </a:t>
            </a:r>
            <a:r>
              <a:rPr lang="en-US" sz="2100" b="1" dirty="0" err="1"/>
              <a:t>M.Jo‘raqulov</a:t>
            </a:r>
            <a:r>
              <a:rPr lang="en-US" sz="2100" b="1" dirty="0"/>
              <a:t>, </a:t>
            </a:r>
            <a:r>
              <a:rPr lang="en-US" sz="2100" b="1" dirty="0" err="1"/>
              <a:t>T.Shirinov</a:t>
            </a:r>
            <a:r>
              <a:rPr lang="en-US" sz="2100" b="1" dirty="0"/>
              <a:t>, </a:t>
            </a:r>
            <a:r>
              <a:rPr lang="en-US" sz="2100" b="1" dirty="0" err="1"/>
              <a:t>M.Isomiddinov</a:t>
            </a:r>
            <a:r>
              <a:rPr lang="en-US" sz="2100" b="1" dirty="0"/>
              <a:t>, </a:t>
            </a:r>
            <a:r>
              <a:rPr lang="en-US" sz="2100" b="1" dirty="0" err="1"/>
              <a:t>E.B.Bijanov</a:t>
            </a:r>
            <a:r>
              <a:rPr lang="en-US" sz="2100" b="1" dirty="0"/>
              <a:t>, </a:t>
            </a:r>
            <a:r>
              <a:rPr lang="en-US" sz="2100" b="1" dirty="0" err="1"/>
              <a:t>M.Mambetullaev</a:t>
            </a:r>
            <a:r>
              <a:rPr lang="en-US" sz="2100" b="1" dirty="0"/>
              <a:t>, G‘.</a:t>
            </a:r>
            <a:r>
              <a:rPr lang="en-US" sz="2100" b="1" dirty="0" err="1"/>
              <a:t>Xodjaniyozov</a:t>
            </a:r>
            <a:r>
              <a:rPr lang="en-US" sz="2100" b="1" dirty="0"/>
              <a:t> </a:t>
            </a:r>
            <a:r>
              <a:rPr lang="en-US" sz="2100" b="1" dirty="0" smtClean="0"/>
              <a:t>, </a:t>
            </a:r>
            <a:r>
              <a:rPr lang="en-US" sz="2100" b="1" dirty="0" err="1" smtClean="0"/>
              <a:t>S.Qudratov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va</a:t>
            </a:r>
            <a:r>
              <a:rPr lang="en-US" sz="2100" b="1" dirty="0" smtClean="0"/>
              <a:t> </a:t>
            </a:r>
            <a:r>
              <a:rPr lang="en-US" sz="2100" b="1" dirty="0" err="1"/>
              <a:t>boshqalar</a:t>
            </a:r>
            <a:r>
              <a:rPr lang="en-US" sz="2100" b="1" dirty="0"/>
              <a:t>. </a:t>
            </a:r>
            <a:r>
              <a:rPr lang="en-US" sz="2100" b="1" dirty="0" err="1"/>
              <a:t>Olimlarning</a:t>
            </a:r>
            <a:r>
              <a:rPr lang="en-US" sz="2100" b="1" dirty="0"/>
              <a:t> </a:t>
            </a:r>
            <a:r>
              <a:rPr lang="en-US" sz="2100" b="1" dirty="0" err="1"/>
              <a:t>olib</a:t>
            </a:r>
            <a:r>
              <a:rPr lang="en-US" sz="2100" b="1" dirty="0"/>
              <a:t> </a:t>
            </a:r>
            <a:r>
              <a:rPr lang="en-US" sz="2100" b="1" dirty="0" err="1"/>
              <a:t>borgan</a:t>
            </a:r>
            <a:r>
              <a:rPr lang="en-US" sz="2100" b="1" dirty="0"/>
              <a:t> </a:t>
            </a:r>
            <a:r>
              <a:rPr lang="en-US" sz="2100" b="1" dirty="0" err="1"/>
              <a:t>tadqiqotlari</a:t>
            </a:r>
            <a:r>
              <a:rPr lang="en-US" sz="2100" b="1" dirty="0"/>
              <a:t> 0 ‘</a:t>
            </a:r>
            <a:r>
              <a:rPr lang="en-US" sz="2100" b="1" dirty="0" err="1"/>
              <a:t>zbekiston</a:t>
            </a:r>
            <a:r>
              <a:rPr lang="en-US" sz="2100" b="1" dirty="0"/>
              <a:t> </a:t>
            </a:r>
            <a:r>
              <a:rPr lang="en-US" sz="2100" b="1" dirty="0" err="1"/>
              <a:t>arxeologiyasi</a:t>
            </a:r>
            <a:r>
              <a:rPr lang="en-US" sz="2100" b="1" dirty="0"/>
              <a:t> </a:t>
            </a:r>
            <a:r>
              <a:rPr lang="en-US" sz="2100" b="1" dirty="0" err="1"/>
              <a:t>rivojlanishida</a:t>
            </a:r>
            <a:r>
              <a:rPr lang="en-US" sz="2100" b="1" dirty="0"/>
              <a:t> </a:t>
            </a:r>
            <a:r>
              <a:rPr lang="en-US" sz="2100" b="1" dirty="0" err="1"/>
              <a:t>muhim</a:t>
            </a:r>
            <a:r>
              <a:rPr lang="en-US" sz="2100" b="1" dirty="0"/>
              <a:t> </a:t>
            </a:r>
            <a:r>
              <a:rPr lang="en-US" sz="2100" b="1" dirty="0" err="1"/>
              <a:t>bosqich</a:t>
            </a:r>
            <a:r>
              <a:rPr lang="en-US" sz="2100" b="1" dirty="0"/>
              <a:t> </a:t>
            </a:r>
            <a:r>
              <a:rPr lang="en-US" sz="2100" b="1" dirty="0" err="1"/>
              <a:t>bo‘ldi</a:t>
            </a:r>
            <a:r>
              <a:rPr lang="en-US" sz="2100" b="1" dirty="0"/>
              <a:t>. </a:t>
            </a:r>
            <a:r>
              <a:rPr lang="en-US" sz="2100" b="1" dirty="0" err="1"/>
              <a:t>Vazirlar</a:t>
            </a:r>
            <a:r>
              <a:rPr lang="en-US" sz="2100" b="1" dirty="0"/>
              <a:t> </a:t>
            </a:r>
            <a:r>
              <a:rPr lang="en-US" sz="2100" b="1" dirty="0" err="1"/>
              <a:t>Mahkamasining</a:t>
            </a:r>
            <a:r>
              <a:rPr lang="en-US" sz="2100" b="1" dirty="0"/>
              <a:t> 1998 </a:t>
            </a:r>
            <a:r>
              <a:rPr lang="en-US" sz="2100" b="1" dirty="0" err="1"/>
              <a:t>yilda</a:t>
            </a:r>
            <a:r>
              <a:rPr lang="en-US" sz="2100" b="1" dirty="0"/>
              <a:t> </a:t>
            </a:r>
            <a:r>
              <a:rPr lang="en-US" sz="2100" b="1" dirty="0" err="1"/>
              <a:t>Tarix</a:t>
            </a:r>
            <a:r>
              <a:rPr lang="en-US" sz="2100" b="1" dirty="0"/>
              <a:t> </a:t>
            </a:r>
            <a:r>
              <a:rPr lang="en-US" sz="2100" b="1" dirty="0" err="1"/>
              <a:t>instituti</a:t>
            </a:r>
            <a:r>
              <a:rPr lang="en-US" sz="2100" b="1" dirty="0"/>
              <a:t> </a:t>
            </a:r>
            <a:r>
              <a:rPr lang="en-US" sz="2100" b="1" dirty="0" err="1"/>
              <a:t>faoliyatini</a:t>
            </a:r>
            <a:r>
              <a:rPr lang="en-US" sz="2100" b="1" dirty="0"/>
              <a:t> </a:t>
            </a:r>
            <a:r>
              <a:rPr lang="en-US" sz="2100" b="1" dirty="0" err="1"/>
              <a:t>takomillashtirishga</a:t>
            </a:r>
            <a:r>
              <a:rPr lang="en-US" sz="2100" b="1" dirty="0"/>
              <a:t> </a:t>
            </a:r>
            <a:r>
              <a:rPr lang="en-US" sz="2100" b="1" dirty="0" err="1"/>
              <a:t>qaratilgan</a:t>
            </a:r>
            <a:r>
              <a:rPr lang="en-US" sz="2100" b="1" dirty="0"/>
              <a:t> </a:t>
            </a:r>
            <a:r>
              <a:rPr lang="en-US" sz="2100" b="1" dirty="0" err="1"/>
              <a:t>tadbirlari</a:t>
            </a:r>
            <a:r>
              <a:rPr lang="en-US" sz="2100" b="1" dirty="0"/>
              <a:t>, </a:t>
            </a:r>
            <a:r>
              <a:rPr lang="en-US" sz="2100" b="1" dirty="0" err="1"/>
              <a:t>Buyuk</a:t>
            </a:r>
            <a:r>
              <a:rPr lang="en-US" sz="2100" b="1" dirty="0"/>
              <a:t> </a:t>
            </a:r>
            <a:r>
              <a:rPr lang="en-US" sz="2100" b="1" dirty="0" err="1"/>
              <a:t>ipak</a:t>
            </a:r>
            <a:r>
              <a:rPr lang="en-US" sz="2100" b="1" dirty="0"/>
              <a:t> </a:t>
            </a:r>
            <a:r>
              <a:rPr lang="en-US" sz="2100" b="1" dirty="0" err="1"/>
              <a:t>yo‘li</a:t>
            </a:r>
            <a:r>
              <a:rPr lang="en-US" sz="2100" b="1" dirty="0"/>
              <a:t> </a:t>
            </a:r>
            <a:r>
              <a:rPr lang="en-US" sz="2100" b="1" dirty="0" err="1"/>
              <a:t>tarixini</a:t>
            </a:r>
            <a:r>
              <a:rPr lang="en-US" sz="2100" b="1" dirty="0"/>
              <a:t> </a:t>
            </a:r>
            <a:r>
              <a:rPr lang="en-US" sz="2100" b="1" dirty="0" err="1"/>
              <a:t>keng</a:t>
            </a:r>
            <a:r>
              <a:rPr lang="en-US" sz="2100" b="1" dirty="0"/>
              <a:t> </a:t>
            </a:r>
            <a:r>
              <a:rPr lang="en-US" sz="2100" b="1" dirty="0" err="1"/>
              <a:t>tadqiq</a:t>
            </a:r>
            <a:r>
              <a:rPr lang="en-US" sz="2100" b="1" dirty="0"/>
              <a:t> </a:t>
            </a:r>
            <a:r>
              <a:rPr lang="en-US" sz="2100" b="1" dirty="0" err="1"/>
              <a:t>qilinishi</a:t>
            </a:r>
            <a:r>
              <a:rPr lang="en-US" sz="2100" b="1" dirty="0"/>
              <a:t> </a:t>
            </a:r>
            <a:r>
              <a:rPr lang="en-US" sz="2100" b="1" dirty="0" err="1"/>
              <a:t>yuzasidan</a:t>
            </a:r>
            <a:r>
              <a:rPr lang="en-US" sz="2100" b="1" dirty="0"/>
              <a:t> </a:t>
            </a:r>
            <a:r>
              <a:rPr lang="en-US" sz="2100" b="1" dirty="0" err="1"/>
              <a:t>olib</a:t>
            </a:r>
            <a:r>
              <a:rPr lang="en-US" sz="2100" b="1" dirty="0"/>
              <a:t> </a:t>
            </a:r>
            <a:r>
              <a:rPr lang="en-US" sz="2100" b="1" dirty="0" err="1"/>
              <a:t>borilgan</a:t>
            </a:r>
            <a:r>
              <a:rPr lang="en-US" sz="2100" b="1" dirty="0"/>
              <a:t> </a:t>
            </a:r>
            <a:r>
              <a:rPr lang="en-US" sz="2100" b="1" dirty="0" err="1"/>
              <a:t>ishlar</a:t>
            </a:r>
            <a:r>
              <a:rPr lang="en-US" sz="2100" b="1" dirty="0"/>
              <a:t> </a:t>
            </a:r>
            <a:r>
              <a:rPr lang="en-US" sz="2100" b="1" dirty="0" err="1"/>
              <a:t>arxeologik</a:t>
            </a:r>
            <a:r>
              <a:rPr lang="en-US" sz="2100" b="1" dirty="0"/>
              <a:t> </a:t>
            </a:r>
            <a:r>
              <a:rPr lang="en-US" sz="2100" b="1" dirty="0" err="1"/>
              <a:t>tadqiqot</a:t>
            </a:r>
            <a:r>
              <a:rPr lang="en-US" sz="2100" b="1" dirty="0"/>
              <a:t> </a:t>
            </a:r>
            <a:r>
              <a:rPr lang="en-US" sz="2100" b="1" dirty="0" err="1"/>
              <a:t>ishlarining</a:t>
            </a:r>
            <a:r>
              <a:rPr lang="en-US" sz="2100" b="1" dirty="0"/>
              <a:t> </a:t>
            </a:r>
            <a:r>
              <a:rPr lang="en-US" sz="2100" b="1" dirty="0" err="1"/>
              <a:t>yanada</a:t>
            </a:r>
            <a:r>
              <a:rPr lang="en-US" sz="2100" b="1" dirty="0"/>
              <a:t> </a:t>
            </a:r>
            <a:r>
              <a:rPr lang="en-US" sz="2100" b="1" dirty="0" err="1"/>
              <a:t>jonlanishiga</a:t>
            </a:r>
            <a:r>
              <a:rPr lang="en-US" sz="2100" b="1" dirty="0"/>
              <a:t> </a:t>
            </a:r>
            <a:r>
              <a:rPr lang="en-US" sz="2100" b="1" dirty="0" err="1"/>
              <a:t>sabab</a:t>
            </a:r>
            <a:r>
              <a:rPr lang="en-US" sz="2100" b="1" dirty="0"/>
              <a:t> </a:t>
            </a:r>
            <a:r>
              <a:rPr lang="en-US" sz="2100" b="1" dirty="0" err="1"/>
              <a:t>boMdi</a:t>
            </a:r>
            <a:r>
              <a:rPr lang="en-US" sz="2100" b="1" dirty="0"/>
              <a:t>. </a:t>
            </a:r>
            <a:r>
              <a:rPr lang="en-US" sz="2100" b="1" dirty="0" err="1"/>
              <a:t>Xorijiy</a:t>
            </a:r>
            <a:r>
              <a:rPr lang="en-US" sz="2100" b="1" dirty="0"/>
              <a:t> </a:t>
            </a:r>
            <a:r>
              <a:rPr lang="en-US" sz="2100" b="1" dirty="0" err="1"/>
              <a:t>davlatlar</a:t>
            </a:r>
            <a:r>
              <a:rPr lang="en-US" sz="2100" b="1" dirty="0"/>
              <a:t> </a:t>
            </a:r>
            <a:r>
              <a:rPr lang="en-US" sz="2100" b="1" dirty="0" err="1"/>
              <a:t>bilan</a:t>
            </a:r>
            <a:r>
              <a:rPr lang="en-US" sz="2100" b="1" dirty="0"/>
              <a:t> </a:t>
            </a:r>
            <a:r>
              <a:rPr lang="en-US" sz="2100" b="1" dirty="0" err="1"/>
              <a:t>hamkorlik</a:t>
            </a:r>
            <a:r>
              <a:rPr lang="en-US" sz="2100" b="1" dirty="0"/>
              <a:t> </a:t>
            </a:r>
            <a:r>
              <a:rPr lang="en-US" sz="2100" b="1" dirty="0" err="1"/>
              <a:t>samarali</a:t>
            </a:r>
            <a:r>
              <a:rPr lang="en-US" sz="2100" b="1" dirty="0"/>
              <a:t> </a:t>
            </a:r>
            <a:r>
              <a:rPr lang="en-US" sz="2100" b="1" dirty="0" err="1"/>
              <a:t>bo'lmoqda</a:t>
            </a:r>
            <a:r>
              <a:rPr lang="en-US" sz="2100" b="1" dirty="0"/>
              <a:t>. Yapon </a:t>
            </a:r>
            <a:r>
              <a:rPr lang="en-US" sz="2100" b="1" dirty="0" err="1"/>
              <a:t>olimlari</a:t>
            </a:r>
            <a:r>
              <a:rPr lang="en-US" sz="2100" b="1" dirty="0"/>
              <a:t> </a:t>
            </a:r>
            <a:r>
              <a:rPr lang="en-US" sz="2100" b="1" dirty="0" err="1"/>
              <a:t>Surxondaryo</a:t>
            </a:r>
            <a:r>
              <a:rPr lang="en-US" sz="2100" b="1" dirty="0"/>
              <a:t> </a:t>
            </a:r>
            <a:r>
              <a:rPr lang="en-US" sz="2100" b="1" dirty="0" err="1"/>
              <a:t>hududida</a:t>
            </a:r>
            <a:r>
              <a:rPr lang="en-US" sz="2100" b="1" dirty="0"/>
              <a:t>, </a:t>
            </a:r>
            <a:r>
              <a:rPr lang="en-US" sz="2100" b="1" dirty="0" err="1"/>
              <a:t>Avstriya</a:t>
            </a:r>
            <a:r>
              <a:rPr lang="en-US" sz="2100" b="1" dirty="0"/>
              <a:t> </a:t>
            </a:r>
            <a:r>
              <a:rPr lang="en-US" sz="2100" b="1" dirty="0" err="1"/>
              <a:t>olimlari</a:t>
            </a:r>
            <a:r>
              <a:rPr lang="en-US" sz="2100" b="1" dirty="0"/>
              <a:t> </a:t>
            </a:r>
            <a:r>
              <a:rPr lang="en-US" sz="2100" b="1" dirty="0" err="1"/>
              <a:t>Qoraqalpog‘iston</a:t>
            </a:r>
            <a:r>
              <a:rPr lang="en-US" sz="2100" b="1" dirty="0"/>
              <a:t> </a:t>
            </a:r>
            <a:r>
              <a:rPr lang="en-US" sz="2100" b="1" dirty="0" err="1"/>
              <a:t>hududida</a:t>
            </a:r>
            <a:r>
              <a:rPr lang="en-US" sz="2100" b="1" dirty="0"/>
              <a:t>, Rossiya </a:t>
            </a:r>
            <a:r>
              <a:rPr lang="en-US" sz="2100" b="1" dirty="0" err="1"/>
              <a:t>olimlari</a:t>
            </a:r>
            <a:r>
              <a:rPr lang="en-US" sz="2100" b="1" dirty="0"/>
              <a:t> </a:t>
            </a:r>
            <a:r>
              <a:rPr lang="en-US" sz="2100" b="1" dirty="0" err="1"/>
              <a:t>Xorazm</a:t>
            </a:r>
            <a:r>
              <a:rPr lang="en-US" sz="2100" b="1" dirty="0"/>
              <a:t> </a:t>
            </a:r>
            <a:r>
              <a:rPr lang="en-US" sz="2100" b="1" dirty="0" err="1"/>
              <a:t>va</a:t>
            </a:r>
            <a:r>
              <a:rPr lang="en-US" sz="2100" b="1" dirty="0"/>
              <a:t> Toshkent </a:t>
            </a:r>
            <a:r>
              <a:rPr lang="en-US" sz="2100" b="1" dirty="0" err="1"/>
              <a:t>hududlarida</a:t>
            </a:r>
            <a:r>
              <a:rPr lang="en-US" sz="2100" b="1" dirty="0"/>
              <a:t> </a:t>
            </a:r>
            <a:r>
              <a:rPr lang="en-US" sz="2100" b="1" dirty="0" err="1"/>
              <a:t>tadqiqot</a:t>
            </a:r>
            <a:r>
              <a:rPr lang="en-US" sz="2100" b="1" dirty="0"/>
              <a:t> </a:t>
            </a:r>
            <a:r>
              <a:rPr lang="en-US" sz="2100" b="1" dirty="0" err="1"/>
              <a:t>ishlarini</a:t>
            </a:r>
            <a:r>
              <a:rPr lang="en-US" sz="2100" b="1" dirty="0"/>
              <a:t> </a:t>
            </a:r>
            <a:r>
              <a:rPr lang="en-US" sz="2100" b="1" dirty="0" err="1"/>
              <a:t>olib</a:t>
            </a:r>
            <a:r>
              <a:rPr lang="en-US" sz="2100" b="1" dirty="0"/>
              <a:t> </a:t>
            </a:r>
            <a:r>
              <a:rPr lang="en-US" sz="2100" b="1" dirty="0" err="1"/>
              <a:t>bormoqdalar</a:t>
            </a:r>
            <a:endParaRPr lang="ru-RU" sz="2100" b="1" dirty="0"/>
          </a:p>
        </p:txBody>
      </p:sp>
    </p:spTree>
    <p:extLst>
      <p:ext uri="{BB962C8B-B14F-4D97-AF65-F5344CB8AC3E}">
        <p14:creationId xmlns:p14="http://schemas.microsoft.com/office/powerpoint/2010/main" xmlns="" val="1016071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807AF58-9F6E-4385-94F9-E963047C73AB}"/>
              </a:ext>
            </a:extLst>
          </p:cNvPr>
          <p:cNvSpPr txBox="1"/>
          <p:nvPr/>
        </p:nvSpPr>
        <p:spPr>
          <a:xfrm>
            <a:off x="534573" y="2921168"/>
            <a:ext cx="123232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highlight>
                  <a:srgbClr val="FFFF00"/>
                </a:highlight>
                <a:latin typeface="Algerian" panose="04020705040A02060702" pitchFamily="82" charset="0"/>
              </a:rPr>
              <a:t>E’TIBORINGIZ UCHUN RAHMAT</a:t>
            </a:r>
            <a:endParaRPr lang="ru-RU" sz="6000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3804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1078</Words>
  <Application>Microsoft Office PowerPoint</Application>
  <PresentationFormat>Произвольный</PresentationFormat>
  <Paragraphs>37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WindowsCS</dc:creator>
  <cp:lastModifiedBy>acer</cp:lastModifiedBy>
  <cp:revision>11</cp:revision>
  <dcterms:created xsi:type="dcterms:W3CDTF">2024-02-06T05:55:28Z</dcterms:created>
  <dcterms:modified xsi:type="dcterms:W3CDTF">2025-12-11T15:34:40Z</dcterms:modified>
</cp:coreProperties>
</file>