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0"/>
  </p:handoutMasterIdLst>
  <p:sldIdLst>
    <p:sldId id="256" r:id="rId2"/>
    <p:sldId id="258" r:id="rId3"/>
    <p:sldId id="267" r:id="rId4"/>
    <p:sldId id="268" r:id="rId5"/>
    <p:sldId id="269" r:id="rId6"/>
    <p:sldId id="270" r:id="rId7"/>
    <p:sldId id="271" r:id="rId8"/>
    <p:sldId id="272" r:id="rId9"/>
    <p:sldId id="273" r:id="rId10"/>
    <p:sldId id="274" r:id="rId11"/>
    <p:sldId id="276" r:id="rId12"/>
    <p:sldId id="277" r:id="rId13"/>
    <p:sldId id="278" r:id="rId14"/>
    <p:sldId id="279" r:id="rId15"/>
    <p:sldId id="280" r:id="rId16"/>
    <p:sldId id="281" r:id="rId17"/>
    <p:sldId id="282" r:id="rId18"/>
    <p:sldId id="283"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0689" autoAdjust="0"/>
  </p:normalViewPr>
  <p:slideViewPr>
    <p:cSldViewPr>
      <p:cViewPr varScale="1">
        <p:scale>
          <a:sx n="106" d="100"/>
          <a:sy n="106" d="100"/>
        </p:scale>
        <p:origin x="-176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CB7E62-905C-4216-A2DC-160F3627593C}" type="datetimeFigureOut">
              <a:rPr lang="ru-RU" smtClean="0"/>
              <a:t>24.11.2025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A828953-4C4D-4A64-A5EB-EAEC9133FC55}" type="slidenum">
              <a:rPr lang="ru-RU" smtClean="0"/>
              <a:t>‹#›</a:t>
            </a:fld>
            <a:endParaRPr lang="ru-RU"/>
          </a:p>
        </p:txBody>
      </p:sp>
    </p:spTree>
    <p:extLst>
      <p:ext uri="{BB962C8B-B14F-4D97-AF65-F5344CB8AC3E}">
        <p14:creationId xmlns:p14="http://schemas.microsoft.com/office/powerpoint/2010/main" val="20849198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B4C71EC6-210F-42DE-9C53-41977AD35B3D}" type="datetimeFigureOut">
              <a:rPr lang="ru-RU" smtClean="0"/>
              <a:t>24.11.2025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24.11.2025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Content Placeholder 7"/>
          <p:cNvSpPr>
            <a:spLocks noGrp="1"/>
          </p:cNvSpPr>
          <p:nvPr>
            <p:ph sz="quarter" idx="13"/>
          </p:nvPr>
        </p:nvSpPr>
        <p:spPr>
          <a:xfrm>
            <a:off x="609600" y="1600200"/>
            <a:ext cx="79248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24.11.2025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24.11.2025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24.11.2025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24.11.2025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24.11.2025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24.11.2025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24.11.2025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24.11.2025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24.11.2025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B4C71EC6-210F-42DE-9C53-41977AD35B3D}" type="datetimeFigureOut">
              <a:rPr lang="ru-RU" smtClean="0"/>
              <a:t>24.11.2025</a:t>
            </a:fld>
            <a:endParaRPr lang="ru-RU"/>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ru-RU"/>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4221088"/>
            <a:ext cx="7772400" cy="1470025"/>
          </a:xfrm>
        </p:spPr>
        <p:txBody>
          <a:bodyPr/>
          <a:lstStyle/>
          <a:p>
            <a:r>
              <a:rPr lang="en-US" sz="5400" dirty="0" err="1" smtClean="0"/>
              <a:t>Mavzu</a:t>
            </a:r>
            <a:r>
              <a:rPr lang="en-US" sz="5400" dirty="0" smtClean="0"/>
              <a:t>: </a:t>
            </a:r>
            <a:r>
              <a:rPr lang="en-US" sz="5400" dirty="0" err="1" smtClean="0"/>
              <a:t>Karyerani</a:t>
            </a:r>
            <a:r>
              <a:rPr lang="en-US" sz="5400" dirty="0" smtClean="0"/>
              <a:t> </a:t>
            </a:r>
            <a:r>
              <a:rPr lang="en-US" sz="5400" dirty="0" err="1" smtClean="0"/>
              <a:t>boshqarish</a:t>
            </a:r>
            <a:r>
              <a:rPr lang="ru-RU" dirty="0" smtClean="0"/>
              <a:t/>
            </a:r>
            <a:br>
              <a:rPr lang="ru-RU" dirty="0" smtClean="0"/>
            </a:br>
            <a:r>
              <a:rPr lang="ru-RU" dirty="0" smtClean="0"/>
              <a:t/>
            </a:r>
            <a:br>
              <a:rPr lang="ru-RU" dirty="0" smtClean="0"/>
            </a:br>
            <a:r>
              <a:rPr lang="en-US" b="1" dirty="0" smtClean="0"/>
              <a:t>Fan</a:t>
            </a:r>
            <a:r>
              <a:rPr lang="ru-RU" b="1" dirty="0" smtClean="0"/>
              <a:t>: </a:t>
            </a:r>
            <a:r>
              <a:rPr lang="ru-RU" b="1" dirty="0" err="1" smtClean="0"/>
              <a:t>Tashkiliy</a:t>
            </a:r>
            <a:r>
              <a:rPr lang="ru-RU" b="1" dirty="0" smtClean="0"/>
              <a:t> </a:t>
            </a:r>
            <a:r>
              <a:rPr lang="ru-RU" b="1" dirty="0" err="1" smtClean="0"/>
              <a:t>xulq</a:t>
            </a:r>
            <a:r>
              <a:rPr lang="ru-RU" b="1" dirty="0" smtClean="0"/>
              <a:t> </a:t>
            </a:r>
            <a:br>
              <a:rPr lang="ru-RU" b="1" dirty="0" smtClean="0"/>
            </a:br>
            <a:r>
              <a:rPr lang="ru-RU" b="1" dirty="0" err="1" smtClean="0"/>
              <a:t>Ма</a:t>
            </a:r>
            <a:r>
              <a:rPr lang="en-US" b="1" dirty="0" smtClean="0"/>
              <a:t>’RUZACHI: </a:t>
            </a:r>
            <a:r>
              <a:rPr lang="en-US" b="1" dirty="0" err="1" smtClean="0"/>
              <a:t>Mahmudova</a:t>
            </a:r>
            <a:r>
              <a:rPr lang="en-US" b="1" dirty="0" smtClean="0"/>
              <a:t> G.R.</a:t>
            </a:r>
            <a:endParaRPr lang="ru-RU" dirty="0"/>
          </a:p>
        </p:txBody>
      </p:sp>
    </p:spTree>
    <p:extLst>
      <p:ext uri="{BB962C8B-B14F-4D97-AF65-F5344CB8AC3E}">
        <p14:creationId xmlns:p14="http://schemas.microsoft.com/office/powerpoint/2010/main" val="3733652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p:txBody>
          <a:bodyPr>
            <a:normAutofit fontScale="92500" lnSpcReduction="10000"/>
          </a:bodyPr>
          <a:lstStyle/>
          <a:p>
            <a:pPr marL="0" indent="0">
              <a:buNone/>
            </a:pPr>
            <a:r>
              <a:rPr lang="uz-Latn-UZ" dirty="0" smtClean="0"/>
              <a:t>Tashkiliy </a:t>
            </a:r>
            <a:r>
              <a:rPr lang="uz-Latn-UZ" dirty="0"/>
              <a:t>xulq-atvor </a:t>
            </a:r>
            <a:r>
              <a:rPr lang="uz-Latn-UZ" dirty="0" smtClean="0"/>
              <a:t>nima</a:t>
            </a:r>
            <a:r>
              <a:rPr lang="uz-Latn-UZ" dirty="0"/>
              <a:t>? </a:t>
            </a:r>
            <a:endParaRPr lang="en-US" dirty="0" smtClean="0"/>
          </a:p>
          <a:p>
            <a:r>
              <a:rPr lang="uz-Latn-UZ" dirty="0" smtClean="0"/>
              <a:t>Tashkiliy xulq-atvor - bu odamlarning guruhlar ichida qanday o'zaro munosabatda bo'lishini va uning tamoyillari, birinchi navbatda, biznesning yanada samarali ishlashiga urinishlarda qo'llanilishini akademik o'rganish. </a:t>
            </a:r>
            <a:endParaRPr lang="en-US" dirty="0" smtClean="0"/>
          </a:p>
          <a:p>
            <a:r>
              <a:rPr lang="uz-Latn-UZ" dirty="0" smtClean="0"/>
              <a:t>Tashkiliy </a:t>
            </a:r>
            <a:r>
              <a:rPr lang="uz-Latn-UZ" dirty="0"/>
              <a:t>xulq-atvorni o'rganish ish samaradorligini oshirish, ishdan qoniqishni oshirish, innovatsiyalarni rag'batlantirish va etakchilikni rag'batlantirishga bag'ishlangan tadqiqot yo'nalishlarini o'z ichiga oladi va korporativ inson resurslarining asosi hisoblanadi. </a:t>
            </a:r>
            <a:endParaRPr lang="en-US" dirty="0" smtClean="0"/>
          </a:p>
          <a:p>
            <a:r>
              <a:rPr lang="uz-Latn-UZ" dirty="0" smtClean="0"/>
              <a:t>Sinov </a:t>
            </a:r>
            <a:r>
              <a:rPr lang="uz-Latn-UZ" dirty="0"/>
              <a:t>sub'ektlari kuzatilayotganligini bilganlarida ularning xatti-harakatlari qanday o'zgarishi mumkinligini tavsiflovchi Hawthorne effekti tashkilotning xatti-harakatlarining eng mashhur tadqiqotidir. </a:t>
            </a:r>
            <a:endParaRPr lang="en-US" dirty="0"/>
          </a:p>
          <a:p>
            <a:r>
              <a:rPr lang="uz-Latn-UZ" dirty="0" smtClean="0"/>
              <a:t>Tashkiliy </a:t>
            </a:r>
            <a:r>
              <a:rPr lang="uz-Latn-UZ" dirty="0"/>
              <a:t>xulq-atvor xodimlarni ushlab turish, jalb qilish, o'qitish va madaniyat kabi inson resurslariga kiritilgan. </a:t>
            </a:r>
            <a:endParaRPr lang="en-US" dirty="0" smtClean="0"/>
          </a:p>
          <a:p>
            <a:r>
              <a:rPr lang="uz-Latn-UZ" dirty="0" smtClean="0"/>
              <a:t>Tashkiliy </a:t>
            </a:r>
            <a:r>
              <a:rPr lang="uz-Latn-UZ" dirty="0"/>
              <a:t>xulq-atvor - bu kompaniyani tuzish va uning resurslarini boshqarishning yanada yaxlit usulini o'rganadigan tashkiliy nazariyaning kichik to'plami.</a:t>
            </a:r>
            <a:endParaRPr lang="en-US" dirty="0" smtClean="0"/>
          </a:p>
        </p:txBody>
      </p:sp>
    </p:spTree>
    <p:extLst>
      <p:ext uri="{BB962C8B-B14F-4D97-AF65-F5344CB8AC3E}">
        <p14:creationId xmlns:p14="http://schemas.microsoft.com/office/powerpoint/2010/main" val="239332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09600" y="404664"/>
            <a:ext cx="7924800" cy="1584176"/>
          </a:xfrm>
        </p:spPr>
        <p:txBody>
          <a:bodyPr>
            <a:normAutofit fontScale="92500" lnSpcReduction="20000"/>
          </a:bodyPr>
          <a:lstStyle/>
          <a:p>
            <a:r>
              <a:rPr lang="uz-Latn-UZ" dirty="0" smtClean="0"/>
              <a:t>Tashkiliy xulq-atvorni tushunish </a:t>
            </a:r>
            <a:endParaRPr lang="en-US" dirty="0" smtClean="0"/>
          </a:p>
          <a:p>
            <a:r>
              <a:rPr lang="uz-Latn-UZ" dirty="0" smtClean="0"/>
              <a:t>Tashkiliy xulq-atvorni o'rganish ish samaradorligini oshirish, ishdan qoniqishni oshirish, innovatsiyalarni rag'batlantirish va etakchilikni rag'batlantirishga bag'ishlangan tadqiqot yo'nalishlarini o'z ichiga oladi. Guruhlarni qayta tashkil etish, kompensatsiya tuzilmalarini o'zgartirish yoki samaradorlikni baholash usullarini o'zgartirish kabi har birining tavsiya etilgan harakatlari mavjud.</a:t>
            </a:r>
            <a:endParaRPr lang="en-US" dirty="0" smtClean="0"/>
          </a:p>
          <a:p>
            <a:endParaRPr lang="ru-RU" dirty="0"/>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961" b="89844" l="4297" r="94043">
                        <a14:foregroundMark x1="24121" y1="20410" x2="20605" y2="20410"/>
                        <a14:foregroundMark x1="26172" y1="20410" x2="26172" y2="20410"/>
                        <a14:foregroundMark x1="25098" y1="21484" x2="25098" y2="21484"/>
                        <a14:foregroundMark x1="22461" y1="22949" x2="22461" y2="22949"/>
                        <a14:foregroundMark x1="22754" y1="24219" x2="22754" y2="24219"/>
                        <a14:foregroundMark x1="33594" y1="20020" x2="33594" y2="20020"/>
                        <a14:foregroundMark x1="32422" y1="19531" x2="33887" y2="20605"/>
                        <a14:foregroundMark x1="36523" y1="19238" x2="37695" y2="20410"/>
                        <a14:foregroundMark x1="41504" y1="19141" x2="42871" y2="20703"/>
                        <a14:foregroundMark x1="48242" y1="18945" x2="49902" y2="20117"/>
                        <a14:foregroundMark x1="52637" y1="19141" x2="54395" y2="20605"/>
                        <a14:foregroundMark x1="73047" y1="18848" x2="74512" y2="20996"/>
                        <a14:foregroundMark x1="77832" y1="18945" x2="79297" y2="20605"/>
                        <a14:foregroundMark x1="32129" y1="23535" x2="33789" y2="24805"/>
                        <a14:foregroundMark x1="36523" y1="23633" x2="37891" y2="24805"/>
                        <a14:foregroundMark x1="41113" y1="23340" x2="42871" y2="25098"/>
                        <a14:foregroundMark x1="48438" y1="23535" x2="50195" y2="25293"/>
                        <a14:foregroundMark x1="63086" y1="23340" x2="64844" y2="25000"/>
                        <a14:foregroundMark x1="67285" y1="23828" x2="69238" y2="25586"/>
                        <a14:foregroundMark x1="72168" y1="23242" x2="74316" y2="25098"/>
                        <a14:foregroundMark x1="20410" y1="30664" x2="25098" y2="30664"/>
                        <a14:foregroundMark x1="19727" y1="32031" x2="24414" y2="32031"/>
                        <a14:foregroundMark x1="20703" y1="33301" x2="25391" y2="33203"/>
                        <a14:foregroundMark x1="20117" y1="34473" x2="22461" y2="34473"/>
                        <a14:foregroundMark x1="32422" y1="28906" x2="33887" y2="31250"/>
                        <a14:foregroundMark x1="36719" y1="29199" x2="37598" y2="30371"/>
                        <a14:foregroundMark x1="41211" y1="28516" x2="42871" y2="30859"/>
                        <a14:foregroundMark x1="49023" y1="28809" x2="49707" y2="29980"/>
                        <a14:foregroundMark x1="52930" y1="28906" x2="54688" y2="31250"/>
                        <a14:foregroundMark x1="63379" y1="29199" x2="64551" y2="31152"/>
                        <a14:foregroundMark x1="67480" y1="29785" x2="70117" y2="31836"/>
                        <a14:foregroundMark x1="72559" y1="29492" x2="74219" y2="31250"/>
                        <a14:foregroundMark x1="32910" y1="34375" x2="33594" y2="35059"/>
                        <a14:foregroundMark x1="37305" y1="34668" x2="38477" y2="35547"/>
                        <a14:foregroundMark x1="48535" y1="35254" x2="50000" y2="36133"/>
                        <a14:foregroundMark x1="53125" y1="34961" x2="54395" y2="35059"/>
                        <a14:foregroundMark x1="57617" y1="34961" x2="58496" y2="35352"/>
                        <a14:foregroundMark x1="62793" y1="34082" x2="64551" y2="36133"/>
                        <a14:foregroundMark x1="66992" y1="34180" x2="68164" y2="35059"/>
                        <a14:foregroundMark x1="73926" y1="33887" x2="73047" y2="35645"/>
                        <a14:foregroundMark x1="77734" y1="34668" x2="78418" y2="35547"/>
                        <a14:foregroundMark x1="49023" y1="40918" x2="49023" y2="40918"/>
                        <a14:foregroundMark x1="64844" y1="40039" x2="64844" y2="40039"/>
                        <a14:foregroundMark x1="67188" y1="40039" x2="67188" y2="40039"/>
                        <a14:foregroundMark x1="69629" y1="42090" x2="69629" y2="42090"/>
                        <a14:foregroundMark x1="69043" y1="45313" x2="67480" y2="46387"/>
                        <a14:foregroundMark x1="73438" y1="40039" x2="73438" y2="40039"/>
                        <a14:foregroundMark x1="33008" y1="39941" x2="33008" y2="39941"/>
                        <a14:foregroundMark x1="20410" y1="40332" x2="22949" y2="40332"/>
                        <a14:foregroundMark x1="25684" y1="40527" x2="26465" y2="40234"/>
                        <a14:foregroundMark x1="21582" y1="41699" x2="24512" y2="41406"/>
                        <a14:foregroundMark x1="47852" y1="48438" x2="47852" y2="48438"/>
                        <a14:foregroundMark x1="47852" y1="48438" x2="49902" y2="50488"/>
                        <a14:foregroundMark x1="45605" y1="18945" x2="45605" y2="47949"/>
                        <a14:foregroundMark x1="29785" y1="37988" x2="70703" y2="37891"/>
                        <a14:backgroundMark x1="45215" y1="40820" x2="45020" y2="45313"/>
                      </a14:backgroundRemoval>
                    </a14:imgEffect>
                  </a14:imgLayer>
                </a14:imgProps>
              </a:ext>
              <a:ext uri="{28A0092B-C50C-407E-A947-70E740481C1C}">
                <a14:useLocalDpi xmlns:a14="http://schemas.microsoft.com/office/drawing/2010/main" val="0"/>
              </a:ext>
            </a:extLst>
          </a:blip>
          <a:srcRect/>
          <a:stretch>
            <a:fillRect/>
          </a:stretch>
        </p:blipFill>
        <p:spPr bwMode="auto">
          <a:xfrm>
            <a:off x="1349375" y="1340768"/>
            <a:ext cx="6502400" cy="5062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6002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332656"/>
            <a:ext cx="8352928" cy="2692896"/>
          </a:xfrm>
        </p:spPr>
        <p:txBody>
          <a:bodyPr>
            <a:normAutofit/>
          </a:bodyPr>
          <a:lstStyle/>
          <a:p>
            <a:r>
              <a:rPr lang="uz-Latn-UZ" dirty="0"/>
              <a:t>Tashkiliy xulq-atvorning kelib chiqishi </a:t>
            </a:r>
            <a:endParaRPr lang="en-US" dirty="0" smtClean="0"/>
          </a:p>
          <a:p>
            <a:r>
              <a:rPr lang="uz-Latn-UZ" dirty="0" smtClean="0"/>
              <a:t>Tashkiliy </a:t>
            </a:r>
            <a:r>
              <a:rPr lang="uz-Latn-UZ" dirty="0"/>
              <a:t>xulq-atvorni o'rganish 1920-yillarning oxirlarida, Western Electric kompaniyasi o'zining </a:t>
            </a:r>
            <a:r>
              <a:rPr lang="uz-Latn-UZ" dirty="0" smtClean="0"/>
              <a:t>Ill</a:t>
            </a:r>
            <a:r>
              <a:rPr lang="en-US" dirty="0"/>
              <a:t> </a:t>
            </a:r>
            <a:r>
              <a:rPr lang="uz-Latn-UZ" dirty="0" smtClean="0"/>
              <a:t>, Hawthorne </a:t>
            </a:r>
            <a:r>
              <a:rPr lang="uz-Latn-UZ" dirty="0"/>
              <a:t>Works zavodida ishchilarning xulq-atvori bo'yicha mashhur qator tadqiqotlarni boshlagan paytdan kelib chiqqan. </a:t>
            </a:r>
            <a:r>
              <a:rPr lang="uz-Latn-UZ" dirty="0" smtClean="0"/>
              <a:t>U </a:t>
            </a:r>
            <a:r>
              <a:rPr lang="uz-Latn-UZ" dirty="0"/>
              <a:t>yerdagi tadqiqotchilar atrof-muhit yaxshi yoritish va boshqa </a:t>
            </a:r>
            <a:r>
              <a:rPr lang="uz-Latn-UZ" dirty="0" smtClean="0"/>
              <a:t>dizayn </a:t>
            </a:r>
            <a:r>
              <a:rPr lang="uz-Latn-UZ" dirty="0"/>
              <a:t>bilan yaxshilansa, ishchilar yanada samaraliroq bo'lishi mumkinligini aniqlashga kirishdilar. Tadqiqotchilarning ajablanib, atrof-muhit ijtimoiy omillarga qaraganda kamroq ahamiyatga ega ekanligini aniqladilar. Masalan, odamlar o'z hamkasblari bilan til topishishlari va boshliqlari ularni qadrlashini his qilishlari muhimroq edi.</a:t>
            </a:r>
            <a:endParaRPr lang="ru-RU" dirty="0"/>
          </a:p>
        </p:txBody>
      </p:sp>
      <p:pic>
        <p:nvPicPr>
          <p:cNvPr id="5" name="Объект 3"/>
          <p:cNvPicPr>
            <a:picLocks noChangeAspect="1"/>
          </p:cNvPicPr>
          <p:nvPr/>
        </p:nvPicPr>
        <p:blipFill>
          <a:blip r:embed="rId2">
            <a:extLst>
              <a:ext uri="{BEBA8EAE-BF5A-486C-A8C5-ECC9F3942E4B}">
                <a14:imgProps xmlns:a14="http://schemas.microsoft.com/office/drawing/2010/main">
                  <a14:imgLayer r:embed="rId3">
                    <a14:imgEffect>
                      <a14:backgroundRemoval t="2177" b="97551" l="1950" r="98050">
                        <a14:foregroundMark x1="15283" y1="29524" x2="8994" y2="73197"/>
                        <a14:foregroundMark x1="17673" y1="61905" x2="12138" y2="68163"/>
                        <a14:foregroundMark x1="32956" y1="23265" x2="32830" y2="41905"/>
                        <a14:foregroundMark x1="24906" y1="53605" x2="25723" y2="55510"/>
                        <a14:foregroundMark x1="34277" y1="50748" x2="34403" y2="51837"/>
                        <a14:foregroundMark x1="39308" y1="51837" x2="42201" y2="50476"/>
                        <a14:foregroundMark x1="46604" y1="10748" x2="45912" y2="29252"/>
                        <a14:foregroundMark x1="50818" y1="43537" x2="53585" y2="45578"/>
                        <a14:foregroundMark x1="56604" y1="45850" x2="53396" y2="45034"/>
                        <a14:foregroundMark x1="60189" y1="56190" x2="61321" y2="53061"/>
                        <a14:foregroundMark x1="78616" y1="43537" x2="78616" y2="43537"/>
                        <a14:foregroundMark x1="69686" y1="8163" x2="68239" y2="18776"/>
                        <a14:foregroundMark x1="58553" y1="20136" x2="58553" y2="20136"/>
                        <a14:foregroundMark x1="58176" y1="16463" x2="58176" y2="17279"/>
                        <a14:foregroundMark x1="85723" y1="52653" x2="84277" y2="56463"/>
                        <a14:foregroundMark x1="83774" y1="56735" x2="79308" y2="55782"/>
                        <a14:foregroundMark x1="86289" y1="71020" x2="85220" y2="74966"/>
                        <a14:foregroundMark x1="84465" y1="73605" x2="85220" y2="89524"/>
                        <a14:foregroundMark x1="69686" y1="63810" x2="69686" y2="63810"/>
                        <a14:foregroundMark x1="71132" y1="64082" x2="71132" y2="64082"/>
                        <a14:backgroundMark x1="31950" y1="79592" x2="31950" y2="83265"/>
                        <a14:backgroundMark x1="32201" y1="91020" x2="32201" y2="91020"/>
                        <a14:backgroundMark x1="33774" y1="90884" x2="33774" y2="90884"/>
                        <a14:backgroundMark x1="33648" y1="84354" x2="33648" y2="82993"/>
                        <a14:backgroundMark x1="36541" y1="91293" x2="36541" y2="91293"/>
                        <a14:backgroundMark x1="83145" y1="78912" x2="83145" y2="78912"/>
                        <a14:backgroundMark x1="83270" y1="75510" x2="83648" y2="86395"/>
                        <a14:backgroundMark x1="89308" y1="78639" x2="89308" y2="78639"/>
                        <a14:backgroundMark x1="83396" y1="74966" x2="83396" y2="74966"/>
                        <a14:backgroundMark x1="87044" y1="77551" x2="87044" y2="77551"/>
                        <a14:backgroundMark x1="87044" y1="77823" x2="86415" y2="85578"/>
                      </a14:backgroundRemoval>
                    </a14:imgEffect>
                  </a14:imgLayer>
                </a14:imgProps>
              </a:ext>
              <a:ext uri="{28A0092B-C50C-407E-A947-70E740481C1C}">
                <a14:useLocalDpi xmlns:a14="http://schemas.microsoft.com/office/drawing/2010/main" val="0"/>
              </a:ext>
            </a:extLst>
          </a:blip>
          <a:stretch>
            <a:fillRect/>
          </a:stretch>
        </p:blipFill>
        <p:spPr>
          <a:xfrm>
            <a:off x="1043608" y="2636912"/>
            <a:ext cx="6912768" cy="3312368"/>
          </a:xfrm>
          <a:prstGeom prst="rect">
            <a:avLst/>
          </a:prstGeom>
        </p:spPr>
      </p:pic>
    </p:spTree>
    <p:extLst>
      <p:ext uri="{BB962C8B-B14F-4D97-AF65-F5344CB8AC3E}">
        <p14:creationId xmlns:p14="http://schemas.microsoft.com/office/powerpoint/2010/main" val="2485663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09600" y="404664"/>
            <a:ext cx="7924800" cy="2692896"/>
          </a:xfrm>
        </p:spPr>
        <p:txBody>
          <a:bodyPr>
            <a:normAutofit/>
          </a:bodyPr>
          <a:lstStyle/>
          <a:p>
            <a:pPr marL="0" indent="0">
              <a:buNone/>
            </a:pPr>
            <a:r>
              <a:rPr lang="uz-Latn-UZ" dirty="0" smtClean="0"/>
              <a:t> </a:t>
            </a:r>
            <a:r>
              <a:rPr lang="uz-Latn-UZ" dirty="0"/>
              <a:t>- bu test sub'ektlarining xatti-harakatlari kuzatilganligini bilganida qanday o'zgarishi mumkinligini tavsiflaydi - tashkilotning xatti-harakatlarini o'rganish bo'yicha eng mashhur tadqiqotdir. Tadqiqotchilarga </a:t>
            </a:r>
            <a:r>
              <a:rPr lang="uz-Latn-UZ" dirty="0" smtClean="0"/>
              <a:t> </a:t>
            </a:r>
            <a:r>
              <a:rPr lang="uz-Latn-UZ" dirty="0"/>
              <a:t>inson xulq-atvori bo'yicha topilmalarini buzishi mumkinmi yoki yo'qmi (va qay darajada) haqida o'ylash o'rgatiladi. Tashkiliy xulq-atvor Amerika Psixologik Assotsiatsiyasi tomonidan 1970-yillarga qadar akademik tadqiqot sohasi sifatida to'liq tan olinmagan. </a:t>
            </a:r>
            <a:r>
              <a:rPr lang="uz-Latn-UZ" dirty="0" smtClean="0"/>
              <a:t> </a:t>
            </a:r>
            <a:r>
              <a:rPr lang="uz-Latn-UZ" dirty="0"/>
              <a:t>Biroq, </a:t>
            </a:r>
            <a:r>
              <a:rPr lang="uz-Latn-UZ" dirty="0" smtClean="0"/>
              <a:t> </a:t>
            </a:r>
            <a:r>
              <a:rPr lang="uz-Latn-UZ" dirty="0"/>
              <a:t>qonuniy o'rganish sohasi sifatida tashkiliy xulq-atvorni tasdiqlash uchun berilgan va u biz bilgan inson resurslari (HR) kasbining asosidir.</a:t>
            </a:r>
            <a:endParaRPr lang="ru-RU" dirty="0"/>
          </a:p>
        </p:txBody>
      </p:sp>
      <p:pic>
        <p:nvPicPr>
          <p:cNvPr id="5" name="Объект 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49338" y1="34510" x2="48582" y2="37451"/>
                        <a14:foregroundMark x1="51418" y1="44314" x2="51418" y2="44314"/>
                        <a14:foregroundMark x1="43856" y1="48627" x2="43856" y2="48627"/>
                      </a14:backgroundRemoval>
                    </a14:imgEffect>
                  </a14:imgLayer>
                </a14:imgProps>
              </a:ext>
              <a:ext uri="{28A0092B-C50C-407E-A947-70E740481C1C}">
                <a14:useLocalDpi xmlns:a14="http://schemas.microsoft.com/office/drawing/2010/main" val="0"/>
              </a:ext>
            </a:extLst>
          </a:blip>
          <a:stretch>
            <a:fillRect/>
          </a:stretch>
        </p:blipFill>
        <p:spPr>
          <a:xfrm>
            <a:off x="2483768" y="2207096"/>
            <a:ext cx="4030980" cy="3886200"/>
          </a:xfrm>
          <a:prstGeom prst="rect">
            <a:avLst/>
          </a:prstGeom>
        </p:spPr>
      </p:pic>
    </p:spTree>
    <p:extLst>
      <p:ext uri="{BB962C8B-B14F-4D97-AF65-F5344CB8AC3E}">
        <p14:creationId xmlns:p14="http://schemas.microsoft.com/office/powerpoint/2010/main" val="11779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251520" y="116632"/>
            <a:ext cx="8712968" cy="3240360"/>
          </a:xfrm>
        </p:spPr>
        <p:txBody>
          <a:bodyPr>
            <a:normAutofit/>
          </a:bodyPr>
          <a:lstStyle/>
          <a:p>
            <a:r>
              <a:rPr lang="uz-Latn-UZ" dirty="0"/>
              <a:t>Tashkilot xulq-atvorining </a:t>
            </a:r>
            <a:r>
              <a:rPr lang="uz-Latn-UZ" dirty="0" smtClean="0"/>
              <a:t>evolyutsiyasi </a:t>
            </a:r>
            <a:r>
              <a:rPr lang="uz-Latn-UZ" dirty="0"/>
              <a:t>tadqiqotining rahbarlari bir nechta radikal tushunchalarga ega edilar. Ular xodimning ish miqdori va sifatini oshirish uchun ilmiy kuzatish usullaridan foydalanishlari mumkin deb o'ylashdi va ular ishchilarga bir-birini almashtiradigan manba sifatida qaramadilar. Ularning fikricha, ishchilar o'zlarining psixologiyasi va kompaniyaga potentsial muvofiqligi jihatidan noyobdir. Keyingi yillarda tashkiliy xulq-atvor tushunchasi kengaydi. Ikkinchi jahon urushidan boshlab tadqiqotchilar logistika va menejment faniga e'tibor qarata boshladilar. 1950 va 1960-yillarda Karnegi maktabi tomonidan olib borilgan tadqiqotlar qaror qabul qilishda ushbu ratsionalistik yondashuvlarni mustahkamladi. </a:t>
            </a:r>
            <a:r>
              <a:rPr lang="uz-Latn-UZ" dirty="0" smtClean="0"/>
              <a:t>Bugungi </a:t>
            </a:r>
            <a:r>
              <a:rPr lang="uz-Latn-UZ" dirty="0"/>
              <a:t>kunda ushbu va boshqa tadqiqotlar biznes tuzilishi va qarorlar qabul qilishning zamonaviy nazariyalariga aylandi. Tashkiliy xulq-atvorning yangi chegaralari - bu irq, sinf va gender rollari guruh tuzilishi va mahsuldorlikka qanday ta'sir qilish kabi tashkilotlarning madaniy tarkibiy qismlari. Ushbu tadqiqotlar o'ziga xoslik va fon qaror qabul qilishda qanday yordam berishini hisobga oladi.</a:t>
            </a:r>
            <a:endParaRPr lang="ru-RU" dirty="0"/>
          </a:p>
        </p:txBody>
      </p:sp>
      <p:pic>
        <p:nvPicPr>
          <p:cNvPr id="5" name="Объект 7"/>
          <p:cNvPicPr>
            <a:picLocks noChangeAspect="1"/>
          </p:cNvPicPr>
          <p:nvPr/>
        </p:nvPicPr>
        <p:blipFill>
          <a:blip r:embed="rId2">
            <a:extLst>
              <a:ext uri="{BEBA8EAE-BF5A-486C-A8C5-ECC9F3942E4B}">
                <a14:imgProps xmlns:a14="http://schemas.microsoft.com/office/drawing/2010/main">
                  <a14:imgLayer r:embed="rId3">
                    <a14:imgEffect>
                      <a14:backgroundRemoval t="0" b="99476" l="2203" r="96623">
                        <a14:foregroundMark x1="8957" y1="63613" x2="8957" y2="63613"/>
                        <a14:foregroundMark x1="27900" y1="97906" x2="27900" y2="97906"/>
                        <a14:foregroundMark x1="27019" y1="96597" x2="29222" y2="96597"/>
                        <a14:foregroundMark x1="72834" y1="96073" x2="74156" y2="95550"/>
                        <a14:foregroundMark x1="90602" y1="37435" x2="90602" y2="38220"/>
                        <a14:foregroundMark x1="79736" y1="10209" x2="79736" y2="10209"/>
                        <a14:foregroundMark x1="81498" y1="10995" x2="81498" y2="10995"/>
                        <a14:foregroundMark x1="39648" y1="6021" x2="39648" y2="6021"/>
                      </a14:backgroundRemoval>
                    </a14:imgEffect>
                  </a14:imgLayer>
                </a14:imgProps>
              </a:ext>
              <a:ext uri="{28A0092B-C50C-407E-A947-70E740481C1C}">
                <a14:useLocalDpi xmlns:a14="http://schemas.microsoft.com/office/drawing/2010/main" val="0"/>
              </a:ext>
            </a:extLst>
          </a:blip>
          <a:stretch>
            <a:fillRect/>
          </a:stretch>
        </p:blipFill>
        <p:spPr>
          <a:xfrm>
            <a:off x="291672" y="3356992"/>
            <a:ext cx="8600808" cy="3384376"/>
          </a:xfrm>
          <a:prstGeom prst="rect">
            <a:avLst/>
          </a:prstGeom>
        </p:spPr>
      </p:pic>
    </p:spTree>
    <p:extLst>
      <p:ext uri="{BB962C8B-B14F-4D97-AF65-F5344CB8AC3E}">
        <p14:creationId xmlns:p14="http://schemas.microsoft.com/office/powerpoint/2010/main" val="218167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251520" y="178296"/>
            <a:ext cx="8496944" cy="4114800"/>
          </a:xfrm>
        </p:spPr>
        <p:txBody>
          <a:bodyPr>
            <a:normAutofit/>
          </a:bodyPr>
          <a:lstStyle/>
          <a:p>
            <a:r>
              <a:rPr lang="uz-Latn-UZ" dirty="0"/>
              <a:t>Tashkiliy xulq-atvorni o'rganish </a:t>
            </a:r>
            <a:endParaRPr lang="en-US" dirty="0" smtClean="0"/>
          </a:p>
          <a:p>
            <a:r>
              <a:rPr lang="uz-Latn-UZ" dirty="0" smtClean="0"/>
              <a:t>Tashkiliy </a:t>
            </a:r>
            <a:r>
              <a:rPr lang="uz-Latn-UZ" dirty="0"/>
              <a:t>xulq-atvorga qaratilgan akademik dasturlar biznes maktablarida, shuningdek, ijtimoiy ish va psixologiya maktablarida mavjud. Ushbu dasturlar antropologiya, etnografiya va etakchilik tadqiqotlari sohalaridan kelib chiqadi va g'oyalarni o'rganish va sinab ko'rish usullari sifatida miqdoriy, sifat va kompyuter modellaridan foydalanadi. Dasturga qarab, tashkilotning xatti-harakati doirasidagi muayyan mavzularni yoki uning doirasidagi kengroq sohalarni o'rganish mumkin. Muayyan mavzular idrok, qaror qabul qilish, o'rganish, motivatsiya, muzokaralar, taassurotlar, guruh jarayoni, stereotiplar, kuch va ta'sirni o'z ichiga oladi. Kengroq tadqiqot sohalariga ijtimoiy tizimlar, oʻzgarish dinamikasi, bozorlar, tashkilotlar va ularning muhitlari oʻrtasidagi munosabatlar, ijtimoiy harakatlarning bozorlarga qanday taʼsir etishi va ijtimoiy tarmoqlarning kuchi kiradi.</a:t>
            </a:r>
            <a:endParaRPr lang="ru-RU" dirty="0"/>
          </a:p>
        </p:txBody>
      </p:sp>
      <p:pic>
        <p:nvPicPr>
          <p:cNvPr id="7" name="Объект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3337627"/>
            <a:ext cx="6552728" cy="3043701"/>
          </a:xfrm>
          <a:prstGeom prst="rect">
            <a:avLst/>
          </a:prstGeom>
        </p:spPr>
      </p:pic>
    </p:spTree>
    <p:extLst>
      <p:ext uri="{BB962C8B-B14F-4D97-AF65-F5344CB8AC3E}">
        <p14:creationId xmlns:p14="http://schemas.microsoft.com/office/powerpoint/2010/main" val="721705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09600" y="332656"/>
            <a:ext cx="7924800" cy="4114800"/>
          </a:xfrm>
        </p:spPr>
        <p:txBody>
          <a:bodyPr>
            <a:normAutofit lnSpcReduction="10000"/>
          </a:bodyPr>
          <a:lstStyle/>
          <a:p>
            <a:r>
              <a:rPr lang="uz-Latn-UZ" dirty="0"/>
              <a:t>Tashkiliy xulq-atvorni o'rganish usullari Tashkiliy xatti-harakatlar ma'lumotlarni to'plashning turli usullari yordamida o'rganilishi mumkin. So'rovlar tashkilotning xatti-harakatlarini o'rganishda mashhur tadqiqot usuli hisoblanadi. Ular ko'pincha Likert shkalasidan foydalangan holda, odamlardan bir qator savollarga javob berishlarini so'rashni o'z ichiga oladi. So'rovning maqsadi - muayyan mavzu bilan bog'liq munosabat, xatti-harakatlar va tasavvurlar bo'yicha miqdoriy ma'lumotlarni to'plash. Shunga o'xshab, kompaniyalar odamlarning tajribalari, munosabatlari va idroklari haqida ma'lumot to'plash uchun intervyu o'tkazishlari mumkin. Kompaniyalar o'rganish sub'ektlari bilan bevosita muloqot qilmasdan ham ma'lumotlarni to'plashlari mumkin. Kuzatishlar odamlarning xatti-harakatlari, o'zaro ta'siri va qaror qabul qilish jarayonlari haqida ma'lumot to'plash uchun real hayot sharoitida kuzatishni o'z ichiga oladi. Shu bilan birga, kompaniya ma'lum bir tashkilot, guruh yoki shaxsni chuqur tekshirish uchun amaliy tadqiqotlar o'tkazishi mumkin. Haqiqatan ham pretsedent bo'lmagan holatlarda kompaniyalar tajribalar o'tkazish orqali tashkiliy xatti-harakatlarni o'rganishlari mumkin. Muayyan natijaga ta'sirini kuzatish uchun bir vaqtning o'zida bir yoki bir nechta o'zgaruvchilarni manipulyatsiya qilish orqali kompaniya tashkiliy xulq-atvorni o'zgartirishlar xodimlarning kayfiyatini qanday o'zgartirishi haqida eng yaxshi tushunchaga ega bo'lishi mumkin</a:t>
            </a:r>
            <a:r>
              <a:rPr lang="uz-Latn-UZ" dirty="0" smtClean="0"/>
              <a:t>.</a:t>
            </a:r>
            <a:endParaRPr lang="uz-Latn-UZ" dirty="0"/>
          </a:p>
        </p:txBody>
      </p:sp>
      <p:pic>
        <p:nvPicPr>
          <p:cNvPr id="5" name="Объект 3"/>
          <p:cNvPicPr>
            <a:picLocks noChangeAspect="1"/>
          </p:cNvPicPr>
          <p:nvPr/>
        </p:nvPicPr>
        <p:blipFill>
          <a:blip r:embed="rId2">
            <a:extLst>
              <a:ext uri="{BEBA8EAE-BF5A-486C-A8C5-ECC9F3942E4B}">
                <a14:imgProps xmlns:a14="http://schemas.microsoft.com/office/drawing/2010/main">
                  <a14:imgLayer r:embed="rId3">
                    <a14:imgEffect>
                      <a14:backgroundRemoval t="9936" b="100000" l="9936" r="89904">
                        <a14:foregroundMark x1="18109" y1="66987" x2="17949" y2="76923"/>
                        <a14:foregroundMark x1="14744" y1="66026" x2="15865" y2="66026"/>
                        <a14:foregroundMark x1="16186" y1="79487" x2="20032" y2="79487"/>
                        <a14:foregroundMark x1="80929" y1="39423" x2="80929" y2="39423"/>
                        <a14:foregroundMark x1="75160" y1="29487" x2="75160" y2="29487"/>
                        <a14:foregroundMark x1="69391" y1="21154" x2="75321" y2="21474"/>
                        <a14:backgroundMark x1="77885" y1="24038" x2="77564" y2="31090"/>
                        <a14:backgroundMark x1="77083" y1="32692" x2="77244" y2="34295"/>
                        <a14:backgroundMark x1="82372" y1="31090" x2="82372" y2="31090"/>
                        <a14:backgroundMark x1="82372" y1="26603" x2="82372" y2="26603"/>
                        <a14:backgroundMark x1="82692" y1="40064" x2="82692" y2="40064"/>
                      </a14:backgroundRemoval>
                    </a14:imgEffect>
                  </a14:imgLayer>
                </a14:imgProps>
              </a:ext>
              <a:ext uri="{28A0092B-C50C-407E-A947-70E740481C1C}">
                <a14:useLocalDpi xmlns:a14="http://schemas.microsoft.com/office/drawing/2010/main" val="0"/>
              </a:ext>
            </a:extLst>
          </a:blip>
          <a:stretch>
            <a:fillRect/>
          </a:stretch>
        </p:blipFill>
        <p:spPr>
          <a:xfrm>
            <a:off x="1599785" y="4057185"/>
            <a:ext cx="5944430" cy="2972215"/>
          </a:xfrm>
          <a:prstGeom prst="rect">
            <a:avLst/>
          </a:prstGeom>
        </p:spPr>
      </p:pic>
    </p:spTree>
    <p:extLst>
      <p:ext uri="{BB962C8B-B14F-4D97-AF65-F5344CB8AC3E}">
        <p14:creationId xmlns:p14="http://schemas.microsoft.com/office/powerpoint/2010/main" val="271946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09600" y="682352"/>
            <a:ext cx="7924800" cy="4114800"/>
          </a:xfrm>
        </p:spPr>
        <p:txBody>
          <a:bodyPr/>
          <a:lstStyle/>
          <a:p>
            <a:r>
              <a:rPr lang="uz-Latn-UZ" dirty="0" smtClean="0"/>
              <a:t>Tashkiliy </a:t>
            </a:r>
            <a:r>
              <a:rPr lang="uz-Latn-UZ" dirty="0"/>
              <a:t>xulq-atvor inson resurslari uchun ayniqsa muhim jihatdir. Odamlar qanday qilib va ​​nima uchun ma'lum bir tarzda ishlashlarini yaxshiroq tushunish orqali tashkilotlar o'z missiyasiga erishish uchun ishchilarni yaxshiroq yollash, saqlab qolish va joylashtirishlari mumkin. Kadrlar bilan bog'liq tashkiliy xatti-harakatlarning o'ziga xos jihatlari quyida keltirilgan.</a:t>
            </a:r>
            <a:endParaRPr lang="ru-RU" dirty="0"/>
          </a:p>
        </p:txBody>
      </p:sp>
      <p:pic>
        <p:nvPicPr>
          <p:cNvPr id="4" name="Объект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132" y="2420888"/>
            <a:ext cx="7023735" cy="3294112"/>
          </a:xfrm>
          <a:prstGeom prst="rect">
            <a:avLst/>
          </a:prstGeom>
        </p:spPr>
      </p:pic>
    </p:spTree>
    <p:extLst>
      <p:ext uri="{BB962C8B-B14F-4D97-AF65-F5344CB8AC3E}">
        <p14:creationId xmlns:p14="http://schemas.microsoft.com/office/powerpoint/2010/main" val="3071027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p:txBody>
          <a:bodyPr>
            <a:normAutofit lnSpcReduction="10000"/>
          </a:bodyPr>
          <a:lstStyle/>
          <a:p>
            <a:r>
              <a:rPr lang="en-US" dirty="0" err="1"/>
              <a:t>Ishga</a:t>
            </a:r>
            <a:r>
              <a:rPr lang="en-US" dirty="0"/>
              <a:t> </a:t>
            </a:r>
            <a:r>
              <a:rPr lang="en-US" dirty="0" err="1"/>
              <a:t>qabul</a:t>
            </a:r>
            <a:r>
              <a:rPr lang="en-US" dirty="0"/>
              <a:t> </a:t>
            </a:r>
            <a:r>
              <a:rPr lang="en-US" dirty="0" err="1"/>
              <a:t>qilish</a:t>
            </a:r>
            <a:endParaRPr lang="en-US" dirty="0"/>
          </a:p>
          <a:p>
            <a:r>
              <a:rPr lang="en-US" dirty="0" err="1"/>
              <a:t>Tashkiliy</a:t>
            </a:r>
            <a:r>
              <a:rPr lang="en-US" dirty="0"/>
              <a:t> </a:t>
            </a:r>
            <a:r>
              <a:rPr lang="en-US" dirty="0" err="1"/>
              <a:t>xulq-atvor</a:t>
            </a:r>
            <a:r>
              <a:rPr lang="en-US" dirty="0"/>
              <a:t> </a:t>
            </a:r>
            <a:r>
              <a:rPr lang="en-US" dirty="0" err="1"/>
              <a:t>tadqiqoti</a:t>
            </a:r>
            <a:r>
              <a:rPr lang="en-US" dirty="0"/>
              <a:t> </a:t>
            </a:r>
            <a:r>
              <a:rPr lang="en-US" dirty="0" err="1"/>
              <a:t>ish</a:t>
            </a:r>
            <a:r>
              <a:rPr lang="en-US" dirty="0"/>
              <a:t> </a:t>
            </a:r>
            <a:r>
              <a:rPr lang="en-US" dirty="0" err="1"/>
              <a:t>uchun</a:t>
            </a:r>
            <a:r>
              <a:rPr lang="en-US" dirty="0"/>
              <a:t> </a:t>
            </a:r>
            <a:r>
              <a:rPr lang="en-US" dirty="0" err="1"/>
              <a:t>zarur</a:t>
            </a:r>
            <a:r>
              <a:rPr lang="en-US" dirty="0"/>
              <a:t> </a:t>
            </a:r>
            <a:r>
              <a:rPr lang="en-US" dirty="0" err="1"/>
              <a:t>bo'lgan</a:t>
            </a:r>
            <a:r>
              <a:rPr lang="en-US" dirty="0"/>
              <a:t> </a:t>
            </a:r>
            <a:r>
              <a:rPr lang="en-US" dirty="0" err="1"/>
              <a:t>ko'nikmalar</a:t>
            </a:r>
            <a:r>
              <a:rPr lang="en-US" dirty="0"/>
              <a:t>, </a:t>
            </a:r>
            <a:r>
              <a:rPr lang="en-US" dirty="0" err="1"/>
              <a:t>qobiliyatlar</a:t>
            </a:r>
            <a:r>
              <a:rPr lang="en-US" dirty="0"/>
              <a:t> </a:t>
            </a:r>
            <a:r>
              <a:rPr lang="en-US" dirty="0" err="1"/>
              <a:t>va</a:t>
            </a:r>
            <a:r>
              <a:rPr lang="en-US" dirty="0"/>
              <a:t> </a:t>
            </a:r>
            <a:r>
              <a:rPr lang="en-US" dirty="0" err="1"/>
              <a:t>xususiyatlarni</a:t>
            </a:r>
            <a:r>
              <a:rPr lang="en-US" dirty="0"/>
              <a:t> </a:t>
            </a:r>
            <a:r>
              <a:rPr lang="en-US" dirty="0" err="1"/>
              <a:t>aniqlash</a:t>
            </a:r>
            <a:r>
              <a:rPr lang="en-US" dirty="0"/>
              <a:t> </a:t>
            </a:r>
            <a:r>
              <a:rPr lang="en-US" dirty="0" err="1"/>
              <a:t>uchun</a:t>
            </a:r>
            <a:r>
              <a:rPr lang="en-US" dirty="0"/>
              <a:t> </a:t>
            </a:r>
            <a:r>
              <a:rPr lang="en-US" dirty="0" err="1"/>
              <a:t>ishlatiladi</a:t>
            </a:r>
            <a:r>
              <a:rPr lang="en-US" dirty="0"/>
              <a:t>. </a:t>
            </a:r>
            <a:r>
              <a:rPr lang="en-US" dirty="0" err="1"/>
              <a:t>Ushbu</a:t>
            </a:r>
            <a:r>
              <a:rPr lang="en-US" dirty="0"/>
              <a:t> </a:t>
            </a:r>
            <a:r>
              <a:rPr lang="en-US" dirty="0" err="1"/>
              <a:t>ma'lumotlar</a:t>
            </a:r>
            <a:r>
              <a:rPr lang="en-US" dirty="0"/>
              <a:t> HR </a:t>
            </a:r>
            <a:r>
              <a:rPr lang="en-US" dirty="0" err="1"/>
              <a:t>menejerlariga</a:t>
            </a:r>
            <a:r>
              <a:rPr lang="en-US" dirty="0"/>
              <a:t> </a:t>
            </a:r>
            <a:r>
              <a:rPr lang="en-US" dirty="0" err="1"/>
              <a:t>lavozimga</a:t>
            </a:r>
            <a:r>
              <a:rPr lang="en-US" dirty="0"/>
              <a:t> </a:t>
            </a:r>
            <a:r>
              <a:rPr lang="en-US" dirty="0" err="1"/>
              <a:t>eng</a:t>
            </a:r>
            <a:r>
              <a:rPr lang="en-US" dirty="0"/>
              <a:t> </a:t>
            </a:r>
            <a:r>
              <a:rPr lang="en-US" dirty="0" err="1"/>
              <a:t>yaxshi</a:t>
            </a:r>
            <a:r>
              <a:rPr lang="en-US" dirty="0"/>
              <a:t> </a:t>
            </a:r>
            <a:r>
              <a:rPr lang="en-US" dirty="0" err="1"/>
              <a:t>nomzodlarni</a:t>
            </a:r>
            <a:r>
              <a:rPr lang="en-US" dirty="0"/>
              <a:t> </a:t>
            </a:r>
            <a:r>
              <a:rPr lang="en-US" dirty="0" err="1"/>
              <a:t>aniqlashga</a:t>
            </a:r>
            <a:r>
              <a:rPr lang="en-US" dirty="0"/>
              <a:t> </a:t>
            </a:r>
            <a:r>
              <a:rPr lang="en-US" dirty="0" err="1"/>
              <a:t>yordam</a:t>
            </a:r>
            <a:r>
              <a:rPr lang="en-US" dirty="0"/>
              <a:t> </a:t>
            </a:r>
            <a:r>
              <a:rPr lang="en-US" dirty="0" err="1"/>
              <a:t>berish</a:t>
            </a:r>
            <a:r>
              <a:rPr lang="en-US" dirty="0"/>
              <a:t> </a:t>
            </a:r>
            <a:r>
              <a:rPr lang="en-US" dirty="0" err="1"/>
              <a:t>uchun</a:t>
            </a:r>
            <a:r>
              <a:rPr lang="en-US" dirty="0"/>
              <a:t> </a:t>
            </a:r>
            <a:r>
              <a:rPr lang="en-US" dirty="0" err="1"/>
              <a:t>ish</a:t>
            </a:r>
            <a:r>
              <a:rPr lang="en-US" dirty="0"/>
              <a:t> </a:t>
            </a:r>
            <a:r>
              <a:rPr lang="en-US" dirty="0" err="1"/>
              <a:t>tavsiflari</a:t>
            </a:r>
            <a:r>
              <a:rPr lang="en-US" dirty="0"/>
              <a:t>, </a:t>
            </a:r>
            <a:r>
              <a:rPr lang="en-US" dirty="0" err="1"/>
              <a:t>tanlash</a:t>
            </a:r>
            <a:r>
              <a:rPr lang="en-US" dirty="0"/>
              <a:t> </a:t>
            </a:r>
            <a:r>
              <a:rPr lang="en-US" dirty="0" err="1"/>
              <a:t>mezonlari</a:t>
            </a:r>
            <a:r>
              <a:rPr lang="en-US" dirty="0"/>
              <a:t> </a:t>
            </a:r>
            <a:r>
              <a:rPr lang="en-US" dirty="0" err="1"/>
              <a:t>va</a:t>
            </a:r>
            <a:r>
              <a:rPr lang="en-US" dirty="0"/>
              <a:t> </a:t>
            </a:r>
            <a:r>
              <a:rPr lang="en-US" dirty="0" err="1"/>
              <a:t>baholash</a:t>
            </a:r>
            <a:r>
              <a:rPr lang="en-US" dirty="0"/>
              <a:t> </a:t>
            </a:r>
            <a:r>
              <a:rPr lang="en-US" dirty="0" err="1"/>
              <a:t>vositalarini</a:t>
            </a:r>
            <a:r>
              <a:rPr lang="en-US" dirty="0"/>
              <a:t> </a:t>
            </a:r>
            <a:r>
              <a:rPr lang="en-US" dirty="0" err="1"/>
              <a:t>ishlab</a:t>
            </a:r>
            <a:r>
              <a:rPr lang="en-US" dirty="0"/>
              <a:t> </a:t>
            </a:r>
            <a:r>
              <a:rPr lang="en-US" dirty="0" err="1"/>
              <a:t>chiqish</a:t>
            </a:r>
            <a:r>
              <a:rPr lang="en-US" dirty="0"/>
              <a:t> </a:t>
            </a:r>
            <a:r>
              <a:rPr lang="en-US" dirty="0" err="1"/>
              <a:t>uchun</a:t>
            </a:r>
            <a:r>
              <a:rPr lang="en-US" dirty="0"/>
              <a:t> </a:t>
            </a:r>
            <a:r>
              <a:rPr lang="en-US" dirty="0" err="1"/>
              <a:t>ishlatiladi</a:t>
            </a:r>
            <a:r>
              <a:rPr lang="en-US" dirty="0"/>
              <a:t>. Bu, </a:t>
            </a:r>
            <a:r>
              <a:rPr lang="en-US" dirty="0" err="1"/>
              <a:t>ayniqsa</a:t>
            </a:r>
            <a:r>
              <a:rPr lang="en-US" dirty="0"/>
              <a:t>, </a:t>
            </a:r>
            <a:r>
              <a:rPr lang="en-US" dirty="0" err="1"/>
              <a:t>texnik</a:t>
            </a:r>
            <a:r>
              <a:rPr lang="en-US" dirty="0"/>
              <a:t> </a:t>
            </a:r>
            <a:r>
              <a:rPr lang="en-US" dirty="0" err="1"/>
              <a:t>jihatlarga</a:t>
            </a:r>
            <a:r>
              <a:rPr lang="en-US" dirty="0"/>
              <a:t> </a:t>
            </a:r>
            <a:r>
              <a:rPr lang="en-US" dirty="0" err="1"/>
              <a:t>ega</a:t>
            </a:r>
            <a:r>
              <a:rPr lang="en-US" dirty="0"/>
              <a:t> </a:t>
            </a:r>
            <a:r>
              <a:rPr lang="en-US" dirty="0" err="1"/>
              <a:t>bo'lishi</a:t>
            </a:r>
            <a:r>
              <a:rPr lang="en-US" dirty="0"/>
              <a:t> </a:t>
            </a:r>
            <a:r>
              <a:rPr lang="en-US" dirty="0" err="1"/>
              <a:t>mumkin</a:t>
            </a:r>
            <a:r>
              <a:rPr lang="en-US" dirty="0"/>
              <a:t> </a:t>
            </a:r>
            <a:r>
              <a:rPr lang="en-US" dirty="0" err="1"/>
              <a:t>bo'lgan</a:t>
            </a:r>
            <a:r>
              <a:rPr lang="en-US" dirty="0"/>
              <a:t>, ammo </a:t>
            </a:r>
            <a:r>
              <a:rPr lang="en-US" dirty="0" err="1"/>
              <a:t>yumshoq</a:t>
            </a:r>
            <a:r>
              <a:rPr lang="en-US" dirty="0"/>
              <a:t> </a:t>
            </a:r>
            <a:r>
              <a:rPr lang="en-US" dirty="0" err="1"/>
              <a:t>ko'nikmalarga</a:t>
            </a:r>
            <a:r>
              <a:rPr lang="en-US" dirty="0"/>
              <a:t> </a:t>
            </a:r>
            <a:r>
              <a:rPr lang="en-US" dirty="0" err="1"/>
              <a:t>tayanadigan</a:t>
            </a:r>
            <a:r>
              <a:rPr lang="en-US" dirty="0"/>
              <a:t> </a:t>
            </a:r>
            <a:r>
              <a:rPr lang="en-US" dirty="0" err="1"/>
              <a:t>rollar</a:t>
            </a:r>
            <a:r>
              <a:rPr lang="en-US" dirty="0"/>
              <a:t> </a:t>
            </a:r>
            <a:r>
              <a:rPr lang="en-US" dirty="0" err="1"/>
              <a:t>uchun</a:t>
            </a:r>
            <a:r>
              <a:rPr lang="en-US" dirty="0"/>
              <a:t> </a:t>
            </a:r>
            <a:r>
              <a:rPr lang="en-US" dirty="0" err="1"/>
              <a:t>to'g'ri</a:t>
            </a:r>
            <a:r>
              <a:rPr lang="en-US" dirty="0"/>
              <a:t> </a:t>
            </a:r>
            <a:r>
              <a:rPr lang="en-US" dirty="0" err="1"/>
              <a:t>keladi</a:t>
            </a:r>
            <a:r>
              <a:rPr lang="en-US" dirty="0" smtClean="0"/>
              <a:t>.</a:t>
            </a:r>
          </a:p>
          <a:p>
            <a:r>
              <a:rPr lang="en-US" dirty="0" err="1"/>
              <a:t>Ishlash</a:t>
            </a:r>
            <a:r>
              <a:rPr lang="en-US" dirty="0"/>
              <a:t> </a:t>
            </a:r>
            <a:r>
              <a:rPr lang="en-US" dirty="0" err="1"/>
              <a:t>boshqaruvi</a:t>
            </a:r>
            <a:endParaRPr lang="en-US" dirty="0"/>
          </a:p>
          <a:p>
            <a:r>
              <a:rPr lang="en-US" dirty="0" err="1"/>
              <a:t>Tashkiliy</a:t>
            </a:r>
            <a:r>
              <a:rPr lang="en-US" dirty="0"/>
              <a:t> </a:t>
            </a:r>
            <a:r>
              <a:rPr lang="en-US" dirty="0" err="1"/>
              <a:t>xatti-harakatlar</a:t>
            </a:r>
            <a:r>
              <a:rPr lang="en-US" dirty="0"/>
              <a:t> </a:t>
            </a:r>
            <a:r>
              <a:rPr lang="en-US" dirty="0" err="1"/>
              <a:t>xodimlarning</a:t>
            </a:r>
            <a:r>
              <a:rPr lang="en-US" dirty="0"/>
              <a:t> </a:t>
            </a:r>
            <a:r>
              <a:rPr lang="en-US" dirty="0" err="1"/>
              <a:t>maqsadlarini</a:t>
            </a:r>
            <a:r>
              <a:rPr lang="en-US" dirty="0"/>
              <a:t> </a:t>
            </a:r>
            <a:r>
              <a:rPr lang="en-US" dirty="0" err="1"/>
              <a:t>tashkilot</a:t>
            </a:r>
            <a:r>
              <a:rPr lang="en-US" dirty="0"/>
              <a:t> </a:t>
            </a:r>
            <a:r>
              <a:rPr lang="en-US" dirty="0" err="1"/>
              <a:t>maqsadlariga</a:t>
            </a:r>
            <a:r>
              <a:rPr lang="en-US" dirty="0"/>
              <a:t> </a:t>
            </a:r>
            <a:r>
              <a:rPr lang="en-US" dirty="0" err="1"/>
              <a:t>moslashtiradigan</a:t>
            </a:r>
            <a:r>
              <a:rPr lang="en-US" dirty="0"/>
              <a:t> </a:t>
            </a:r>
            <a:r>
              <a:rPr lang="en-US" dirty="0" err="1"/>
              <a:t>samaradorlikni</a:t>
            </a:r>
            <a:r>
              <a:rPr lang="en-US" dirty="0"/>
              <a:t> </a:t>
            </a:r>
            <a:r>
              <a:rPr lang="en-US" dirty="0" err="1"/>
              <a:t>boshqarish</a:t>
            </a:r>
            <a:r>
              <a:rPr lang="en-US" dirty="0"/>
              <a:t> </a:t>
            </a:r>
            <a:r>
              <a:rPr lang="en-US" dirty="0" err="1"/>
              <a:t>tizimlarini</a:t>
            </a:r>
            <a:r>
              <a:rPr lang="en-US" dirty="0"/>
              <a:t> </a:t>
            </a:r>
            <a:r>
              <a:rPr lang="en-US" dirty="0" err="1"/>
              <a:t>ishlab</a:t>
            </a:r>
            <a:r>
              <a:rPr lang="en-US" dirty="0"/>
              <a:t> </a:t>
            </a:r>
            <a:r>
              <a:rPr lang="en-US" dirty="0" err="1"/>
              <a:t>chiqish</a:t>
            </a:r>
            <a:r>
              <a:rPr lang="en-US" dirty="0"/>
              <a:t> </a:t>
            </a:r>
            <a:r>
              <a:rPr lang="en-US" dirty="0" err="1"/>
              <a:t>uchun</a:t>
            </a:r>
            <a:r>
              <a:rPr lang="en-US" dirty="0"/>
              <a:t> </a:t>
            </a:r>
            <a:r>
              <a:rPr lang="en-US" dirty="0" err="1"/>
              <a:t>ishlatiladi</a:t>
            </a:r>
            <a:r>
              <a:rPr lang="en-US" dirty="0"/>
              <a:t>. </a:t>
            </a:r>
            <a:r>
              <a:rPr lang="en-US" dirty="0" err="1"/>
              <a:t>Ushbu</a:t>
            </a:r>
            <a:r>
              <a:rPr lang="en-US" dirty="0"/>
              <a:t> </a:t>
            </a:r>
            <a:r>
              <a:rPr lang="en-US" dirty="0" err="1"/>
              <a:t>tizimlar</a:t>
            </a:r>
            <a:r>
              <a:rPr lang="en-US" dirty="0"/>
              <a:t> </a:t>
            </a:r>
            <a:r>
              <a:rPr lang="en-US" dirty="0" err="1"/>
              <a:t>ko'pincha</a:t>
            </a:r>
            <a:r>
              <a:rPr lang="en-US" dirty="0"/>
              <a:t> </a:t>
            </a:r>
            <a:r>
              <a:rPr lang="en-US" dirty="0" err="1"/>
              <a:t>ishlash</a:t>
            </a:r>
            <a:r>
              <a:rPr lang="en-US" dirty="0"/>
              <a:t> </a:t>
            </a:r>
            <a:r>
              <a:rPr lang="en-US" dirty="0" err="1"/>
              <a:t>ko'rsatkichlarini</a:t>
            </a:r>
            <a:r>
              <a:rPr lang="en-US" dirty="0"/>
              <a:t>, </a:t>
            </a:r>
            <a:r>
              <a:rPr lang="en-US" dirty="0" err="1"/>
              <a:t>qayta</a:t>
            </a:r>
            <a:r>
              <a:rPr lang="en-US" dirty="0"/>
              <a:t> </a:t>
            </a:r>
            <a:r>
              <a:rPr lang="en-US" dirty="0" err="1"/>
              <a:t>aloqa</a:t>
            </a:r>
            <a:r>
              <a:rPr lang="en-US" dirty="0"/>
              <a:t> </a:t>
            </a:r>
            <a:r>
              <a:rPr lang="en-US" dirty="0" err="1"/>
              <a:t>mexanizmlarini</a:t>
            </a:r>
            <a:r>
              <a:rPr lang="en-US" dirty="0"/>
              <a:t> </a:t>
            </a:r>
            <a:r>
              <a:rPr lang="en-US" dirty="0" err="1"/>
              <a:t>va</a:t>
            </a:r>
            <a:r>
              <a:rPr lang="en-US" dirty="0"/>
              <a:t> </a:t>
            </a:r>
            <a:r>
              <a:rPr lang="en-US" dirty="0" err="1"/>
              <a:t>ishlashni</a:t>
            </a:r>
            <a:r>
              <a:rPr lang="en-US" dirty="0"/>
              <a:t> </a:t>
            </a:r>
            <a:r>
              <a:rPr lang="en-US" dirty="0" err="1"/>
              <a:t>baholash</a:t>
            </a:r>
            <a:r>
              <a:rPr lang="en-US" dirty="0"/>
              <a:t> </a:t>
            </a:r>
            <a:r>
              <a:rPr lang="en-US" dirty="0" err="1"/>
              <a:t>jarayonlarini</a:t>
            </a:r>
            <a:r>
              <a:rPr lang="en-US" dirty="0"/>
              <a:t> </a:t>
            </a:r>
            <a:r>
              <a:rPr lang="en-US" dirty="0" err="1"/>
              <a:t>o'z</a:t>
            </a:r>
            <a:r>
              <a:rPr lang="en-US" dirty="0"/>
              <a:t> </a:t>
            </a:r>
            <a:r>
              <a:rPr lang="en-US" dirty="0" err="1"/>
              <a:t>ichiga</a:t>
            </a:r>
            <a:r>
              <a:rPr lang="en-US" dirty="0"/>
              <a:t> </a:t>
            </a:r>
            <a:r>
              <a:rPr lang="en-US" dirty="0" err="1"/>
              <a:t>oladi</a:t>
            </a:r>
            <a:r>
              <a:rPr lang="en-US" dirty="0"/>
              <a:t>. </a:t>
            </a:r>
            <a:r>
              <a:rPr lang="en-US" dirty="0" err="1"/>
              <a:t>Tashkiliy</a:t>
            </a:r>
            <a:r>
              <a:rPr lang="en-US" dirty="0"/>
              <a:t> </a:t>
            </a:r>
            <a:r>
              <a:rPr lang="en-US" dirty="0" err="1"/>
              <a:t>xatti-harakatlardan</a:t>
            </a:r>
            <a:r>
              <a:rPr lang="en-US" dirty="0"/>
              <a:t> </a:t>
            </a:r>
            <a:r>
              <a:rPr lang="en-US" dirty="0" err="1"/>
              <a:t>foydalangan</a:t>
            </a:r>
            <a:r>
              <a:rPr lang="en-US" dirty="0"/>
              <a:t> </a:t>
            </a:r>
            <a:r>
              <a:rPr lang="en-US" dirty="0" err="1"/>
              <a:t>holda</a:t>
            </a:r>
            <a:r>
              <a:rPr lang="en-US" dirty="0"/>
              <a:t>, </a:t>
            </a:r>
            <a:r>
              <a:rPr lang="en-US" dirty="0" err="1"/>
              <a:t>kompaniya</a:t>
            </a:r>
            <a:r>
              <a:rPr lang="en-US" dirty="0"/>
              <a:t> </a:t>
            </a:r>
            <a:r>
              <a:rPr lang="en-US" dirty="0" err="1"/>
              <a:t>o'z</a:t>
            </a:r>
            <a:r>
              <a:rPr lang="en-US" dirty="0"/>
              <a:t> </a:t>
            </a:r>
            <a:r>
              <a:rPr lang="en-US" dirty="0" err="1"/>
              <a:t>xodimlari</a:t>
            </a:r>
            <a:r>
              <a:rPr lang="en-US" dirty="0"/>
              <a:t> </a:t>
            </a:r>
            <a:r>
              <a:rPr lang="en-US" dirty="0" err="1"/>
              <a:t>umumiy</a:t>
            </a:r>
            <a:r>
              <a:rPr lang="en-US" dirty="0"/>
              <a:t> </a:t>
            </a:r>
            <a:r>
              <a:rPr lang="en-US" dirty="0" err="1"/>
              <a:t>maqsadlar</a:t>
            </a:r>
            <a:r>
              <a:rPr lang="en-US" dirty="0"/>
              <a:t> sari </a:t>
            </a:r>
            <a:r>
              <a:rPr lang="en-US" dirty="0" err="1"/>
              <a:t>qanday</a:t>
            </a:r>
            <a:r>
              <a:rPr lang="en-US" dirty="0"/>
              <a:t> </a:t>
            </a:r>
            <a:r>
              <a:rPr lang="en-US" dirty="0" err="1"/>
              <a:t>ishlashini</a:t>
            </a:r>
            <a:r>
              <a:rPr lang="en-US" dirty="0"/>
              <a:t> </a:t>
            </a:r>
            <a:r>
              <a:rPr lang="en-US" dirty="0" err="1"/>
              <a:t>va</a:t>
            </a:r>
            <a:r>
              <a:rPr lang="en-US" dirty="0"/>
              <a:t> </a:t>
            </a:r>
            <a:r>
              <a:rPr lang="en-US" dirty="0" err="1"/>
              <a:t>nimaga</a:t>
            </a:r>
            <a:r>
              <a:rPr lang="en-US" dirty="0"/>
              <a:t> </a:t>
            </a:r>
            <a:r>
              <a:rPr lang="en-US" dirty="0" err="1"/>
              <a:t>erishish</a:t>
            </a:r>
            <a:r>
              <a:rPr lang="en-US" dirty="0"/>
              <a:t> </a:t>
            </a:r>
            <a:r>
              <a:rPr lang="en-US" dirty="0" err="1"/>
              <a:t>mumkinligini</a:t>
            </a:r>
            <a:r>
              <a:rPr lang="en-US" dirty="0"/>
              <a:t> </a:t>
            </a:r>
            <a:r>
              <a:rPr lang="en-US" dirty="0" err="1"/>
              <a:t>yaxshiroq</a:t>
            </a:r>
            <a:r>
              <a:rPr lang="en-US" dirty="0"/>
              <a:t> </a:t>
            </a:r>
            <a:r>
              <a:rPr lang="en-US" dirty="0" err="1"/>
              <a:t>tushunishi</a:t>
            </a:r>
            <a:r>
              <a:rPr lang="en-US" dirty="0"/>
              <a:t> </a:t>
            </a:r>
            <a:r>
              <a:rPr lang="en-US" dirty="0" err="1"/>
              <a:t>mumkin</a:t>
            </a:r>
            <a:r>
              <a:rPr lang="en-US" dirty="0"/>
              <a:t>.</a:t>
            </a:r>
            <a:endParaRPr lang="ru-RU" dirty="0"/>
          </a:p>
          <a:p>
            <a:endParaRPr lang="ru-RU" dirty="0"/>
          </a:p>
        </p:txBody>
      </p:sp>
    </p:spTree>
    <p:extLst>
      <p:ext uri="{BB962C8B-B14F-4D97-AF65-F5344CB8AC3E}">
        <p14:creationId xmlns:p14="http://schemas.microsoft.com/office/powerpoint/2010/main" val="339440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09600" y="764704"/>
            <a:ext cx="7924800" cy="2520280"/>
          </a:xfrm>
        </p:spPr>
        <p:txBody>
          <a:bodyPr>
            <a:normAutofit/>
          </a:bodyPr>
          <a:lstStyle/>
          <a:p>
            <a:r>
              <a:rPr lang="en-US" dirty="0" err="1"/>
              <a:t>Xodimlarni</a:t>
            </a:r>
            <a:r>
              <a:rPr lang="en-US" dirty="0"/>
              <a:t> </a:t>
            </a:r>
            <a:r>
              <a:rPr lang="en-US" dirty="0" err="1"/>
              <a:t>jalb</a:t>
            </a:r>
            <a:r>
              <a:rPr lang="en-US" dirty="0"/>
              <a:t> </a:t>
            </a:r>
            <a:r>
              <a:rPr lang="en-US" dirty="0" err="1"/>
              <a:t>qilish</a:t>
            </a:r>
            <a:endParaRPr lang="en-US" dirty="0"/>
          </a:p>
          <a:p>
            <a:r>
              <a:rPr lang="en-US" dirty="0" err="1"/>
              <a:t>Tashkiliy</a:t>
            </a:r>
            <a:r>
              <a:rPr lang="en-US" dirty="0"/>
              <a:t> </a:t>
            </a:r>
            <a:r>
              <a:rPr lang="en-US" dirty="0" err="1"/>
              <a:t>xulq-atvor</a:t>
            </a:r>
            <a:r>
              <a:rPr lang="en-US" dirty="0"/>
              <a:t> </a:t>
            </a:r>
            <a:r>
              <a:rPr lang="en-US" dirty="0" err="1"/>
              <a:t>xodimlarning</a:t>
            </a:r>
            <a:r>
              <a:rPr lang="en-US" dirty="0"/>
              <a:t> </a:t>
            </a:r>
            <a:r>
              <a:rPr lang="en-US" dirty="0" err="1"/>
              <a:t>faolligi</a:t>
            </a:r>
            <a:r>
              <a:rPr lang="en-US" dirty="0"/>
              <a:t> </a:t>
            </a:r>
            <a:r>
              <a:rPr lang="en-US" dirty="0" err="1"/>
              <a:t>va</a:t>
            </a:r>
            <a:r>
              <a:rPr lang="en-US" dirty="0"/>
              <a:t> </a:t>
            </a:r>
            <a:r>
              <a:rPr lang="en-US" dirty="0" err="1"/>
              <a:t>motivatsiyasini</a:t>
            </a:r>
            <a:r>
              <a:rPr lang="en-US" dirty="0"/>
              <a:t> </a:t>
            </a:r>
            <a:r>
              <a:rPr lang="en-US" dirty="0" err="1"/>
              <a:t>yaxshilash</a:t>
            </a:r>
            <a:r>
              <a:rPr lang="en-US" dirty="0"/>
              <a:t> </a:t>
            </a:r>
            <a:r>
              <a:rPr lang="en-US" dirty="0" err="1"/>
              <a:t>strategiyalarini</a:t>
            </a:r>
            <a:r>
              <a:rPr lang="en-US" dirty="0"/>
              <a:t> </a:t>
            </a:r>
            <a:r>
              <a:rPr lang="en-US" dirty="0" err="1"/>
              <a:t>ishlab</a:t>
            </a:r>
            <a:r>
              <a:rPr lang="en-US" dirty="0"/>
              <a:t> </a:t>
            </a:r>
            <a:r>
              <a:rPr lang="en-US" dirty="0" err="1"/>
              <a:t>chiqish</a:t>
            </a:r>
            <a:r>
              <a:rPr lang="en-US" dirty="0"/>
              <a:t> </a:t>
            </a:r>
            <a:r>
              <a:rPr lang="en-US" dirty="0" err="1"/>
              <a:t>uchun</a:t>
            </a:r>
            <a:r>
              <a:rPr lang="en-US" dirty="0"/>
              <a:t> </a:t>
            </a:r>
            <a:r>
              <a:rPr lang="en-US" dirty="0" err="1"/>
              <a:t>ishlatiladi</a:t>
            </a:r>
            <a:r>
              <a:rPr lang="en-US" dirty="0"/>
              <a:t>. </a:t>
            </a:r>
            <a:r>
              <a:rPr lang="en-US" dirty="0" err="1"/>
              <a:t>Ushbu</a:t>
            </a:r>
            <a:r>
              <a:rPr lang="en-US" dirty="0"/>
              <a:t> </a:t>
            </a:r>
            <a:r>
              <a:rPr lang="en-US" dirty="0" err="1"/>
              <a:t>strategiyalar</a:t>
            </a:r>
            <a:r>
              <a:rPr lang="en-US" dirty="0"/>
              <a:t> tan </a:t>
            </a:r>
            <a:r>
              <a:rPr lang="en-US" dirty="0" err="1"/>
              <a:t>olish</a:t>
            </a:r>
            <a:r>
              <a:rPr lang="en-US" dirty="0"/>
              <a:t> </a:t>
            </a:r>
            <a:r>
              <a:rPr lang="en-US" dirty="0" err="1"/>
              <a:t>va</a:t>
            </a:r>
            <a:r>
              <a:rPr lang="en-US" dirty="0"/>
              <a:t> </a:t>
            </a:r>
            <a:r>
              <a:rPr lang="en-US" dirty="0" err="1"/>
              <a:t>mukofotlash</a:t>
            </a:r>
            <a:r>
              <a:rPr lang="en-US" dirty="0"/>
              <a:t> </a:t>
            </a:r>
            <a:r>
              <a:rPr lang="en-US" dirty="0" err="1"/>
              <a:t>dasturlarini</a:t>
            </a:r>
            <a:r>
              <a:rPr lang="en-US" dirty="0"/>
              <a:t>, </a:t>
            </a:r>
            <a:r>
              <a:rPr lang="en-US" dirty="0" err="1"/>
              <a:t>xodimlarni</a:t>
            </a:r>
            <a:r>
              <a:rPr lang="en-US" dirty="0"/>
              <a:t> </a:t>
            </a:r>
            <a:r>
              <a:rPr lang="en-US" dirty="0" err="1"/>
              <a:t>jalb</a:t>
            </a:r>
            <a:r>
              <a:rPr lang="en-US" dirty="0"/>
              <a:t> </a:t>
            </a:r>
            <a:r>
              <a:rPr lang="en-US" dirty="0" err="1"/>
              <a:t>qilish</a:t>
            </a:r>
            <a:r>
              <a:rPr lang="en-US" dirty="0"/>
              <a:t> </a:t>
            </a:r>
            <a:r>
              <a:rPr lang="en-US" dirty="0" err="1"/>
              <a:t>tashabbuslarini</a:t>
            </a:r>
            <a:r>
              <a:rPr lang="en-US" dirty="0"/>
              <a:t> </a:t>
            </a:r>
            <a:r>
              <a:rPr lang="en-US" dirty="0" err="1"/>
              <a:t>va</a:t>
            </a:r>
            <a:r>
              <a:rPr lang="en-US" dirty="0"/>
              <a:t> </a:t>
            </a:r>
            <a:r>
              <a:rPr lang="en-US" dirty="0" err="1"/>
              <a:t>martaba</a:t>
            </a:r>
            <a:r>
              <a:rPr lang="en-US" dirty="0"/>
              <a:t> </a:t>
            </a:r>
            <a:r>
              <a:rPr lang="en-US" dirty="0" err="1"/>
              <a:t>rivojlanishi</a:t>
            </a:r>
            <a:r>
              <a:rPr lang="en-US" dirty="0"/>
              <a:t> </a:t>
            </a:r>
            <a:r>
              <a:rPr lang="en-US" dirty="0" err="1"/>
              <a:t>imkoniyatlarini</a:t>
            </a:r>
            <a:r>
              <a:rPr lang="en-US" dirty="0"/>
              <a:t> </a:t>
            </a:r>
            <a:r>
              <a:rPr lang="en-US" dirty="0" err="1"/>
              <a:t>o'z</a:t>
            </a:r>
            <a:r>
              <a:rPr lang="en-US" dirty="0"/>
              <a:t> </a:t>
            </a:r>
            <a:r>
              <a:rPr lang="en-US" dirty="0" err="1"/>
              <a:t>ichiga</a:t>
            </a:r>
            <a:r>
              <a:rPr lang="en-US" dirty="0"/>
              <a:t> </a:t>
            </a:r>
            <a:r>
              <a:rPr lang="en-US" dirty="0" err="1"/>
              <a:t>olishi</a:t>
            </a:r>
            <a:r>
              <a:rPr lang="en-US" dirty="0"/>
              <a:t> </a:t>
            </a:r>
            <a:r>
              <a:rPr lang="en-US" dirty="0" err="1"/>
              <a:t>mumkin</a:t>
            </a:r>
            <a:r>
              <a:rPr lang="en-US" dirty="0"/>
              <a:t>. </a:t>
            </a:r>
            <a:r>
              <a:rPr lang="en-US" dirty="0" err="1"/>
              <a:t>Ish</a:t>
            </a:r>
            <a:r>
              <a:rPr lang="en-US" dirty="0"/>
              <a:t> </a:t>
            </a:r>
            <a:r>
              <a:rPr lang="en-US" dirty="0" err="1"/>
              <a:t>haqi</a:t>
            </a:r>
            <a:r>
              <a:rPr lang="en-US" dirty="0"/>
              <a:t> </a:t>
            </a:r>
            <a:r>
              <a:rPr lang="en-US" dirty="0" err="1"/>
              <a:t>olishning</a:t>
            </a:r>
            <a:r>
              <a:rPr lang="en-US" dirty="0"/>
              <a:t> </a:t>
            </a:r>
            <a:r>
              <a:rPr lang="en-US" dirty="0" err="1"/>
              <a:t>moliyaviy</a:t>
            </a:r>
            <a:r>
              <a:rPr lang="en-US" dirty="0"/>
              <a:t> </a:t>
            </a:r>
            <a:r>
              <a:rPr lang="en-US" dirty="0" err="1"/>
              <a:t>rag'batlari</a:t>
            </a:r>
            <a:r>
              <a:rPr lang="en-US" dirty="0"/>
              <a:t> </a:t>
            </a:r>
            <a:r>
              <a:rPr lang="en-US" dirty="0" err="1"/>
              <a:t>tufayli</a:t>
            </a:r>
            <a:r>
              <a:rPr lang="en-US" dirty="0"/>
              <a:t>, </a:t>
            </a:r>
            <a:r>
              <a:rPr lang="en-US" dirty="0" err="1"/>
              <a:t>tashkilotning</a:t>
            </a:r>
            <a:r>
              <a:rPr lang="en-US" dirty="0"/>
              <a:t> </a:t>
            </a:r>
            <a:r>
              <a:rPr lang="en-US" dirty="0" err="1"/>
              <a:t>xatti-harakati</a:t>
            </a:r>
            <a:r>
              <a:rPr lang="en-US" dirty="0"/>
              <a:t> </a:t>
            </a:r>
            <a:r>
              <a:rPr lang="en-US" dirty="0" err="1"/>
              <a:t>maoshli</a:t>
            </a:r>
            <a:r>
              <a:rPr lang="en-US" dirty="0"/>
              <a:t> </a:t>
            </a:r>
            <a:r>
              <a:rPr lang="en-US" dirty="0" err="1"/>
              <a:t>shaxslarni</a:t>
            </a:r>
            <a:r>
              <a:rPr lang="en-US" dirty="0"/>
              <a:t> </a:t>
            </a:r>
            <a:r>
              <a:rPr lang="en-US" dirty="0" err="1"/>
              <a:t>rag'batlantirishdan</a:t>
            </a:r>
            <a:r>
              <a:rPr lang="en-US" dirty="0"/>
              <a:t> </a:t>
            </a:r>
            <a:r>
              <a:rPr lang="en-US" dirty="0" err="1"/>
              <a:t>tashqariga</a:t>
            </a:r>
            <a:r>
              <a:rPr lang="en-US" dirty="0"/>
              <a:t> </a:t>
            </a:r>
            <a:r>
              <a:rPr lang="en-US" dirty="0" err="1"/>
              <a:t>chiqishga</a:t>
            </a:r>
            <a:r>
              <a:rPr lang="en-US" dirty="0"/>
              <a:t> </a:t>
            </a:r>
            <a:r>
              <a:rPr lang="en-US" dirty="0" err="1"/>
              <a:t>va</a:t>
            </a:r>
            <a:r>
              <a:rPr lang="en-US" dirty="0"/>
              <a:t> </a:t>
            </a:r>
            <a:r>
              <a:rPr lang="en-US" dirty="0" err="1"/>
              <a:t>ish</a:t>
            </a:r>
            <a:r>
              <a:rPr lang="en-US" dirty="0"/>
              <a:t> </a:t>
            </a:r>
            <a:r>
              <a:rPr lang="en-US" dirty="0" err="1"/>
              <a:t>joyini</a:t>
            </a:r>
            <a:r>
              <a:rPr lang="en-US" dirty="0"/>
              <a:t> </a:t>
            </a:r>
            <a:r>
              <a:rPr lang="en-US" dirty="0" err="1"/>
              <a:t>boshqa</a:t>
            </a:r>
            <a:r>
              <a:rPr lang="en-US" dirty="0"/>
              <a:t> </a:t>
            </a:r>
            <a:r>
              <a:rPr lang="en-US" dirty="0" err="1"/>
              <a:t>manfaatlar</a:t>
            </a:r>
            <a:r>
              <a:rPr lang="en-US" dirty="0"/>
              <a:t> </a:t>
            </a:r>
            <a:r>
              <a:rPr lang="en-US" dirty="0" err="1"/>
              <a:t>bilan</a:t>
            </a:r>
            <a:r>
              <a:rPr lang="en-US" dirty="0"/>
              <a:t> </a:t>
            </a:r>
            <a:r>
              <a:rPr lang="en-US" dirty="0" err="1"/>
              <a:t>yaxshilash</a:t>
            </a:r>
            <a:r>
              <a:rPr lang="en-US" dirty="0"/>
              <a:t> </a:t>
            </a:r>
            <a:r>
              <a:rPr lang="en-US" dirty="0" err="1"/>
              <a:t>yo'llarini</a:t>
            </a:r>
            <a:r>
              <a:rPr lang="en-US" dirty="0"/>
              <a:t> </a:t>
            </a:r>
            <a:r>
              <a:rPr lang="en-US" dirty="0" err="1"/>
              <a:t>tushunishga</a:t>
            </a:r>
            <a:r>
              <a:rPr lang="en-US" dirty="0"/>
              <a:t> </a:t>
            </a:r>
            <a:r>
              <a:rPr lang="en-US" dirty="0" err="1"/>
              <a:t>intiladi</a:t>
            </a:r>
            <a:r>
              <a:rPr lang="en-US" dirty="0"/>
              <a:t>.</a:t>
            </a:r>
            <a:endParaRPr lang="ru-RU" dirty="0"/>
          </a:p>
        </p:txBody>
      </p:sp>
      <p:pic>
        <p:nvPicPr>
          <p:cNvPr id="5" name="Объект 5"/>
          <p:cNvPicPr>
            <a:picLocks noChangeAspect="1"/>
          </p:cNvPicPr>
          <p:nvPr/>
        </p:nvPicPr>
        <p:blipFill>
          <a:blip r:embed="rId2">
            <a:extLst>
              <a:ext uri="{BEBA8EAE-BF5A-486C-A8C5-ECC9F3942E4B}">
                <a14:imgProps xmlns:a14="http://schemas.microsoft.com/office/drawing/2010/main">
                  <a14:imgLayer r:embed="rId3">
                    <a14:imgEffect>
                      <a14:backgroundRemoval t="3625" b="97655" l="3994" r="97284">
                        <a14:foregroundMark x1="42013" y1="23667" x2="46645" y2="28358"/>
                        <a14:foregroundMark x1="53195" y1="22601" x2="56390" y2="27719"/>
                        <a14:foregroundMark x1="58466" y1="21748" x2="51757" y2="30917"/>
                        <a14:foregroundMark x1="68371" y1="22388" x2="63898" y2="28145"/>
                        <a14:foregroundMark x1="45048" y1="39019" x2="43610" y2="39659"/>
                        <a14:foregroundMark x1="33227" y1="33689" x2="34505" y2="86567"/>
                        <a14:foregroundMark x1="34665" y1="86994" x2="35942" y2="90192"/>
                        <a14:foregroundMark x1="29712" y1="79957" x2="28754" y2="86994"/>
                        <a14:foregroundMark x1="16933" y1="33475" x2="13578" y2="92537"/>
                        <a14:foregroundMark x1="20447" y1="85714" x2="22204" y2="90832"/>
                        <a14:foregroundMark x1="54633" y1="47974" x2="54313" y2="52452"/>
                        <a14:foregroundMark x1="42812" y1="62687" x2="47284" y2="67591"/>
                        <a14:foregroundMark x1="53035" y1="60768" x2="56390" y2="67164"/>
                        <a14:foregroundMark x1="63419" y1="64606" x2="64856" y2="67164"/>
                        <a14:foregroundMark x1="51597" y1="21109" x2="58786" y2="20256"/>
                        <a14:foregroundMark x1="72843" y1="78252" x2="73003" y2="84435"/>
                        <a14:foregroundMark x1="67732" y1="82729" x2="67412" y2="86567"/>
                        <a14:foregroundMark x1="67732" y1="85714" x2="66134" y2="88913"/>
                        <a14:foregroundMark x1="78594" y1="89339" x2="77316" y2="91045"/>
                        <a14:foregroundMark x1="87061" y1="91045" x2="87061" y2="92111"/>
                      </a14:backgroundRemoval>
                    </a14:imgEffect>
                  </a14:imgLayer>
                </a14:imgProps>
              </a:ext>
              <a:ext uri="{28A0092B-C50C-407E-A947-70E740481C1C}">
                <a14:useLocalDpi xmlns:a14="http://schemas.microsoft.com/office/drawing/2010/main" val="0"/>
              </a:ext>
            </a:extLst>
          </a:blip>
          <a:stretch>
            <a:fillRect/>
          </a:stretch>
        </p:blipFill>
        <p:spPr>
          <a:xfrm>
            <a:off x="1763687" y="3212976"/>
            <a:ext cx="5184577" cy="2880320"/>
          </a:xfrm>
          <a:prstGeom prst="rect">
            <a:avLst/>
          </a:prstGeom>
        </p:spPr>
      </p:pic>
    </p:spTree>
    <p:extLst>
      <p:ext uri="{BB962C8B-B14F-4D97-AF65-F5344CB8AC3E}">
        <p14:creationId xmlns:p14="http://schemas.microsoft.com/office/powerpoint/2010/main" val="3818591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09600" y="970384"/>
            <a:ext cx="7924800" cy="4114800"/>
          </a:xfrm>
        </p:spPr>
        <p:txBody>
          <a:bodyPr>
            <a:normAutofit/>
          </a:bodyPr>
          <a:lstStyle/>
          <a:p>
            <a:r>
              <a:rPr lang="en-US" dirty="0" err="1"/>
              <a:t>Madaniyat</a:t>
            </a:r>
            <a:endParaRPr lang="en-US" dirty="0"/>
          </a:p>
          <a:p>
            <a:r>
              <a:rPr lang="en-US" dirty="0" err="1"/>
              <a:t>Tashkiliy</a:t>
            </a:r>
            <a:r>
              <a:rPr lang="en-US" dirty="0"/>
              <a:t> </a:t>
            </a:r>
            <a:r>
              <a:rPr lang="en-US" dirty="0" err="1"/>
              <a:t>xulq-atvorni</a:t>
            </a:r>
            <a:r>
              <a:rPr lang="en-US" dirty="0"/>
              <a:t> </a:t>
            </a:r>
            <a:r>
              <a:rPr lang="en-US" dirty="0" err="1"/>
              <a:t>o'rganish</a:t>
            </a:r>
            <a:r>
              <a:rPr lang="en-US" dirty="0"/>
              <a:t> </a:t>
            </a:r>
            <a:r>
              <a:rPr lang="en-US" dirty="0" err="1"/>
              <a:t>ijobiy</a:t>
            </a:r>
            <a:r>
              <a:rPr lang="en-US" dirty="0"/>
              <a:t> </a:t>
            </a:r>
            <a:r>
              <a:rPr lang="en-US" dirty="0" err="1"/>
              <a:t>tashkilot</a:t>
            </a:r>
            <a:r>
              <a:rPr lang="en-US" dirty="0"/>
              <a:t> </a:t>
            </a:r>
            <a:r>
              <a:rPr lang="en-US" dirty="0" err="1"/>
              <a:t>madaniyatini</a:t>
            </a:r>
            <a:r>
              <a:rPr lang="en-US" dirty="0"/>
              <a:t> </a:t>
            </a:r>
            <a:r>
              <a:rPr lang="en-US" dirty="0" err="1"/>
              <a:t>rivojlantirish</a:t>
            </a:r>
            <a:r>
              <a:rPr lang="en-US" dirty="0"/>
              <a:t> </a:t>
            </a:r>
            <a:r>
              <a:rPr lang="en-US" dirty="0" err="1"/>
              <a:t>va</a:t>
            </a:r>
            <a:r>
              <a:rPr lang="en-US" dirty="0"/>
              <a:t> </a:t>
            </a:r>
            <a:r>
              <a:rPr lang="en-US" dirty="0" err="1"/>
              <a:t>qo'llab-quvvatlash</a:t>
            </a:r>
            <a:r>
              <a:rPr lang="en-US" dirty="0"/>
              <a:t> </a:t>
            </a:r>
            <a:r>
              <a:rPr lang="en-US" dirty="0" err="1"/>
              <a:t>uchun</a:t>
            </a:r>
            <a:r>
              <a:rPr lang="en-US" dirty="0"/>
              <a:t> </a:t>
            </a:r>
            <a:r>
              <a:rPr lang="en-US" dirty="0" err="1"/>
              <a:t>ishlatiladi</a:t>
            </a:r>
            <a:r>
              <a:rPr lang="en-US" dirty="0"/>
              <a:t>. Bu </a:t>
            </a:r>
            <a:r>
              <a:rPr lang="en-US" dirty="0" err="1"/>
              <a:t>xodimlarning</a:t>
            </a:r>
            <a:r>
              <a:rPr lang="en-US" dirty="0"/>
              <a:t> </a:t>
            </a:r>
            <a:r>
              <a:rPr lang="en-US" dirty="0" err="1"/>
              <a:t>farovonligini</a:t>
            </a:r>
            <a:r>
              <a:rPr lang="en-US" dirty="0"/>
              <a:t>, </a:t>
            </a:r>
            <a:r>
              <a:rPr lang="en-US" dirty="0" err="1"/>
              <a:t>ishonchini</a:t>
            </a:r>
            <a:r>
              <a:rPr lang="en-US" dirty="0"/>
              <a:t> </a:t>
            </a:r>
            <a:r>
              <a:rPr lang="en-US" dirty="0" err="1"/>
              <a:t>va</a:t>
            </a:r>
            <a:r>
              <a:rPr lang="en-US" dirty="0"/>
              <a:t> </a:t>
            </a:r>
            <a:r>
              <a:rPr lang="en-US" dirty="0" err="1"/>
              <a:t>kelajakka</a:t>
            </a:r>
            <a:r>
              <a:rPr lang="en-US" dirty="0"/>
              <a:t> </a:t>
            </a:r>
            <a:r>
              <a:rPr lang="en-US" dirty="0" err="1"/>
              <a:t>umumiy</a:t>
            </a:r>
            <a:r>
              <a:rPr lang="en-US" dirty="0"/>
              <a:t> </a:t>
            </a:r>
            <a:r>
              <a:rPr lang="en-US" dirty="0" err="1"/>
              <a:t>qarashni</a:t>
            </a:r>
            <a:r>
              <a:rPr lang="en-US" dirty="0"/>
              <a:t> </a:t>
            </a:r>
            <a:r>
              <a:rPr lang="en-US" dirty="0" err="1"/>
              <a:t>qo'llab-quvvatlaydigan</a:t>
            </a:r>
            <a:r>
              <a:rPr lang="en-US" dirty="0"/>
              <a:t> </a:t>
            </a:r>
            <a:r>
              <a:rPr lang="en-US" dirty="0" err="1"/>
              <a:t>strategiyalarni</a:t>
            </a:r>
            <a:r>
              <a:rPr lang="en-US" dirty="0"/>
              <a:t> </a:t>
            </a:r>
            <a:r>
              <a:rPr lang="en-US" dirty="0" err="1"/>
              <a:t>ishlab</a:t>
            </a:r>
            <a:r>
              <a:rPr lang="en-US" dirty="0"/>
              <a:t> </a:t>
            </a:r>
            <a:r>
              <a:rPr lang="en-US" dirty="0" err="1"/>
              <a:t>chiqishni</a:t>
            </a:r>
            <a:r>
              <a:rPr lang="en-US" dirty="0"/>
              <a:t> </a:t>
            </a:r>
            <a:r>
              <a:rPr lang="en-US" dirty="0" err="1"/>
              <a:t>o'z</a:t>
            </a:r>
            <a:r>
              <a:rPr lang="en-US" dirty="0"/>
              <a:t> </a:t>
            </a:r>
            <a:r>
              <a:rPr lang="en-US" dirty="0" err="1"/>
              <a:t>ichiga</a:t>
            </a:r>
            <a:r>
              <a:rPr lang="en-US" dirty="0"/>
              <a:t> </a:t>
            </a:r>
            <a:r>
              <a:rPr lang="en-US" dirty="0" err="1"/>
              <a:t>oladi</a:t>
            </a:r>
            <a:r>
              <a:rPr lang="en-US" dirty="0"/>
              <a:t>. </a:t>
            </a:r>
            <a:r>
              <a:rPr lang="en-US" dirty="0" err="1"/>
              <a:t>Har</a:t>
            </a:r>
            <a:r>
              <a:rPr lang="en-US" dirty="0"/>
              <a:t> </a:t>
            </a:r>
            <a:r>
              <a:rPr lang="en-US" dirty="0" err="1"/>
              <a:t>bir</a:t>
            </a:r>
            <a:r>
              <a:rPr lang="en-US" dirty="0"/>
              <a:t> </a:t>
            </a:r>
            <a:r>
              <a:rPr lang="en-US" dirty="0" err="1"/>
              <a:t>inson</a:t>
            </a:r>
            <a:r>
              <a:rPr lang="en-US" dirty="0"/>
              <a:t> </a:t>
            </a:r>
            <a:r>
              <a:rPr lang="en-US" dirty="0" err="1"/>
              <a:t>o'ziga</a:t>
            </a:r>
            <a:r>
              <a:rPr lang="en-US" dirty="0"/>
              <a:t> </a:t>
            </a:r>
            <a:r>
              <a:rPr lang="en-US" dirty="0" err="1"/>
              <a:t>xos</a:t>
            </a:r>
            <a:r>
              <a:rPr lang="en-US" dirty="0"/>
              <a:t> </a:t>
            </a:r>
            <a:r>
              <a:rPr lang="en-US" dirty="0" err="1"/>
              <a:t>tarzda</a:t>
            </a:r>
            <a:r>
              <a:rPr lang="en-US" dirty="0"/>
              <a:t> </a:t>
            </a:r>
            <a:r>
              <a:rPr lang="en-US" dirty="0" err="1"/>
              <a:t>harakat</a:t>
            </a:r>
            <a:r>
              <a:rPr lang="en-US" dirty="0"/>
              <a:t> </a:t>
            </a:r>
            <a:r>
              <a:rPr lang="en-US" dirty="0" err="1"/>
              <a:t>qilishi</a:t>
            </a:r>
            <a:r>
              <a:rPr lang="en-US" dirty="0"/>
              <a:t> </a:t>
            </a:r>
            <a:r>
              <a:rPr lang="en-US" dirty="0" err="1"/>
              <a:t>mumkinligi</a:t>
            </a:r>
            <a:r>
              <a:rPr lang="en-US" dirty="0"/>
              <a:t> </a:t>
            </a:r>
            <a:r>
              <a:rPr lang="en-US" dirty="0" err="1"/>
              <a:t>sababli</a:t>
            </a:r>
            <a:r>
              <a:rPr lang="en-US" dirty="0"/>
              <a:t>, </a:t>
            </a:r>
            <a:r>
              <a:rPr lang="en-US" dirty="0" err="1"/>
              <a:t>shaxsiyatlarni</a:t>
            </a:r>
            <a:r>
              <a:rPr lang="en-US" dirty="0"/>
              <a:t> </a:t>
            </a:r>
            <a:r>
              <a:rPr lang="en-US" dirty="0" err="1"/>
              <a:t>uyg'unlashtirish</a:t>
            </a:r>
            <a:r>
              <a:rPr lang="en-US" dirty="0"/>
              <a:t>, </a:t>
            </a:r>
            <a:r>
              <a:rPr lang="en-US" dirty="0" err="1"/>
              <a:t>kelib</a:t>
            </a:r>
            <a:r>
              <a:rPr lang="en-US" dirty="0"/>
              <a:t> </a:t>
            </a:r>
            <a:r>
              <a:rPr lang="en-US" dirty="0" err="1"/>
              <a:t>chiqishini</a:t>
            </a:r>
            <a:r>
              <a:rPr lang="en-US" dirty="0"/>
              <a:t> </a:t>
            </a:r>
            <a:r>
              <a:rPr lang="en-US" dirty="0" err="1"/>
              <a:t>birlashtirish</a:t>
            </a:r>
            <a:r>
              <a:rPr lang="en-US" dirty="0"/>
              <a:t> </a:t>
            </a:r>
            <a:r>
              <a:rPr lang="en-US" dirty="0" err="1"/>
              <a:t>va</a:t>
            </a:r>
            <a:r>
              <a:rPr lang="en-US" dirty="0"/>
              <a:t> </a:t>
            </a:r>
            <a:r>
              <a:rPr lang="en-US" dirty="0" err="1"/>
              <a:t>odamlarni</a:t>
            </a:r>
            <a:r>
              <a:rPr lang="en-US" dirty="0"/>
              <a:t> </a:t>
            </a:r>
            <a:r>
              <a:rPr lang="en-US" dirty="0" err="1"/>
              <a:t>umumiy</a:t>
            </a:r>
            <a:r>
              <a:rPr lang="en-US" dirty="0"/>
              <a:t> </a:t>
            </a:r>
            <a:r>
              <a:rPr lang="en-US" dirty="0" err="1"/>
              <a:t>maqsad</a:t>
            </a:r>
            <a:r>
              <a:rPr lang="en-US" dirty="0"/>
              <a:t> </a:t>
            </a:r>
            <a:r>
              <a:rPr lang="en-US" dirty="0" err="1"/>
              <a:t>uchun</a:t>
            </a:r>
            <a:r>
              <a:rPr lang="en-US" dirty="0"/>
              <a:t> </a:t>
            </a:r>
            <a:r>
              <a:rPr lang="en-US" dirty="0" err="1"/>
              <a:t>birlashtirish</a:t>
            </a:r>
            <a:r>
              <a:rPr lang="en-US" dirty="0"/>
              <a:t> </a:t>
            </a:r>
            <a:r>
              <a:rPr lang="en-US" dirty="0" err="1"/>
              <a:t>tashkilotning</a:t>
            </a:r>
            <a:r>
              <a:rPr lang="en-US" dirty="0"/>
              <a:t> </a:t>
            </a:r>
            <a:r>
              <a:rPr lang="en-US" dirty="0" err="1"/>
              <a:t>xatti-harakatlariga</a:t>
            </a:r>
            <a:r>
              <a:rPr lang="en-US" dirty="0"/>
              <a:t> </a:t>
            </a:r>
            <a:r>
              <a:rPr lang="en-US" dirty="0" err="1"/>
              <a:t>bog'liq</a:t>
            </a:r>
            <a:r>
              <a:rPr lang="en-US" dirty="0"/>
              <a:t>.</a:t>
            </a:r>
            <a:endParaRPr lang="ru-RU" dirty="0"/>
          </a:p>
        </p:txBody>
      </p:sp>
      <p:pic>
        <p:nvPicPr>
          <p:cNvPr id="5" name="Объект 3"/>
          <p:cNvPicPr>
            <a:picLocks noChangeAspect="1"/>
          </p:cNvPicPr>
          <p:nvPr/>
        </p:nvPicPr>
        <p:blipFill>
          <a:blip r:embed="rId2">
            <a:extLst>
              <a:ext uri="{BEBA8EAE-BF5A-486C-A8C5-ECC9F3942E4B}">
                <a14:imgProps xmlns:a14="http://schemas.microsoft.com/office/drawing/2010/main">
                  <a14:imgLayer r:embed="rId3">
                    <a14:imgEffect>
                      <a14:backgroundRemoval t="195" b="96491" l="5875" r="95750">
                        <a14:foregroundMark x1="11875" y1="37817" x2="10125" y2="39571"/>
                        <a14:foregroundMark x1="85750" y1="22417" x2="84875" y2="67446"/>
                        <a14:foregroundMark x1="79000" y1="37817" x2="81375" y2="45809"/>
                        <a14:foregroundMark x1="83000" y1="39571" x2="83000" y2="39571"/>
                        <a14:foregroundMark x1="21000" y1="34113" x2="21375" y2="35478"/>
                      </a14:backgroundRemoval>
                    </a14:imgEffect>
                  </a14:imgLayer>
                </a14:imgProps>
              </a:ext>
              <a:ext uri="{28A0092B-C50C-407E-A947-70E740481C1C}">
                <a14:useLocalDpi xmlns:a14="http://schemas.microsoft.com/office/drawing/2010/main" val="0"/>
              </a:ext>
            </a:extLst>
          </a:blip>
          <a:stretch>
            <a:fillRect/>
          </a:stretch>
        </p:blipFill>
        <p:spPr>
          <a:xfrm>
            <a:off x="1363579" y="2554560"/>
            <a:ext cx="6416842" cy="4114800"/>
          </a:xfrm>
          <a:prstGeom prst="rect">
            <a:avLst/>
          </a:prstGeom>
        </p:spPr>
      </p:pic>
    </p:spTree>
    <p:extLst>
      <p:ext uri="{BB962C8B-B14F-4D97-AF65-F5344CB8AC3E}">
        <p14:creationId xmlns:p14="http://schemas.microsoft.com/office/powerpoint/2010/main" val="2167818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09600" y="188640"/>
            <a:ext cx="7924800" cy="3312368"/>
          </a:xfrm>
        </p:spPr>
        <p:txBody>
          <a:bodyPr>
            <a:normAutofit fontScale="92500" lnSpcReduction="20000"/>
          </a:bodyPr>
          <a:lstStyle/>
          <a:p>
            <a:r>
              <a:rPr lang="en-US" dirty="0" err="1"/>
              <a:t>Tashkiliy</a:t>
            </a:r>
            <a:r>
              <a:rPr lang="en-US" dirty="0"/>
              <a:t> </a:t>
            </a:r>
            <a:r>
              <a:rPr lang="en-US" dirty="0" err="1"/>
              <a:t>xulq-atvor</a:t>
            </a:r>
            <a:r>
              <a:rPr lang="en-US" dirty="0"/>
              <a:t> </a:t>
            </a:r>
            <a:r>
              <a:rPr lang="en-US" dirty="0" err="1"/>
              <a:t>va</a:t>
            </a:r>
            <a:r>
              <a:rPr lang="en-US" dirty="0"/>
              <a:t> </a:t>
            </a:r>
            <a:r>
              <a:rPr lang="en-US" dirty="0" err="1"/>
              <a:t>tashkilot</a:t>
            </a:r>
            <a:r>
              <a:rPr lang="en-US" dirty="0"/>
              <a:t> </a:t>
            </a:r>
            <a:r>
              <a:rPr lang="en-US" dirty="0" err="1"/>
              <a:t>nazariyasi</a:t>
            </a:r>
            <a:endParaRPr lang="en-US" dirty="0"/>
          </a:p>
          <a:p>
            <a:r>
              <a:rPr lang="en-US" dirty="0" err="1"/>
              <a:t>Tashkiliy</a:t>
            </a:r>
            <a:r>
              <a:rPr lang="en-US" dirty="0"/>
              <a:t> </a:t>
            </a:r>
            <a:r>
              <a:rPr lang="en-US" dirty="0" err="1"/>
              <a:t>xulq-atvor</a:t>
            </a:r>
            <a:r>
              <a:rPr lang="en-US" dirty="0"/>
              <a:t> </a:t>
            </a:r>
            <a:r>
              <a:rPr lang="en-US" dirty="0" err="1"/>
              <a:t>va</a:t>
            </a:r>
            <a:r>
              <a:rPr lang="en-US" dirty="0"/>
              <a:t> </a:t>
            </a:r>
            <a:r>
              <a:rPr lang="en-US" dirty="0" err="1"/>
              <a:t>tashkiliy</a:t>
            </a:r>
            <a:r>
              <a:rPr lang="en-US" dirty="0"/>
              <a:t> </a:t>
            </a:r>
            <a:r>
              <a:rPr lang="en-US" dirty="0" err="1"/>
              <a:t>nazariya</a:t>
            </a:r>
            <a:r>
              <a:rPr lang="en-US" dirty="0"/>
              <a:t> </a:t>
            </a:r>
            <a:r>
              <a:rPr lang="en-US" dirty="0" err="1"/>
              <a:t>bir-biriga</a:t>
            </a:r>
            <a:r>
              <a:rPr lang="en-US" dirty="0"/>
              <a:t> </a:t>
            </a:r>
            <a:r>
              <a:rPr lang="en-US" dirty="0" err="1"/>
              <a:t>bog'liq</a:t>
            </a:r>
            <a:r>
              <a:rPr lang="en-US" dirty="0"/>
              <a:t> </a:t>
            </a:r>
            <a:r>
              <a:rPr lang="en-US" dirty="0" err="1"/>
              <a:t>bo'lgan</a:t>
            </a:r>
            <a:r>
              <a:rPr lang="en-US" dirty="0"/>
              <a:t> </a:t>
            </a:r>
            <a:r>
              <a:rPr lang="en-US" dirty="0" err="1"/>
              <a:t>o'rganish</a:t>
            </a:r>
            <a:r>
              <a:rPr lang="en-US" dirty="0"/>
              <a:t> </a:t>
            </a:r>
            <a:r>
              <a:rPr lang="en-US" dirty="0" err="1"/>
              <a:t>sohalaridir</a:t>
            </a:r>
            <a:r>
              <a:rPr lang="en-US" dirty="0"/>
              <a:t>, ammo </a:t>
            </a:r>
            <a:r>
              <a:rPr lang="en-US" dirty="0" err="1"/>
              <a:t>ular</a:t>
            </a:r>
            <a:r>
              <a:rPr lang="en-US" dirty="0"/>
              <a:t> </a:t>
            </a:r>
            <a:r>
              <a:rPr lang="en-US" dirty="0" err="1"/>
              <a:t>ba'zi</a:t>
            </a:r>
            <a:r>
              <a:rPr lang="en-US" dirty="0"/>
              <a:t> </a:t>
            </a:r>
            <a:r>
              <a:rPr lang="en-US" dirty="0" err="1"/>
              <a:t>muhim</a:t>
            </a:r>
            <a:r>
              <a:rPr lang="en-US" dirty="0"/>
              <a:t> </a:t>
            </a:r>
            <a:r>
              <a:rPr lang="en-US" dirty="0" err="1"/>
              <a:t>farqlarga</a:t>
            </a:r>
            <a:r>
              <a:rPr lang="en-US" dirty="0"/>
              <a:t> </a:t>
            </a:r>
            <a:r>
              <a:rPr lang="en-US" dirty="0" err="1"/>
              <a:t>ega</a:t>
            </a:r>
            <a:r>
              <a:rPr lang="en-US" dirty="0"/>
              <a:t>. </a:t>
            </a:r>
            <a:r>
              <a:rPr lang="en-US" dirty="0" err="1"/>
              <a:t>Tashkiliy</a:t>
            </a:r>
            <a:r>
              <a:rPr lang="en-US" dirty="0"/>
              <a:t> </a:t>
            </a:r>
            <a:r>
              <a:rPr lang="en-US" dirty="0" err="1"/>
              <a:t>xulq-atvor</a:t>
            </a:r>
            <a:r>
              <a:rPr lang="en-US" dirty="0"/>
              <a:t> </a:t>
            </a:r>
            <a:r>
              <a:rPr lang="en-US" dirty="0" err="1"/>
              <a:t>shaxslarning</a:t>
            </a:r>
            <a:r>
              <a:rPr lang="en-US" dirty="0"/>
              <a:t> </a:t>
            </a:r>
            <a:r>
              <a:rPr lang="en-US" dirty="0" err="1"/>
              <a:t>xulq-atvorini</a:t>
            </a:r>
            <a:r>
              <a:rPr lang="en-US" dirty="0"/>
              <a:t> </a:t>
            </a:r>
            <a:r>
              <a:rPr lang="en-US" dirty="0" err="1"/>
              <a:t>tushunish</a:t>
            </a:r>
            <a:r>
              <a:rPr lang="en-US" dirty="0"/>
              <a:t> </a:t>
            </a:r>
            <a:r>
              <a:rPr lang="en-US" dirty="0" err="1"/>
              <a:t>va</a:t>
            </a:r>
            <a:r>
              <a:rPr lang="en-US" dirty="0"/>
              <a:t> </a:t>
            </a:r>
            <a:r>
              <a:rPr lang="en-US" dirty="0" err="1"/>
              <a:t>yaxshilash</a:t>
            </a:r>
            <a:r>
              <a:rPr lang="en-US" dirty="0"/>
              <a:t> </a:t>
            </a:r>
            <a:r>
              <a:rPr lang="en-US" dirty="0" err="1"/>
              <a:t>bilan</a:t>
            </a:r>
            <a:r>
              <a:rPr lang="en-US" dirty="0"/>
              <a:t> </a:t>
            </a:r>
            <a:r>
              <a:rPr lang="en-US" dirty="0" err="1"/>
              <a:t>bog'liq</a:t>
            </a:r>
            <a:r>
              <a:rPr lang="en-US" dirty="0"/>
              <a:t> </a:t>
            </a:r>
            <a:r>
              <a:rPr lang="en-US" dirty="0" err="1"/>
              <a:t>bo'lsa</a:t>
            </a:r>
            <a:r>
              <a:rPr lang="en-US" dirty="0"/>
              <a:t>, </a:t>
            </a:r>
            <a:r>
              <a:rPr lang="en-US" dirty="0" err="1"/>
              <a:t>tashkilot</a:t>
            </a:r>
            <a:r>
              <a:rPr lang="en-US" dirty="0"/>
              <a:t> </a:t>
            </a:r>
            <a:r>
              <a:rPr lang="en-US" dirty="0" err="1"/>
              <a:t>nazariyasi</a:t>
            </a:r>
            <a:r>
              <a:rPr lang="en-US" dirty="0"/>
              <a:t> </a:t>
            </a:r>
            <a:r>
              <a:rPr lang="en-US" dirty="0" err="1"/>
              <a:t>tashkilotlarning</a:t>
            </a:r>
            <a:r>
              <a:rPr lang="en-US" dirty="0"/>
              <a:t> </a:t>
            </a:r>
            <a:r>
              <a:rPr lang="en-US" dirty="0" err="1"/>
              <a:t>qanday</a:t>
            </a:r>
            <a:r>
              <a:rPr lang="en-US" dirty="0"/>
              <a:t> </a:t>
            </a:r>
            <a:r>
              <a:rPr lang="en-US" dirty="0" err="1"/>
              <a:t>ishlashi</a:t>
            </a:r>
            <a:r>
              <a:rPr lang="en-US" dirty="0"/>
              <a:t> </a:t>
            </a:r>
            <a:r>
              <a:rPr lang="en-US" dirty="0" err="1"/>
              <a:t>va</a:t>
            </a:r>
            <a:r>
              <a:rPr lang="en-US" dirty="0"/>
              <a:t> </a:t>
            </a:r>
            <a:r>
              <a:rPr lang="en-US" dirty="0" err="1"/>
              <a:t>qanday</a:t>
            </a:r>
            <a:r>
              <a:rPr lang="en-US" dirty="0"/>
              <a:t> </a:t>
            </a:r>
            <a:r>
              <a:rPr lang="en-US" dirty="0" err="1"/>
              <a:t>qilib</a:t>
            </a:r>
            <a:r>
              <a:rPr lang="en-US" dirty="0"/>
              <a:t> </a:t>
            </a:r>
            <a:r>
              <a:rPr lang="en-US" dirty="0" err="1"/>
              <a:t>samarali</a:t>
            </a:r>
            <a:r>
              <a:rPr lang="en-US" dirty="0"/>
              <a:t> </a:t>
            </a:r>
            <a:r>
              <a:rPr lang="en-US" dirty="0" err="1"/>
              <a:t>tuzilishi</a:t>
            </a:r>
            <a:r>
              <a:rPr lang="en-US" dirty="0"/>
              <a:t> </a:t>
            </a:r>
            <a:r>
              <a:rPr lang="en-US" dirty="0" err="1"/>
              <a:t>mumkinligi</a:t>
            </a:r>
            <a:r>
              <a:rPr lang="en-US" dirty="0"/>
              <a:t> </a:t>
            </a:r>
            <a:r>
              <a:rPr lang="en-US" dirty="0" err="1"/>
              <a:t>haqidagi</a:t>
            </a:r>
            <a:r>
              <a:rPr lang="en-US" dirty="0"/>
              <a:t> </a:t>
            </a:r>
            <a:r>
              <a:rPr lang="en-US" dirty="0" err="1"/>
              <a:t>nazariyalarni</a:t>
            </a:r>
            <a:r>
              <a:rPr lang="en-US" dirty="0"/>
              <a:t> </a:t>
            </a:r>
            <a:r>
              <a:rPr lang="en-US" dirty="0" err="1"/>
              <a:t>ishlab</a:t>
            </a:r>
            <a:r>
              <a:rPr lang="en-US" dirty="0"/>
              <a:t> </a:t>
            </a:r>
            <a:r>
              <a:rPr lang="en-US" dirty="0" err="1"/>
              <a:t>chiqish</a:t>
            </a:r>
            <a:r>
              <a:rPr lang="en-US" dirty="0"/>
              <a:t> </a:t>
            </a:r>
            <a:r>
              <a:rPr lang="en-US" dirty="0" err="1"/>
              <a:t>va</a:t>
            </a:r>
            <a:r>
              <a:rPr lang="en-US" dirty="0"/>
              <a:t> </a:t>
            </a:r>
            <a:r>
              <a:rPr lang="en-US" dirty="0" err="1"/>
              <a:t>sinovdan</a:t>
            </a:r>
            <a:r>
              <a:rPr lang="en-US" dirty="0"/>
              <a:t> </a:t>
            </a:r>
            <a:r>
              <a:rPr lang="en-US" dirty="0" err="1"/>
              <a:t>o'tkazish</a:t>
            </a:r>
            <a:r>
              <a:rPr lang="en-US" dirty="0"/>
              <a:t> </a:t>
            </a:r>
            <a:r>
              <a:rPr lang="en-US" dirty="0" err="1"/>
              <a:t>bilan</a:t>
            </a:r>
            <a:r>
              <a:rPr lang="en-US" dirty="0"/>
              <a:t> </a:t>
            </a:r>
            <a:r>
              <a:rPr lang="en-US" dirty="0" err="1"/>
              <a:t>bog'liq</a:t>
            </a:r>
            <a:r>
              <a:rPr lang="en-US" dirty="0" smtClean="0"/>
              <a:t>.</a:t>
            </a:r>
            <a:endParaRPr lang="en-US" dirty="0"/>
          </a:p>
          <a:p>
            <a:r>
              <a:rPr lang="en-US" dirty="0" err="1"/>
              <a:t>Tashkilot</a:t>
            </a:r>
            <a:r>
              <a:rPr lang="en-US" dirty="0"/>
              <a:t> </a:t>
            </a:r>
            <a:r>
              <a:rPr lang="en-US" dirty="0" err="1"/>
              <a:t>nazariyasi</a:t>
            </a:r>
            <a:r>
              <a:rPr lang="en-US" dirty="0"/>
              <a:t> </a:t>
            </a:r>
            <a:r>
              <a:rPr lang="en-US" dirty="0" err="1"/>
              <a:t>iqtisod</a:t>
            </a:r>
            <a:r>
              <a:rPr lang="en-US" dirty="0"/>
              <a:t>, </a:t>
            </a:r>
            <a:r>
              <a:rPr lang="en-US" dirty="0" err="1"/>
              <a:t>sotsiologiya</a:t>
            </a:r>
            <a:r>
              <a:rPr lang="en-US" dirty="0"/>
              <a:t>, </a:t>
            </a:r>
            <a:r>
              <a:rPr lang="en-US" dirty="0" err="1"/>
              <a:t>siyosatshunoslik</a:t>
            </a:r>
            <a:r>
              <a:rPr lang="en-US" dirty="0"/>
              <a:t> </a:t>
            </a:r>
            <a:r>
              <a:rPr lang="en-US" dirty="0" err="1"/>
              <a:t>va</a:t>
            </a:r>
            <a:r>
              <a:rPr lang="en-US" dirty="0"/>
              <a:t> </a:t>
            </a:r>
            <a:r>
              <a:rPr lang="en-US" dirty="0" err="1"/>
              <a:t>boshqa</a:t>
            </a:r>
            <a:r>
              <a:rPr lang="en-US" dirty="0"/>
              <a:t> </a:t>
            </a:r>
            <a:r>
              <a:rPr lang="en-US" dirty="0" err="1"/>
              <a:t>ijtimoiy</a:t>
            </a:r>
            <a:r>
              <a:rPr lang="en-US" dirty="0"/>
              <a:t> </a:t>
            </a:r>
            <a:r>
              <a:rPr lang="en-US" dirty="0" err="1"/>
              <a:t>fanlar</a:t>
            </a:r>
            <a:r>
              <a:rPr lang="en-US" dirty="0"/>
              <a:t> </a:t>
            </a:r>
            <a:r>
              <a:rPr lang="en-US" dirty="0" err="1"/>
              <a:t>tushunchalari</a:t>
            </a:r>
            <a:r>
              <a:rPr lang="en-US" dirty="0"/>
              <a:t> </a:t>
            </a:r>
            <a:r>
              <a:rPr lang="en-US" dirty="0" err="1"/>
              <a:t>va</a:t>
            </a:r>
            <a:r>
              <a:rPr lang="en-US" dirty="0"/>
              <a:t> </a:t>
            </a:r>
            <a:r>
              <a:rPr lang="en-US" dirty="0" err="1"/>
              <a:t>nazariyalariga</a:t>
            </a:r>
            <a:r>
              <a:rPr lang="en-US" dirty="0"/>
              <a:t> </a:t>
            </a:r>
            <a:r>
              <a:rPr lang="en-US" dirty="0" err="1"/>
              <a:t>tayanadi</a:t>
            </a:r>
            <a:r>
              <a:rPr lang="en-US" dirty="0"/>
              <a:t>. Bu </a:t>
            </a:r>
            <a:r>
              <a:rPr lang="en-US" dirty="0" err="1"/>
              <a:t>tashkilotlar</a:t>
            </a:r>
            <a:r>
              <a:rPr lang="en-US" dirty="0"/>
              <a:t> </a:t>
            </a:r>
            <a:r>
              <a:rPr lang="en-US" dirty="0" err="1"/>
              <a:t>qanday</a:t>
            </a:r>
            <a:r>
              <a:rPr lang="en-US" dirty="0"/>
              <a:t> </a:t>
            </a:r>
            <a:r>
              <a:rPr lang="en-US" dirty="0" err="1"/>
              <a:t>tuzilganligini</a:t>
            </a:r>
            <a:r>
              <a:rPr lang="en-US" dirty="0"/>
              <a:t> </a:t>
            </a:r>
            <a:r>
              <a:rPr lang="en-US" dirty="0" err="1"/>
              <a:t>va</a:t>
            </a:r>
            <a:r>
              <a:rPr lang="en-US" dirty="0"/>
              <a:t> </a:t>
            </a:r>
            <a:r>
              <a:rPr lang="en-US" dirty="0" err="1"/>
              <a:t>qanday</a:t>
            </a:r>
            <a:r>
              <a:rPr lang="en-US" dirty="0"/>
              <a:t> </a:t>
            </a:r>
            <a:r>
              <a:rPr lang="en-US" dirty="0" err="1"/>
              <a:t>faoliyat</a:t>
            </a:r>
            <a:r>
              <a:rPr lang="en-US" dirty="0"/>
              <a:t> </a:t>
            </a:r>
            <a:r>
              <a:rPr lang="en-US" dirty="0" err="1"/>
              <a:t>yuritishini</a:t>
            </a:r>
            <a:r>
              <a:rPr lang="en-US" dirty="0"/>
              <a:t> </a:t>
            </a:r>
            <a:r>
              <a:rPr lang="en-US" dirty="0" err="1"/>
              <a:t>tushunishga</a:t>
            </a:r>
            <a:r>
              <a:rPr lang="en-US" dirty="0"/>
              <a:t> </a:t>
            </a:r>
            <a:r>
              <a:rPr lang="en-US" dirty="0" err="1"/>
              <a:t>qaratilgan</a:t>
            </a:r>
            <a:r>
              <a:rPr lang="en-US" dirty="0"/>
              <a:t>. </a:t>
            </a:r>
            <a:r>
              <a:rPr lang="en-US" dirty="0" err="1"/>
              <a:t>Ayrim</a:t>
            </a:r>
            <a:r>
              <a:rPr lang="en-US" dirty="0"/>
              <a:t> </a:t>
            </a:r>
            <a:r>
              <a:rPr lang="en-US" dirty="0" err="1"/>
              <a:t>jihatlarda</a:t>
            </a:r>
            <a:r>
              <a:rPr lang="en-US" dirty="0"/>
              <a:t> </a:t>
            </a:r>
            <a:r>
              <a:rPr lang="en-US" dirty="0" err="1"/>
              <a:t>tashkiliy</a:t>
            </a:r>
            <a:r>
              <a:rPr lang="en-US" dirty="0"/>
              <a:t> </a:t>
            </a:r>
            <a:r>
              <a:rPr lang="en-US" dirty="0" err="1"/>
              <a:t>xulq-atvorni</a:t>
            </a:r>
            <a:r>
              <a:rPr lang="en-US" dirty="0"/>
              <a:t> </a:t>
            </a:r>
            <a:r>
              <a:rPr lang="en-US" dirty="0" err="1"/>
              <a:t>tashkiliy</a:t>
            </a:r>
            <a:r>
              <a:rPr lang="en-US" dirty="0"/>
              <a:t> </a:t>
            </a:r>
            <a:r>
              <a:rPr lang="en-US" dirty="0" err="1"/>
              <a:t>nazariyaning</a:t>
            </a:r>
            <a:r>
              <a:rPr lang="en-US" dirty="0"/>
              <a:t> </a:t>
            </a:r>
            <a:r>
              <a:rPr lang="en-US" dirty="0" err="1"/>
              <a:t>kichik</a:t>
            </a:r>
            <a:r>
              <a:rPr lang="en-US" dirty="0"/>
              <a:t> </a:t>
            </a:r>
            <a:r>
              <a:rPr lang="en-US" dirty="0" err="1"/>
              <a:t>to'plami</a:t>
            </a:r>
            <a:r>
              <a:rPr lang="en-US" dirty="0"/>
              <a:t> deb </a:t>
            </a:r>
            <a:r>
              <a:rPr lang="en-US" dirty="0" err="1"/>
              <a:t>hisoblash</a:t>
            </a:r>
            <a:r>
              <a:rPr lang="en-US" dirty="0"/>
              <a:t> </a:t>
            </a:r>
            <a:r>
              <a:rPr lang="en-US" dirty="0" err="1"/>
              <a:t>mumkin</a:t>
            </a:r>
            <a:r>
              <a:rPr lang="en-US" dirty="0" smtClean="0"/>
              <a:t>.</a:t>
            </a:r>
            <a:endParaRPr lang="en-US" dirty="0"/>
          </a:p>
          <a:p>
            <a:r>
              <a:rPr lang="en-US" dirty="0" err="1"/>
              <a:t>Ikkala</a:t>
            </a:r>
            <a:r>
              <a:rPr lang="en-US" dirty="0"/>
              <a:t> </a:t>
            </a:r>
            <a:r>
              <a:rPr lang="en-US" dirty="0" err="1"/>
              <a:t>soha</a:t>
            </a:r>
            <a:r>
              <a:rPr lang="en-US" dirty="0"/>
              <a:t> ham </a:t>
            </a:r>
            <a:r>
              <a:rPr lang="en-US" dirty="0" err="1"/>
              <a:t>tashkiliy</a:t>
            </a:r>
            <a:r>
              <a:rPr lang="en-US" dirty="0"/>
              <a:t> </a:t>
            </a:r>
            <a:r>
              <a:rPr lang="en-US" dirty="0" err="1"/>
              <a:t>samaradorlikni</a:t>
            </a:r>
            <a:r>
              <a:rPr lang="en-US" dirty="0"/>
              <a:t> </a:t>
            </a:r>
            <a:r>
              <a:rPr lang="en-US" dirty="0" err="1"/>
              <a:t>tushunish</a:t>
            </a:r>
            <a:r>
              <a:rPr lang="en-US" dirty="0"/>
              <a:t> </a:t>
            </a:r>
            <a:r>
              <a:rPr lang="en-US" dirty="0" err="1"/>
              <a:t>va</a:t>
            </a:r>
            <a:r>
              <a:rPr lang="en-US" dirty="0"/>
              <a:t> </a:t>
            </a:r>
            <a:r>
              <a:rPr lang="en-US" dirty="0" err="1"/>
              <a:t>yaxshilash</a:t>
            </a:r>
            <a:r>
              <a:rPr lang="en-US" dirty="0"/>
              <a:t> </a:t>
            </a:r>
            <a:r>
              <a:rPr lang="en-US" dirty="0" err="1"/>
              <a:t>uchun</a:t>
            </a:r>
            <a:r>
              <a:rPr lang="en-US" dirty="0"/>
              <a:t> </a:t>
            </a:r>
            <a:r>
              <a:rPr lang="en-US" dirty="0" err="1"/>
              <a:t>muhimdir</a:t>
            </a:r>
            <a:r>
              <a:rPr lang="en-US" dirty="0"/>
              <a:t> </a:t>
            </a:r>
            <a:r>
              <a:rPr lang="en-US" dirty="0" err="1"/>
              <a:t>va</a:t>
            </a:r>
            <a:r>
              <a:rPr lang="en-US" dirty="0"/>
              <a:t> </a:t>
            </a:r>
            <a:r>
              <a:rPr lang="en-US" dirty="0" err="1"/>
              <a:t>ular</a:t>
            </a:r>
            <a:r>
              <a:rPr lang="en-US" dirty="0"/>
              <a:t> </a:t>
            </a:r>
            <a:r>
              <a:rPr lang="en-US" dirty="0" err="1"/>
              <a:t>ko'pincha</a:t>
            </a:r>
            <a:r>
              <a:rPr lang="en-US" dirty="0"/>
              <a:t> </a:t>
            </a:r>
            <a:r>
              <a:rPr lang="en-US" dirty="0" err="1"/>
              <a:t>tadqiqot</a:t>
            </a:r>
            <a:r>
              <a:rPr lang="en-US" dirty="0"/>
              <a:t> </a:t>
            </a:r>
            <a:r>
              <a:rPr lang="en-US" dirty="0" err="1"/>
              <a:t>mavzulari</a:t>
            </a:r>
            <a:r>
              <a:rPr lang="en-US" dirty="0"/>
              <a:t> </a:t>
            </a:r>
            <a:r>
              <a:rPr lang="en-US" dirty="0" err="1"/>
              <a:t>va</a:t>
            </a:r>
            <a:r>
              <a:rPr lang="en-US" dirty="0"/>
              <a:t> </a:t>
            </a:r>
            <a:r>
              <a:rPr lang="en-US" dirty="0" err="1"/>
              <a:t>usullarida</a:t>
            </a:r>
            <a:r>
              <a:rPr lang="en-US" dirty="0"/>
              <a:t> </a:t>
            </a:r>
            <a:r>
              <a:rPr lang="en-US" dirty="0" err="1"/>
              <a:t>bir-biriga</a:t>
            </a:r>
            <a:r>
              <a:rPr lang="en-US" dirty="0"/>
              <a:t> </a:t>
            </a:r>
            <a:r>
              <a:rPr lang="en-US" dirty="0" err="1"/>
              <a:t>mos</a:t>
            </a:r>
            <a:r>
              <a:rPr lang="en-US" dirty="0"/>
              <a:t> </a:t>
            </a:r>
            <a:r>
              <a:rPr lang="en-US" dirty="0" err="1"/>
              <a:t>keladi</a:t>
            </a:r>
            <a:r>
              <a:rPr lang="en-US" dirty="0"/>
              <a:t>. </a:t>
            </a:r>
            <a:r>
              <a:rPr lang="en-US" dirty="0" err="1"/>
              <a:t>Biroq</a:t>
            </a:r>
            <a:r>
              <a:rPr lang="en-US" dirty="0"/>
              <a:t>, </a:t>
            </a:r>
            <a:r>
              <a:rPr lang="en-US" dirty="0" err="1"/>
              <a:t>tashkiliy</a:t>
            </a:r>
            <a:r>
              <a:rPr lang="en-US" dirty="0"/>
              <a:t> </a:t>
            </a:r>
            <a:r>
              <a:rPr lang="en-US" dirty="0" err="1"/>
              <a:t>nazariya</a:t>
            </a:r>
            <a:r>
              <a:rPr lang="en-US" dirty="0"/>
              <a:t> </a:t>
            </a:r>
            <a:r>
              <a:rPr lang="en-US" dirty="0" err="1"/>
              <a:t>ko'pincha</a:t>
            </a:r>
            <a:r>
              <a:rPr lang="en-US" dirty="0"/>
              <a:t> </a:t>
            </a:r>
            <a:r>
              <a:rPr lang="en-US" dirty="0" err="1"/>
              <a:t>ancha</a:t>
            </a:r>
            <a:r>
              <a:rPr lang="en-US" dirty="0"/>
              <a:t> </a:t>
            </a:r>
            <a:r>
              <a:rPr lang="en-US" dirty="0" err="1"/>
              <a:t>kengroq</a:t>
            </a:r>
            <a:r>
              <a:rPr lang="en-US" dirty="0"/>
              <a:t> </a:t>
            </a:r>
            <a:r>
              <a:rPr lang="en-US" dirty="0" err="1"/>
              <a:t>bo'lib</a:t>
            </a:r>
            <a:r>
              <a:rPr lang="en-US" dirty="0"/>
              <a:t>, </a:t>
            </a:r>
            <a:r>
              <a:rPr lang="en-US" dirty="0" err="1"/>
              <a:t>alohida</a:t>
            </a:r>
            <a:r>
              <a:rPr lang="en-US" dirty="0"/>
              <a:t> </a:t>
            </a:r>
            <a:r>
              <a:rPr lang="en-US" dirty="0" err="1"/>
              <a:t>shaxslarga</a:t>
            </a:r>
            <a:r>
              <a:rPr lang="en-US" dirty="0"/>
              <a:t> </a:t>
            </a:r>
            <a:r>
              <a:rPr lang="en-US" dirty="0" err="1"/>
              <a:t>e'tibor</a:t>
            </a:r>
            <a:r>
              <a:rPr lang="en-US" dirty="0"/>
              <a:t> </a:t>
            </a:r>
            <a:r>
              <a:rPr lang="en-US" dirty="0" err="1"/>
              <a:t>qaratmaydi</a:t>
            </a:r>
            <a:r>
              <a:rPr lang="en-US" dirty="0"/>
              <a:t>.</a:t>
            </a:r>
            <a:endParaRPr lang="ru-RU" dirty="0"/>
          </a:p>
        </p:txBody>
      </p:sp>
      <p:pic>
        <p:nvPicPr>
          <p:cNvPr id="8" name="Объект 7"/>
          <p:cNvPicPr>
            <a:picLocks noChangeAspect="1"/>
          </p:cNvPicPr>
          <p:nvPr/>
        </p:nvPicPr>
        <p:blipFill>
          <a:blip r:embed="rId2">
            <a:extLst>
              <a:ext uri="{BEBA8EAE-BF5A-486C-A8C5-ECC9F3942E4B}">
                <a14:imgProps xmlns:a14="http://schemas.microsoft.com/office/drawing/2010/main">
                  <a14:imgLayer r:embed="rId3">
                    <a14:imgEffect>
                      <a14:backgroundRemoval t="5065" b="100000" l="7692" r="93462">
                        <a14:foregroundMark x1="28692" y1="17780" x2="24846" y2="19935"/>
                        <a14:foregroundMark x1="49692" y1="40948" x2="43077" y2="40948"/>
                        <a14:foregroundMark x1="62923" y1="12716" x2="67846" y2="12716"/>
                        <a14:foregroundMark x1="68154" y1="21013" x2="72462" y2="21336"/>
                        <a14:foregroundMark x1="81538" y1="31681" x2="77615" y2="30065"/>
                      </a14:backgroundRemoval>
                    </a14:imgEffect>
                  </a14:imgLayer>
                </a14:imgProps>
              </a:ext>
              <a:ext uri="{28A0092B-C50C-407E-A947-70E740481C1C}">
                <a14:useLocalDpi xmlns:a14="http://schemas.microsoft.com/office/drawing/2010/main" val="0"/>
              </a:ext>
            </a:extLst>
          </a:blip>
          <a:stretch>
            <a:fillRect/>
          </a:stretch>
        </p:blipFill>
        <p:spPr>
          <a:xfrm>
            <a:off x="1547665" y="2924944"/>
            <a:ext cx="5544616" cy="3168352"/>
          </a:xfrm>
          <a:prstGeom prst="rect">
            <a:avLst/>
          </a:prstGeom>
        </p:spPr>
      </p:pic>
    </p:spTree>
    <p:extLst>
      <p:ext uri="{BB962C8B-B14F-4D97-AF65-F5344CB8AC3E}">
        <p14:creationId xmlns:p14="http://schemas.microsoft.com/office/powerpoint/2010/main" val="3677424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09600" y="332656"/>
            <a:ext cx="7924800" cy="4114800"/>
          </a:xfrm>
        </p:spPr>
        <p:txBody>
          <a:bodyPr>
            <a:normAutofit fontScale="85000" lnSpcReduction="10000"/>
          </a:bodyPr>
          <a:lstStyle/>
          <a:p>
            <a:r>
              <a:rPr lang="en-US" dirty="0" err="1"/>
              <a:t>Tashkiliy</a:t>
            </a:r>
            <a:r>
              <a:rPr lang="en-US" dirty="0"/>
              <a:t> </a:t>
            </a:r>
            <a:r>
              <a:rPr lang="en-US" dirty="0" err="1"/>
              <a:t>xatti-harakatlarga</a:t>
            </a:r>
            <a:r>
              <a:rPr lang="en-US" dirty="0"/>
              <a:t> </a:t>
            </a:r>
            <a:r>
              <a:rPr lang="en-US" dirty="0" err="1"/>
              <a:t>misollar</a:t>
            </a:r>
            <a:endParaRPr lang="en-US" dirty="0"/>
          </a:p>
          <a:p>
            <a:r>
              <a:rPr lang="en-US" dirty="0" err="1"/>
              <a:t>Tashkiliy</a:t>
            </a:r>
            <a:r>
              <a:rPr lang="en-US" dirty="0"/>
              <a:t> </a:t>
            </a:r>
            <a:r>
              <a:rPr lang="en-US" dirty="0" err="1"/>
              <a:t>xulq-atvorni</a:t>
            </a:r>
            <a:r>
              <a:rPr lang="en-US" dirty="0"/>
              <a:t> </a:t>
            </a:r>
            <a:r>
              <a:rPr lang="en-US" dirty="0" err="1"/>
              <a:t>o'rganish</a:t>
            </a:r>
            <a:r>
              <a:rPr lang="en-US" dirty="0"/>
              <a:t> </a:t>
            </a:r>
            <a:r>
              <a:rPr lang="en-US" dirty="0" err="1"/>
              <a:t>natijalaridan</a:t>
            </a:r>
            <a:r>
              <a:rPr lang="en-US" dirty="0"/>
              <a:t> </a:t>
            </a:r>
            <a:r>
              <a:rPr lang="en-US" dirty="0" err="1"/>
              <a:t>rahbarlar</a:t>
            </a:r>
            <a:r>
              <a:rPr lang="en-US" dirty="0"/>
              <a:t> </a:t>
            </a:r>
            <a:r>
              <a:rPr lang="en-US" dirty="0" err="1"/>
              <a:t>va</a:t>
            </a:r>
            <a:r>
              <a:rPr lang="en-US" dirty="0"/>
              <a:t> </a:t>
            </a:r>
            <a:r>
              <a:rPr lang="en-US" dirty="0" err="1"/>
              <a:t>inson</a:t>
            </a:r>
            <a:r>
              <a:rPr lang="en-US" dirty="0"/>
              <a:t> </a:t>
            </a:r>
            <a:r>
              <a:rPr lang="en-US" dirty="0" err="1"/>
              <a:t>munosabatlari</a:t>
            </a:r>
            <a:r>
              <a:rPr lang="en-US" dirty="0"/>
              <a:t> </a:t>
            </a:r>
            <a:r>
              <a:rPr lang="en-US" dirty="0" err="1"/>
              <a:t>bo'yicha</a:t>
            </a:r>
            <a:r>
              <a:rPr lang="en-US" dirty="0"/>
              <a:t> </a:t>
            </a:r>
            <a:r>
              <a:rPr lang="en-US" dirty="0" err="1"/>
              <a:t>mutaxassislar</a:t>
            </a:r>
            <a:r>
              <a:rPr lang="en-US" dirty="0"/>
              <a:t> </a:t>
            </a:r>
            <a:r>
              <a:rPr lang="en-US" dirty="0" err="1"/>
              <a:t>biznes</a:t>
            </a:r>
            <a:r>
              <a:rPr lang="en-US" dirty="0"/>
              <a:t> </a:t>
            </a:r>
            <a:r>
              <a:rPr lang="en-US" dirty="0" err="1"/>
              <a:t>madaniyatini</a:t>
            </a:r>
            <a:r>
              <a:rPr lang="en-US" dirty="0"/>
              <a:t>, </a:t>
            </a:r>
            <a:r>
              <a:rPr lang="en-US" dirty="0" err="1"/>
              <a:t>bu</a:t>
            </a:r>
            <a:r>
              <a:rPr lang="en-US" dirty="0"/>
              <a:t> </a:t>
            </a:r>
            <a:r>
              <a:rPr lang="en-US" dirty="0" err="1"/>
              <a:t>madaniyat</a:t>
            </a:r>
            <a:r>
              <a:rPr lang="en-US" dirty="0"/>
              <a:t> </a:t>
            </a:r>
            <a:r>
              <a:rPr lang="en-US" dirty="0" err="1"/>
              <a:t>samaradorlik</a:t>
            </a:r>
            <a:r>
              <a:rPr lang="en-US" dirty="0"/>
              <a:t> </a:t>
            </a:r>
            <a:r>
              <a:rPr lang="en-US" dirty="0" err="1"/>
              <a:t>va</a:t>
            </a:r>
            <a:r>
              <a:rPr lang="en-US" dirty="0"/>
              <a:t> </a:t>
            </a:r>
            <a:r>
              <a:rPr lang="en-US" dirty="0" err="1"/>
              <a:t>xodimlarni</a:t>
            </a:r>
            <a:r>
              <a:rPr lang="en-US" dirty="0"/>
              <a:t> </a:t>
            </a:r>
            <a:r>
              <a:rPr lang="en-US" dirty="0" err="1"/>
              <a:t>ushlab</a:t>
            </a:r>
            <a:r>
              <a:rPr lang="en-US" dirty="0"/>
              <a:t> </a:t>
            </a:r>
            <a:r>
              <a:rPr lang="en-US" dirty="0" err="1"/>
              <a:t>turishga</a:t>
            </a:r>
            <a:r>
              <a:rPr lang="en-US" dirty="0"/>
              <a:t> </a:t>
            </a:r>
            <a:r>
              <a:rPr lang="en-US" dirty="0" err="1"/>
              <a:t>qanday</a:t>
            </a:r>
            <a:r>
              <a:rPr lang="en-US" dirty="0"/>
              <a:t> </a:t>
            </a:r>
            <a:r>
              <a:rPr lang="en-US" dirty="0" err="1"/>
              <a:t>yordam</a:t>
            </a:r>
            <a:r>
              <a:rPr lang="en-US" dirty="0"/>
              <a:t> </a:t>
            </a:r>
            <a:r>
              <a:rPr lang="en-US" dirty="0" err="1"/>
              <a:t>beradi</a:t>
            </a:r>
            <a:r>
              <a:rPr lang="en-US" dirty="0"/>
              <a:t> </a:t>
            </a:r>
            <a:r>
              <a:rPr lang="en-US" dirty="0" err="1"/>
              <a:t>yoki</a:t>
            </a:r>
            <a:r>
              <a:rPr lang="en-US" dirty="0"/>
              <a:t> </a:t>
            </a:r>
            <a:r>
              <a:rPr lang="en-US" dirty="0" err="1"/>
              <a:t>to'sqinlik</a:t>
            </a:r>
            <a:r>
              <a:rPr lang="en-US" dirty="0"/>
              <a:t> </a:t>
            </a:r>
            <a:r>
              <a:rPr lang="en-US" dirty="0" err="1"/>
              <a:t>qiladi</a:t>
            </a:r>
            <a:r>
              <a:rPr lang="en-US" dirty="0"/>
              <a:t>, </a:t>
            </a:r>
            <a:r>
              <a:rPr lang="en-US" dirty="0" err="1"/>
              <a:t>shuningdek</a:t>
            </a:r>
            <a:r>
              <a:rPr lang="en-US" dirty="0"/>
              <a:t>, </a:t>
            </a:r>
            <a:r>
              <a:rPr lang="en-US" dirty="0" err="1"/>
              <a:t>ishga</a:t>
            </a:r>
            <a:r>
              <a:rPr lang="en-US" dirty="0"/>
              <a:t> </a:t>
            </a:r>
            <a:r>
              <a:rPr lang="en-US" dirty="0" err="1"/>
              <a:t>qabul</a:t>
            </a:r>
            <a:r>
              <a:rPr lang="en-US" dirty="0"/>
              <a:t> </a:t>
            </a:r>
            <a:r>
              <a:rPr lang="en-US" dirty="0" err="1"/>
              <a:t>qilish</a:t>
            </a:r>
            <a:r>
              <a:rPr lang="en-US" dirty="0"/>
              <a:t> </a:t>
            </a:r>
            <a:r>
              <a:rPr lang="en-US" dirty="0" err="1"/>
              <a:t>jarayonida</a:t>
            </a:r>
            <a:r>
              <a:rPr lang="en-US" dirty="0"/>
              <a:t> </a:t>
            </a:r>
            <a:r>
              <a:rPr lang="en-US" dirty="0" err="1"/>
              <a:t>nomzodlarning</a:t>
            </a:r>
            <a:r>
              <a:rPr lang="en-US" dirty="0"/>
              <a:t> </a:t>
            </a:r>
            <a:r>
              <a:rPr lang="en-US" dirty="0" err="1"/>
              <a:t>qobiliyatlari</a:t>
            </a:r>
            <a:r>
              <a:rPr lang="en-US" dirty="0"/>
              <a:t> </a:t>
            </a:r>
            <a:r>
              <a:rPr lang="en-US" dirty="0" err="1"/>
              <a:t>va</a:t>
            </a:r>
            <a:r>
              <a:rPr lang="en-US" dirty="0"/>
              <a:t> </a:t>
            </a:r>
            <a:r>
              <a:rPr lang="en-US" dirty="0" err="1"/>
              <a:t>shaxsiyatini</a:t>
            </a:r>
            <a:r>
              <a:rPr lang="en-US" dirty="0"/>
              <a:t> </a:t>
            </a:r>
            <a:r>
              <a:rPr lang="en-US" dirty="0" err="1"/>
              <a:t>qanday</a:t>
            </a:r>
            <a:r>
              <a:rPr lang="en-US" dirty="0"/>
              <a:t> </a:t>
            </a:r>
            <a:r>
              <a:rPr lang="en-US" dirty="0" err="1"/>
              <a:t>baholashni</a:t>
            </a:r>
            <a:r>
              <a:rPr lang="en-US" dirty="0"/>
              <a:t> </a:t>
            </a:r>
            <a:r>
              <a:rPr lang="en-US" dirty="0" err="1"/>
              <a:t>yaxshiroq</a:t>
            </a:r>
            <a:r>
              <a:rPr lang="en-US" dirty="0"/>
              <a:t> </a:t>
            </a:r>
            <a:r>
              <a:rPr lang="en-US" dirty="0" err="1"/>
              <a:t>tushunish</a:t>
            </a:r>
            <a:r>
              <a:rPr lang="en-US" dirty="0"/>
              <a:t> </a:t>
            </a:r>
            <a:r>
              <a:rPr lang="en-US" dirty="0" err="1"/>
              <a:t>uchun</a:t>
            </a:r>
            <a:r>
              <a:rPr lang="en-US" dirty="0"/>
              <a:t> </a:t>
            </a:r>
            <a:r>
              <a:rPr lang="en-US" dirty="0" err="1"/>
              <a:t>ishlatiladi</a:t>
            </a:r>
            <a:r>
              <a:rPr lang="en-US" dirty="0"/>
              <a:t>.</a:t>
            </a:r>
          </a:p>
          <a:p>
            <a:endParaRPr lang="en-US" dirty="0"/>
          </a:p>
          <a:p>
            <a:r>
              <a:rPr lang="en-US" dirty="0" err="1"/>
              <a:t>Tashkiliy</a:t>
            </a:r>
            <a:r>
              <a:rPr lang="en-US" dirty="0"/>
              <a:t> </a:t>
            </a:r>
            <a:r>
              <a:rPr lang="en-US" dirty="0" err="1"/>
              <a:t>xulq-atvor</a:t>
            </a:r>
            <a:r>
              <a:rPr lang="en-US" dirty="0"/>
              <a:t> </a:t>
            </a:r>
            <a:r>
              <a:rPr lang="en-US" dirty="0" err="1"/>
              <a:t>nazariyalari</a:t>
            </a:r>
            <a:r>
              <a:rPr lang="en-US" dirty="0"/>
              <a:t> </a:t>
            </a:r>
            <a:r>
              <a:rPr lang="en-US" dirty="0" err="1"/>
              <a:t>odamlar</a:t>
            </a:r>
            <a:r>
              <a:rPr lang="en-US" dirty="0"/>
              <a:t> </a:t>
            </a:r>
            <a:r>
              <a:rPr lang="en-US" dirty="0" err="1"/>
              <a:t>guruhlarini</a:t>
            </a:r>
            <a:r>
              <a:rPr lang="en-US" dirty="0"/>
              <a:t> </a:t>
            </a:r>
            <a:r>
              <a:rPr lang="en-US" dirty="0" err="1"/>
              <a:t>haqiqiy</a:t>
            </a:r>
            <a:r>
              <a:rPr lang="en-US" dirty="0"/>
              <a:t> </a:t>
            </a:r>
            <a:r>
              <a:rPr lang="en-US" dirty="0" err="1"/>
              <a:t>baholash</a:t>
            </a:r>
            <a:r>
              <a:rPr lang="en-US" dirty="0"/>
              <a:t> </a:t>
            </a:r>
            <a:r>
              <a:rPr lang="en-US" dirty="0" err="1"/>
              <a:t>va</a:t>
            </a:r>
            <a:r>
              <a:rPr lang="en-US" dirty="0"/>
              <a:t> </a:t>
            </a:r>
            <a:r>
              <a:rPr lang="en-US" dirty="0" err="1"/>
              <a:t>boshqarish</a:t>
            </a:r>
            <a:r>
              <a:rPr lang="en-US" dirty="0"/>
              <a:t> </a:t>
            </a:r>
            <a:r>
              <a:rPr lang="en-US" dirty="0" err="1"/>
              <a:t>haqida</a:t>
            </a:r>
            <a:r>
              <a:rPr lang="en-US" dirty="0"/>
              <a:t> </a:t>
            </a:r>
            <a:r>
              <a:rPr lang="en-US" dirty="0" err="1"/>
              <a:t>ma'lumot</a:t>
            </a:r>
            <a:r>
              <a:rPr lang="en-US" dirty="0"/>
              <a:t> </a:t>
            </a:r>
            <a:r>
              <a:rPr lang="en-US" dirty="0" err="1"/>
              <a:t>beradi</a:t>
            </a:r>
            <a:r>
              <a:rPr lang="en-US" dirty="0"/>
              <a:t>. </a:t>
            </a:r>
            <a:r>
              <a:rPr lang="en-US" dirty="0" err="1"/>
              <a:t>Bir</a:t>
            </a:r>
            <a:r>
              <a:rPr lang="en-US" dirty="0"/>
              <a:t> </a:t>
            </a:r>
            <a:r>
              <a:rPr lang="en-US" dirty="0" err="1"/>
              <a:t>nechta</a:t>
            </a:r>
            <a:r>
              <a:rPr lang="en-US" dirty="0"/>
              <a:t> </a:t>
            </a:r>
            <a:r>
              <a:rPr lang="en-US" dirty="0" err="1"/>
              <a:t>komponentlar</a:t>
            </a:r>
            <a:r>
              <a:rPr lang="en-US" dirty="0"/>
              <a:t> </a:t>
            </a:r>
            <a:r>
              <a:rPr lang="en-US" dirty="0" err="1"/>
              <a:t>mavjud</a:t>
            </a:r>
            <a:r>
              <a:rPr lang="en-US" dirty="0" smtClean="0"/>
              <a:t>:</a:t>
            </a:r>
            <a:endParaRPr lang="en-US" dirty="0"/>
          </a:p>
          <a:p>
            <a:r>
              <a:rPr lang="en-US" dirty="0" err="1"/>
              <a:t>Shaxsning</a:t>
            </a:r>
            <a:r>
              <a:rPr lang="en-US" dirty="0"/>
              <a:t> </a:t>
            </a:r>
            <a:r>
              <a:rPr lang="en-US" dirty="0" err="1"/>
              <a:t>guruhlar</a:t>
            </a:r>
            <a:r>
              <a:rPr lang="en-US" dirty="0"/>
              <a:t> </a:t>
            </a:r>
            <a:r>
              <a:rPr lang="en-US" dirty="0" err="1"/>
              <a:t>bilan</a:t>
            </a:r>
            <a:r>
              <a:rPr lang="en-US" dirty="0"/>
              <a:t> </a:t>
            </a:r>
            <a:r>
              <a:rPr lang="en-US" dirty="0" err="1"/>
              <a:t>o'zaro</a:t>
            </a:r>
            <a:r>
              <a:rPr lang="en-US" dirty="0"/>
              <a:t> </a:t>
            </a:r>
            <a:r>
              <a:rPr lang="en-US" dirty="0" err="1"/>
              <a:t>munosabatda</a:t>
            </a:r>
            <a:r>
              <a:rPr lang="en-US" dirty="0"/>
              <a:t> </a:t>
            </a:r>
            <a:r>
              <a:rPr lang="en-US" dirty="0" err="1"/>
              <a:t>bo'lishida</a:t>
            </a:r>
            <a:r>
              <a:rPr lang="en-US" dirty="0"/>
              <a:t> </a:t>
            </a:r>
            <a:r>
              <a:rPr lang="en-US" dirty="0" err="1"/>
              <a:t>va</a:t>
            </a:r>
            <a:r>
              <a:rPr lang="en-US" dirty="0"/>
              <a:t> </a:t>
            </a:r>
            <a:r>
              <a:rPr lang="en-US" dirty="0" err="1"/>
              <a:t>ish</a:t>
            </a:r>
            <a:r>
              <a:rPr lang="en-US" dirty="0"/>
              <a:t> </a:t>
            </a:r>
            <a:r>
              <a:rPr lang="en-US" dirty="0" err="1"/>
              <a:t>olib</a:t>
            </a:r>
            <a:r>
              <a:rPr lang="en-US" dirty="0"/>
              <a:t> </a:t>
            </a:r>
            <a:r>
              <a:rPr lang="en-US" dirty="0" err="1"/>
              <a:t>borishida</a:t>
            </a:r>
            <a:r>
              <a:rPr lang="en-US" dirty="0"/>
              <a:t> </a:t>
            </a:r>
            <a:r>
              <a:rPr lang="en-US" dirty="0" err="1"/>
              <a:t>katta</a:t>
            </a:r>
            <a:r>
              <a:rPr lang="en-US" dirty="0"/>
              <a:t> </a:t>
            </a:r>
            <a:r>
              <a:rPr lang="en-US" dirty="0" err="1"/>
              <a:t>rol</a:t>
            </a:r>
            <a:r>
              <a:rPr lang="en-US" dirty="0"/>
              <a:t> </a:t>
            </a:r>
            <a:r>
              <a:rPr lang="en-US" dirty="0" err="1"/>
              <a:t>o'ynaydi</a:t>
            </a:r>
            <a:r>
              <a:rPr lang="en-US" dirty="0"/>
              <a:t>. </a:t>
            </a:r>
            <a:r>
              <a:rPr lang="en-US" dirty="0" err="1"/>
              <a:t>Nomzodning</a:t>
            </a:r>
            <a:r>
              <a:rPr lang="en-US" dirty="0"/>
              <a:t> </a:t>
            </a:r>
            <a:r>
              <a:rPr lang="en-US" dirty="0" err="1"/>
              <a:t>shaxsini</a:t>
            </a:r>
            <a:r>
              <a:rPr lang="en-US" dirty="0"/>
              <a:t> test </a:t>
            </a:r>
            <a:r>
              <a:rPr lang="en-US" dirty="0" err="1"/>
              <a:t>orqali</a:t>
            </a:r>
            <a:r>
              <a:rPr lang="en-US" dirty="0"/>
              <a:t> </a:t>
            </a:r>
            <a:r>
              <a:rPr lang="en-US" dirty="0" err="1"/>
              <a:t>yoki</a:t>
            </a:r>
            <a:r>
              <a:rPr lang="en-US" dirty="0"/>
              <a:t> </a:t>
            </a:r>
            <a:r>
              <a:rPr lang="en-US" dirty="0" err="1"/>
              <a:t>suhbat</a:t>
            </a:r>
            <a:r>
              <a:rPr lang="en-US" dirty="0"/>
              <a:t> </a:t>
            </a:r>
            <a:r>
              <a:rPr lang="en-US" dirty="0" err="1"/>
              <a:t>orqali</a:t>
            </a:r>
            <a:r>
              <a:rPr lang="en-US" dirty="0"/>
              <a:t> </a:t>
            </a:r>
            <a:r>
              <a:rPr lang="en-US" dirty="0" err="1"/>
              <a:t>tushunish</a:t>
            </a:r>
            <a:r>
              <a:rPr lang="en-US" dirty="0"/>
              <a:t> </a:t>
            </a:r>
            <a:r>
              <a:rPr lang="en-US" dirty="0" err="1"/>
              <a:t>ularning</a:t>
            </a:r>
            <a:r>
              <a:rPr lang="en-US" dirty="0"/>
              <a:t> </a:t>
            </a:r>
            <a:r>
              <a:rPr lang="en-US" dirty="0" err="1"/>
              <a:t>tashkilotga</a:t>
            </a:r>
            <a:r>
              <a:rPr lang="en-US" dirty="0"/>
              <a:t> </a:t>
            </a:r>
            <a:r>
              <a:rPr lang="en-US" dirty="0" err="1"/>
              <a:t>mos</a:t>
            </a:r>
            <a:r>
              <a:rPr lang="en-US" dirty="0"/>
              <a:t> </a:t>
            </a:r>
            <a:r>
              <a:rPr lang="en-US" dirty="0" err="1"/>
              <a:t>kelishini</a:t>
            </a:r>
            <a:r>
              <a:rPr lang="en-US" dirty="0"/>
              <a:t> </a:t>
            </a:r>
            <a:r>
              <a:rPr lang="en-US" dirty="0" err="1"/>
              <a:t>aniqlashga</a:t>
            </a:r>
            <a:r>
              <a:rPr lang="en-US" dirty="0"/>
              <a:t> </a:t>
            </a:r>
            <a:r>
              <a:rPr lang="en-US" dirty="0" err="1"/>
              <a:t>yordam</a:t>
            </a:r>
            <a:r>
              <a:rPr lang="en-US" dirty="0"/>
              <a:t> </a:t>
            </a:r>
            <a:r>
              <a:rPr lang="en-US" dirty="0" err="1"/>
              <a:t>beradi</a:t>
            </a:r>
            <a:r>
              <a:rPr lang="en-US" dirty="0"/>
              <a:t>.</a:t>
            </a:r>
          </a:p>
          <a:p>
            <a:r>
              <a:rPr lang="en-US" dirty="0" err="1"/>
              <a:t>Etakchilik</a:t>
            </a:r>
            <a:r>
              <a:rPr lang="en-US" dirty="0"/>
              <a:t> - u </a:t>
            </a:r>
            <a:r>
              <a:rPr lang="en-US" dirty="0" err="1"/>
              <a:t>qanday</a:t>
            </a:r>
            <a:r>
              <a:rPr lang="en-US" dirty="0"/>
              <a:t> </a:t>
            </a:r>
            <a:r>
              <a:rPr lang="en-US" dirty="0" err="1"/>
              <a:t>ko'rinishga</a:t>
            </a:r>
            <a:r>
              <a:rPr lang="en-US" dirty="0"/>
              <a:t> </a:t>
            </a:r>
            <a:r>
              <a:rPr lang="en-US" dirty="0" err="1"/>
              <a:t>ega</a:t>
            </a:r>
            <a:r>
              <a:rPr lang="en-US" dirty="0"/>
              <a:t> </a:t>
            </a:r>
            <a:r>
              <a:rPr lang="en-US" dirty="0" err="1"/>
              <a:t>va</a:t>
            </a:r>
            <a:r>
              <a:rPr lang="en-US" dirty="0"/>
              <a:t> u </a:t>
            </a:r>
            <a:r>
              <a:rPr lang="en-US" dirty="0" err="1"/>
              <a:t>qaerdan</a:t>
            </a:r>
            <a:r>
              <a:rPr lang="en-US" dirty="0"/>
              <a:t> </a:t>
            </a:r>
            <a:r>
              <a:rPr lang="en-US" dirty="0" err="1"/>
              <a:t>kelib</a:t>
            </a:r>
            <a:r>
              <a:rPr lang="en-US" dirty="0"/>
              <a:t> </a:t>
            </a:r>
            <a:r>
              <a:rPr lang="en-US" dirty="0" err="1"/>
              <a:t>chiqadi</a:t>
            </a:r>
            <a:r>
              <a:rPr lang="en-US" dirty="0"/>
              <a:t> - </a:t>
            </a:r>
            <a:r>
              <a:rPr lang="en-US" dirty="0" err="1"/>
              <a:t>tashkilotning</a:t>
            </a:r>
            <a:r>
              <a:rPr lang="en-US" dirty="0"/>
              <a:t> </a:t>
            </a:r>
            <a:r>
              <a:rPr lang="en-US" dirty="0" err="1"/>
              <a:t>xatti-harakatlari</a:t>
            </a:r>
            <a:r>
              <a:rPr lang="en-US" dirty="0"/>
              <a:t> </a:t>
            </a:r>
            <a:r>
              <a:rPr lang="en-US" dirty="0" err="1"/>
              <a:t>sohasida</a:t>
            </a:r>
            <a:r>
              <a:rPr lang="en-US" dirty="0"/>
              <a:t> </a:t>
            </a:r>
            <a:r>
              <a:rPr lang="en-US" dirty="0" err="1"/>
              <a:t>munozaralar</a:t>
            </a:r>
            <a:r>
              <a:rPr lang="en-US" dirty="0"/>
              <a:t> </a:t>
            </a:r>
            <a:r>
              <a:rPr lang="en-US" dirty="0" err="1"/>
              <a:t>va</a:t>
            </a:r>
            <a:r>
              <a:rPr lang="en-US" dirty="0"/>
              <a:t> </a:t>
            </a:r>
            <a:r>
              <a:rPr lang="en-US" dirty="0" err="1"/>
              <a:t>o'rganish</a:t>
            </a:r>
            <a:r>
              <a:rPr lang="en-US" dirty="0"/>
              <a:t> </a:t>
            </a:r>
            <a:r>
              <a:rPr lang="en-US" dirty="0" err="1"/>
              <a:t>uchun</a:t>
            </a:r>
            <a:r>
              <a:rPr lang="en-US" dirty="0"/>
              <a:t> boy </a:t>
            </a:r>
            <a:r>
              <a:rPr lang="en-US" dirty="0" err="1"/>
              <a:t>mavzudir</a:t>
            </a:r>
            <a:r>
              <a:rPr lang="en-US" dirty="0"/>
              <a:t>. </a:t>
            </a:r>
            <a:r>
              <a:rPr lang="en-US" dirty="0" err="1"/>
              <a:t>Rahbarlik</a:t>
            </a:r>
            <a:r>
              <a:rPr lang="en-US" dirty="0"/>
              <a:t> </a:t>
            </a:r>
            <a:r>
              <a:rPr lang="en-US" dirty="0" err="1"/>
              <a:t>keng</a:t>
            </a:r>
            <a:r>
              <a:rPr lang="en-US" dirty="0"/>
              <a:t>, </a:t>
            </a:r>
            <a:r>
              <a:rPr lang="en-US" dirty="0" err="1"/>
              <a:t>yo'naltirilgan</a:t>
            </a:r>
            <a:r>
              <a:rPr lang="en-US" dirty="0"/>
              <a:t>, </a:t>
            </a:r>
            <a:r>
              <a:rPr lang="en-US" dirty="0" err="1"/>
              <a:t>markazlashtirilgan</a:t>
            </a:r>
            <a:r>
              <a:rPr lang="en-US" dirty="0"/>
              <a:t> </a:t>
            </a:r>
            <a:r>
              <a:rPr lang="en-US" dirty="0" err="1"/>
              <a:t>yoki</a:t>
            </a:r>
            <a:r>
              <a:rPr lang="en-US" dirty="0"/>
              <a:t> </a:t>
            </a:r>
            <a:r>
              <a:rPr lang="en-US" dirty="0" err="1"/>
              <a:t>markazlashtirilmagan</a:t>
            </a:r>
            <a:r>
              <a:rPr lang="en-US" dirty="0"/>
              <a:t>, </a:t>
            </a:r>
            <a:r>
              <a:rPr lang="en-US" dirty="0" err="1"/>
              <a:t>qaror</a:t>
            </a:r>
            <a:r>
              <a:rPr lang="en-US" dirty="0"/>
              <a:t> </a:t>
            </a:r>
            <a:r>
              <a:rPr lang="en-US" dirty="0" err="1"/>
              <a:t>qabul</a:t>
            </a:r>
            <a:r>
              <a:rPr lang="en-US" dirty="0"/>
              <a:t> </a:t>
            </a:r>
            <a:r>
              <a:rPr lang="en-US" dirty="0" err="1"/>
              <a:t>qilishga</a:t>
            </a:r>
            <a:r>
              <a:rPr lang="en-US" dirty="0"/>
              <a:t> </a:t>
            </a:r>
            <a:r>
              <a:rPr lang="en-US" dirty="0" err="1"/>
              <a:t>yo'naltirilgan</a:t>
            </a:r>
            <a:r>
              <a:rPr lang="en-US" dirty="0"/>
              <a:t>, </a:t>
            </a:r>
            <a:r>
              <a:rPr lang="en-US" dirty="0" err="1"/>
              <a:t>shaxsning</a:t>
            </a:r>
            <a:r>
              <a:rPr lang="en-US" dirty="0"/>
              <a:t> </a:t>
            </a:r>
            <a:r>
              <a:rPr lang="en-US" dirty="0" err="1"/>
              <a:t>o'ziga</a:t>
            </a:r>
            <a:r>
              <a:rPr lang="en-US" dirty="0"/>
              <a:t> </a:t>
            </a:r>
            <a:r>
              <a:rPr lang="en-US" dirty="0" err="1"/>
              <a:t>xos</a:t>
            </a:r>
            <a:r>
              <a:rPr lang="en-US" dirty="0"/>
              <a:t> </a:t>
            </a:r>
            <a:r>
              <a:rPr lang="en-US" dirty="0" err="1"/>
              <a:t>xususiyati</a:t>
            </a:r>
            <a:r>
              <a:rPr lang="en-US" dirty="0"/>
              <a:t> </a:t>
            </a:r>
            <a:r>
              <a:rPr lang="en-US" dirty="0" err="1"/>
              <a:t>yoki</a:t>
            </a:r>
            <a:r>
              <a:rPr lang="en-US" dirty="0"/>
              <a:t> </a:t>
            </a:r>
            <a:r>
              <a:rPr lang="en-US" dirty="0" err="1"/>
              <a:t>shunchaki</a:t>
            </a:r>
            <a:r>
              <a:rPr lang="en-US" dirty="0"/>
              <a:t> </a:t>
            </a:r>
            <a:r>
              <a:rPr lang="en-US" dirty="0" err="1"/>
              <a:t>hokimiyat</a:t>
            </a:r>
            <a:r>
              <a:rPr lang="en-US" dirty="0"/>
              <a:t> </a:t>
            </a:r>
            <a:r>
              <a:rPr lang="en-US" dirty="0" err="1"/>
              <a:t>mavqei</a:t>
            </a:r>
            <a:r>
              <a:rPr lang="en-US" dirty="0"/>
              <a:t> </a:t>
            </a:r>
            <a:r>
              <a:rPr lang="en-US" dirty="0" err="1"/>
              <a:t>natijasi</a:t>
            </a:r>
            <a:r>
              <a:rPr lang="en-US" dirty="0"/>
              <a:t> </a:t>
            </a:r>
            <a:r>
              <a:rPr lang="en-US" dirty="0" err="1"/>
              <a:t>bo'lishi</a:t>
            </a:r>
            <a:r>
              <a:rPr lang="en-US" dirty="0"/>
              <a:t> </a:t>
            </a:r>
            <a:r>
              <a:rPr lang="en-US" dirty="0" err="1"/>
              <a:t>mumkin</a:t>
            </a:r>
            <a:r>
              <a:rPr lang="en-US" dirty="0"/>
              <a:t>.</a:t>
            </a:r>
          </a:p>
          <a:p>
            <a:r>
              <a:rPr lang="en-US" dirty="0" err="1"/>
              <a:t>Kuch</a:t>
            </a:r>
            <a:r>
              <a:rPr lang="en-US" dirty="0"/>
              <a:t>, </a:t>
            </a:r>
            <a:r>
              <a:rPr lang="en-US" dirty="0" err="1"/>
              <a:t>hokimiyat</a:t>
            </a:r>
            <a:r>
              <a:rPr lang="en-US" dirty="0"/>
              <a:t> </a:t>
            </a:r>
            <a:r>
              <a:rPr lang="en-US" dirty="0" err="1"/>
              <a:t>va</a:t>
            </a:r>
            <a:r>
              <a:rPr lang="en-US" dirty="0"/>
              <a:t> </a:t>
            </a:r>
            <a:r>
              <a:rPr lang="en-US" dirty="0" err="1"/>
              <a:t>siyosat</a:t>
            </a:r>
            <a:r>
              <a:rPr lang="en-US" dirty="0"/>
              <a:t> </a:t>
            </a:r>
            <a:r>
              <a:rPr lang="en-US" dirty="0" err="1"/>
              <a:t>ish</a:t>
            </a:r>
            <a:r>
              <a:rPr lang="en-US" dirty="0"/>
              <a:t> </a:t>
            </a:r>
            <a:r>
              <a:rPr lang="en-US" dirty="0" err="1"/>
              <a:t>joyida</a:t>
            </a:r>
            <a:r>
              <a:rPr lang="en-US" dirty="0"/>
              <a:t> </a:t>
            </a:r>
            <a:r>
              <a:rPr lang="en-US" dirty="0" err="1"/>
              <a:t>o'zaro</a:t>
            </a:r>
            <a:r>
              <a:rPr lang="en-US" dirty="0"/>
              <a:t> </a:t>
            </a:r>
            <a:r>
              <a:rPr lang="en-US" dirty="0" err="1"/>
              <a:t>bog'liq</a:t>
            </a:r>
            <a:r>
              <a:rPr lang="en-US" dirty="0"/>
              <a:t> </a:t>
            </a:r>
            <a:r>
              <a:rPr lang="en-US" dirty="0" err="1"/>
              <a:t>holda</a:t>
            </a:r>
            <a:r>
              <a:rPr lang="en-US" dirty="0"/>
              <a:t> </a:t>
            </a:r>
            <a:r>
              <a:rPr lang="en-US" dirty="0" err="1"/>
              <a:t>ishlaydi</a:t>
            </a:r>
            <a:r>
              <a:rPr lang="en-US" dirty="0"/>
              <a:t>. </a:t>
            </a:r>
            <a:r>
              <a:rPr lang="en-US" dirty="0" err="1"/>
              <a:t>Ish</a:t>
            </a:r>
            <a:r>
              <a:rPr lang="en-US" dirty="0"/>
              <a:t> </a:t>
            </a:r>
            <a:r>
              <a:rPr lang="en-US" dirty="0" err="1"/>
              <a:t>joyidagi</a:t>
            </a:r>
            <a:r>
              <a:rPr lang="en-US" dirty="0"/>
              <a:t> </a:t>
            </a:r>
            <a:r>
              <a:rPr lang="en-US" dirty="0" err="1"/>
              <a:t>qoidalar</a:t>
            </a:r>
            <a:r>
              <a:rPr lang="en-US" dirty="0"/>
              <a:t> </a:t>
            </a:r>
            <a:r>
              <a:rPr lang="en-US" dirty="0" err="1"/>
              <a:t>va</a:t>
            </a:r>
            <a:r>
              <a:rPr lang="en-US" dirty="0"/>
              <a:t> </a:t>
            </a:r>
            <a:r>
              <a:rPr lang="en-US" dirty="0" err="1"/>
              <a:t>axloqiy</a:t>
            </a:r>
            <a:r>
              <a:rPr lang="en-US" dirty="0"/>
              <a:t> </a:t>
            </a:r>
            <a:r>
              <a:rPr lang="en-US" dirty="0" err="1"/>
              <a:t>ko'rsatmalar</a:t>
            </a:r>
            <a:r>
              <a:rPr lang="en-US" dirty="0"/>
              <a:t> </a:t>
            </a:r>
            <a:r>
              <a:rPr lang="en-US" dirty="0" err="1"/>
              <a:t>bilan</a:t>
            </a:r>
            <a:r>
              <a:rPr lang="en-US" dirty="0"/>
              <a:t> </a:t>
            </a:r>
            <a:r>
              <a:rPr lang="en-US" dirty="0" err="1"/>
              <a:t>kelishilgan</a:t>
            </a:r>
            <a:r>
              <a:rPr lang="en-US" dirty="0"/>
              <a:t> </a:t>
            </a:r>
            <a:r>
              <a:rPr lang="en-US" dirty="0" err="1"/>
              <a:t>holda</a:t>
            </a:r>
            <a:r>
              <a:rPr lang="en-US" dirty="0"/>
              <a:t>, </a:t>
            </a:r>
            <a:r>
              <a:rPr lang="en-US" dirty="0" err="1"/>
              <a:t>ushbu</a:t>
            </a:r>
            <a:r>
              <a:rPr lang="en-US" dirty="0"/>
              <a:t> </a:t>
            </a:r>
            <a:r>
              <a:rPr lang="en-US" dirty="0" err="1"/>
              <a:t>elementlarni</a:t>
            </a:r>
            <a:r>
              <a:rPr lang="en-US" dirty="0"/>
              <a:t> </a:t>
            </a:r>
            <a:r>
              <a:rPr lang="en-US" dirty="0" err="1"/>
              <a:t>ko'rsatish</a:t>
            </a:r>
            <a:r>
              <a:rPr lang="en-US" dirty="0"/>
              <a:t> </a:t>
            </a:r>
            <a:r>
              <a:rPr lang="en-US" dirty="0" err="1"/>
              <a:t>va</a:t>
            </a:r>
            <a:r>
              <a:rPr lang="en-US" dirty="0"/>
              <a:t> </a:t>
            </a:r>
            <a:r>
              <a:rPr lang="en-US" dirty="0" err="1"/>
              <a:t>ulardan</a:t>
            </a:r>
            <a:r>
              <a:rPr lang="en-US" dirty="0"/>
              <a:t> </a:t>
            </a:r>
            <a:r>
              <a:rPr lang="en-US" dirty="0" err="1"/>
              <a:t>foydalanishning</a:t>
            </a:r>
            <a:r>
              <a:rPr lang="en-US" dirty="0"/>
              <a:t> </a:t>
            </a:r>
            <a:r>
              <a:rPr lang="en-US" dirty="0" err="1"/>
              <a:t>tegishli</a:t>
            </a:r>
            <a:r>
              <a:rPr lang="en-US" dirty="0"/>
              <a:t> </a:t>
            </a:r>
            <a:r>
              <a:rPr lang="en-US" dirty="0" err="1"/>
              <a:t>usullarini</a:t>
            </a:r>
            <a:r>
              <a:rPr lang="en-US" dirty="0"/>
              <a:t> </a:t>
            </a:r>
            <a:r>
              <a:rPr lang="en-US" dirty="0" err="1"/>
              <a:t>tushunish</a:t>
            </a:r>
            <a:r>
              <a:rPr lang="en-US" dirty="0"/>
              <a:t>, </a:t>
            </a:r>
            <a:r>
              <a:rPr lang="en-US" dirty="0" err="1"/>
              <a:t>yaxlit</a:t>
            </a:r>
            <a:r>
              <a:rPr lang="en-US" dirty="0"/>
              <a:t> </a:t>
            </a:r>
            <a:r>
              <a:rPr lang="en-US" dirty="0" err="1"/>
              <a:t>biznes</a:t>
            </a:r>
            <a:r>
              <a:rPr lang="en-US" dirty="0"/>
              <a:t> </a:t>
            </a:r>
            <a:r>
              <a:rPr lang="en-US" dirty="0" err="1"/>
              <a:t>yuritishning</a:t>
            </a:r>
            <a:r>
              <a:rPr lang="en-US" dirty="0"/>
              <a:t> </a:t>
            </a:r>
            <a:r>
              <a:rPr lang="en-US" dirty="0" err="1"/>
              <a:t>asosiy</a:t>
            </a:r>
            <a:r>
              <a:rPr lang="en-US" dirty="0"/>
              <a:t> </a:t>
            </a:r>
            <a:r>
              <a:rPr lang="en-US" dirty="0" err="1"/>
              <a:t>komponentlari</a:t>
            </a:r>
            <a:r>
              <a:rPr lang="en-US" dirty="0"/>
              <a:t> </a:t>
            </a:r>
            <a:r>
              <a:rPr lang="en-US" dirty="0" err="1"/>
              <a:t>hisoblanadi</a:t>
            </a:r>
            <a:r>
              <a:rPr lang="en-US" dirty="0"/>
              <a:t>.</a:t>
            </a:r>
            <a:endParaRPr lang="ru-RU" dirty="0"/>
          </a:p>
        </p:txBody>
      </p:sp>
    </p:spTree>
    <p:extLst>
      <p:ext uri="{BB962C8B-B14F-4D97-AF65-F5344CB8AC3E}">
        <p14:creationId xmlns:p14="http://schemas.microsoft.com/office/powerpoint/2010/main" val="3923613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09600" y="404664"/>
            <a:ext cx="7924800" cy="2304256"/>
          </a:xfrm>
        </p:spPr>
        <p:txBody>
          <a:bodyPr>
            <a:normAutofit/>
          </a:bodyPr>
          <a:lstStyle/>
          <a:p>
            <a:r>
              <a:rPr lang="en-US" dirty="0" err="1"/>
              <a:t>Tashkiliy</a:t>
            </a:r>
            <a:r>
              <a:rPr lang="en-US" dirty="0"/>
              <a:t> </a:t>
            </a:r>
            <a:r>
              <a:rPr lang="en-US" dirty="0" err="1"/>
              <a:t>xulq-atvor</a:t>
            </a:r>
            <a:r>
              <a:rPr lang="en-US" dirty="0"/>
              <a:t> </a:t>
            </a:r>
            <a:r>
              <a:rPr lang="en-US" dirty="0" err="1"/>
              <a:t>nima</a:t>
            </a:r>
            <a:r>
              <a:rPr lang="en-US" dirty="0"/>
              <a:t> </a:t>
            </a:r>
            <a:r>
              <a:rPr lang="en-US" dirty="0" err="1"/>
              <a:t>uchun</a:t>
            </a:r>
            <a:r>
              <a:rPr lang="en-US" dirty="0"/>
              <a:t> </a:t>
            </a:r>
            <a:r>
              <a:rPr lang="en-US" dirty="0" err="1"/>
              <a:t>muhim</a:t>
            </a:r>
            <a:r>
              <a:rPr lang="en-US" dirty="0"/>
              <a:t>?</a:t>
            </a:r>
          </a:p>
          <a:p>
            <a:r>
              <a:rPr lang="en-US" dirty="0" err="1"/>
              <a:t>Tashkiliy</a:t>
            </a:r>
            <a:r>
              <a:rPr lang="en-US" dirty="0"/>
              <a:t> </a:t>
            </a:r>
            <a:r>
              <a:rPr lang="en-US" dirty="0" err="1"/>
              <a:t>xulq-atvor</a:t>
            </a:r>
            <a:r>
              <a:rPr lang="en-US" dirty="0"/>
              <a:t> </a:t>
            </a:r>
            <a:r>
              <a:rPr lang="en-US" dirty="0" err="1"/>
              <a:t>odamlarning</a:t>
            </a:r>
            <a:r>
              <a:rPr lang="en-US" dirty="0"/>
              <a:t> </a:t>
            </a:r>
            <a:r>
              <a:rPr lang="en-US" dirty="0" err="1"/>
              <a:t>tashkilot</a:t>
            </a:r>
            <a:r>
              <a:rPr lang="en-US" dirty="0"/>
              <a:t> </a:t>
            </a:r>
            <a:r>
              <a:rPr lang="en-US" dirty="0" err="1"/>
              <a:t>ichida</a:t>
            </a:r>
            <a:r>
              <a:rPr lang="en-US" dirty="0"/>
              <a:t>, </a:t>
            </a:r>
            <a:r>
              <a:rPr lang="en-US" dirty="0" err="1"/>
              <a:t>masalan</a:t>
            </a:r>
            <a:r>
              <a:rPr lang="en-US" dirty="0"/>
              <a:t>, </a:t>
            </a:r>
            <a:r>
              <a:rPr lang="en-US" dirty="0" err="1"/>
              <a:t>biznesda</a:t>
            </a:r>
            <a:r>
              <a:rPr lang="en-US" dirty="0"/>
              <a:t> </a:t>
            </a:r>
            <a:r>
              <a:rPr lang="en-US" dirty="0" err="1"/>
              <a:t>bir-biri</a:t>
            </a:r>
            <a:r>
              <a:rPr lang="en-US" dirty="0"/>
              <a:t> </a:t>
            </a:r>
            <a:r>
              <a:rPr lang="en-US" dirty="0" err="1"/>
              <a:t>bilan</a:t>
            </a:r>
            <a:r>
              <a:rPr lang="en-US" dirty="0"/>
              <a:t> </a:t>
            </a:r>
            <a:r>
              <a:rPr lang="en-US" dirty="0" err="1"/>
              <a:t>qanday</a:t>
            </a:r>
            <a:r>
              <a:rPr lang="en-US" dirty="0"/>
              <a:t> </a:t>
            </a:r>
            <a:r>
              <a:rPr lang="en-US" dirty="0" err="1"/>
              <a:t>munosabatda</a:t>
            </a:r>
            <a:r>
              <a:rPr lang="en-US" dirty="0"/>
              <a:t> </a:t>
            </a:r>
            <a:r>
              <a:rPr lang="en-US" dirty="0" err="1"/>
              <a:t>bo'lishini</a:t>
            </a:r>
            <a:r>
              <a:rPr lang="en-US" dirty="0"/>
              <a:t> </a:t>
            </a:r>
            <a:r>
              <a:rPr lang="en-US" dirty="0" err="1"/>
              <a:t>tavsiflaydi</a:t>
            </a:r>
            <a:r>
              <a:rPr lang="en-US" dirty="0"/>
              <a:t>. Bu </a:t>
            </a:r>
            <a:r>
              <a:rPr lang="en-US" dirty="0" err="1"/>
              <a:t>o'zaro</a:t>
            </a:r>
            <a:r>
              <a:rPr lang="en-US" dirty="0"/>
              <a:t> </a:t>
            </a:r>
            <a:r>
              <a:rPr lang="en-US" dirty="0" err="1"/>
              <a:t>ta'sirlar</a:t>
            </a:r>
            <a:r>
              <a:rPr lang="en-US" dirty="0"/>
              <a:t> </a:t>
            </a:r>
            <a:r>
              <a:rPr lang="en-US" dirty="0" err="1"/>
              <a:t>keyinchalik</a:t>
            </a:r>
            <a:r>
              <a:rPr lang="en-US" dirty="0"/>
              <a:t> </a:t>
            </a:r>
            <a:r>
              <a:rPr lang="en-US" dirty="0" err="1"/>
              <a:t>tashkilotning</a:t>
            </a:r>
            <a:r>
              <a:rPr lang="en-US" dirty="0"/>
              <a:t> </a:t>
            </a:r>
            <a:r>
              <a:rPr lang="en-US" dirty="0" err="1"/>
              <a:t>o'zini</a:t>
            </a:r>
            <a:r>
              <a:rPr lang="en-US" dirty="0"/>
              <a:t> </a:t>
            </a:r>
            <a:r>
              <a:rPr lang="en-US" dirty="0" err="1"/>
              <a:t>qanday</a:t>
            </a:r>
            <a:r>
              <a:rPr lang="en-US" dirty="0"/>
              <a:t> </a:t>
            </a:r>
            <a:r>
              <a:rPr lang="en-US" dirty="0" err="1"/>
              <a:t>tutishi</a:t>
            </a:r>
            <a:r>
              <a:rPr lang="en-US" dirty="0"/>
              <a:t> </a:t>
            </a:r>
            <a:r>
              <a:rPr lang="en-US" dirty="0" err="1"/>
              <a:t>va</a:t>
            </a:r>
            <a:r>
              <a:rPr lang="en-US" dirty="0"/>
              <a:t> u </a:t>
            </a:r>
            <a:r>
              <a:rPr lang="en-US" dirty="0" err="1"/>
              <a:t>qanchalik</a:t>
            </a:r>
            <a:r>
              <a:rPr lang="en-US" dirty="0"/>
              <a:t> </a:t>
            </a:r>
            <a:r>
              <a:rPr lang="en-US" dirty="0" err="1"/>
              <a:t>yaxshi</a:t>
            </a:r>
            <a:r>
              <a:rPr lang="en-US" dirty="0"/>
              <a:t> </a:t>
            </a:r>
            <a:r>
              <a:rPr lang="en-US" dirty="0" err="1"/>
              <a:t>ishlashiga</a:t>
            </a:r>
            <a:r>
              <a:rPr lang="en-US" dirty="0"/>
              <a:t> </a:t>
            </a:r>
            <a:r>
              <a:rPr lang="en-US" dirty="0" err="1"/>
              <a:t>ta'sir</a:t>
            </a:r>
            <a:r>
              <a:rPr lang="en-US" dirty="0"/>
              <a:t> </a:t>
            </a:r>
            <a:r>
              <a:rPr lang="en-US" dirty="0" err="1"/>
              <a:t>qiladi</a:t>
            </a:r>
            <a:r>
              <a:rPr lang="en-US" dirty="0"/>
              <a:t>. </a:t>
            </a:r>
            <a:r>
              <a:rPr lang="en-US" dirty="0" err="1"/>
              <a:t>Korxonalar</a:t>
            </a:r>
            <a:r>
              <a:rPr lang="en-US" dirty="0"/>
              <a:t> </a:t>
            </a:r>
            <a:r>
              <a:rPr lang="en-US" dirty="0" err="1"/>
              <a:t>uchun</a:t>
            </a:r>
            <a:r>
              <a:rPr lang="en-US" dirty="0"/>
              <a:t> </a:t>
            </a:r>
            <a:r>
              <a:rPr lang="en-US" dirty="0" err="1"/>
              <a:t>tashkiliy</a:t>
            </a:r>
            <a:r>
              <a:rPr lang="en-US" dirty="0"/>
              <a:t> </a:t>
            </a:r>
            <a:r>
              <a:rPr lang="en-US" dirty="0" err="1"/>
              <a:t>xulq-atvor</a:t>
            </a:r>
            <a:r>
              <a:rPr lang="en-US" dirty="0"/>
              <a:t> </a:t>
            </a:r>
            <a:r>
              <a:rPr lang="en-US" dirty="0" err="1"/>
              <a:t>samaradorlikni</a:t>
            </a:r>
            <a:r>
              <a:rPr lang="en-US" dirty="0"/>
              <a:t> </a:t>
            </a:r>
            <a:r>
              <a:rPr lang="en-US" dirty="0" err="1"/>
              <a:t>oshirish</a:t>
            </a:r>
            <a:r>
              <a:rPr lang="en-US" dirty="0"/>
              <a:t>, </a:t>
            </a:r>
            <a:r>
              <a:rPr lang="en-US" dirty="0" err="1"/>
              <a:t>samaradorlikni</a:t>
            </a:r>
            <a:r>
              <a:rPr lang="en-US" dirty="0"/>
              <a:t> </a:t>
            </a:r>
            <a:r>
              <a:rPr lang="en-US" dirty="0" err="1"/>
              <a:t>oshirish</a:t>
            </a:r>
            <a:r>
              <a:rPr lang="en-US" dirty="0"/>
              <a:t> </a:t>
            </a:r>
            <a:r>
              <a:rPr lang="en-US" dirty="0" err="1"/>
              <a:t>va</a:t>
            </a:r>
            <a:r>
              <a:rPr lang="en-US" dirty="0"/>
              <a:t> </a:t>
            </a:r>
            <a:r>
              <a:rPr lang="en-US" dirty="0" err="1"/>
              <a:t>firmalarga</a:t>
            </a:r>
            <a:r>
              <a:rPr lang="en-US" dirty="0"/>
              <a:t> </a:t>
            </a:r>
            <a:r>
              <a:rPr lang="en-US" dirty="0" err="1"/>
              <a:t>raqobatdosh</a:t>
            </a:r>
            <a:r>
              <a:rPr lang="en-US" dirty="0"/>
              <a:t> </a:t>
            </a:r>
            <a:r>
              <a:rPr lang="en-US" dirty="0" err="1"/>
              <a:t>ustunlikni</a:t>
            </a:r>
            <a:r>
              <a:rPr lang="en-US" dirty="0"/>
              <a:t> </a:t>
            </a:r>
            <a:r>
              <a:rPr lang="en-US" dirty="0" err="1"/>
              <a:t>berish</a:t>
            </a:r>
            <a:r>
              <a:rPr lang="en-US" dirty="0"/>
              <a:t> </a:t>
            </a:r>
            <a:r>
              <a:rPr lang="en-US" dirty="0" err="1"/>
              <a:t>uchun</a:t>
            </a:r>
            <a:r>
              <a:rPr lang="en-US" dirty="0"/>
              <a:t> </a:t>
            </a:r>
            <a:r>
              <a:rPr lang="en-US" dirty="0" err="1"/>
              <a:t>innovatsiyalarni</a:t>
            </a:r>
            <a:r>
              <a:rPr lang="en-US" dirty="0"/>
              <a:t> </a:t>
            </a:r>
            <a:r>
              <a:rPr lang="en-US" dirty="0" err="1"/>
              <a:t>rag'batlantirish</a:t>
            </a:r>
            <a:r>
              <a:rPr lang="en-US" dirty="0"/>
              <a:t> </a:t>
            </a:r>
            <a:r>
              <a:rPr lang="en-US" dirty="0" err="1"/>
              <a:t>uchun</a:t>
            </a:r>
            <a:r>
              <a:rPr lang="en-US" dirty="0"/>
              <a:t> </a:t>
            </a:r>
            <a:r>
              <a:rPr lang="en-US" dirty="0" err="1"/>
              <a:t>ishlatiladi</a:t>
            </a:r>
            <a:r>
              <a:rPr lang="en-US" dirty="0"/>
              <a:t>.</a:t>
            </a:r>
            <a:endParaRPr lang="ru-RU" dirty="0"/>
          </a:p>
        </p:txBody>
      </p:sp>
      <p:pic>
        <p:nvPicPr>
          <p:cNvPr id="5" name="Объект 5"/>
          <p:cNvPicPr>
            <a:picLocks noChangeAspect="1"/>
          </p:cNvPicPr>
          <p:nvPr/>
        </p:nvPicPr>
        <p:blipFill>
          <a:blip r:embed="rId2" cstate="print">
            <a:extLst>
              <a:ext uri="{BEBA8EAE-BF5A-486C-A8C5-ECC9F3942E4B}">
                <a14:imgProps xmlns:a14="http://schemas.microsoft.com/office/drawing/2010/main">
                  <a14:imgLayer r:embed="rId3">
                    <a14:imgEffect>
                      <a14:backgroundRemoval t="9980" b="93246" l="9953" r="89980">
                        <a14:foregroundMark x1="27438" y1="19254" x2="36247" y2="25202"/>
                        <a14:foregroundMark x1="41358" y1="18044" x2="42771" y2="24294"/>
                        <a14:foregroundMark x1="43510" y1="22681" x2="41964" y2="87702"/>
                        <a14:foregroundMark x1="45528" y1="31754" x2="44116" y2="42339"/>
                        <a14:foregroundMark x1="46940" y1="38609" x2="44317" y2="47177"/>
                        <a14:foregroundMark x1="49697" y1="34073" x2="48151" y2="38407"/>
                        <a14:foregroundMark x1="50168" y1="32359" x2="50168" y2="32359"/>
                        <a14:foregroundMark x1="50639" y1="32863" x2="49361" y2="34980"/>
                        <a14:foregroundMark x1="43376" y1="14113" x2="56490" y2="24798"/>
                        <a14:foregroundMark x1="59247" y1="13004" x2="46268" y2="26815"/>
                        <a14:foregroundMark x1="43847" y1="12702" x2="58978" y2="13004"/>
                        <a14:foregroundMark x1="43645" y1="12702" x2="43645" y2="17339"/>
                        <a14:foregroundMark x1="70545" y1="15020" x2="66510" y2="17843"/>
                        <a14:foregroundMark x1="62004" y1="27823" x2="62475" y2="29435"/>
                        <a14:foregroundMark x1="58305" y1="48185" x2="58305" y2="48185"/>
                        <a14:foregroundMark x1="45999" y1="56250" x2="57902" y2="56048"/>
                        <a14:foregroundMark x1="58036" y1="51411" x2="49563" y2="42843"/>
                        <a14:foregroundMark x1="58036" y1="43952" x2="56960" y2="41633"/>
                        <a14:foregroundMark x1="66980" y1="53226" x2="66980" y2="53226"/>
                        <a14:foregroundMark x1="67115" y1="83569" x2="67115" y2="83569"/>
                        <a14:foregroundMark x1="33154" y1="47681" x2="33154" y2="47681"/>
                        <a14:foregroundMark x1="33154" y1="47883" x2="33020" y2="49798"/>
                        <a14:foregroundMark x1="33020" y1="49798" x2="32280" y2="56250"/>
                        <a14:foregroundMark x1="27303" y1="46069" x2="27640" y2="52823"/>
                        <a14:foregroundMark x1="30397" y1="57157" x2="29926" y2="57863"/>
                        <a14:foregroundMark x1="26564" y1="62702" x2="26564" y2="85181"/>
                        <a14:foregroundMark x1="27774" y1="86593" x2="38130" y2="87298"/>
                        <a14:foregroundMark x1="25017" y1="86996" x2="27034" y2="86996"/>
                        <a14:foregroundMark x1="24075" y1="87500" x2="24815" y2="85887"/>
                        <a14:foregroundMark x1="39206" y1="88609" x2="53262" y2="88004"/>
                        <a14:foregroundMark x1="51849" y1="85887" x2="71755" y2="85383"/>
                        <a14:foregroundMark x1="53060" y1="90323" x2="73167" y2="89315"/>
                        <a14:foregroundMark x1="72360" y1="84677" x2="72226" y2="85887"/>
                        <a14:foregroundMark x1="73907" y1="88911" x2="73773" y2="90726"/>
                        <a14:foregroundMark x1="22865" y1="88004" x2="24681" y2="87500"/>
                      </a14:backgroundRemoval>
                    </a14:imgEffect>
                  </a14:imgLayer>
                </a14:imgProps>
              </a:ext>
              <a:ext uri="{28A0092B-C50C-407E-A947-70E740481C1C}">
                <a14:useLocalDpi xmlns:a14="http://schemas.microsoft.com/office/drawing/2010/main" val="0"/>
              </a:ext>
            </a:extLst>
          </a:blip>
          <a:stretch>
            <a:fillRect/>
          </a:stretch>
        </p:blipFill>
        <p:spPr>
          <a:xfrm>
            <a:off x="1485900" y="2050504"/>
            <a:ext cx="6172200" cy="4114800"/>
          </a:xfrm>
          <a:prstGeom prst="rect">
            <a:avLst/>
          </a:prstGeom>
        </p:spPr>
      </p:pic>
    </p:spTree>
    <p:extLst>
      <p:ext uri="{BB962C8B-B14F-4D97-AF65-F5344CB8AC3E}">
        <p14:creationId xmlns:p14="http://schemas.microsoft.com/office/powerpoint/2010/main" val="3902310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09600" y="1114400"/>
            <a:ext cx="7924800" cy="4114800"/>
          </a:xfrm>
        </p:spPr>
        <p:txBody>
          <a:bodyPr>
            <a:normAutofit/>
          </a:bodyPr>
          <a:lstStyle/>
          <a:p>
            <a:r>
              <a:rPr lang="uz-Latn-UZ" dirty="0"/>
              <a:t>Tashkiliy xulq-atvorning 4 ta elementi nima? Tashkilot xulq-atvorining to'rtta elementi - odamlar, tuzilma, texnologiya va tashqi muhit. Ushbu elementlarning bir-biri bilan o'zaro ta'sirini tushunish orqali yaxshilanishlar mumkin. Garchi ba'zi omillar tashkilot tomonidan osonroq boshqarilsa-da, masalan, uning tuzilishi yoki yollangan odamlar - u hali ham tashqi omillarga va iqtisodiy muhitdagi o'zgarishlarga javob bera olishi kerak.</a:t>
            </a:r>
            <a:endParaRPr lang="ru-RU" dirty="0"/>
          </a:p>
        </p:txBody>
      </p:sp>
      <p:pic>
        <p:nvPicPr>
          <p:cNvPr id="5" name="Объект 9"/>
          <p:cNvPicPr>
            <a:picLocks noChangeAspect="1"/>
          </p:cNvPicPr>
          <p:nvPr/>
        </p:nvPicPr>
        <p:blipFill>
          <a:blip r:embed="rId2" cstate="print">
            <a:extLst>
              <a:ext uri="{BEBA8EAE-BF5A-486C-A8C5-ECC9F3942E4B}">
                <a14:imgProps xmlns:a14="http://schemas.microsoft.com/office/drawing/2010/main">
                  <a14:imgLayer r:embed="rId3">
                    <a14:imgEffect>
                      <a14:backgroundRemoval t="9976" b="85645" l="4154" r="95077">
                        <a14:foregroundMark x1="25231" y1="33577" x2="29077" y2="35401"/>
                        <a14:foregroundMark x1="73462" y1="34428" x2="69231" y2="38200"/>
                        <a14:foregroundMark x1="77154" y1="52311" x2="77538" y2="58759"/>
                        <a14:foregroundMark x1="77692" y1="59854" x2="81692" y2="61314"/>
                        <a14:foregroundMark x1="77538" y1="59976" x2="77538" y2="63990"/>
                        <a14:foregroundMark x1="74385" y1="61314" x2="73077" y2="61679"/>
                        <a14:foregroundMark x1="46000" y1="19343" x2="46538" y2="37591"/>
                        <a14:backgroundMark x1="12231" y1="59367" x2="12231" y2="65693"/>
                        <a14:backgroundMark x1="28154" y1="37105" x2="29385" y2="37105"/>
                        <a14:backgroundMark x1="25692" y1="36253" x2="27923" y2="37105"/>
                        <a14:backgroundMark x1="25769" y1="40754" x2="25769" y2="40754"/>
                        <a14:backgroundMark x1="30538" y1="46959" x2="30538" y2="46959"/>
                        <a14:backgroundMark x1="76923" y1="53771" x2="76538" y2="56204"/>
                        <a14:backgroundMark x1="72231" y1="38443" x2="72231" y2="38443"/>
                        <a14:backgroundMark x1="48000" y1="25547" x2="48769" y2="27007"/>
                        <a14:backgroundMark x1="49000" y1="27251" x2="50231" y2="29197"/>
                        <a14:backgroundMark x1="73846" y1="56204" x2="73846" y2="56204"/>
                        <a14:backgroundMark x1="49692" y1="36496" x2="49692" y2="36496"/>
                        <a14:backgroundMark x1="88462" y1="28589" x2="88462" y2="28589"/>
                        <a14:backgroundMark x1="73692" y1="37105" x2="72154" y2="37713"/>
                      </a14:backgroundRemoval>
                    </a14:imgEffect>
                  </a14:imgLayer>
                </a14:imgProps>
              </a:ext>
              <a:ext uri="{28A0092B-C50C-407E-A947-70E740481C1C}">
                <a14:useLocalDpi xmlns:a14="http://schemas.microsoft.com/office/drawing/2010/main" val="0"/>
              </a:ext>
            </a:extLst>
          </a:blip>
          <a:stretch>
            <a:fillRect/>
          </a:stretch>
        </p:blipFill>
        <p:spPr>
          <a:xfrm>
            <a:off x="925872" y="2204864"/>
            <a:ext cx="7174520" cy="4536504"/>
          </a:xfrm>
          <a:prstGeom prst="rect">
            <a:avLst/>
          </a:prstGeom>
        </p:spPr>
      </p:pic>
    </p:spTree>
    <p:extLst>
      <p:ext uri="{BB962C8B-B14F-4D97-AF65-F5344CB8AC3E}">
        <p14:creationId xmlns:p14="http://schemas.microsoft.com/office/powerpoint/2010/main" val="552285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09600" y="260648"/>
            <a:ext cx="7924800" cy="4114800"/>
          </a:xfrm>
        </p:spPr>
        <p:txBody>
          <a:bodyPr>
            <a:normAutofit/>
          </a:bodyPr>
          <a:lstStyle/>
          <a:p>
            <a:r>
              <a:rPr lang="en-US" dirty="0" err="1"/>
              <a:t>Tashkiliy</a:t>
            </a:r>
            <a:r>
              <a:rPr lang="en-US" dirty="0"/>
              <a:t> </a:t>
            </a:r>
            <a:r>
              <a:rPr lang="en-US" dirty="0" err="1"/>
              <a:t>xulq-atvorning</a:t>
            </a:r>
            <a:r>
              <a:rPr lang="en-US" dirty="0"/>
              <a:t> 3 </a:t>
            </a:r>
            <a:r>
              <a:rPr lang="en-US" dirty="0" err="1"/>
              <a:t>darajasi</a:t>
            </a:r>
            <a:r>
              <a:rPr lang="en-US" dirty="0"/>
              <a:t> </a:t>
            </a:r>
            <a:r>
              <a:rPr lang="en-US" dirty="0" err="1"/>
              <a:t>qanday</a:t>
            </a:r>
            <a:r>
              <a:rPr lang="en-US" dirty="0"/>
              <a:t>?</a:t>
            </a:r>
          </a:p>
          <a:p>
            <a:r>
              <a:rPr lang="en-US" dirty="0" err="1"/>
              <a:t>Birinchisi</a:t>
            </a:r>
            <a:r>
              <a:rPr lang="en-US" dirty="0"/>
              <a:t>, </a:t>
            </a:r>
            <a:r>
              <a:rPr lang="en-US" dirty="0" err="1"/>
              <a:t>tashkiliy</a:t>
            </a:r>
            <a:r>
              <a:rPr lang="en-US" dirty="0"/>
              <a:t> </a:t>
            </a:r>
            <a:r>
              <a:rPr lang="en-US" dirty="0" err="1"/>
              <a:t>psixologiya</a:t>
            </a:r>
            <a:r>
              <a:rPr lang="en-US" dirty="0"/>
              <a:t> </a:t>
            </a:r>
            <a:r>
              <a:rPr lang="en-US" dirty="0" err="1"/>
              <a:t>va</a:t>
            </a:r>
            <a:r>
              <a:rPr lang="en-US" dirty="0"/>
              <a:t> </a:t>
            </a:r>
            <a:r>
              <a:rPr lang="en-US" dirty="0" err="1"/>
              <a:t>inson</a:t>
            </a:r>
            <a:r>
              <a:rPr lang="en-US" dirty="0"/>
              <a:t> </a:t>
            </a:r>
            <a:r>
              <a:rPr lang="en-US" dirty="0" err="1"/>
              <a:t>xatti-harakati</a:t>
            </a:r>
            <a:r>
              <a:rPr lang="en-US" dirty="0"/>
              <a:t> </a:t>
            </a:r>
            <a:r>
              <a:rPr lang="en-US" dirty="0" err="1"/>
              <a:t>va</a:t>
            </a:r>
            <a:r>
              <a:rPr lang="en-US" dirty="0"/>
              <a:t> </a:t>
            </a:r>
            <a:r>
              <a:rPr lang="en-US" dirty="0" err="1"/>
              <a:t>rag'batlarini</a:t>
            </a:r>
            <a:r>
              <a:rPr lang="en-US" dirty="0"/>
              <a:t> </a:t>
            </a:r>
            <a:r>
              <a:rPr lang="en-US" dirty="0" err="1"/>
              <a:t>tushunishni</a:t>
            </a:r>
            <a:r>
              <a:rPr lang="en-US" dirty="0"/>
              <a:t> </a:t>
            </a:r>
            <a:r>
              <a:rPr lang="en-US" dirty="0" err="1"/>
              <a:t>o'z</a:t>
            </a:r>
            <a:r>
              <a:rPr lang="en-US" dirty="0"/>
              <a:t> </a:t>
            </a:r>
            <a:r>
              <a:rPr lang="en-US" dirty="0" err="1"/>
              <a:t>ichiga</a:t>
            </a:r>
            <a:r>
              <a:rPr lang="en-US" dirty="0"/>
              <a:t> </a:t>
            </a:r>
            <a:r>
              <a:rPr lang="en-US" dirty="0" err="1"/>
              <a:t>olgan</a:t>
            </a:r>
            <a:r>
              <a:rPr lang="en-US" dirty="0"/>
              <a:t> individual </a:t>
            </a:r>
            <a:r>
              <a:rPr lang="en-US" dirty="0" err="1"/>
              <a:t>daraja</a:t>
            </a:r>
            <a:r>
              <a:rPr lang="en-US" dirty="0"/>
              <a:t>. </a:t>
            </a:r>
            <a:r>
              <a:rPr lang="en-US" dirty="0" err="1"/>
              <a:t>Ikkinchi</a:t>
            </a:r>
            <a:r>
              <a:rPr lang="en-US" dirty="0"/>
              <a:t> </a:t>
            </a:r>
            <a:r>
              <a:rPr lang="en-US" dirty="0" err="1"/>
              <a:t>daraja</a:t>
            </a:r>
            <a:r>
              <a:rPr lang="en-US" dirty="0"/>
              <a:t> - </a:t>
            </a:r>
            <a:r>
              <a:rPr lang="en-US" dirty="0" err="1"/>
              <a:t>bu</a:t>
            </a:r>
            <a:r>
              <a:rPr lang="en-US" dirty="0"/>
              <a:t> </a:t>
            </a:r>
            <a:r>
              <a:rPr lang="en-US" dirty="0" err="1"/>
              <a:t>ijtimoiy</a:t>
            </a:r>
            <a:r>
              <a:rPr lang="en-US" dirty="0"/>
              <a:t> </a:t>
            </a:r>
            <a:r>
              <a:rPr lang="en-US" dirty="0" err="1"/>
              <a:t>psixologiya</a:t>
            </a:r>
            <a:r>
              <a:rPr lang="en-US" dirty="0"/>
              <a:t> </a:t>
            </a:r>
            <a:r>
              <a:rPr lang="en-US" dirty="0" err="1"/>
              <a:t>va</a:t>
            </a:r>
            <a:r>
              <a:rPr lang="en-US" dirty="0"/>
              <a:t> </a:t>
            </a:r>
            <a:r>
              <a:rPr lang="en-US" dirty="0" err="1"/>
              <a:t>odamlarning</a:t>
            </a:r>
            <a:r>
              <a:rPr lang="en-US" dirty="0"/>
              <a:t> </a:t>
            </a:r>
            <a:r>
              <a:rPr lang="en-US" dirty="0" err="1"/>
              <a:t>o'zaro</a:t>
            </a:r>
            <a:r>
              <a:rPr lang="en-US" dirty="0"/>
              <a:t> </a:t>
            </a:r>
            <a:r>
              <a:rPr lang="en-US" dirty="0" err="1"/>
              <a:t>ta'siri</a:t>
            </a:r>
            <a:r>
              <a:rPr lang="en-US" dirty="0"/>
              <a:t> </a:t>
            </a:r>
            <a:r>
              <a:rPr lang="en-US" dirty="0" err="1"/>
              <a:t>va</a:t>
            </a:r>
            <a:r>
              <a:rPr lang="en-US" dirty="0"/>
              <a:t> </a:t>
            </a:r>
            <a:r>
              <a:rPr lang="en-US" dirty="0" err="1"/>
              <a:t>guruh</a:t>
            </a:r>
            <a:r>
              <a:rPr lang="en-US" dirty="0"/>
              <a:t> </a:t>
            </a:r>
            <a:r>
              <a:rPr lang="en-US" dirty="0" err="1"/>
              <a:t>dinamikasi</a:t>
            </a:r>
            <a:r>
              <a:rPr lang="en-US" dirty="0"/>
              <a:t> </a:t>
            </a:r>
            <a:r>
              <a:rPr lang="en-US" dirty="0" err="1"/>
              <a:t>haqidagi</a:t>
            </a:r>
            <a:r>
              <a:rPr lang="en-US" dirty="0"/>
              <a:t> </a:t>
            </a:r>
            <a:r>
              <a:rPr lang="en-US" dirty="0" err="1"/>
              <a:t>sotsiologik</a:t>
            </a:r>
            <a:r>
              <a:rPr lang="en-US" dirty="0"/>
              <a:t> </a:t>
            </a:r>
            <a:r>
              <a:rPr lang="en-US" dirty="0" err="1"/>
              <a:t>tushunchalarni</a:t>
            </a:r>
            <a:r>
              <a:rPr lang="en-US" dirty="0"/>
              <a:t> </a:t>
            </a:r>
            <a:r>
              <a:rPr lang="en-US" dirty="0" err="1"/>
              <a:t>o'z</a:t>
            </a:r>
            <a:r>
              <a:rPr lang="en-US" dirty="0"/>
              <a:t> </a:t>
            </a:r>
            <a:r>
              <a:rPr lang="en-US" dirty="0" err="1"/>
              <a:t>ichiga</a:t>
            </a:r>
            <a:r>
              <a:rPr lang="en-US" dirty="0"/>
              <a:t> </a:t>
            </a:r>
            <a:r>
              <a:rPr lang="en-US" dirty="0" err="1"/>
              <a:t>olgan</a:t>
            </a:r>
            <a:r>
              <a:rPr lang="en-US" dirty="0"/>
              <a:t> </a:t>
            </a:r>
            <a:r>
              <a:rPr lang="en-US" dirty="0" err="1"/>
              <a:t>guruhlar</a:t>
            </a:r>
            <a:r>
              <a:rPr lang="en-US" dirty="0"/>
              <a:t>. </a:t>
            </a:r>
            <a:r>
              <a:rPr lang="en-US" dirty="0" err="1"/>
              <a:t>Yuqori</a:t>
            </a:r>
            <a:r>
              <a:rPr lang="en-US" dirty="0"/>
              <a:t> </a:t>
            </a:r>
            <a:r>
              <a:rPr lang="en-US" dirty="0" err="1"/>
              <a:t>daraja</a:t>
            </a:r>
            <a:r>
              <a:rPr lang="en-US" dirty="0"/>
              <a:t> - </a:t>
            </a:r>
            <a:r>
              <a:rPr lang="en-US" dirty="0" err="1"/>
              <a:t>bu</a:t>
            </a:r>
            <a:r>
              <a:rPr lang="en-US" dirty="0"/>
              <a:t> </a:t>
            </a:r>
            <a:r>
              <a:rPr lang="en-US" dirty="0" err="1"/>
              <a:t>tashkilot</a:t>
            </a:r>
            <a:r>
              <a:rPr lang="en-US" dirty="0"/>
              <a:t> </a:t>
            </a:r>
            <a:r>
              <a:rPr lang="en-US" dirty="0" err="1"/>
              <a:t>nazariyasi</a:t>
            </a:r>
            <a:r>
              <a:rPr lang="en-US" dirty="0"/>
              <a:t> </a:t>
            </a:r>
            <a:r>
              <a:rPr lang="en-US" dirty="0" err="1"/>
              <a:t>va</a:t>
            </a:r>
            <a:r>
              <a:rPr lang="en-US" dirty="0"/>
              <a:t> </a:t>
            </a:r>
            <a:r>
              <a:rPr lang="en-US" dirty="0" err="1"/>
              <a:t>sotsiologiyasi</a:t>
            </a:r>
            <a:r>
              <a:rPr lang="en-US" dirty="0"/>
              <a:t> </a:t>
            </a:r>
            <a:r>
              <a:rPr lang="en-US" dirty="0" err="1"/>
              <a:t>tizim</a:t>
            </a:r>
            <a:r>
              <a:rPr lang="en-US" dirty="0"/>
              <a:t> </a:t>
            </a:r>
            <a:r>
              <a:rPr lang="en-US" dirty="0" err="1"/>
              <a:t>darajasidagi</a:t>
            </a:r>
            <a:r>
              <a:rPr lang="en-US" dirty="0"/>
              <a:t> </a:t>
            </a:r>
            <a:r>
              <a:rPr lang="en-US" dirty="0" err="1"/>
              <a:t>tahlillarni</a:t>
            </a:r>
            <a:r>
              <a:rPr lang="en-US" dirty="0"/>
              <a:t> </a:t>
            </a:r>
            <a:r>
              <a:rPr lang="en-US" dirty="0" err="1"/>
              <a:t>o'tkazish</a:t>
            </a:r>
            <a:r>
              <a:rPr lang="en-US" dirty="0"/>
              <a:t> </a:t>
            </a:r>
            <a:r>
              <a:rPr lang="en-US" dirty="0" err="1"/>
              <a:t>va</a:t>
            </a:r>
            <a:r>
              <a:rPr lang="en-US" dirty="0"/>
              <a:t> </a:t>
            </a:r>
            <a:r>
              <a:rPr lang="en-US" dirty="0" err="1"/>
              <a:t>firmalarning</a:t>
            </a:r>
            <a:r>
              <a:rPr lang="en-US" dirty="0"/>
              <a:t> </a:t>
            </a:r>
            <a:r>
              <a:rPr lang="en-US" dirty="0" err="1"/>
              <a:t>bozorda</a:t>
            </a:r>
            <a:r>
              <a:rPr lang="en-US" dirty="0"/>
              <a:t> </a:t>
            </a:r>
            <a:r>
              <a:rPr lang="en-US" dirty="0" err="1"/>
              <a:t>bir-biri</a:t>
            </a:r>
            <a:r>
              <a:rPr lang="en-US" dirty="0"/>
              <a:t> </a:t>
            </a:r>
            <a:r>
              <a:rPr lang="en-US" dirty="0" err="1"/>
              <a:t>bilan</a:t>
            </a:r>
            <a:r>
              <a:rPr lang="en-US" dirty="0"/>
              <a:t> </a:t>
            </a:r>
            <a:r>
              <a:rPr lang="en-US" dirty="0" err="1"/>
              <a:t>qanday</a:t>
            </a:r>
            <a:r>
              <a:rPr lang="en-US" dirty="0"/>
              <a:t> </a:t>
            </a:r>
            <a:r>
              <a:rPr lang="en-US" dirty="0" err="1"/>
              <a:t>munosabatda</a:t>
            </a:r>
            <a:r>
              <a:rPr lang="en-US" dirty="0"/>
              <a:t> </a:t>
            </a:r>
            <a:r>
              <a:rPr lang="en-US" dirty="0" err="1"/>
              <a:t>bo'lishini</a:t>
            </a:r>
            <a:r>
              <a:rPr lang="en-US" dirty="0"/>
              <a:t> </a:t>
            </a:r>
            <a:r>
              <a:rPr lang="en-US" dirty="0" err="1"/>
              <a:t>o'rganish</a:t>
            </a:r>
            <a:r>
              <a:rPr lang="en-US" dirty="0"/>
              <a:t> </a:t>
            </a:r>
            <a:r>
              <a:rPr lang="en-US" dirty="0" err="1"/>
              <a:t>uchun</a:t>
            </a:r>
            <a:r>
              <a:rPr lang="en-US" dirty="0"/>
              <a:t> </a:t>
            </a:r>
            <a:r>
              <a:rPr lang="en-US" dirty="0" err="1"/>
              <a:t>o'ynaydigan</a:t>
            </a:r>
            <a:r>
              <a:rPr lang="en-US" dirty="0"/>
              <a:t> </a:t>
            </a:r>
            <a:r>
              <a:rPr lang="en-US" dirty="0" err="1"/>
              <a:t>tashkiliy</a:t>
            </a:r>
            <a:r>
              <a:rPr lang="en-US" dirty="0"/>
              <a:t> </a:t>
            </a:r>
            <a:r>
              <a:rPr lang="en-US" dirty="0" err="1"/>
              <a:t>daraja</a:t>
            </a:r>
            <a:r>
              <a:rPr lang="en-US" dirty="0"/>
              <a:t>.</a:t>
            </a:r>
            <a:endParaRPr lang="ru-RU" dirty="0"/>
          </a:p>
        </p:txBody>
      </p:sp>
      <p:pic>
        <p:nvPicPr>
          <p:cNvPr id="5" name="Объект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973" y="2420888"/>
            <a:ext cx="7326053" cy="4114800"/>
          </a:xfrm>
          <a:prstGeom prst="rect">
            <a:avLst/>
          </a:prstGeom>
        </p:spPr>
      </p:pic>
    </p:spTree>
    <p:extLst>
      <p:ext uri="{BB962C8B-B14F-4D97-AF65-F5344CB8AC3E}">
        <p14:creationId xmlns:p14="http://schemas.microsoft.com/office/powerpoint/2010/main" val="733880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20272" y="6448474"/>
            <a:ext cx="506016" cy="364902"/>
          </a:xfrm>
        </p:spPr>
        <p:txBody>
          <a:bodyPr/>
          <a:lstStyle/>
          <a:p>
            <a:r>
              <a:rPr lang="en-US" sz="400" dirty="0" smtClean="0"/>
              <a:t>The end</a:t>
            </a:r>
            <a:endParaRPr lang="ru-RU" sz="400" dirty="0"/>
          </a:p>
        </p:txBody>
      </p:sp>
      <p:sp>
        <p:nvSpPr>
          <p:cNvPr id="3" name="Объект 2"/>
          <p:cNvSpPr>
            <a:spLocks noGrp="1"/>
          </p:cNvSpPr>
          <p:nvPr>
            <p:ph sz="quarter" idx="13"/>
          </p:nvPr>
        </p:nvSpPr>
        <p:spPr>
          <a:xfrm>
            <a:off x="609600" y="178296"/>
            <a:ext cx="7924800" cy="4114800"/>
          </a:xfrm>
        </p:spPr>
        <p:txBody>
          <a:bodyPr>
            <a:normAutofit/>
          </a:bodyPr>
          <a:lstStyle/>
          <a:p>
            <a:r>
              <a:rPr lang="en-US" dirty="0" err="1"/>
              <a:t>Tashkiliy</a:t>
            </a:r>
            <a:r>
              <a:rPr lang="en-US" dirty="0"/>
              <a:t> </a:t>
            </a:r>
            <a:r>
              <a:rPr lang="en-US" dirty="0" err="1"/>
              <a:t>xulq-atvor</a:t>
            </a:r>
            <a:r>
              <a:rPr lang="en-US" dirty="0"/>
              <a:t> </a:t>
            </a:r>
            <a:r>
              <a:rPr lang="en-US" dirty="0" err="1"/>
              <a:t>hal</a:t>
            </a:r>
            <a:r>
              <a:rPr lang="en-US" dirty="0"/>
              <a:t> </a:t>
            </a:r>
            <a:r>
              <a:rPr lang="en-US" dirty="0" err="1"/>
              <a:t>qilishga</a:t>
            </a:r>
            <a:r>
              <a:rPr lang="en-US" dirty="0"/>
              <a:t> </a:t>
            </a:r>
            <a:r>
              <a:rPr lang="en-US" dirty="0" err="1"/>
              <a:t>harakat</a:t>
            </a:r>
            <a:r>
              <a:rPr lang="en-US" dirty="0"/>
              <a:t> </a:t>
            </a:r>
            <a:r>
              <a:rPr lang="en-US" dirty="0" err="1"/>
              <a:t>qiladigan</a:t>
            </a:r>
            <a:r>
              <a:rPr lang="en-US" dirty="0"/>
              <a:t> </a:t>
            </a:r>
            <a:r>
              <a:rPr lang="en-US" dirty="0" err="1"/>
              <a:t>umumiy</a:t>
            </a:r>
            <a:r>
              <a:rPr lang="en-US" dirty="0"/>
              <a:t> </a:t>
            </a:r>
            <a:r>
              <a:rPr lang="en-US" dirty="0" err="1"/>
              <a:t>muammolar</a:t>
            </a:r>
            <a:r>
              <a:rPr lang="en-US" dirty="0"/>
              <a:t> </a:t>
            </a:r>
            <a:r>
              <a:rPr lang="en-US" dirty="0" err="1"/>
              <a:t>qanday</a:t>
            </a:r>
            <a:r>
              <a:rPr lang="en-US" dirty="0"/>
              <a:t>?</a:t>
            </a:r>
          </a:p>
          <a:p>
            <a:r>
              <a:rPr lang="en-US" dirty="0" err="1"/>
              <a:t>Tashkiliy</a:t>
            </a:r>
            <a:r>
              <a:rPr lang="en-US" dirty="0"/>
              <a:t> </a:t>
            </a:r>
            <a:r>
              <a:rPr lang="en-US" dirty="0" err="1"/>
              <a:t>xulq-atvordan</a:t>
            </a:r>
            <a:r>
              <a:rPr lang="en-US" dirty="0"/>
              <a:t> </a:t>
            </a:r>
            <a:r>
              <a:rPr lang="en-US" dirty="0" err="1"/>
              <a:t>menejerlar</a:t>
            </a:r>
            <a:r>
              <a:rPr lang="en-US" dirty="0"/>
              <a:t> </a:t>
            </a:r>
            <a:r>
              <a:rPr lang="en-US" dirty="0" err="1"/>
              <a:t>va</a:t>
            </a:r>
            <a:r>
              <a:rPr lang="en-US" dirty="0"/>
              <a:t> </a:t>
            </a:r>
            <a:r>
              <a:rPr lang="en-US" dirty="0" err="1"/>
              <a:t>maslahatchilar</a:t>
            </a:r>
            <a:r>
              <a:rPr lang="en-US" dirty="0"/>
              <a:t> </a:t>
            </a:r>
            <a:r>
              <a:rPr lang="en-US" dirty="0" err="1"/>
              <a:t>tashkilot</a:t>
            </a:r>
            <a:r>
              <a:rPr lang="en-US" dirty="0"/>
              <a:t> </a:t>
            </a:r>
            <a:r>
              <a:rPr lang="en-US" dirty="0" err="1"/>
              <a:t>faoliyatini</a:t>
            </a:r>
            <a:r>
              <a:rPr lang="en-US" dirty="0"/>
              <a:t> </a:t>
            </a:r>
            <a:r>
              <a:rPr lang="en-US" dirty="0" err="1"/>
              <a:t>yaxshilash</a:t>
            </a:r>
            <a:r>
              <a:rPr lang="en-US" dirty="0"/>
              <a:t> </a:t>
            </a:r>
            <a:r>
              <a:rPr lang="en-US" dirty="0" err="1"/>
              <a:t>va</a:t>
            </a:r>
            <a:r>
              <a:rPr lang="en-US" dirty="0"/>
              <a:t> </a:t>
            </a:r>
            <a:r>
              <a:rPr lang="en-US" dirty="0" err="1"/>
              <a:t>tez-tez</a:t>
            </a:r>
            <a:r>
              <a:rPr lang="en-US" dirty="0"/>
              <a:t> </a:t>
            </a:r>
            <a:r>
              <a:rPr lang="en-US" dirty="0" err="1"/>
              <a:t>yuzaga</a:t>
            </a:r>
            <a:r>
              <a:rPr lang="en-US" dirty="0"/>
              <a:t> </a:t>
            </a:r>
            <a:r>
              <a:rPr lang="en-US" dirty="0" err="1"/>
              <a:t>keladigan</a:t>
            </a:r>
            <a:r>
              <a:rPr lang="en-US" dirty="0"/>
              <a:t> </a:t>
            </a:r>
            <a:r>
              <a:rPr lang="en-US" dirty="0" err="1"/>
              <a:t>asosiy</a:t>
            </a:r>
            <a:r>
              <a:rPr lang="en-US" dirty="0"/>
              <a:t> </a:t>
            </a:r>
            <a:r>
              <a:rPr lang="en-US" dirty="0" err="1"/>
              <a:t>muammolarni</a:t>
            </a:r>
            <a:r>
              <a:rPr lang="en-US" dirty="0"/>
              <a:t> </a:t>
            </a:r>
            <a:r>
              <a:rPr lang="en-US" dirty="0" err="1"/>
              <a:t>hal</a:t>
            </a:r>
            <a:r>
              <a:rPr lang="en-US" dirty="0"/>
              <a:t> </a:t>
            </a:r>
            <a:r>
              <a:rPr lang="en-US" dirty="0" err="1"/>
              <a:t>qilish</a:t>
            </a:r>
            <a:r>
              <a:rPr lang="en-US" dirty="0"/>
              <a:t> </a:t>
            </a:r>
            <a:r>
              <a:rPr lang="en-US" dirty="0" err="1"/>
              <a:t>uchun</a:t>
            </a:r>
            <a:r>
              <a:rPr lang="en-US" dirty="0"/>
              <a:t> </a:t>
            </a:r>
            <a:r>
              <a:rPr lang="en-US" dirty="0" err="1"/>
              <a:t>foydalanishlari</a:t>
            </a:r>
            <a:r>
              <a:rPr lang="en-US" dirty="0"/>
              <a:t> </a:t>
            </a:r>
            <a:r>
              <a:rPr lang="en-US" dirty="0" err="1"/>
              <a:t>mumkin</a:t>
            </a:r>
            <a:r>
              <a:rPr lang="en-US" dirty="0"/>
              <a:t>. </a:t>
            </a:r>
            <a:r>
              <a:rPr lang="en-US" dirty="0" err="1"/>
              <a:t>Bular</a:t>
            </a:r>
            <a:r>
              <a:rPr lang="en-US" dirty="0"/>
              <a:t> </a:t>
            </a:r>
            <a:r>
              <a:rPr lang="en-US" dirty="0" err="1"/>
              <a:t>kompaniya</a:t>
            </a:r>
            <a:r>
              <a:rPr lang="en-US" dirty="0"/>
              <a:t> </a:t>
            </a:r>
            <a:r>
              <a:rPr lang="en-US" dirty="0" err="1"/>
              <a:t>uchun</a:t>
            </a:r>
            <a:r>
              <a:rPr lang="en-US" dirty="0"/>
              <a:t> </a:t>
            </a:r>
            <a:r>
              <a:rPr lang="en-US" dirty="0" err="1"/>
              <a:t>yo'nalish</a:t>
            </a:r>
            <a:r>
              <a:rPr lang="en-US" dirty="0"/>
              <a:t> </a:t>
            </a:r>
            <a:r>
              <a:rPr lang="en-US" dirty="0" err="1"/>
              <a:t>yoki</a:t>
            </a:r>
            <a:r>
              <a:rPr lang="en-US" dirty="0"/>
              <a:t> </a:t>
            </a:r>
            <a:r>
              <a:rPr lang="en-US" dirty="0" err="1"/>
              <a:t>strategik</a:t>
            </a:r>
            <a:r>
              <a:rPr lang="en-US" dirty="0"/>
              <a:t> </a:t>
            </a:r>
            <a:r>
              <a:rPr lang="en-US" dirty="0" err="1"/>
              <a:t>qarashning</a:t>
            </a:r>
            <a:r>
              <a:rPr lang="en-US" dirty="0"/>
              <a:t> </a:t>
            </a:r>
            <a:r>
              <a:rPr lang="en-US" dirty="0" err="1"/>
              <a:t>etishmasligi</a:t>
            </a:r>
            <a:r>
              <a:rPr lang="en-US" dirty="0"/>
              <a:t>, </a:t>
            </a:r>
            <a:r>
              <a:rPr lang="en-US" dirty="0" err="1"/>
              <a:t>xodimlarni</a:t>
            </a:r>
            <a:r>
              <a:rPr lang="en-US" dirty="0"/>
              <a:t> </a:t>
            </a:r>
            <a:r>
              <a:rPr lang="en-US" dirty="0" err="1"/>
              <a:t>ushbu</a:t>
            </a:r>
            <a:r>
              <a:rPr lang="en-US" dirty="0"/>
              <a:t> </a:t>
            </a:r>
            <a:r>
              <a:rPr lang="en-US" dirty="0" err="1"/>
              <a:t>qarashga</a:t>
            </a:r>
            <a:r>
              <a:rPr lang="en-US" dirty="0"/>
              <a:t> </a:t>
            </a:r>
            <a:r>
              <a:rPr lang="en-US" dirty="0" err="1"/>
              <a:t>jalb</a:t>
            </a:r>
            <a:r>
              <a:rPr lang="en-US" dirty="0"/>
              <a:t> </a:t>
            </a:r>
            <a:r>
              <a:rPr lang="en-US" dirty="0" err="1"/>
              <a:t>qilishda</a:t>
            </a:r>
            <a:r>
              <a:rPr lang="en-US" dirty="0"/>
              <a:t> </a:t>
            </a:r>
            <a:r>
              <a:rPr lang="en-US" dirty="0" err="1"/>
              <a:t>qiyinchiliklar</a:t>
            </a:r>
            <a:r>
              <a:rPr lang="en-US" dirty="0"/>
              <a:t>, </a:t>
            </a:r>
            <a:r>
              <a:rPr lang="en-US" dirty="0" err="1"/>
              <a:t>ish</a:t>
            </a:r>
            <a:r>
              <a:rPr lang="en-US" dirty="0"/>
              <a:t> </a:t>
            </a:r>
            <a:r>
              <a:rPr lang="en-US" dirty="0" err="1"/>
              <a:t>joyidagi</a:t>
            </a:r>
            <a:r>
              <a:rPr lang="en-US" dirty="0"/>
              <a:t> </a:t>
            </a:r>
            <a:r>
              <a:rPr lang="en-US" dirty="0" err="1"/>
              <a:t>mojarolarni</a:t>
            </a:r>
            <a:r>
              <a:rPr lang="en-US" dirty="0"/>
              <a:t> </a:t>
            </a:r>
            <a:r>
              <a:rPr lang="en-US" dirty="0" err="1"/>
              <a:t>yumshatish</a:t>
            </a:r>
            <a:r>
              <a:rPr lang="en-US" dirty="0"/>
              <a:t> </a:t>
            </a:r>
            <a:r>
              <a:rPr lang="en-US" dirty="0" err="1"/>
              <a:t>yoki</a:t>
            </a:r>
            <a:r>
              <a:rPr lang="en-US" dirty="0"/>
              <a:t> </a:t>
            </a:r>
            <a:r>
              <a:rPr lang="en-US" dirty="0" err="1"/>
              <a:t>qulayroq</a:t>
            </a:r>
            <a:r>
              <a:rPr lang="en-US" dirty="0"/>
              <a:t> </a:t>
            </a:r>
            <a:r>
              <a:rPr lang="en-US" dirty="0" err="1"/>
              <a:t>ish</a:t>
            </a:r>
            <a:r>
              <a:rPr lang="en-US" dirty="0"/>
              <a:t> </a:t>
            </a:r>
            <a:r>
              <a:rPr lang="en-US" dirty="0" err="1"/>
              <a:t>muhitini</a:t>
            </a:r>
            <a:r>
              <a:rPr lang="en-US" dirty="0"/>
              <a:t> </a:t>
            </a:r>
            <a:r>
              <a:rPr lang="en-US" dirty="0" err="1"/>
              <a:t>yaratish</a:t>
            </a:r>
            <a:r>
              <a:rPr lang="en-US" dirty="0"/>
              <a:t>, </a:t>
            </a:r>
            <a:r>
              <a:rPr lang="en-US" dirty="0" err="1"/>
              <a:t>xodimlarni</a:t>
            </a:r>
            <a:r>
              <a:rPr lang="en-US" dirty="0"/>
              <a:t> </a:t>
            </a:r>
            <a:r>
              <a:rPr lang="en-US" dirty="0" err="1"/>
              <a:t>o'qitish</a:t>
            </a:r>
            <a:r>
              <a:rPr lang="en-US" dirty="0"/>
              <a:t> </a:t>
            </a:r>
            <a:r>
              <a:rPr lang="en-US" dirty="0" err="1"/>
              <a:t>bilan</a:t>
            </a:r>
            <a:r>
              <a:rPr lang="en-US" dirty="0"/>
              <a:t> </a:t>
            </a:r>
            <a:r>
              <a:rPr lang="en-US" dirty="0" err="1"/>
              <a:t>bog'liq</a:t>
            </a:r>
            <a:r>
              <a:rPr lang="en-US" dirty="0"/>
              <a:t> </a:t>
            </a:r>
            <a:r>
              <a:rPr lang="en-US" dirty="0" err="1"/>
              <a:t>muammolar</a:t>
            </a:r>
            <a:r>
              <a:rPr lang="en-US" dirty="0"/>
              <a:t>, </a:t>
            </a:r>
            <a:r>
              <a:rPr lang="en-US" dirty="0" err="1"/>
              <a:t>yomon</a:t>
            </a:r>
            <a:r>
              <a:rPr lang="en-US" dirty="0"/>
              <a:t> </a:t>
            </a:r>
            <a:r>
              <a:rPr lang="en-US" dirty="0" err="1"/>
              <a:t>aloqa</a:t>
            </a:r>
            <a:r>
              <a:rPr lang="en-US" dirty="0"/>
              <a:t> </a:t>
            </a:r>
            <a:r>
              <a:rPr lang="en-US" dirty="0" err="1"/>
              <a:t>yoki</a:t>
            </a:r>
            <a:r>
              <a:rPr lang="en-US" dirty="0"/>
              <a:t> </a:t>
            </a:r>
            <a:r>
              <a:rPr lang="en-US" dirty="0" err="1"/>
              <a:t>fikr-mulohazalar</a:t>
            </a:r>
            <a:r>
              <a:rPr lang="en-US" dirty="0"/>
              <a:t> </a:t>
            </a:r>
            <a:r>
              <a:rPr lang="en-US" dirty="0" err="1"/>
              <a:t>va</a:t>
            </a:r>
            <a:r>
              <a:rPr lang="en-US" dirty="0"/>
              <a:t> </a:t>
            </a:r>
            <a:r>
              <a:rPr lang="en-US" dirty="0" err="1"/>
              <a:t>boshqalarni</a:t>
            </a:r>
            <a:r>
              <a:rPr lang="en-US" dirty="0"/>
              <a:t> </a:t>
            </a:r>
            <a:r>
              <a:rPr lang="en-US" dirty="0" err="1"/>
              <a:t>o'z</a:t>
            </a:r>
            <a:r>
              <a:rPr lang="en-US" dirty="0"/>
              <a:t> </a:t>
            </a:r>
            <a:r>
              <a:rPr lang="en-US" dirty="0" err="1"/>
              <a:t>ichiga</a:t>
            </a:r>
            <a:r>
              <a:rPr lang="en-US" dirty="0"/>
              <a:t> </a:t>
            </a:r>
            <a:r>
              <a:rPr lang="en-US" dirty="0" err="1"/>
              <a:t>olishi</a:t>
            </a:r>
            <a:r>
              <a:rPr lang="en-US" dirty="0"/>
              <a:t> </a:t>
            </a:r>
            <a:r>
              <a:rPr lang="en-US" dirty="0" err="1"/>
              <a:t>mumkin</a:t>
            </a:r>
            <a:r>
              <a:rPr lang="en-US" dirty="0" smtClean="0"/>
              <a:t>.</a:t>
            </a:r>
          </a:p>
          <a:p>
            <a:r>
              <a:rPr lang="en-US" dirty="0" err="1"/>
              <a:t>Tashkiliy</a:t>
            </a:r>
            <a:r>
              <a:rPr lang="en-US" dirty="0"/>
              <a:t> </a:t>
            </a:r>
            <a:r>
              <a:rPr lang="en-US" dirty="0" err="1"/>
              <a:t>xulq</a:t>
            </a:r>
            <a:r>
              <a:rPr lang="en-US" dirty="0"/>
              <a:t> - </a:t>
            </a:r>
            <a:r>
              <a:rPr lang="en-US" dirty="0" err="1"/>
              <a:t>bu</a:t>
            </a:r>
            <a:r>
              <a:rPr lang="en-US" dirty="0"/>
              <a:t> </a:t>
            </a:r>
            <a:r>
              <a:rPr lang="en-US" dirty="0" err="1"/>
              <a:t>tashkilot</a:t>
            </a:r>
            <a:r>
              <a:rPr lang="en-US" dirty="0"/>
              <a:t> </a:t>
            </a:r>
            <a:r>
              <a:rPr lang="en-US" dirty="0" err="1"/>
              <a:t>sharoitida</a:t>
            </a:r>
            <a:r>
              <a:rPr lang="en-US" dirty="0"/>
              <a:t> </a:t>
            </a:r>
            <a:r>
              <a:rPr lang="en-US" dirty="0" err="1"/>
              <a:t>inson</a:t>
            </a:r>
            <a:r>
              <a:rPr lang="en-US" dirty="0"/>
              <a:t> </a:t>
            </a:r>
            <a:r>
              <a:rPr lang="en-US" dirty="0" err="1"/>
              <a:t>xatti-harakatlarini</a:t>
            </a:r>
            <a:r>
              <a:rPr lang="en-US" dirty="0"/>
              <a:t> </a:t>
            </a:r>
            <a:r>
              <a:rPr lang="en-US" dirty="0" err="1"/>
              <a:t>o'rganish</a:t>
            </a:r>
            <a:r>
              <a:rPr lang="en-US" dirty="0"/>
              <a:t>. Bu </a:t>
            </a:r>
            <a:r>
              <a:rPr lang="en-US" dirty="0" err="1"/>
              <a:t>shaxslarning</a:t>
            </a:r>
            <a:r>
              <a:rPr lang="en-US" dirty="0"/>
              <a:t> </a:t>
            </a:r>
            <a:r>
              <a:rPr lang="en-US" dirty="0" err="1"/>
              <a:t>tashkilotning</a:t>
            </a:r>
            <a:r>
              <a:rPr lang="en-US" dirty="0"/>
              <a:t> </a:t>
            </a:r>
            <a:r>
              <a:rPr lang="en-US" dirty="0" err="1"/>
              <a:t>o'zi</a:t>
            </a:r>
            <a:r>
              <a:rPr lang="en-US" dirty="0"/>
              <a:t> </a:t>
            </a:r>
            <a:r>
              <a:rPr lang="en-US" dirty="0" err="1"/>
              <a:t>bilan</a:t>
            </a:r>
            <a:r>
              <a:rPr lang="en-US" dirty="0"/>
              <a:t> </a:t>
            </a:r>
            <a:r>
              <a:rPr lang="en-US" dirty="0" err="1"/>
              <a:t>qanday</a:t>
            </a:r>
            <a:r>
              <a:rPr lang="en-US" dirty="0"/>
              <a:t> </a:t>
            </a:r>
            <a:r>
              <a:rPr lang="en-US" dirty="0" err="1"/>
              <a:t>munosabatda</a:t>
            </a:r>
            <a:r>
              <a:rPr lang="en-US" dirty="0"/>
              <a:t> </a:t>
            </a:r>
            <a:r>
              <a:rPr lang="en-US" dirty="0" err="1"/>
              <a:t>bo'lishidan</a:t>
            </a:r>
            <a:r>
              <a:rPr lang="en-US" dirty="0"/>
              <a:t> </a:t>
            </a:r>
            <a:r>
              <a:rPr lang="en-US" dirty="0" err="1"/>
              <a:t>tashqari</a:t>
            </a:r>
            <a:r>
              <a:rPr lang="en-US" dirty="0"/>
              <a:t>, </a:t>
            </a:r>
            <a:r>
              <a:rPr lang="en-US" dirty="0" err="1"/>
              <a:t>shaxslarning</a:t>
            </a:r>
            <a:r>
              <a:rPr lang="en-US" dirty="0"/>
              <a:t> </a:t>
            </a:r>
            <a:r>
              <a:rPr lang="en-US" dirty="0" err="1"/>
              <a:t>bir-biri</a:t>
            </a:r>
            <a:r>
              <a:rPr lang="en-US" dirty="0"/>
              <a:t> </a:t>
            </a:r>
            <a:r>
              <a:rPr lang="en-US" dirty="0" err="1"/>
              <a:t>bilan</a:t>
            </a:r>
            <a:r>
              <a:rPr lang="en-US" dirty="0"/>
              <a:t> </a:t>
            </a:r>
            <a:r>
              <a:rPr lang="en-US" dirty="0" err="1"/>
              <a:t>qanday</a:t>
            </a:r>
            <a:r>
              <a:rPr lang="en-US" dirty="0"/>
              <a:t> </a:t>
            </a:r>
            <a:r>
              <a:rPr lang="en-US" dirty="0" err="1"/>
              <a:t>munosabatda</a:t>
            </a:r>
            <a:r>
              <a:rPr lang="en-US" dirty="0"/>
              <a:t> </a:t>
            </a:r>
            <a:r>
              <a:rPr lang="en-US" dirty="0" err="1"/>
              <a:t>bo'lishini</a:t>
            </a:r>
            <a:r>
              <a:rPr lang="en-US" dirty="0"/>
              <a:t> </a:t>
            </a:r>
            <a:r>
              <a:rPr lang="en-US" dirty="0" err="1"/>
              <a:t>o'z</a:t>
            </a:r>
            <a:r>
              <a:rPr lang="en-US" dirty="0"/>
              <a:t> </a:t>
            </a:r>
            <a:r>
              <a:rPr lang="en-US" dirty="0" err="1"/>
              <a:t>ichiga</a:t>
            </a:r>
            <a:r>
              <a:rPr lang="en-US" dirty="0"/>
              <a:t> </a:t>
            </a:r>
            <a:r>
              <a:rPr lang="en-US" dirty="0" err="1"/>
              <a:t>oladi</a:t>
            </a:r>
            <a:r>
              <a:rPr lang="en-US" dirty="0"/>
              <a:t>. </a:t>
            </a:r>
            <a:r>
              <a:rPr lang="en-US" dirty="0" err="1"/>
              <a:t>Tashkiliy</a:t>
            </a:r>
            <a:r>
              <a:rPr lang="en-US" dirty="0"/>
              <a:t> </a:t>
            </a:r>
            <a:r>
              <a:rPr lang="en-US" dirty="0" err="1"/>
              <a:t>xulq-atvor</a:t>
            </a:r>
            <a:r>
              <a:rPr lang="en-US" dirty="0"/>
              <a:t> </a:t>
            </a:r>
            <a:r>
              <a:rPr lang="en-US" dirty="0" err="1"/>
              <a:t>inson</a:t>
            </a:r>
            <a:r>
              <a:rPr lang="en-US" dirty="0"/>
              <a:t> </a:t>
            </a:r>
            <a:r>
              <a:rPr lang="en-US" dirty="0" err="1"/>
              <a:t>resurslarining</a:t>
            </a:r>
            <a:r>
              <a:rPr lang="en-US" dirty="0"/>
              <a:t> </a:t>
            </a:r>
            <a:r>
              <a:rPr lang="en-US" dirty="0" err="1"/>
              <a:t>muhim</a:t>
            </a:r>
            <a:r>
              <a:rPr lang="en-US" dirty="0"/>
              <a:t> </a:t>
            </a:r>
            <a:r>
              <a:rPr lang="en-US" dirty="0" err="1"/>
              <a:t>qismidir</a:t>
            </a:r>
            <a:r>
              <a:rPr lang="en-US" dirty="0"/>
              <a:t>, </a:t>
            </a:r>
            <a:r>
              <a:rPr lang="en-US" dirty="0" err="1"/>
              <a:t>garchi</a:t>
            </a:r>
            <a:r>
              <a:rPr lang="en-US" dirty="0"/>
              <a:t> u </a:t>
            </a:r>
            <a:r>
              <a:rPr lang="en-US" dirty="0" err="1"/>
              <a:t>kompaniya</a:t>
            </a:r>
            <a:r>
              <a:rPr lang="en-US" dirty="0"/>
              <a:t> </a:t>
            </a:r>
            <a:r>
              <a:rPr lang="en-US" dirty="0" err="1"/>
              <a:t>bo'ylab</a:t>
            </a:r>
            <a:r>
              <a:rPr lang="en-US" dirty="0"/>
              <a:t> </a:t>
            </a:r>
            <a:r>
              <a:rPr lang="en-US" dirty="0" err="1"/>
              <a:t>o'rnatilgan</a:t>
            </a:r>
            <a:r>
              <a:rPr lang="en-US" dirty="0"/>
              <a:t> </a:t>
            </a:r>
            <a:r>
              <a:rPr lang="en-US" dirty="0" err="1"/>
              <a:t>bo'lsa</a:t>
            </a:r>
            <a:r>
              <a:rPr lang="en-US" dirty="0"/>
              <a:t> ham.</a:t>
            </a:r>
            <a:endParaRPr lang="ru-RU" dirty="0"/>
          </a:p>
        </p:txBody>
      </p:sp>
      <p:pic>
        <p:nvPicPr>
          <p:cNvPr id="5" name="Объект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3467015"/>
            <a:ext cx="5688632" cy="3205672"/>
          </a:xfrm>
          <a:prstGeom prst="rect">
            <a:avLst/>
          </a:prstGeom>
        </p:spPr>
      </p:pic>
    </p:spTree>
    <p:extLst>
      <p:ext uri="{BB962C8B-B14F-4D97-AF65-F5344CB8AC3E}">
        <p14:creationId xmlns:p14="http://schemas.microsoft.com/office/powerpoint/2010/main" val="465683817"/>
      </p:ext>
    </p:extLst>
  </p:cSld>
  <p:clrMapOvr>
    <a:masterClrMapping/>
  </p:clrMapOvr>
</p:sld>
</file>

<file path=ppt/theme/theme1.xml><?xml version="1.0" encoding="utf-8"?>
<a:theme xmlns:a="http://schemas.openxmlformats.org/drawingml/2006/main" name="Горизонт">
  <a:themeElements>
    <a:clrScheme name="Горизон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Горизонт">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Горизонт">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253</TotalTime>
  <Words>1670</Words>
  <Application>Microsoft Office PowerPoint</Application>
  <PresentationFormat>Экран (4:3)</PresentationFormat>
  <Paragraphs>45</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Горизонт</vt:lpstr>
      <vt:lpstr>Mavzu: Karyerani boshqarish  Fan: Tashkiliy xulq  Ма’RUZACHI: Mahmudova G.R.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The 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Karyera tashkiliy xulqning elementi sifatida</dc:title>
  <dc:creator>Professional</dc:creator>
  <cp:lastModifiedBy>Пользователь</cp:lastModifiedBy>
  <cp:revision>24</cp:revision>
  <cp:lastPrinted>2025-11-24T10:30:06Z</cp:lastPrinted>
  <dcterms:created xsi:type="dcterms:W3CDTF">2023-10-19T15:23:04Z</dcterms:created>
  <dcterms:modified xsi:type="dcterms:W3CDTF">2025-11-24T10:30:37Z</dcterms:modified>
</cp:coreProperties>
</file>