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7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diagrams/_rels/data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diagrams/_rels/drawing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63DCB2-8DEA-4A3F-B8E1-987608543DC7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6463C1-4C34-49D5-B16A-36A7F944DE1E}">
      <dgm:prSet phldrT="[Текст]"/>
      <dgm:spPr/>
      <dgm:t>
        <a:bodyPr/>
        <a:lstStyle/>
        <a:p>
          <a:r>
            <a:rPr lang="uz-Latn-UZ" i="1" dirty="0"/>
            <a:t>1</a:t>
          </a:r>
          <a:endParaRPr lang="ru-RU" i="1" dirty="0"/>
        </a:p>
      </dgm:t>
    </dgm:pt>
    <dgm:pt modelId="{C7102BFB-165D-49C5-A943-2BAB6263C289}" type="parTrans" cxnId="{239EDA40-0F73-40E5-AC0D-5C596D325153}">
      <dgm:prSet/>
      <dgm:spPr/>
      <dgm:t>
        <a:bodyPr/>
        <a:lstStyle/>
        <a:p>
          <a:endParaRPr lang="ru-RU" i="1"/>
        </a:p>
      </dgm:t>
    </dgm:pt>
    <dgm:pt modelId="{73783A6C-8406-4450-8453-EC9B3BAF75B4}" type="sibTrans" cxnId="{239EDA40-0F73-40E5-AC0D-5C596D325153}">
      <dgm:prSet/>
      <dgm:spPr/>
      <dgm:t>
        <a:bodyPr/>
        <a:lstStyle/>
        <a:p>
          <a:endParaRPr lang="ru-RU" i="1"/>
        </a:p>
      </dgm:t>
    </dgm:pt>
    <dgm:pt modelId="{0E98FC1D-07C0-4318-BF8E-F07A40B67BC1}">
      <dgm:prSet phldrT="[Текст]"/>
      <dgm:spPr/>
      <dgm:t>
        <a:bodyPr/>
        <a:lstStyle/>
        <a:p>
          <a:r>
            <a:rPr lang="ru-RU" i="1" dirty="0" err="1"/>
            <a:t>Turistik</a:t>
          </a:r>
          <a:r>
            <a:rPr lang="ru-RU" i="1" dirty="0"/>
            <a:t> </a:t>
          </a:r>
          <a:r>
            <a:rPr lang="ru-RU" i="1" dirty="0" err="1"/>
            <a:t>xizmatlarni</a:t>
          </a:r>
          <a:r>
            <a:rPr lang="ru-RU" i="1" dirty="0"/>
            <a:t> </a:t>
          </a:r>
          <a:r>
            <a:rPr lang="ru-RU" i="1" dirty="0" err="1"/>
            <a:t>loyihalashtirish</a:t>
          </a:r>
          <a:r>
            <a:rPr lang="ru-RU" i="1" dirty="0"/>
            <a:t> </a:t>
          </a:r>
          <a:r>
            <a:rPr lang="ru-RU" i="1" dirty="0" err="1"/>
            <a:t>va</a:t>
          </a:r>
          <a:r>
            <a:rPr lang="ru-RU" i="1" dirty="0"/>
            <a:t> </a:t>
          </a:r>
          <a:r>
            <a:rPr lang="ru-RU" i="1" dirty="0" err="1"/>
            <a:t>dasturini</a:t>
          </a:r>
          <a:r>
            <a:rPr lang="ru-RU" i="1" dirty="0"/>
            <a:t> </a:t>
          </a:r>
          <a:r>
            <a:rPr lang="ru-RU" i="1" dirty="0" err="1"/>
            <a:t>yaratish</a:t>
          </a:r>
          <a:r>
            <a:rPr lang="ru-RU" i="1" dirty="0"/>
            <a:t>.</a:t>
          </a:r>
        </a:p>
      </dgm:t>
    </dgm:pt>
    <dgm:pt modelId="{7DF55448-192E-479A-9624-1B5DA4C1CECA}" type="parTrans" cxnId="{9F2CBF9C-70EB-4072-8FA3-72D71085AA27}">
      <dgm:prSet/>
      <dgm:spPr/>
      <dgm:t>
        <a:bodyPr/>
        <a:lstStyle/>
        <a:p>
          <a:endParaRPr lang="ru-RU" i="1"/>
        </a:p>
      </dgm:t>
    </dgm:pt>
    <dgm:pt modelId="{461D1D4A-FAD4-40D3-B6EE-7145666D4DED}" type="sibTrans" cxnId="{9F2CBF9C-70EB-4072-8FA3-72D71085AA27}">
      <dgm:prSet/>
      <dgm:spPr/>
      <dgm:t>
        <a:bodyPr/>
        <a:lstStyle/>
        <a:p>
          <a:endParaRPr lang="ru-RU" i="1"/>
        </a:p>
      </dgm:t>
    </dgm:pt>
    <dgm:pt modelId="{219665E7-F3EE-43C3-B674-8ABCC4870BBD}">
      <dgm:prSet phldrT="[Текст]"/>
      <dgm:spPr/>
      <dgm:t>
        <a:bodyPr/>
        <a:lstStyle/>
        <a:p>
          <a:r>
            <a:rPr lang="uz-Latn-UZ" i="1" dirty="0"/>
            <a:t>2</a:t>
          </a:r>
          <a:endParaRPr lang="ru-RU" i="1" dirty="0"/>
        </a:p>
      </dgm:t>
    </dgm:pt>
    <dgm:pt modelId="{E8542CC0-9BB9-4136-9D44-F45C766CD879}" type="parTrans" cxnId="{CE2ADB71-C9F3-4BFF-A999-1E1A181224C1}">
      <dgm:prSet/>
      <dgm:spPr/>
      <dgm:t>
        <a:bodyPr/>
        <a:lstStyle/>
        <a:p>
          <a:endParaRPr lang="ru-RU" i="1"/>
        </a:p>
      </dgm:t>
    </dgm:pt>
    <dgm:pt modelId="{383B2A96-3627-496C-A0AE-0741F99E059D}" type="sibTrans" cxnId="{CE2ADB71-C9F3-4BFF-A999-1E1A181224C1}">
      <dgm:prSet/>
      <dgm:spPr/>
      <dgm:t>
        <a:bodyPr/>
        <a:lstStyle/>
        <a:p>
          <a:endParaRPr lang="ru-RU" i="1"/>
        </a:p>
      </dgm:t>
    </dgm:pt>
    <dgm:pt modelId="{AABA9BE4-385B-4C39-8B14-335F12C5ED61}">
      <dgm:prSet phldrT="[Текст]"/>
      <dgm:spPr/>
      <dgm:t>
        <a:bodyPr/>
        <a:lstStyle/>
        <a:p>
          <a:r>
            <a:rPr lang="ru-RU" i="1" dirty="0" err="1"/>
            <a:t>Turistik</a:t>
          </a:r>
          <a:r>
            <a:rPr lang="ru-RU" i="1" dirty="0"/>
            <a:t> </a:t>
          </a:r>
          <a:r>
            <a:rPr lang="ru-RU" i="1" dirty="0" err="1"/>
            <a:t>mahsulotni</a:t>
          </a:r>
          <a:r>
            <a:rPr lang="ru-RU" i="1" dirty="0"/>
            <a:t> </a:t>
          </a:r>
          <a:r>
            <a:rPr lang="ru-RU" i="1" dirty="0" err="1"/>
            <a:t>hisoblash</a:t>
          </a:r>
          <a:r>
            <a:rPr lang="ru-RU" i="1" dirty="0"/>
            <a:t> </a:t>
          </a:r>
          <a:r>
            <a:rPr lang="ru-RU" i="1" dirty="0" err="1"/>
            <a:t>jarayoni</a:t>
          </a:r>
          <a:r>
            <a:rPr lang="ru-RU" i="1" dirty="0"/>
            <a:t>.</a:t>
          </a:r>
        </a:p>
      </dgm:t>
    </dgm:pt>
    <dgm:pt modelId="{99CAEDA9-11B3-443F-8A8F-E1D541D773D2}" type="parTrans" cxnId="{AD904CA1-7EDC-4237-A232-E8E69ADFECF6}">
      <dgm:prSet/>
      <dgm:spPr/>
      <dgm:t>
        <a:bodyPr/>
        <a:lstStyle/>
        <a:p>
          <a:endParaRPr lang="ru-RU" i="1"/>
        </a:p>
      </dgm:t>
    </dgm:pt>
    <dgm:pt modelId="{35056B9A-0657-4504-9485-8363DA9F3BB1}" type="sibTrans" cxnId="{AD904CA1-7EDC-4237-A232-E8E69ADFECF6}">
      <dgm:prSet/>
      <dgm:spPr/>
      <dgm:t>
        <a:bodyPr/>
        <a:lstStyle/>
        <a:p>
          <a:endParaRPr lang="ru-RU" i="1"/>
        </a:p>
      </dgm:t>
    </dgm:pt>
    <dgm:pt modelId="{7C628934-0B4F-47FD-9088-7B27C83DCDB0}">
      <dgm:prSet phldrT="[Текст]"/>
      <dgm:spPr/>
      <dgm:t>
        <a:bodyPr/>
        <a:lstStyle/>
        <a:p>
          <a:r>
            <a:rPr lang="uz-Latn-UZ" i="1" dirty="0"/>
            <a:t>4</a:t>
          </a:r>
          <a:endParaRPr lang="ru-RU" i="1" dirty="0"/>
        </a:p>
      </dgm:t>
    </dgm:pt>
    <dgm:pt modelId="{1F56D3C0-54AF-4383-8FBA-BA5FE0E8C450}" type="parTrans" cxnId="{890D9CA4-4492-4BA9-B782-7648317DD927}">
      <dgm:prSet/>
      <dgm:spPr/>
      <dgm:t>
        <a:bodyPr/>
        <a:lstStyle/>
        <a:p>
          <a:endParaRPr lang="ru-RU" i="1"/>
        </a:p>
      </dgm:t>
    </dgm:pt>
    <dgm:pt modelId="{C4C61B4A-0B56-45FF-90B3-9C22DCE16958}" type="sibTrans" cxnId="{890D9CA4-4492-4BA9-B782-7648317DD927}">
      <dgm:prSet/>
      <dgm:spPr/>
      <dgm:t>
        <a:bodyPr/>
        <a:lstStyle/>
        <a:p>
          <a:endParaRPr lang="ru-RU" i="1"/>
        </a:p>
      </dgm:t>
    </dgm:pt>
    <dgm:pt modelId="{F807AEDB-4D4C-49EA-8AE7-86DEA63BBC89}">
      <dgm:prSet phldrT="[Текст]"/>
      <dgm:spPr/>
      <dgm:t>
        <a:bodyPr/>
        <a:lstStyle/>
        <a:p>
          <a:r>
            <a:rPr lang="ru-RU" i="1" dirty="0" err="1"/>
            <a:t>Turistik</a:t>
          </a:r>
          <a:r>
            <a:rPr lang="ru-RU" i="1" dirty="0"/>
            <a:t> </a:t>
          </a:r>
          <a:r>
            <a:rPr lang="ru-RU" i="1" dirty="0" err="1"/>
            <a:t>sayohatning</a:t>
          </a:r>
          <a:r>
            <a:rPr lang="ru-RU" i="1" dirty="0"/>
            <a:t> </a:t>
          </a:r>
          <a:r>
            <a:rPr lang="ru-RU" i="1" dirty="0" err="1"/>
            <a:t>yo‘llanmasi</a:t>
          </a:r>
          <a:r>
            <a:rPr lang="ru-RU" i="1" dirty="0"/>
            <a:t> </a:t>
          </a:r>
          <a:r>
            <a:rPr lang="ru-RU" i="1" dirty="0" err="1"/>
            <a:t>va</a:t>
          </a:r>
          <a:r>
            <a:rPr lang="ru-RU" i="1" dirty="0"/>
            <a:t> </a:t>
          </a:r>
          <a:r>
            <a:rPr lang="ru-RU" i="1" dirty="0" err="1"/>
            <a:t>texnologik</a:t>
          </a:r>
          <a:r>
            <a:rPr lang="ru-RU" i="1" dirty="0"/>
            <a:t> </a:t>
          </a:r>
          <a:r>
            <a:rPr lang="ru-RU" i="1" dirty="0" err="1"/>
            <a:t>xaritasini</a:t>
          </a:r>
          <a:r>
            <a:rPr lang="ru-RU" i="1" dirty="0"/>
            <a:t> </a:t>
          </a:r>
          <a:r>
            <a:rPr lang="ru-RU" i="1" dirty="0" err="1"/>
            <a:t>tuzish</a:t>
          </a:r>
          <a:r>
            <a:rPr lang="ru-RU" i="1" dirty="0"/>
            <a:t>.</a:t>
          </a:r>
        </a:p>
      </dgm:t>
    </dgm:pt>
    <dgm:pt modelId="{B8F2220D-D443-4132-84FC-472DF397FD05}" type="parTrans" cxnId="{F27FFF36-1D89-4951-A61F-AE98521E00C9}">
      <dgm:prSet/>
      <dgm:spPr/>
      <dgm:t>
        <a:bodyPr/>
        <a:lstStyle/>
        <a:p>
          <a:endParaRPr lang="ru-RU" i="1"/>
        </a:p>
      </dgm:t>
    </dgm:pt>
    <dgm:pt modelId="{2C7438A1-F7DB-457D-A5FB-2462D08C2FA9}" type="sibTrans" cxnId="{F27FFF36-1D89-4951-A61F-AE98521E00C9}">
      <dgm:prSet/>
      <dgm:spPr/>
      <dgm:t>
        <a:bodyPr/>
        <a:lstStyle/>
        <a:p>
          <a:endParaRPr lang="ru-RU" i="1"/>
        </a:p>
      </dgm:t>
    </dgm:pt>
    <dgm:pt modelId="{EFDCD085-3864-4825-B7CE-83EC7D8CF157}">
      <dgm:prSet phldrT="[Текст]"/>
      <dgm:spPr/>
      <dgm:t>
        <a:bodyPr/>
        <a:lstStyle/>
        <a:p>
          <a:r>
            <a:rPr lang="uz-Latn-UZ" i="1" dirty="0"/>
            <a:t>3</a:t>
          </a:r>
          <a:endParaRPr lang="ru-RU" i="1" dirty="0"/>
        </a:p>
      </dgm:t>
    </dgm:pt>
    <dgm:pt modelId="{5FEB8E5C-DB5E-4F80-96C1-AF6BA5DF387B}" type="parTrans" cxnId="{07C8617C-2060-4986-B221-80181548E59D}">
      <dgm:prSet/>
      <dgm:spPr/>
      <dgm:t>
        <a:bodyPr/>
        <a:lstStyle/>
        <a:p>
          <a:endParaRPr lang="ru-RU" i="1"/>
        </a:p>
      </dgm:t>
    </dgm:pt>
    <dgm:pt modelId="{D1C50D39-8132-4203-89A3-36F56BFBDFAC}" type="sibTrans" cxnId="{07C8617C-2060-4986-B221-80181548E59D}">
      <dgm:prSet/>
      <dgm:spPr/>
      <dgm:t>
        <a:bodyPr/>
        <a:lstStyle/>
        <a:p>
          <a:endParaRPr lang="ru-RU" i="1"/>
        </a:p>
      </dgm:t>
    </dgm:pt>
    <dgm:pt modelId="{F2DCBE41-BE70-452D-9AE3-551E6ACFDE59}">
      <dgm:prSet/>
      <dgm:spPr/>
      <dgm:t>
        <a:bodyPr/>
        <a:lstStyle/>
        <a:p>
          <a:r>
            <a:rPr lang="ru-RU" i="1"/>
            <a:t>Turistik marshrutni ishlab chiqish bosqichlari.</a:t>
          </a:r>
        </a:p>
      </dgm:t>
    </dgm:pt>
    <dgm:pt modelId="{57D4F937-3F9B-444A-9C65-B01BA941660F}" type="parTrans" cxnId="{587977BE-CE46-4E5C-A0A2-566324AC1323}">
      <dgm:prSet/>
      <dgm:spPr/>
      <dgm:t>
        <a:bodyPr/>
        <a:lstStyle/>
        <a:p>
          <a:endParaRPr lang="ru-RU" i="1"/>
        </a:p>
      </dgm:t>
    </dgm:pt>
    <dgm:pt modelId="{2216353F-E1A8-47C3-914F-4C675A902C31}" type="sibTrans" cxnId="{587977BE-CE46-4E5C-A0A2-566324AC1323}">
      <dgm:prSet/>
      <dgm:spPr/>
      <dgm:t>
        <a:bodyPr/>
        <a:lstStyle/>
        <a:p>
          <a:endParaRPr lang="ru-RU" i="1"/>
        </a:p>
      </dgm:t>
    </dgm:pt>
    <dgm:pt modelId="{BC677B82-8752-4491-B4FF-52C4CB287852}" type="pres">
      <dgm:prSet presAssocID="{3463DCB2-8DEA-4A3F-B8E1-987608543DC7}" presName="linearFlow" presStyleCnt="0">
        <dgm:presLayoutVars>
          <dgm:dir/>
          <dgm:animLvl val="lvl"/>
          <dgm:resizeHandles val="exact"/>
        </dgm:presLayoutVars>
      </dgm:prSet>
      <dgm:spPr/>
    </dgm:pt>
    <dgm:pt modelId="{3811DEE5-B775-439A-9CF7-EC9CED94701C}" type="pres">
      <dgm:prSet presAssocID="{0C6463C1-4C34-49D5-B16A-36A7F944DE1E}" presName="composite" presStyleCnt="0"/>
      <dgm:spPr/>
    </dgm:pt>
    <dgm:pt modelId="{02B48374-8C22-48F9-9A0E-306819CB81F9}" type="pres">
      <dgm:prSet presAssocID="{0C6463C1-4C34-49D5-B16A-36A7F944DE1E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BD8D2852-BA88-4CBF-BC3B-A7475486089A}" type="pres">
      <dgm:prSet presAssocID="{0C6463C1-4C34-49D5-B16A-36A7F944DE1E}" presName="descendantText" presStyleLbl="alignAcc1" presStyleIdx="0" presStyleCnt="4">
        <dgm:presLayoutVars>
          <dgm:bulletEnabled val="1"/>
        </dgm:presLayoutVars>
      </dgm:prSet>
      <dgm:spPr/>
    </dgm:pt>
    <dgm:pt modelId="{3EC9D64A-CEF4-434A-A535-7AA617CB2212}" type="pres">
      <dgm:prSet presAssocID="{73783A6C-8406-4450-8453-EC9B3BAF75B4}" presName="sp" presStyleCnt="0"/>
      <dgm:spPr/>
    </dgm:pt>
    <dgm:pt modelId="{CCC9E7C6-7649-4EA8-907E-A743D6ED9A59}" type="pres">
      <dgm:prSet presAssocID="{219665E7-F3EE-43C3-B674-8ABCC4870BBD}" presName="composite" presStyleCnt="0"/>
      <dgm:spPr/>
    </dgm:pt>
    <dgm:pt modelId="{10A80A9A-04B9-4CB5-9D98-3FC5D5C2AEEB}" type="pres">
      <dgm:prSet presAssocID="{219665E7-F3EE-43C3-B674-8ABCC4870BBD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D297316D-D309-485D-A90A-A181166D3D35}" type="pres">
      <dgm:prSet presAssocID="{219665E7-F3EE-43C3-B674-8ABCC4870BBD}" presName="descendantText" presStyleLbl="alignAcc1" presStyleIdx="1" presStyleCnt="4">
        <dgm:presLayoutVars>
          <dgm:bulletEnabled val="1"/>
        </dgm:presLayoutVars>
      </dgm:prSet>
      <dgm:spPr/>
    </dgm:pt>
    <dgm:pt modelId="{BBD4A243-DE5B-4D6C-91A2-A53CF076B624}" type="pres">
      <dgm:prSet presAssocID="{383B2A96-3627-496C-A0AE-0741F99E059D}" presName="sp" presStyleCnt="0"/>
      <dgm:spPr/>
    </dgm:pt>
    <dgm:pt modelId="{3CEF1CDE-BC2E-48ED-A181-FDB57414BF9C}" type="pres">
      <dgm:prSet presAssocID="{EFDCD085-3864-4825-B7CE-83EC7D8CF157}" presName="composite" presStyleCnt="0"/>
      <dgm:spPr/>
    </dgm:pt>
    <dgm:pt modelId="{2D11B96B-D898-41C8-968E-217F1DDDAD07}" type="pres">
      <dgm:prSet presAssocID="{EFDCD085-3864-4825-B7CE-83EC7D8CF157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8D172679-A525-4E49-80CD-63C83B482931}" type="pres">
      <dgm:prSet presAssocID="{EFDCD085-3864-4825-B7CE-83EC7D8CF157}" presName="descendantText" presStyleLbl="alignAcc1" presStyleIdx="2" presStyleCnt="4">
        <dgm:presLayoutVars>
          <dgm:bulletEnabled val="1"/>
        </dgm:presLayoutVars>
      </dgm:prSet>
      <dgm:spPr/>
    </dgm:pt>
    <dgm:pt modelId="{7B5DACAF-71A0-4233-84B4-F3E9417B466E}" type="pres">
      <dgm:prSet presAssocID="{D1C50D39-8132-4203-89A3-36F56BFBDFAC}" presName="sp" presStyleCnt="0"/>
      <dgm:spPr/>
    </dgm:pt>
    <dgm:pt modelId="{332E93F2-2BFC-4592-BD2A-4C5D84D73130}" type="pres">
      <dgm:prSet presAssocID="{7C628934-0B4F-47FD-9088-7B27C83DCDB0}" presName="composite" presStyleCnt="0"/>
      <dgm:spPr/>
    </dgm:pt>
    <dgm:pt modelId="{8592C3C9-9D49-48F6-89E4-A970A5050010}" type="pres">
      <dgm:prSet presAssocID="{7C628934-0B4F-47FD-9088-7B27C83DCDB0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86428ACA-A2DE-41E5-8DD9-367FD9FA8411}" type="pres">
      <dgm:prSet presAssocID="{7C628934-0B4F-47FD-9088-7B27C83DCDB0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6BAF190E-E280-4D10-BB06-527D4BADE319}" type="presOf" srcId="{F807AEDB-4D4C-49EA-8AE7-86DEA63BBC89}" destId="{86428ACA-A2DE-41E5-8DD9-367FD9FA8411}" srcOrd="0" destOrd="0" presId="urn:microsoft.com/office/officeart/2005/8/layout/chevron2"/>
    <dgm:cxn modelId="{3BE50712-1D5E-4289-AD2E-908189D93935}" type="presOf" srcId="{219665E7-F3EE-43C3-B674-8ABCC4870BBD}" destId="{10A80A9A-04B9-4CB5-9D98-3FC5D5C2AEEB}" srcOrd="0" destOrd="0" presId="urn:microsoft.com/office/officeart/2005/8/layout/chevron2"/>
    <dgm:cxn modelId="{900AD523-96F2-43FE-9D27-A584B50E7635}" type="presOf" srcId="{EFDCD085-3864-4825-B7CE-83EC7D8CF157}" destId="{2D11B96B-D898-41C8-968E-217F1DDDAD07}" srcOrd="0" destOrd="0" presId="urn:microsoft.com/office/officeart/2005/8/layout/chevron2"/>
    <dgm:cxn modelId="{CA2C2325-3BC5-4EA9-B3BE-30F9EEAABAEC}" type="presOf" srcId="{0C6463C1-4C34-49D5-B16A-36A7F944DE1E}" destId="{02B48374-8C22-48F9-9A0E-306819CB81F9}" srcOrd="0" destOrd="0" presId="urn:microsoft.com/office/officeart/2005/8/layout/chevron2"/>
    <dgm:cxn modelId="{19EF1129-402B-48D6-A8B6-0784859CCF3A}" type="presOf" srcId="{F2DCBE41-BE70-452D-9AE3-551E6ACFDE59}" destId="{8D172679-A525-4E49-80CD-63C83B482931}" srcOrd="0" destOrd="0" presId="urn:microsoft.com/office/officeart/2005/8/layout/chevron2"/>
    <dgm:cxn modelId="{F27FFF36-1D89-4951-A61F-AE98521E00C9}" srcId="{7C628934-0B4F-47FD-9088-7B27C83DCDB0}" destId="{F807AEDB-4D4C-49EA-8AE7-86DEA63BBC89}" srcOrd="0" destOrd="0" parTransId="{B8F2220D-D443-4132-84FC-472DF397FD05}" sibTransId="{2C7438A1-F7DB-457D-A5FB-2462D08C2FA9}"/>
    <dgm:cxn modelId="{239EDA40-0F73-40E5-AC0D-5C596D325153}" srcId="{3463DCB2-8DEA-4A3F-B8E1-987608543DC7}" destId="{0C6463C1-4C34-49D5-B16A-36A7F944DE1E}" srcOrd="0" destOrd="0" parTransId="{C7102BFB-165D-49C5-A943-2BAB6263C289}" sibTransId="{73783A6C-8406-4450-8453-EC9B3BAF75B4}"/>
    <dgm:cxn modelId="{74B0CD4B-8410-462F-B13A-F30DD87E2D4A}" type="presOf" srcId="{3463DCB2-8DEA-4A3F-B8E1-987608543DC7}" destId="{BC677B82-8752-4491-B4FF-52C4CB287852}" srcOrd="0" destOrd="0" presId="urn:microsoft.com/office/officeart/2005/8/layout/chevron2"/>
    <dgm:cxn modelId="{CE2ADB71-C9F3-4BFF-A999-1E1A181224C1}" srcId="{3463DCB2-8DEA-4A3F-B8E1-987608543DC7}" destId="{219665E7-F3EE-43C3-B674-8ABCC4870BBD}" srcOrd="1" destOrd="0" parTransId="{E8542CC0-9BB9-4136-9D44-F45C766CD879}" sibTransId="{383B2A96-3627-496C-A0AE-0741F99E059D}"/>
    <dgm:cxn modelId="{07C8617C-2060-4986-B221-80181548E59D}" srcId="{3463DCB2-8DEA-4A3F-B8E1-987608543DC7}" destId="{EFDCD085-3864-4825-B7CE-83EC7D8CF157}" srcOrd="2" destOrd="0" parTransId="{5FEB8E5C-DB5E-4F80-96C1-AF6BA5DF387B}" sibTransId="{D1C50D39-8132-4203-89A3-36F56BFBDFAC}"/>
    <dgm:cxn modelId="{C16E298E-86E2-4277-88E0-7D5E5FA1B4D3}" type="presOf" srcId="{AABA9BE4-385B-4C39-8B14-335F12C5ED61}" destId="{D297316D-D309-485D-A90A-A181166D3D35}" srcOrd="0" destOrd="0" presId="urn:microsoft.com/office/officeart/2005/8/layout/chevron2"/>
    <dgm:cxn modelId="{7BE82B95-061D-45B5-BF6F-FB9FE0408EB9}" type="presOf" srcId="{0E98FC1D-07C0-4318-BF8E-F07A40B67BC1}" destId="{BD8D2852-BA88-4CBF-BC3B-A7475486089A}" srcOrd="0" destOrd="0" presId="urn:microsoft.com/office/officeart/2005/8/layout/chevron2"/>
    <dgm:cxn modelId="{9F2CBF9C-70EB-4072-8FA3-72D71085AA27}" srcId="{0C6463C1-4C34-49D5-B16A-36A7F944DE1E}" destId="{0E98FC1D-07C0-4318-BF8E-F07A40B67BC1}" srcOrd="0" destOrd="0" parTransId="{7DF55448-192E-479A-9624-1B5DA4C1CECA}" sibTransId="{461D1D4A-FAD4-40D3-B6EE-7145666D4DED}"/>
    <dgm:cxn modelId="{AD904CA1-7EDC-4237-A232-E8E69ADFECF6}" srcId="{219665E7-F3EE-43C3-B674-8ABCC4870BBD}" destId="{AABA9BE4-385B-4C39-8B14-335F12C5ED61}" srcOrd="0" destOrd="0" parTransId="{99CAEDA9-11B3-443F-8A8F-E1D541D773D2}" sibTransId="{35056B9A-0657-4504-9485-8363DA9F3BB1}"/>
    <dgm:cxn modelId="{890D9CA4-4492-4BA9-B782-7648317DD927}" srcId="{3463DCB2-8DEA-4A3F-B8E1-987608543DC7}" destId="{7C628934-0B4F-47FD-9088-7B27C83DCDB0}" srcOrd="3" destOrd="0" parTransId="{1F56D3C0-54AF-4383-8FBA-BA5FE0E8C450}" sibTransId="{C4C61B4A-0B56-45FF-90B3-9C22DCE16958}"/>
    <dgm:cxn modelId="{587977BE-CE46-4E5C-A0A2-566324AC1323}" srcId="{EFDCD085-3864-4825-B7CE-83EC7D8CF157}" destId="{F2DCBE41-BE70-452D-9AE3-551E6ACFDE59}" srcOrd="0" destOrd="0" parTransId="{57D4F937-3F9B-444A-9C65-B01BA941660F}" sibTransId="{2216353F-E1A8-47C3-914F-4C675A902C31}"/>
    <dgm:cxn modelId="{A8DDC8DA-38B3-4322-BD63-1F5D0E1BE3AA}" type="presOf" srcId="{7C628934-0B4F-47FD-9088-7B27C83DCDB0}" destId="{8592C3C9-9D49-48F6-89E4-A970A5050010}" srcOrd="0" destOrd="0" presId="urn:microsoft.com/office/officeart/2005/8/layout/chevron2"/>
    <dgm:cxn modelId="{E546FFE2-F1F6-48BA-8EAE-260925B19F66}" type="presParOf" srcId="{BC677B82-8752-4491-B4FF-52C4CB287852}" destId="{3811DEE5-B775-439A-9CF7-EC9CED94701C}" srcOrd="0" destOrd="0" presId="urn:microsoft.com/office/officeart/2005/8/layout/chevron2"/>
    <dgm:cxn modelId="{7C1F7D18-0A82-472C-991D-53D35940DB6A}" type="presParOf" srcId="{3811DEE5-B775-439A-9CF7-EC9CED94701C}" destId="{02B48374-8C22-48F9-9A0E-306819CB81F9}" srcOrd="0" destOrd="0" presId="urn:microsoft.com/office/officeart/2005/8/layout/chevron2"/>
    <dgm:cxn modelId="{F8C4DFA5-2B7D-460D-A937-309BF6FFDB86}" type="presParOf" srcId="{3811DEE5-B775-439A-9CF7-EC9CED94701C}" destId="{BD8D2852-BA88-4CBF-BC3B-A7475486089A}" srcOrd="1" destOrd="0" presId="urn:microsoft.com/office/officeart/2005/8/layout/chevron2"/>
    <dgm:cxn modelId="{3CB05427-5D90-4452-A90D-493B6CBA9BA3}" type="presParOf" srcId="{BC677B82-8752-4491-B4FF-52C4CB287852}" destId="{3EC9D64A-CEF4-434A-A535-7AA617CB2212}" srcOrd="1" destOrd="0" presId="urn:microsoft.com/office/officeart/2005/8/layout/chevron2"/>
    <dgm:cxn modelId="{42505258-14F8-4944-8EC6-F967D3D60936}" type="presParOf" srcId="{BC677B82-8752-4491-B4FF-52C4CB287852}" destId="{CCC9E7C6-7649-4EA8-907E-A743D6ED9A59}" srcOrd="2" destOrd="0" presId="urn:microsoft.com/office/officeart/2005/8/layout/chevron2"/>
    <dgm:cxn modelId="{BCC07587-6B07-408D-A1D0-1D269C3B86FA}" type="presParOf" srcId="{CCC9E7C6-7649-4EA8-907E-A743D6ED9A59}" destId="{10A80A9A-04B9-4CB5-9D98-3FC5D5C2AEEB}" srcOrd="0" destOrd="0" presId="urn:microsoft.com/office/officeart/2005/8/layout/chevron2"/>
    <dgm:cxn modelId="{BD68C37E-BD6A-4CC8-9A2E-92ECCB453C45}" type="presParOf" srcId="{CCC9E7C6-7649-4EA8-907E-A743D6ED9A59}" destId="{D297316D-D309-485D-A90A-A181166D3D35}" srcOrd="1" destOrd="0" presId="urn:microsoft.com/office/officeart/2005/8/layout/chevron2"/>
    <dgm:cxn modelId="{ED813F69-CF38-434B-8E62-856B5AEF0B41}" type="presParOf" srcId="{BC677B82-8752-4491-B4FF-52C4CB287852}" destId="{BBD4A243-DE5B-4D6C-91A2-A53CF076B624}" srcOrd="3" destOrd="0" presId="urn:microsoft.com/office/officeart/2005/8/layout/chevron2"/>
    <dgm:cxn modelId="{B95C489F-193D-4491-8767-C2750EF89A6A}" type="presParOf" srcId="{BC677B82-8752-4491-B4FF-52C4CB287852}" destId="{3CEF1CDE-BC2E-48ED-A181-FDB57414BF9C}" srcOrd="4" destOrd="0" presId="urn:microsoft.com/office/officeart/2005/8/layout/chevron2"/>
    <dgm:cxn modelId="{C4E97D1F-9715-475C-91AC-B18C413FBDFC}" type="presParOf" srcId="{3CEF1CDE-BC2E-48ED-A181-FDB57414BF9C}" destId="{2D11B96B-D898-41C8-968E-217F1DDDAD07}" srcOrd="0" destOrd="0" presId="urn:microsoft.com/office/officeart/2005/8/layout/chevron2"/>
    <dgm:cxn modelId="{3F90AE59-8D2A-4230-A8DD-2809D4C87C77}" type="presParOf" srcId="{3CEF1CDE-BC2E-48ED-A181-FDB57414BF9C}" destId="{8D172679-A525-4E49-80CD-63C83B482931}" srcOrd="1" destOrd="0" presId="urn:microsoft.com/office/officeart/2005/8/layout/chevron2"/>
    <dgm:cxn modelId="{B47D3852-E84B-4F78-9535-4BEDBE926448}" type="presParOf" srcId="{BC677B82-8752-4491-B4FF-52C4CB287852}" destId="{7B5DACAF-71A0-4233-84B4-F3E9417B466E}" srcOrd="5" destOrd="0" presId="urn:microsoft.com/office/officeart/2005/8/layout/chevron2"/>
    <dgm:cxn modelId="{0432B0E1-FA55-4A3A-A9D0-8739FE836C7C}" type="presParOf" srcId="{BC677B82-8752-4491-B4FF-52C4CB287852}" destId="{332E93F2-2BFC-4592-BD2A-4C5D84D73130}" srcOrd="6" destOrd="0" presId="urn:microsoft.com/office/officeart/2005/8/layout/chevron2"/>
    <dgm:cxn modelId="{87EC8170-EEFA-4A5F-BA90-C99A307C1E24}" type="presParOf" srcId="{332E93F2-2BFC-4592-BD2A-4C5D84D73130}" destId="{8592C3C9-9D49-48F6-89E4-A970A5050010}" srcOrd="0" destOrd="0" presId="urn:microsoft.com/office/officeart/2005/8/layout/chevron2"/>
    <dgm:cxn modelId="{E376AFFD-6D5A-4261-A097-F85D70C33335}" type="presParOf" srcId="{332E93F2-2BFC-4592-BD2A-4C5D84D73130}" destId="{86428ACA-A2DE-41E5-8DD9-367FD9FA841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F9F60B-2B33-49E2-9A75-52D9BF15901B}" type="doc">
      <dgm:prSet loTypeId="urn:microsoft.com/office/officeart/2008/layout/Hexagon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679846-2307-4C2E-9953-5D4E6A97E987}">
      <dgm:prSet phldrT="[Текст]"/>
      <dgm:spPr/>
      <dgm:t>
        <a:bodyPr/>
        <a:lstStyle/>
        <a:p>
          <a:r>
            <a:rPr lang="uz-Latn-UZ" dirty="0"/>
            <a:t>Texnologik xarita</a:t>
          </a:r>
          <a:endParaRPr lang="ru-RU" dirty="0"/>
        </a:p>
      </dgm:t>
    </dgm:pt>
    <dgm:pt modelId="{53D836B4-93AF-464E-932C-8D14D58D482B}" type="parTrans" cxnId="{2AE17610-EF01-4668-897C-95313C267C4E}">
      <dgm:prSet/>
      <dgm:spPr/>
      <dgm:t>
        <a:bodyPr/>
        <a:lstStyle/>
        <a:p>
          <a:endParaRPr lang="ru-RU"/>
        </a:p>
      </dgm:t>
    </dgm:pt>
    <dgm:pt modelId="{83FE3E67-1F45-40DD-9165-3288F609901E}" type="sibTrans" cxnId="{2AE17610-EF01-4668-897C-95313C267C4E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4A2187F-B8D4-41F5-9F54-FA4163CF7922}">
      <dgm:prSet phldrT="[Текст]"/>
      <dgm:spPr/>
      <dgm:t>
        <a:bodyPr/>
        <a:lstStyle/>
        <a:p>
          <a:r>
            <a:rPr lang="uz-Latn-UZ" dirty="0"/>
            <a:t>Marshrut</a:t>
          </a:r>
          <a:endParaRPr lang="ru-RU" dirty="0"/>
        </a:p>
      </dgm:t>
    </dgm:pt>
    <dgm:pt modelId="{64388A43-671C-4896-8838-665B25F7F2A9}" type="parTrans" cxnId="{03705753-CC69-4784-8AB8-F14216DB850C}">
      <dgm:prSet/>
      <dgm:spPr/>
      <dgm:t>
        <a:bodyPr/>
        <a:lstStyle/>
        <a:p>
          <a:endParaRPr lang="ru-RU"/>
        </a:p>
      </dgm:t>
    </dgm:pt>
    <dgm:pt modelId="{52353C0E-5A66-4D39-8EDE-1EDA1EE4CA38}" type="sibTrans" cxnId="{03705753-CC69-4784-8AB8-F14216DB850C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5749CB1-68B8-4B3F-B116-143902774D28}">
      <dgm:prSet phldrT="[Текст]"/>
      <dgm:spPr/>
      <dgm:t>
        <a:bodyPr/>
        <a:lstStyle/>
        <a:p>
          <a:r>
            <a:rPr lang="uz-Latn-UZ" dirty="0"/>
            <a:t>Turistik xizmatlarni loyihalash</a:t>
          </a:r>
          <a:endParaRPr lang="ru-RU" dirty="0"/>
        </a:p>
      </dgm:t>
    </dgm:pt>
    <dgm:pt modelId="{1BB4D800-7A6F-463A-9AB1-9664B2D025CA}" type="parTrans" cxnId="{ABDC2B9C-20B7-4682-BA7E-70F964D7DE89}">
      <dgm:prSet/>
      <dgm:spPr/>
      <dgm:t>
        <a:bodyPr/>
        <a:lstStyle/>
        <a:p>
          <a:endParaRPr lang="ru-RU"/>
        </a:p>
      </dgm:t>
    </dgm:pt>
    <dgm:pt modelId="{2F16AD5D-D826-473F-9596-CA5750ACA733}" type="sibTrans" cxnId="{ABDC2B9C-20B7-4682-BA7E-70F964D7DE89}">
      <dgm:prSet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CE97AE9-9482-4D62-9A5D-DA0E1A2DC1F9}">
      <dgm:prSet phldrT="[Текст]"/>
      <dgm:spPr/>
      <dgm:t>
        <a:bodyPr/>
        <a:lstStyle/>
        <a:p>
          <a:r>
            <a:rPr lang="uz-Latn-UZ" dirty="0"/>
            <a:t>Turistik mahsulotni hisoblash</a:t>
          </a:r>
          <a:endParaRPr lang="ru-RU" dirty="0"/>
        </a:p>
      </dgm:t>
    </dgm:pt>
    <dgm:pt modelId="{277BD13B-4CFD-4440-96DD-250780FA6AA9}" type="parTrans" cxnId="{B7F54E21-3797-4031-BBCB-12A46D03CC4B}">
      <dgm:prSet/>
      <dgm:spPr/>
      <dgm:t>
        <a:bodyPr/>
        <a:lstStyle/>
        <a:p>
          <a:endParaRPr lang="ru-RU"/>
        </a:p>
      </dgm:t>
    </dgm:pt>
    <dgm:pt modelId="{355C9691-C624-40B0-A64E-98D885BE8518}" type="sibTrans" cxnId="{B7F54E21-3797-4031-BBCB-12A46D03CC4B}">
      <dgm:prSet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0537A46-FA8F-409A-B4B3-151F331389E1}" type="pres">
      <dgm:prSet presAssocID="{71F9F60B-2B33-49E2-9A75-52D9BF15901B}" presName="Name0" presStyleCnt="0">
        <dgm:presLayoutVars>
          <dgm:chMax val="21"/>
          <dgm:chPref val="21"/>
        </dgm:presLayoutVars>
      </dgm:prSet>
      <dgm:spPr/>
    </dgm:pt>
    <dgm:pt modelId="{035968C5-BA4B-43C3-991F-62E20540A2EF}" type="pres">
      <dgm:prSet presAssocID="{7D679846-2307-4C2E-9953-5D4E6A97E987}" presName="text1" presStyleCnt="0"/>
      <dgm:spPr/>
    </dgm:pt>
    <dgm:pt modelId="{4B574A55-836A-4CF5-9E5C-AB731CCD7E8C}" type="pres">
      <dgm:prSet presAssocID="{7D679846-2307-4C2E-9953-5D4E6A97E987}" presName="textRepeatNode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69F4F7A3-033B-4E54-B9A6-0E6AD62C487A}" type="pres">
      <dgm:prSet presAssocID="{7D679846-2307-4C2E-9953-5D4E6A97E987}" presName="textaccent1" presStyleCnt="0"/>
      <dgm:spPr/>
    </dgm:pt>
    <dgm:pt modelId="{2AD8F837-34C0-4CFD-9FDE-C55CA256A991}" type="pres">
      <dgm:prSet presAssocID="{7D679846-2307-4C2E-9953-5D4E6A97E987}" presName="accentRepeatNode" presStyleLbl="solidAlignAcc1" presStyleIdx="0" presStyleCnt="8"/>
      <dgm:spPr/>
    </dgm:pt>
    <dgm:pt modelId="{F29696B8-4C3C-4A1B-A31F-0D274479EAA9}" type="pres">
      <dgm:prSet presAssocID="{83FE3E67-1F45-40DD-9165-3288F609901E}" presName="image1" presStyleCnt="0"/>
      <dgm:spPr/>
    </dgm:pt>
    <dgm:pt modelId="{83391623-308A-4290-B666-8F7176296939}" type="pres">
      <dgm:prSet presAssocID="{83FE3E67-1F45-40DD-9165-3288F609901E}" presName="imageRepeatNode" presStyleLbl="alignAcc1" presStyleIdx="0" presStyleCnt="4"/>
      <dgm:spPr/>
    </dgm:pt>
    <dgm:pt modelId="{2F6A893C-DE88-4E1E-AA7A-9C4CF34569AD}" type="pres">
      <dgm:prSet presAssocID="{83FE3E67-1F45-40DD-9165-3288F609901E}" presName="imageaccent1" presStyleCnt="0"/>
      <dgm:spPr/>
    </dgm:pt>
    <dgm:pt modelId="{822B8E18-62E2-4D2E-8F8A-773292E0CE1C}" type="pres">
      <dgm:prSet presAssocID="{83FE3E67-1F45-40DD-9165-3288F609901E}" presName="accentRepeatNode" presStyleLbl="solidAlignAcc1" presStyleIdx="1" presStyleCnt="8"/>
      <dgm:spPr/>
    </dgm:pt>
    <dgm:pt modelId="{F30AFEA8-9B8C-42DB-9E2E-5E5A0DC883CD}" type="pres">
      <dgm:prSet presAssocID="{24A2187F-B8D4-41F5-9F54-FA4163CF7922}" presName="text2" presStyleCnt="0"/>
      <dgm:spPr/>
    </dgm:pt>
    <dgm:pt modelId="{E71EA423-3C6E-47BC-9A20-0345271F64C6}" type="pres">
      <dgm:prSet presAssocID="{24A2187F-B8D4-41F5-9F54-FA4163CF7922}" presName="textRepeatNode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6B9987FE-0C10-4A46-A92A-1E225B3C4F61}" type="pres">
      <dgm:prSet presAssocID="{24A2187F-B8D4-41F5-9F54-FA4163CF7922}" presName="textaccent2" presStyleCnt="0"/>
      <dgm:spPr/>
    </dgm:pt>
    <dgm:pt modelId="{86108617-F1AD-417F-A7B2-FB0DB571F545}" type="pres">
      <dgm:prSet presAssocID="{24A2187F-B8D4-41F5-9F54-FA4163CF7922}" presName="accentRepeatNode" presStyleLbl="solidAlignAcc1" presStyleIdx="2" presStyleCnt="8"/>
      <dgm:spPr/>
    </dgm:pt>
    <dgm:pt modelId="{BFC7C9C3-DE8C-4FFA-BB9F-3EDA8A488D5B}" type="pres">
      <dgm:prSet presAssocID="{52353C0E-5A66-4D39-8EDE-1EDA1EE4CA38}" presName="image2" presStyleCnt="0"/>
      <dgm:spPr/>
    </dgm:pt>
    <dgm:pt modelId="{EE2ADE2B-D3B5-4EF2-B3B3-CDC0DDCE0F5F}" type="pres">
      <dgm:prSet presAssocID="{52353C0E-5A66-4D39-8EDE-1EDA1EE4CA38}" presName="imageRepeatNode" presStyleLbl="alignAcc1" presStyleIdx="1" presStyleCnt="4"/>
      <dgm:spPr/>
    </dgm:pt>
    <dgm:pt modelId="{3D57B240-790E-4E77-AF44-78A8BBA2DB69}" type="pres">
      <dgm:prSet presAssocID="{52353C0E-5A66-4D39-8EDE-1EDA1EE4CA38}" presName="imageaccent2" presStyleCnt="0"/>
      <dgm:spPr/>
    </dgm:pt>
    <dgm:pt modelId="{191953F8-C8B6-4EDA-8328-DD291BBF4094}" type="pres">
      <dgm:prSet presAssocID="{52353C0E-5A66-4D39-8EDE-1EDA1EE4CA38}" presName="accentRepeatNode" presStyleLbl="solidAlignAcc1" presStyleIdx="3" presStyleCnt="8"/>
      <dgm:spPr/>
    </dgm:pt>
    <dgm:pt modelId="{BAD12E19-EEFE-4857-B471-74228A8EE66E}" type="pres">
      <dgm:prSet presAssocID="{45749CB1-68B8-4B3F-B116-143902774D28}" presName="text3" presStyleCnt="0"/>
      <dgm:spPr/>
    </dgm:pt>
    <dgm:pt modelId="{46A7A142-0997-4E58-979F-69B6AC829A46}" type="pres">
      <dgm:prSet presAssocID="{45749CB1-68B8-4B3F-B116-143902774D28}" presName="textRepeatNode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7EDD9F60-F385-4B39-97B1-F6E51240229E}" type="pres">
      <dgm:prSet presAssocID="{45749CB1-68B8-4B3F-B116-143902774D28}" presName="textaccent3" presStyleCnt="0"/>
      <dgm:spPr/>
    </dgm:pt>
    <dgm:pt modelId="{8FF1C47A-F2DA-4C78-9477-F01D78AA6690}" type="pres">
      <dgm:prSet presAssocID="{45749CB1-68B8-4B3F-B116-143902774D28}" presName="accentRepeatNode" presStyleLbl="solidAlignAcc1" presStyleIdx="4" presStyleCnt="8"/>
      <dgm:spPr/>
    </dgm:pt>
    <dgm:pt modelId="{70E053D6-EAC2-4B1F-B56A-5586F779A5AF}" type="pres">
      <dgm:prSet presAssocID="{2F16AD5D-D826-473F-9596-CA5750ACA733}" presName="image3" presStyleCnt="0"/>
      <dgm:spPr/>
    </dgm:pt>
    <dgm:pt modelId="{77A4BEC6-6716-420D-B8B0-3B9E20516D6E}" type="pres">
      <dgm:prSet presAssocID="{2F16AD5D-D826-473F-9596-CA5750ACA733}" presName="imageRepeatNode" presStyleLbl="alignAcc1" presStyleIdx="2" presStyleCnt="4"/>
      <dgm:spPr/>
    </dgm:pt>
    <dgm:pt modelId="{AA5C7A25-3EC1-40B8-8901-0C35FE34F7F3}" type="pres">
      <dgm:prSet presAssocID="{2F16AD5D-D826-473F-9596-CA5750ACA733}" presName="imageaccent3" presStyleCnt="0"/>
      <dgm:spPr/>
    </dgm:pt>
    <dgm:pt modelId="{F2D71149-BB0F-4FE9-9629-9B8323E002AA}" type="pres">
      <dgm:prSet presAssocID="{2F16AD5D-D826-473F-9596-CA5750ACA733}" presName="accentRepeatNode" presStyleLbl="solidAlignAcc1" presStyleIdx="5" presStyleCnt="8"/>
      <dgm:spPr/>
    </dgm:pt>
    <dgm:pt modelId="{5830B2C7-1E00-4051-8F3D-E70F55D52B5E}" type="pres">
      <dgm:prSet presAssocID="{ACE97AE9-9482-4D62-9A5D-DA0E1A2DC1F9}" presName="text4" presStyleCnt="0"/>
      <dgm:spPr/>
    </dgm:pt>
    <dgm:pt modelId="{253A2D05-C397-47F7-AE53-3FBD6214F65E}" type="pres">
      <dgm:prSet presAssocID="{ACE97AE9-9482-4D62-9A5D-DA0E1A2DC1F9}" presName="textRepeatNode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3B20BCB1-2B45-4FDF-989B-C0FB3357910E}" type="pres">
      <dgm:prSet presAssocID="{ACE97AE9-9482-4D62-9A5D-DA0E1A2DC1F9}" presName="textaccent4" presStyleCnt="0"/>
      <dgm:spPr/>
    </dgm:pt>
    <dgm:pt modelId="{8704D772-C2F9-4DDF-ACD7-2C47CB836E15}" type="pres">
      <dgm:prSet presAssocID="{ACE97AE9-9482-4D62-9A5D-DA0E1A2DC1F9}" presName="accentRepeatNode" presStyleLbl="solidAlignAcc1" presStyleIdx="6" presStyleCnt="8"/>
      <dgm:spPr/>
    </dgm:pt>
    <dgm:pt modelId="{AE6165D1-6C73-4EAE-B417-42D745BF1B4D}" type="pres">
      <dgm:prSet presAssocID="{355C9691-C624-40B0-A64E-98D885BE8518}" presName="image4" presStyleCnt="0"/>
      <dgm:spPr/>
    </dgm:pt>
    <dgm:pt modelId="{42C789BB-6ABB-4EE2-B945-3AD913898A41}" type="pres">
      <dgm:prSet presAssocID="{355C9691-C624-40B0-A64E-98D885BE8518}" presName="imageRepeatNode" presStyleLbl="alignAcc1" presStyleIdx="3" presStyleCnt="4"/>
      <dgm:spPr/>
    </dgm:pt>
    <dgm:pt modelId="{E389E583-1B3F-4ED9-ADC3-0D0044BAE40A}" type="pres">
      <dgm:prSet presAssocID="{355C9691-C624-40B0-A64E-98D885BE8518}" presName="imageaccent4" presStyleCnt="0"/>
      <dgm:spPr/>
    </dgm:pt>
    <dgm:pt modelId="{AA944061-08C4-402E-8D4A-23E3FB527B61}" type="pres">
      <dgm:prSet presAssocID="{355C9691-C624-40B0-A64E-98D885BE8518}" presName="accentRepeatNode" presStyleLbl="solidAlignAcc1" presStyleIdx="7" presStyleCnt="8"/>
      <dgm:spPr/>
    </dgm:pt>
  </dgm:ptLst>
  <dgm:cxnLst>
    <dgm:cxn modelId="{2AE17610-EF01-4668-897C-95313C267C4E}" srcId="{71F9F60B-2B33-49E2-9A75-52D9BF15901B}" destId="{7D679846-2307-4C2E-9953-5D4E6A97E987}" srcOrd="0" destOrd="0" parTransId="{53D836B4-93AF-464E-932C-8D14D58D482B}" sibTransId="{83FE3E67-1F45-40DD-9165-3288F609901E}"/>
    <dgm:cxn modelId="{289E981D-4B3E-4558-9BDC-012180C7AE3E}" type="presOf" srcId="{7D679846-2307-4C2E-9953-5D4E6A97E987}" destId="{4B574A55-836A-4CF5-9E5C-AB731CCD7E8C}" srcOrd="0" destOrd="0" presId="urn:microsoft.com/office/officeart/2008/layout/HexagonCluster"/>
    <dgm:cxn modelId="{B7F54E21-3797-4031-BBCB-12A46D03CC4B}" srcId="{71F9F60B-2B33-49E2-9A75-52D9BF15901B}" destId="{ACE97AE9-9482-4D62-9A5D-DA0E1A2DC1F9}" srcOrd="3" destOrd="0" parTransId="{277BD13B-4CFD-4440-96DD-250780FA6AA9}" sibTransId="{355C9691-C624-40B0-A64E-98D885BE8518}"/>
    <dgm:cxn modelId="{CD96BE32-4B07-4B54-897E-D63D5EB50020}" type="presOf" srcId="{71F9F60B-2B33-49E2-9A75-52D9BF15901B}" destId="{E0537A46-FA8F-409A-B4B3-151F331389E1}" srcOrd="0" destOrd="0" presId="urn:microsoft.com/office/officeart/2008/layout/HexagonCluster"/>
    <dgm:cxn modelId="{03705753-CC69-4784-8AB8-F14216DB850C}" srcId="{71F9F60B-2B33-49E2-9A75-52D9BF15901B}" destId="{24A2187F-B8D4-41F5-9F54-FA4163CF7922}" srcOrd="1" destOrd="0" parTransId="{64388A43-671C-4896-8838-665B25F7F2A9}" sibTransId="{52353C0E-5A66-4D39-8EDE-1EDA1EE4CA38}"/>
    <dgm:cxn modelId="{A48C9055-9E4B-48E9-9089-E80224FD6DB7}" type="presOf" srcId="{2F16AD5D-D826-473F-9596-CA5750ACA733}" destId="{77A4BEC6-6716-420D-B8B0-3B9E20516D6E}" srcOrd="0" destOrd="0" presId="urn:microsoft.com/office/officeart/2008/layout/HexagonCluster"/>
    <dgm:cxn modelId="{10234E84-B5A6-4FF2-9610-24CC4E44F9DA}" type="presOf" srcId="{83FE3E67-1F45-40DD-9165-3288F609901E}" destId="{83391623-308A-4290-B666-8F7176296939}" srcOrd="0" destOrd="0" presId="urn:microsoft.com/office/officeart/2008/layout/HexagonCluster"/>
    <dgm:cxn modelId="{D4349B98-5C70-4077-9768-65C36742D1BB}" type="presOf" srcId="{355C9691-C624-40B0-A64E-98D885BE8518}" destId="{42C789BB-6ABB-4EE2-B945-3AD913898A41}" srcOrd="0" destOrd="0" presId="urn:microsoft.com/office/officeart/2008/layout/HexagonCluster"/>
    <dgm:cxn modelId="{ABDC2B9C-20B7-4682-BA7E-70F964D7DE89}" srcId="{71F9F60B-2B33-49E2-9A75-52D9BF15901B}" destId="{45749CB1-68B8-4B3F-B116-143902774D28}" srcOrd="2" destOrd="0" parTransId="{1BB4D800-7A6F-463A-9AB1-9664B2D025CA}" sibTransId="{2F16AD5D-D826-473F-9596-CA5750ACA733}"/>
    <dgm:cxn modelId="{7107E9A9-3769-4FDA-A247-A4CC145DFCC5}" type="presOf" srcId="{ACE97AE9-9482-4D62-9A5D-DA0E1A2DC1F9}" destId="{253A2D05-C397-47F7-AE53-3FBD6214F65E}" srcOrd="0" destOrd="0" presId="urn:microsoft.com/office/officeart/2008/layout/HexagonCluster"/>
    <dgm:cxn modelId="{FC4CC6AF-FE34-45B1-ACCC-1E6C93DDD1CA}" type="presOf" srcId="{52353C0E-5A66-4D39-8EDE-1EDA1EE4CA38}" destId="{EE2ADE2B-D3B5-4EF2-B3B3-CDC0DDCE0F5F}" srcOrd="0" destOrd="0" presId="urn:microsoft.com/office/officeart/2008/layout/HexagonCluster"/>
    <dgm:cxn modelId="{F80DCAEB-4CD3-4D86-9957-DCFAEC952D65}" type="presOf" srcId="{24A2187F-B8D4-41F5-9F54-FA4163CF7922}" destId="{E71EA423-3C6E-47BC-9A20-0345271F64C6}" srcOrd="0" destOrd="0" presId="urn:microsoft.com/office/officeart/2008/layout/HexagonCluster"/>
    <dgm:cxn modelId="{04499DF8-2B11-4620-95CA-BA66EB5C830C}" type="presOf" srcId="{45749CB1-68B8-4B3F-B116-143902774D28}" destId="{46A7A142-0997-4E58-979F-69B6AC829A46}" srcOrd="0" destOrd="0" presId="urn:microsoft.com/office/officeart/2008/layout/HexagonCluster"/>
    <dgm:cxn modelId="{29C20BD8-48C2-41C1-A1CB-BCCEB4E503B2}" type="presParOf" srcId="{E0537A46-FA8F-409A-B4B3-151F331389E1}" destId="{035968C5-BA4B-43C3-991F-62E20540A2EF}" srcOrd="0" destOrd="0" presId="urn:microsoft.com/office/officeart/2008/layout/HexagonCluster"/>
    <dgm:cxn modelId="{2E0A3DB2-AF41-4C95-B13A-4C28BD78486D}" type="presParOf" srcId="{035968C5-BA4B-43C3-991F-62E20540A2EF}" destId="{4B574A55-836A-4CF5-9E5C-AB731CCD7E8C}" srcOrd="0" destOrd="0" presId="urn:microsoft.com/office/officeart/2008/layout/HexagonCluster"/>
    <dgm:cxn modelId="{80BD5B6B-AF36-47DA-9E55-43739A7D8C8B}" type="presParOf" srcId="{E0537A46-FA8F-409A-B4B3-151F331389E1}" destId="{69F4F7A3-033B-4E54-B9A6-0E6AD62C487A}" srcOrd="1" destOrd="0" presId="urn:microsoft.com/office/officeart/2008/layout/HexagonCluster"/>
    <dgm:cxn modelId="{E4B980FC-52CE-41C2-910C-4F660CD23055}" type="presParOf" srcId="{69F4F7A3-033B-4E54-B9A6-0E6AD62C487A}" destId="{2AD8F837-34C0-4CFD-9FDE-C55CA256A991}" srcOrd="0" destOrd="0" presId="urn:microsoft.com/office/officeart/2008/layout/HexagonCluster"/>
    <dgm:cxn modelId="{8C42446A-D4E2-4157-B410-C641D4AEE6DA}" type="presParOf" srcId="{E0537A46-FA8F-409A-B4B3-151F331389E1}" destId="{F29696B8-4C3C-4A1B-A31F-0D274479EAA9}" srcOrd="2" destOrd="0" presId="urn:microsoft.com/office/officeart/2008/layout/HexagonCluster"/>
    <dgm:cxn modelId="{846F89E9-1561-4789-97D8-CA059A1E83EE}" type="presParOf" srcId="{F29696B8-4C3C-4A1B-A31F-0D274479EAA9}" destId="{83391623-308A-4290-B666-8F7176296939}" srcOrd="0" destOrd="0" presId="urn:microsoft.com/office/officeart/2008/layout/HexagonCluster"/>
    <dgm:cxn modelId="{3B1BB076-6F28-42BF-A4F5-510D099B5D29}" type="presParOf" srcId="{E0537A46-FA8F-409A-B4B3-151F331389E1}" destId="{2F6A893C-DE88-4E1E-AA7A-9C4CF34569AD}" srcOrd="3" destOrd="0" presId="urn:microsoft.com/office/officeart/2008/layout/HexagonCluster"/>
    <dgm:cxn modelId="{8E0E7659-5303-4FE3-98D9-D9D86126B79C}" type="presParOf" srcId="{2F6A893C-DE88-4E1E-AA7A-9C4CF34569AD}" destId="{822B8E18-62E2-4D2E-8F8A-773292E0CE1C}" srcOrd="0" destOrd="0" presId="urn:microsoft.com/office/officeart/2008/layout/HexagonCluster"/>
    <dgm:cxn modelId="{41F8385E-5467-42B8-9378-DC8E3AEA79C9}" type="presParOf" srcId="{E0537A46-FA8F-409A-B4B3-151F331389E1}" destId="{F30AFEA8-9B8C-42DB-9E2E-5E5A0DC883CD}" srcOrd="4" destOrd="0" presId="urn:microsoft.com/office/officeart/2008/layout/HexagonCluster"/>
    <dgm:cxn modelId="{538570D3-36E4-4CC7-9975-F85E691D0733}" type="presParOf" srcId="{F30AFEA8-9B8C-42DB-9E2E-5E5A0DC883CD}" destId="{E71EA423-3C6E-47BC-9A20-0345271F64C6}" srcOrd="0" destOrd="0" presId="urn:microsoft.com/office/officeart/2008/layout/HexagonCluster"/>
    <dgm:cxn modelId="{346D4026-B83D-4ACA-A974-7C6D98B4E66C}" type="presParOf" srcId="{E0537A46-FA8F-409A-B4B3-151F331389E1}" destId="{6B9987FE-0C10-4A46-A92A-1E225B3C4F61}" srcOrd="5" destOrd="0" presId="urn:microsoft.com/office/officeart/2008/layout/HexagonCluster"/>
    <dgm:cxn modelId="{8EC29C33-EE7E-4775-8E8B-C1D7E571270B}" type="presParOf" srcId="{6B9987FE-0C10-4A46-A92A-1E225B3C4F61}" destId="{86108617-F1AD-417F-A7B2-FB0DB571F545}" srcOrd="0" destOrd="0" presId="urn:microsoft.com/office/officeart/2008/layout/HexagonCluster"/>
    <dgm:cxn modelId="{1557BA85-136B-4AD1-921A-C2C5FC00565B}" type="presParOf" srcId="{E0537A46-FA8F-409A-B4B3-151F331389E1}" destId="{BFC7C9C3-DE8C-4FFA-BB9F-3EDA8A488D5B}" srcOrd="6" destOrd="0" presId="urn:microsoft.com/office/officeart/2008/layout/HexagonCluster"/>
    <dgm:cxn modelId="{33F2114D-7935-497B-AC65-D3A873741EB7}" type="presParOf" srcId="{BFC7C9C3-DE8C-4FFA-BB9F-3EDA8A488D5B}" destId="{EE2ADE2B-D3B5-4EF2-B3B3-CDC0DDCE0F5F}" srcOrd="0" destOrd="0" presId="urn:microsoft.com/office/officeart/2008/layout/HexagonCluster"/>
    <dgm:cxn modelId="{CD297146-54DD-4C2E-A8E3-E00D45B51E6C}" type="presParOf" srcId="{E0537A46-FA8F-409A-B4B3-151F331389E1}" destId="{3D57B240-790E-4E77-AF44-78A8BBA2DB69}" srcOrd="7" destOrd="0" presId="urn:microsoft.com/office/officeart/2008/layout/HexagonCluster"/>
    <dgm:cxn modelId="{3A7E3812-83DE-4B57-B46D-3672AFAC8433}" type="presParOf" srcId="{3D57B240-790E-4E77-AF44-78A8BBA2DB69}" destId="{191953F8-C8B6-4EDA-8328-DD291BBF4094}" srcOrd="0" destOrd="0" presId="urn:microsoft.com/office/officeart/2008/layout/HexagonCluster"/>
    <dgm:cxn modelId="{DA7069DE-55C4-4235-8284-315FEB91D4F3}" type="presParOf" srcId="{E0537A46-FA8F-409A-B4B3-151F331389E1}" destId="{BAD12E19-EEFE-4857-B471-74228A8EE66E}" srcOrd="8" destOrd="0" presId="urn:microsoft.com/office/officeart/2008/layout/HexagonCluster"/>
    <dgm:cxn modelId="{5C59420A-152F-43E2-8C16-3E2E2A2C20C3}" type="presParOf" srcId="{BAD12E19-EEFE-4857-B471-74228A8EE66E}" destId="{46A7A142-0997-4E58-979F-69B6AC829A46}" srcOrd="0" destOrd="0" presId="urn:microsoft.com/office/officeart/2008/layout/HexagonCluster"/>
    <dgm:cxn modelId="{DBEC2CD8-3C02-4F87-9668-74CBC82A65DB}" type="presParOf" srcId="{E0537A46-FA8F-409A-B4B3-151F331389E1}" destId="{7EDD9F60-F385-4B39-97B1-F6E51240229E}" srcOrd="9" destOrd="0" presId="urn:microsoft.com/office/officeart/2008/layout/HexagonCluster"/>
    <dgm:cxn modelId="{1FCBB3C9-CCB3-4D20-BE89-B11C86C62A95}" type="presParOf" srcId="{7EDD9F60-F385-4B39-97B1-F6E51240229E}" destId="{8FF1C47A-F2DA-4C78-9477-F01D78AA6690}" srcOrd="0" destOrd="0" presId="urn:microsoft.com/office/officeart/2008/layout/HexagonCluster"/>
    <dgm:cxn modelId="{D3291357-4423-4E40-8394-509D34E95328}" type="presParOf" srcId="{E0537A46-FA8F-409A-B4B3-151F331389E1}" destId="{70E053D6-EAC2-4B1F-B56A-5586F779A5AF}" srcOrd="10" destOrd="0" presId="urn:microsoft.com/office/officeart/2008/layout/HexagonCluster"/>
    <dgm:cxn modelId="{32A2554C-B284-4FE6-87B7-F2CCAAC4996A}" type="presParOf" srcId="{70E053D6-EAC2-4B1F-B56A-5586F779A5AF}" destId="{77A4BEC6-6716-420D-B8B0-3B9E20516D6E}" srcOrd="0" destOrd="0" presId="urn:microsoft.com/office/officeart/2008/layout/HexagonCluster"/>
    <dgm:cxn modelId="{1033B5FE-E65E-4B7B-874A-0659F26DC6E1}" type="presParOf" srcId="{E0537A46-FA8F-409A-B4B3-151F331389E1}" destId="{AA5C7A25-3EC1-40B8-8901-0C35FE34F7F3}" srcOrd="11" destOrd="0" presId="urn:microsoft.com/office/officeart/2008/layout/HexagonCluster"/>
    <dgm:cxn modelId="{AE078A8B-BDAE-4FFA-8014-87BC2F57DC3A}" type="presParOf" srcId="{AA5C7A25-3EC1-40B8-8901-0C35FE34F7F3}" destId="{F2D71149-BB0F-4FE9-9629-9B8323E002AA}" srcOrd="0" destOrd="0" presId="urn:microsoft.com/office/officeart/2008/layout/HexagonCluster"/>
    <dgm:cxn modelId="{347D138B-D3E3-4DCE-BB06-C40D73155EF0}" type="presParOf" srcId="{E0537A46-FA8F-409A-B4B3-151F331389E1}" destId="{5830B2C7-1E00-4051-8F3D-E70F55D52B5E}" srcOrd="12" destOrd="0" presId="urn:microsoft.com/office/officeart/2008/layout/HexagonCluster"/>
    <dgm:cxn modelId="{0A596AEC-6EC3-4B29-B2F6-7BFD6F61A955}" type="presParOf" srcId="{5830B2C7-1E00-4051-8F3D-E70F55D52B5E}" destId="{253A2D05-C397-47F7-AE53-3FBD6214F65E}" srcOrd="0" destOrd="0" presId="urn:microsoft.com/office/officeart/2008/layout/HexagonCluster"/>
    <dgm:cxn modelId="{7ACA0686-F3E1-4E8A-AB70-72B22A1D8291}" type="presParOf" srcId="{E0537A46-FA8F-409A-B4B3-151F331389E1}" destId="{3B20BCB1-2B45-4FDF-989B-C0FB3357910E}" srcOrd="13" destOrd="0" presId="urn:microsoft.com/office/officeart/2008/layout/HexagonCluster"/>
    <dgm:cxn modelId="{768BBC11-55A6-481C-9BA3-E0A5A64E9C5E}" type="presParOf" srcId="{3B20BCB1-2B45-4FDF-989B-C0FB3357910E}" destId="{8704D772-C2F9-4DDF-ACD7-2C47CB836E15}" srcOrd="0" destOrd="0" presId="urn:microsoft.com/office/officeart/2008/layout/HexagonCluster"/>
    <dgm:cxn modelId="{6E9E0EFE-4801-415B-A4D2-B17813A954B9}" type="presParOf" srcId="{E0537A46-FA8F-409A-B4B3-151F331389E1}" destId="{AE6165D1-6C73-4EAE-B417-42D745BF1B4D}" srcOrd="14" destOrd="0" presId="urn:microsoft.com/office/officeart/2008/layout/HexagonCluster"/>
    <dgm:cxn modelId="{482B4C29-2817-4099-9873-33A4F080F466}" type="presParOf" srcId="{AE6165D1-6C73-4EAE-B417-42D745BF1B4D}" destId="{42C789BB-6ABB-4EE2-B945-3AD913898A41}" srcOrd="0" destOrd="0" presId="urn:microsoft.com/office/officeart/2008/layout/HexagonCluster"/>
    <dgm:cxn modelId="{2E39C373-33EA-4E78-871E-E9060402425C}" type="presParOf" srcId="{E0537A46-FA8F-409A-B4B3-151F331389E1}" destId="{E389E583-1B3F-4ED9-ADC3-0D0044BAE40A}" srcOrd="15" destOrd="0" presId="urn:microsoft.com/office/officeart/2008/layout/HexagonCluster"/>
    <dgm:cxn modelId="{C922EE17-14C9-42CC-B296-FFA4A4D0DB25}" type="presParOf" srcId="{E389E583-1B3F-4ED9-ADC3-0D0044BAE40A}" destId="{AA944061-08C4-402E-8D4A-23E3FB527B61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7F16D3-7039-4274-8CBE-3913092279F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261D417-116D-4AF4-BC2D-D43D94A96605}">
      <dgm:prSet phldrT="[Текст]"/>
      <dgm:spPr/>
      <dgm:t>
        <a:bodyPr/>
        <a:lstStyle/>
        <a:p>
          <a:r>
            <a:rPr lang="uz-Latn-UZ" dirty="0"/>
            <a:t>Xizmatlarning me’yorlashtirilgan tartibini belgilash;</a:t>
          </a:r>
          <a:endParaRPr lang="ru-RU" dirty="0"/>
        </a:p>
      </dgm:t>
    </dgm:pt>
    <dgm:pt modelId="{0E151BC1-EB8C-40F3-8F7B-66EB0992D2AE}" type="parTrans" cxnId="{557CF88A-9E0A-4942-82CC-26BC5F7AEBBB}">
      <dgm:prSet/>
      <dgm:spPr/>
      <dgm:t>
        <a:bodyPr/>
        <a:lstStyle/>
        <a:p>
          <a:endParaRPr lang="ru-RU"/>
        </a:p>
      </dgm:t>
    </dgm:pt>
    <dgm:pt modelId="{A91C8E40-AEBD-470B-97E0-BFDBCCFC38EB}" type="sibTrans" cxnId="{557CF88A-9E0A-4942-82CC-26BC5F7AEBBB}">
      <dgm:prSet/>
      <dgm:spPr/>
      <dgm:t>
        <a:bodyPr/>
        <a:lstStyle/>
        <a:p>
          <a:endParaRPr lang="ru-RU"/>
        </a:p>
      </dgm:t>
    </dgm:pt>
    <dgm:pt modelId="{8680DEBA-0632-4139-903F-F4ABD3E5F675}">
      <dgm:prSet phldrT="[Текст]"/>
      <dgm:spPr/>
      <dgm:t>
        <a:bodyPr/>
        <a:lstStyle/>
        <a:p>
          <a:r>
            <a:rPr lang="uz-Latn-UZ" dirty="0"/>
            <a:t>Loyiha tahlili;</a:t>
          </a:r>
          <a:endParaRPr lang="ru-RU" dirty="0"/>
        </a:p>
      </dgm:t>
    </dgm:pt>
    <dgm:pt modelId="{54192CB3-9CA9-45B7-BABC-3B6C1F812725}" type="parTrans" cxnId="{B28AF7CE-B829-4B27-AE87-BE0681932EC8}">
      <dgm:prSet/>
      <dgm:spPr/>
      <dgm:t>
        <a:bodyPr/>
        <a:lstStyle/>
        <a:p>
          <a:endParaRPr lang="ru-RU"/>
        </a:p>
      </dgm:t>
    </dgm:pt>
    <dgm:pt modelId="{2EBBB668-7069-4826-BAE6-9865410C979A}" type="sibTrans" cxnId="{B28AF7CE-B829-4B27-AE87-BE0681932EC8}">
      <dgm:prSet/>
      <dgm:spPr/>
      <dgm:t>
        <a:bodyPr/>
        <a:lstStyle/>
        <a:p>
          <a:endParaRPr lang="ru-RU"/>
        </a:p>
      </dgm:t>
    </dgm:pt>
    <dgm:pt modelId="{4A7D08EF-C460-4C78-95A4-3B8397902B3A}">
      <dgm:prSet phldrT="[Текст]"/>
      <dgm:spPr/>
      <dgm:t>
        <a:bodyPr/>
        <a:lstStyle/>
        <a:p>
          <a:r>
            <a:rPr lang="uz-Latn-UZ" dirty="0"/>
            <a:t>Loyihani tasdiqlash uchun taqdim etish.</a:t>
          </a:r>
          <a:endParaRPr lang="ru-RU" dirty="0"/>
        </a:p>
      </dgm:t>
    </dgm:pt>
    <dgm:pt modelId="{D40F3B60-8A63-4F44-9BB9-627D28A8AF6B}" type="parTrans" cxnId="{1D0388BD-220B-4907-AF31-5750DBD25152}">
      <dgm:prSet/>
      <dgm:spPr/>
      <dgm:t>
        <a:bodyPr/>
        <a:lstStyle/>
        <a:p>
          <a:endParaRPr lang="ru-RU"/>
        </a:p>
      </dgm:t>
    </dgm:pt>
    <dgm:pt modelId="{D29A243E-4394-41DA-B5B6-FCCC2AE20EFE}" type="sibTrans" cxnId="{1D0388BD-220B-4907-AF31-5750DBD25152}">
      <dgm:prSet/>
      <dgm:spPr/>
      <dgm:t>
        <a:bodyPr/>
        <a:lstStyle/>
        <a:p>
          <a:endParaRPr lang="ru-RU"/>
        </a:p>
      </dgm:t>
    </dgm:pt>
    <dgm:pt modelId="{7D86FC6F-2985-4AFA-98C2-B4BF9D840D10}">
      <dgm:prSet phldrT="[Текст]"/>
      <dgm:spPr/>
      <dgm:t>
        <a:bodyPr/>
        <a:lstStyle/>
        <a:p>
          <a:r>
            <a:rPr lang="uz-Latn-UZ" dirty="0"/>
            <a:t>Turistlarga xizmat ko‘rsatish jarayoni texnologiyalarini belgilash;</a:t>
          </a:r>
          <a:endParaRPr lang="ru-RU" dirty="0"/>
        </a:p>
      </dgm:t>
    </dgm:pt>
    <dgm:pt modelId="{813DD691-7715-471B-848E-71DC8EF7C4C1}" type="parTrans" cxnId="{4871A6E5-7BD6-4F53-AD4E-A17D19170C46}">
      <dgm:prSet/>
      <dgm:spPr/>
      <dgm:t>
        <a:bodyPr/>
        <a:lstStyle/>
        <a:p>
          <a:endParaRPr lang="ru-RU"/>
        </a:p>
      </dgm:t>
    </dgm:pt>
    <dgm:pt modelId="{3A8B9205-714F-4402-B03D-571792C46D8E}" type="sibTrans" cxnId="{4871A6E5-7BD6-4F53-AD4E-A17D19170C46}">
      <dgm:prSet/>
      <dgm:spPr/>
      <dgm:t>
        <a:bodyPr/>
        <a:lstStyle/>
        <a:p>
          <a:endParaRPr lang="ru-RU"/>
        </a:p>
      </dgm:t>
    </dgm:pt>
    <dgm:pt modelId="{633B5354-D049-429D-A820-008587C397D7}">
      <dgm:prSet phldrT="[Текст]"/>
      <dgm:spPr/>
      <dgm:t>
        <a:bodyPr/>
        <a:lstStyle/>
        <a:p>
          <a:r>
            <a:rPr lang="uz-Latn-UZ" dirty="0"/>
            <a:t>Sifat nazorati metodlarini belgilash;</a:t>
          </a:r>
          <a:endParaRPr lang="ru-RU" dirty="0"/>
        </a:p>
      </dgm:t>
    </dgm:pt>
    <dgm:pt modelId="{881D0624-682C-4109-BE19-D12630DD177F}" type="parTrans" cxnId="{751FC3C0-12FA-483D-A6BC-0E6A7D455B81}">
      <dgm:prSet/>
      <dgm:spPr/>
      <dgm:t>
        <a:bodyPr/>
        <a:lstStyle/>
        <a:p>
          <a:endParaRPr lang="ru-RU"/>
        </a:p>
      </dgm:t>
    </dgm:pt>
    <dgm:pt modelId="{2A925270-67C8-404B-B254-3D29953004C3}" type="sibTrans" cxnId="{751FC3C0-12FA-483D-A6BC-0E6A7D455B81}">
      <dgm:prSet/>
      <dgm:spPr/>
      <dgm:t>
        <a:bodyPr/>
        <a:lstStyle/>
        <a:p>
          <a:endParaRPr lang="ru-RU"/>
        </a:p>
      </dgm:t>
    </dgm:pt>
    <dgm:pt modelId="{57CE6ADC-B247-490C-9FD5-E91605219EB5}">
      <dgm:prSet phldrT="[Текст]"/>
      <dgm:spPr/>
      <dgm:t>
        <a:bodyPr/>
        <a:lstStyle/>
        <a:p>
          <a:r>
            <a:rPr lang="uz-Latn-UZ" dirty="0"/>
            <a:t>Texnologik hujjatlarni ishlab chiqish;</a:t>
          </a:r>
          <a:endParaRPr lang="ru-RU" dirty="0"/>
        </a:p>
      </dgm:t>
    </dgm:pt>
    <dgm:pt modelId="{F36E41D6-77DB-454B-B94F-E3331F1A6338}" type="parTrans" cxnId="{2D46CB2F-11BA-4205-8855-ADB67159B603}">
      <dgm:prSet/>
      <dgm:spPr/>
      <dgm:t>
        <a:bodyPr/>
        <a:lstStyle/>
        <a:p>
          <a:endParaRPr lang="ru-RU"/>
        </a:p>
      </dgm:t>
    </dgm:pt>
    <dgm:pt modelId="{9D50CC3C-E65E-4A35-9B21-90CFAA7988A7}" type="sibTrans" cxnId="{2D46CB2F-11BA-4205-8855-ADB67159B603}">
      <dgm:prSet/>
      <dgm:spPr/>
      <dgm:t>
        <a:bodyPr/>
        <a:lstStyle/>
        <a:p>
          <a:endParaRPr lang="ru-RU"/>
        </a:p>
      </dgm:t>
    </dgm:pt>
    <dgm:pt modelId="{DB334AAE-79B3-492D-9AA3-226522FFB55C}" type="pres">
      <dgm:prSet presAssocID="{477F16D3-7039-4274-8CBE-3913092279F8}" presName="Name0" presStyleCnt="0">
        <dgm:presLayoutVars>
          <dgm:chMax val="7"/>
          <dgm:chPref val="7"/>
          <dgm:dir/>
        </dgm:presLayoutVars>
      </dgm:prSet>
      <dgm:spPr/>
    </dgm:pt>
    <dgm:pt modelId="{21A654B0-646F-4B84-A840-532D5FFC196A}" type="pres">
      <dgm:prSet presAssocID="{477F16D3-7039-4274-8CBE-3913092279F8}" presName="Name1" presStyleCnt="0"/>
      <dgm:spPr/>
    </dgm:pt>
    <dgm:pt modelId="{D7D4B4CC-8B72-49E3-AE89-8E576B4CE6DB}" type="pres">
      <dgm:prSet presAssocID="{477F16D3-7039-4274-8CBE-3913092279F8}" presName="cycle" presStyleCnt="0"/>
      <dgm:spPr/>
    </dgm:pt>
    <dgm:pt modelId="{C6B15315-809E-4754-B099-2BB792E1634A}" type="pres">
      <dgm:prSet presAssocID="{477F16D3-7039-4274-8CBE-3913092279F8}" presName="srcNode" presStyleLbl="node1" presStyleIdx="0" presStyleCnt="6"/>
      <dgm:spPr/>
    </dgm:pt>
    <dgm:pt modelId="{A0861522-861D-458F-BF4E-B868C5232195}" type="pres">
      <dgm:prSet presAssocID="{477F16D3-7039-4274-8CBE-3913092279F8}" presName="conn" presStyleLbl="parChTrans1D2" presStyleIdx="0" presStyleCnt="1"/>
      <dgm:spPr/>
    </dgm:pt>
    <dgm:pt modelId="{B0769C9A-10FE-4B73-ABC7-1254B4B420DE}" type="pres">
      <dgm:prSet presAssocID="{477F16D3-7039-4274-8CBE-3913092279F8}" presName="extraNode" presStyleLbl="node1" presStyleIdx="0" presStyleCnt="6"/>
      <dgm:spPr/>
    </dgm:pt>
    <dgm:pt modelId="{E14F288D-E88B-4DE2-89F6-1946413FA1DA}" type="pres">
      <dgm:prSet presAssocID="{477F16D3-7039-4274-8CBE-3913092279F8}" presName="dstNode" presStyleLbl="node1" presStyleIdx="0" presStyleCnt="6"/>
      <dgm:spPr/>
    </dgm:pt>
    <dgm:pt modelId="{EEC8335C-D86C-49D3-B2D5-1B869545BCBA}" type="pres">
      <dgm:prSet presAssocID="{9261D417-116D-4AF4-BC2D-D43D94A96605}" presName="text_1" presStyleLbl="node1" presStyleIdx="0" presStyleCnt="6">
        <dgm:presLayoutVars>
          <dgm:bulletEnabled val="1"/>
        </dgm:presLayoutVars>
      </dgm:prSet>
      <dgm:spPr/>
    </dgm:pt>
    <dgm:pt modelId="{05971BE8-7527-4552-A605-7250DA2113DD}" type="pres">
      <dgm:prSet presAssocID="{9261D417-116D-4AF4-BC2D-D43D94A96605}" presName="accent_1" presStyleCnt="0"/>
      <dgm:spPr/>
    </dgm:pt>
    <dgm:pt modelId="{98D3D99A-8DA0-4AAB-AE3D-544FBC72C02A}" type="pres">
      <dgm:prSet presAssocID="{9261D417-116D-4AF4-BC2D-D43D94A96605}" presName="accentRepeatNode" presStyleLbl="solidFgAcc1" presStyleIdx="0" presStyleCnt="6"/>
      <dgm:spPr/>
    </dgm:pt>
    <dgm:pt modelId="{7763A5E3-5551-4721-B123-3479E1A837DF}" type="pres">
      <dgm:prSet presAssocID="{7D86FC6F-2985-4AFA-98C2-B4BF9D840D10}" presName="text_2" presStyleLbl="node1" presStyleIdx="1" presStyleCnt="6">
        <dgm:presLayoutVars>
          <dgm:bulletEnabled val="1"/>
        </dgm:presLayoutVars>
      </dgm:prSet>
      <dgm:spPr/>
    </dgm:pt>
    <dgm:pt modelId="{C0BE3D7B-49B5-4549-B143-CCE628F4C5BF}" type="pres">
      <dgm:prSet presAssocID="{7D86FC6F-2985-4AFA-98C2-B4BF9D840D10}" presName="accent_2" presStyleCnt="0"/>
      <dgm:spPr/>
    </dgm:pt>
    <dgm:pt modelId="{845F7F0C-9ACB-4F18-995C-C286F5C294AB}" type="pres">
      <dgm:prSet presAssocID="{7D86FC6F-2985-4AFA-98C2-B4BF9D840D10}" presName="accentRepeatNode" presStyleLbl="solidFgAcc1" presStyleIdx="1" presStyleCnt="6"/>
      <dgm:spPr/>
    </dgm:pt>
    <dgm:pt modelId="{8DC2EB13-AC04-4F92-B07E-42A5F659B3A9}" type="pres">
      <dgm:prSet presAssocID="{57CE6ADC-B247-490C-9FD5-E91605219EB5}" presName="text_3" presStyleLbl="node1" presStyleIdx="2" presStyleCnt="6">
        <dgm:presLayoutVars>
          <dgm:bulletEnabled val="1"/>
        </dgm:presLayoutVars>
      </dgm:prSet>
      <dgm:spPr/>
    </dgm:pt>
    <dgm:pt modelId="{CC03381B-AAA4-43C0-A857-6F8415C8DC76}" type="pres">
      <dgm:prSet presAssocID="{57CE6ADC-B247-490C-9FD5-E91605219EB5}" presName="accent_3" presStyleCnt="0"/>
      <dgm:spPr/>
    </dgm:pt>
    <dgm:pt modelId="{94B8B320-D5A9-4298-9CBA-71D917A77131}" type="pres">
      <dgm:prSet presAssocID="{57CE6ADC-B247-490C-9FD5-E91605219EB5}" presName="accentRepeatNode" presStyleLbl="solidFgAcc1" presStyleIdx="2" presStyleCnt="6"/>
      <dgm:spPr/>
    </dgm:pt>
    <dgm:pt modelId="{FCD27CF4-81C4-4B3D-857D-11347D4F99CB}" type="pres">
      <dgm:prSet presAssocID="{633B5354-D049-429D-A820-008587C397D7}" presName="text_4" presStyleLbl="node1" presStyleIdx="3" presStyleCnt="6">
        <dgm:presLayoutVars>
          <dgm:bulletEnabled val="1"/>
        </dgm:presLayoutVars>
      </dgm:prSet>
      <dgm:spPr/>
    </dgm:pt>
    <dgm:pt modelId="{4A16C4A7-5096-4FA4-BC90-D8197C5104F5}" type="pres">
      <dgm:prSet presAssocID="{633B5354-D049-429D-A820-008587C397D7}" presName="accent_4" presStyleCnt="0"/>
      <dgm:spPr/>
    </dgm:pt>
    <dgm:pt modelId="{AD0AF43E-5345-4B06-A39B-2AD6B0284763}" type="pres">
      <dgm:prSet presAssocID="{633B5354-D049-429D-A820-008587C397D7}" presName="accentRepeatNode" presStyleLbl="solidFgAcc1" presStyleIdx="3" presStyleCnt="6"/>
      <dgm:spPr/>
    </dgm:pt>
    <dgm:pt modelId="{609CF371-1C3D-4EC7-9099-993FDE38A091}" type="pres">
      <dgm:prSet presAssocID="{8680DEBA-0632-4139-903F-F4ABD3E5F675}" presName="text_5" presStyleLbl="node1" presStyleIdx="4" presStyleCnt="6">
        <dgm:presLayoutVars>
          <dgm:bulletEnabled val="1"/>
        </dgm:presLayoutVars>
      </dgm:prSet>
      <dgm:spPr/>
    </dgm:pt>
    <dgm:pt modelId="{6B94397C-1F8B-4EF4-AFB0-40C13892DDE9}" type="pres">
      <dgm:prSet presAssocID="{8680DEBA-0632-4139-903F-F4ABD3E5F675}" presName="accent_5" presStyleCnt="0"/>
      <dgm:spPr/>
    </dgm:pt>
    <dgm:pt modelId="{A245A7DE-25CB-4A74-92EC-62E8C6CFCBC2}" type="pres">
      <dgm:prSet presAssocID="{8680DEBA-0632-4139-903F-F4ABD3E5F675}" presName="accentRepeatNode" presStyleLbl="solidFgAcc1" presStyleIdx="4" presStyleCnt="6"/>
      <dgm:spPr/>
    </dgm:pt>
    <dgm:pt modelId="{4F751BC2-81B2-4C13-B7EF-FDC74C6BEFC3}" type="pres">
      <dgm:prSet presAssocID="{4A7D08EF-C460-4C78-95A4-3B8397902B3A}" presName="text_6" presStyleLbl="node1" presStyleIdx="5" presStyleCnt="6">
        <dgm:presLayoutVars>
          <dgm:bulletEnabled val="1"/>
        </dgm:presLayoutVars>
      </dgm:prSet>
      <dgm:spPr/>
    </dgm:pt>
    <dgm:pt modelId="{78A0EEFA-308F-41AD-A963-4A4B8C9B158C}" type="pres">
      <dgm:prSet presAssocID="{4A7D08EF-C460-4C78-95A4-3B8397902B3A}" presName="accent_6" presStyleCnt="0"/>
      <dgm:spPr/>
    </dgm:pt>
    <dgm:pt modelId="{1808FC0D-AA7D-4488-9046-6996CD88EEDA}" type="pres">
      <dgm:prSet presAssocID="{4A7D08EF-C460-4C78-95A4-3B8397902B3A}" presName="accentRepeatNode" presStyleLbl="solidFgAcc1" presStyleIdx="5" presStyleCnt="6"/>
      <dgm:spPr/>
    </dgm:pt>
  </dgm:ptLst>
  <dgm:cxnLst>
    <dgm:cxn modelId="{2D46CB2F-11BA-4205-8855-ADB67159B603}" srcId="{477F16D3-7039-4274-8CBE-3913092279F8}" destId="{57CE6ADC-B247-490C-9FD5-E91605219EB5}" srcOrd="2" destOrd="0" parTransId="{F36E41D6-77DB-454B-B94F-E3331F1A6338}" sibTransId="{9D50CC3C-E65E-4A35-9B21-90CFAA7988A7}"/>
    <dgm:cxn modelId="{FF30F739-3A62-404C-81F1-45D48FD27F67}" type="presOf" srcId="{477F16D3-7039-4274-8CBE-3913092279F8}" destId="{DB334AAE-79B3-492D-9AA3-226522FFB55C}" srcOrd="0" destOrd="0" presId="urn:microsoft.com/office/officeart/2008/layout/VerticalCurvedList"/>
    <dgm:cxn modelId="{252D6B4D-B8E2-460A-B7CD-88BA9663EEFC}" type="presOf" srcId="{9261D417-116D-4AF4-BC2D-D43D94A96605}" destId="{EEC8335C-D86C-49D3-B2D5-1B869545BCBA}" srcOrd="0" destOrd="0" presId="urn:microsoft.com/office/officeart/2008/layout/VerticalCurvedList"/>
    <dgm:cxn modelId="{DF77E876-B5DA-4760-9709-1CC0BC4543EC}" type="presOf" srcId="{57CE6ADC-B247-490C-9FD5-E91605219EB5}" destId="{8DC2EB13-AC04-4F92-B07E-42A5F659B3A9}" srcOrd="0" destOrd="0" presId="urn:microsoft.com/office/officeart/2008/layout/VerticalCurvedList"/>
    <dgm:cxn modelId="{8B307179-A4EB-4E14-9478-5FA6B79F04B1}" type="presOf" srcId="{8680DEBA-0632-4139-903F-F4ABD3E5F675}" destId="{609CF371-1C3D-4EC7-9099-993FDE38A091}" srcOrd="0" destOrd="0" presId="urn:microsoft.com/office/officeart/2008/layout/VerticalCurvedList"/>
    <dgm:cxn modelId="{557CF88A-9E0A-4942-82CC-26BC5F7AEBBB}" srcId="{477F16D3-7039-4274-8CBE-3913092279F8}" destId="{9261D417-116D-4AF4-BC2D-D43D94A96605}" srcOrd="0" destOrd="0" parTransId="{0E151BC1-EB8C-40F3-8F7B-66EB0992D2AE}" sibTransId="{A91C8E40-AEBD-470B-97E0-BFDBCCFC38EB}"/>
    <dgm:cxn modelId="{86E3C98F-54B7-45AF-AD15-CFA55BB68998}" type="presOf" srcId="{633B5354-D049-429D-A820-008587C397D7}" destId="{FCD27CF4-81C4-4B3D-857D-11347D4F99CB}" srcOrd="0" destOrd="0" presId="urn:microsoft.com/office/officeart/2008/layout/VerticalCurvedList"/>
    <dgm:cxn modelId="{570AA3A2-6176-46DF-A60E-1685863B6C10}" type="presOf" srcId="{7D86FC6F-2985-4AFA-98C2-B4BF9D840D10}" destId="{7763A5E3-5551-4721-B123-3479E1A837DF}" srcOrd="0" destOrd="0" presId="urn:microsoft.com/office/officeart/2008/layout/VerticalCurvedList"/>
    <dgm:cxn modelId="{40D57DA4-D34A-49D4-B457-A15DB30F518F}" type="presOf" srcId="{A91C8E40-AEBD-470B-97E0-BFDBCCFC38EB}" destId="{A0861522-861D-458F-BF4E-B868C5232195}" srcOrd="0" destOrd="0" presId="urn:microsoft.com/office/officeart/2008/layout/VerticalCurvedList"/>
    <dgm:cxn modelId="{1D0388BD-220B-4907-AF31-5750DBD25152}" srcId="{477F16D3-7039-4274-8CBE-3913092279F8}" destId="{4A7D08EF-C460-4C78-95A4-3B8397902B3A}" srcOrd="5" destOrd="0" parTransId="{D40F3B60-8A63-4F44-9BB9-627D28A8AF6B}" sibTransId="{D29A243E-4394-41DA-B5B6-FCCC2AE20EFE}"/>
    <dgm:cxn modelId="{14B0F0BD-FEC4-4867-AA01-F3698C2D9F84}" type="presOf" srcId="{4A7D08EF-C460-4C78-95A4-3B8397902B3A}" destId="{4F751BC2-81B2-4C13-B7EF-FDC74C6BEFC3}" srcOrd="0" destOrd="0" presId="urn:microsoft.com/office/officeart/2008/layout/VerticalCurvedList"/>
    <dgm:cxn modelId="{751FC3C0-12FA-483D-A6BC-0E6A7D455B81}" srcId="{477F16D3-7039-4274-8CBE-3913092279F8}" destId="{633B5354-D049-429D-A820-008587C397D7}" srcOrd="3" destOrd="0" parTransId="{881D0624-682C-4109-BE19-D12630DD177F}" sibTransId="{2A925270-67C8-404B-B254-3D29953004C3}"/>
    <dgm:cxn modelId="{B28AF7CE-B829-4B27-AE87-BE0681932EC8}" srcId="{477F16D3-7039-4274-8CBE-3913092279F8}" destId="{8680DEBA-0632-4139-903F-F4ABD3E5F675}" srcOrd="4" destOrd="0" parTransId="{54192CB3-9CA9-45B7-BABC-3B6C1F812725}" sibTransId="{2EBBB668-7069-4826-BAE6-9865410C979A}"/>
    <dgm:cxn modelId="{4871A6E5-7BD6-4F53-AD4E-A17D19170C46}" srcId="{477F16D3-7039-4274-8CBE-3913092279F8}" destId="{7D86FC6F-2985-4AFA-98C2-B4BF9D840D10}" srcOrd="1" destOrd="0" parTransId="{813DD691-7715-471B-848E-71DC8EF7C4C1}" sibTransId="{3A8B9205-714F-4402-B03D-571792C46D8E}"/>
    <dgm:cxn modelId="{0CAB9778-9389-4273-A98A-AA8E62BB5808}" type="presParOf" srcId="{DB334AAE-79B3-492D-9AA3-226522FFB55C}" destId="{21A654B0-646F-4B84-A840-532D5FFC196A}" srcOrd="0" destOrd="0" presId="urn:microsoft.com/office/officeart/2008/layout/VerticalCurvedList"/>
    <dgm:cxn modelId="{1473FB9C-38E1-42E3-B214-841560466E92}" type="presParOf" srcId="{21A654B0-646F-4B84-A840-532D5FFC196A}" destId="{D7D4B4CC-8B72-49E3-AE89-8E576B4CE6DB}" srcOrd="0" destOrd="0" presId="urn:microsoft.com/office/officeart/2008/layout/VerticalCurvedList"/>
    <dgm:cxn modelId="{F5C21200-9C69-49E2-BE4F-019791A0BA47}" type="presParOf" srcId="{D7D4B4CC-8B72-49E3-AE89-8E576B4CE6DB}" destId="{C6B15315-809E-4754-B099-2BB792E1634A}" srcOrd="0" destOrd="0" presId="urn:microsoft.com/office/officeart/2008/layout/VerticalCurvedList"/>
    <dgm:cxn modelId="{BC85DF33-5E3B-48C2-B20B-6F7E2C78E05B}" type="presParOf" srcId="{D7D4B4CC-8B72-49E3-AE89-8E576B4CE6DB}" destId="{A0861522-861D-458F-BF4E-B868C5232195}" srcOrd="1" destOrd="0" presId="urn:microsoft.com/office/officeart/2008/layout/VerticalCurvedList"/>
    <dgm:cxn modelId="{84107DF2-9585-4B66-BAA3-AC2428303298}" type="presParOf" srcId="{D7D4B4CC-8B72-49E3-AE89-8E576B4CE6DB}" destId="{B0769C9A-10FE-4B73-ABC7-1254B4B420DE}" srcOrd="2" destOrd="0" presId="urn:microsoft.com/office/officeart/2008/layout/VerticalCurvedList"/>
    <dgm:cxn modelId="{2097DE56-2B30-4768-9FE0-55C6C8263AF8}" type="presParOf" srcId="{D7D4B4CC-8B72-49E3-AE89-8E576B4CE6DB}" destId="{E14F288D-E88B-4DE2-89F6-1946413FA1DA}" srcOrd="3" destOrd="0" presId="urn:microsoft.com/office/officeart/2008/layout/VerticalCurvedList"/>
    <dgm:cxn modelId="{908E1701-A769-410C-BA99-82299540B273}" type="presParOf" srcId="{21A654B0-646F-4B84-A840-532D5FFC196A}" destId="{EEC8335C-D86C-49D3-B2D5-1B869545BCBA}" srcOrd="1" destOrd="0" presId="urn:microsoft.com/office/officeart/2008/layout/VerticalCurvedList"/>
    <dgm:cxn modelId="{8D85B757-A3EA-4594-B546-1D44D6073D8D}" type="presParOf" srcId="{21A654B0-646F-4B84-A840-532D5FFC196A}" destId="{05971BE8-7527-4552-A605-7250DA2113DD}" srcOrd="2" destOrd="0" presId="urn:microsoft.com/office/officeart/2008/layout/VerticalCurvedList"/>
    <dgm:cxn modelId="{87BF7003-7413-488B-833E-DFFADFAF2482}" type="presParOf" srcId="{05971BE8-7527-4552-A605-7250DA2113DD}" destId="{98D3D99A-8DA0-4AAB-AE3D-544FBC72C02A}" srcOrd="0" destOrd="0" presId="urn:microsoft.com/office/officeart/2008/layout/VerticalCurvedList"/>
    <dgm:cxn modelId="{7F12CBBD-73D9-486B-BAC8-DF8AD5CCEEE5}" type="presParOf" srcId="{21A654B0-646F-4B84-A840-532D5FFC196A}" destId="{7763A5E3-5551-4721-B123-3479E1A837DF}" srcOrd="3" destOrd="0" presId="urn:microsoft.com/office/officeart/2008/layout/VerticalCurvedList"/>
    <dgm:cxn modelId="{1B6FEBB3-228D-4E3A-96D8-46116C9A402B}" type="presParOf" srcId="{21A654B0-646F-4B84-A840-532D5FFC196A}" destId="{C0BE3D7B-49B5-4549-B143-CCE628F4C5BF}" srcOrd="4" destOrd="0" presId="urn:microsoft.com/office/officeart/2008/layout/VerticalCurvedList"/>
    <dgm:cxn modelId="{D509B5C6-2984-42E6-8069-B759E79AA802}" type="presParOf" srcId="{C0BE3D7B-49B5-4549-B143-CCE628F4C5BF}" destId="{845F7F0C-9ACB-4F18-995C-C286F5C294AB}" srcOrd="0" destOrd="0" presId="urn:microsoft.com/office/officeart/2008/layout/VerticalCurvedList"/>
    <dgm:cxn modelId="{751DCCD5-8252-4D4A-8562-7D133211F101}" type="presParOf" srcId="{21A654B0-646F-4B84-A840-532D5FFC196A}" destId="{8DC2EB13-AC04-4F92-B07E-42A5F659B3A9}" srcOrd="5" destOrd="0" presId="urn:microsoft.com/office/officeart/2008/layout/VerticalCurvedList"/>
    <dgm:cxn modelId="{75EEE787-47A4-441B-875B-3AECCE1035AB}" type="presParOf" srcId="{21A654B0-646F-4B84-A840-532D5FFC196A}" destId="{CC03381B-AAA4-43C0-A857-6F8415C8DC76}" srcOrd="6" destOrd="0" presId="urn:microsoft.com/office/officeart/2008/layout/VerticalCurvedList"/>
    <dgm:cxn modelId="{432CA1F2-0D18-4528-98DC-71E7767E320B}" type="presParOf" srcId="{CC03381B-AAA4-43C0-A857-6F8415C8DC76}" destId="{94B8B320-D5A9-4298-9CBA-71D917A77131}" srcOrd="0" destOrd="0" presId="urn:microsoft.com/office/officeart/2008/layout/VerticalCurvedList"/>
    <dgm:cxn modelId="{69010E87-CFBD-4BDE-BB34-FB5BFC2DED73}" type="presParOf" srcId="{21A654B0-646F-4B84-A840-532D5FFC196A}" destId="{FCD27CF4-81C4-4B3D-857D-11347D4F99CB}" srcOrd="7" destOrd="0" presId="urn:microsoft.com/office/officeart/2008/layout/VerticalCurvedList"/>
    <dgm:cxn modelId="{FD66E785-AEE9-4CA4-8BB2-A420D1947226}" type="presParOf" srcId="{21A654B0-646F-4B84-A840-532D5FFC196A}" destId="{4A16C4A7-5096-4FA4-BC90-D8197C5104F5}" srcOrd="8" destOrd="0" presId="urn:microsoft.com/office/officeart/2008/layout/VerticalCurvedList"/>
    <dgm:cxn modelId="{04990866-50A3-43E5-B4CC-56001FD3EBC3}" type="presParOf" srcId="{4A16C4A7-5096-4FA4-BC90-D8197C5104F5}" destId="{AD0AF43E-5345-4B06-A39B-2AD6B0284763}" srcOrd="0" destOrd="0" presId="urn:microsoft.com/office/officeart/2008/layout/VerticalCurvedList"/>
    <dgm:cxn modelId="{0A1D0EE0-872D-45B5-94D5-E0FDA26B1B9B}" type="presParOf" srcId="{21A654B0-646F-4B84-A840-532D5FFC196A}" destId="{609CF371-1C3D-4EC7-9099-993FDE38A091}" srcOrd="9" destOrd="0" presId="urn:microsoft.com/office/officeart/2008/layout/VerticalCurvedList"/>
    <dgm:cxn modelId="{6376846D-AA43-412F-8B06-923127BCC014}" type="presParOf" srcId="{21A654B0-646F-4B84-A840-532D5FFC196A}" destId="{6B94397C-1F8B-4EF4-AFB0-40C13892DDE9}" srcOrd="10" destOrd="0" presId="urn:microsoft.com/office/officeart/2008/layout/VerticalCurvedList"/>
    <dgm:cxn modelId="{0A024C55-3F60-4E0F-A278-105BA87AE800}" type="presParOf" srcId="{6B94397C-1F8B-4EF4-AFB0-40C13892DDE9}" destId="{A245A7DE-25CB-4A74-92EC-62E8C6CFCBC2}" srcOrd="0" destOrd="0" presId="urn:microsoft.com/office/officeart/2008/layout/VerticalCurvedList"/>
    <dgm:cxn modelId="{86E336C9-68A9-4FA0-AEAC-4C7A2E7C6196}" type="presParOf" srcId="{21A654B0-646F-4B84-A840-532D5FFC196A}" destId="{4F751BC2-81B2-4C13-B7EF-FDC74C6BEFC3}" srcOrd="11" destOrd="0" presId="urn:microsoft.com/office/officeart/2008/layout/VerticalCurvedList"/>
    <dgm:cxn modelId="{DE44BB90-34BF-4D63-93FE-D6051D3CC3C3}" type="presParOf" srcId="{21A654B0-646F-4B84-A840-532D5FFC196A}" destId="{78A0EEFA-308F-41AD-A963-4A4B8C9B158C}" srcOrd="12" destOrd="0" presId="urn:microsoft.com/office/officeart/2008/layout/VerticalCurvedList"/>
    <dgm:cxn modelId="{67C68899-6157-4286-AFCC-1DAAFDD9F33D}" type="presParOf" srcId="{78A0EEFA-308F-41AD-A963-4A4B8C9B158C}" destId="{1808FC0D-AA7D-4488-9046-6996CD88EED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0CBFC7-D27C-4544-877A-E9569276ACD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3C4BDE-A240-4B13-B41B-B84824FD458F}">
      <dgm:prSet phldrT="[Текст]"/>
      <dgm:spPr/>
      <dgm:t>
        <a:bodyPr/>
        <a:lstStyle/>
        <a:p>
          <a:r>
            <a:rPr lang="uz-Latn-UZ" dirty="0"/>
            <a:t>T</a:t>
          </a:r>
          <a:r>
            <a:rPr lang="ru-RU" dirty="0" err="1"/>
            <a:t>uristlarga</a:t>
          </a:r>
          <a:r>
            <a:rPr lang="uz-Latn-UZ" dirty="0"/>
            <a:t> </a:t>
          </a:r>
          <a:r>
            <a:rPr lang="ru-RU" dirty="0" err="1"/>
            <a:t>xizmat</a:t>
          </a:r>
          <a:r>
            <a:rPr lang="uz-Latn-UZ" dirty="0"/>
            <a:t> </a:t>
          </a:r>
          <a:r>
            <a:rPr lang="ru-RU" dirty="0" err="1"/>
            <a:t>ko‘rsatish</a:t>
          </a:r>
          <a:r>
            <a:rPr lang="uz-Latn-UZ" dirty="0"/>
            <a:t> </a:t>
          </a:r>
          <a:r>
            <a:rPr lang="ru-RU" dirty="0" err="1"/>
            <a:t>jarayoni</a:t>
          </a:r>
          <a:r>
            <a:rPr lang="ru-RU" dirty="0"/>
            <a:t>,</a:t>
          </a:r>
          <a:r>
            <a:rPr lang="uz-Latn-UZ" dirty="0"/>
            <a:t> </a:t>
          </a:r>
          <a:r>
            <a:rPr lang="ru-RU" dirty="0" err="1"/>
            <a:t>shakli</a:t>
          </a:r>
          <a:r>
            <a:rPr lang="ru-RU" dirty="0"/>
            <a:t>	</a:t>
          </a:r>
          <a:r>
            <a:rPr lang="ru-RU" dirty="0" err="1"/>
            <a:t>va</a:t>
          </a:r>
          <a:r>
            <a:rPr lang="uz-Latn-UZ" dirty="0"/>
            <a:t> </a:t>
          </a:r>
          <a:r>
            <a:rPr lang="ru-RU" dirty="0" err="1"/>
            <a:t>usullari</a:t>
          </a:r>
          <a:r>
            <a:rPr lang="ru-RU" dirty="0"/>
            <a:t> </a:t>
          </a:r>
          <a:r>
            <a:rPr lang="ru-RU" dirty="0" err="1"/>
            <a:t>bayoni</a:t>
          </a:r>
          <a:r>
            <a:rPr lang="ru-RU" dirty="0"/>
            <a:t>;</a:t>
          </a:r>
        </a:p>
      </dgm:t>
    </dgm:pt>
    <dgm:pt modelId="{7E7BB8BC-2131-4B08-920A-9CD0C65B6EB3}" type="parTrans" cxnId="{D197A686-2E57-44F2-B9C8-AAFB64C67A32}">
      <dgm:prSet/>
      <dgm:spPr/>
      <dgm:t>
        <a:bodyPr/>
        <a:lstStyle/>
        <a:p>
          <a:endParaRPr lang="ru-RU"/>
        </a:p>
      </dgm:t>
    </dgm:pt>
    <dgm:pt modelId="{B73ECDBC-1DC0-444B-83D5-A8689F7DF8D8}" type="sibTrans" cxnId="{D197A686-2E57-44F2-B9C8-AAFB64C67A32}">
      <dgm:prSet/>
      <dgm:spPr/>
      <dgm:t>
        <a:bodyPr/>
        <a:lstStyle/>
        <a:p>
          <a:endParaRPr lang="ru-RU"/>
        </a:p>
      </dgm:t>
    </dgm:pt>
    <dgm:pt modelId="{761596AC-CF0E-49E2-A779-2A76CF35D506}">
      <dgm:prSet phldrT="[Текст]"/>
      <dgm:spPr/>
      <dgm:t>
        <a:bodyPr/>
        <a:lstStyle/>
        <a:p>
          <a:r>
            <a:rPr lang="ru-RU" dirty="0" err="1"/>
            <a:t>kafolatlar</a:t>
          </a:r>
          <a:r>
            <a:rPr lang="ru-RU" dirty="0"/>
            <a:t>;</a:t>
          </a:r>
        </a:p>
      </dgm:t>
    </dgm:pt>
    <dgm:pt modelId="{2786B491-8829-489C-B11E-F0F63B160C3F}" type="parTrans" cxnId="{052FD8AB-F1B1-4726-B450-D989712F1AF6}">
      <dgm:prSet/>
      <dgm:spPr/>
      <dgm:t>
        <a:bodyPr/>
        <a:lstStyle/>
        <a:p>
          <a:endParaRPr lang="ru-RU"/>
        </a:p>
      </dgm:t>
    </dgm:pt>
    <dgm:pt modelId="{4144E46A-7B23-47A1-8BE3-D42019799662}" type="sibTrans" cxnId="{052FD8AB-F1B1-4726-B450-D989712F1AF6}">
      <dgm:prSet/>
      <dgm:spPr/>
      <dgm:t>
        <a:bodyPr/>
        <a:lstStyle/>
        <a:p>
          <a:endParaRPr lang="ru-RU"/>
        </a:p>
      </dgm:t>
    </dgm:pt>
    <dgm:pt modelId="{8D4814F8-9B0C-4348-B73E-21C61990AC8F}">
      <dgm:prSet phldrT="[Текст]"/>
      <dgm:spPr/>
      <dgm:t>
        <a:bodyPr/>
        <a:lstStyle/>
        <a:p>
          <a:r>
            <a:rPr lang="ru-RU" dirty="0" err="1"/>
            <a:t>zaruriy</a:t>
          </a:r>
          <a:r>
            <a:rPr lang="ru-RU" dirty="0"/>
            <a:t> </a:t>
          </a:r>
          <a:r>
            <a:rPr lang="ru-RU" dirty="0" err="1"/>
            <a:t>kelishuvlar</a:t>
          </a:r>
          <a:r>
            <a:rPr lang="ru-RU" dirty="0"/>
            <a:t> (</a:t>
          </a:r>
          <a:r>
            <a:rPr lang="ru-RU" dirty="0" err="1"/>
            <a:t>rekratsion</a:t>
          </a:r>
          <a:r>
            <a:rPr lang="ru-RU" dirty="0"/>
            <a:t> </a:t>
          </a:r>
          <a:r>
            <a:rPr lang="ru-RU" dirty="0" err="1"/>
            <a:t>zaxiralar</a:t>
          </a:r>
          <a:r>
            <a:rPr lang="ru-RU" dirty="0"/>
            <a:t> </a:t>
          </a:r>
          <a:r>
            <a:rPr lang="ru-RU" dirty="0" err="1"/>
            <a:t>mulkdorlari</a:t>
          </a:r>
          <a:r>
            <a:rPr lang="ru-RU" dirty="0"/>
            <a:t>, </a:t>
          </a:r>
          <a:r>
            <a:rPr lang="ru-RU" dirty="0" err="1"/>
            <a:t>sanitariya</a:t>
          </a:r>
          <a:r>
            <a:rPr lang="ru-RU" dirty="0"/>
            <a:t> - </a:t>
          </a:r>
          <a:r>
            <a:rPr lang="ru-RU" dirty="0" err="1"/>
            <a:t>epidemiologiya</a:t>
          </a:r>
          <a:r>
            <a:rPr lang="ru-RU" dirty="0"/>
            <a:t> </a:t>
          </a:r>
          <a:r>
            <a:rPr lang="ru-RU" dirty="0" err="1"/>
            <a:t>va</a:t>
          </a:r>
          <a:r>
            <a:rPr lang="ru-RU" dirty="0"/>
            <a:t> </a:t>
          </a:r>
          <a:r>
            <a:rPr lang="ru-RU" dirty="0" err="1"/>
            <a:t>yong‘in</a:t>
          </a:r>
          <a:r>
            <a:rPr lang="ru-RU" dirty="0"/>
            <a:t> </a:t>
          </a:r>
          <a:r>
            <a:rPr lang="ru-RU" dirty="0" err="1"/>
            <a:t>xavfsizligi</a:t>
          </a:r>
          <a:r>
            <a:rPr lang="ru-RU" dirty="0"/>
            <a:t>, DAN </a:t>
          </a:r>
          <a:r>
            <a:rPr lang="ru-RU" dirty="0" err="1"/>
            <a:t>va</a:t>
          </a:r>
          <a:r>
            <a:rPr lang="ru-RU" dirty="0"/>
            <a:t> </a:t>
          </a:r>
          <a:r>
            <a:rPr lang="ru-RU" dirty="0" err="1"/>
            <a:t>boshqa</a:t>
          </a:r>
          <a:r>
            <a:rPr lang="ru-RU" dirty="0"/>
            <a:t> </a:t>
          </a:r>
          <a:r>
            <a:rPr lang="ru-RU" dirty="0" err="1"/>
            <a:t>organlar</a:t>
          </a:r>
          <a:r>
            <a:rPr lang="ru-RU" dirty="0"/>
            <a:t> </a:t>
          </a:r>
          <a:r>
            <a:rPr lang="ru-RU" dirty="0" err="1"/>
            <a:t>bilan</a:t>
          </a:r>
          <a:r>
            <a:rPr lang="ru-RU" dirty="0"/>
            <a:t>).</a:t>
          </a:r>
        </a:p>
      </dgm:t>
    </dgm:pt>
    <dgm:pt modelId="{E8C4A7F9-EF91-410D-AE5B-6DB2684512DA}" type="parTrans" cxnId="{F0242CA9-50D8-41F8-8FB3-CF8A1AE1EC7E}">
      <dgm:prSet/>
      <dgm:spPr/>
      <dgm:t>
        <a:bodyPr/>
        <a:lstStyle/>
        <a:p>
          <a:endParaRPr lang="ru-RU"/>
        </a:p>
      </dgm:t>
    </dgm:pt>
    <dgm:pt modelId="{6AACCE2E-49B3-4A78-B5D3-2C7D38E17DFD}" type="sibTrans" cxnId="{F0242CA9-50D8-41F8-8FB3-CF8A1AE1EC7E}">
      <dgm:prSet/>
      <dgm:spPr/>
      <dgm:t>
        <a:bodyPr/>
        <a:lstStyle/>
        <a:p>
          <a:endParaRPr lang="ru-RU"/>
        </a:p>
      </dgm:t>
    </dgm:pt>
    <dgm:pt modelId="{72580BEE-9ED2-4BB3-8541-9C5C9DB343DA}">
      <dgm:prSet phldrT="[Текст]"/>
      <dgm:spPr/>
      <dgm:t>
        <a:bodyPr/>
        <a:lstStyle/>
        <a:p>
          <a:r>
            <a:rPr lang="ru-RU" dirty="0" err="1"/>
            <a:t>turistlarga</a:t>
          </a:r>
          <a:r>
            <a:rPr lang="ru-RU" dirty="0"/>
            <a:t> </a:t>
          </a:r>
          <a:r>
            <a:rPr lang="ru-RU" dirty="0" err="1"/>
            <a:t>xizmat</a:t>
          </a:r>
          <a:r>
            <a:rPr lang="ru-RU" dirty="0"/>
            <a:t> </a:t>
          </a:r>
          <a:r>
            <a:rPr lang="ru-RU" dirty="0" err="1"/>
            <a:t>ko‘rsatish</a:t>
          </a:r>
          <a:r>
            <a:rPr lang="ru-RU" dirty="0"/>
            <a:t> </a:t>
          </a:r>
          <a:r>
            <a:rPr lang="ru-RU" dirty="0" err="1"/>
            <a:t>jarayoni</a:t>
          </a:r>
          <a:r>
            <a:rPr lang="ru-RU" dirty="0"/>
            <a:t> </a:t>
          </a:r>
          <a:r>
            <a:rPr lang="ru-RU" dirty="0" err="1"/>
            <a:t>tavsifining</a:t>
          </a:r>
          <a:r>
            <a:rPr lang="ru-RU" dirty="0"/>
            <a:t> </a:t>
          </a:r>
          <a:r>
            <a:rPr lang="ru-RU" dirty="0" err="1"/>
            <a:t>mazmuni</a:t>
          </a:r>
          <a:r>
            <a:rPr lang="ru-RU" dirty="0"/>
            <a:t>;</a:t>
          </a:r>
        </a:p>
      </dgm:t>
    </dgm:pt>
    <dgm:pt modelId="{1046F00F-F8AD-4E49-B192-1A7C148EFB39}" type="parTrans" cxnId="{166AE956-9136-40D4-BE51-5031B2ADE4D2}">
      <dgm:prSet/>
      <dgm:spPr/>
      <dgm:t>
        <a:bodyPr/>
        <a:lstStyle/>
        <a:p>
          <a:endParaRPr lang="ru-RU"/>
        </a:p>
      </dgm:t>
    </dgm:pt>
    <dgm:pt modelId="{CBBDFBB2-AFAC-478C-9A26-64B0B8564B26}" type="sibTrans" cxnId="{166AE956-9136-40D4-BE51-5031B2ADE4D2}">
      <dgm:prSet/>
      <dgm:spPr/>
      <dgm:t>
        <a:bodyPr/>
        <a:lstStyle/>
        <a:p>
          <a:endParaRPr lang="ru-RU"/>
        </a:p>
      </dgm:t>
    </dgm:pt>
    <dgm:pt modelId="{A41698FC-A489-4B5C-B974-B03C4FDE0F59}">
      <dgm:prSet phldrT="[Текст]"/>
      <dgm:spPr/>
      <dgm:t>
        <a:bodyPr/>
        <a:lstStyle/>
        <a:p>
          <a:r>
            <a:rPr lang="ru-RU" dirty="0" err="1"/>
            <a:t>foydalaniladigan</a:t>
          </a:r>
          <a:r>
            <a:rPr lang="ru-RU" dirty="0"/>
            <a:t> </a:t>
          </a:r>
          <a:r>
            <a:rPr lang="ru-RU" dirty="0" err="1"/>
            <a:t>uskunalarning</a:t>
          </a:r>
          <a:r>
            <a:rPr lang="ru-RU" dirty="0"/>
            <a:t> </a:t>
          </a:r>
          <a:r>
            <a:rPr lang="ru-RU" dirty="0" err="1"/>
            <a:t>turiga</a:t>
          </a:r>
          <a:r>
            <a:rPr lang="ru-RU" dirty="0"/>
            <a:t>, </a:t>
          </a:r>
          <a:r>
            <a:rPr lang="ru-RU" dirty="0" err="1"/>
            <a:t>miqdoriga</a:t>
          </a:r>
          <a:r>
            <a:rPr lang="ru-RU" dirty="0"/>
            <a:t> </a:t>
          </a:r>
          <a:r>
            <a:rPr lang="ru-RU" dirty="0" err="1"/>
            <a:t>va</a:t>
          </a:r>
          <a:r>
            <a:rPr lang="ru-RU" dirty="0"/>
            <a:t> </a:t>
          </a:r>
          <a:r>
            <a:rPr lang="ru-RU" dirty="0" err="1"/>
            <a:t>qabul</a:t>
          </a:r>
          <a:r>
            <a:rPr lang="ru-RU" dirty="0"/>
            <a:t> </a:t>
          </a:r>
          <a:r>
            <a:rPr lang="ru-RU" dirty="0" err="1"/>
            <a:t>qilish</a:t>
          </a:r>
          <a:r>
            <a:rPr lang="ru-RU" dirty="0"/>
            <a:t> </a:t>
          </a:r>
          <a:r>
            <a:rPr lang="ru-RU" dirty="0" err="1"/>
            <a:t>qobiliyatiga</a:t>
          </a:r>
          <a:r>
            <a:rPr lang="ru-RU" dirty="0"/>
            <a:t> </a:t>
          </a:r>
          <a:r>
            <a:rPr lang="ru-RU" dirty="0" err="1"/>
            <a:t>talablar</a:t>
          </a:r>
          <a:r>
            <a:rPr lang="ru-RU" dirty="0"/>
            <a:t>;</a:t>
          </a:r>
        </a:p>
      </dgm:t>
    </dgm:pt>
    <dgm:pt modelId="{7C4391F2-42DD-4191-922E-D85F8AA7EC99}" type="parTrans" cxnId="{1A98FC3D-2D48-4C2D-9EC1-E06A91BD9110}">
      <dgm:prSet/>
      <dgm:spPr/>
      <dgm:t>
        <a:bodyPr/>
        <a:lstStyle/>
        <a:p>
          <a:endParaRPr lang="ru-RU"/>
        </a:p>
      </dgm:t>
    </dgm:pt>
    <dgm:pt modelId="{52D1DEA1-648F-493E-B42C-BC0D7743B3CD}" type="sibTrans" cxnId="{1A98FC3D-2D48-4C2D-9EC1-E06A91BD9110}">
      <dgm:prSet/>
      <dgm:spPr/>
      <dgm:t>
        <a:bodyPr/>
        <a:lstStyle/>
        <a:p>
          <a:endParaRPr lang="ru-RU"/>
        </a:p>
      </dgm:t>
    </dgm:pt>
    <dgm:pt modelId="{A419E765-0185-470D-BCD4-770537EEFA35}">
      <dgm:prSet phldrT="[Текст]"/>
      <dgm:spPr/>
      <dgm:t>
        <a:bodyPr/>
        <a:lstStyle/>
        <a:p>
          <a:r>
            <a:rPr lang="ru-RU" dirty="0" err="1"/>
            <a:t>zarur</a:t>
          </a:r>
          <a:r>
            <a:rPr lang="ru-RU" dirty="0"/>
            <a:t> </a:t>
          </a:r>
          <a:r>
            <a:rPr lang="ru-RU" dirty="0" err="1"/>
            <a:t>xizmatchilar</a:t>
          </a:r>
          <a:r>
            <a:rPr lang="ru-RU" dirty="0"/>
            <a:t> </a:t>
          </a:r>
          <a:r>
            <a:rPr lang="ru-RU" dirty="0" err="1"/>
            <a:t>soni</a:t>
          </a:r>
          <a:r>
            <a:rPr lang="ru-RU" dirty="0"/>
            <a:t> </a:t>
          </a:r>
          <a:r>
            <a:rPr lang="ru-RU" dirty="0" err="1"/>
            <a:t>va</a:t>
          </a:r>
          <a:r>
            <a:rPr lang="ru-RU" dirty="0"/>
            <a:t> </a:t>
          </a:r>
          <a:r>
            <a:rPr lang="ru-RU" dirty="0" err="1"/>
            <a:t>ularning</a:t>
          </a:r>
          <a:r>
            <a:rPr lang="ru-RU" dirty="0"/>
            <a:t> </a:t>
          </a:r>
          <a:r>
            <a:rPr lang="ru-RU" dirty="0" err="1"/>
            <a:t>kasbiy</a:t>
          </a:r>
          <a:r>
            <a:rPr lang="ru-RU" dirty="0"/>
            <a:t> </a:t>
          </a:r>
          <a:r>
            <a:rPr lang="ru-RU" dirty="0" err="1"/>
            <a:t>malakasi</a:t>
          </a:r>
          <a:r>
            <a:rPr lang="ru-RU" dirty="0"/>
            <a:t> </a:t>
          </a:r>
          <a:r>
            <a:rPr lang="ru-RU" dirty="0" err="1"/>
            <a:t>darajasi</a:t>
          </a:r>
          <a:r>
            <a:rPr lang="ru-RU" dirty="0"/>
            <a:t>;</a:t>
          </a:r>
        </a:p>
      </dgm:t>
    </dgm:pt>
    <dgm:pt modelId="{39023A8A-14D9-45C7-BDFF-8F4FC458B4B5}" type="parTrans" cxnId="{F868DF52-93C0-4E3B-98D7-5642E8CD0A88}">
      <dgm:prSet/>
      <dgm:spPr/>
      <dgm:t>
        <a:bodyPr/>
        <a:lstStyle/>
        <a:p>
          <a:endParaRPr lang="ru-RU"/>
        </a:p>
      </dgm:t>
    </dgm:pt>
    <dgm:pt modelId="{3206BD05-D0A2-416C-8969-DA828BD72195}" type="sibTrans" cxnId="{F868DF52-93C0-4E3B-98D7-5642E8CD0A88}">
      <dgm:prSet/>
      <dgm:spPr/>
      <dgm:t>
        <a:bodyPr/>
        <a:lstStyle/>
        <a:p>
          <a:endParaRPr lang="ru-RU"/>
        </a:p>
      </dgm:t>
    </dgm:pt>
    <dgm:pt modelId="{56404FD4-8AC8-46F0-BC60-F0F78B4AF2EC}">
      <dgm:prSet phldrT="[Текст]"/>
      <dgm:spPr/>
      <dgm:t>
        <a:bodyPr/>
        <a:lstStyle/>
        <a:p>
          <a:r>
            <a:rPr lang="ru-RU" dirty="0" err="1"/>
            <a:t>buyurtmalar</a:t>
          </a:r>
          <a:r>
            <a:rPr lang="ru-RU" dirty="0"/>
            <a:t> </a:t>
          </a:r>
          <a:r>
            <a:rPr lang="ru-RU" dirty="0" err="1"/>
            <a:t>va</a:t>
          </a:r>
          <a:r>
            <a:rPr lang="ru-RU" dirty="0"/>
            <a:t> </a:t>
          </a:r>
          <a:r>
            <a:rPr lang="ru-RU" dirty="0" err="1"/>
            <a:t>xizmatlarning</a:t>
          </a:r>
          <a:r>
            <a:rPr lang="ru-RU" dirty="0"/>
            <a:t> </a:t>
          </a:r>
          <a:r>
            <a:rPr lang="ru-RU" dirty="0" err="1"/>
            <a:t>shartnomaviy</a:t>
          </a:r>
          <a:r>
            <a:rPr lang="ru-RU" dirty="0"/>
            <a:t> </a:t>
          </a:r>
          <a:r>
            <a:rPr lang="ru-RU" dirty="0" err="1"/>
            <a:t>ta‘minoti</a:t>
          </a:r>
          <a:r>
            <a:rPr lang="ru-RU" dirty="0"/>
            <a:t>;</a:t>
          </a:r>
        </a:p>
      </dgm:t>
    </dgm:pt>
    <dgm:pt modelId="{D7F5F3B2-7CF5-4536-9050-3276E8398AAB}" type="parTrans" cxnId="{9CBCFC35-9FFF-4475-B424-879D5A384DF8}">
      <dgm:prSet/>
      <dgm:spPr/>
      <dgm:t>
        <a:bodyPr/>
        <a:lstStyle/>
        <a:p>
          <a:endParaRPr lang="ru-RU"/>
        </a:p>
      </dgm:t>
    </dgm:pt>
    <dgm:pt modelId="{345CDF63-E010-41AF-97E1-EC253AA0B46B}" type="sibTrans" cxnId="{9CBCFC35-9FFF-4475-B424-879D5A384DF8}">
      <dgm:prSet/>
      <dgm:spPr/>
      <dgm:t>
        <a:bodyPr/>
        <a:lstStyle/>
        <a:p>
          <a:endParaRPr lang="ru-RU"/>
        </a:p>
      </dgm:t>
    </dgm:pt>
    <dgm:pt modelId="{1CB1322B-7617-4C34-9670-6DD299073365}" type="pres">
      <dgm:prSet presAssocID="{E60CBFC7-D27C-4544-877A-E9569276ACDE}" presName="linear" presStyleCnt="0">
        <dgm:presLayoutVars>
          <dgm:dir/>
          <dgm:animLvl val="lvl"/>
          <dgm:resizeHandles val="exact"/>
        </dgm:presLayoutVars>
      </dgm:prSet>
      <dgm:spPr/>
    </dgm:pt>
    <dgm:pt modelId="{A927F099-CBF2-4306-8C0A-75C9E5317F80}" type="pres">
      <dgm:prSet presAssocID="{6F3C4BDE-A240-4B13-B41B-B84824FD458F}" presName="parentLin" presStyleCnt="0"/>
      <dgm:spPr/>
    </dgm:pt>
    <dgm:pt modelId="{9E318332-9DE8-48BC-82E8-A66B803A23CA}" type="pres">
      <dgm:prSet presAssocID="{6F3C4BDE-A240-4B13-B41B-B84824FD458F}" presName="parentLeftMargin" presStyleLbl="node1" presStyleIdx="0" presStyleCnt="7"/>
      <dgm:spPr/>
    </dgm:pt>
    <dgm:pt modelId="{FAD828B9-B947-445E-8BDA-B419CAA20E03}" type="pres">
      <dgm:prSet presAssocID="{6F3C4BDE-A240-4B13-B41B-B84824FD458F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42CD4F1E-374A-4CEC-9726-51DED9CC5AB3}" type="pres">
      <dgm:prSet presAssocID="{6F3C4BDE-A240-4B13-B41B-B84824FD458F}" presName="negativeSpace" presStyleCnt="0"/>
      <dgm:spPr/>
    </dgm:pt>
    <dgm:pt modelId="{80B2BD2C-0D9D-4738-AA21-2B692FC61985}" type="pres">
      <dgm:prSet presAssocID="{6F3C4BDE-A240-4B13-B41B-B84824FD458F}" presName="childText" presStyleLbl="conFgAcc1" presStyleIdx="0" presStyleCnt="7">
        <dgm:presLayoutVars>
          <dgm:bulletEnabled val="1"/>
        </dgm:presLayoutVars>
      </dgm:prSet>
      <dgm:spPr/>
    </dgm:pt>
    <dgm:pt modelId="{BAE01D2E-C491-4BEF-9418-8345F69B33D8}" type="pres">
      <dgm:prSet presAssocID="{B73ECDBC-1DC0-444B-83D5-A8689F7DF8D8}" presName="spaceBetweenRectangles" presStyleCnt="0"/>
      <dgm:spPr/>
    </dgm:pt>
    <dgm:pt modelId="{079EDCDD-6AFE-453A-B89E-CF9E31B3730A}" type="pres">
      <dgm:prSet presAssocID="{72580BEE-9ED2-4BB3-8541-9C5C9DB343DA}" presName="parentLin" presStyleCnt="0"/>
      <dgm:spPr/>
    </dgm:pt>
    <dgm:pt modelId="{C3B90C5A-DD20-492F-A9AF-D7EFDD0D5C7A}" type="pres">
      <dgm:prSet presAssocID="{72580BEE-9ED2-4BB3-8541-9C5C9DB343DA}" presName="parentLeftMargin" presStyleLbl="node1" presStyleIdx="0" presStyleCnt="7"/>
      <dgm:spPr/>
    </dgm:pt>
    <dgm:pt modelId="{C4FB9C52-B973-4B40-922C-2967BA68FAF6}" type="pres">
      <dgm:prSet presAssocID="{72580BEE-9ED2-4BB3-8541-9C5C9DB343DA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5B77A0E2-FE13-4BE7-AF14-C46BEE42B6FE}" type="pres">
      <dgm:prSet presAssocID="{72580BEE-9ED2-4BB3-8541-9C5C9DB343DA}" presName="negativeSpace" presStyleCnt="0"/>
      <dgm:spPr/>
    </dgm:pt>
    <dgm:pt modelId="{BD5F5018-F900-46BB-859D-9727FBB7C56A}" type="pres">
      <dgm:prSet presAssocID="{72580BEE-9ED2-4BB3-8541-9C5C9DB343DA}" presName="childText" presStyleLbl="conFgAcc1" presStyleIdx="1" presStyleCnt="7">
        <dgm:presLayoutVars>
          <dgm:bulletEnabled val="1"/>
        </dgm:presLayoutVars>
      </dgm:prSet>
      <dgm:spPr/>
    </dgm:pt>
    <dgm:pt modelId="{09680745-8174-4516-B23A-9CAE13808C43}" type="pres">
      <dgm:prSet presAssocID="{CBBDFBB2-AFAC-478C-9A26-64B0B8564B26}" presName="spaceBetweenRectangles" presStyleCnt="0"/>
      <dgm:spPr/>
    </dgm:pt>
    <dgm:pt modelId="{54D60481-E825-4851-81DB-C06813F5BC74}" type="pres">
      <dgm:prSet presAssocID="{A41698FC-A489-4B5C-B974-B03C4FDE0F59}" presName="parentLin" presStyleCnt="0"/>
      <dgm:spPr/>
    </dgm:pt>
    <dgm:pt modelId="{53283CE1-AF26-4A99-B97A-9BF160324598}" type="pres">
      <dgm:prSet presAssocID="{A41698FC-A489-4B5C-B974-B03C4FDE0F59}" presName="parentLeftMargin" presStyleLbl="node1" presStyleIdx="1" presStyleCnt="7"/>
      <dgm:spPr/>
    </dgm:pt>
    <dgm:pt modelId="{73AEB3FC-6CA2-40A0-9613-5D54E49764A3}" type="pres">
      <dgm:prSet presAssocID="{A41698FC-A489-4B5C-B974-B03C4FDE0F59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9B3315CD-D4AF-4B3B-9E2C-1605FB759C7A}" type="pres">
      <dgm:prSet presAssocID="{A41698FC-A489-4B5C-B974-B03C4FDE0F59}" presName="negativeSpace" presStyleCnt="0"/>
      <dgm:spPr/>
    </dgm:pt>
    <dgm:pt modelId="{C8914B79-F77A-46E8-9E8F-AB4E0E4C44F8}" type="pres">
      <dgm:prSet presAssocID="{A41698FC-A489-4B5C-B974-B03C4FDE0F59}" presName="childText" presStyleLbl="conFgAcc1" presStyleIdx="2" presStyleCnt="7">
        <dgm:presLayoutVars>
          <dgm:bulletEnabled val="1"/>
        </dgm:presLayoutVars>
      </dgm:prSet>
      <dgm:spPr/>
    </dgm:pt>
    <dgm:pt modelId="{E0935C1E-3363-4588-B4F0-B0FA929DAFEB}" type="pres">
      <dgm:prSet presAssocID="{52D1DEA1-648F-493E-B42C-BC0D7743B3CD}" presName="spaceBetweenRectangles" presStyleCnt="0"/>
      <dgm:spPr/>
    </dgm:pt>
    <dgm:pt modelId="{39C79067-D21B-4F3A-82A3-602A74EBD83A}" type="pres">
      <dgm:prSet presAssocID="{A419E765-0185-470D-BCD4-770537EEFA35}" presName="parentLin" presStyleCnt="0"/>
      <dgm:spPr/>
    </dgm:pt>
    <dgm:pt modelId="{5E430E0E-0804-4E2A-A777-BB2C3E6591A4}" type="pres">
      <dgm:prSet presAssocID="{A419E765-0185-470D-BCD4-770537EEFA35}" presName="parentLeftMargin" presStyleLbl="node1" presStyleIdx="2" presStyleCnt="7"/>
      <dgm:spPr/>
    </dgm:pt>
    <dgm:pt modelId="{3B450BD1-B359-4ECC-89C7-070BBC041ED4}" type="pres">
      <dgm:prSet presAssocID="{A419E765-0185-470D-BCD4-770537EEFA35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5DDD1EC4-E3BE-4D2E-97C9-995FD69F300A}" type="pres">
      <dgm:prSet presAssocID="{A419E765-0185-470D-BCD4-770537EEFA35}" presName="negativeSpace" presStyleCnt="0"/>
      <dgm:spPr/>
    </dgm:pt>
    <dgm:pt modelId="{9FA29169-13B0-4E22-BE9E-79A57BAEC8B1}" type="pres">
      <dgm:prSet presAssocID="{A419E765-0185-470D-BCD4-770537EEFA35}" presName="childText" presStyleLbl="conFgAcc1" presStyleIdx="3" presStyleCnt="7">
        <dgm:presLayoutVars>
          <dgm:bulletEnabled val="1"/>
        </dgm:presLayoutVars>
      </dgm:prSet>
      <dgm:spPr/>
    </dgm:pt>
    <dgm:pt modelId="{3F0F70CA-C34D-4F91-8C5F-666FCC21B362}" type="pres">
      <dgm:prSet presAssocID="{3206BD05-D0A2-416C-8969-DA828BD72195}" presName="spaceBetweenRectangles" presStyleCnt="0"/>
      <dgm:spPr/>
    </dgm:pt>
    <dgm:pt modelId="{4BFE4643-409E-467F-8D13-CFDEC0BA6F9F}" type="pres">
      <dgm:prSet presAssocID="{56404FD4-8AC8-46F0-BC60-F0F78B4AF2EC}" presName="parentLin" presStyleCnt="0"/>
      <dgm:spPr/>
    </dgm:pt>
    <dgm:pt modelId="{9586743C-9A6A-4A18-8EBA-DB0B57B9001E}" type="pres">
      <dgm:prSet presAssocID="{56404FD4-8AC8-46F0-BC60-F0F78B4AF2EC}" presName="parentLeftMargin" presStyleLbl="node1" presStyleIdx="3" presStyleCnt="7"/>
      <dgm:spPr/>
    </dgm:pt>
    <dgm:pt modelId="{2E2D1AB4-2496-4807-9A8F-D9924DB77B9B}" type="pres">
      <dgm:prSet presAssocID="{56404FD4-8AC8-46F0-BC60-F0F78B4AF2EC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CB765C5B-4E80-427F-B8CE-433410A87219}" type="pres">
      <dgm:prSet presAssocID="{56404FD4-8AC8-46F0-BC60-F0F78B4AF2EC}" presName="negativeSpace" presStyleCnt="0"/>
      <dgm:spPr/>
    </dgm:pt>
    <dgm:pt modelId="{668BDC08-235F-40E9-8D47-0AFE675D03DC}" type="pres">
      <dgm:prSet presAssocID="{56404FD4-8AC8-46F0-BC60-F0F78B4AF2EC}" presName="childText" presStyleLbl="conFgAcc1" presStyleIdx="4" presStyleCnt="7">
        <dgm:presLayoutVars>
          <dgm:bulletEnabled val="1"/>
        </dgm:presLayoutVars>
      </dgm:prSet>
      <dgm:spPr/>
    </dgm:pt>
    <dgm:pt modelId="{16D1395D-6D8D-48D6-B3B7-6F99971105EC}" type="pres">
      <dgm:prSet presAssocID="{345CDF63-E010-41AF-97E1-EC253AA0B46B}" presName="spaceBetweenRectangles" presStyleCnt="0"/>
      <dgm:spPr/>
    </dgm:pt>
    <dgm:pt modelId="{028DBD93-3E07-4754-810B-303FC7EFD343}" type="pres">
      <dgm:prSet presAssocID="{761596AC-CF0E-49E2-A779-2A76CF35D506}" presName="parentLin" presStyleCnt="0"/>
      <dgm:spPr/>
    </dgm:pt>
    <dgm:pt modelId="{6ECEFE94-EFE6-4B9E-8CA5-1AE7C59BF3C6}" type="pres">
      <dgm:prSet presAssocID="{761596AC-CF0E-49E2-A779-2A76CF35D506}" presName="parentLeftMargin" presStyleLbl="node1" presStyleIdx="4" presStyleCnt="7"/>
      <dgm:spPr/>
    </dgm:pt>
    <dgm:pt modelId="{7D19CFCF-F081-4629-862E-7C7BB639CD69}" type="pres">
      <dgm:prSet presAssocID="{761596AC-CF0E-49E2-A779-2A76CF35D50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7D61A97-2FEA-4841-8C8E-EB0C7ADC5C41}" type="pres">
      <dgm:prSet presAssocID="{761596AC-CF0E-49E2-A779-2A76CF35D506}" presName="negativeSpace" presStyleCnt="0"/>
      <dgm:spPr/>
    </dgm:pt>
    <dgm:pt modelId="{0C1D4FEA-7B78-4661-A775-FEEFE5D848BF}" type="pres">
      <dgm:prSet presAssocID="{761596AC-CF0E-49E2-A779-2A76CF35D506}" presName="childText" presStyleLbl="conFgAcc1" presStyleIdx="5" presStyleCnt="7">
        <dgm:presLayoutVars>
          <dgm:bulletEnabled val="1"/>
        </dgm:presLayoutVars>
      </dgm:prSet>
      <dgm:spPr/>
    </dgm:pt>
    <dgm:pt modelId="{8CBBE1F7-A57E-4A66-8368-9401B7400595}" type="pres">
      <dgm:prSet presAssocID="{4144E46A-7B23-47A1-8BE3-D42019799662}" presName="spaceBetweenRectangles" presStyleCnt="0"/>
      <dgm:spPr/>
    </dgm:pt>
    <dgm:pt modelId="{5D18913E-8C0F-4FB4-B6FC-7ADBC287DBA2}" type="pres">
      <dgm:prSet presAssocID="{8D4814F8-9B0C-4348-B73E-21C61990AC8F}" presName="parentLin" presStyleCnt="0"/>
      <dgm:spPr/>
    </dgm:pt>
    <dgm:pt modelId="{11B7B3A4-589E-455A-A567-9A5FDEC9E74C}" type="pres">
      <dgm:prSet presAssocID="{8D4814F8-9B0C-4348-B73E-21C61990AC8F}" presName="parentLeftMargin" presStyleLbl="node1" presStyleIdx="5" presStyleCnt="7"/>
      <dgm:spPr/>
    </dgm:pt>
    <dgm:pt modelId="{EE43FAE5-FD51-4E6E-A033-33DF0628A03A}" type="pres">
      <dgm:prSet presAssocID="{8D4814F8-9B0C-4348-B73E-21C61990AC8F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4DBF3B8C-4F51-476F-807D-7EAD3822C10D}" type="pres">
      <dgm:prSet presAssocID="{8D4814F8-9B0C-4348-B73E-21C61990AC8F}" presName="negativeSpace" presStyleCnt="0"/>
      <dgm:spPr/>
    </dgm:pt>
    <dgm:pt modelId="{3A7BF503-AFC1-4C54-B82B-B858876C65B3}" type="pres">
      <dgm:prSet presAssocID="{8D4814F8-9B0C-4348-B73E-21C61990AC8F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3DD8FC06-4B07-4A04-AF63-944B1BB0FB5D}" type="presOf" srcId="{A41698FC-A489-4B5C-B974-B03C4FDE0F59}" destId="{73AEB3FC-6CA2-40A0-9613-5D54E49764A3}" srcOrd="1" destOrd="0" presId="urn:microsoft.com/office/officeart/2005/8/layout/list1"/>
    <dgm:cxn modelId="{29008727-1B9A-44F8-978C-CCB6B6BC10A2}" type="presOf" srcId="{8D4814F8-9B0C-4348-B73E-21C61990AC8F}" destId="{11B7B3A4-589E-455A-A567-9A5FDEC9E74C}" srcOrd="0" destOrd="0" presId="urn:microsoft.com/office/officeart/2005/8/layout/list1"/>
    <dgm:cxn modelId="{66F6182E-6FCD-40EA-ABC9-C7F91D9B846D}" type="presOf" srcId="{A41698FC-A489-4B5C-B974-B03C4FDE0F59}" destId="{53283CE1-AF26-4A99-B97A-9BF160324598}" srcOrd="0" destOrd="0" presId="urn:microsoft.com/office/officeart/2005/8/layout/list1"/>
    <dgm:cxn modelId="{9CBCFC35-9FFF-4475-B424-879D5A384DF8}" srcId="{E60CBFC7-D27C-4544-877A-E9569276ACDE}" destId="{56404FD4-8AC8-46F0-BC60-F0F78B4AF2EC}" srcOrd="4" destOrd="0" parTransId="{D7F5F3B2-7CF5-4536-9050-3276E8398AAB}" sibTransId="{345CDF63-E010-41AF-97E1-EC253AA0B46B}"/>
    <dgm:cxn modelId="{1A98FC3D-2D48-4C2D-9EC1-E06A91BD9110}" srcId="{E60CBFC7-D27C-4544-877A-E9569276ACDE}" destId="{A41698FC-A489-4B5C-B974-B03C4FDE0F59}" srcOrd="2" destOrd="0" parTransId="{7C4391F2-42DD-4191-922E-D85F8AA7EC99}" sibTransId="{52D1DEA1-648F-493E-B42C-BC0D7743B3CD}"/>
    <dgm:cxn modelId="{E1B0CB5F-F3F8-43C1-8018-C78512E66B0E}" type="presOf" srcId="{A419E765-0185-470D-BCD4-770537EEFA35}" destId="{5E430E0E-0804-4E2A-A777-BB2C3E6591A4}" srcOrd="0" destOrd="0" presId="urn:microsoft.com/office/officeart/2005/8/layout/list1"/>
    <dgm:cxn modelId="{E7B32944-2D12-415B-A368-33F3969912EC}" type="presOf" srcId="{6F3C4BDE-A240-4B13-B41B-B84824FD458F}" destId="{FAD828B9-B947-445E-8BDA-B419CAA20E03}" srcOrd="1" destOrd="0" presId="urn:microsoft.com/office/officeart/2005/8/layout/list1"/>
    <dgm:cxn modelId="{A0494367-303E-4418-A70B-AE9C2634DCDD}" type="presOf" srcId="{761596AC-CF0E-49E2-A779-2A76CF35D506}" destId="{7D19CFCF-F081-4629-862E-7C7BB639CD69}" srcOrd="1" destOrd="0" presId="urn:microsoft.com/office/officeart/2005/8/layout/list1"/>
    <dgm:cxn modelId="{852C7F49-7408-46E2-8BD4-B3443E98F5E5}" type="presOf" srcId="{A419E765-0185-470D-BCD4-770537EEFA35}" destId="{3B450BD1-B359-4ECC-89C7-070BBC041ED4}" srcOrd="1" destOrd="0" presId="urn:microsoft.com/office/officeart/2005/8/layout/list1"/>
    <dgm:cxn modelId="{07B7564B-B900-4C28-95DC-9FAE11259E41}" type="presOf" srcId="{8D4814F8-9B0C-4348-B73E-21C61990AC8F}" destId="{EE43FAE5-FD51-4E6E-A033-33DF0628A03A}" srcOrd="1" destOrd="0" presId="urn:microsoft.com/office/officeart/2005/8/layout/list1"/>
    <dgm:cxn modelId="{F868DF52-93C0-4E3B-98D7-5642E8CD0A88}" srcId="{E60CBFC7-D27C-4544-877A-E9569276ACDE}" destId="{A419E765-0185-470D-BCD4-770537EEFA35}" srcOrd="3" destOrd="0" parTransId="{39023A8A-14D9-45C7-BDFF-8F4FC458B4B5}" sibTransId="{3206BD05-D0A2-416C-8969-DA828BD72195}"/>
    <dgm:cxn modelId="{166AE956-9136-40D4-BE51-5031B2ADE4D2}" srcId="{E60CBFC7-D27C-4544-877A-E9569276ACDE}" destId="{72580BEE-9ED2-4BB3-8541-9C5C9DB343DA}" srcOrd="1" destOrd="0" parTransId="{1046F00F-F8AD-4E49-B192-1A7C148EFB39}" sibTransId="{CBBDFBB2-AFAC-478C-9A26-64B0B8564B26}"/>
    <dgm:cxn modelId="{D35E8F57-6854-41CF-B514-BF8BB452F2D1}" type="presOf" srcId="{761596AC-CF0E-49E2-A779-2A76CF35D506}" destId="{6ECEFE94-EFE6-4B9E-8CA5-1AE7C59BF3C6}" srcOrd="0" destOrd="0" presId="urn:microsoft.com/office/officeart/2005/8/layout/list1"/>
    <dgm:cxn modelId="{DBF5C45A-E9D9-454C-9762-DE487CC97724}" type="presOf" srcId="{72580BEE-9ED2-4BB3-8541-9C5C9DB343DA}" destId="{C4FB9C52-B973-4B40-922C-2967BA68FAF6}" srcOrd="1" destOrd="0" presId="urn:microsoft.com/office/officeart/2005/8/layout/list1"/>
    <dgm:cxn modelId="{D197A686-2E57-44F2-B9C8-AAFB64C67A32}" srcId="{E60CBFC7-D27C-4544-877A-E9569276ACDE}" destId="{6F3C4BDE-A240-4B13-B41B-B84824FD458F}" srcOrd="0" destOrd="0" parTransId="{7E7BB8BC-2131-4B08-920A-9CD0C65B6EB3}" sibTransId="{B73ECDBC-1DC0-444B-83D5-A8689F7DF8D8}"/>
    <dgm:cxn modelId="{646B198F-509F-420E-A42F-6B899BA08E75}" type="presOf" srcId="{6F3C4BDE-A240-4B13-B41B-B84824FD458F}" destId="{9E318332-9DE8-48BC-82E8-A66B803A23CA}" srcOrd="0" destOrd="0" presId="urn:microsoft.com/office/officeart/2005/8/layout/list1"/>
    <dgm:cxn modelId="{F0242CA9-50D8-41F8-8FB3-CF8A1AE1EC7E}" srcId="{E60CBFC7-D27C-4544-877A-E9569276ACDE}" destId="{8D4814F8-9B0C-4348-B73E-21C61990AC8F}" srcOrd="6" destOrd="0" parTransId="{E8C4A7F9-EF91-410D-AE5B-6DB2684512DA}" sibTransId="{6AACCE2E-49B3-4A78-B5D3-2C7D38E17DFD}"/>
    <dgm:cxn modelId="{052FD8AB-F1B1-4726-B450-D989712F1AF6}" srcId="{E60CBFC7-D27C-4544-877A-E9569276ACDE}" destId="{761596AC-CF0E-49E2-A779-2A76CF35D506}" srcOrd="5" destOrd="0" parTransId="{2786B491-8829-489C-B11E-F0F63B160C3F}" sibTransId="{4144E46A-7B23-47A1-8BE3-D42019799662}"/>
    <dgm:cxn modelId="{886BF9B8-AE0A-4434-AC70-1C9E75A7DB25}" type="presOf" srcId="{72580BEE-9ED2-4BB3-8541-9C5C9DB343DA}" destId="{C3B90C5A-DD20-492F-A9AF-D7EFDD0D5C7A}" srcOrd="0" destOrd="0" presId="urn:microsoft.com/office/officeart/2005/8/layout/list1"/>
    <dgm:cxn modelId="{8932A3CE-DDD3-42AF-909C-14972273524F}" type="presOf" srcId="{56404FD4-8AC8-46F0-BC60-F0F78B4AF2EC}" destId="{9586743C-9A6A-4A18-8EBA-DB0B57B9001E}" srcOrd="0" destOrd="0" presId="urn:microsoft.com/office/officeart/2005/8/layout/list1"/>
    <dgm:cxn modelId="{C2C47CDE-6CC8-4FBF-8213-FCD319E64E3D}" type="presOf" srcId="{56404FD4-8AC8-46F0-BC60-F0F78B4AF2EC}" destId="{2E2D1AB4-2496-4807-9A8F-D9924DB77B9B}" srcOrd="1" destOrd="0" presId="urn:microsoft.com/office/officeart/2005/8/layout/list1"/>
    <dgm:cxn modelId="{B9C88AF9-0FD4-4383-AC53-6D2FB5D02446}" type="presOf" srcId="{E60CBFC7-D27C-4544-877A-E9569276ACDE}" destId="{1CB1322B-7617-4C34-9670-6DD299073365}" srcOrd="0" destOrd="0" presId="urn:microsoft.com/office/officeart/2005/8/layout/list1"/>
    <dgm:cxn modelId="{BE4BD4AB-6946-42EE-A9F8-2A6685DEDFF2}" type="presParOf" srcId="{1CB1322B-7617-4C34-9670-6DD299073365}" destId="{A927F099-CBF2-4306-8C0A-75C9E5317F80}" srcOrd="0" destOrd="0" presId="urn:microsoft.com/office/officeart/2005/8/layout/list1"/>
    <dgm:cxn modelId="{8D7B8F7C-641B-43C8-B56E-ED605E15F791}" type="presParOf" srcId="{A927F099-CBF2-4306-8C0A-75C9E5317F80}" destId="{9E318332-9DE8-48BC-82E8-A66B803A23CA}" srcOrd="0" destOrd="0" presId="urn:microsoft.com/office/officeart/2005/8/layout/list1"/>
    <dgm:cxn modelId="{4EA096A6-6561-43C0-8686-34BE18D403DC}" type="presParOf" srcId="{A927F099-CBF2-4306-8C0A-75C9E5317F80}" destId="{FAD828B9-B947-445E-8BDA-B419CAA20E03}" srcOrd="1" destOrd="0" presId="urn:microsoft.com/office/officeart/2005/8/layout/list1"/>
    <dgm:cxn modelId="{6467F9CB-997E-4AD3-9360-DF373D95F0C8}" type="presParOf" srcId="{1CB1322B-7617-4C34-9670-6DD299073365}" destId="{42CD4F1E-374A-4CEC-9726-51DED9CC5AB3}" srcOrd="1" destOrd="0" presId="urn:microsoft.com/office/officeart/2005/8/layout/list1"/>
    <dgm:cxn modelId="{17D203B8-1CF6-4D1A-BC46-171A8F7D0F50}" type="presParOf" srcId="{1CB1322B-7617-4C34-9670-6DD299073365}" destId="{80B2BD2C-0D9D-4738-AA21-2B692FC61985}" srcOrd="2" destOrd="0" presId="urn:microsoft.com/office/officeart/2005/8/layout/list1"/>
    <dgm:cxn modelId="{AF3A7E61-C066-4F86-B5B5-BD72918C359D}" type="presParOf" srcId="{1CB1322B-7617-4C34-9670-6DD299073365}" destId="{BAE01D2E-C491-4BEF-9418-8345F69B33D8}" srcOrd="3" destOrd="0" presId="urn:microsoft.com/office/officeart/2005/8/layout/list1"/>
    <dgm:cxn modelId="{20DB27D2-4A44-4F01-B465-FFC36686E78B}" type="presParOf" srcId="{1CB1322B-7617-4C34-9670-6DD299073365}" destId="{079EDCDD-6AFE-453A-B89E-CF9E31B3730A}" srcOrd="4" destOrd="0" presId="urn:microsoft.com/office/officeart/2005/8/layout/list1"/>
    <dgm:cxn modelId="{DD9E3093-F82E-4DFF-B90A-3338AC668370}" type="presParOf" srcId="{079EDCDD-6AFE-453A-B89E-CF9E31B3730A}" destId="{C3B90C5A-DD20-492F-A9AF-D7EFDD0D5C7A}" srcOrd="0" destOrd="0" presId="urn:microsoft.com/office/officeart/2005/8/layout/list1"/>
    <dgm:cxn modelId="{13F6AA2C-41FD-49E9-8012-DBED4BCEA7F4}" type="presParOf" srcId="{079EDCDD-6AFE-453A-B89E-CF9E31B3730A}" destId="{C4FB9C52-B973-4B40-922C-2967BA68FAF6}" srcOrd="1" destOrd="0" presId="urn:microsoft.com/office/officeart/2005/8/layout/list1"/>
    <dgm:cxn modelId="{AD0B1C0C-BFD8-40AA-98CB-7C447BEA6C94}" type="presParOf" srcId="{1CB1322B-7617-4C34-9670-6DD299073365}" destId="{5B77A0E2-FE13-4BE7-AF14-C46BEE42B6FE}" srcOrd="5" destOrd="0" presId="urn:microsoft.com/office/officeart/2005/8/layout/list1"/>
    <dgm:cxn modelId="{E786D77F-6751-4CB3-9F2A-27C3D4F27212}" type="presParOf" srcId="{1CB1322B-7617-4C34-9670-6DD299073365}" destId="{BD5F5018-F900-46BB-859D-9727FBB7C56A}" srcOrd="6" destOrd="0" presId="urn:microsoft.com/office/officeart/2005/8/layout/list1"/>
    <dgm:cxn modelId="{94979F65-BD90-4507-98A1-B8D3204031D8}" type="presParOf" srcId="{1CB1322B-7617-4C34-9670-6DD299073365}" destId="{09680745-8174-4516-B23A-9CAE13808C43}" srcOrd="7" destOrd="0" presId="urn:microsoft.com/office/officeart/2005/8/layout/list1"/>
    <dgm:cxn modelId="{257FCFFB-02D9-48E9-A1CD-89FEE086FBB8}" type="presParOf" srcId="{1CB1322B-7617-4C34-9670-6DD299073365}" destId="{54D60481-E825-4851-81DB-C06813F5BC74}" srcOrd="8" destOrd="0" presId="urn:microsoft.com/office/officeart/2005/8/layout/list1"/>
    <dgm:cxn modelId="{6A515C5F-F313-4669-993B-8899770F72E4}" type="presParOf" srcId="{54D60481-E825-4851-81DB-C06813F5BC74}" destId="{53283CE1-AF26-4A99-B97A-9BF160324598}" srcOrd="0" destOrd="0" presId="urn:microsoft.com/office/officeart/2005/8/layout/list1"/>
    <dgm:cxn modelId="{C3903057-04CB-48B6-9D5A-96F98AB929EC}" type="presParOf" srcId="{54D60481-E825-4851-81DB-C06813F5BC74}" destId="{73AEB3FC-6CA2-40A0-9613-5D54E49764A3}" srcOrd="1" destOrd="0" presId="urn:microsoft.com/office/officeart/2005/8/layout/list1"/>
    <dgm:cxn modelId="{509468AF-22AD-4AB1-B866-5293DA4E5326}" type="presParOf" srcId="{1CB1322B-7617-4C34-9670-6DD299073365}" destId="{9B3315CD-D4AF-4B3B-9E2C-1605FB759C7A}" srcOrd="9" destOrd="0" presId="urn:microsoft.com/office/officeart/2005/8/layout/list1"/>
    <dgm:cxn modelId="{AE0ED7C0-DFC6-43AF-84C8-4FE1714C3EEA}" type="presParOf" srcId="{1CB1322B-7617-4C34-9670-6DD299073365}" destId="{C8914B79-F77A-46E8-9E8F-AB4E0E4C44F8}" srcOrd="10" destOrd="0" presId="urn:microsoft.com/office/officeart/2005/8/layout/list1"/>
    <dgm:cxn modelId="{3DF897BA-2533-462F-993F-DE881013F2B1}" type="presParOf" srcId="{1CB1322B-7617-4C34-9670-6DD299073365}" destId="{E0935C1E-3363-4588-B4F0-B0FA929DAFEB}" srcOrd="11" destOrd="0" presId="urn:microsoft.com/office/officeart/2005/8/layout/list1"/>
    <dgm:cxn modelId="{2E6537A0-2E1E-4A32-9E5D-0605B164A69C}" type="presParOf" srcId="{1CB1322B-7617-4C34-9670-6DD299073365}" destId="{39C79067-D21B-4F3A-82A3-602A74EBD83A}" srcOrd="12" destOrd="0" presId="urn:microsoft.com/office/officeart/2005/8/layout/list1"/>
    <dgm:cxn modelId="{47D4ED63-7B06-4A71-A751-889BDB796121}" type="presParOf" srcId="{39C79067-D21B-4F3A-82A3-602A74EBD83A}" destId="{5E430E0E-0804-4E2A-A777-BB2C3E6591A4}" srcOrd="0" destOrd="0" presId="urn:microsoft.com/office/officeart/2005/8/layout/list1"/>
    <dgm:cxn modelId="{220A8F97-2FC9-4AFB-A911-182625184006}" type="presParOf" srcId="{39C79067-D21B-4F3A-82A3-602A74EBD83A}" destId="{3B450BD1-B359-4ECC-89C7-070BBC041ED4}" srcOrd="1" destOrd="0" presId="urn:microsoft.com/office/officeart/2005/8/layout/list1"/>
    <dgm:cxn modelId="{7BFC01D5-03FE-4599-9FBC-E4840FCA752C}" type="presParOf" srcId="{1CB1322B-7617-4C34-9670-6DD299073365}" destId="{5DDD1EC4-E3BE-4D2E-97C9-995FD69F300A}" srcOrd="13" destOrd="0" presId="urn:microsoft.com/office/officeart/2005/8/layout/list1"/>
    <dgm:cxn modelId="{9ED215EF-23C0-489B-8730-397C157A8E9E}" type="presParOf" srcId="{1CB1322B-7617-4C34-9670-6DD299073365}" destId="{9FA29169-13B0-4E22-BE9E-79A57BAEC8B1}" srcOrd="14" destOrd="0" presId="urn:microsoft.com/office/officeart/2005/8/layout/list1"/>
    <dgm:cxn modelId="{B362584D-5A55-43C8-8ECE-BC123727F36C}" type="presParOf" srcId="{1CB1322B-7617-4C34-9670-6DD299073365}" destId="{3F0F70CA-C34D-4F91-8C5F-666FCC21B362}" srcOrd="15" destOrd="0" presId="urn:microsoft.com/office/officeart/2005/8/layout/list1"/>
    <dgm:cxn modelId="{2AFDA7BF-CA92-4313-AD01-2C50FD7798BC}" type="presParOf" srcId="{1CB1322B-7617-4C34-9670-6DD299073365}" destId="{4BFE4643-409E-467F-8D13-CFDEC0BA6F9F}" srcOrd="16" destOrd="0" presId="urn:microsoft.com/office/officeart/2005/8/layout/list1"/>
    <dgm:cxn modelId="{F16EBE5F-ACB2-44E4-A457-7C689EAAC701}" type="presParOf" srcId="{4BFE4643-409E-467F-8D13-CFDEC0BA6F9F}" destId="{9586743C-9A6A-4A18-8EBA-DB0B57B9001E}" srcOrd="0" destOrd="0" presId="urn:microsoft.com/office/officeart/2005/8/layout/list1"/>
    <dgm:cxn modelId="{696CFD30-DD32-46D2-9EB8-9293D977A6B7}" type="presParOf" srcId="{4BFE4643-409E-467F-8D13-CFDEC0BA6F9F}" destId="{2E2D1AB4-2496-4807-9A8F-D9924DB77B9B}" srcOrd="1" destOrd="0" presId="urn:microsoft.com/office/officeart/2005/8/layout/list1"/>
    <dgm:cxn modelId="{BDF67E60-3171-4CF0-A0DF-49D0DCD17845}" type="presParOf" srcId="{1CB1322B-7617-4C34-9670-6DD299073365}" destId="{CB765C5B-4E80-427F-B8CE-433410A87219}" srcOrd="17" destOrd="0" presId="urn:microsoft.com/office/officeart/2005/8/layout/list1"/>
    <dgm:cxn modelId="{E2F7A492-3A89-4E37-AA6B-CBEDF40CBA23}" type="presParOf" srcId="{1CB1322B-7617-4C34-9670-6DD299073365}" destId="{668BDC08-235F-40E9-8D47-0AFE675D03DC}" srcOrd="18" destOrd="0" presId="urn:microsoft.com/office/officeart/2005/8/layout/list1"/>
    <dgm:cxn modelId="{919F310E-85F0-420A-B16E-6B64917BC131}" type="presParOf" srcId="{1CB1322B-7617-4C34-9670-6DD299073365}" destId="{16D1395D-6D8D-48D6-B3B7-6F99971105EC}" srcOrd="19" destOrd="0" presId="urn:microsoft.com/office/officeart/2005/8/layout/list1"/>
    <dgm:cxn modelId="{4836B677-ED16-4C6F-87DF-398B8C6D3814}" type="presParOf" srcId="{1CB1322B-7617-4C34-9670-6DD299073365}" destId="{028DBD93-3E07-4754-810B-303FC7EFD343}" srcOrd="20" destOrd="0" presId="urn:microsoft.com/office/officeart/2005/8/layout/list1"/>
    <dgm:cxn modelId="{20782853-CA94-442A-A306-7E79ACB07656}" type="presParOf" srcId="{028DBD93-3E07-4754-810B-303FC7EFD343}" destId="{6ECEFE94-EFE6-4B9E-8CA5-1AE7C59BF3C6}" srcOrd="0" destOrd="0" presId="urn:microsoft.com/office/officeart/2005/8/layout/list1"/>
    <dgm:cxn modelId="{18067493-913E-41F3-9E8D-1C9D3D28D5BC}" type="presParOf" srcId="{028DBD93-3E07-4754-810B-303FC7EFD343}" destId="{7D19CFCF-F081-4629-862E-7C7BB639CD69}" srcOrd="1" destOrd="0" presId="urn:microsoft.com/office/officeart/2005/8/layout/list1"/>
    <dgm:cxn modelId="{44266643-2E06-4A27-A0D5-A5B7D8577CEA}" type="presParOf" srcId="{1CB1322B-7617-4C34-9670-6DD299073365}" destId="{97D61A97-2FEA-4841-8C8E-EB0C7ADC5C41}" srcOrd="21" destOrd="0" presId="urn:microsoft.com/office/officeart/2005/8/layout/list1"/>
    <dgm:cxn modelId="{3F14B943-5B07-4C3E-82F4-CFB6E0752A1F}" type="presParOf" srcId="{1CB1322B-7617-4C34-9670-6DD299073365}" destId="{0C1D4FEA-7B78-4661-A775-FEEFE5D848BF}" srcOrd="22" destOrd="0" presId="urn:microsoft.com/office/officeart/2005/8/layout/list1"/>
    <dgm:cxn modelId="{4E19784D-F808-4E18-AA3C-FDD437E2ABEE}" type="presParOf" srcId="{1CB1322B-7617-4C34-9670-6DD299073365}" destId="{8CBBE1F7-A57E-4A66-8368-9401B7400595}" srcOrd="23" destOrd="0" presId="urn:microsoft.com/office/officeart/2005/8/layout/list1"/>
    <dgm:cxn modelId="{6403432F-473B-48F7-B62E-977DBCB0B705}" type="presParOf" srcId="{1CB1322B-7617-4C34-9670-6DD299073365}" destId="{5D18913E-8C0F-4FB4-B6FC-7ADBC287DBA2}" srcOrd="24" destOrd="0" presId="urn:microsoft.com/office/officeart/2005/8/layout/list1"/>
    <dgm:cxn modelId="{894263C0-FFF8-485C-BCD9-FEF3BEF41CF2}" type="presParOf" srcId="{5D18913E-8C0F-4FB4-B6FC-7ADBC287DBA2}" destId="{11B7B3A4-589E-455A-A567-9A5FDEC9E74C}" srcOrd="0" destOrd="0" presId="urn:microsoft.com/office/officeart/2005/8/layout/list1"/>
    <dgm:cxn modelId="{89D533DB-E3B1-4763-8E39-B8B48C0383E6}" type="presParOf" srcId="{5D18913E-8C0F-4FB4-B6FC-7ADBC287DBA2}" destId="{EE43FAE5-FD51-4E6E-A033-33DF0628A03A}" srcOrd="1" destOrd="0" presId="urn:microsoft.com/office/officeart/2005/8/layout/list1"/>
    <dgm:cxn modelId="{D5CCCBE1-C310-4067-8473-D9F6354AA341}" type="presParOf" srcId="{1CB1322B-7617-4C34-9670-6DD299073365}" destId="{4DBF3B8C-4F51-476F-807D-7EAD3822C10D}" srcOrd="25" destOrd="0" presId="urn:microsoft.com/office/officeart/2005/8/layout/list1"/>
    <dgm:cxn modelId="{ED3EA8E2-BA53-4870-8654-C6F8FA187CDF}" type="presParOf" srcId="{1CB1322B-7617-4C34-9670-6DD299073365}" destId="{3A7BF503-AFC1-4C54-B82B-B858876C65B3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D004452-2DDE-4A44-8C7F-B6493FEA900C}" type="doc">
      <dgm:prSet loTypeId="urn:microsoft.com/office/officeart/2008/layout/AlternatingPictureBlocks" loCatId="list" qsTypeId="urn:microsoft.com/office/officeart/2005/8/quickstyle/simple1" qsCatId="simple" csTypeId="urn:microsoft.com/office/officeart/2005/8/colors/accent1_2" csCatId="accent1" phldr="1"/>
      <dgm:spPr/>
    </dgm:pt>
    <dgm:pt modelId="{A4197588-6141-41F2-AD0B-496B7C347FD6}">
      <dgm:prSet phldrT="[Текст]"/>
      <dgm:spPr/>
      <dgm:t>
        <a:bodyPr/>
        <a:lstStyle/>
        <a:p>
          <a:r>
            <a:rPr lang="ru-RU" dirty="0" err="1"/>
            <a:t>xizmatlar</a:t>
          </a:r>
          <a:r>
            <a:rPr lang="ru-RU" dirty="0"/>
            <a:t> </a:t>
          </a:r>
          <a:r>
            <a:rPr lang="ru-RU" dirty="0" err="1"/>
            <a:t>tavsifiga</a:t>
          </a:r>
          <a:r>
            <a:rPr lang="ru-RU" dirty="0"/>
            <a:t> </a:t>
          </a:r>
          <a:r>
            <a:rPr lang="ru-RU" dirty="0" err="1"/>
            <a:t>muhim</a:t>
          </a:r>
          <a:r>
            <a:rPr lang="ru-RU" dirty="0"/>
            <a:t> </a:t>
          </a:r>
          <a:r>
            <a:rPr lang="ru-RU" dirty="0" err="1"/>
            <a:t>ta‘sir</a:t>
          </a:r>
          <a:r>
            <a:rPr lang="ru-RU" dirty="0"/>
            <a:t> </a:t>
          </a:r>
          <a:r>
            <a:rPr lang="ru-RU" dirty="0" err="1"/>
            <a:t>ko‘rsatuvchi</a:t>
          </a:r>
          <a:r>
            <a:rPr lang="ru-RU" dirty="0"/>
            <a:t> </a:t>
          </a:r>
          <a:r>
            <a:rPr lang="ru-RU" dirty="0" err="1"/>
            <a:t>xizmat</a:t>
          </a:r>
          <a:r>
            <a:rPr lang="ru-RU" dirty="0"/>
            <a:t> </a:t>
          </a:r>
          <a:r>
            <a:rPr lang="ru-RU" dirty="0" err="1"/>
            <a:t>ko‘rsatish</a:t>
          </a:r>
          <a:r>
            <a:rPr lang="ru-RU" dirty="0"/>
            <a:t> </a:t>
          </a:r>
          <a:r>
            <a:rPr lang="ru-RU" dirty="0" err="1"/>
            <a:t>jarayonining</a:t>
          </a:r>
          <a:r>
            <a:rPr lang="ru-RU" dirty="0"/>
            <a:t> </a:t>
          </a:r>
          <a:r>
            <a:rPr lang="ru-RU" dirty="0" err="1"/>
            <a:t>muhim</a:t>
          </a:r>
          <a:r>
            <a:rPr lang="ru-RU" dirty="0"/>
            <a:t> </a:t>
          </a:r>
          <a:r>
            <a:rPr lang="ru-RU" dirty="0" err="1"/>
            <a:t>jihatlarini</a:t>
          </a:r>
          <a:r>
            <a:rPr lang="ru-RU" dirty="0"/>
            <a:t> </a:t>
          </a:r>
          <a:r>
            <a:rPr lang="ru-RU" dirty="0" err="1"/>
            <a:t>belgilash</a:t>
          </a:r>
          <a:r>
            <a:rPr lang="ru-RU" dirty="0"/>
            <a:t>;</a:t>
          </a:r>
        </a:p>
      </dgm:t>
    </dgm:pt>
    <dgm:pt modelId="{9C00AF45-FE5E-48AE-9B9E-473379E27F8D}" type="parTrans" cxnId="{46FCB55A-0496-4833-9D15-2D57BBA082FA}">
      <dgm:prSet/>
      <dgm:spPr/>
      <dgm:t>
        <a:bodyPr/>
        <a:lstStyle/>
        <a:p>
          <a:endParaRPr lang="ru-RU"/>
        </a:p>
      </dgm:t>
    </dgm:pt>
    <dgm:pt modelId="{A928B9AA-7F18-417E-A830-30B7C4BCA53F}" type="sibTrans" cxnId="{46FCB55A-0496-4833-9D15-2D57BBA082FA}">
      <dgm:prSet/>
      <dgm:spPr/>
      <dgm:t>
        <a:bodyPr/>
        <a:lstStyle/>
        <a:p>
          <a:endParaRPr lang="ru-RU"/>
        </a:p>
      </dgm:t>
    </dgm:pt>
    <dgm:pt modelId="{9601768E-9519-4800-BF68-7B8B44012C0A}">
      <dgm:prSet phldrT="[Текст]"/>
      <dgm:spPr/>
      <dgm:t>
        <a:bodyPr/>
        <a:lstStyle/>
        <a:p>
          <a:r>
            <a:rPr lang="ru-RU" dirty="0" err="1"/>
            <a:t>xizmatlar</a:t>
          </a:r>
          <a:r>
            <a:rPr lang="ru-RU" dirty="0"/>
            <a:t> </a:t>
          </a:r>
          <a:r>
            <a:rPr lang="ru-RU" dirty="0" err="1"/>
            <a:t>tavsifini</a:t>
          </a:r>
          <a:r>
            <a:rPr lang="ru-RU" dirty="0"/>
            <a:t> </a:t>
          </a:r>
          <a:r>
            <a:rPr lang="ru-RU" dirty="0" err="1"/>
            <a:t>tahrir</a:t>
          </a:r>
          <a:r>
            <a:rPr lang="ru-RU" dirty="0"/>
            <a:t> </a:t>
          </a:r>
          <a:r>
            <a:rPr lang="ru-RU" dirty="0" err="1"/>
            <a:t>etish</a:t>
          </a:r>
          <a:r>
            <a:rPr lang="ru-RU" dirty="0"/>
            <a:t> </a:t>
          </a:r>
          <a:r>
            <a:rPr lang="ru-RU" dirty="0" err="1"/>
            <a:t>usullarini</a:t>
          </a:r>
          <a:r>
            <a:rPr lang="ru-RU" dirty="0"/>
            <a:t> </a:t>
          </a:r>
          <a:r>
            <a:rPr lang="ru-RU" dirty="0" err="1"/>
            <a:t>belgilash</a:t>
          </a:r>
          <a:r>
            <a:rPr lang="ru-RU" dirty="0"/>
            <a:t>;</a:t>
          </a:r>
        </a:p>
      </dgm:t>
    </dgm:pt>
    <dgm:pt modelId="{DF0305D0-4D0D-41AB-B5E5-76FE5FD042D6}" type="parTrans" cxnId="{70BBCFF7-9E85-4371-8950-913F308CF875}">
      <dgm:prSet/>
      <dgm:spPr/>
      <dgm:t>
        <a:bodyPr/>
        <a:lstStyle/>
        <a:p>
          <a:endParaRPr lang="ru-RU"/>
        </a:p>
      </dgm:t>
    </dgm:pt>
    <dgm:pt modelId="{41778DD6-DDB4-42A3-AE3E-A44D253D1247}" type="sibTrans" cxnId="{70BBCFF7-9E85-4371-8950-913F308CF875}">
      <dgm:prSet/>
      <dgm:spPr/>
      <dgm:t>
        <a:bodyPr/>
        <a:lstStyle/>
        <a:p>
          <a:endParaRPr lang="ru-RU"/>
        </a:p>
      </dgm:t>
    </dgm:pt>
    <dgm:pt modelId="{E21AABF1-7A7B-401F-9A2C-20C099CE87D1}">
      <dgm:prSet phldrT="[Текст]"/>
      <dgm:spPr/>
      <dgm:t>
        <a:bodyPr/>
        <a:lstStyle/>
        <a:p>
          <a:r>
            <a:rPr lang="ru-RU" dirty="0" err="1"/>
            <a:t>nazoratdagi</a:t>
          </a:r>
          <a:r>
            <a:rPr lang="ru-RU" dirty="0"/>
            <a:t> </a:t>
          </a:r>
          <a:r>
            <a:rPr lang="ru-RU" dirty="0" err="1"/>
            <a:t>tavsiflarni</a:t>
          </a:r>
          <a:r>
            <a:rPr lang="ru-RU" dirty="0"/>
            <a:t> </a:t>
          </a:r>
          <a:r>
            <a:rPr lang="ru-RU" dirty="0" err="1"/>
            <a:t>baholash</a:t>
          </a:r>
          <a:r>
            <a:rPr lang="ru-RU" dirty="0"/>
            <a:t> </a:t>
          </a:r>
          <a:r>
            <a:rPr lang="ru-RU" dirty="0" err="1"/>
            <a:t>usullarini</a:t>
          </a:r>
          <a:r>
            <a:rPr lang="ru-RU" dirty="0"/>
            <a:t> </a:t>
          </a:r>
          <a:r>
            <a:rPr lang="ru-RU" dirty="0" err="1"/>
            <a:t>belgilash</a:t>
          </a:r>
          <a:r>
            <a:rPr lang="ru-RU" dirty="0"/>
            <a:t>.</a:t>
          </a:r>
        </a:p>
      </dgm:t>
    </dgm:pt>
    <dgm:pt modelId="{C1E15DB0-23AA-4FD5-BF39-49E9B326FE63}" type="parTrans" cxnId="{7AACD53E-2CCD-42AF-B922-8016EFE3EA41}">
      <dgm:prSet/>
      <dgm:spPr/>
      <dgm:t>
        <a:bodyPr/>
        <a:lstStyle/>
        <a:p>
          <a:endParaRPr lang="ru-RU"/>
        </a:p>
      </dgm:t>
    </dgm:pt>
    <dgm:pt modelId="{3C90348D-2EF6-44D4-9AF1-94E889228BDF}" type="sibTrans" cxnId="{7AACD53E-2CCD-42AF-B922-8016EFE3EA41}">
      <dgm:prSet/>
      <dgm:spPr/>
      <dgm:t>
        <a:bodyPr/>
        <a:lstStyle/>
        <a:p>
          <a:endParaRPr lang="ru-RU"/>
        </a:p>
      </dgm:t>
    </dgm:pt>
    <dgm:pt modelId="{CF336404-DA83-4FFB-86F3-8FBEA3FAA67C}" type="pres">
      <dgm:prSet presAssocID="{5D004452-2DDE-4A44-8C7F-B6493FEA900C}" presName="linearFlow" presStyleCnt="0">
        <dgm:presLayoutVars>
          <dgm:dir/>
          <dgm:resizeHandles val="exact"/>
        </dgm:presLayoutVars>
      </dgm:prSet>
      <dgm:spPr/>
    </dgm:pt>
    <dgm:pt modelId="{7013DFA3-8CE0-48FC-97A6-59F57B66AA26}" type="pres">
      <dgm:prSet presAssocID="{A4197588-6141-41F2-AD0B-496B7C347FD6}" presName="comp" presStyleCnt="0"/>
      <dgm:spPr/>
    </dgm:pt>
    <dgm:pt modelId="{D1CCF864-5C52-42E4-BD9D-EB66B62D2A52}" type="pres">
      <dgm:prSet presAssocID="{A4197588-6141-41F2-AD0B-496B7C347FD6}" presName="rect2" presStyleLbl="node1" presStyleIdx="0" presStyleCnt="3" custScaleX="247341">
        <dgm:presLayoutVars>
          <dgm:bulletEnabled val="1"/>
        </dgm:presLayoutVars>
      </dgm:prSet>
      <dgm:spPr/>
    </dgm:pt>
    <dgm:pt modelId="{2E5AD3A3-D109-4EF6-B36A-2EABA2BED88B}" type="pres">
      <dgm:prSet presAssocID="{A4197588-6141-41F2-AD0B-496B7C347FD6}" presName="rect1" presStyleLbl="lnNode1" presStyleIdx="0" presStyleCnt="3" custLinFactX="-63304" custLinFactNeighborX="-100000" custLinFactNeighborY="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2B3EFF92-60AB-495A-9BE1-6A343FC628E4}" type="pres">
      <dgm:prSet presAssocID="{A928B9AA-7F18-417E-A830-30B7C4BCA53F}" presName="sibTrans" presStyleCnt="0"/>
      <dgm:spPr/>
    </dgm:pt>
    <dgm:pt modelId="{25761582-D9D1-470D-8575-242B7F22A860}" type="pres">
      <dgm:prSet presAssocID="{9601768E-9519-4800-BF68-7B8B44012C0A}" presName="comp" presStyleCnt="0"/>
      <dgm:spPr/>
    </dgm:pt>
    <dgm:pt modelId="{49C37613-E06C-4D51-8EC8-1A7BDA690F47}" type="pres">
      <dgm:prSet presAssocID="{9601768E-9519-4800-BF68-7B8B44012C0A}" presName="rect2" presStyleLbl="node1" presStyleIdx="1" presStyleCnt="3" custScaleX="248350" custLinFactNeighborX="-653" custLinFactNeighborY="-1732">
        <dgm:presLayoutVars>
          <dgm:bulletEnabled val="1"/>
        </dgm:presLayoutVars>
      </dgm:prSet>
      <dgm:spPr/>
    </dgm:pt>
    <dgm:pt modelId="{5DCA141C-2BA9-4692-AA94-B06FCD8FD42C}" type="pres">
      <dgm:prSet presAssocID="{9601768E-9519-4800-BF68-7B8B44012C0A}" presName="rect1" presStyleLbl="lnNode1" presStyleIdx="1" presStyleCnt="3" custLinFactX="64139" custLinFactNeighborX="100000" custLinFactNeighborY="-173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1006DEA-1081-48BB-B9D5-78A4712E95E6}" type="pres">
      <dgm:prSet presAssocID="{41778DD6-DDB4-42A3-AE3E-A44D253D1247}" presName="sibTrans" presStyleCnt="0"/>
      <dgm:spPr/>
    </dgm:pt>
    <dgm:pt modelId="{4066CF62-F2E7-4449-B281-A13BB0F5AFA0}" type="pres">
      <dgm:prSet presAssocID="{E21AABF1-7A7B-401F-9A2C-20C099CE87D1}" presName="comp" presStyleCnt="0"/>
      <dgm:spPr/>
    </dgm:pt>
    <dgm:pt modelId="{AB11106C-513D-4632-8652-E83A9A6989E4}" type="pres">
      <dgm:prSet presAssocID="{E21AABF1-7A7B-401F-9A2C-20C099CE87D1}" presName="rect2" presStyleLbl="node1" presStyleIdx="2" presStyleCnt="3" custScaleX="247307">
        <dgm:presLayoutVars>
          <dgm:bulletEnabled val="1"/>
        </dgm:presLayoutVars>
      </dgm:prSet>
      <dgm:spPr/>
    </dgm:pt>
    <dgm:pt modelId="{5A58B6D4-8CA7-45E2-BA59-C9BC0AC36E6D}" type="pres">
      <dgm:prSet presAssocID="{E21AABF1-7A7B-401F-9A2C-20C099CE87D1}" presName="rect1" presStyleLbl="lnNode1" presStyleIdx="2" presStyleCnt="3" custLinFactX="-67056" custLinFactNeighborX="-100000" custLinFactNeighborY="79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4B1FAD3E-C284-4EFC-B812-8D1C0A73D87D}" type="presOf" srcId="{9601768E-9519-4800-BF68-7B8B44012C0A}" destId="{49C37613-E06C-4D51-8EC8-1A7BDA690F47}" srcOrd="0" destOrd="0" presId="urn:microsoft.com/office/officeart/2008/layout/AlternatingPictureBlocks"/>
    <dgm:cxn modelId="{7AACD53E-2CCD-42AF-B922-8016EFE3EA41}" srcId="{5D004452-2DDE-4A44-8C7F-B6493FEA900C}" destId="{E21AABF1-7A7B-401F-9A2C-20C099CE87D1}" srcOrd="2" destOrd="0" parTransId="{C1E15DB0-23AA-4FD5-BF39-49E9B326FE63}" sibTransId="{3C90348D-2EF6-44D4-9AF1-94E889228BDF}"/>
    <dgm:cxn modelId="{22C62779-46EC-4475-A432-56BACA8B64A2}" type="presOf" srcId="{E21AABF1-7A7B-401F-9A2C-20C099CE87D1}" destId="{AB11106C-513D-4632-8652-E83A9A6989E4}" srcOrd="0" destOrd="0" presId="urn:microsoft.com/office/officeart/2008/layout/AlternatingPictureBlocks"/>
    <dgm:cxn modelId="{46FCB55A-0496-4833-9D15-2D57BBA082FA}" srcId="{5D004452-2DDE-4A44-8C7F-B6493FEA900C}" destId="{A4197588-6141-41F2-AD0B-496B7C347FD6}" srcOrd="0" destOrd="0" parTransId="{9C00AF45-FE5E-48AE-9B9E-473379E27F8D}" sibTransId="{A928B9AA-7F18-417E-A830-30B7C4BCA53F}"/>
    <dgm:cxn modelId="{F49611DE-2319-4C8A-A644-A78A6AC8723F}" type="presOf" srcId="{A4197588-6141-41F2-AD0B-496B7C347FD6}" destId="{D1CCF864-5C52-42E4-BD9D-EB66B62D2A52}" srcOrd="0" destOrd="0" presId="urn:microsoft.com/office/officeart/2008/layout/AlternatingPictureBlocks"/>
    <dgm:cxn modelId="{70BBCFF7-9E85-4371-8950-913F308CF875}" srcId="{5D004452-2DDE-4A44-8C7F-B6493FEA900C}" destId="{9601768E-9519-4800-BF68-7B8B44012C0A}" srcOrd="1" destOrd="0" parTransId="{DF0305D0-4D0D-41AB-B5E5-76FE5FD042D6}" sibTransId="{41778DD6-DDB4-42A3-AE3E-A44D253D1247}"/>
    <dgm:cxn modelId="{3A2EC6F9-DBDD-46A3-9D14-40019F9F9401}" type="presOf" srcId="{5D004452-2DDE-4A44-8C7F-B6493FEA900C}" destId="{CF336404-DA83-4FFB-86F3-8FBEA3FAA67C}" srcOrd="0" destOrd="0" presId="urn:microsoft.com/office/officeart/2008/layout/AlternatingPictureBlocks"/>
    <dgm:cxn modelId="{7E135694-5350-4824-8F9D-EB67B10E58D6}" type="presParOf" srcId="{CF336404-DA83-4FFB-86F3-8FBEA3FAA67C}" destId="{7013DFA3-8CE0-48FC-97A6-59F57B66AA26}" srcOrd="0" destOrd="0" presId="urn:microsoft.com/office/officeart/2008/layout/AlternatingPictureBlocks"/>
    <dgm:cxn modelId="{2BBA28F3-6D5D-4E77-AA51-3C46ED3EDF39}" type="presParOf" srcId="{7013DFA3-8CE0-48FC-97A6-59F57B66AA26}" destId="{D1CCF864-5C52-42E4-BD9D-EB66B62D2A52}" srcOrd="0" destOrd="0" presId="urn:microsoft.com/office/officeart/2008/layout/AlternatingPictureBlocks"/>
    <dgm:cxn modelId="{9E181084-451E-46C9-AA56-70EE7E5E7A5B}" type="presParOf" srcId="{7013DFA3-8CE0-48FC-97A6-59F57B66AA26}" destId="{2E5AD3A3-D109-4EF6-B36A-2EABA2BED88B}" srcOrd="1" destOrd="0" presId="urn:microsoft.com/office/officeart/2008/layout/AlternatingPictureBlocks"/>
    <dgm:cxn modelId="{C2A7EBD3-699A-40B6-8530-FC957B170E55}" type="presParOf" srcId="{CF336404-DA83-4FFB-86F3-8FBEA3FAA67C}" destId="{2B3EFF92-60AB-495A-9BE1-6A343FC628E4}" srcOrd="1" destOrd="0" presId="urn:microsoft.com/office/officeart/2008/layout/AlternatingPictureBlocks"/>
    <dgm:cxn modelId="{BCA8A301-A7C1-4333-8E0C-608669C83C6E}" type="presParOf" srcId="{CF336404-DA83-4FFB-86F3-8FBEA3FAA67C}" destId="{25761582-D9D1-470D-8575-242B7F22A860}" srcOrd="2" destOrd="0" presId="urn:microsoft.com/office/officeart/2008/layout/AlternatingPictureBlocks"/>
    <dgm:cxn modelId="{F02DB923-F92C-44AF-8FE3-45AE78D2BD31}" type="presParOf" srcId="{25761582-D9D1-470D-8575-242B7F22A860}" destId="{49C37613-E06C-4D51-8EC8-1A7BDA690F47}" srcOrd="0" destOrd="0" presId="urn:microsoft.com/office/officeart/2008/layout/AlternatingPictureBlocks"/>
    <dgm:cxn modelId="{363F196D-B922-4AE4-9719-A99237B63950}" type="presParOf" srcId="{25761582-D9D1-470D-8575-242B7F22A860}" destId="{5DCA141C-2BA9-4692-AA94-B06FCD8FD42C}" srcOrd="1" destOrd="0" presId="urn:microsoft.com/office/officeart/2008/layout/AlternatingPictureBlocks"/>
    <dgm:cxn modelId="{79009838-F6FB-4D7E-B5AC-213AD7912995}" type="presParOf" srcId="{CF336404-DA83-4FFB-86F3-8FBEA3FAA67C}" destId="{21006DEA-1081-48BB-B9D5-78A4712E95E6}" srcOrd="3" destOrd="0" presId="urn:microsoft.com/office/officeart/2008/layout/AlternatingPictureBlocks"/>
    <dgm:cxn modelId="{12A3110D-7E8C-4534-B03C-EB452278AF89}" type="presParOf" srcId="{CF336404-DA83-4FFB-86F3-8FBEA3FAA67C}" destId="{4066CF62-F2E7-4449-B281-A13BB0F5AFA0}" srcOrd="4" destOrd="0" presId="urn:microsoft.com/office/officeart/2008/layout/AlternatingPictureBlocks"/>
    <dgm:cxn modelId="{2FBA4149-FB29-4582-A269-E2A3FABDAE88}" type="presParOf" srcId="{4066CF62-F2E7-4449-B281-A13BB0F5AFA0}" destId="{AB11106C-513D-4632-8652-E83A9A6989E4}" srcOrd="0" destOrd="0" presId="urn:microsoft.com/office/officeart/2008/layout/AlternatingPictureBlocks"/>
    <dgm:cxn modelId="{140422A0-28EA-4060-BD37-E088CFD8C99E}" type="presParOf" srcId="{4066CF62-F2E7-4449-B281-A13BB0F5AFA0}" destId="{5A58B6D4-8CA7-45E2-BA59-C9BC0AC36E6D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A39C6B6-3D79-4C10-94EE-BE50CCC16D98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CAD0FFB-A84E-4372-9047-774C20030694}">
      <dgm:prSet phldrT="[Текст]"/>
      <dgm:spPr/>
      <dgm:t>
        <a:bodyPr/>
        <a:lstStyle/>
        <a:p>
          <a:r>
            <a:rPr lang="ru-RU" dirty="0" err="1"/>
            <a:t>turistik</a:t>
          </a:r>
          <a:r>
            <a:rPr lang="ru-RU" dirty="0"/>
            <a:t> </a:t>
          </a:r>
          <a:r>
            <a:rPr lang="ru-RU" dirty="0" err="1"/>
            <a:t>sayohatining</a:t>
          </a:r>
          <a:r>
            <a:rPr lang="ru-RU" dirty="0"/>
            <a:t> </a:t>
          </a:r>
          <a:r>
            <a:rPr lang="ru-RU" dirty="0" err="1"/>
            <a:t>texnologik</a:t>
          </a:r>
          <a:r>
            <a:rPr lang="ru-RU" dirty="0"/>
            <a:t> </a:t>
          </a:r>
          <a:r>
            <a:rPr lang="ru-RU" dirty="0" err="1"/>
            <a:t>xaritasi</a:t>
          </a:r>
          <a:r>
            <a:rPr lang="ru-RU" dirty="0"/>
            <a:t>;</a:t>
          </a:r>
        </a:p>
      </dgm:t>
    </dgm:pt>
    <dgm:pt modelId="{58594B94-FFC1-40A3-8378-B7B5AB420550}" type="parTrans" cxnId="{2551FB85-A945-457F-94E7-5F322F8F842C}">
      <dgm:prSet/>
      <dgm:spPr/>
      <dgm:t>
        <a:bodyPr/>
        <a:lstStyle/>
        <a:p>
          <a:endParaRPr lang="ru-RU"/>
        </a:p>
      </dgm:t>
    </dgm:pt>
    <dgm:pt modelId="{19E622D9-1519-4684-9876-F31341E88E59}" type="sibTrans" cxnId="{2551FB85-A945-457F-94E7-5F322F8F842C}">
      <dgm:prSet/>
      <dgm:spPr/>
      <dgm:t>
        <a:bodyPr/>
        <a:lstStyle/>
        <a:p>
          <a:endParaRPr lang="ru-RU"/>
        </a:p>
      </dgm:t>
    </dgm:pt>
    <dgm:pt modelId="{B60E4571-6E57-4DE3-9224-AF3A92AAB830}">
      <dgm:prSet phldrT="[Текст]"/>
      <dgm:spPr/>
      <dgm:t>
        <a:bodyPr/>
        <a:lstStyle/>
        <a:p>
          <a:r>
            <a:rPr lang="ru-RU" dirty="0" err="1"/>
            <a:t>turistik</a:t>
          </a:r>
          <a:r>
            <a:rPr lang="ru-RU" dirty="0"/>
            <a:t> </a:t>
          </a:r>
          <a:r>
            <a:rPr lang="ru-RU" dirty="0" err="1"/>
            <a:t>korxonasining</a:t>
          </a:r>
          <a:r>
            <a:rPr lang="ru-RU" dirty="0"/>
            <a:t> </a:t>
          </a:r>
          <a:r>
            <a:rPr lang="ru-RU" dirty="0" err="1"/>
            <a:t>yuklanish</a:t>
          </a:r>
          <a:r>
            <a:rPr lang="ru-RU" dirty="0"/>
            <a:t> </a:t>
          </a:r>
          <a:r>
            <a:rPr lang="ru-RU" dirty="0" err="1"/>
            <a:t>grafigi</a:t>
          </a:r>
          <a:r>
            <a:rPr lang="ru-RU" dirty="0"/>
            <a:t>;</a:t>
          </a:r>
        </a:p>
      </dgm:t>
    </dgm:pt>
    <dgm:pt modelId="{DC8BF908-BC02-4833-8429-32A18E8443C5}" type="parTrans" cxnId="{9197DB92-6B92-4F35-AA97-6009202BBDC1}">
      <dgm:prSet/>
      <dgm:spPr/>
      <dgm:t>
        <a:bodyPr/>
        <a:lstStyle/>
        <a:p>
          <a:endParaRPr lang="ru-RU"/>
        </a:p>
      </dgm:t>
    </dgm:pt>
    <dgm:pt modelId="{69ABCEC6-C2B5-41DC-B7F7-7D2F3F6F3893}" type="sibTrans" cxnId="{9197DB92-6B92-4F35-AA97-6009202BBDC1}">
      <dgm:prSet/>
      <dgm:spPr/>
      <dgm:t>
        <a:bodyPr/>
        <a:lstStyle/>
        <a:p>
          <a:endParaRPr lang="ru-RU"/>
        </a:p>
      </dgm:t>
    </dgm:pt>
    <dgm:pt modelId="{71EC8F56-66F8-4572-9DE6-87050F192E71}">
      <dgm:prSet phldrT="[Текст]"/>
      <dgm:spPr/>
      <dgm:t>
        <a:bodyPr/>
        <a:lstStyle/>
        <a:p>
          <a:r>
            <a:rPr lang="ru-RU" dirty="0" err="1"/>
            <a:t>iste‘molchiga</a:t>
          </a:r>
          <a:r>
            <a:rPr lang="ru-RU" dirty="0"/>
            <a:t> </a:t>
          </a:r>
          <a:r>
            <a:rPr lang="ru-RU" dirty="0" err="1"/>
            <a:t>taqdim</a:t>
          </a:r>
          <a:r>
            <a:rPr lang="ru-RU" dirty="0"/>
            <a:t> </a:t>
          </a:r>
          <a:r>
            <a:rPr lang="ru-RU" dirty="0" err="1"/>
            <a:t>etiladigan</a:t>
          </a:r>
          <a:r>
            <a:rPr lang="ru-RU" dirty="0"/>
            <a:t> </a:t>
          </a:r>
          <a:r>
            <a:rPr lang="ru-RU" dirty="0" err="1"/>
            <a:t>turistik</a:t>
          </a:r>
          <a:r>
            <a:rPr lang="ru-RU" dirty="0"/>
            <a:t> </a:t>
          </a:r>
          <a:r>
            <a:rPr lang="ru-RU" dirty="0" err="1"/>
            <a:t>yo‘llanmaning</a:t>
          </a:r>
          <a:r>
            <a:rPr lang="ru-RU" dirty="0"/>
            <a:t> </a:t>
          </a:r>
          <a:r>
            <a:rPr lang="ru-RU" dirty="0" err="1"/>
            <a:t>axborot</a:t>
          </a:r>
          <a:r>
            <a:rPr lang="ru-RU" dirty="0"/>
            <a:t> </a:t>
          </a:r>
          <a:r>
            <a:rPr lang="ru-RU" dirty="0" err="1"/>
            <a:t>varaqasi</a:t>
          </a:r>
          <a:r>
            <a:rPr lang="ru-RU" dirty="0"/>
            <a:t>;</a:t>
          </a:r>
        </a:p>
      </dgm:t>
    </dgm:pt>
    <dgm:pt modelId="{0276A861-E08E-4204-A312-76F20B5BD98C}" type="parTrans" cxnId="{DFEFC79A-361D-4AC7-8AFC-797985D0F3B7}">
      <dgm:prSet/>
      <dgm:spPr/>
      <dgm:t>
        <a:bodyPr/>
        <a:lstStyle/>
        <a:p>
          <a:endParaRPr lang="ru-RU"/>
        </a:p>
      </dgm:t>
    </dgm:pt>
    <dgm:pt modelId="{570C1DF6-AE92-4AA2-83E3-90F163AC65C6}" type="sibTrans" cxnId="{DFEFC79A-361D-4AC7-8AFC-797985D0F3B7}">
      <dgm:prSet/>
      <dgm:spPr/>
      <dgm:t>
        <a:bodyPr/>
        <a:lstStyle/>
        <a:p>
          <a:endParaRPr lang="ru-RU"/>
        </a:p>
      </dgm:t>
    </dgm:pt>
    <dgm:pt modelId="{DBC35B5C-12C8-46C6-B7C6-FBEFA43BDA72}">
      <dgm:prSet phldrT="[Текст]"/>
      <dgm:spPr/>
      <dgm:t>
        <a:bodyPr/>
        <a:lstStyle/>
        <a:p>
          <a:r>
            <a:rPr lang="ru-RU" dirty="0" err="1"/>
            <a:t>turistik</a:t>
          </a:r>
          <a:r>
            <a:rPr lang="ru-RU" dirty="0"/>
            <a:t> </a:t>
          </a:r>
          <a:r>
            <a:rPr lang="ru-RU" dirty="0" err="1"/>
            <a:t>safar</a:t>
          </a:r>
          <a:r>
            <a:rPr lang="ru-RU" dirty="0"/>
            <a:t> </a:t>
          </a:r>
          <a:r>
            <a:rPr lang="ru-RU" dirty="0" err="1"/>
            <a:t>marshrutining</a:t>
          </a:r>
          <a:r>
            <a:rPr lang="ru-RU" dirty="0"/>
            <a:t> </a:t>
          </a:r>
          <a:r>
            <a:rPr lang="ru-RU" dirty="0" err="1"/>
            <a:t>ekspeditsion</a:t>
          </a:r>
          <a:r>
            <a:rPr lang="ru-RU" dirty="0"/>
            <a:t> </a:t>
          </a:r>
          <a:r>
            <a:rPr lang="ru-RU" dirty="0" err="1"/>
            <a:t>tekshiruv</a:t>
          </a:r>
          <a:r>
            <a:rPr lang="ru-RU" dirty="0"/>
            <a:t> </a:t>
          </a:r>
          <a:r>
            <a:rPr lang="ru-RU" dirty="0" err="1"/>
            <a:t>o‘tkazilganligi</a:t>
          </a:r>
          <a:r>
            <a:rPr lang="ru-RU" dirty="0"/>
            <a:t> </a:t>
          </a:r>
          <a:r>
            <a:rPr lang="ru-RU" dirty="0" err="1"/>
            <a:t>to‘g‘risidagi</a:t>
          </a:r>
          <a:r>
            <a:rPr lang="ru-RU" dirty="0"/>
            <a:t> </a:t>
          </a:r>
          <a:r>
            <a:rPr lang="ru-RU" dirty="0" err="1"/>
            <a:t>hisobotning</a:t>
          </a:r>
          <a:r>
            <a:rPr lang="ru-RU" dirty="0"/>
            <a:t> </a:t>
          </a:r>
          <a:r>
            <a:rPr lang="ru-RU" dirty="0" err="1"/>
            <a:t>tuzilishi</a:t>
          </a:r>
          <a:r>
            <a:rPr lang="ru-RU" dirty="0"/>
            <a:t>.</a:t>
          </a:r>
        </a:p>
      </dgm:t>
    </dgm:pt>
    <dgm:pt modelId="{9F27B2BD-B73F-45AD-B496-7051D6F12806}" type="parTrans" cxnId="{4E298314-1EE5-4909-92E5-08BA5C47E568}">
      <dgm:prSet/>
      <dgm:spPr/>
      <dgm:t>
        <a:bodyPr/>
        <a:lstStyle/>
        <a:p>
          <a:endParaRPr lang="ru-RU"/>
        </a:p>
      </dgm:t>
    </dgm:pt>
    <dgm:pt modelId="{22384D69-3FFF-4FE9-A54A-2D1357123A36}" type="sibTrans" cxnId="{4E298314-1EE5-4909-92E5-08BA5C47E568}">
      <dgm:prSet/>
      <dgm:spPr/>
      <dgm:t>
        <a:bodyPr/>
        <a:lstStyle/>
        <a:p>
          <a:endParaRPr lang="ru-RU"/>
        </a:p>
      </dgm:t>
    </dgm:pt>
    <dgm:pt modelId="{9DD89013-22CB-4619-9D16-ADD6474E328C}" type="pres">
      <dgm:prSet presAssocID="{DA39C6B6-3D79-4C10-94EE-BE50CCC16D98}" presName="Name0" presStyleCnt="0">
        <dgm:presLayoutVars>
          <dgm:dir/>
          <dgm:resizeHandles val="exact"/>
        </dgm:presLayoutVars>
      </dgm:prSet>
      <dgm:spPr/>
    </dgm:pt>
    <dgm:pt modelId="{565FA469-73C9-4DD1-AF5A-F64DBD7C04F2}" type="pres">
      <dgm:prSet presAssocID="{3CAD0FFB-A84E-4372-9047-774C20030694}" presName="node" presStyleLbl="node1" presStyleIdx="0" presStyleCnt="4">
        <dgm:presLayoutVars>
          <dgm:bulletEnabled val="1"/>
        </dgm:presLayoutVars>
      </dgm:prSet>
      <dgm:spPr/>
    </dgm:pt>
    <dgm:pt modelId="{F0999078-4FF7-4C3F-8233-4FDEB3692641}" type="pres">
      <dgm:prSet presAssocID="{19E622D9-1519-4684-9876-F31341E88E59}" presName="sibTrans" presStyleCnt="0"/>
      <dgm:spPr/>
    </dgm:pt>
    <dgm:pt modelId="{DC9C63DF-23DF-4F6B-8FA3-51A596C0C826}" type="pres">
      <dgm:prSet presAssocID="{B60E4571-6E57-4DE3-9224-AF3A92AAB830}" presName="node" presStyleLbl="node1" presStyleIdx="1" presStyleCnt="4">
        <dgm:presLayoutVars>
          <dgm:bulletEnabled val="1"/>
        </dgm:presLayoutVars>
      </dgm:prSet>
      <dgm:spPr/>
    </dgm:pt>
    <dgm:pt modelId="{E52A1EFA-F029-4282-A7EA-33FE9DAB4713}" type="pres">
      <dgm:prSet presAssocID="{69ABCEC6-C2B5-41DC-B7F7-7D2F3F6F3893}" presName="sibTrans" presStyleCnt="0"/>
      <dgm:spPr/>
    </dgm:pt>
    <dgm:pt modelId="{CCC3CE82-CF3B-4E03-A4B2-8275E258FA24}" type="pres">
      <dgm:prSet presAssocID="{71EC8F56-66F8-4572-9DE6-87050F192E71}" presName="node" presStyleLbl="node1" presStyleIdx="2" presStyleCnt="4">
        <dgm:presLayoutVars>
          <dgm:bulletEnabled val="1"/>
        </dgm:presLayoutVars>
      </dgm:prSet>
      <dgm:spPr/>
    </dgm:pt>
    <dgm:pt modelId="{5AA1874F-0DEB-40A4-A25F-7C08A5513778}" type="pres">
      <dgm:prSet presAssocID="{570C1DF6-AE92-4AA2-83E3-90F163AC65C6}" presName="sibTrans" presStyleCnt="0"/>
      <dgm:spPr/>
    </dgm:pt>
    <dgm:pt modelId="{5503B085-013C-431D-86BB-7A947EE83FFA}" type="pres">
      <dgm:prSet presAssocID="{DBC35B5C-12C8-46C6-B7C6-FBEFA43BDA72}" presName="node" presStyleLbl="node1" presStyleIdx="3" presStyleCnt="4">
        <dgm:presLayoutVars>
          <dgm:bulletEnabled val="1"/>
        </dgm:presLayoutVars>
      </dgm:prSet>
      <dgm:spPr/>
    </dgm:pt>
  </dgm:ptLst>
  <dgm:cxnLst>
    <dgm:cxn modelId="{4E298314-1EE5-4909-92E5-08BA5C47E568}" srcId="{DA39C6B6-3D79-4C10-94EE-BE50CCC16D98}" destId="{DBC35B5C-12C8-46C6-B7C6-FBEFA43BDA72}" srcOrd="3" destOrd="0" parTransId="{9F27B2BD-B73F-45AD-B496-7051D6F12806}" sibTransId="{22384D69-3FFF-4FE9-A54A-2D1357123A36}"/>
    <dgm:cxn modelId="{A9DDD41F-DDF1-43F6-9124-6E2373FF0FC6}" type="presOf" srcId="{3CAD0FFB-A84E-4372-9047-774C20030694}" destId="{565FA469-73C9-4DD1-AF5A-F64DBD7C04F2}" srcOrd="0" destOrd="0" presId="urn:microsoft.com/office/officeart/2005/8/layout/hList6"/>
    <dgm:cxn modelId="{49C19D67-5F25-44F5-AD96-D7C140933765}" type="presOf" srcId="{71EC8F56-66F8-4572-9DE6-87050F192E71}" destId="{CCC3CE82-CF3B-4E03-A4B2-8275E258FA24}" srcOrd="0" destOrd="0" presId="urn:microsoft.com/office/officeart/2005/8/layout/hList6"/>
    <dgm:cxn modelId="{856ADA7C-AA8C-4274-BECC-C40F97BF41C2}" type="presOf" srcId="{DBC35B5C-12C8-46C6-B7C6-FBEFA43BDA72}" destId="{5503B085-013C-431D-86BB-7A947EE83FFA}" srcOrd="0" destOrd="0" presId="urn:microsoft.com/office/officeart/2005/8/layout/hList6"/>
    <dgm:cxn modelId="{2551FB85-A945-457F-94E7-5F322F8F842C}" srcId="{DA39C6B6-3D79-4C10-94EE-BE50CCC16D98}" destId="{3CAD0FFB-A84E-4372-9047-774C20030694}" srcOrd="0" destOrd="0" parTransId="{58594B94-FFC1-40A3-8378-B7B5AB420550}" sibTransId="{19E622D9-1519-4684-9876-F31341E88E59}"/>
    <dgm:cxn modelId="{9197DB92-6B92-4F35-AA97-6009202BBDC1}" srcId="{DA39C6B6-3D79-4C10-94EE-BE50CCC16D98}" destId="{B60E4571-6E57-4DE3-9224-AF3A92AAB830}" srcOrd="1" destOrd="0" parTransId="{DC8BF908-BC02-4833-8429-32A18E8443C5}" sibTransId="{69ABCEC6-C2B5-41DC-B7F7-7D2F3F6F3893}"/>
    <dgm:cxn modelId="{DFEFC79A-361D-4AC7-8AFC-797985D0F3B7}" srcId="{DA39C6B6-3D79-4C10-94EE-BE50CCC16D98}" destId="{71EC8F56-66F8-4572-9DE6-87050F192E71}" srcOrd="2" destOrd="0" parTransId="{0276A861-E08E-4204-A312-76F20B5BD98C}" sibTransId="{570C1DF6-AE92-4AA2-83E3-90F163AC65C6}"/>
    <dgm:cxn modelId="{42FEB2B6-728E-4A7E-A91F-EA4992D778A4}" type="presOf" srcId="{DA39C6B6-3D79-4C10-94EE-BE50CCC16D98}" destId="{9DD89013-22CB-4619-9D16-ADD6474E328C}" srcOrd="0" destOrd="0" presId="urn:microsoft.com/office/officeart/2005/8/layout/hList6"/>
    <dgm:cxn modelId="{C0674FD4-4BDD-4F1C-8CFB-A825A0583683}" type="presOf" srcId="{B60E4571-6E57-4DE3-9224-AF3A92AAB830}" destId="{DC9C63DF-23DF-4F6B-8FA3-51A596C0C826}" srcOrd="0" destOrd="0" presId="urn:microsoft.com/office/officeart/2005/8/layout/hList6"/>
    <dgm:cxn modelId="{EBBBB6DE-C9B6-45B2-A943-13919E92731F}" type="presParOf" srcId="{9DD89013-22CB-4619-9D16-ADD6474E328C}" destId="{565FA469-73C9-4DD1-AF5A-F64DBD7C04F2}" srcOrd="0" destOrd="0" presId="urn:microsoft.com/office/officeart/2005/8/layout/hList6"/>
    <dgm:cxn modelId="{A778BBFD-A5BB-48ED-A068-5CC559C55DE2}" type="presParOf" srcId="{9DD89013-22CB-4619-9D16-ADD6474E328C}" destId="{F0999078-4FF7-4C3F-8233-4FDEB3692641}" srcOrd="1" destOrd="0" presId="urn:microsoft.com/office/officeart/2005/8/layout/hList6"/>
    <dgm:cxn modelId="{AE8E2AD5-D502-434D-8A3C-338B67EFD128}" type="presParOf" srcId="{9DD89013-22CB-4619-9D16-ADD6474E328C}" destId="{DC9C63DF-23DF-4F6B-8FA3-51A596C0C826}" srcOrd="2" destOrd="0" presId="urn:microsoft.com/office/officeart/2005/8/layout/hList6"/>
    <dgm:cxn modelId="{CB90461E-C4C4-4E45-A184-DF8821D1258E}" type="presParOf" srcId="{9DD89013-22CB-4619-9D16-ADD6474E328C}" destId="{E52A1EFA-F029-4282-A7EA-33FE9DAB4713}" srcOrd="3" destOrd="0" presId="urn:microsoft.com/office/officeart/2005/8/layout/hList6"/>
    <dgm:cxn modelId="{D35E845A-5D3D-48B6-A62D-DED094A9BA7B}" type="presParOf" srcId="{9DD89013-22CB-4619-9D16-ADD6474E328C}" destId="{CCC3CE82-CF3B-4E03-A4B2-8275E258FA24}" srcOrd="4" destOrd="0" presId="urn:microsoft.com/office/officeart/2005/8/layout/hList6"/>
    <dgm:cxn modelId="{19E8B71D-4396-430D-B779-838940689D33}" type="presParOf" srcId="{9DD89013-22CB-4619-9D16-ADD6474E328C}" destId="{5AA1874F-0DEB-40A4-A25F-7C08A5513778}" srcOrd="5" destOrd="0" presId="urn:microsoft.com/office/officeart/2005/8/layout/hList6"/>
    <dgm:cxn modelId="{4DE7DD40-05CC-4B6F-B489-5E317AF2CA94}" type="presParOf" srcId="{9DD89013-22CB-4619-9D16-ADD6474E328C}" destId="{5503B085-013C-431D-86BB-7A947EE83FFA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0575348-34BE-4C11-8551-B9F9F0E0E232}" type="doc">
      <dgm:prSet loTypeId="urn:microsoft.com/office/officeart/2005/8/layout/cycle7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1DEE51B-3E0A-4884-9E04-7DAFEA3CF566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err="1"/>
            <a:t>sanitariya</a:t>
          </a:r>
          <a:r>
            <a:rPr lang="ru-RU" dirty="0"/>
            <a:t> - </a:t>
          </a:r>
          <a:r>
            <a:rPr lang="ru-RU" dirty="0" err="1"/>
            <a:t>epidemiologiya</a:t>
          </a:r>
          <a:r>
            <a:rPr lang="ru-RU" dirty="0"/>
            <a:t> </a:t>
          </a:r>
          <a:r>
            <a:rPr lang="ru-RU" dirty="0" err="1"/>
            <a:t>xizmati</a:t>
          </a:r>
          <a:r>
            <a:rPr lang="ru-RU" dirty="0"/>
            <a:t> </a:t>
          </a:r>
          <a:r>
            <a:rPr lang="ru-RU" dirty="0" err="1"/>
            <a:t>organlari</a:t>
          </a:r>
          <a:r>
            <a:rPr lang="ru-RU" dirty="0"/>
            <a:t>;</a:t>
          </a:r>
        </a:p>
      </dgm:t>
    </dgm:pt>
    <dgm:pt modelId="{CBD01683-391C-472C-8876-BDDFDEE0D1BB}" type="parTrans" cxnId="{ACE75E22-A37D-4733-9511-EE051F17E0EE}">
      <dgm:prSet/>
      <dgm:spPr/>
      <dgm:t>
        <a:bodyPr/>
        <a:lstStyle/>
        <a:p>
          <a:endParaRPr lang="ru-RU"/>
        </a:p>
      </dgm:t>
    </dgm:pt>
    <dgm:pt modelId="{134EF75F-CBEF-4284-9E20-6D0931E4DBD6}" type="sibTrans" cxnId="{ACE75E22-A37D-4733-9511-EE051F17E0EE}">
      <dgm:prSet/>
      <dgm:spPr/>
      <dgm:t>
        <a:bodyPr/>
        <a:lstStyle/>
        <a:p>
          <a:endParaRPr lang="ru-RU"/>
        </a:p>
      </dgm:t>
    </dgm:pt>
    <dgm:pt modelId="{6244B786-53F9-41FE-B8FC-83FE957E64B3}">
      <dgm:prSet phldrT="[Текст]"/>
      <dgm:spPr/>
      <dgm:t>
        <a:bodyPr/>
        <a:lstStyle/>
        <a:p>
          <a:r>
            <a:rPr lang="ru-RU" dirty="0" err="1"/>
            <a:t>yer</a:t>
          </a:r>
          <a:r>
            <a:rPr lang="ru-RU" dirty="0"/>
            <a:t> </a:t>
          </a:r>
          <a:r>
            <a:rPr lang="ru-RU" dirty="0" err="1"/>
            <a:t>maydoni</a:t>
          </a:r>
          <a:r>
            <a:rPr lang="ru-RU" dirty="0"/>
            <a:t> </a:t>
          </a:r>
          <a:r>
            <a:rPr lang="ru-RU" dirty="0" err="1"/>
            <a:t>boshqaruvi</a:t>
          </a:r>
          <a:r>
            <a:rPr lang="ru-RU" dirty="0"/>
            <a:t> </a:t>
          </a:r>
          <a:r>
            <a:rPr lang="ru-RU" dirty="0" err="1"/>
            <a:t>organlari</a:t>
          </a:r>
          <a:r>
            <a:rPr lang="ru-RU" dirty="0"/>
            <a:t> (</a:t>
          </a:r>
          <a:r>
            <a:rPr lang="ru-RU" dirty="0" err="1"/>
            <a:t>mulkdorlar</a:t>
          </a:r>
          <a:r>
            <a:rPr lang="ru-RU" dirty="0"/>
            <a:t>) </a:t>
          </a:r>
          <a:r>
            <a:rPr lang="ru-RU" dirty="0" err="1"/>
            <a:t>bilan</a:t>
          </a:r>
          <a:r>
            <a:rPr lang="ru-RU" dirty="0"/>
            <a:t>, </a:t>
          </a:r>
          <a:r>
            <a:rPr lang="ru-RU" dirty="0" err="1"/>
            <a:t>agar</a:t>
          </a:r>
          <a:r>
            <a:rPr lang="ru-RU" dirty="0"/>
            <a:t> </a:t>
          </a:r>
          <a:r>
            <a:rPr lang="ru-RU" dirty="0" err="1"/>
            <a:t>ular</a:t>
          </a:r>
          <a:r>
            <a:rPr lang="ru-RU" dirty="0"/>
            <a:t> </a:t>
          </a:r>
          <a:r>
            <a:rPr lang="ru-RU" dirty="0" err="1"/>
            <a:t>hududidan</a:t>
          </a:r>
          <a:r>
            <a:rPr lang="ru-RU" dirty="0"/>
            <a:t> </a:t>
          </a:r>
          <a:r>
            <a:rPr lang="ru-RU" dirty="0" err="1"/>
            <a:t>turistik</a:t>
          </a:r>
          <a:r>
            <a:rPr lang="ru-RU" dirty="0"/>
            <a:t> </a:t>
          </a:r>
          <a:r>
            <a:rPr lang="ru-RU" dirty="0" err="1"/>
            <a:t>safari</a:t>
          </a:r>
          <a:r>
            <a:rPr lang="ru-RU" dirty="0"/>
            <a:t> </a:t>
          </a:r>
          <a:r>
            <a:rPr lang="ru-RU" dirty="0" err="1"/>
            <a:t>yo‘li</a:t>
          </a:r>
          <a:r>
            <a:rPr lang="ru-RU" dirty="0"/>
            <a:t> </a:t>
          </a:r>
          <a:r>
            <a:rPr lang="ru-RU" dirty="0" err="1"/>
            <a:t>o‘tgan</a:t>
          </a:r>
          <a:r>
            <a:rPr lang="ru-RU" dirty="0"/>
            <a:t> </a:t>
          </a:r>
          <a:r>
            <a:rPr lang="ru-RU" dirty="0" err="1"/>
            <a:t>bo‘lsa</a:t>
          </a:r>
          <a:r>
            <a:rPr lang="ru-RU" dirty="0"/>
            <a:t>.</a:t>
          </a:r>
        </a:p>
      </dgm:t>
    </dgm:pt>
    <dgm:pt modelId="{1AC504AD-64BE-45C2-BEAF-02265B5F85CB}" type="parTrans" cxnId="{9143CEE5-2C1E-4726-9033-F8DB0D240031}">
      <dgm:prSet/>
      <dgm:spPr/>
      <dgm:t>
        <a:bodyPr/>
        <a:lstStyle/>
        <a:p>
          <a:endParaRPr lang="ru-RU"/>
        </a:p>
      </dgm:t>
    </dgm:pt>
    <dgm:pt modelId="{27623044-C9A8-4D94-9730-A10AA4069F13}" type="sibTrans" cxnId="{9143CEE5-2C1E-4726-9033-F8DB0D240031}">
      <dgm:prSet/>
      <dgm:spPr/>
      <dgm:t>
        <a:bodyPr/>
        <a:lstStyle/>
        <a:p>
          <a:endParaRPr lang="ru-RU"/>
        </a:p>
      </dgm:t>
    </dgm:pt>
    <dgm:pt modelId="{8A7D90B3-3E63-4E8E-8DB7-B3840C6CD747}">
      <dgm:prSet/>
      <dgm:spPr>
        <a:solidFill>
          <a:srgbClr val="0070C0"/>
        </a:solidFill>
      </dgm:spPr>
      <dgm:t>
        <a:bodyPr/>
        <a:lstStyle/>
        <a:p>
          <a:r>
            <a:rPr lang="ru-RU" dirty="0" err="1"/>
            <a:t>transport</a:t>
          </a:r>
          <a:r>
            <a:rPr lang="ru-RU" dirty="0"/>
            <a:t> </a:t>
          </a:r>
          <a:r>
            <a:rPr lang="ru-RU" dirty="0" err="1"/>
            <a:t>vositalari</a:t>
          </a:r>
          <a:r>
            <a:rPr lang="ru-RU" dirty="0"/>
            <a:t> </a:t>
          </a:r>
          <a:r>
            <a:rPr lang="ru-RU" dirty="0" err="1"/>
            <a:t>harakatini</a:t>
          </a:r>
          <a:r>
            <a:rPr lang="ru-RU" dirty="0"/>
            <a:t> </a:t>
          </a:r>
          <a:r>
            <a:rPr lang="ru-RU" dirty="0" err="1"/>
            <a:t>nazorat</a:t>
          </a:r>
          <a:r>
            <a:rPr lang="ru-RU" dirty="0"/>
            <a:t> </a:t>
          </a:r>
          <a:r>
            <a:rPr lang="ru-RU" dirty="0" err="1"/>
            <a:t>qiluvchi</a:t>
          </a:r>
          <a:r>
            <a:rPr lang="ru-RU" dirty="0"/>
            <a:t> </a:t>
          </a:r>
          <a:r>
            <a:rPr lang="ru-RU" dirty="0" err="1"/>
            <a:t>boshqa</a:t>
          </a:r>
          <a:r>
            <a:rPr lang="ru-RU" dirty="0"/>
            <a:t> </a:t>
          </a:r>
          <a:r>
            <a:rPr lang="ru-RU" dirty="0" err="1"/>
            <a:t>tashkilotlar</a:t>
          </a:r>
          <a:r>
            <a:rPr lang="ru-RU" dirty="0"/>
            <a:t> (DAN, </a:t>
          </a:r>
          <a:r>
            <a:rPr lang="ru-RU" dirty="0" err="1"/>
            <a:t>suv</a:t>
          </a:r>
          <a:r>
            <a:rPr lang="ru-RU" dirty="0"/>
            <a:t> </a:t>
          </a:r>
          <a:r>
            <a:rPr lang="ru-RU" dirty="0" err="1"/>
            <a:t>inspeksiyasi</a:t>
          </a:r>
          <a:r>
            <a:rPr lang="ru-RU" dirty="0"/>
            <a:t> </a:t>
          </a:r>
          <a:r>
            <a:rPr lang="ru-RU" dirty="0" err="1"/>
            <a:t>va</a:t>
          </a:r>
          <a:r>
            <a:rPr lang="ru-RU" dirty="0"/>
            <a:t> b.);</a:t>
          </a:r>
        </a:p>
      </dgm:t>
    </dgm:pt>
    <dgm:pt modelId="{10354C8E-507E-44B0-86A1-35AF302D75A8}" type="parTrans" cxnId="{3DBE048B-BB5A-4FEF-857A-46BF57EF7650}">
      <dgm:prSet/>
      <dgm:spPr/>
      <dgm:t>
        <a:bodyPr/>
        <a:lstStyle/>
        <a:p>
          <a:endParaRPr lang="ru-RU"/>
        </a:p>
      </dgm:t>
    </dgm:pt>
    <dgm:pt modelId="{980DF700-EF0E-433E-B612-CE15673C1F0B}" type="sibTrans" cxnId="{3DBE048B-BB5A-4FEF-857A-46BF57EF7650}">
      <dgm:prSet/>
      <dgm:spPr/>
      <dgm:t>
        <a:bodyPr/>
        <a:lstStyle/>
        <a:p>
          <a:endParaRPr lang="ru-RU"/>
        </a:p>
      </dgm:t>
    </dgm:pt>
    <dgm:pt modelId="{DF767916-A022-4D67-902F-08E3BCFE4362}" type="pres">
      <dgm:prSet presAssocID="{30575348-34BE-4C11-8551-B9F9F0E0E232}" presName="Name0" presStyleCnt="0">
        <dgm:presLayoutVars>
          <dgm:dir/>
          <dgm:resizeHandles val="exact"/>
        </dgm:presLayoutVars>
      </dgm:prSet>
      <dgm:spPr/>
    </dgm:pt>
    <dgm:pt modelId="{F129D1F6-C142-4459-A009-F8790D874CB8}" type="pres">
      <dgm:prSet presAssocID="{B1DEE51B-3E0A-4884-9E04-7DAFEA3CF566}" presName="node" presStyleLbl="node1" presStyleIdx="0" presStyleCnt="3" custScaleX="147474">
        <dgm:presLayoutVars>
          <dgm:bulletEnabled val="1"/>
        </dgm:presLayoutVars>
      </dgm:prSet>
      <dgm:spPr/>
    </dgm:pt>
    <dgm:pt modelId="{963797C7-3B5A-41A5-A58B-571BF271C238}" type="pres">
      <dgm:prSet presAssocID="{134EF75F-CBEF-4284-9E20-6D0931E4DBD6}" presName="sibTrans" presStyleLbl="sibTrans2D1" presStyleIdx="0" presStyleCnt="3" custScaleX="102590"/>
      <dgm:spPr/>
    </dgm:pt>
    <dgm:pt modelId="{55606714-8079-447C-8AF0-DDC5E57E6A71}" type="pres">
      <dgm:prSet presAssocID="{134EF75F-CBEF-4284-9E20-6D0931E4DBD6}" presName="connectorText" presStyleLbl="sibTrans2D1" presStyleIdx="0" presStyleCnt="3"/>
      <dgm:spPr/>
    </dgm:pt>
    <dgm:pt modelId="{ECEECE63-227A-4914-A79E-BFDC1FA2B22F}" type="pres">
      <dgm:prSet presAssocID="{6244B786-53F9-41FE-B8FC-83FE957E64B3}" presName="node" presStyleLbl="node1" presStyleIdx="1" presStyleCnt="3" custScaleX="141447" custRadScaleRad="175412" custRadScaleInc="-22874">
        <dgm:presLayoutVars>
          <dgm:bulletEnabled val="1"/>
        </dgm:presLayoutVars>
      </dgm:prSet>
      <dgm:spPr/>
    </dgm:pt>
    <dgm:pt modelId="{69D0E3AD-C702-4009-9768-2E3EB770138B}" type="pres">
      <dgm:prSet presAssocID="{27623044-C9A8-4D94-9730-A10AA4069F13}" presName="sibTrans" presStyleLbl="sibTrans2D1" presStyleIdx="1" presStyleCnt="3"/>
      <dgm:spPr/>
    </dgm:pt>
    <dgm:pt modelId="{92871B79-881F-4C21-AE17-9F43FDC107A9}" type="pres">
      <dgm:prSet presAssocID="{27623044-C9A8-4D94-9730-A10AA4069F13}" presName="connectorText" presStyleLbl="sibTrans2D1" presStyleIdx="1" presStyleCnt="3"/>
      <dgm:spPr/>
    </dgm:pt>
    <dgm:pt modelId="{7D7143C1-C7BA-4C15-BA58-C54F28C38856}" type="pres">
      <dgm:prSet presAssocID="{8A7D90B3-3E63-4E8E-8DB7-B3840C6CD747}" presName="node" presStyleLbl="node1" presStyleIdx="2" presStyleCnt="3" custScaleX="129015" custRadScaleRad="172715" custRadScaleInc="22196">
        <dgm:presLayoutVars>
          <dgm:bulletEnabled val="1"/>
        </dgm:presLayoutVars>
      </dgm:prSet>
      <dgm:spPr/>
    </dgm:pt>
    <dgm:pt modelId="{3E77EBDA-C306-4994-B1A6-8A27E2663317}" type="pres">
      <dgm:prSet presAssocID="{980DF700-EF0E-433E-B612-CE15673C1F0B}" presName="sibTrans" presStyleLbl="sibTrans2D1" presStyleIdx="2" presStyleCnt="3" custScaleX="105655"/>
      <dgm:spPr/>
    </dgm:pt>
    <dgm:pt modelId="{5D47D6EE-709B-4333-9639-A0449D3E5E39}" type="pres">
      <dgm:prSet presAssocID="{980DF700-EF0E-433E-B612-CE15673C1F0B}" presName="connectorText" presStyleLbl="sibTrans2D1" presStyleIdx="2" presStyleCnt="3"/>
      <dgm:spPr/>
    </dgm:pt>
  </dgm:ptLst>
  <dgm:cxnLst>
    <dgm:cxn modelId="{DF62D10E-8887-49E8-90A3-37A3339023CD}" type="presOf" srcId="{980DF700-EF0E-433E-B612-CE15673C1F0B}" destId="{3E77EBDA-C306-4994-B1A6-8A27E2663317}" srcOrd="0" destOrd="0" presId="urn:microsoft.com/office/officeart/2005/8/layout/cycle7"/>
    <dgm:cxn modelId="{688F8719-B22B-46D0-AC95-954A7557C93E}" type="presOf" srcId="{6244B786-53F9-41FE-B8FC-83FE957E64B3}" destId="{ECEECE63-227A-4914-A79E-BFDC1FA2B22F}" srcOrd="0" destOrd="0" presId="urn:microsoft.com/office/officeart/2005/8/layout/cycle7"/>
    <dgm:cxn modelId="{ACE75E22-A37D-4733-9511-EE051F17E0EE}" srcId="{30575348-34BE-4C11-8551-B9F9F0E0E232}" destId="{B1DEE51B-3E0A-4884-9E04-7DAFEA3CF566}" srcOrd="0" destOrd="0" parTransId="{CBD01683-391C-472C-8876-BDDFDEE0D1BB}" sibTransId="{134EF75F-CBEF-4284-9E20-6D0931E4DBD6}"/>
    <dgm:cxn modelId="{87CFF524-0230-432F-AEC0-E2D8C265672B}" type="presOf" srcId="{27623044-C9A8-4D94-9730-A10AA4069F13}" destId="{92871B79-881F-4C21-AE17-9F43FDC107A9}" srcOrd="1" destOrd="0" presId="urn:microsoft.com/office/officeart/2005/8/layout/cycle7"/>
    <dgm:cxn modelId="{CA87B62B-3461-4337-8EE8-C385A4686CA4}" type="presOf" srcId="{134EF75F-CBEF-4284-9E20-6D0931E4DBD6}" destId="{963797C7-3B5A-41A5-A58B-571BF271C238}" srcOrd="0" destOrd="0" presId="urn:microsoft.com/office/officeart/2005/8/layout/cycle7"/>
    <dgm:cxn modelId="{5343CC5B-00EC-4F3C-9F11-40A1C3BF8E41}" type="presOf" srcId="{134EF75F-CBEF-4284-9E20-6D0931E4DBD6}" destId="{55606714-8079-447C-8AF0-DDC5E57E6A71}" srcOrd="1" destOrd="0" presId="urn:microsoft.com/office/officeart/2005/8/layout/cycle7"/>
    <dgm:cxn modelId="{172B1764-52EF-4C5E-85D5-C5D724DF53FF}" type="presOf" srcId="{B1DEE51B-3E0A-4884-9E04-7DAFEA3CF566}" destId="{F129D1F6-C142-4459-A009-F8790D874CB8}" srcOrd="0" destOrd="0" presId="urn:microsoft.com/office/officeart/2005/8/layout/cycle7"/>
    <dgm:cxn modelId="{920DB16E-E085-40F4-9995-3E71267BEB67}" type="presOf" srcId="{980DF700-EF0E-433E-B612-CE15673C1F0B}" destId="{5D47D6EE-709B-4333-9639-A0449D3E5E39}" srcOrd="1" destOrd="0" presId="urn:microsoft.com/office/officeart/2005/8/layout/cycle7"/>
    <dgm:cxn modelId="{DE3E3250-2BB7-4AA7-A7EC-4D7E3BD5E003}" type="presOf" srcId="{27623044-C9A8-4D94-9730-A10AA4069F13}" destId="{69D0E3AD-C702-4009-9768-2E3EB770138B}" srcOrd="0" destOrd="0" presId="urn:microsoft.com/office/officeart/2005/8/layout/cycle7"/>
    <dgm:cxn modelId="{3DBE048B-BB5A-4FEF-857A-46BF57EF7650}" srcId="{30575348-34BE-4C11-8551-B9F9F0E0E232}" destId="{8A7D90B3-3E63-4E8E-8DB7-B3840C6CD747}" srcOrd="2" destOrd="0" parTransId="{10354C8E-507E-44B0-86A1-35AF302D75A8}" sibTransId="{980DF700-EF0E-433E-B612-CE15673C1F0B}"/>
    <dgm:cxn modelId="{2876EFB8-AD2B-4F58-8E71-3FE8E349DF3B}" type="presOf" srcId="{8A7D90B3-3E63-4E8E-8DB7-B3840C6CD747}" destId="{7D7143C1-C7BA-4C15-BA58-C54F28C38856}" srcOrd="0" destOrd="0" presId="urn:microsoft.com/office/officeart/2005/8/layout/cycle7"/>
    <dgm:cxn modelId="{AF0F69D6-FD13-4DC8-8C2F-7A2946814EF5}" type="presOf" srcId="{30575348-34BE-4C11-8551-B9F9F0E0E232}" destId="{DF767916-A022-4D67-902F-08E3BCFE4362}" srcOrd="0" destOrd="0" presId="urn:microsoft.com/office/officeart/2005/8/layout/cycle7"/>
    <dgm:cxn modelId="{9143CEE5-2C1E-4726-9033-F8DB0D240031}" srcId="{30575348-34BE-4C11-8551-B9F9F0E0E232}" destId="{6244B786-53F9-41FE-B8FC-83FE957E64B3}" srcOrd="1" destOrd="0" parTransId="{1AC504AD-64BE-45C2-BEAF-02265B5F85CB}" sibTransId="{27623044-C9A8-4D94-9730-A10AA4069F13}"/>
    <dgm:cxn modelId="{03B40575-F04E-4C17-92DE-28D7DDF6813E}" type="presParOf" srcId="{DF767916-A022-4D67-902F-08E3BCFE4362}" destId="{F129D1F6-C142-4459-A009-F8790D874CB8}" srcOrd="0" destOrd="0" presId="urn:microsoft.com/office/officeart/2005/8/layout/cycle7"/>
    <dgm:cxn modelId="{A01C2947-5A81-4EA3-98F8-A6D44FBD39B0}" type="presParOf" srcId="{DF767916-A022-4D67-902F-08E3BCFE4362}" destId="{963797C7-3B5A-41A5-A58B-571BF271C238}" srcOrd="1" destOrd="0" presId="urn:microsoft.com/office/officeart/2005/8/layout/cycle7"/>
    <dgm:cxn modelId="{F55ABD6D-F782-4183-A970-E068347EA3E9}" type="presParOf" srcId="{963797C7-3B5A-41A5-A58B-571BF271C238}" destId="{55606714-8079-447C-8AF0-DDC5E57E6A71}" srcOrd="0" destOrd="0" presId="urn:microsoft.com/office/officeart/2005/8/layout/cycle7"/>
    <dgm:cxn modelId="{62E449D9-2476-43FB-9796-5741544818D1}" type="presParOf" srcId="{DF767916-A022-4D67-902F-08E3BCFE4362}" destId="{ECEECE63-227A-4914-A79E-BFDC1FA2B22F}" srcOrd="2" destOrd="0" presId="urn:microsoft.com/office/officeart/2005/8/layout/cycle7"/>
    <dgm:cxn modelId="{40AE3BA2-921C-433E-B770-3EEF303B16B4}" type="presParOf" srcId="{DF767916-A022-4D67-902F-08E3BCFE4362}" destId="{69D0E3AD-C702-4009-9768-2E3EB770138B}" srcOrd="3" destOrd="0" presId="urn:microsoft.com/office/officeart/2005/8/layout/cycle7"/>
    <dgm:cxn modelId="{490FA4C8-C018-48D4-A109-C6F0D24D6507}" type="presParOf" srcId="{69D0E3AD-C702-4009-9768-2E3EB770138B}" destId="{92871B79-881F-4C21-AE17-9F43FDC107A9}" srcOrd="0" destOrd="0" presId="urn:microsoft.com/office/officeart/2005/8/layout/cycle7"/>
    <dgm:cxn modelId="{40D81F7B-AD05-47B6-9545-ED12C8C8D4A8}" type="presParOf" srcId="{DF767916-A022-4D67-902F-08E3BCFE4362}" destId="{7D7143C1-C7BA-4C15-BA58-C54F28C38856}" srcOrd="4" destOrd="0" presId="urn:microsoft.com/office/officeart/2005/8/layout/cycle7"/>
    <dgm:cxn modelId="{CD096A85-ED6C-4390-9568-24B1A055091E}" type="presParOf" srcId="{DF767916-A022-4D67-902F-08E3BCFE4362}" destId="{3E77EBDA-C306-4994-B1A6-8A27E2663317}" srcOrd="5" destOrd="0" presId="urn:microsoft.com/office/officeart/2005/8/layout/cycle7"/>
    <dgm:cxn modelId="{2AC77DEF-8548-4643-912C-90430F45AB23}" type="presParOf" srcId="{3E77EBDA-C306-4994-B1A6-8A27E2663317}" destId="{5D47D6EE-709B-4333-9639-A0449D3E5E39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2F6267F-8798-4CB4-9BF4-F2D81F79E122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455E68F-0E82-4056-B424-A6157B80ED6C}">
      <dgm:prSet phldrT="[Текст]"/>
      <dgm:spPr/>
      <dgm:t>
        <a:bodyPr/>
        <a:lstStyle/>
        <a:p>
          <a:r>
            <a:rPr lang="ru-RU" dirty="0" err="1"/>
            <a:t>tematik</a:t>
          </a:r>
          <a:r>
            <a:rPr lang="ru-RU" dirty="0"/>
            <a:t> </a:t>
          </a:r>
          <a:r>
            <a:rPr lang="ru-RU" dirty="0" err="1"/>
            <a:t>yo‘naltirilish</a:t>
          </a:r>
          <a:r>
            <a:rPr lang="ru-RU" dirty="0"/>
            <a:t>;</a:t>
          </a:r>
        </a:p>
      </dgm:t>
    </dgm:pt>
    <dgm:pt modelId="{C7FB846B-1234-45E7-A21F-BF10546EE1DE}" type="parTrans" cxnId="{0C9C8B44-5AE6-4780-987B-07EB6BF17C95}">
      <dgm:prSet/>
      <dgm:spPr/>
      <dgm:t>
        <a:bodyPr/>
        <a:lstStyle/>
        <a:p>
          <a:endParaRPr lang="ru-RU"/>
        </a:p>
      </dgm:t>
    </dgm:pt>
    <dgm:pt modelId="{CBE9BD88-E170-4881-9C40-75AD5858F76A}" type="sibTrans" cxnId="{0C9C8B44-5AE6-4780-987B-07EB6BF17C95}">
      <dgm:prSet/>
      <dgm:spPr/>
      <dgm:t>
        <a:bodyPr/>
        <a:lstStyle/>
        <a:p>
          <a:endParaRPr lang="ru-RU"/>
        </a:p>
      </dgm:t>
    </dgm:pt>
    <dgm:pt modelId="{7CDB7D7B-E026-4734-8AB0-26896AEF9794}">
      <dgm:prSet phldrT="[Текст]"/>
      <dgm:spPr/>
      <dgm:t>
        <a:bodyPr/>
        <a:lstStyle/>
        <a:p>
          <a:r>
            <a:rPr lang="ru-RU" dirty="0" err="1"/>
            <a:t>ko‘rib</a:t>
          </a:r>
          <a:r>
            <a:rPr lang="ru-RU" dirty="0"/>
            <a:t> </a:t>
          </a:r>
          <a:r>
            <a:rPr lang="ru-RU" dirty="0" err="1"/>
            <a:t>chiqish</a:t>
          </a:r>
          <a:r>
            <a:rPr lang="ru-RU" dirty="0"/>
            <a:t> </a:t>
          </a:r>
          <a:r>
            <a:rPr lang="ru-RU" dirty="0" err="1"/>
            <a:t>obyektlari</a:t>
          </a:r>
          <a:r>
            <a:rPr lang="ru-RU" dirty="0"/>
            <a:t>;</a:t>
          </a:r>
        </a:p>
      </dgm:t>
    </dgm:pt>
    <dgm:pt modelId="{8D2D48F3-AA56-443E-9978-6723CD203823}" type="parTrans" cxnId="{1C028B76-A3F7-42DE-8C8A-B579E1BAFB49}">
      <dgm:prSet/>
      <dgm:spPr/>
      <dgm:t>
        <a:bodyPr/>
        <a:lstStyle/>
        <a:p>
          <a:endParaRPr lang="ru-RU"/>
        </a:p>
      </dgm:t>
    </dgm:pt>
    <dgm:pt modelId="{9627C5F2-54B6-4788-8D85-254B2C420FE5}" type="sibTrans" cxnId="{1C028B76-A3F7-42DE-8C8A-B579E1BAFB49}">
      <dgm:prSet/>
      <dgm:spPr/>
      <dgm:t>
        <a:bodyPr/>
        <a:lstStyle/>
        <a:p>
          <a:endParaRPr lang="ru-RU"/>
        </a:p>
      </dgm:t>
    </dgm:pt>
    <dgm:pt modelId="{F540D260-E036-460D-A5B9-768618AA2E51}">
      <dgm:prSet phldrT="[Текст]"/>
      <dgm:spPr/>
      <dgm:t>
        <a:bodyPr/>
        <a:lstStyle/>
        <a:p>
          <a:r>
            <a:rPr lang="ru-RU" dirty="0" err="1"/>
            <a:t>ekskursiyani</a:t>
          </a:r>
          <a:r>
            <a:rPr lang="ru-RU" dirty="0"/>
            <a:t> </a:t>
          </a:r>
          <a:r>
            <a:rPr lang="ru-RU" dirty="0" err="1"/>
            <a:t>ijtimoiy</a:t>
          </a:r>
          <a:r>
            <a:rPr lang="ru-RU" dirty="0"/>
            <a:t> </a:t>
          </a:r>
          <a:r>
            <a:rPr lang="ru-RU" dirty="0" err="1"/>
            <a:t>o‘rganish</a:t>
          </a:r>
          <a:r>
            <a:rPr lang="ru-RU" dirty="0"/>
            <a:t> </a:t>
          </a:r>
          <a:r>
            <a:rPr lang="ru-RU" dirty="0" err="1"/>
            <a:t>natijalari</a:t>
          </a:r>
          <a:r>
            <a:rPr lang="ru-RU" dirty="0"/>
            <a:t>.</a:t>
          </a:r>
        </a:p>
      </dgm:t>
    </dgm:pt>
    <dgm:pt modelId="{1CF3F33B-569B-426F-900B-5C4CF9843E73}" type="parTrans" cxnId="{3169B382-440D-4A30-82D4-4A9A113D8A1A}">
      <dgm:prSet/>
      <dgm:spPr/>
      <dgm:t>
        <a:bodyPr/>
        <a:lstStyle/>
        <a:p>
          <a:endParaRPr lang="ru-RU"/>
        </a:p>
      </dgm:t>
    </dgm:pt>
    <dgm:pt modelId="{734B178B-7099-42AA-9B29-BC51D939D741}" type="sibTrans" cxnId="{3169B382-440D-4A30-82D4-4A9A113D8A1A}">
      <dgm:prSet/>
      <dgm:spPr/>
      <dgm:t>
        <a:bodyPr/>
        <a:lstStyle/>
        <a:p>
          <a:endParaRPr lang="ru-RU"/>
        </a:p>
      </dgm:t>
    </dgm:pt>
    <dgm:pt modelId="{E400E8A9-92ED-4B1A-A010-C84BE6AE16C8}">
      <dgm:prSet phldrT="[Текст]"/>
      <dgm:spPr/>
      <dgm:t>
        <a:bodyPr/>
        <a:lstStyle/>
        <a:p>
          <a:r>
            <a:rPr lang="ru-RU" dirty="0" err="1"/>
            <a:t>ekskursiyalar</a:t>
          </a:r>
          <a:r>
            <a:rPr lang="ru-RU" dirty="0"/>
            <a:t> </a:t>
          </a:r>
          <a:r>
            <a:rPr lang="ru-RU" dirty="0" err="1"/>
            <a:t>davomiyliligi</a:t>
          </a:r>
          <a:r>
            <a:rPr lang="ru-RU" dirty="0"/>
            <a:t>;</a:t>
          </a:r>
        </a:p>
      </dgm:t>
    </dgm:pt>
    <dgm:pt modelId="{C7882691-BEB7-42AA-BD13-D8DEFC114C95}" type="parTrans" cxnId="{C90751A6-F564-452A-A029-75342A8ABFDC}">
      <dgm:prSet/>
      <dgm:spPr/>
      <dgm:t>
        <a:bodyPr/>
        <a:lstStyle/>
        <a:p>
          <a:endParaRPr lang="ru-RU"/>
        </a:p>
      </dgm:t>
    </dgm:pt>
    <dgm:pt modelId="{E72F539A-87EC-4788-A6AE-A29A525FDC46}" type="sibTrans" cxnId="{C90751A6-F564-452A-A029-75342A8ABFDC}">
      <dgm:prSet/>
      <dgm:spPr/>
      <dgm:t>
        <a:bodyPr/>
        <a:lstStyle/>
        <a:p>
          <a:endParaRPr lang="ru-RU"/>
        </a:p>
      </dgm:t>
    </dgm:pt>
    <dgm:pt modelId="{86D11D89-BE5F-4BFD-8E8A-39BF8E99828A}">
      <dgm:prSet phldrT="[Текст]"/>
      <dgm:spPr/>
      <dgm:t>
        <a:bodyPr/>
        <a:lstStyle/>
        <a:p>
          <a:r>
            <a:rPr lang="ru-RU" dirty="0" err="1"/>
            <a:t>axborot</a:t>
          </a:r>
          <a:r>
            <a:rPr lang="ru-RU" dirty="0"/>
            <a:t> </a:t>
          </a:r>
          <a:r>
            <a:rPr lang="ru-RU" dirty="0" err="1"/>
            <a:t>hajmi</a:t>
          </a:r>
          <a:r>
            <a:rPr lang="ru-RU" dirty="0"/>
            <a:t>;</a:t>
          </a:r>
        </a:p>
      </dgm:t>
    </dgm:pt>
    <dgm:pt modelId="{8335FAA0-4B08-4530-B863-362D2DFF6AFF}" type="parTrans" cxnId="{57AD1773-40A7-4B2B-B696-8A6DF87544C9}">
      <dgm:prSet/>
      <dgm:spPr/>
      <dgm:t>
        <a:bodyPr/>
        <a:lstStyle/>
        <a:p>
          <a:endParaRPr lang="ru-RU"/>
        </a:p>
      </dgm:t>
    </dgm:pt>
    <dgm:pt modelId="{D55500D0-FD9D-49C6-843B-C549EE495549}" type="sibTrans" cxnId="{57AD1773-40A7-4B2B-B696-8A6DF87544C9}">
      <dgm:prSet/>
      <dgm:spPr/>
      <dgm:t>
        <a:bodyPr/>
        <a:lstStyle/>
        <a:p>
          <a:endParaRPr lang="ru-RU"/>
        </a:p>
      </dgm:t>
    </dgm:pt>
    <dgm:pt modelId="{0CC5CD46-C34C-40FC-844E-8B9E6C626A1D}" type="pres">
      <dgm:prSet presAssocID="{32F6267F-8798-4CB4-9BF4-F2D81F79E122}" presName="Name0" presStyleCnt="0">
        <dgm:presLayoutVars>
          <dgm:dir/>
          <dgm:resizeHandles val="exact"/>
        </dgm:presLayoutVars>
      </dgm:prSet>
      <dgm:spPr/>
    </dgm:pt>
    <dgm:pt modelId="{6B76FDD3-94C2-4CBC-8235-C7C091E0ACF1}" type="pres">
      <dgm:prSet presAssocID="{8455E68F-0E82-4056-B424-A6157B80ED6C}" presName="composite" presStyleCnt="0"/>
      <dgm:spPr/>
    </dgm:pt>
    <dgm:pt modelId="{1BC195E8-57A5-45AB-B36B-D3EF6ADACAF4}" type="pres">
      <dgm:prSet presAssocID="{8455E68F-0E82-4056-B424-A6157B80ED6C}" presName="rect1" presStyleLbl="trAlignAcc1" presStyleIdx="0" presStyleCnt="5">
        <dgm:presLayoutVars>
          <dgm:bulletEnabled val="1"/>
        </dgm:presLayoutVars>
      </dgm:prSet>
      <dgm:spPr/>
    </dgm:pt>
    <dgm:pt modelId="{7E08B3C0-B4D8-4F4A-B393-F3822345A80D}" type="pres">
      <dgm:prSet presAssocID="{8455E68F-0E82-4056-B424-A6157B80ED6C}" presName="rect2" presStyleLbl="fgImgPlace1" presStyleIdx="0" presStyleCnt="5" custScaleX="144433" custLinFactNeighborX="-36213" custLinFactNeighborY="-127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7E579D4-2D59-4464-AFAD-1FF70BD2DD91}" type="pres">
      <dgm:prSet presAssocID="{CBE9BD88-E170-4881-9C40-75AD5858F76A}" presName="sibTrans" presStyleCnt="0"/>
      <dgm:spPr/>
    </dgm:pt>
    <dgm:pt modelId="{8472567A-93D5-4555-B810-1D85D1CF7514}" type="pres">
      <dgm:prSet presAssocID="{7CDB7D7B-E026-4734-8AB0-26896AEF9794}" presName="composite" presStyleCnt="0"/>
      <dgm:spPr/>
    </dgm:pt>
    <dgm:pt modelId="{68039B0B-1FA3-41FD-9DAD-397621461C8D}" type="pres">
      <dgm:prSet presAssocID="{7CDB7D7B-E026-4734-8AB0-26896AEF9794}" presName="rect1" presStyleLbl="trAlignAcc1" presStyleIdx="1" presStyleCnt="5">
        <dgm:presLayoutVars>
          <dgm:bulletEnabled val="1"/>
        </dgm:presLayoutVars>
      </dgm:prSet>
      <dgm:spPr/>
    </dgm:pt>
    <dgm:pt modelId="{29FB41F7-58AD-4D28-94DC-B24378D810E9}" type="pres">
      <dgm:prSet presAssocID="{7CDB7D7B-E026-4734-8AB0-26896AEF9794}" presName="rect2" presStyleLbl="fgImgPlace1" presStyleIdx="1" presStyleCnt="5" custScaleX="146871" custLinFactNeighborX="-14956" custLinFactNeighborY="-63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0C636AE-7B6C-4BE0-B68B-AA13AF57E22F}" type="pres">
      <dgm:prSet presAssocID="{9627C5F2-54B6-4788-8D85-254B2C420FE5}" presName="sibTrans" presStyleCnt="0"/>
      <dgm:spPr/>
    </dgm:pt>
    <dgm:pt modelId="{C3F28AEC-406B-4D28-B43C-4E33B74BE04D}" type="pres">
      <dgm:prSet presAssocID="{E400E8A9-92ED-4B1A-A010-C84BE6AE16C8}" presName="composite" presStyleCnt="0"/>
      <dgm:spPr/>
    </dgm:pt>
    <dgm:pt modelId="{46EE1946-8054-4A09-B3AE-6BC7D916DBF3}" type="pres">
      <dgm:prSet presAssocID="{E400E8A9-92ED-4B1A-A010-C84BE6AE16C8}" presName="rect1" presStyleLbl="trAlignAcc1" presStyleIdx="2" presStyleCnt="5">
        <dgm:presLayoutVars>
          <dgm:bulletEnabled val="1"/>
        </dgm:presLayoutVars>
      </dgm:prSet>
      <dgm:spPr/>
    </dgm:pt>
    <dgm:pt modelId="{69377516-45F2-4CE3-960A-A1F621B8E42A}" type="pres">
      <dgm:prSet presAssocID="{E400E8A9-92ED-4B1A-A010-C84BE6AE16C8}" presName="rect2" presStyleLbl="fgImgPlace1" presStyleIdx="2" presStyleCnt="5" custScaleX="130973" custLinFactNeighborX="-35260" custLinFactNeighborY="-2541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A8070CBB-4CF3-4E15-9E29-81EC2C7EEB12}" type="pres">
      <dgm:prSet presAssocID="{E72F539A-87EC-4788-A6AE-A29A525FDC46}" presName="sibTrans" presStyleCnt="0"/>
      <dgm:spPr/>
    </dgm:pt>
    <dgm:pt modelId="{1BD0C322-FF22-401C-AF61-FBF47BFDCAF9}" type="pres">
      <dgm:prSet presAssocID="{86D11D89-BE5F-4BFD-8E8A-39BF8E99828A}" presName="composite" presStyleCnt="0"/>
      <dgm:spPr/>
    </dgm:pt>
    <dgm:pt modelId="{845E9272-E929-4E36-9C9C-1C8EFBC37ECB}" type="pres">
      <dgm:prSet presAssocID="{86D11D89-BE5F-4BFD-8E8A-39BF8E99828A}" presName="rect1" presStyleLbl="trAlignAcc1" presStyleIdx="3" presStyleCnt="5">
        <dgm:presLayoutVars>
          <dgm:bulletEnabled val="1"/>
        </dgm:presLayoutVars>
      </dgm:prSet>
      <dgm:spPr/>
    </dgm:pt>
    <dgm:pt modelId="{D8CE55F2-EDCB-493B-9D5E-DA689E0A3708}" type="pres">
      <dgm:prSet presAssocID="{86D11D89-BE5F-4BFD-8E8A-39BF8E99828A}" presName="rect2" presStyleLbl="fgImgPlace1" presStyleIdx="3" presStyleCnt="5" custScaleX="150651" custLinFactNeighborX="-10646" custLinFactNeighborY="-63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1B30E150-DB75-42DD-BD93-8103497CBC1B}" type="pres">
      <dgm:prSet presAssocID="{D55500D0-FD9D-49C6-843B-C549EE495549}" presName="sibTrans" presStyleCnt="0"/>
      <dgm:spPr/>
    </dgm:pt>
    <dgm:pt modelId="{7E93B22F-6C12-4E48-9934-8BCDABCE7633}" type="pres">
      <dgm:prSet presAssocID="{F540D260-E036-460D-A5B9-768618AA2E51}" presName="composite" presStyleCnt="0"/>
      <dgm:spPr/>
    </dgm:pt>
    <dgm:pt modelId="{2FDE8D5A-3259-4885-AC09-D788251DD981}" type="pres">
      <dgm:prSet presAssocID="{F540D260-E036-460D-A5B9-768618AA2E51}" presName="rect1" presStyleLbl="trAlignAcc1" presStyleIdx="4" presStyleCnt="5">
        <dgm:presLayoutVars>
          <dgm:bulletEnabled val="1"/>
        </dgm:presLayoutVars>
      </dgm:prSet>
      <dgm:spPr/>
    </dgm:pt>
    <dgm:pt modelId="{D01B9927-B110-4729-8904-AC532F43DA41}" type="pres">
      <dgm:prSet presAssocID="{F540D260-E036-460D-A5B9-768618AA2E51}" presName="rect2" presStyleLbl="fgImgPlace1" presStyleIdx="4" presStyleCnt="5" custScaleX="153863" custLinFactNeighborX="-34307" custLinFactNeighborY="-1906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9C24BB2F-4E33-4951-9B04-1C9010EE0B17}" type="presOf" srcId="{E400E8A9-92ED-4B1A-A010-C84BE6AE16C8}" destId="{46EE1946-8054-4A09-B3AE-6BC7D916DBF3}" srcOrd="0" destOrd="0" presId="urn:microsoft.com/office/officeart/2008/layout/PictureStrips"/>
    <dgm:cxn modelId="{1669F55F-7032-479E-B8F5-C3DAA53FB895}" type="presOf" srcId="{F540D260-E036-460D-A5B9-768618AA2E51}" destId="{2FDE8D5A-3259-4885-AC09-D788251DD981}" srcOrd="0" destOrd="0" presId="urn:microsoft.com/office/officeart/2008/layout/PictureStrips"/>
    <dgm:cxn modelId="{0C9C8B44-5AE6-4780-987B-07EB6BF17C95}" srcId="{32F6267F-8798-4CB4-9BF4-F2D81F79E122}" destId="{8455E68F-0E82-4056-B424-A6157B80ED6C}" srcOrd="0" destOrd="0" parTransId="{C7FB846B-1234-45E7-A21F-BF10546EE1DE}" sibTransId="{CBE9BD88-E170-4881-9C40-75AD5858F76A}"/>
    <dgm:cxn modelId="{57AD1773-40A7-4B2B-B696-8A6DF87544C9}" srcId="{32F6267F-8798-4CB4-9BF4-F2D81F79E122}" destId="{86D11D89-BE5F-4BFD-8E8A-39BF8E99828A}" srcOrd="3" destOrd="0" parTransId="{8335FAA0-4B08-4530-B863-362D2DFF6AFF}" sibTransId="{D55500D0-FD9D-49C6-843B-C549EE495549}"/>
    <dgm:cxn modelId="{1C028B76-A3F7-42DE-8C8A-B579E1BAFB49}" srcId="{32F6267F-8798-4CB4-9BF4-F2D81F79E122}" destId="{7CDB7D7B-E026-4734-8AB0-26896AEF9794}" srcOrd="1" destOrd="0" parTransId="{8D2D48F3-AA56-443E-9978-6723CD203823}" sibTransId="{9627C5F2-54B6-4788-8D85-254B2C420FE5}"/>
    <dgm:cxn modelId="{3169B382-440D-4A30-82D4-4A9A113D8A1A}" srcId="{32F6267F-8798-4CB4-9BF4-F2D81F79E122}" destId="{F540D260-E036-460D-A5B9-768618AA2E51}" srcOrd="4" destOrd="0" parTransId="{1CF3F33B-569B-426F-900B-5C4CF9843E73}" sibTransId="{734B178B-7099-42AA-9B29-BC51D939D741}"/>
    <dgm:cxn modelId="{63DA1F85-4A17-43C9-8DEC-1843F4A3E153}" type="presOf" srcId="{7CDB7D7B-E026-4734-8AB0-26896AEF9794}" destId="{68039B0B-1FA3-41FD-9DAD-397621461C8D}" srcOrd="0" destOrd="0" presId="urn:microsoft.com/office/officeart/2008/layout/PictureStrips"/>
    <dgm:cxn modelId="{C90751A6-F564-452A-A029-75342A8ABFDC}" srcId="{32F6267F-8798-4CB4-9BF4-F2D81F79E122}" destId="{E400E8A9-92ED-4B1A-A010-C84BE6AE16C8}" srcOrd="2" destOrd="0" parTransId="{C7882691-BEB7-42AA-BD13-D8DEFC114C95}" sibTransId="{E72F539A-87EC-4788-A6AE-A29A525FDC46}"/>
    <dgm:cxn modelId="{BDEADCCC-FA6A-470A-AC83-C9BBCDB41B85}" type="presOf" srcId="{86D11D89-BE5F-4BFD-8E8A-39BF8E99828A}" destId="{845E9272-E929-4E36-9C9C-1C8EFBC37ECB}" srcOrd="0" destOrd="0" presId="urn:microsoft.com/office/officeart/2008/layout/PictureStrips"/>
    <dgm:cxn modelId="{90DFF1DE-710E-408E-8763-F82E27D6B8B0}" type="presOf" srcId="{8455E68F-0E82-4056-B424-A6157B80ED6C}" destId="{1BC195E8-57A5-45AB-B36B-D3EF6ADACAF4}" srcOrd="0" destOrd="0" presId="urn:microsoft.com/office/officeart/2008/layout/PictureStrips"/>
    <dgm:cxn modelId="{F4D0ACDF-21AC-4BAD-8DDF-39FBEC4D50E5}" type="presOf" srcId="{32F6267F-8798-4CB4-9BF4-F2D81F79E122}" destId="{0CC5CD46-C34C-40FC-844E-8B9E6C626A1D}" srcOrd="0" destOrd="0" presId="urn:microsoft.com/office/officeart/2008/layout/PictureStrips"/>
    <dgm:cxn modelId="{417F5C7E-CBFE-4164-897B-26E28DEA3B38}" type="presParOf" srcId="{0CC5CD46-C34C-40FC-844E-8B9E6C626A1D}" destId="{6B76FDD3-94C2-4CBC-8235-C7C091E0ACF1}" srcOrd="0" destOrd="0" presId="urn:microsoft.com/office/officeart/2008/layout/PictureStrips"/>
    <dgm:cxn modelId="{BB0F228B-2987-438C-A682-B42AE8DC9EDA}" type="presParOf" srcId="{6B76FDD3-94C2-4CBC-8235-C7C091E0ACF1}" destId="{1BC195E8-57A5-45AB-B36B-D3EF6ADACAF4}" srcOrd="0" destOrd="0" presId="urn:microsoft.com/office/officeart/2008/layout/PictureStrips"/>
    <dgm:cxn modelId="{7D8D168E-FBD0-4EAF-8638-C99AC5F57078}" type="presParOf" srcId="{6B76FDD3-94C2-4CBC-8235-C7C091E0ACF1}" destId="{7E08B3C0-B4D8-4F4A-B393-F3822345A80D}" srcOrd="1" destOrd="0" presId="urn:microsoft.com/office/officeart/2008/layout/PictureStrips"/>
    <dgm:cxn modelId="{4881E450-F560-4324-BE53-14E7F2D5CDBD}" type="presParOf" srcId="{0CC5CD46-C34C-40FC-844E-8B9E6C626A1D}" destId="{F7E579D4-2D59-4464-AFAD-1FF70BD2DD91}" srcOrd="1" destOrd="0" presId="urn:microsoft.com/office/officeart/2008/layout/PictureStrips"/>
    <dgm:cxn modelId="{DA9D848E-735C-4C26-8C61-12F14A007062}" type="presParOf" srcId="{0CC5CD46-C34C-40FC-844E-8B9E6C626A1D}" destId="{8472567A-93D5-4555-B810-1D85D1CF7514}" srcOrd="2" destOrd="0" presId="urn:microsoft.com/office/officeart/2008/layout/PictureStrips"/>
    <dgm:cxn modelId="{7C066FD7-ECA9-4D7F-85F2-302371C63DFD}" type="presParOf" srcId="{8472567A-93D5-4555-B810-1D85D1CF7514}" destId="{68039B0B-1FA3-41FD-9DAD-397621461C8D}" srcOrd="0" destOrd="0" presId="urn:microsoft.com/office/officeart/2008/layout/PictureStrips"/>
    <dgm:cxn modelId="{8E7474BA-5D2F-4835-AA79-3B890A3C04E2}" type="presParOf" srcId="{8472567A-93D5-4555-B810-1D85D1CF7514}" destId="{29FB41F7-58AD-4D28-94DC-B24378D810E9}" srcOrd="1" destOrd="0" presId="urn:microsoft.com/office/officeart/2008/layout/PictureStrips"/>
    <dgm:cxn modelId="{BE562A7C-EB48-4F69-A922-9BD8FDC17CA1}" type="presParOf" srcId="{0CC5CD46-C34C-40FC-844E-8B9E6C626A1D}" destId="{20C636AE-7B6C-4BE0-B68B-AA13AF57E22F}" srcOrd="3" destOrd="0" presId="urn:microsoft.com/office/officeart/2008/layout/PictureStrips"/>
    <dgm:cxn modelId="{B138A008-B950-4996-BD27-AF56AFC2DB5E}" type="presParOf" srcId="{0CC5CD46-C34C-40FC-844E-8B9E6C626A1D}" destId="{C3F28AEC-406B-4D28-B43C-4E33B74BE04D}" srcOrd="4" destOrd="0" presId="urn:microsoft.com/office/officeart/2008/layout/PictureStrips"/>
    <dgm:cxn modelId="{6446A21E-F93C-42F4-9C1C-6FEB3EBC2D01}" type="presParOf" srcId="{C3F28AEC-406B-4D28-B43C-4E33B74BE04D}" destId="{46EE1946-8054-4A09-B3AE-6BC7D916DBF3}" srcOrd="0" destOrd="0" presId="urn:microsoft.com/office/officeart/2008/layout/PictureStrips"/>
    <dgm:cxn modelId="{38D806B6-6EAB-48C2-9ECE-08BB4BF5CA19}" type="presParOf" srcId="{C3F28AEC-406B-4D28-B43C-4E33B74BE04D}" destId="{69377516-45F2-4CE3-960A-A1F621B8E42A}" srcOrd="1" destOrd="0" presId="urn:microsoft.com/office/officeart/2008/layout/PictureStrips"/>
    <dgm:cxn modelId="{BC182791-631E-420A-B8C1-EF772606A6A9}" type="presParOf" srcId="{0CC5CD46-C34C-40FC-844E-8B9E6C626A1D}" destId="{A8070CBB-4CF3-4E15-9E29-81EC2C7EEB12}" srcOrd="5" destOrd="0" presId="urn:microsoft.com/office/officeart/2008/layout/PictureStrips"/>
    <dgm:cxn modelId="{273B420F-80BE-4D55-800B-1C1263A6EAC9}" type="presParOf" srcId="{0CC5CD46-C34C-40FC-844E-8B9E6C626A1D}" destId="{1BD0C322-FF22-401C-AF61-FBF47BFDCAF9}" srcOrd="6" destOrd="0" presId="urn:microsoft.com/office/officeart/2008/layout/PictureStrips"/>
    <dgm:cxn modelId="{2BA8E62F-9B69-48F8-8309-BBD2F6AE5899}" type="presParOf" srcId="{1BD0C322-FF22-401C-AF61-FBF47BFDCAF9}" destId="{845E9272-E929-4E36-9C9C-1C8EFBC37ECB}" srcOrd="0" destOrd="0" presId="urn:microsoft.com/office/officeart/2008/layout/PictureStrips"/>
    <dgm:cxn modelId="{EF0AC708-A277-4EEE-A007-0EE158EF5602}" type="presParOf" srcId="{1BD0C322-FF22-401C-AF61-FBF47BFDCAF9}" destId="{D8CE55F2-EDCB-493B-9D5E-DA689E0A3708}" srcOrd="1" destOrd="0" presId="urn:microsoft.com/office/officeart/2008/layout/PictureStrips"/>
    <dgm:cxn modelId="{26B86A24-7FF2-4D05-BE3B-60927D3E86CE}" type="presParOf" srcId="{0CC5CD46-C34C-40FC-844E-8B9E6C626A1D}" destId="{1B30E150-DB75-42DD-BD93-8103497CBC1B}" srcOrd="7" destOrd="0" presId="urn:microsoft.com/office/officeart/2008/layout/PictureStrips"/>
    <dgm:cxn modelId="{8985B353-00A4-464E-9DE0-940FAAA8A029}" type="presParOf" srcId="{0CC5CD46-C34C-40FC-844E-8B9E6C626A1D}" destId="{7E93B22F-6C12-4E48-9934-8BCDABCE7633}" srcOrd="8" destOrd="0" presId="urn:microsoft.com/office/officeart/2008/layout/PictureStrips"/>
    <dgm:cxn modelId="{6F735BEB-A437-474D-BA31-AE19D662D7DA}" type="presParOf" srcId="{7E93B22F-6C12-4E48-9934-8BCDABCE7633}" destId="{2FDE8D5A-3259-4885-AC09-D788251DD981}" srcOrd="0" destOrd="0" presId="urn:microsoft.com/office/officeart/2008/layout/PictureStrips"/>
    <dgm:cxn modelId="{C575E28F-AF93-49D5-AC64-103FDF46DBC1}" type="presParOf" srcId="{7E93B22F-6C12-4E48-9934-8BCDABCE7633}" destId="{D01B9927-B110-4729-8904-AC532F43DA4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6FDE846-A232-490E-AA53-496D623D316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B16FD3FD-C9C5-4642-B84A-21FFE0C3461F}">
      <dgm:prSet phldrT="[Текст]"/>
      <dgm:spPr/>
      <dgm:t>
        <a:bodyPr/>
        <a:lstStyle/>
        <a:p>
          <a:r>
            <a:rPr lang="ru-RU" b="1" dirty="0" err="1"/>
            <a:t>transport</a:t>
          </a:r>
          <a:r>
            <a:rPr lang="ru-RU" b="1" dirty="0"/>
            <a:t> </a:t>
          </a:r>
          <a:r>
            <a:rPr lang="ru-RU" b="1" dirty="0" err="1"/>
            <a:t>xizmatlari</a:t>
          </a:r>
          <a:r>
            <a:rPr lang="ru-RU" b="1" dirty="0"/>
            <a:t> (</a:t>
          </a:r>
          <a:r>
            <a:rPr lang="ru-RU" b="1" dirty="0" err="1"/>
            <a:t>TSer</a:t>
          </a:r>
          <a:r>
            <a:rPr lang="ru-RU" b="1" dirty="0"/>
            <a:t>) </a:t>
          </a:r>
          <a:r>
            <a:rPr lang="ru-RU" dirty="0"/>
            <a:t>– </a:t>
          </a:r>
          <a:r>
            <a:rPr lang="ru-RU" dirty="0" err="1"/>
            <a:t>Parijdan</a:t>
          </a:r>
          <a:r>
            <a:rPr lang="ru-RU" dirty="0"/>
            <a:t> </a:t>
          </a:r>
          <a:r>
            <a:rPr lang="ru-RU" dirty="0" err="1"/>
            <a:t>Toshkentgacha</a:t>
          </a:r>
          <a:r>
            <a:rPr lang="ru-RU" dirty="0"/>
            <a:t> </a:t>
          </a:r>
          <a:r>
            <a:rPr lang="ru-RU" dirty="0" err="1"/>
            <a:t>uchib</a:t>
          </a:r>
          <a:r>
            <a:rPr lang="ru-RU" dirty="0"/>
            <a:t> </a:t>
          </a:r>
          <a:r>
            <a:rPr lang="ru-RU" dirty="0" err="1"/>
            <a:t>kelish</a:t>
          </a:r>
          <a:r>
            <a:rPr lang="ru-RU" dirty="0"/>
            <a:t> </a:t>
          </a:r>
          <a:r>
            <a:rPr lang="ru-RU" dirty="0" err="1"/>
            <a:t>va</a:t>
          </a:r>
          <a:r>
            <a:rPr lang="ru-RU" dirty="0"/>
            <a:t> </a:t>
          </a:r>
          <a:r>
            <a:rPr lang="ru-RU" dirty="0" err="1"/>
            <a:t>orqaga</a:t>
          </a:r>
          <a:r>
            <a:rPr lang="uz-Latn-UZ" dirty="0"/>
            <a:t> – 980 $</a:t>
          </a:r>
          <a:endParaRPr lang="ru-RU" dirty="0"/>
        </a:p>
      </dgm:t>
    </dgm:pt>
    <dgm:pt modelId="{2D02D58D-7EE0-4A36-AD51-4F854ECE7D0A}" type="parTrans" cxnId="{8FE064F3-4058-4907-821F-6DFD79FC8B7C}">
      <dgm:prSet/>
      <dgm:spPr/>
      <dgm:t>
        <a:bodyPr/>
        <a:lstStyle/>
        <a:p>
          <a:endParaRPr lang="ru-RU"/>
        </a:p>
      </dgm:t>
    </dgm:pt>
    <dgm:pt modelId="{460E712A-4FFB-40C2-A1EF-A2411C35EF7B}" type="sibTrans" cxnId="{8FE064F3-4058-4907-821F-6DFD79FC8B7C}">
      <dgm:prSet/>
      <dgm:spPr/>
      <dgm:t>
        <a:bodyPr/>
        <a:lstStyle/>
        <a:p>
          <a:endParaRPr lang="ru-RU"/>
        </a:p>
      </dgm:t>
    </dgm:pt>
    <dgm:pt modelId="{D4F11E7B-9307-4059-BA6B-5B6DBB446D44}">
      <dgm:prSet phldrT="[Текст]"/>
      <dgm:spPr/>
      <dgm:t>
        <a:bodyPr/>
        <a:lstStyle/>
        <a:p>
          <a:r>
            <a:rPr lang="ru-RU" dirty="0" err="1"/>
            <a:t>uchta</a:t>
          </a:r>
          <a:r>
            <a:rPr lang="ru-RU" dirty="0"/>
            <a:t> </a:t>
          </a:r>
          <a:r>
            <a:rPr lang="ru-RU" dirty="0" err="1"/>
            <a:t>shahar</a:t>
          </a:r>
          <a:r>
            <a:rPr lang="ru-RU" dirty="0"/>
            <a:t> </a:t>
          </a:r>
          <a:r>
            <a:rPr lang="ru-RU" b="1" dirty="0" err="1"/>
            <a:t>restoranlarida</a:t>
          </a:r>
          <a:r>
            <a:rPr lang="ru-RU" b="1" dirty="0"/>
            <a:t> </a:t>
          </a:r>
          <a:r>
            <a:rPr lang="ru-RU" b="1" dirty="0" err="1"/>
            <a:t>ovqatlanish</a:t>
          </a:r>
          <a:r>
            <a:rPr lang="ru-RU" b="1" dirty="0"/>
            <a:t> </a:t>
          </a:r>
          <a:r>
            <a:rPr lang="ru-RU" dirty="0"/>
            <a:t>(</a:t>
          </a:r>
          <a:r>
            <a:rPr lang="ru-RU" dirty="0" err="1"/>
            <a:t>tushlik</a:t>
          </a:r>
          <a:r>
            <a:rPr lang="ru-RU" dirty="0"/>
            <a:t> </a:t>
          </a:r>
          <a:r>
            <a:rPr lang="ru-RU" dirty="0" err="1"/>
            <a:t>va</a:t>
          </a:r>
          <a:r>
            <a:rPr lang="ru-RU" dirty="0"/>
            <a:t> </a:t>
          </a:r>
          <a:r>
            <a:rPr lang="ru-RU" dirty="0" err="1"/>
            <a:t>kechki</a:t>
          </a:r>
          <a:r>
            <a:rPr lang="ru-RU" dirty="0"/>
            <a:t> </a:t>
          </a:r>
          <a:r>
            <a:rPr lang="ru-RU" dirty="0" err="1"/>
            <a:t>ovqat</a:t>
          </a:r>
          <a:r>
            <a:rPr lang="ru-RU" dirty="0"/>
            <a:t> – 20 </a:t>
          </a:r>
          <a:r>
            <a:rPr lang="uz-Latn-UZ" dirty="0"/>
            <a:t>$</a:t>
          </a:r>
          <a:r>
            <a:rPr lang="ru-RU" dirty="0"/>
            <a:t>)</a:t>
          </a:r>
        </a:p>
      </dgm:t>
    </dgm:pt>
    <dgm:pt modelId="{B77A486A-8E3C-494C-9468-1699408BD2F0}" type="parTrans" cxnId="{5D69EAD2-9ADF-42FB-A348-76C5B7C414D3}">
      <dgm:prSet/>
      <dgm:spPr/>
      <dgm:t>
        <a:bodyPr/>
        <a:lstStyle/>
        <a:p>
          <a:endParaRPr lang="ru-RU"/>
        </a:p>
      </dgm:t>
    </dgm:pt>
    <dgm:pt modelId="{D919FA13-A84A-43BA-8486-8CC8CDC7E0EF}" type="sibTrans" cxnId="{5D69EAD2-9ADF-42FB-A348-76C5B7C414D3}">
      <dgm:prSet/>
      <dgm:spPr/>
      <dgm:t>
        <a:bodyPr/>
        <a:lstStyle/>
        <a:p>
          <a:endParaRPr lang="ru-RU"/>
        </a:p>
      </dgm:t>
    </dgm:pt>
    <dgm:pt modelId="{D8C59BFB-2641-446D-9A50-BAE8C1BC112F}">
      <dgm:prSet phldrT="[Текст]"/>
      <dgm:spPr/>
      <dgm:t>
        <a:bodyPr/>
        <a:lstStyle/>
        <a:p>
          <a:r>
            <a:rPr lang="ru-RU" b="1" dirty="0" err="1"/>
            <a:t>tarjimon</a:t>
          </a:r>
          <a:r>
            <a:rPr lang="ru-RU" b="1" dirty="0"/>
            <a:t> – </a:t>
          </a:r>
          <a:r>
            <a:rPr lang="ru-RU" b="1" dirty="0" err="1"/>
            <a:t>ekskursiya</a:t>
          </a:r>
          <a:r>
            <a:rPr lang="ru-RU" b="1" dirty="0"/>
            <a:t> </a:t>
          </a:r>
          <a:r>
            <a:rPr lang="ru-RU" b="1" dirty="0" err="1"/>
            <a:t>yetakchilarining</a:t>
          </a:r>
          <a:r>
            <a:rPr lang="ru-RU" b="1" dirty="0"/>
            <a:t> (</a:t>
          </a:r>
          <a:r>
            <a:rPr lang="ru-RU" b="1" dirty="0" err="1"/>
            <a:t>SerG</a:t>
          </a:r>
          <a:r>
            <a:rPr lang="ru-RU" b="1" dirty="0"/>
            <a:t>) </a:t>
          </a:r>
          <a:r>
            <a:rPr lang="ru-RU" dirty="0" err="1"/>
            <a:t>xizmatlari</a:t>
          </a:r>
          <a:r>
            <a:rPr lang="ru-RU" dirty="0"/>
            <a:t> – </a:t>
          </a:r>
          <a:r>
            <a:rPr lang="ru-RU" dirty="0" err="1"/>
            <a:t>sutkasiga</a:t>
          </a:r>
          <a:r>
            <a:rPr lang="ru-RU" dirty="0"/>
            <a:t> 5 </a:t>
          </a:r>
          <a:r>
            <a:rPr lang="uz-Latn-UZ" dirty="0"/>
            <a:t>$</a:t>
          </a:r>
          <a:endParaRPr lang="ru-RU" dirty="0"/>
        </a:p>
      </dgm:t>
    </dgm:pt>
    <dgm:pt modelId="{81A6A461-9E59-4EB9-B01C-632BB0A293B5}" type="parTrans" cxnId="{42870402-B191-43AD-95A8-77DB26FA27C0}">
      <dgm:prSet/>
      <dgm:spPr/>
      <dgm:t>
        <a:bodyPr/>
        <a:lstStyle/>
        <a:p>
          <a:endParaRPr lang="ru-RU"/>
        </a:p>
      </dgm:t>
    </dgm:pt>
    <dgm:pt modelId="{F80ED6BF-DA53-4FAA-ACAF-62A6782C35CA}" type="sibTrans" cxnId="{42870402-B191-43AD-95A8-77DB26FA27C0}">
      <dgm:prSet/>
      <dgm:spPr/>
      <dgm:t>
        <a:bodyPr/>
        <a:lstStyle/>
        <a:p>
          <a:endParaRPr lang="ru-RU"/>
        </a:p>
      </dgm:t>
    </dgm:pt>
    <dgm:pt modelId="{89E06531-C326-4F40-A2C9-4FEF2B754922}">
      <dgm:prSet phldrT="[Текст]"/>
      <dgm:spPr/>
      <dgm:t>
        <a:bodyPr/>
        <a:lstStyle/>
        <a:p>
          <a:r>
            <a:rPr lang="ru-RU" b="1" dirty="0" err="1"/>
            <a:t>transfert</a:t>
          </a:r>
          <a:r>
            <a:rPr lang="ru-RU" b="1" dirty="0"/>
            <a:t> </a:t>
          </a:r>
          <a:r>
            <a:rPr lang="ru-RU" b="1" dirty="0" err="1"/>
            <a:t>xizmatlari</a:t>
          </a:r>
          <a:r>
            <a:rPr lang="ru-RU" b="1" dirty="0"/>
            <a:t> (</a:t>
          </a:r>
          <a:r>
            <a:rPr lang="ru-RU" b="1" dirty="0" err="1"/>
            <a:t>SerTr</a:t>
          </a:r>
          <a:r>
            <a:rPr lang="ru-RU" b="1" dirty="0"/>
            <a:t>) – </a:t>
          </a:r>
          <a:r>
            <a:rPr lang="ru-RU" dirty="0" err="1"/>
            <a:t>bu</a:t>
          </a:r>
          <a:r>
            <a:rPr lang="ru-RU" dirty="0"/>
            <a:t> </a:t>
          </a:r>
          <a:r>
            <a:rPr lang="ru-RU" dirty="0" err="1"/>
            <a:t>turistni</a:t>
          </a:r>
          <a:r>
            <a:rPr lang="ru-RU" dirty="0"/>
            <a:t> </a:t>
          </a:r>
          <a:r>
            <a:rPr lang="ru-RU" dirty="0" err="1"/>
            <a:t>aeroportdan</a:t>
          </a:r>
          <a:r>
            <a:rPr lang="ru-RU" dirty="0"/>
            <a:t> </a:t>
          </a:r>
          <a:r>
            <a:rPr lang="ru-RU" dirty="0" err="1"/>
            <a:t>mehmonxonagacha</a:t>
          </a:r>
          <a:r>
            <a:rPr lang="ru-RU" dirty="0"/>
            <a:t> </a:t>
          </a:r>
          <a:r>
            <a:rPr lang="ru-RU" dirty="0" err="1"/>
            <a:t>eltish</a:t>
          </a:r>
          <a:r>
            <a:rPr lang="ru-RU" dirty="0"/>
            <a:t> </a:t>
          </a:r>
          <a:r>
            <a:rPr lang="ru-RU" dirty="0" err="1"/>
            <a:t>va</a:t>
          </a:r>
          <a:r>
            <a:rPr lang="ru-RU" dirty="0"/>
            <a:t> </a:t>
          </a:r>
          <a:r>
            <a:rPr lang="ru-RU" dirty="0" err="1"/>
            <a:t>orqaga</a:t>
          </a:r>
          <a:r>
            <a:rPr lang="ru-RU" dirty="0"/>
            <a:t> </a:t>
          </a:r>
          <a:r>
            <a:rPr lang="ru-RU" dirty="0" err="1"/>
            <a:t>hamda</a:t>
          </a:r>
          <a:r>
            <a:rPr lang="ru-RU" dirty="0"/>
            <a:t> </a:t>
          </a:r>
          <a:r>
            <a:rPr lang="ru-RU" dirty="0" err="1"/>
            <a:t>turistni</a:t>
          </a:r>
          <a:r>
            <a:rPr lang="ru-RU" dirty="0"/>
            <a:t> </a:t>
          </a:r>
          <a:r>
            <a:rPr lang="ru-RU" dirty="0" err="1"/>
            <a:t>mamlakat</a:t>
          </a:r>
          <a:r>
            <a:rPr lang="ru-RU" dirty="0"/>
            <a:t> </a:t>
          </a:r>
          <a:r>
            <a:rPr lang="ru-RU" dirty="0" err="1"/>
            <a:t>bo‘ylab</a:t>
          </a:r>
          <a:r>
            <a:rPr lang="ru-RU" dirty="0"/>
            <a:t> </a:t>
          </a:r>
          <a:r>
            <a:rPr lang="ru-RU" dirty="0" err="1"/>
            <a:t>tansprortda</a:t>
          </a:r>
          <a:r>
            <a:rPr lang="ru-RU" dirty="0"/>
            <a:t> </a:t>
          </a:r>
          <a:r>
            <a:rPr lang="ru-RU" dirty="0" err="1"/>
            <a:t>olib</a:t>
          </a:r>
          <a:r>
            <a:rPr lang="ru-RU" dirty="0"/>
            <a:t> </a:t>
          </a:r>
          <a:r>
            <a:rPr lang="ru-RU" dirty="0" err="1"/>
            <a:t>yurish</a:t>
          </a:r>
          <a:r>
            <a:rPr lang="ru-RU" dirty="0"/>
            <a:t> </a:t>
          </a:r>
          <a:r>
            <a:rPr lang="ru-RU" dirty="0" err="1"/>
            <a:t>xarajatlari</a:t>
          </a:r>
          <a:r>
            <a:rPr lang="uz-Latn-UZ" dirty="0"/>
            <a:t> </a:t>
          </a:r>
          <a:r>
            <a:rPr lang="ru-RU" dirty="0"/>
            <a:t>– 30 </a:t>
          </a:r>
          <a:r>
            <a:rPr lang="uz-Latn-UZ" dirty="0"/>
            <a:t>$</a:t>
          </a:r>
          <a:endParaRPr lang="ru-RU" dirty="0"/>
        </a:p>
      </dgm:t>
    </dgm:pt>
    <dgm:pt modelId="{3CF885C2-AFA5-4AF7-8A6C-3D27BD0FEF70}" type="parTrans" cxnId="{539FDEA8-3902-4844-8071-B9EA814F2257}">
      <dgm:prSet/>
      <dgm:spPr/>
      <dgm:t>
        <a:bodyPr/>
        <a:lstStyle/>
        <a:p>
          <a:endParaRPr lang="ru-RU"/>
        </a:p>
      </dgm:t>
    </dgm:pt>
    <dgm:pt modelId="{62A05F35-E2F9-47D0-BC62-2B4ED05451C3}" type="sibTrans" cxnId="{539FDEA8-3902-4844-8071-B9EA814F2257}">
      <dgm:prSet/>
      <dgm:spPr/>
      <dgm:t>
        <a:bodyPr/>
        <a:lstStyle/>
        <a:p>
          <a:endParaRPr lang="ru-RU"/>
        </a:p>
      </dgm:t>
    </dgm:pt>
    <dgm:pt modelId="{CE1E9ABE-A432-484F-98AC-2B6B831513FF}">
      <dgm:prSet phldrT="[Текст]"/>
      <dgm:spPr/>
      <dgm:t>
        <a:bodyPr/>
        <a:lstStyle/>
        <a:p>
          <a:r>
            <a:rPr lang="ru-RU" b="1" dirty="0" err="1"/>
            <a:t>mehmonxonalarda</a:t>
          </a:r>
          <a:r>
            <a:rPr lang="ru-RU" b="1" dirty="0"/>
            <a:t> </a:t>
          </a:r>
          <a:r>
            <a:rPr lang="ru-RU" b="1" dirty="0" err="1"/>
            <a:t>yashash</a:t>
          </a:r>
          <a:r>
            <a:rPr lang="ru-RU" b="1" dirty="0"/>
            <a:t> (</a:t>
          </a:r>
          <a:r>
            <a:rPr lang="ru-RU" b="1" dirty="0" err="1"/>
            <a:t>Acc</a:t>
          </a:r>
          <a:r>
            <a:rPr lang="ru-RU" b="1" dirty="0"/>
            <a:t>) – </a:t>
          </a:r>
          <a:r>
            <a:rPr lang="ru-RU" dirty="0" err="1"/>
            <a:t>Toshkentda</a:t>
          </a:r>
          <a:r>
            <a:rPr lang="ru-RU" dirty="0"/>
            <a:t> (2 </a:t>
          </a:r>
          <a:r>
            <a:rPr lang="ru-RU" dirty="0" err="1"/>
            <a:t>sutka</a:t>
          </a:r>
          <a:r>
            <a:rPr lang="ru-RU" dirty="0"/>
            <a:t>), </a:t>
          </a:r>
          <a:r>
            <a:rPr lang="ru-RU" dirty="0" err="1"/>
            <a:t>Buxoroda</a:t>
          </a:r>
          <a:r>
            <a:rPr lang="ru-RU" dirty="0"/>
            <a:t> (2 </a:t>
          </a:r>
          <a:r>
            <a:rPr lang="ru-RU" dirty="0" err="1"/>
            <a:t>sutka</a:t>
          </a:r>
          <a:r>
            <a:rPr lang="ru-RU" dirty="0"/>
            <a:t>) </a:t>
          </a:r>
          <a:r>
            <a:rPr lang="ru-RU" dirty="0" err="1"/>
            <a:t>va</a:t>
          </a:r>
          <a:r>
            <a:rPr lang="ru-RU" dirty="0"/>
            <a:t> </a:t>
          </a:r>
          <a:r>
            <a:rPr lang="ru-RU" dirty="0" err="1"/>
            <a:t>Samarqandda</a:t>
          </a:r>
          <a:r>
            <a:rPr lang="ru-RU" dirty="0"/>
            <a:t> (2 </a:t>
          </a:r>
          <a:r>
            <a:rPr lang="ru-RU" dirty="0" err="1"/>
            <a:t>sutka</a:t>
          </a:r>
          <a:r>
            <a:rPr lang="ru-RU" dirty="0"/>
            <a:t>), </a:t>
          </a:r>
          <a:r>
            <a:rPr lang="ru-RU" dirty="0" err="1"/>
            <a:t>o‘rtacha</a:t>
          </a:r>
          <a:r>
            <a:rPr lang="ru-RU" dirty="0"/>
            <a:t> </a:t>
          </a:r>
          <a:r>
            <a:rPr lang="ru-RU" dirty="0" err="1"/>
            <a:t>bitta</a:t>
          </a:r>
          <a:r>
            <a:rPr lang="ru-RU" dirty="0"/>
            <a:t> </a:t>
          </a:r>
          <a:r>
            <a:rPr lang="ru-RU" dirty="0" err="1"/>
            <a:t>ikki</a:t>
          </a:r>
          <a:r>
            <a:rPr lang="ru-RU" dirty="0"/>
            <a:t> </a:t>
          </a:r>
          <a:r>
            <a:rPr lang="ru-RU" dirty="0" err="1"/>
            <a:t>o‘rinli</a:t>
          </a:r>
          <a:r>
            <a:rPr lang="ru-RU" dirty="0"/>
            <a:t> </a:t>
          </a:r>
          <a:r>
            <a:rPr lang="ru-RU" dirty="0" err="1"/>
            <a:t>nomer</a:t>
          </a:r>
          <a:r>
            <a:rPr lang="ru-RU" dirty="0"/>
            <a:t> </a:t>
          </a:r>
          <a:r>
            <a:rPr lang="ru-RU" dirty="0" err="1"/>
            <a:t>sutkasiga</a:t>
          </a:r>
          <a:r>
            <a:rPr lang="uz-Latn-UZ" dirty="0"/>
            <a:t> </a:t>
          </a:r>
          <a:r>
            <a:rPr lang="ru-RU" dirty="0"/>
            <a:t>– 30 </a:t>
          </a:r>
          <a:r>
            <a:rPr lang="uz-Latn-UZ" dirty="0"/>
            <a:t>$</a:t>
          </a:r>
          <a:endParaRPr lang="ru-RU" dirty="0"/>
        </a:p>
      </dgm:t>
    </dgm:pt>
    <dgm:pt modelId="{07E5E3D0-0FD1-4A80-9A8A-89B2CB0C5711}" type="parTrans" cxnId="{739FFFE4-D3AD-4354-AFCE-D0AB1729E682}">
      <dgm:prSet/>
      <dgm:spPr/>
      <dgm:t>
        <a:bodyPr/>
        <a:lstStyle/>
        <a:p>
          <a:endParaRPr lang="ru-RU"/>
        </a:p>
      </dgm:t>
    </dgm:pt>
    <dgm:pt modelId="{CE9113B2-62EF-4E4F-A713-1D79FBA4558B}" type="sibTrans" cxnId="{739FFFE4-D3AD-4354-AFCE-D0AB1729E682}">
      <dgm:prSet/>
      <dgm:spPr/>
      <dgm:t>
        <a:bodyPr/>
        <a:lstStyle/>
        <a:p>
          <a:endParaRPr lang="ru-RU"/>
        </a:p>
      </dgm:t>
    </dgm:pt>
    <dgm:pt modelId="{036B68D2-1582-4761-B2C3-5D837400152D}" type="pres">
      <dgm:prSet presAssocID="{C6FDE846-A232-490E-AA53-496D623D316B}" presName="linearFlow" presStyleCnt="0">
        <dgm:presLayoutVars>
          <dgm:dir/>
          <dgm:resizeHandles val="exact"/>
        </dgm:presLayoutVars>
      </dgm:prSet>
      <dgm:spPr/>
    </dgm:pt>
    <dgm:pt modelId="{8DA7F62F-D2BD-499A-8A9A-4C429CB12874}" type="pres">
      <dgm:prSet presAssocID="{B16FD3FD-C9C5-4642-B84A-21FFE0C3461F}" presName="composite" presStyleCnt="0"/>
      <dgm:spPr/>
    </dgm:pt>
    <dgm:pt modelId="{29620734-4DA0-4AEF-8944-E8BC4F810D2C}" type="pres">
      <dgm:prSet presAssocID="{B16FD3FD-C9C5-4642-B84A-21FFE0C3461F}" presName="imgShp" presStyleLbl="f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D92512B-05A7-48D9-8A50-CED85AF9E61A}" type="pres">
      <dgm:prSet presAssocID="{B16FD3FD-C9C5-4642-B84A-21FFE0C3461F}" presName="txShp" presStyleLbl="node1" presStyleIdx="0" presStyleCnt="5">
        <dgm:presLayoutVars>
          <dgm:bulletEnabled val="1"/>
        </dgm:presLayoutVars>
      </dgm:prSet>
      <dgm:spPr/>
    </dgm:pt>
    <dgm:pt modelId="{C869D4A7-B946-4613-9B43-820ECC11589A}" type="pres">
      <dgm:prSet presAssocID="{460E712A-4FFB-40C2-A1EF-A2411C35EF7B}" presName="spacing" presStyleCnt="0"/>
      <dgm:spPr/>
    </dgm:pt>
    <dgm:pt modelId="{22915A43-B26F-4670-BDD2-2584F6E0E9A1}" type="pres">
      <dgm:prSet presAssocID="{89E06531-C326-4F40-A2C9-4FEF2B754922}" presName="composite" presStyleCnt="0"/>
      <dgm:spPr/>
    </dgm:pt>
    <dgm:pt modelId="{7689B7D2-C6E4-4B87-9A8E-31AEDF0B5E4B}" type="pres">
      <dgm:prSet presAssocID="{89E06531-C326-4F40-A2C9-4FEF2B754922}" presName="imgShp" presStyleLbl="f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F7C49F0E-5934-450F-9277-2EB9BDE1CE23}" type="pres">
      <dgm:prSet presAssocID="{89E06531-C326-4F40-A2C9-4FEF2B754922}" presName="txShp" presStyleLbl="node1" presStyleIdx="1" presStyleCnt="5">
        <dgm:presLayoutVars>
          <dgm:bulletEnabled val="1"/>
        </dgm:presLayoutVars>
      </dgm:prSet>
      <dgm:spPr/>
    </dgm:pt>
    <dgm:pt modelId="{01CD35D3-7BEE-4EC0-8018-6F52A2F4F8A7}" type="pres">
      <dgm:prSet presAssocID="{62A05F35-E2F9-47D0-BC62-2B4ED05451C3}" presName="spacing" presStyleCnt="0"/>
      <dgm:spPr/>
    </dgm:pt>
    <dgm:pt modelId="{98965028-2368-47B8-A1A1-166083404B71}" type="pres">
      <dgm:prSet presAssocID="{CE1E9ABE-A432-484F-98AC-2B6B831513FF}" presName="composite" presStyleCnt="0"/>
      <dgm:spPr/>
    </dgm:pt>
    <dgm:pt modelId="{458ED626-93EA-44D0-B620-7F63113A6081}" type="pres">
      <dgm:prSet presAssocID="{CE1E9ABE-A432-484F-98AC-2B6B831513FF}" presName="imgShp" presStyleLbl="fgImgPlac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9D2EC307-DA64-4817-A415-0021D1A1A939}" type="pres">
      <dgm:prSet presAssocID="{CE1E9ABE-A432-484F-98AC-2B6B831513FF}" presName="txShp" presStyleLbl="node1" presStyleIdx="2" presStyleCnt="5">
        <dgm:presLayoutVars>
          <dgm:bulletEnabled val="1"/>
        </dgm:presLayoutVars>
      </dgm:prSet>
      <dgm:spPr/>
    </dgm:pt>
    <dgm:pt modelId="{478DE257-17F4-410E-9C41-8821176CE7A7}" type="pres">
      <dgm:prSet presAssocID="{CE9113B2-62EF-4E4F-A713-1D79FBA4558B}" presName="spacing" presStyleCnt="0"/>
      <dgm:spPr/>
    </dgm:pt>
    <dgm:pt modelId="{9FD2C59B-DFF7-4DD7-9B68-5BE4DBB78B64}" type="pres">
      <dgm:prSet presAssocID="{D4F11E7B-9307-4059-BA6B-5B6DBB446D44}" presName="composite" presStyleCnt="0"/>
      <dgm:spPr/>
    </dgm:pt>
    <dgm:pt modelId="{C89AE757-112A-47CE-BB56-7A3F58848E86}" type="pres">
      <dgm:prSet presAssocID="{D4F11E7B-9307-4059-BA6B-5B6DBB446D44}" presName="imgShp" presStyleLbl="fgImgPlac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10FE422C-6907-4899-9CB4-71FEE58AF4A8}" type="pres">
      <dgm:prSet presAssocID="{D4F11E7B-9307-4059-BA6B-5B6DBB446D44}" presName="txShp" presStyleLbl="node1" presStyleIdx="3" presStyleCnt="5">
        <dgm:presLayoutVars>
          <dgm:bulletEnabled val="1"/>
        </dgm:presLayoutVars>
      </dgm:prSet>
      <dgm:spPr/>
    </dgm:pt>
    <dgm:pt modelId="{F83F1259-A79B-4EC3-A855-B0A18E41189F}" type="pres">
      <dgm:prSet presAssocID="{D919FA13-A84A-43BA-8486-8CC8CDC7E0EF}" presName="spacing" presStyleCnt="0"/>
      <dgm:spPr/>
    </dgm:pt>
    <dgm:pt modelId="{3A30EBBF-D6B9-4242-9B6F-08DD7341BFC4}" type="pres">
      <dgm:prSet presAssocID="{D8C59BFB-2641-446D-9A50-BAE8C1BC112F}" presName="composite" presStyleCnt="0"/>
      <dgm:spPr/>
    </dgm:pt>
    <dgm:pt modelId="{3E37B21A-4389-4EFF-BDC7-590241020DD2}" type="pres">
      <dgm:prSet presAssocID="{D8C59BFB-2641-446D-9A50-BAE8C1BC112F}" presName="imgShp" presStyleLbl="fgImgPlac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9A264292-8008-44C5-8A17-9445A1444F2B}" type="pres">
      <dgm:prSet presAssocID="{D8C59BFB-2641-446D-9A50-BAE8C1BC112F}" presName="txShp" presStyleLbl="node1" presStyleIdx="4" presStyleCnt="5">
        <dgm:presLayoutVars>
          <dgm:bulletEnabled val="1"/>
        </dgm:presLayoutVars>
      </dgm:prSet>
      <dgm:spPr/>
    </dgm:pt>
  </dgm:ptLst>
  <dgm:cxnLst>
    <dgm:cxn modelId="{42870402-B191-43AD-95A8-77DB26FA27C0}" srcId="{C6FDE846-A232-490E-AA53-496D623D316B}" destId="{D8C59BFB-2641-446D-9A50-BAE8C1BC112F}" srcOrd="4" destOrd="0" parTransId="{81A6A461-9E59-4EB9-B01C-632BB0A293B5}" sibTransId="{F80ED6BF-DA53-4FAA-ACAF-62A6782C35CA}"/>
    <dgm:cxn modelId="{FED15603-414E-482F-AEE4-F53A190B79D5}" type="presOf" srcId="{D8C59BFB-2641-446D-9A50-BAE8C1BC112F}" destId="{9A264292-8008-44C5-8A17-9445A1444F2B}" srcOrd="0" destOrd="0" presId="urn:microsoft.com/office/officeart/2005/8/layout/vList3"/>
    <dgm:cxn modelId="{539FDEA8-3902-4844-8071-B9EA814F2257}" srcId="{C6FDE846-A232-490E-AA53-496D623D316B}" destId="{89E06531-C326-4F40-A2C9-4FEF2B754922}" srcOrd="1" destOrd="0" parTransId="{3CF885C2-AFA5-4AF7-8A6C-3D27BD0FEF70}" sibTransId="{62A05F35-E2F9-47D0-BC62-2B4ED05451C3}"/>
    <dgm:cxn modelId="{742AC5AE-E75D-4437-A3D9-DFB748359659}" type="presOf" srcId="{D4F11E7B-9307-4059-BA6B-5B6DBB446D44}" destId="{10FE422C-6907-4899-9CB4-71FEE58AF4A8}" srcOrd="0" destOrd="0" presId="urn:microsoft.com/office/officeart/2005/8/layout/vList3"/>
    <dgm:cxn modelId="{517053D0-9314-4E59-B712-19D0AAB71023}" type="presOf" srcId="{C6FDE846-A232-490E-AA53-496D623D316B}" destId="{036B68D2-1582-4761-B2C3-5D837400152D}" srcOrd="0" destOrd="0" presId="urn:microsoft.com/office/officeart/2005/8/layout/vList3"/>
    <dgm:cxn modelId="{F3B435D1-8215-4F5B-A18D-E23445DFA6AF}" type="presOf" srcId="{CE1E9ABE-A432-484F-98AC-2B6B831513FF}" destId="{9D2EC307-DA64-4817-A415-0021D1A1A939}" srcOrd="0" destOrd="0" presId="urn:microsoft.com/office/officeart/2005/8/layout/vList3"/>
    <dgm:cxn modelId="{5D69EAD2-9ADF-42FB-A348-76C5B7C414D3}" srcId="{C6FDE846-A232-490E-AA53-496D623D316B}" destId="{D4F11E7B-9307-4059-BA6B-5B6DBB446D44}" srcOrd="3" destOrd="0" parTransId="{B77A486A-8E3C-494C-9468-1699408BD2F0}" sibTransId="{D919FA13-A84A-43BA-8486-8CC8CDC7E0EF}"/>
    <dgm:cxn modelId="{EE8CFFD9-2646-492F-8AA6-ADFE6DC2B9CE}" type="presOf" srcId="{B16FD3FD-C9C5-4642-B84A-21FFE0C3461F}" destId="{1D92512B-05A7-48D9-8A50-CED85AF9E61A}" srcOrd="0" destOrd="0" presId="urn:microsoft.com/office/officeart/2005/8/layout/vList3"/>
    <dgm:cxn modelId="{EE32F4E0-C479-48FC-B5B6-9572D39A6D31}" type="presOf" srcId="{89E06531-C326-4F40-A2C9-4FEF2B754922}" destId="{F7C49F0E-5934-450F-9277-2EB9BDE1CE23}" srcOrd="0" destOrd="0" presId="urn:microsoft.com/office/officeart/2005/8/layout/vList3"/>
    <dgm:cxn modelId="{739FFFE4-D3AD-4354-AFCE-D0AB1729E682}" srcId="{C6FDE846-A232-490E-AA53-496D623D316B}" destId="{CE1E9ABE-A432-484F-98AC-2B6B831513FF}" srcOrd="2" destOrd="0" parTransId="{07E5E3D0-0FD1-4A80-9A8A-89B2CB0C5711}" sibTransId="{CE9113B2-62EF-4E4F-A713-1D79FBA4558B}"/>
    <dgm:cxn modelId="{8FE064F3-4058-4907-821F-6DFD79FC8B7C}" srcId="{C6FDE846-A232-490E-AA53-496D623D316B}" destId="{B16FD3FD-C9C5-4642-B84A-21FFE0C3461F}" srcOrd="0" destOrd="0" parTransId="{2D02D58D-7EE0-4A36-AD51-4F854ECE7D0A}" sibTransId="{460E712A-4FFB-40C2-A1EF-A2411C35EF7B}"/>
    <dgm:cxn modelId="{3DED7A5E-E924-497C-9383-3D9A7E631D90}" type="presParOf" srcId="{036B68D2-1582-4761-B2C3-5D837400152D}" destId="{8DA7F62F-D2BD-499A-8A9A-4C429CB12874}" srcOrd="0" destOrd="0" presId="urn:microsoft.com/office/officeart/2005/8/layout/vList3"/>
    <dgm:cxn modelId="{6DAC45B9-530C-423D-9599-DC340826A381}" type="presParOf" srcId="{8DA7F62F-D2BD-499A-8A9A-4C429CB12874}" destId="{29620734-4DA0-4AEF-8944-E8BC4F810D2C}" srcOrd="0" destOrd="0" presId="urn:microsoft.com/office/officeart/2005/8/layout/vList3"/>
    <dgm:cxn modelId="{944C4C21-B1A8-4994-8061-B728EE6224BD}" type="presParOf" srcId="{8DA7F62F-D2BD-499A-8A9A-4C429CB12874}" destId="{1D92512B-05A7-48D9-8A50-CED85AF9E61A}" srcOrd="1" destOrd="0" presId="urn:microsoft.com/office/officeart/2005/8/layout/vList3"/>
    <dgm:cxn modelId="{9DA3535D-7B17-45CC-8893-D76EDE694E85}" type="presParOf" srcId="{036B68D2-1582-4761-B2C3-5D837400152D}" destId="{C869D4A7-B946-4613-9B43-820ECC11589A}" srcOrd="1" destOrd="0" presId="urn:microsoft.com/office/officeart/2005/8/layout/vList3"/>
    <dgm:cxn modelId="{01EAE18B-E488-4465-95D4-9CC0F272A88A}" type="presParOf" srcId="{036B68D2-1582-4761-B2C3-5D837400152D}" destId="{22915A43-B26F-4670-BDD2-2584F6E0E9A1}" srcOrd="2" destOrd="0" presId="urn:microsoft.com/office/officeart/2005/8/layout/vList3"/>
    <dgm:cxn modelId="{BABD38C3-7FF5-4026-AF27-3CC8F3F18CCA}" type="presParOf" srcId="{22915A43-B26F-4670-BDD2-2584F6E0E9A1}" destId="{7689B7D2-C6E4-4B87-9A8E-31AEDF0B5E4B}" srcOrd="0" destOrd="0" presId="urn:microsoft.com/office/officeart/2005/8/layout/vList3"/>
    <dgm:cxn modelId="{23E9EA4F-6465-4C66-9DAC-79523253FF9A}" type="presParOf" srcId="{22915A43-B26F-4670-BDD2-2584F6E0E9A1}" destId="{F7C49F0E-5934-450F-9277-2EB9BDE1CE23}" srcOrd="1" destOrd="0" presId="urn:microsoft.com/office/officeart/2005/8/layout/vList3"/>
    <dgm:cxn modelId="{7C2EB3BF-0DFB-48FF-9517-AB18B6B7B673}" type="presParOf" srcId="{036B68D2-1582-4761-B2C3-5D837400152D}" destId="{01CD35D3-7BEE-4EC0-8018-6F52A2F4F8A7}" srcOrd="3" destOrd="0" presId="urn:microsoft.com/office/officeart/2005/8/layout/vList3"/>
    <dgm:cxn modelId="{B11E89B0-0EDA-44D9-96E5-439E8F090983}" type="presParOf" srcId="{036B68D2-1582-4761-B2C3-5D837400152D}" destId="{98965028-2368-47B8-A1A1-166083404B71}" srcOrd="4" destOrd="0" presId="urn:microsoft.com/office/officeart/2005/8/layout/vList3"/>
    <dgm:cxn modelId="{3A21B88B-BA4A-4979-B02D-0C1591360B02}" type="presParOf" srcId="{98965028-2368-47B8-A1A1-166083404B71}" destId="{458ED626-93EA-44D0-B620-7F63113A6081}" srcOrd="0" destOrd="0" presId="urn:microsoft.com/office/officeart/2005/8/layout/vList3"/>
    <dgm:cxn modelId="{938D1EEC-8E34-4F88-BCC7-E7C4305A1300}" type="presParOf" srcId="{98965028-2368-47B8-A1A1-166083404B71}" destId="{9D2EC307-DA64-4817-A415-0021D1A1A939}" srcOrd="1" destOrd="0" presId="urn:microsoft.com/office/officeart/2005/8/layout/vList3"/>
    <dgm:cxn modelId="{683683A4-1626-4335-A557-6D9F2E269699}" type="presParOf" srcId="{036B68D2-1582-4761-B2C3-5D837400152D}" destId="{478DE257-17F4-410E-9C41-8821176CE7A7}" srcOrd="5" destOrd="0" presId="urn:microsoft.com/office/officeart/2005/8/layout/vList3"/>
    <dgm:cxn modelId="{4A762D86-DEAE-4CD6-9FCE-B6638BE42C86}" type="presParOf" srcId="{036B68D2-1582-4761-B2C3-5D837400152D}" destId="{9FD2C59B-DFF7-4DD7-9B68-5BE4DBB78B64}" srcOrd="6" destOrd="0" presId="urn:microsoft.com/office/officeart/2005/8/layout/vList3"/>
    <dgm:cxn modelId="{BCC145CD-C120-40FC-BD09-7160A1C80E25}" type="presParOf" srcId="{9FD2C59B-DFF7-4DD7-9B68-5BE4DBB78B64}" destId="{C89AE757-112A-47CE-BB56-7A3F58848E86}" srcOrd="0" destOrd="0" presId="urn:microsoft.com/office/officeart/2005/8/layout/vList3"/>
    <dgm:cxn modelId="{7C53963B-08EB-47C0-8D7A-7C17888DA7B4}" type="presParOf" srcId="{9FD2C59B-DFF7-4DD7-9B68-5BE4DBB78B64}" destId="{10FE422C-6907-4899-9CB4-71FEE58AF4A8}" srcOrd="1" destOrd="0" presId="urn:microsoft.com/office/officeart/2005/8/layout/vList3"/>
    <dgm:cxn modelId="{02B8432A-9D5A-485E-9C96-EFECD56C36B3}" type="presParOf" srcId="{036B68D2-1582-4761-B2C3-5D837400152D}" destId="{F83F1259-A79B-4EC3-A855-B0A18E41189F}" srcOrd="7" destOrd="0" presId="urn:microsoft.com/office/officeart/2005/8/layout/vList3"/>
    <dgm:cxn modelId="{E36A0145-9705-4BC7-9DF1-8D4A7BF7856A}" type="presParOf" srcId="{036B68D2-1582-4761-B2C3-5D837400152D}" destId="{3A30EBBF-D6B9-4242-9B6F-08DD7341BFC4}" srcOrd="8" destOrd="0" presId="urn:microsoft.com/office/officeart/2005/8/layout/vList3"/>
    <dgm:cxn modelId="{37DA4A6B-9491-4E6D-8452-C27AB62DF3CA}" type="presParOf" srcId="{3A30EBBF-D6B9-4242-9B6F-08DD7341BFC4}" destId="{3E37B21A-4389-4EFF-BDC7-590241020DD2}" srcOrd="0" destOrd="0" presId="urn:microsoft.com/office/officeart/2005/8/layout/vList3"/>
    <dgm:cxn modelId="{C0FC4CEB-7274-48C6-BD08-58AA6C2BE641}" type="presParOf" srcId="{3A30EBBF-D6B9-4242-9B6F-08DD7341BFC4}" destId="{9A264292-8008-44C5-8A17-9445A1444F2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36E05E4-D150-4A71-AA79-A2780C9A529E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6D17AA-DB30-4F7A-8145-C32481B57CFF}">
      <dgm:prSet phldrT="[Текст]"/>
      <dgm:spPr/>
      <dgm:t>
        <a:bodyPr/>
        <a:lstStyle/>
        <a:p>
          <a:r>
            <a:rPr lang="ru-RU" b="1" dirty="0" err="1"/>
            <a:t>diqqatga</a:t>
          </a:r>
          <a:r>
            <a:rPr lang="ru-RU" b="1" dirty="0"/>
            <a:t> </a:t>
          </a:r>
          <a:r>
            <a:rPr lang="ru-RU" b="1" dirty="0" err="1"/>
            <a:t>sazovor</a:t>
          </a:r>
          <a:r>
            <a:rPr lang="ru-RU" b="1" dirty="0"/>
            <a:t> </a:t>
          </a:r>
          <a:r>
            <a:rPr lang="ru-RU" b="1" dirty="0" err="1"/>
            <a:t>joylarga</a:t>
          </a:r>
          <a:r>
            <a:rPr lang="ru-RU" b="1" dirty="0"/>
            <a:t> </a:t>
          </a:r>
          <a:r>
            <a:rPr lang="ru-RU" b="1" dirty="0" err="1"/>
            <a:t>tashrif</a:t>
          </a:r>
          <a:r>
            <a:rPr lang="ru-RU" b="1" dirty="0"/>
            <a:t> </a:t>
          </a:r>
          <a:r>
            <a:rPr lang="ru-RU" b="1" dirty="0" err="1"/>
            <a:t>buyurish</a:t>
          </a:r>
          <a:r>
            <a:rPr lang="ru-RU" b="1" dirty="0"/>
            <a:t> (</a:t>
          </a:r>
          <a:r>
            <a:rPr lang="ru-RU" b="1" dirty="0" err="1"/>
            <a:t>TurS</a:t>
          </a:r>
          <a:r>
            <a:rPr lang="ru-RU" b="1" dirty="0"/>
            <a:t>) – </a:t>
          </a:r>
          <a:r>
            <a:rPr lang="ru-RU" dirty="0" err="1"/>
            <a:t>muzeylar</a:t>
          </a:r>
          <a:r>
            <a:rPr lang="ru-RU" dirty="0"/>
            <a:t>, </a:t>
          </a:r>
          <a:r>
            <a:rPr lang="ru-RU" dirty="0" err="1"/>
            <a:t>tarixiy</a:t>
          </a:r>
          <a:r>
            <a:rPr lang="ru-RU" dirty="0"/>
            <a:t>, </a:t>
          </a:r>
          <a:r>
            <a:rPr lang="ru-RU" dirty="0" err="1"/>
            <a:t>arxitektura</a:t>
          </a:r>
          <a:r>
            <a:rPr lang="ru-RU" dirty="0"/>
            <a:t>, </a:t>
          </a:r>
          <a:r>
            <a:rPr lang="ru-RU" dirty="0" err="1"/>
            <a:t>madaniyat</a:t>
          </a:r>
          <a:r>
            <a:rPr lang="ru-RU" dirty="0"/>
            <a:t> </a:t>
          </a:r>
          <a:r>
            <a:rPr lang="ru-RU" dirty="0" err="1"/>
            <a:t>obyektlari</a:t>
          </a:r>
          <a:r>
            <a:rPr lang="ru-RU" dirty="0"/>
            <a:t> (</a:t>
          </a:r>
          <a:r>
            <a:rPr lang="ru-RU" dirty="0" err="1"/>
            <a:t>jami</a:t>
          </a:r>
          <a:r>
            <a:rPr lang="ru-RU" dirty="0"/>
            <a:t> – 50 </a:t>
          </a:r>
          <a:r>
            <a:rPr lang="uz-Latn-UZ" dirty="0"/>
            <a:t>$</a:t>
          </a:r>
          <a:r>
            <a:rPr lang="ru-RU" dirty="0"/>
            <a:t>)</a:t>
          </a:r>
        </a:p>
      </dgm:t>
    </dgm:pt>
    <dgm:pt modelId="{F91AF719-B045-4517-97D9-16EB3129C453}" type="parTrans" cxnId="{2C71727D-F9FA-4E92-A038-493CA2B2B2DC}">
      <dgm:prSet/>
      <dgm:spPr/>
      <dgm:t>
        <a:bodyPr/>
        <a:lstStyle/>
        <a:p>
          <a:endParaRPr lang="ru-RU"/>
        </a:p>
      </dgm:t>
    </dgm:pt>
    <dgm:pt modelId="{33F3C002-8035-468E-BE97-D56B25097498}" type="sibTrans" cxnId="{2C71727D-F9FA-4E92-A038-493CA2B2B2DC}">
      <dgm:prSet/>
      <dgm:spPr/>
      <dgm:t>
        <a:bodyPr/>
        <a:lstStyle/>
        <a:p>
          <a:endParaRPr lang="ru-RU"/>
        </a:p>
      </dgm:t>
    </dgm:pt>
    <dgm:pt modelId="{36978FB0-F9AC-4B67-B5D9-1910E4779C56}">
      <dgm:prSet phldrT="[Текст]"/>
      <dgm:spPr/>
      <dgm:t>
        <a:bodyPr/>
        <a:lstStyle/>
        <a:p>
          <a:r>
            <a:rPr lang="ru-RU" b="1" dirty="0" err="1"/>
            <a:t>turfirma</a:t>
          </a:r>
          <a:r>
            <a:rPr lang="ru-RU" b="1" dirty="0"/>
            <a:t> </a:t>
          </a:r>
          <a:r>
            <a:rPr lang="ru-RU" b="1" dirty="0" err="1"/>
            <a:t>xarajatlari</a:t>
          </a:r>
          <a:r>
            <a:rPr lang="ru-RU" b="1" dirty="0"/>
            <a:t> </a:t>
          </a:r>
          <a:r>
            <a:rPr lang="ru-RU" b="1" dirty="0" err="1"/>
            <a:t>va</a:t>
          </a:r>
          <a:r>
            <a:rPr lang="ru-RU" b="1" dirty="0"/>
            <a:t> </a:t>
          </a:r>
          <a:r>
            <a:rPr lang="ru-RU" b="1" dirty="0" err="1"/>
            <a:t>foydasi</a:t>
          </a:r>
          <a:r>
            <a:rPr lang="ru-RU" b="1" dirty="0"/>
            <a:t> (</a:t>
          </a:r>
          <a:r>
            <a:rPr lang="ru-RU" b="1" dirty="0" err="1"/>
            <a:t>IaP</a:t>
          </a:r>
          <a:r>
            <a:rPr lang="ru-RU" b="1" dirty="0"/>
            <a:t>), </a:t>
          </a:r>
          <a:r>
            <a:rPr lang="ru-RU" dirty="0" err="1"/>
            <a:t>turyetakchining</a:t>
          </a:r>
          <a:r>
            <a:rPr lang="ru-RU" dirty="0"/>
            <a:t> </a:t>
          </a:r>
          <a:r>
            <a:rPr lang="ru-RU" dirty="0" err="1"/>
            <a:t>kutib</a:t>
          </a:r>
          <a:r>
            <a:rPr lang="ru-RU" dirty="0"/>
            <a:t> </a:t>
          </a:r>
          <a:r>
            <a:rPr lang="ru-RU" dirty="0" err="1"/>
            <a:t>olishi-kuzatishi</a:t>
          </a:r>
          <a:r>
            <a:rPr lang="ru-RU" dirty="0"/>
            <a:t> – 100</a:t>
          </a:r>
          <a:r>
            <a:rPr lang="uz-Latn-UZ" dirty="0"/>
            <a:t> $</a:t>
          </a:r>
          <a:endParaRPr lang="ru-RU" dirty="0"/>
        </a:p>
      </dgm:t>
    </dgm:pt>
    <dgm:pt modelId="{0414764D-269F-497F-B038-33244EEAF663}" type="parTrans" cxnId="{36F1FAE0-C019-403A-B4D9-DDBB602EA1BD}">
      <dgm:prSet/>
      <dgm:spPr/>
      <dgm:t>
        <a:bodyPr/>
        <a:lstStyle/>
        <a:p>
          <a:endParaRPr lang="ru-RU"/>
        </a:p>
      </dgm:t>
    </dgm:pt>
    <dgm:pt modelId="{07701983-03FB-42CD-9911-8AE250416DBE}" type="sibTrans" cxnId="{36F1FAE0-C019-403A-B4D9-DDBB602EA1BD}">
      <dgm:prSet/>
      <dgm:spPr/>
      <dgm:t>
        <a:bodyPr/>
        <a:lstStyle/>
        <a:p>
          <a:endParaRPr lang="ru-RU"/>
        </a:p>
      </dgm:t>
    </dgm:pt>
    <dgm:pt modelId="{01F40E8F-E992-4041-BB3E-FDCA27A901D0}">
      <dgm:prSet phldrT="[Текст]"/>
      <dgm:spPr/>
      <dgm:t>
        <a:bodyPr/>
        <a:lstStyle/>
        <a:p>
          <a:r>
            <a:rPr lang="ru-RU" b="1" dirty="0" err="1"/>
            <a:t>kompaniyaga</a:t>
          </a:r>
          <a:r>
            <a:rPr lang="ru-RU" b="1" dirty="0"/>
            <a:t> </a:t>
          </a:r>
          <a:r>
            <a:rPr lang="ru-RU" b="1" dirty="0" err="1"/>
            <a:t>sug‘urta</a:t>
          </a:r>
          <a:r>
            <a:rPr lang="ru-RU" b="1" dirty="0"/>
            <a:t> </a:t>
          </a:r>
          <a:r>
            <a:rPr lang="ru-RU" dirty="0" err="1"/>
            <a:t>to‘lovi</a:t>
          </a:r>
          <a:r>
            <a:rPr lang="ru-RU" dirty="0"/>
            <a:t> (</a:t>
          </a:r>
          <a:r>
            <a:rPr lang="ru-RU" dirty="0" err="1"/>
            <a:t>badali</a:t>
          </a:r>
          <a:r>
            <a:rPr lang="ru-RU" dirty="0"/>
            <a:t>) </a:t>
          </a:r>
          <a:r>
            <a:rPr lang="ru-RU" b="1" dirty="0"/>
            <a:t>(SK) </a:t>
          </a:r>
          <a:r>
            <a:rPr lang="ru-RU" dirty="0"/>
            <a:t>– </a:t>
          </a:r>
          <a:r>
            <a:rPr lang="ru-RU" dirty="0" err="1"/>
            <a:t>sutkasiga</a:t>
          </a:r>
          <a:r>
            <a:rPr lang="ru-RU" dirty="0"/>
            <a:t> 2</a:t>
          </a:r>
          <a:r>
            <a:rPr lang="uz-Latn-UZ" dirty="0"/>
            <a:t> $</a:t>
          </a:r>
          <a:endParaRPr lang="ru-RU" dirty="0"/>
        </a:p>
      </dgm:t>
    </dgm:pt>
    <dgm:pt modelId="{9367C971-CBBE-4A97-AE7A-E93EDBF0A79F}" type="parTrans" cxnId="{AAAB04DF-A645-48DF-B5B1-40C0B10C64F9}">
      <dgm:prSet/>
      <dgm:spPr/>
      <dgm:t>
        <a:bodyPr/>
        <a:lstStyle/>
        <a:p>
          <a:endParaRPr lang="ru-RU"/>
        </a:p>
      </dgm:t>
    </dgm:pt>
    <dgm:pt modelId="{A57F6DBB-5817-4CB7-9AC2-5B6B0DF0F972}" type="sibTrans" cxnId="{AAAB04DF-A645-48DF-B5B1-40C0B10C64F9}">
      <dgm:prSet/>
      <dgm:spPr/>
      <dgm:t>
        <a:bodyPr/>
        <a:lstStyle/>
        <a:p>
          <a:endParaRPr lang="ru-RU"/>
        </a:p>
      </dgm:t>
    </dgm:pt>
    <dgm:pt modelId="{A1E0CB57-8F1C-48BA-8164-E8C8CE48E227}" type="pres">
      <dgm:prSet presAssocID="{436E05E4-D150-4A71-AA79-A2780C9A529E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720AEC54-178E-41F0-A569-9AD54F6CFFFE}" type="pres">
      <dgm:prSet presAssocID="{836D17AA-DB30-4F7A-8145-C32481B57CFF}" presName="root" presStyleCnt="0">
        <dgm:presLayoutVars>
          <dgm:chMax/>
          <dgm:chPref val="4"/>
        </dgm:presLayoutVars>
      </dgm:prSet>
      <dgm:spPr/>
    </dgm:pt>
    <dgm:pt modelId="{F25AFCA7-C2A6-4514-82F1-250694EDAA66}" type="pres">
      <dgm:prSet presAssocID="{836D17AA-DB30-4F7A-8145-C32481B57CFF}" presName="rootComposite" presStyleCnt="0">
        <dgm:presLayoutVars/>
      </dgm:prSet>
      <dgm:spPr/>
    </dgm:pt>
    <dgm:pt modelId="{F867FB09-E5B7-4A7E-A5B1-75AE784C8F5F}" type="pres">
      <dgm:prSet presAssocID="{836D17AA-DB30-4F7A-8145-C32481B57CFF}" presName="rootText" presStyleLbl="node0" presStyleIdx="0" presStyleCnt="1">
        <dgm:presLayoutVars>
          <dgm:chMax/>
          <dgm:chPref val="4"/>
        </dgm:presLayoutVars>
      </dgm:prSet>
      <dgm:spPr/>
    </dgm:pt>
    <dgm:pt modelId="{C0E3BD58-8980-4B37-962C-B82D9BCCD9DA}" type="pres">
      <dgm:prSet presAssocID="{836D17AA-DB30-4F7A-8145-C32481B57CFF}" presName="childShape" presStyleCnt="0">
        <dgm:presLayoutVars>
          <dgm:chMax val="0"/>
          <dgm:chPref val="0"/>
        </dgm:presLayoutVars>
      </dgm:prSet>
      <dgm:spPr/>
    </dgm:pt>
    <dgm:pt modelId="{526794C2-551E-4252-B175-4395CC3A72AF}" type="pres">
      <dgm:prSet presAssocID="{36978FB0-F9AC-4B67-B5D9-1910E4779C56}" presName="childComposite" presStyleCnt="0">
        <dgm:presLayoutVars>
          <dgm:chMax val="0"/>
          <dgm:chPref val="0"/>
        </dgm:presLayoutVars>
      </dgm:prSet>
      <dgm:spPr/>
    </dgm:pt>
    <dgm:pt modelId="{111E4DB0-397B-4D25-B378-07C324F43137}" type="pres">
      <dgm:prSet presAssocID="{36978FB0-F9AC-4B67-B5D9-1910E4779C56}" presName="Image" presStyleLbl="nod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DFEB7EC-E2EA-4A47-935E-D31E9421CD02}" type="pres">
      <dgm:prSet presAssocID="{36978FB0-F9AC-4B67-B5D9-1910E4779C56}" presName="childText" presStyleLbl="lnNode1" presStyleIdx="0" presStyleCnt="2">
        <dgm:presLayoutVars>
          <dgm:chMax val="0"/>
          <dgm:chPref val="0"/>
          <dgm:bulletEnabled val="1"/>
        </dgm:presLayoutVars>
      </dgm:prSet>
      <dgm:spPr/>
    </dgm:pt>
    <dgm:pt modelId="{81A45EBA-6E0C-4769-A373-CE0BFC90B905}" type="pres">
      <dgm:prSet presAssocID="{01F40E8F-E992-4041-BB3E-FDCA27A901D0}" presName="childComposite" presStyleCnt="0">
        <dgm:presLayoutVars>
          <dgm:chMax val="0"/>
          <dgm:chPref val="0"/>
        </dgm:presLayoutVars>
      </dgm:prSet>
      <dgm:spPr/>
    </dgm:pt>
    <dgm:pt modelId="{243105CB-7C7D-446B-8387-E4839F4316AE}" type="pres">
      <dgm:prSet presAssocID="{01F40E8F-E992-4041-BB3E-FDCA27A901D0}" presName="Image" presStyleLbl="nod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BDB0E134-9B11-43D2-BC9D-9445131DF7B8}" type="pres">
      <dgm:prSet presAssocID="{01F40E8F-E992-4041-BB3E-FDCA27A901D0}" presName="childText" presStyleLbl="ln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0CDEC134-6AB2-4979-AE22-F752D10B95D0}" type="presOf" srcId="{36978FB0-F9AC-4B67-B5D9-1910E4779C56}" destId="{DDFEB7EC-E2EA-4A47-935E-D31E9421CD02}" srcOrd="0" destOrd="0" presId="urn:microsoft.com/office/officeart/2008/layout/PictureAccentList"/>
    <dgm:cxn modelId="{1A16C762-3476-415F-893D-8E553A6285A6}" type="presOf" srcId="{436E05E4-D150-4A71-AA79-A2780C9A529E}" destId="{A1E0CB57-8F1C-48BA-8164-E8C8CE48E227}" srcOrd="0" destOrd="0" presId="urn:microsoft.com/office/officeart/2008/layout/PictureAccentList"/>
    <dgm:cxn modelId="{2C71727D-F9FA-4E92-A038-493CA2B2B2DC}" srcId="{436E05E4-D150-4A71-AA79-A2780C9A529E}" destId="{836D17AA-DB30-4F7A-8145-C32481B57CFF}" srcOrd="0" destOrd="0" parTransId="{F91AF719-B045-4517-97D9-16EB3129C453}" sibTransId="{33F3C002-8035-468E-BE97-D56B25097498}"/>
    <dgm:cxn modelId="{DC74D68D-023F-48B0-903C-B2FFBACDBE05}" type="presOf" srcId="{01F40E8F-E992-4041-BB3E-FDCA27A901D0}" destId="{BDB0E134-9B11-43D2-BC9D-9445131DF7B8}" srcOrd="0" destOrd="0" presId="urn:microsoft.com/office/officeart/2008/layout/PictureAccentList"/>
    <dgm:cxn modelId="{DD3972D4-CEE3-4762-B2B7-594E986722CB}" type="presOf" srcId="{836D17AA-DB30-4F7A-8145-C32481B57CFF}" destId="{F867FB09-E5B7-4A7E-A5B1-75AE784C8F5F}" srcOrd="0" destOrd="0" presId="urn:microsoft.com/office/officeart/2008/layout/PictureAccentList"/>
    <dgm:cxn modelId="{AAAB04DF-A645-48DF-B5B1-40C0B10C64F9}" srcId="{836D17AA-DB30-4F7A-8145-C32481B57CFF}" destId="{01F40E8F-E992-4041-BB3E-FDCA27A901D0}" srcOrd="1" destOrd="0" parTransId="{9367C971-CBBE-4A97-AE7A-E93EDBF0A79F}" sibTransId="{A57F6DBB-5817-4CB7-9AC2-5B6B0DF0F972}"/>
    <dgm:cxn modelId="{36F1FAE0-C019-403A-B4D9-DDBB602EA1BD}" srcId="{836D17AA-DB30-4F7A-8145-C32481B57CFF}" destId="{36978FB0-F9AC-4B67-B5D9-1910E4779C56}" srcOrd="0" destOrd="0" parTransId="{0414764D-269F-497F-B038-33244EEAF663}" sibTransId="{07701983-03FB-42CD-9911-8AE250416DBE}"/>
    <dgm:cxn modelId="{F6D79658-965B-474C-90CD-AB37FE8777F8}" type="presParOf" srcId="{A1E0CB57-8F1C-48BA-8164-E8C8CE48E227}" destId="{720AEC54-178E-41F0-A569-9AD54F6CFFFE}" srcOrd="0" destOrd="0" presId="urn:microsoft.com/office/officeart/2008/layout/PictureAccentList"/>
    <dgm:cxn modelId="{3E57398D-BCF6-4282-AC95-445768B6C369}" type="presParOf" srcId="{720AEC54-178E-41F0-A569-9AD54F6CFFFE}" destId="{F25AFCA7-C2A6-4514-82F1-250694EDAA66}" srcOrd="0" destOrd="0" presId="urn:microsoft.com/office/officeart/2008/layout/PictureAccentList"/>
    <dgm:cxn modelId="{F2697DBC-3FC1-44BE-A961-1B771A05F174}" type="presParOf" srcId="{F25AFCA7-C2A6-4514-82F1-250694EDAA66}" destId="{F867FB09-E5B7-4A7E-A5B1-75AE784C8F5F}" srcOrd="0" destOrd="0" presId="urn:microsoft.com/office/officeart/2008/layout/PictureAccentList"/>
    <dgm:cxn modelId="{F620D2C1-FB5A-4D5A-A464-716CB1B3723A}" type="presParOf" srcId="{720AEC54-178E-41F0-A569-9AD54F6CFFFE}" destId="{C0E3BD58-8980-4B37-962C-B82D9BCCD9DA}" srcOrd="1" destOrd="0" presId="urn:microsoft.com/office/officeart/2008/layout/PictureAccentList"/>
    <dgm:cxn modelId="{0ED08B99-2337-408C-B51D-DCB9A6BF89F2}" type="presParOf" srcId="{C0E3BD58-8980-4B37-962C-B82D9BCCD9DA}" destId="{526794C2-551E-4252-B175-4395CC3A72AF}" srcOrd="0" destOrd="0" presId="urn:microsoft.com/office/officeart/2008/layout/PictureAccentList"/>
    <dgm:cxn modelId="{B7B8FFF7-5BDE-475C-8D90-69D7E8839299}" type="presParOf" srcId="{526794C2-551E-4252-B175-4395CC3A72AF}" destId="{111E4DB0-397B-4D25-B378-07C324F43137}" srcOrd="0" destOrd="0" presId="urn:microsoft.com/office/officeart/2008/layout/PictureAccentList"/>
    <dgm:cxn modelId="{D06092EB-316F-4E38-A825-BAF60D4E0EC1}" type="presParOf" srcId="{526794C2-551E-4252-B175-4395CC3A72AF}" destId="{DDFEB7EC-E2EA-4A47-935E-D31E9421CD02}" srcOrd="1" destOrd="0" presId="urn:microsoft.com/office/officeart/2008/layout/PictureAccentList"/>
    <dgm:cxn modelId="{3F21B834-4955-48E6-A5CA-3731FF17D5A5}" type="presParOf" srcId="{C0E3BD58-8980-4B37-962C-B82D9BCCD9DA}" destId="{81A45EBA-6E0C-4769-A373-CE0BFC90B905}" srcOrd="1" destOrd="0" presId="urn:microsoft.com/office/officeart/2008/layout/PictureAccentList"/>
    <dgm:cxn modelId="{567E875D-3903-4DAA-B4F1-B018C6E52550}" type="presParOf" srcId="{81A45EBA-6E0C-4769-A373-CE0BFC90B905}" destId="{243105CB-7C7D-446B-8387-E4839F4316AE}" srcOrd="0" destOrd="0" presId="urn:microsoft.com/office/officeart/2008/layout/PictureAccentList"/>
    <dgm:cxn modelId="{C10C2BCC-C05B-4572-B8FF-94157773A395}" type="presParOf" srcId="{81A45EBA-6E0C-4769-A373-CE0BFC90B905}" destId="{BDB0E134-9B11-43D2-BC9D-9445131DF7B8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28C894B-AEC9-453D-B632-0524D0482521}" type="doc">
      <dgm:prSet loTypeId="urn:microsoft.com/office/officeart/2005/8/layout/hProcess4" loCatId="process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ED84FFE-D4CE-4815-A15D-E63A6C8AA7AF}">
      <dgm:prSet phldrT="[Текст]" custT="1"/>
      <dgm:spPr/>
      <dgm:t>
        <a:bodyPr/>
        <a:lstStyle/>
        <a:p>
          <a:r>
            <a:rPr lang="uz-Latn-UZ" sz="6000" dirty="0"/>
            <a:t>1-kun</a:t>
          </a:r>
          <a:endParaRPr lang="ru-RU" sz="6000" dirty="0"/>
        </a:p>
      </dgm:t>
    </dgm:pt>
    <dgm:pt modelId="{1B5CB291-8CE9-4CD9-A363-098452FE6335}" type="parTrans" cxnId="{8855B9FC-4A3C-4202-9B49-A5E5F2466C08}">
      <dgm:prSet/>
      <dgm:spPr/>
      <dgm:t>
        <a:bodyPr/>
        <a:lstStyle/>
        <a:p>
          <a:endParaRPr lang="ru-RU" sz="1800"/>
        </a:p>
      </dgm:t>
    </dgm:pt>
    <dgm:pt modelId="{D949CEE1-3996-46A3-B6E0-56426737AE40}" type="sibTrans" cxnId="{8855B9FC-4A3C-4202-9B49-A5E5F2466C08}">
      <dgm:prSet/>
      <dgm:spPr/>
      <dgm:t>
        <a:bodyPr/>
        <a:lstStyle/>
        <a:p>
          <a:endParaRPr lang="ru-RU" sz="1800"/>
        </a:p>
      </dgm:t>
    </dgm:pt>
    <dgm:pt modelId="{92E080AA-7426-4070-93F6-3DA453F63D73}">
      <dgm:prSet phldrT="[Текст]" custT="1"/>
      <dgm:spPr/>
      <dgm:t>
        <a:bodyPr/>
        <a:lstStyle/>
        <a:p>
          <a:r>
            <a:rPr lang="ru-RU" sz="1500" dirty="0" err="1"/>
            <a:t>Parijdan</a:t>
          </a:r>
          <a:r>
            <a:rPr lang="ru-RU" sz="1500" dirty="0"/>
            <a:t> </a:t>
          </a:r>
          <a:r>
            <a:rPr lang="ru-RU" sz="1500" dirty="0" err="1"/>
            <a:t>Toshkentga</a:t>
          </a:r>
          <a:r>
            <a:rPr lang="ru-RU" sz="1500" dirty="0"/>
            <a:t> </a:t>
          </a:r>
          <a:r>
            <a:rPr lang="ru-RU" sz="1500" dirty="0" err="1"/>
            <a:t>uchib</a:t>
          </a:r>
          <a:r>
            <a:rPr lang="ru-RU" sz="1500" dirty="0"/>
            <a:t> </a:t>
          </a:r>
          <a:r>
            <a:rPr lang="ru-RU" sz="1500" dirty="0" err="1"/>
            <a:t>kelish</a:t>
          </a:r>
          <a:r>
            <a:rPr lang="ru-RU" sz="1500" dirty="0"/>
            <a:t> (6.05 s.). </a:t>
          </a:r>
        </a:p>
      </dgm:t>
    </dgm:pt>
    <dgm:pt modelId="{8FB08566-71F2-42B1-AF9D-915C90C2DEFB}" type="parTrans" cxnId="{8390D459-F44B-4D91-8E5B-68EFC398C87D}">
      <dgm:prSet/>
      <dgm:spPr/>
      <dgm:t>
        <a:bodyPr/>
        <a:lstStyle/>
        <a:p>
          <a:endParaRPr lang="ru-RU" sz="1800"/>
        </a:p>
      </dgm:t>
    </dgm:pt>
    <dgm:pt modelId="{697B9634-DA90-4706-8D14-910764F3EC38}" type="sibTrans" cxnId="{8390D459-F44B-4D91-8E5B-68EFC398C87D}">
      <dgm:prSet/>
      <dgm:spPr/>
      <dgm:t>
        <a:bodyPr/>
        <a:lstStyle/>
        <a:p>
          <a:endParaRPr lang="ru-RU" sz="1800"/>
        </a:p>
      </dgm:t>
    </dgm:pt>
    <dgm:pt modelId="{F4FAB166-DD7F-45D7-A6AD-055CDCA9710F}">
      <dgm:prSet phldrT="[Текст]" custT="1"/>
      <dgm:spPr/>
      <dgm:t>
        <a:bodyPr/>
        <a:lstStyle/>
        <a:p>
          <a:r>
            <a:rPr lang="uz-Latn-UZ" sz="6000" dirty="0"/>
            <a:t>2-kun</a:t>
          </a:r>
          <a:endParaRPr lang="ru-RU" sz="6000" dirty="0"/>
        </a:p>
      </dgm:t>
    </dgm:pt>
    <dgm:pt modelId="{223AF5D0-61E0-4E1C-AEFD-5DEC090B117B}" type="parTrans" cxnId="{5335B516-CE22-4A87-9F02-EDB887F73F6C}">
      <dgm:prSet/>
      <dgm:spPr/>
      <dgm:t>
        <a:bodyPr/>
        <a:lstStyle/>
        <a:p>
          <a:endParaRPr lang="ru-RU" sz="1800"/>
        </a:p>
      </dgm:t>
    </dgm:pt>
    <dgm:pt modelId="{41281CAF-80C3-4067-93EC-2B8E58FF93BB}" type="sibTrans" cxnId="{5335B516-CE22-4A87-9F02-EDB887F73F6C}">
      <dgm:prSet/>
      <dgm:spPr/>
      <dgm:t>
        <a:bodyPr/>
        <a:lstStyle/>
        <a:p>
          <a:endParaRPr lang="ru-RU" sz="1800"/>
        </a:p>
      </dgm:t>
    </dgm:pt>
    <dgm:pt modelId="{C6762280-DD80-415D-839F-93C714A84394}">
      <dgm:prSet phldrT="[Текст]" custT="1"/>
      <dgm:spPr/>
      <dgm:t>
        <a:bodyPr/>
        <a:lstStyle/>
        <a:p>
          <a:r>
            <a:rPr lang="ru-RU" sz="1600" dirty="0" err="1"/>
            <a:t>Nonushta</a:t>
          </a:r>
          <a:r>
            <a:rPr lang="ru-RU" sz="1600" dirty="0"/>
            <a:t> (7.30-8.00). </a:t>
          </a:r>
        </a:p>
      </dgm:t>
    </dgm:pt>
    <dgm:pt modelId="{8D4C6D02-012C-487E-A9E8-9C3B0374FE1C}" type="parTrans" cxnId="{3187AD62-4C55-41E6-9BAB-1AE463C3A3A8}">
      <dgm:prSet/>
      <dgm:spPr/>
      <dgm:t>
        <a:bodyPr/>
        <a:lstStyle/>
        <a:p>
          <a:endParaRPr lang="ru-RU" sz="1800"/>
        </a:p>
      </dgm:t>
    </dgm:pt>
    <dgm:pt modelId="{4FBFE1C1-F693-4384-925E-DE98573CA4D2}" type="sibTrans" cxnId="{3187AD62-4C55-41E6-9BAB-1AE463C3A3A8}">
      <dgm:prSet/>
      <dgm:spPr/>
      <dgm:t>
        <a:bodyPr/>
        <a:lstStyle/>
        <a:p>
          <a:endParaRPr lang="ru-RU" sz="1800"/>
        </a:p>
      </dgm:t>
    </dgm:pt>
    <dgm:pt modelId="{EFA2E7C8-E0CD-4677-AE23-B5429BC72012}">
      <dgm:prSet phldrT="[Текст]" custT="1"/>
      <dgm:spPr/>
      <dgm:t>
        <a:bodyPr/>
        <a:lstStyle/>
        <a:p>
          <a:r>
            <a:rPr lang="uz-Latn-UZ" sz="6000" dirty="0"/>
            <a:t>3-kun</a:t>
          </a:r>
          <a:endParaRPr lang="ru-RU" sz="6000" dirty="0"/>
        </a:p>
      </dgm:t>
    </dgm:pt>
    <dgm:pt modelId="{4ED719A8-8168-4A40-8F2F-003BBBB1104D}" type="parTrans" cxnId="{B12D2F74-75A0-4481-BC7D-12573061267D}">
      <dgm:prSet/>
      <dgm:spPr/>
      <dgm:t>
        <a:bodyPr/>
        <a:lstStyle/>
        <a:p>
          <a:endParaRPr lang="ru-RU" sz="1800"/>
        </a:p>
      </dgm:t>
    </dgm:pt>
    <dgm:pt modelId="{A7A6544E-673D-482D-918A-733F2E22B09E}" type="sibTrans" cxnId="{B12D2F74-75A0-4481-BC7D-12573061267D}">
      <dgm:prSet/>
      <dgm:spPr/>
      <dgm:t>
        <a:bodyPr/>
        <a:lstStyle/>
        <a:p>
          <a:endParaRPr lang="ru-RU" sz="1800"/>
        </a:p>
      </dgm:t>
    </dgm:pt>
    <dgm:pt modelId="{F814D826-A4F7-41A8-AB45-520B169053CD}">
      <dgm:prSet phldrT="[Текст]" custT="1"/>
      <dgm:spPr/>
      <dgm:t>
        <a:bodyPr/>
        <a:lstStyle/>
        <a:p>
          <a:r>
            <a:rPr lang="ru-RU" sz="1500" dirty="0" err="1"/>
            <a:t>Nonushta</a:t>
          </a:r>
          <a:r>
            <a:rPr lang="ru-RU" sz="1500" dirty="0"/>
            <a:t> (7.30-8.00). </a:t>
          </a:r>
        </a:p>
      </dgm:t>
    </dgm:pt>
    <dgm:pt modelId="{6099C44C-B2EA-412D-AC74-C362B795C517}" type="parTrans" cxnId="{E4AB444B-8A48-4F02-8DF7-9314C475DBC3}">
      <dgm:prSet/>
      <dgm:spPr/>
      <dgm:t>
        <a:bodyPr/>
        <a:lstStyle/>
        <a:p>
          <a:endParaRPr lang="ru-RU" sz="1800"/>
        </a:p>
      </dgm:t>
    </dgm:pt>
    <dgm:pt modelId="{FA2436C7-7F80-4B10-B92B-18C3A721A38E}" type="sibTrans" cxnId="{E4AB444B-8A48-4F02-8DF7-9314C475DBC3}">
      <dgm:prSet/>
      <dgm:spPr/>
      <dgm:t>
        <a:bodyPr/>
        <a:lstStyle/>
        <a:p>
          <a:endParaRPr lang="ru-RU" sz="1800"/>
        </a:p>
      </dgm:t>
    </dgm:pt>
    <dgm:pt modelId="{197E2FF0-6727-41A4-A129-723F29DA6D30}">
      <dgm:prSet custT="1"/>
      <dgm:spPr/>
      <dgm:t>
        <a:bodyPr/>
        <a:lstStyle/>
        <a:p>
          <a:r>
            <a:rPr lang="ru-RU" sz="1600" dirty="0" err="1"/>
            <a:t>Kechki</a:t>
          </a:r>
          <a:r>
            <a:rPr lang="ru-RU" sz="1600" dirty="0"/>
            <a:t> </a:t>
          </a:r>
          <a:r>
            <a:rPr lang="ru-RU" sz="1600" dirty="0" err="1"/>
            <a:t>ovqat</a:t>
          </a:r>
          <a:r>
            <a:rPr lang="ru-RU" sz="1600" dirty="0"/>
            <a:t> (20.00-21.00). </a:t>
          </a:r>
          <a:r>
            <a:rPr lang="ru-RU" sz="1600" dirty="0" err="1"/>
            <a:t>Uyquga</a:t>
          </a:r>
          <a:r>
            <a:rPr lang="ru-RU" sz="1600" dirty="0"/>
            <a:t> </a:t>
          </a:r>
          <a:r>
            <a:rPr lang="ru-RU" sz="1600" dirty="0" err="1"/>
            <a:t>yotish</a:t>
          </a:r>
          <a:r>
            <a:rPr lang="ru-RU" sz="1600" dirty="0"/>
            <a:t>/</a:t>
          </a:r>
          <a:r>
            <a:rPr lang="ru-RU" sz="1600" dirty="0" err="1"/>
            <a:t>bo‘sh</a:t>
          </a:r>
          <a:r>
            <a:rPr lang="ru-RU" sz="1600" dirty="0"/>
            <a:t> </a:t>
          </a:r>
          <a:r>
            <a:rPr lang="ru-RU" sz="1600" dirty="0" err="1"/>
            <a:t>vaqt</a:t>
          </a:r>
          <a:r>
            <a:rPr lang="ru-RU" sz="1600" dirty="0"/>
            <a:t>.</a:t>
          </a:r>
        </a:p>
      </dgm:t>
    </dgm:pt>
    <dgm:pt modelId="{D55F82DD-E332-4FD4-967F-2816061C17A7}" type="parTrans" cxnId="{FE35D3F0-1DCF-40AF-9DFD-58E089E77410}">
      <dgm:prSet/>
      <dgm:spPr/>
      <dgm:t>
        <a:bodyPr/>
        <a:lstStyle/>
        <a:p>
          <a:endParaRPr lang="ru-RU" sz="1800"/>
        </a:p>
      </dgm:t>
    </dgm:pt>
    <dgm:pt modelId="{E77FB4DF-6663-4937-9E53-934AA5E5CC37}" type="sibTrans" cxnId="{FE35D3F0-1DCF-40AF-9DFD-58E089E77410}">
      <dgm:prSet/>
      <dgm:spPr/>
      <dgm:t>
        <a:bodyPr/>
        <a:lstStyle/>
        <a:p>
          <a:endParaRPr lang="ru-RU" sz="1800"/>
        </a:p>
      </dgm:t>
    </dgm:pt>
    <dgm:pt modelId="{D1F8B69F-BC12-48B7-AF3F-9DA911D13A0C}">
      <dgm:prSet phldrT="[Текст]" custT="1"/>
      <dgm:spPr/>
      <dgm:t>
        <a:bodyPr/>
        <a:lstStyle/>
        <a:p>
          <a:r>
            <a:rPr lang="ru-RU" sz="1500" dirty="0" err="1"/>
            <a:t>Joylashish</a:t>
          </a:r>
          <a:r>
            <a:rPr lang="ru-RU" sz="1500" dirty="0"/>
            <a:t> </a:t>
          </a:r>
          <a:r>
            <a:rPr lang="ru-RU" sz="1500" dirty="0" err="1"/>
            <a:t>va</a:t>
          </a:r>
          <a:r>
            <a:rPr lang="ru-RU" sz="1500" dirty="0"/>
            <a:t> </a:t>
          </a:r>
          <a:r>
            <a:rPr lang="ru-RU" sz="1500" dirty="0" err="1"/>
            <a:t>dam</a:t>
          </a:r>
          <a:r>
            <a:rPr lang="ru-RU" sz="1500" dirty="0"/>
            <a:t> </a:t>
          </a:r>
          <a:r>
            <a:rPr lang="ru-RU" sz="1500" dirty="0" err="1"/>
            <a:t>olish</a:t>
          </a:r>
          <a:r>
            <a:rPr lang="ru-RU" sz="1500" dirty="0"/>
            <a:t> (</a:t>
          </a:r>
          <a:r>
            <a:rPr lang="ru-RU" sz="1500" dirty="0" err="1"/>
            <a:t>to</a:t>
          </a:r>
          <a:r>
            <a:rPr lang="ru-RU" sz="1500" dirty="0"/>
            <a:t> 9.30 </a:t>
          </a:r>
          <a:r>
            <a:rPr lang="ru-RU" sz="1500" dirty="0" err="1"/>
            <a:t>gacha</a:t>
          </a:r>
          <a:r>
            <a:rPr lang="ru-RU" sz="1500" dirty="0"/>
            <a:t>). </a:t>
          </a:r>
        </a:p>
      </dgm:t>
    </dgm:pt>
    <dgm:pt modelId="{D9197761-B396-4C14-BB09-F3F00D30799B}" type="parTrans" cxnId="{8A2FF384-868E-42F0-8CC1-7E5E4B2F072D}">
      <dgm:prSet/>
      <dgm:spPr/>
      <dgm:t>
        <a:bodyPr/>
        <a:lstStyle/>
        <a:p>
          <a:endParaRPr lang="ru-RU" sz="1800"/>
        </a:p>
      </dgm:t>
    </dgm:pt>
    <dgm:pt modelId="{70C6814F-EA36-4170-8B84-EE50F6A19720}" type="sibTrans" cxnId="{8A2FF384-868E-42F0-8CC1-7E5E4B2F072D}">
      <dgm:prSet/>
      <dgm:spPr/>
      <dgm:t>
        <a:bodyPr/>
        <a:lstStyle/>
        <a:p>
          <a:endParaRPr lang="ru-RU" sz="1800"/>
        </a:p>
      </dgm:t>
    </dgm:pt>
    <dgm:pt modelId="{7A9EF11A-103C-4EBB-84D1-3823C5B2344C}">
      <dgm:prSet phldrT="[Текст]" custT="1"/>
      <dgm:spPr/>
      <dgm:t>
        <a:bodyPr/>
        <a:lstStyle/>
        <a:p>
          <a:r>
            <a:rPr lang="ru-RU" sz="1500" dirty="0" err="1"/>
            <a:t>Mehmonxonaga</a:t>
          </a:r>
          <a:r>
            <a:rPr lang="ru-RU" sz="1500" dirty="0"/>
            <a:t> </a:t>
          </a:r>
          <a:r>
            <a:rPr lang="ru-RU" sz="1500" dirty="0" err="1"/>
            <a:t>transfert</a:t>
          </a:r>
          <a:r>
            <a:rPr lang="ru-RU" sz="1500" dirty="0"/>
            <a:t> (8.00). </a:t>
          </a:r>
        </a:p>
      </dgm:t>
    </dgm:pt>
    <dgm:pt modelId="{DC275F97-730F-46F1-867C-B18CFE4B1D7F}" type="parTrans" cxnId="{8A6113A6-4347-45DD-9212-9FBF0D62A6EF}">
      <dgm:prSet/>
      <dgm:spPr/>
      <dgm:t>
        <a:bodyPr/>
        <a:lstStyle/>
        <a:p>
          <a:endParaRPr lang="ru-RU" sz="1800"/>
        </a:p>
      </dgm:t>
    </dgm:pt>
    <dgm:pt modelId="{C754B5FF-4DBB-467D-B155-92ABE47BD4B5}" type="sibTrans" cxnId="{8A6113A6-4347-45DD-9212-9FBF0D62A6EF}">
      <dgm:prSet/>
      <dgm:spPr/>
      <dgm:t>
        <a:bodyPr/>
        <a:lstStyle/>
        <a:p>
          <a:endParaRPr lang="ru-RU" sz="1800"/>
        </a:p>
      </dgm:t>
    </dgm:pt>
    <dgm:pt modelId="{14D61B89-6C20-4D26-BBE5-FF41966A1870}">
      <dgm:prSet phldrT="[Текст]" custT="1"/>
      <dgm:spPr/>
      <dgm:t>
        <a:bodyPr/>
        <a:lstStyle/>
        <a:p>
          <a:r>
            <a:rPr lang="ru-RU" sz="1500" dirty="0" err="1"/>
            <a:t>Shahar</a:t>
          </a:r>
          <a:r>
            <a:rPr lang="ru-RU" sz="1500" dirty="0"/>
            <a:t> </a:t>
          </a:r>
          <a:r>
            <a:rPr lang="ru-RU" sz="1500" dirty="0" err="1"/>
            <a:t>bo‘ylab</a:t>
          </a:r>
          <a:r>
            <a:rPr lang="ru-RU" sz="1500" dirty="0"/>
            <a:t> </a:t>
          </a:r>
          <a:r>
            <a:rPr lang="ru-RU" sz="1500" dirty="0" err="1"/>
            <a:t>sayohat</a:t>
          </a:r>
          <a:r>
            <a:rPr lang="ru-RU" sz="1500" dirty="0"/>
            <a:t> (10.00-13.30). </a:t>
          </a:r>
        </a:p>
      </dgm:t>
    </dgm:pt>
    <dgm:pt modelId="{7DE3AD01-D7A7-4C60-9DED-C9489136BF0A}" type="parTrans" cxnId="{E66F670D-6B4B-446B-8406-CFF4E4E41655}">
      <dgm:prSet/>
      <dgm:spPr/>
      <dgm:t>
        <a:bodyPr/>
        <a:lstStyle/>
        <a:p>
          <a:endParaRPr lang="ru-RU" sz="1800"/>
        </a:p>
      </dgm:t>
    </dgm:pt>
    <dgm:pt modelId="{1481C309-C344-4A03-916A-F4855D78F025}" type="sibTrans" cxnId="{E66F670D-6B4B-446B-8406-CFF4E4E41655}">
      <dgm:prSet/>
      <dgm:spPr/>
      <dgm:t>
        <a:bodyPr/>
        <a:lstStyle/>
        <a:p>
          <a:endParaRPr lang="ru-RU" sz="1800"/>
        </a:p>
      </dgm:t>
    </dgm:pt>
    <dgm:pt modelId="{0D0B348F-39D2-4656-BFB5-5FB813892EA0}">
      <dgm:prSet phldrT="[Текст]" custT="1"/>
      <dgm:spPr/>
      <dgm:t>
        <a:bodyPr/>
        <a:lstStyle/>
        <a:p>
          <a:r>
            <a:rPr lang="ru-RU" sz="1500" dirty="0" err="1"/>
            <a:t>Restoranda</a:t>
          </a:r>
          <a:r>
            <a:rPr lang="ru-RU" sz="1500" dirty="0"/>
            <a:t> </a:t>
          </a:r>
          <a:r>
            <a:rPr lang="ru-RU" sz="1500" dirty="0" err="1"/>
            <a:t>tushlik</a:t>
          </a:r>
          <a:r>
            <a:rPr lang="ru-RU" sz="1500" dirty="0"/>
            <a:t> (13.30-14.30). </a:t>
          </a:r>
        </a:p>
      </dgm:t>
    </dgm:pt>
    <dgm:pt modelId="{BBAE7F72-54E6-416E-A570-A0C603542C86}" type="parTrans" cxnId="{BD768A67-5755-4863-8AB5-A89CACACEACA}">
      <dgm:prSet/>
      <dgm:spPr/>
      <dgm:t>
        <a:bodyPr/>
        <a:lstStyle/>
        <a:p>
          <a:endParaRPr lang="ru-RU" sz="1800"/>
        </a:p>
      </dgm:t>
    </dgm:pt>
    <dgm:pt modelId="{4652909E-3012-4260-BA20-372A48B6EA33}" type="sibTrans" cxnId="{BD768A67-5755-4863-8AB5-A89CACACEACA}">
      <dgm:prSet/>
      <dgm:spPr/>
      <dgm:t>
        <a:bodyPr/>
        <a:lstStyle/>
        <a:p>
          <a:endParaRPr lang="ru-RU" sz="1800"/>
        </a:p>
      </dgm:t>
    </dgm:pt>
    <dgm:pt modelId="{C6E51012-8E94-4919-9D2E-43C72151BABB}">
      <dgm:prSet phldrT="[Текст]" custT="1"/>
      <dgm:spPr/>
      <dgm:t>
        <a:bodyPr/>
        <a:lstStyle/>
        <a:p>
          <a:r>
            <a:rPr lang="ru-RU" sz="1500" dirty="0" err="1"/>
            <a:t>Ekskursiya</a:t>
          </a:r>
          <a:r>
            <a:rPr lang="ru-RU" sz="1500" dirty="0"/>
            <a:t> </a:t>
          </a:r>
          <a:r>
            <a:rPr lang="ru-RU" sz="1500" dirty="0" err="1"/>
            <a:t>yetakchisi</a:t>
          </a:r>
          <a:r>
            <a:rPr lang="ru-RU" sz="1500" dirty="0"/>
            <a:t> </a:t>
          </a:r>
          <a:r>
            <a:rPr lang="ru-RU" sz="1500" dirty="0" err="1"/>
            <a:t>hamkorligida</a:t>
          </a:r>
          <a:r>
            <a:rPr lang="ru-RU" sz="1500" dirty="0"/>
            <a:t> </a:t>
          </a:r>
          <a:r>
            <a:rPr lang="ru-RU" sz="1500" dirty="0" err="1"/>
            <a:t>madrasalar</a:t>
          </a:r>
          <a:r>
            <a:rPr lang="ru-RU" sz="1500" dirty="0"/>
            <a:t> </a:t>
          </a:r>
          <a:r>
            <a:rPr lang="ru-RU" sz="1500" dirty="0" err="1"/>
            <a:t>va</a:t>
          </a:r>
          <a:r>
            <a:rPr lang="ru-RU" sz="1500" dirty="0"/>
            <a:t> </a:t>
          </a:r>
          <a:r>
            <a:rPr lang="ru-RU" sz="1500" dirty="0" err="1"/>
            <a:t>madaniy</a:t>
          </a:r>
          <a:r>
            <a:rPr lang="ru-RU" sz="1500" dirty="0"/>
            <a:t> </a:t>
          </a:r>
          <a:r>
            <a:rPr lang="ru-RU" sz="1500" dirty="0" err="1"/>
            <a:t>markazlarga</a:t>
          </a:r>
          <a:r>
            <a:rPr lang="ru-RU" sz="1500" dirty="0"/>
            <a:t> </a:t>
          </a:r>
          <a:r>
            <a:rPr lang="ru-RU" sz="1500" dirty="0" err="1"/>
            <a:t>tashrif</a:t>
          </a:r>
          <a:r>
            <a:rPr lang="ru-RU" sz="1500" dirty="0"/>
            <a:t> (13.30-17.30). </a:t>
          </a:r>
        </a:p>
      </dgm:t>
    </dgm:pt>
    <dgm:pt modelId="{8AF93251-AD90-41D1-8675-081F88108609}" type="parTrans" cxnId="{762314E4-7835-4D80-97D1-C644B8CB0FA6}">
      <dgm:prSet/>
      <dgm:spPr/>
      <dgm:t>
        <a:bodyPr/>
        <a:lstStyle/>
        <a:p>
          <a:endParaRPr lang="ru-RU" sz="1800"/>
        </a:p>
      </dgm:t>
    </dgm:pt>
    <dgm:pt modelId="{16DAC442-3204-48A0-840F-60C41F10862D}" type="sibTrans" cxnId="{762314E4-7835-4D80-97D1-C644B8CB0FA6}">
      <dgm:prSet/>
      <dgm:spPr/>
      <dgm:t>
        <a:bodyPr/>
        <a:lstStyle/>
        <a:p>
          <a:endParaRPr lang="ru-RU" sz="1800"/>
        </a:p>
      </dgm:t>
    </dgm:pt>
    <dgm:pt modelId="{44376BEF-0C23-43B7-BA26-431DD84FC3BD}">
      <dgm:prSet phldrT="[Текст]" custT="1"/>
      <dgm:spPr/>
      <dgm:t>
        <a:bodyPr/>
        <a:lstStyle/>
        <a:p>
          <a:r>
            <a:rPr lang="ru-RU" sz="1500" dirty="0" err="1"/>
            <a:t>Teatrlashtirilgan</a:t>
          </a:r>
          <a:r>
            <a:rPr lang="ru-RU" sz="1500" dirty="0"/>
            <a:t> </a:t>
          </a:r>
          <a:r>
            <a:rPr lang="ru-RU" sz="1500" dirty="0" err="1"/>
            <a:t>namoyishda</a:t>
          </a:r>
          <a:r>
            <a:rPr lang="ru-RU" sz="1500" dirty="0"/>
            <a:t> </a:t>
          </a:r>
          <a:r>
            <a:rPr lang="ru-RU" sz="1500" dirty="0" err="1"/>
            <a:t>ishtirok</a:t>
          </a:r>
          <a:r>
            <a:rPr lang="ru-RU" sz="1500" dirty="0"/>
            <a:t> </a:t>
          </a:r>
          <a:r>
            <a:rPr lang="ru-RU" sz="1500" dirty="0" err="1"/>
            <a:t>etish</a:t>
          </a:r>
          <a:r>
            <a:rPr lang="ru-RU" sz="1500" dirty="0"/>
            <a:t> (18.00-19.30). </a:t>
          </a:r>
        </a:p>
      </dgm:t>
    </dgm:pt>
    <dgm:pt modelId="{37C192C6-CF63-4CD9-B0D5-33BC4F5596FE}" type="parTrans" cxnId="{2CC17501-9755-43B9-8EE4-5D93BC640243}">
      <dgm:prSet/>
      <dgm:spPr/>
      <dgm:t>
        <a:bodyPr/>
        <a:lstStyle/>
        <a:p>
          <a:endParaRPr lang="ru-RU" sz="1800"/>
        </a:p>
      </dgm:t>
    </dgm:pt>
    <dgm:pt modelId="{5E983135-D66A-47BE-87D0-958655776358}" type="sibTrans" cxnId="{2CC17501-9755-43B9-8EE4-5D93BC640243}">
      <dgm:prSet/>
      <dgm:spPr/>
      <dgm:t>
        <a:bodyPr/>
        <a:lstStyle/>
        <a:p>
          <a:endParaRPr lang="ru-RU" sz="1800"/>
        </a:p>
      </dgm:t>
    </dgm:pt>
    <dgm:pt modelId="{782E9A98-5BD8-4A89-BA24-60508BED8C28}">
      <dgm:prSet phldrT="[Текст]" custT="1"/>
      <dgm:spPr/>
      <dgm:t>
        <a:bodyPr/>
        <a:lstStyle/>
        <a:p>
          <a:r>
            <a:rPr lang="ru-RU" sz="1500" dirty="0" err="1"/>
            <a:t>Kechki</a:t>
          </a:r>
          <a:r>
            <a:rPr lang="ru-RU" sz="1500" dirty="0"/>
            <a:t> </a:t>
          </a:r>
          <a:r>
            <a:rPr lang="ru-RU" sz="1500" dirty="0" err="1"/>
            <a:t>ovqat</a:t>
          </a:r>
          <a:r>
            <a:rPr lang="ru-RU" sz="1500" dirty="0"/>
            <a:t> (20.00 </a:t>
          </a:r>
          <a:r>
            <a:rPr lang="ru-RU" sz="1500" dirty="0" err="1"/>
            <a:t>da</a:t>
          </a:r>
          <a:r>
            <a:rPr lang="ru-RU" sz="1500" dirty="0"/>
            <a:t>). </a:t>
          </a:r>
          <a:r>
            <a:rPr lang="ru-RU" sz="1500" dirty="0" err="1"/>
            <a:t>Uyquga</a:t>
          </a:r>
          <a:r>
            <a:rPr lang="ru-RU" sz="1500" dirty="0"/>
            <a:t> </a:t>
          </a:r>
          <a:r>
            <a:rPr lang="ru-RU" sz="1500" dirty="0" err="1"/>
            <a:t>yotish</a:t>
          </a:r>
          <a:r>
            <a:rPr lang="ru-RU" sz="1500" dirty="0"/>
            <a:t>/</a:t>
          </a:r>
          <a:r>
            <a:rPr lang="ru-RU" sz="1500" dirty="0" err="1"/>
            <a:t>bo‘sh</a:t>
          </a:r>
          <a:r>
            <a:rPr lang="ru-RU" sz="1500" dirty="0"/>
            <a:t> </a:t>
          </a:r>
          <a:r>
            <a:rPr lang="ru-RU" sz="1500" dirty="0" err="1"/>
            <a:t>vaqt</a:t>
          </a:r>
          <a:r>
            <a:rPr lang="ru-RU" sz="1500" dirty="0"/>
            <a:t>.</a:t>
          </a:r>
        </a:p>
      </dgm:t>
    </dgm:pt>
    <dgm:pt modelId="{2BCBE738-90D8-4AE9-AEF8-3AA7F1221978}" type="parTrans" cxnId="{150931BB-E6C0-4CF5-88EB-C41D67CE25DC}">
      <dgm:prSet/>
      <dgm:spPr/>
      <dgm:t>
        <a:bodyPr/>
        <a:lstStyle/>
        <a:p>
          <a:endParaRPr lang="ru-RU" sz="1800"/>
        </a:p>
      </dgm:t>
    </dgm:pt>
    <dgm:pt modelId="{D2DEB46B-D4DE-4520-A9A3-13CB936BF2A1}" type="sibTrans" cxnId="{150931BB-E6C0-4CF5-88EB-C41D67CE25DC}">
      <dgm:prSet/>
      <dgm:spPr/>
      <dgm:t>
        <a:bodyPr/>
        <a:lstStyle/>
        <a:p>
          <a:endParaRPr lang="ru-RU" sz="1800"/>
        </a:p>
      </dgm:t>
    </dgm:pt>
    <dgm:pt modelId="{4A4496A8-62F8-4463-8733-38D08BE3CCC9}">
      <dgm:prSet phldrT="[Текст]" custT="1"/>
      <dgm:spPr/>
      <dgm:t>
        <a:bodyPr/>
        <a:lstStyle/>
        <a:p>
          <a:r>
            <a:rPr lang="ru-RU" sz="1600" dirty="0" err="1"/>
            <a:t>Tarixiy</a:t>
          </a:r>
          <a:r>
            <a:rPr lang="ru-RU" sz="1600" dirty="0"/>
            <a:t> </a:t>
          </a:r>
          <a:r>
            <a:rPr lang="ru-RU" sz="1600" dirty="0" err="1"/>
            <a:t>joylarga</a:t>
          </a:r>
          <a:r>
            <a:rPr lang="ru-RU" sz="1600" dirty="0"/>
            <a:t> </a:t>
          </a:r>
          <a:r>
            <a:rPr lang="ru-RU" sz="1600" dirty="0" err="1"/>
            <a:t>sayohat</a:t>
          </a:r>
          <a:r>
            <a:rPr lang="ru-RU" sz="1600" dirty="0"/>
            <a:t> (8.00-13.30).  </a:t>
          </a:r>
        </a:p>
      </dgm:t>
    </dgm:pt>
    <dgm:pt modelId="{F9B8F7E9-3BCA-40EF-ADF0-69D117787FCD}" type="parTrans" cxnId="{FB9D5CFD-AB66-4813-B1D4-A82B866BFBC9}">
      <dgm:prSet/>
      <dgm:spPr/>
      <dgm:t>
        <a:bodyPr/>
        <a:lstStyle/>
        <a:p>
          <a:endParaRPr lang="ru-RU" sz="1800"/>
        </a:p>
      </dgm:t>
    </dgm:pt>
    <dgm:pt modelId="{D5CDAEDF-58FF-4360-8C9B-9F48ECC83D0A}" type="sibTrans" cxnId="{FB9D5CFD-AB66-4813-B1D4-A82B866BFBC9}">
      <dgm:prSet/>
      <dgm:spPr/>
      <dgm:t>
        <a:bodyPr/>
        <a:lstStyle/>
        <a:p>
          <a:endParaRPr lang="ru-RU" sz="1800"/>
        </a:p>
      </dgm:t>
    </dgm:pt>
    <dgm:pt modelId="{8C713B35-0C98-4B7F-84BC-326D428557C7}">
      <dgm:prSet phldrT="[Текст]" custT="1"/>
      <dgm:spPr/>
      <dgm:t>
        <a:bodyPr/>
        <a:lstStyle/>
        <a:p>
          <a:r>
            <a:rPr lang="ru-RU" sz="1600" dirty="0" err="1"/>
            <a:t>Tushlik</a:t>
          </a:r>
          <a:r>
            <a:rPr lang="ru-RU" sz="1600" dirty="0"/>
            <a:t>  (13.30-14.30).  </a:t>
          </a:r>
        </a:p>
      </dgm:t>
    </dgm:pt>
    <dgm:pt modelId="{033DCD6B-99C7-428B-B53A-5EEAC17C9CB0}" type="parTrans" cxnId="{C7B30D5A-CFC4-4677-A515-9A9F2CDE9EFC}">
      <dgm:prSet/>
      <dgm:spPr/>
      <dgm:t>
        <a:bodyPr/>
        <a:lstStyle/>
        <a:p>
          <a:endParaRPr lang="ru-RU" sz="1800"/>
        </a:p>
      </dgm:t>
    </dgm:pt>
    <dgm:pt modelId="{6DDCAFF5-DE0C-4352-9ACF-448E42FC258C}" type="sibTrans" cxnId="{C7B30D5A-CFC4-4677-A515-9A9F2CDE9EFC}">
      <dgm:prSet/>
      <dgm:spPr/>
      <dgm:t>
        <a:bodyPr/>
        <a:lstStyle/>
        <a:p>
          <a:endParaRPr lang="ru-RU" sz="1800"/>
        </a:p>
      </dgm:t>
    </dgm:pt>
    <dgm:pt modelId="{241F7774-1B2B-45DC-89A3-32343540D421}">
      <dgm:prSet phldrT="[Текст]" custT="1"/>
      <dgm:spPr/>
      <dgm:t>
        <a:bodyPr/>
        <a:lstStyle/>
        <a:p>
          <a:r>
            <a:rPr lang="ru-RU" sz="1600" dirty="0" err="1"/>
            <a:t>Bo‘sh</a:t>
          </a:r>
          <a:r>
            <a:rPr lang="ru-RU" sz="1600" dirty="0"/>
            <a:t>  </a:t>
          </a:r>
          <a:r>
            <a:rPr lang="ru-RU" sz="1600" dirty="0" err="1"/>
            <a:t>vaqt</a:t>
          </a:r>
          <a:r>
            <a:rPr lang="ru-RU" sz="1600" dirty="0"/>
            <a:t>  (14.30-20.00).</a:t>
          </a:r>
        </a:p>
      </dgm:t>
    </dgm:pt>
    <dgm:pt modelId="{EE9BEC52-046F-445E-8685-F42BAB17465A}" type="parTrans" cxnId="{9FFA7A41-0D07-42B7-95FC-E97484E416B8}">
      <dgm:prSet/>
      <dgm:spPr/>
      <dgm:t>
        <a:bodyPr/>
        <a:lstStyle/>
        <a:p>
          <a:endParaRPr lang="ru-RU" sz="1800"/>
        </a:p>
      </dgm:t>
    </dgm:pt>
    <dgm:pt modelId="{9435E714-292B-4326-BCC3-6DC456376973}" type="sibTrans" cxnId="{9FFA7A41-0D07-42B7-95FC-E97484E416B8}">
      <dgm:prSet/>
      <dgm:spPr/>
      <dgm:t>
        <a:bodyPr/>
        <a:lstStyle/>
        <a:p>
          <a:endParaRPr lang="ru-RU" sz="1800"/>
        </a:p>
      </dgm:t>
    </dgm:pt>
    <dgm:pt modelId="{01E5BFAA-AD66-4DD6-9336-4FBAED0D2085}">
      <dgm:prSet phldrT="[Текст]" custT="1"/>
      <dgm:spPr/>
      <dgm:t>
        <a:bodyPr/>
        <a:lstStyle/>
        <a:p>
          <a:r>
            <a:rPr lang="ru-RU" sz="1500" dirty="0" err="1"/>
            <a:t>Samarqandga</a:t>
          </a:r>
          <a:r>
            <a:rPr lang="ru-RU" sz="1500" dirty="0"/>
            <a:t> </a:t>
          </a:r>
          <a:r>
            <a:rPr lang="ru-RU" sz="1500" dirty="0" err="1"/>
            <a:t>jo‘nash</a:t>
          </a:r>
          <a:r>
            <a:rPr lang="ru-RU" sz="1500" dirty="0"/>
            <a:t> (8.00-13.00). </a:t>
          </a:r>
        </a:p>
      </dgm:t>
    </dgm:pt>
    <dgm:pt modelId="{FB711DE9-7BF3-4077-BD82-A79D269FE4C4}" type="parTrans" cxnId="{61294A89-201E-42D6-A7F3-0928871ABF1C}">
      <dgm:prSet/>
      <dgm:spPr/>
      <dgm:t>
        <a:bodyPr/>
        <a:lstStyle/>
        <a:p>
          <a:endParaRPr lang="ru-RU" sz="1800"/>
        </a:p>
      </dgm:t>
    </dgm:pt>
    <dgm:pt modelId="{EFDA730D-1154-4B25-856C-C3F1D974AD30}" type="sibTrans" cxnId="{61294A89-201E-42D6-A7F3-0928871ABF1C}">
      <dgm:prSet/>
      <dgm:spPr/>
      <dgm:t>
        <a:bodyPr/>
        <a:lstStyle/>
        <a:p>
          <a:endParaRPr lang="ru-RU" sz="1800"/>
        </a:p>
      </dgm:t>
    </dgm:pt>
    <dgm:pt modelId="{F1C0BD19-62EC-464A-B029-86AB33BA3A88}">
      <dgm:prSet phldrT="[Текст]" custT="1"/>
      <dgm:spPr/>
      <dgm:t>
        <a:bodyPr/>
        <a:lstStyle/>
        <a:p>
          <a:r>
            <a:rPr lang="ru-RU" sz="1500" dirty="0" err="1"/>
            <a:t>Joylashish</a:t>
          </a:r>
          <a:r>
            <a:rPr lang="ru-RU" sz="1500" dirty="0"/>
            <a:t> </a:t>
          </a:r>
          <a:r>
            <a:rPr lang="ru-RU" sz="1500" dirty="0" err="1"/>
            <a:t>va</a:t>
          </a:r>
          <a:r>
            <a:rPr lang="ru-RU" sz="1500" dirty="0"/>
            <a:t> </a:t>
          </a:r>
          <a:r>
            <a:rPr lang="ru-RU" sz="1500" dirty="0" err="1"/>
            <a:t>dam</a:t>
          </a:r>
          <a:r>
            <a:rPr lang="ru-RU" sz="1500" dirty="0"/>
            <a:t> </a:t>
          </a:r>
          <a:r>
            <a:rPr lang="ru-RU" sz="1500" dirty="0" err="1"/>
            <a:t>olish</a:t>
          </a:r>
          <a:r>
            <a:rPr lang="ru-RU" sz="1500" dirty="0"/>
            <a:t> (13.00-14.00). </a:t>
          </a:r>
        </a:p>
      </dgm:t>
    </dgm:pt>
    <dgm:pt modelId="{61076D08-5775-476A-A1D2-6179E090688D}" type="parTrans" cxnId="{0E283210-BB25-4996-9C73-6C8D1A173840}">
      <dgm:prSet/>
      <dgm:spPr/>
      <dgm:t>
        <a:bodyPr/>
        <a:lstStyle/>
        <a:p>
          <a:endParaRPr lang="ru-RU" sz="1800"/>
        </a:p>
      </dgm:t>
    </dgm:pt>
    <dgm:pt modelId="{7E7C250B-ED40-4252-A81C-CBE531F70947}" type="sibTrans" cxnId="{0E283210-BB25-4996-9C73-6C8D1A173840}">
      <dgm:prSet/>
      <dgm:spPr/>
      <dgm:t>
        <a:bodyPr/>
        <a:lstStyle/>
        <a:p>
          <a:endParaRPr lang="ru-RU" sz="1800"/>
        </a:p>
      </dgm:t>
    </dgm:pt>
    <dgm:pt modelId="{5F057CA0-01D5-4BD2-AD89-0EAD64ED0C5E}">
      <dgm:prSet phldrT="[Текст]" custT="1"/>
      <dgm:spPr/>
      <dgm:t>
        <a:bodyPr/>
        <a:lstStyle/>
        <a:p>
          <a:r>
            <a:rPr lang="ru-RU" sz="1500" dirty="0" err="1"/>
            <a:t>Tushlik</a:t>
          </a:r>
          <a:r>
            <a:rPr lang="ru-RU" sz="1500" dirty="0"/>
            <a:t> (14.00- 15.00). </a:t>
          </a:r>
        </a:p>
      </dgm:t>
    </dgm:pt>
    <dgm:pt modelId="{9F55916C-13B7-4825-9208-236663E0A527}" type="parTrans" cxnId="{17C058B2-CB0A-4AA9-9A41-5C2CD4A56987}">
      <dgm:prSet/>
      <dgm:spPr/>
      <dgm:t>
        <a:bodyPr/>
        <a:lstStyle/>
        <a:p>
          <a:endParaRPr lang="ru-RU" sz="1800"/>
        </a:p>
      </dgm:t>
    </dgm:pt>
    <dgm:pt modelId="{596DD60A-EDA3-479C-96A2-894231148DC1}" type="sibTrans" cxnId="{17C058B2-CB0A-4AA9-9A41-5C2CD4A56987}">
      <dgm:prSet/>
      <dgm:spPr/>
      <dgm:t>
        <a:bodyPr/>
        <a:lstStyle/>
        <a:p>
          <a:endParaRPr lang="ru-RU" sz="1800"/>
        </a:p>
      </dgm:t>
    </dgm:pt>
    <dgm:pt modelId="{FC899DA3-6122-48A1-B6FA-D8595E57A87C}">
      <dgm:prSet phldrT="[Текст]" custT="1"/>
      <dgm:spPr/>
      <dgm:t>
        <a:bodyPr/>
        <a:lstStyle/>
        <a:p>
          <a:r>
            <a:rPr lang="ru-RU" sz="1500" dirty="0" err="1"/>
            <a:t>Shahar</a:t>
          </a:r>
          <a:r>
            <a:rPr lang="ru-RU" sz="1500" dirty="0"/>
            <a:t> </a:t>
          </a:r>
          <a:r>
            <a:rPr lang="ru-RU" sz="1500" dirty="0" err="1"/>
            <a:t>bo‘ylab</a:t>
          </a:r>
          <a:r>
            <a:rPr lang="ru-RU" sz="1500" dirty="0"/>
            <a:t> </a:t>
          </a:r>
          <a:r>
            <a:rPr lang="ru-RU" sz="1500" dirty="0" err="1"/>
            <a:t>sayr</a:t>
          </a:r>
          <a:r>
            <a:rPr lang="ru-RU" sz="1500" dirty="0"/>
            <a:t> </a:t>
          </a:r>
          <a:r>
            <a:rPr lang="ru-RU" sz="1500" dirty="0" err="1"/>
            <a:t>qilish</a:t>
          </a:r>
          <a:r>
            <a:rPr lang="ru-RU" sz="1500" dirty="0"/>
            <a:t>, </a:t>
          </a:r>
          <a:r>
            <a:rPr lang="ru-RU" sz="1500" dirty="0" err="1"/>
            <a:t>Registondagi</a:t>
          </a:r>
          <a:r>
            <a:rPr lang="ru-RU" sz="1500" dirty="0"/>
            <a:t> </a:t>
          </a:r>
          <a:r>
            <a:rPr lang="ru-RU" sz="1500" dirty="0" err="1"/>
            <a:t>teatrlashtirilgan</a:t>
          </a:r>
          <a:r>
            <a:rPr lang="ru-RU" sz="1500" dirty="0"/>
            <a:t> </a:t>
          </a:r>
          <a:r>
            <a:rPr lang="ru-RU" sz="1500" dirty="0" err="1"/>
            <a:t>shouda</a:t>
          </a:r>
          <a:r>
            <a:rPr lang="ru-RU" sz="1500" dirty="0"/>
            <a:t> </a:t>
          </a:r>
          <a:r>
            <a:rPr lang="ru-RU" sz="1500" dirty="0" err="1"/>
            <a:t>ishtirok</a:t>
          </a:r>
          <a:r>
            <a:rPr lang="ru-RU" sz="1500" dirty="0"/>
            <a:t> </a:t>
          </a:r>
          <a:r>
            <a:rPr lang="ru-RU" sz="1500" dirty="0" err="1"/>
            <a:t>etish</a:t>
          </a:r>
          <a:r>
            <a:rPr lang="ru-RU" sz="1500" dirty="0"/>
            <a:t> (15.00-20.00). </a:t>
          </a:r>
        </a:p>
      </dgm:t>
    </dgm:pt>
    <dgm:pt modelId="{20AA0501-AFAE-4F59-8486-07786D441879}" type="parTrans" cxnId="{92AFBF1F-7B17-4367-A47D-7CBD5E65D270}">
      <dgm:prSet/>
      <dgm:spPr/>
      <dgm:t>
        <a:bodyPr/>
        <a:lstStyle/>
        <a:p>
          <a:endParaRPr lang="ru-RU" sz="1800"/>
        </a:p>
      </dgm:t>
    </dgm:pt>
    <dgm:pt modelId="{339B9C5E-F69D-4518-9F20-58F37E78A308}" type="sibTrans" cxnId="{92AFBF1F-7B17-4367-A47D-7CBD5E65D270}">
      <dgm:prSet/>
      <dgm:spPr/>
      <dgm:t>
        <a:bodyPr/>
        <a:lstStyle/>
        <a:p>
          <a:endParaRPr lang="ru-RU" sz="1800"/>
        </a:p>
      </dgm:t>
    </dgm:pt>
    <dgm:pt modelId="{ADB8009A-51A6-462A-B279-8E84541C14F2}">
      <dgm:prSet phldrT="[Текст]" custT="1"/>
      <dgm:spPr/>
      <dgm:t>
        <a:bodyPr/>
        <a:lstStyle/>
        <a:p>
          <a:r>
            <a:rPr lang="ru-RU" sz="1500" dirty="0" err="1"/>
            <a:t>Kechki</a:t>
          </a:r>
          <a:r>
            <a:rPr lang="ru-RU" sz="1500" dirty="0"/>
            <a:t> </a:t>
          </a:r>
          <a:r>
            <a:rPr lang="ru-RU" sz="1500" dirty="0" err="1"/>
            <a:t>ovqat</a:t>
          </a:r>
          <a:r>
            <a:rPr lang="ru-RU" sz="1500" dirty="0"/>
            <a:t> (20.00). </a:t>
          </a:r>
          <a:r>
            <a:rPr lang="ru-RU" sz="1500" dirty="0" err="1"/>
            <a:t>Uyquga</a:t>
          </a:r>
          <a:r>
            <a:rPr lang="ru-RU" sz="1500" dirty="0"/>
            <a:t> </a:t>
          </a:r>
          <a:r>
            <a:rPr lang="ru-RU" sz="1500" dirty="0" err="1"/>
            <a:t>yotish</a:t>
          </a:r>
          <a:r>
            <a:rPr lang="ru-RU" sz="1500" dirty="0"/>
            <a:t>/</a:t>
          </a:r>
          <a:r>
            <a:rPr lang="ru-RU" sz="1500" dirty="0" err="1"/>
            <a:t>bo‘sh</a:t>
          </a:r>
          <a:r>
            <a:rPr lang="ru-RU" sz="1500" dirty="0"/>
            <a:t> </a:t>
          </a:r>
          <a:r>
            <a:rPr lang="ru-RU" sz="1500" dirty="0" err="1"/>
            <a:t>vaqt</a:t>
          </a:r>
          <a:r>
            <a:rPr lang="ru-RU" sz="1500" dirty="0"/>
            <a:t>.</a:t>
          </a:r>
        </a:p>
      </dgm:t>
    </dgm:pt>
    <dgm:pt modelId="{01366E78-A129-4490-A955-42373463FE6A}" type="parTrans" cxnId="{7989F6F6-C60E-4561-9567-254792C6B600}">
      <dgm:prSet/>
      <dgm:spPr/>
      <dgm:t>
        <a:bodyPr/>
        <a:lstStyle/>
        <a:p>
          <a:endParaRPr lang="ru-RU" sz="1800"/>
        </a:p>
      </dgm:t>
    </dgm:pt>
    <dgm:pt modelId="{E6A04CD2-C0A1-4EBE-9D57-32467F2B795E}" type="sibTrans" cxnId="{7989F6F6-C60E-4561-9567-254792C6B600}">
      <dgm:prSet/>
      <dgm:spPr/>
      <dgm:t>
        <a:bodyPr/>
        <a:lstStyle/>
        <a:p>
          <a:endParaRPr lang="ru-RU" sz="1800"/>
        </a:p>
      </dgm:t>
    </dgm:pt>
    <dgm:pt modelId="{DE9F9D94-AE47-4C63-A41F-9F294291100E}" type="pres">
      <dgm:prSet presAssocID="{F28C894B-AEC9-453D-B632-0524D0482521}" presName="Name0" presStyleCnt="0">
        <dgm:presLayoutVars>
          <dgm:dir/>
          <dgm:animLvl val="lvl"/>
          <dgm:resizeHandles val="exact"/>
        </dgm:presLayoutVars>
      </dgm:prSet>
      <dgm:spPr/>
    </dgm:pt>
    <dgm:pt modelId="{6944F9D1-AC84-441E-877C-DC94085C940E}" type="pres">
      <dgm:prSet presAssocID="{F28C894B-AEC9-453D-B632-0524D0482521}" presName="tSp" presStyleCnt="0"/>
      <dgm:spPr/>
    </dgm:pt>
    <dgm:pt modelId="{5374619F-92A7-4D1F-8CB4-01A20A007D74}" type="pres">
      <dgm:prSet presAssocID="{F28C894B-AEC9-453D-B632-0524D0482521}" presName="bSp" presStyleCnt="0"/>
      <dgm:spPr/>
    </dgm:pt>
    <dgm:pt modelId="{A67607C7-4674-40F0-BAE3-9CF6BD867597}" type="pres">
      <dgm:prSet presAssocID="{F28C894B-AEC9-453D-B632-0524D0482521}" presName="process" presStyleCnt="0"/>
      <dgm:spPr/>
    </dgm:pt>
    <dgm:pt modelId="{0B0BFC51-30E4-4B37-85DB-428283B64DEA}" type="pres">
      <dgm:prSet presAssocID="{FED84FFE-D4CE-4815-A15D-E63A6C8AA7AF}" presName="composite1" presStyleCnt="0"/>
      <dgm:spPr/>
    </dgm:pt>
    <dgm:pt modelId="{90F7B9B9-F22E-41E3-A4B5-A359955BC3C1}" type="pres">
      <dgm:prSet presAssocID="{FED84FFE-D4CE-4815-A15D-E63A6C8AA7AF}" presName="dummyNode1" presStyleLbl="node1" presStyleIdx="0" presStyleCnt="3"/>
      <dgm:spPr/>
    </dgm:pt>
    <dgm:pt modelId="{41F7E663-E81D-4A53-9A06-79D846DA1BED}" type="pres">
      <dgm:prSet presAssocID="{FED84FFE-D4CE-4815-A15D-E63A6C8AA7AF}" presName="childNode1" presStyleLbl="bgAcc1" presStyleIdx="0" presStyleCnt="3" custScaleX="119351" custScaleY="148654">
        <dgm:presLayoutVars>
          <dgm:bulletEnabled val="1"/>
        </dgm:presLayoutVars>
      </dgm:prSet>
      <dgm:spPr/>
    </dgm:pt>
    <dgm:pt modelId="{D9346B96-D8B2-4484-8D1A-2D934B54251D}" type="pres">
      <dgm:prSet presAssocID="{FED84FFE-D4CE-4815-A15D-E63A6C8AA7AF}" presName="childNode1tx" presStyleLbl="bgAcc1" presStyleIdx="0" presStyleCnt="3">
        <dgm:presLayoutVars>
          <dgm:bulletEnabled val="1"/>
        </dgm:presLayoutVars>
      </dgm:prSet>
      <dgm:spPr/>
    </dgm:pt>
    <dgm:pt modelId="{F661A567-66AC-4BB3-B7B0-7754B20B9557}" type="pres">
      <dgm:prSet presAssocID="{FED84FFE-D4CE-4815-A15D-E63A6C8AA7AF}" presName="parentNode1" presStyleLbl="node1" presStyleIdx="0" presStyleCnt="3" custLinFactNeighborX="934" custLinFactNeighborY="28169">
        <dgm:presLayoutVars>
          <dgm:chMax val="1"/>
          <dgm:bulletEnabled val="1"/>
        </dgm:presLayoutVars>
      </dgm:prSet>
      <dgm:spPr/>
    </dgm:pt>
    <dgm:pt modelId="{2A1F754B-3B32-43AC-9F18-B343C31F4FC5}" type="pres">
      <dgm:prSet presAssocID="{FED84FFE-D4CE-4815-A15D-E63A6C8AA7AF}" presName="connSite1" presStyleCnt="0"/>
      <dgm:spPr/>
    </dgm:pt>
    <dgm:pt modelId="{8B030149-79E1-42EA-80C6-76858656670B}" type="pres">
      <dgm:prSet presAssocID="{D949CEE1-3996-46A3-B6E0-56426737AE40}" presName="Name9" presStyleLbl="sibTrans2D1" presStyleIdx="0" presStyleCnt="2"/>
      <dgm:spPr/>
    </dgm:pt>
    <dgm:pt modelId="{76CE5A94-9612-4B5C-BFCC-CE0155D47199}" type="pres">
      <dgm:prSet presAssocID="{F4FAB166-DD7F-45D7-A6AD-055CDCA9710F}" presName="composite2" presStyleCnt="0"/>
      <dgm:spPr/>
    </dgm:pt>
    <dgm:pt modelId="{76B965F7-715F-4970-9968-E5D91676DD5D}" type="pres">
      <dgm:prSet presAssocID="{F4FAB166-DD7F-45D7-A6AD-055CDCA9710F}" presName="dummyNode2" presStyleLbl="node1" presStyleIdx="0" presStyleCnt="3"/>
      <dgm:spPr/>
    </dgm:pt>
    <dgm:pt modelId="{653C4BAF-057B-4E0F-93A1-DB17F8DEAE23}" type="pres">
      <dgm:prSet presAssocID="{F4FAB166-DD7F-45D7-A6AD-055CDCA9710F}" presName="childNode2" presStyleLbl="bgAcc1" presStyleIdx="1" presStyleCnt="3">
        <dgm:presLayoutVars>
          <dgm:bulletEnabled val="1"/>
        </dgm:presLayoutVars>
      </dgm:prSet>
      <dgm:spPr/>
    </dgm:pt>
    <dgm:pt modelId="{EA09E679-5718-47B8-9374-18EC8CF47771}" type="pres">
      <dgm:prSet presAssocID="{F4FAB166-DD7F-45D7-A6AD-055CDCA9710F}" presName="childNode2tx" presStyleLbl="bgAcc1" presStyleIdx="1" presStyleCnt="3">
        <dgm:presLayoutVars>
          <dgm:bulletEnabled val="1"/>
        </dgm:presLayoutVars>
      </dgm:prSet>
      <dgm:spPr/>
    </dgm:pt>
    <dgm:pt modelId="{2073B5A2-A22F-466D-B1F5-2AA3F21E1D65}" type="pres">
      <dgm:prSet presAssocID="{F4FAB166-DD7F-45D7-A6AD-055CDCA9710F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F6A15E9D-94F1-48F3-8147-5AF0C184CC44}" type="pres">
      <dgm:prSet presAssocID="{F4FAB166-DD7F-45D7-A6AD-055CDCA9710F}" presName="connSite2" presStyleCnt="0"/>
      <dgm:spPr/>
    </dgm:pt>
    <dgm:pt modelId="{F9AADF2E-366E-4867-BDDA-D9AF994BA122}" type="pres">
      <dgm:prSet presAssocID="{41281CAF-80C3-4067-93EC-2B8E58FF93BB}" presName="Name18" presStyleLbl="sibTrans2D1" presStyleIdx="1" presStyleCnt="2"/>
      <dgm:spPr/>
    </dgm:pt>
    <dgm:pt modelId="{4160BEA3-60E3-426F-BCAC-CA163D27AE4C}" type="pres">
      <dgm:prSet presAssocID="{EFA2E7C8-E0CD-4677-AE23-B5429BC72012}" presName="composite1" presStyleCnt="0"/>
      <dgm:spPr/>
    </dgm:pt>
    <dgm:pt modelId="{A923F648-40E9-4804-B15A-72C907C6965D}" type="pres">
      <dgm:prSet presAssocID="{EFA2E7C8-E0CD-4677-AE23-B5429BC72012}" presName="dummyNode1" presStyleLbl="node1" presStyleIdx="1" presStyleCnt="3"/>
      <dgm:spPr/>
    </dgm:pt>
    <dgm:pt modelId="{F00AF03B-F7D3-46E3-912D-D4816F9A53AD}" type="pres">
      <dgm:prSet presAssocID="{EFA2E7C8-E0CD-4677-AE23-B5429BC72012}" presName="childNode1" presStyleLbl="bgAcc1" presStyleIdx="2" presStyleCnt="3">
        <dgm:presLayoutVars>
          <dgm:bulletEnabled val="1"/>
        </dgm:presLayoutVars>
      </dgm:prSet>
      <dgm:spPr/>
    </dgm:pt>
    <dgm:pt modelId="{9F9F6137-3A0B-4371-BA74-761241F53C38}" type="pres">
      <dgm:prSet presAssocID="{EFA2E7C8-E0CD-4677-AE23-B5429BC72012}" presName="childNode1tx" presStyleLbl="bgAcc1" presStyleIdx="2" presStyleCnt="3">
        <dgm:presLayoutVars>
          <dgm:bulletEnabled val="1"/>
        </dgm:presLayoutVars>
      </dgm:prSet>
      <dgm:spPr/>
    </dgm:pt>
    <dgm:pt modelId="{E8D95EB2-18DD-4334-BE64-9BE3A54240EB}" type="pres">
      <dgm:prSet presAssocID="{EFA2E7C8-E0CD-4677-AE23-B5429BC72012}" presName="parentNode1" presStyleLbl="node1" presStyleIdx="2" presStyleCnt="3" custLinFactNeighborY="32082">
        <dgm:presLayoutVars>
          <dgm:chMax val="1"/>
          <dgm:bulletEnabled val="1"/>
        </dgm:presLayoutVars>
      </dgm:prSet>
      <dgm:spPr/>
    </dgm:pt>
    <dgm:pt modelId="{1F9A9553-3201-4460-89AF-6970E2DEC353}" type="pres">
      <dgm:prSet presAssocID="{EFA2E7C8-E0CD-4677-AE23-B5429BC72012}" presName="connSite1" presStyleCnt="0"/>
      <dgm:spPr/>
    </dgm:pt>
  </dgm:ptLst>
  <dgm:cxnLst>
    <dgm:cxn modelId="{2CC17501-9755-43B9-8EE4-5D93BC640243}" srcId="{FED84FFE-D4CE-4815-A15D-E63A6C8AA7AF}" destId="{44376BEF-0C23-43B7-BA26-431DD84FC3BD}" srcOrd="6" destOrd="0" parTransId="{37C192C6-CF63-4CD9-B0D5-33BC4F5596FE}" sibTransId="{5E983135-D66A-47BE-87D0-958655776358}"/>
    <dgm:cxn modelId="{E220BD01-90D9-41E1-B0B3-3010A831B213}" type="presOf" srcId="{92E080AA-7426-4070-93F6-3DA453F63D73}" destId="{41F7E663-E81D-4A53-9A06-79D846DA1BED}" srcOrd="0" destOrd="0" presId="urn:microsoft.com/office/officeart/2005/8/layout/hProcess4"/>
    <dgm:cxn modelId="{E66F670D-6B4B-446B-8406-CFF4E4E41655}" srcId="{FED84FFE-D4CE-4815-A15D-E63A6C8AA7AF}" destId="{14D61B89-6C20-4D26-BBE5-FF41966A1870}" srcOrd="3" destOrd="0" parTransId="{7DE3AD01-D7A7-4C60-9DED-C9489136BF0A}" sibTransId="{1481C309-C344-4A03-916A-F4855D78F025}"/>
    <dgm:cxn modelId="{0E283210-BB25-4996-9C73-6C8D1A173840}" srcId="{EFA2E7C8-E0CD-4677-AE23-B5429BC72012}" destId="{F1C0BD19-62EC-464A-B029-86AB33BA3A88}" srcOrd="2" destOrd="0" parTransId="{61076D08-5775-476A-A1D2-6179E090688D}" sibTransId="{7E7C250B-ED40-4252-A81C-CBE531F70947}"/>
    <dgm:cxn modelId="{5335B516-CE22-4A87-9F02-EDB887F73F6C}" srcId="{F28C894B-AEC9-453D-B632-0524D0482521}" destId="{F4FAB166-DD7F-45D7-A6AD-055CDCA9710F}" srcOrd="1" destOrd="0" parTransId="{223AF5D0-61E0-4E1C-AEFD-5DEC090B117B}" sibTransId="{41281CAF-80C3-4067-93EC-2B8E58FF93BB}"/>
    <dgm:cxn modelId="{CDFC061A-AC5C-4927-BBB3-6CA9024E0A13}" type="presOf" srcId="{7A9EF11A-103C-4EBB-84D1-3823C5B2344C}" destId="{41F7E663-E81D-4A53-9A06-79D846DA1BED}" srcOrd="0" destOrd="1" presId="urn:microsoft.com/office/officeart/2005/8/layout/hProcess4"/>
    <dgm:cxn modelId="{92AFBF1F-7B17-4367-A47D-7CBD5E65D270}" srcId="{EFA2E7C8-E0CD-4677-AE23-B5429BC72012}" destId="{FC899DA3-6122-48A1-B6FA-D8595E57A87C}" srcOrd="4" destOrd="0" parTransId="{20AA0501-AFAE-4F59-8486-07786D441879}" sibTransId="{339B9C5E-F69D-4518-9F20-58F37E78A308}"/>
    <dgm:cxn modelId="{70DC1224-E995-4705-ACF0-EC2644E12422}" type="presOf" srcId="{EFA2E7C8-E0CD-4677-AE23-B5429BC72012}" destId="{E8D95EB2-18DD-4334-BE64-9BE3A54240EB}" srcOrd="0" destOrd="0" presId="urn:microsoft.com/office/officeart/2005/8/layout/hProcess4"/>
    <dgm:cxn modelId="{C4814624-75C8-4A78-81E4-8E79B07338EF}" type="presOf" srcId="{01E5BFAA-AD66-4DD6-9336-4FBAED0D2085}" destId="{F00AF03B-F7D3-46E3-912D-D4816F9A53AD}" srcOrd="0" destOrd="1" presId="urn:microsoft.com/office/officeart/2005/8/layout/hProcess4"/>
    <dgm:cxn modelId="{D2632D26-F315-4733-ABF3-0FAA002C2F25}" type="presOf" srcId="{4A4496A8-62F8-4463-8733-38D08BE3CCC9}" destId="{653C4BAF-057B-4E0F-93A1-DB17F8DEAE23}" srcOrd="0" destOrd="1" presId="urn:microsoft.com/office/officeart/2005/8/layout/hProcess4"/>
    <dgm:cxn modelId="{90EEB926-FD65-4C7B-B1A5-2F39CEFDA093}" type="presOf" srcId="{92E080AA-7426-4070-93F6-3DA453F63D73}" destId="{D9346B96-D8B2-4484-8D1A-2D934B54251D}" srcOrd="1" destOrd="0" presId="urn:microsoft.com/office/officeart/2005/8/layout/hProcess4"/>
    <dgm:cxn modelId="{5BAD3627-4BBB-4EB1-9FC6-181F2B3520DF}" type="presOf" srcId="{F28C894B-AEC9-453D-B632-0524D0482521}" destId="{DE9F9D94-AE47-4C63-A41F-9F294291100E}" srcOrd="0" destOrd="0" presId="urn:microsoft.com/office/officeart/2005/8/layout/hProcess4"/>
    <dgm:cxn modelId="{C388F328-C48C-4F69-B4D2-DEE227F845FA}" type="presOf" srcId="{8C713B35-0C98-4B7F-84BC-326D428557C7}" destId="{EA09E679-5718-47B8-9374-18EC8CF47771}" srcOrd="1" destOrd="2" presId="urn:microsoft.com/office/officeart/2005/8/layout/hProcess4"/>
    <dgm:cxn modelId="{38123F37-BFFF-411F-A8E3-D0D700D0DD35}" type="presOf" srcId="{D1F8B69F-BC12-48B7-AF3F-9DA911D13A0C}" destId="{D9346B96-D8B2-4484-8D1A-2D934B54251D}" srcOrd="1" destOrd="2" presId="urn:microsoft.com/office/officeart/2005/8/layout/hProcess4"/>
    <dgm:cxn modelId="{63C6AD39-E784-4562-A203-E0FB70A8B77D}" type="presOf" srcId="{F1C0BD19-62EC-464A-B029-86AB33BA3A88}" destId="{9F9F6137-3A0B-4371-BA74-761241F53C38}" srcOrd="1" destOrd="2" presId="urn:microsoft.com/office/officeart/2005/8/layout/hProcess4"/>
    <dgm:cxn modelId="{231C8E3D-31C9-4673-AF23-93C7CA3FE4ED}" type="presOf" srcId="{14D61B89-6C20-4D26-BBE5-FF41966A1870}" destId="{41F7E663-E81D-4A53-9A06-79D846DA1BED}" srcOrd="0" destOrd="3" presId="urn:microsoft.com/office/officeart/2005/8/layout/hProcess4"/>
    <dgm:cxn modelId="{C59EE33D-F8BE-4502-B4BF-75B09F2D862E}" type="presOf" srcId="{F1C0BD19-62EC-464A-B029-86AB33BA3A88}" destId="{F00AF03B-F7D3-46E3-912D-D4816F9A53AD}" srcOrd="0" destOrd="2" presId="urn:microsoft.com/office/officeart/2005/8/layout/hProcess4"/>
    <dgm:cxn modelId="{D0076E60-F220-4079-A4E8-71302503B98B}" type="presOf" srcId="{C6762280-DD80-415D-839F-93C714A84394}" destId="{653C4BAF-057B-4E0F-93A1-DB17F8DEAE23}" srcOrd="0" destOrd="0" presId="urn:microsoft.com/office/officeart/2005/8/layout/hProcess4"/>
    <dgm:cxn modelId="{9FFA7A41-0D07-42B7-95FC-E97484E416B8}" srcId="{F4FAB166-DD7F-45D7-A6AD-055CDCA9710F}" destId="{241F7774-1B2B-45DC-89A3-32343540D421}" srcOrd="3" destOrd="0" parTransId="{EE9BEC52-046F-445E-8685-F42BAB17465A}" sibTransId="{9435E714-292B-4326-BCC3-6DC456376973}"/>
    <dgm:cxn modelId="{3187AD62-4C55-41E6-9BAB-1AE463C3A3A8}" srcId="{F4FAB166-DD7F-45D7-A6AD-055CDCA9710F}" destId="{C6762280-DD80-415D-839F-93C714A84394}" srcOrd="0" destOrd="0" parTransId="{8D4C6D02-012C-487E-A9E8-9C3B0374FE1C}" sibTransId="{4FBFE1C1-F693-4384-925E-DE98573CA4D2}"/>
    <dgm:cxn modelId="{3B066D63-4C58-4E0D-AA10-9EC44BBE35AF}" type="presOf" srcId="{41281CAF-80C3-4067-93EC-2B8E58FF93BB}" destId="{F9AADF2E-366E-4867-BDDA-D9AF994BA122}" srcOrd="0" destOrd="0" presId="urn:microsoft.com/office/officeart/2005/8/layout/hProcess4"/>
    <dgm:cxn modelId="{BD768A67-5755-4863-8AB5-A89CACACEACA}" srcId="{FED84FFE-D4CE-4815-A15D-E63A6C8AA7AF}" destId="{0D0B348F-39D2-4656-BFB5-5FB813892EA0}" srcOrd="4" destOrd="0" parTransId="{BBAE7F72-54E6-416E-A570-A0C603542C86}" sibTransId="{4652909E-3012-4260-BA20-372A48B6EA33}"/>
    <dgm:cxn modelId="{BF4A0748-8F95-4085-AFD4-0D2030719071}" type="presOf" srcId="{44376BEF-0C23-43B7-BA26-431DD84FC3BD}" destId="{D9346B96-D8B2-4484-8D1A-2D934B54251D}" srcOrd="1" destOrd="6" presId="urn:microsoft.com/office/officeart/2005/8/layout/hProcess4"/>
    <dgm:cxn modelId="{75236F4A-EA34-48A1-995A-9494ABEB4446}" type="presOf" srcId="{7A9EF11A-103C-4EBB-84D1-3823C5B2344C}" destId="{D9346B96-D8B2-4484-8D1A-2D934B54251D}" srcOrd="1" destOrd="1" presId="urn:microsoft.com/office/officeart/2005/8/layout/hProcess4"/>
    <dgm:cxn modelId="{E4AB444B-8A48-4F02-8DF7-9314C475DBC3}" srcId="{EFA2E7C8-E0CD-4677-AE23-B5429BC72012}" destId="{F814D826-A4F7-41A8-AB45-520B169053CD}" srcOrd="0" destOrd="0" parTransId="{6099C44C-B2EA-412D-AC74-C362B795C517}" sibTransId="{FA2436C7-7F80-4B10-B92B-18C3A721A38E}"/>
    <dgm:cxn modelId="{53A43672-0DA8-4962-91BC-0F18A82B3B2A}" type="presOf" srcId="{ADB8009A-51A6-462A-B279-8E84541C14F2}" destId="{9F9F6137-3A0B-4371-BA74-761241F53C38}" srcOrd="1" destOrd="5" presId="urn:microsoft.com/office/officeart/2005/8/layout/hProcess4"/>
    <dgm:cxn modelId="{7B419553-05EB-4A64-9527-7F1EBB882E92}" type="presOf" srcId="{D949CEE1-3996-46A3-B6E0-56426737AE40}" destId="{8B030149-79E1-42EA-80C6-76858656670B}" srcOrd="0" destOrd="0" presId="urn:microsoft.com/office/officeart/2005/8/layout/hProcess4"/>
    <dgm:cxn modelId="{B12D2F74-75A0-4481-BC7D-12573061267D}" srcId="{F28C894B-AEC9-453D-B632-0524D0482521}" destId="{EFA2E7C8-E0CD-4677-AE23-B5429BC72012}" srcOrd="2" destOrd="0" parTransId="{4ED719A8-8168-4A40-8F2F-003BBBB1104D}" sibTransId="{A7A6544E-673D-482D-918A-733F2E22B09E}"/>
    <dgm:cxn modelId="{8390D459-F44B-4D91-8E5B-68EFC398C87D}" srcId="{FED84FFE-D4CE-4815-A15D-E63A6C8AA7AF}" destId="{92E080AA-7426-4070-93F6-3DA453F63D73}" srcOrd="0" destOrd="0" parTransId="{8FB08566-71F2-42B1-AF9D-915C90C2DEFB}" sibTransId="{697B9634-DA90-4706-8D14-910764F3EC38}"/>
    <dgm:cxn modelId="{C7B30D5A-CFC4-4677-A515-9A9F2CDE9EFC}" srcId="{F4FAB166-DD7F-45D7-A6AD-055CDCA9710F}" destId="{8C713B35-0C98-4B7F-84BC-326D428557C7}" srcOrd="2" destOrd="0" parTransId="{033DCD6B-99C7-428B-B53A-5EEAC17C9CB0}" sibTransId="{6DDCAFF5-DE0C-4352-9ACF-448E42FC258C}"/>
    <dgm:cxn modelId="{D1EA487A-C4F9-4580-BE43-1D3B9F64BAEF}" type="presOf" srcId="{F4FAB166-DD7F-45D7-A6AD-055CDCA9710F}" destId="{2073B5A2-A22F-466D-B1F5-2AA3F21E1D65}" srcOrd="0" destOrd="0" presId="urn:microsoft.com/office/officeart/2005/8/layout/hProcess4"/>
    <dgm:cxn modelId="{34669281-7336-4182-9EB4-360D071E9B0D}" type="presOf" srcId="{0D0B348F-39D2-4656-BFB5-5FB813892EA0}" destId="{41F7E663-E81D-4A53-9A06-79D846DA1BED}" srcOrd="0" destOrd="4" presId="urn:microsoft.com/office/officeart/2005/8/layout/hProcess4"/>
    <dgm:cxn modelId="{8A2FF384-868E-42F0-8CC1-7E5E4B2F072D}" srcId="{FED84FFE-D4CE-4815-A15D-E63A6C8AA7AF}" destId="{D1F8B69F-BC12-48B7-AF3F-9DA911D13A0C}" srcOrd="2" destOrd="0" parTransId="{D9197761-B396-4C14-BB09-F3F00D30799B}" sibTransId="{70C6814F-EA36-4170-8B84-EE50F6A19720}"/>
    <dgm:cxn modelId="{61294A89-201E-42D6-A7F3-0928871ABF1C}" srcId="{EFA2E7C8-E0CD-4677-AE23-B5429BC72012}" destId="{01E5BFAA-AD66-4DD6-9336-4FBAED0D2085}" srcOrd="1" destOrd="0" parTransId="{FB711DE9-7BF3-4077-BD82-A79D269FE4C4}" sibTransId="{EFDA730D-1154-4B25-856C-C3F1D974AD30}"/>
    <dgm:cxn modelId="{D660BE8F-C50B-4963-959D-68D10CDBD421}" type="presOf" srcId="{F814D826-A4F7-41A8-AB45-520B169053CD}" destId="{9F9F6137-3A0B-4371-BA74-761241F53C38}" srcOrd="1" destOrd="0" presId="urn:microsoft.com/office/officeart/2005/8/layout/hProcess4"/>
    <dgm:cxn modelId="{A4E42C91-955B-443C-AAF8-62710BE0CA15}" type="presOf" srcId="{782E9A98-5BD8-4A89-BA24-60508BED8C28}" destId="{41F7E663-E81D-4A53-9A06-79D846DA1BED}" srcOrd="0" destOrd="7" presId="urn:microsoft.com/office/officeart/2005/8/layout/hProcess4"/>
    <dgm:cxn modelId="{005B5E95-4BC4-4FEF-8B6A-044157410A36}" type="presOf" srcId="{241F7774-1B2B-45DC-89A3-32343540D421}" destId="{653C4BAF-057B-4E0F-93A1-DB17F8DEAE23}" srcOrd="0" destOrd="3" presId="urn:microsoft.com/office/officeart/2005/8/layout/hProcess4"/>
    <dgm:cxn modelId="{7569ED9A-ABB0-47C7-9E49-A013AD40D667}" type="presOf" srcId="{0D0B348F-39D2-4656-BFB5-5FB813892EA0}" destId="{D9346B96-D8B2-4484-8D1A-2D934B54251D}" srcOrd="1" destOrd="4" presId="urn:microsoft.com/office/officeart/2005/8/layout/hProcess4"/>
    <dgm:cxn modelId="{9549AD9D-EC53-49EC-B13A-256D90EA491E}" type="presOf" srcId="{8C713B35-0C98-4B7F-84BC-326D428557C7}" destId="{653C4BAF-057B-4E0F-93A1-DB17F8DEAE23}" srcOrd="0" destOrd="2" presId="urn:microsoft.com/office/officeart/2005/8/layout/hProcess4"/>
    <dgm:cxn modelId="{84C00DA5-9C4F-42AF-8770-7434298DD2EF}" type="presOf" srcId="{5F057CA0-01D5-4BD2-AD89-0EAD64ED0C5E}" destId="{F00AF03B-F7D3-46E3-912D-D4816F9A53AD}" srcOrd="0" destOrd="3" presId="urn:microsoft.com/office/officeart/2005/8/layout/hProcess4"/>
    <dgm:cxn modelId="{8A6113A6-4347-45DD-9212-9FBF0D62A6EF}" srcId="{FED84FFE-D4CE-4815-A15D-E63A6C8AA7AF}" destId="{7A9EF11A-103C-4EBB-84D1-3823C5B2344C}" srcOrd="1" destOrd="0" parTransId="{DC275F97-730F-46F1-867C-B18CFE4B1D7F}" sibTransId="{C754B5FF-4DBB-467D-B155-92ABE47BD4B5}"/>
    <dgm:cxn modelId="{AE08A5B0-BE82-4CD1-B721-CE7264DEAAD0}" type="presOf" srcId="{197E2FF0-6727-41A4-A129-723F29DA6D30}" destId="{EA09E679-5718-47B8-9374-18EC8CF47771}" srcOrd="1" destOrd="4" presId="urn:microsoft.com/office/officeart/2005/8/layout/hProcess4"/>
    <dgm:cxn modelId="{17C058B2-CB0A-4AA9-9A41-5C2CD4A56987}" srcId="{EFA2E7C8-E0CD-4677-AE23-B5429BC72012}" destId="{5F057CA0-01D5-4BD2-AD89-0EAD64ED0C5E}" srcOrd="3" destOrd="0" parTransId="{9F55916C-13B7-4825-9208-236663E0A527}" sibTransId="{596DD60A-EDA3-479C-96A2-894231148DC1}"/>
    <dgm:cxn modelId="{D93131B7-A4FF-4C5B-B1A1-11475D4F2789}" type="presOf" srcId="{FED84FFE-D4CE-4815-A15D-E63A6C8AA7AF}" destId="{F661A567-66AC-4BB3-B7B0-7754B20B9557}" srcOrd="0" destOrd="0" presId="urn:microsoft.com/office/officeart/2005/8/layout/hProcess4"/>
    <dgm:cxn modelId="{150931BB-E6C0-4CF5-88EB-C41D67CE25DC}" srcId="{FED84FFE-D4CE-4815-A15D-E63A6C8AA7AF}" destId="{782E9A98-5BD8-4A89-BA24-60508BED8C28}" srcOrd="7" destOrd="0" parTransId="{2BCBE738-90D8-4AE9-AEF8-3AA7F1221978}" sibTransId="{D2DEB46B-D4DE-4520-A9A3-13CB936BF2A1}"/>
    <dgm:cxn modelId="{844A6BC6-9DEE-468C-A9D7-655386A0A358}" type="presOf" srcId="{FC899DA3-6122-48A1-B6FA-D8595E57A87C}" destId="{F00AF03B-F7D3-46E3-912D-D4816F9A53AD}" srcOrd="0" destOrd="4" presId="urn:microsoft.com/office/officeart/2005/8/layout/hProcess4"/>
    <dgm:cxn modelId="{2006FBC7-741A-4375-8095-70C80844C811}" type="presOf" srcId="{D1F8B69F-BC12-48B7-AF3F-9DA911D13A0C}" destId="{41F7E663-E81D-4A53-9A06-79D846DA1BED}" srcOrd="0" destOrd="2" presId="urn:microsoft.com/office/officeart/2005/8/layout/hProcess4"/>
    <dgm:cxn modelId="{5C5E9CC9-755B-4E81-82D9-524E3CE80CF1}" type="presOf" srcId="{C6762280-DD80-415D-839F-93C714A84394}" destId="{EA09E679-5718-47B8-9374-18EC8CF47771}" srcOrd="1" destOrd="0" presId="urn:microsoft.com/office/officeart/2005/8/layout/hProcess4"/>
    <dgm:cxn modelId="{B3064ECA-7075-4D7C-B621-D680A6334E60}" type="presOf" srcId="{197E2FF0-6727-41A4-A129-723F29DA6D30}" destId="{653C4BAF-057B-4E0F-93A1-DB17F8DEAE23}" srcOrd="0" destOrd="4" presId="urn:microsoft.com/office/officeart/2005/8/layout/hProcess4"/>
    <dgm:cxn modelId="{6973E8DE-62B1-40B8-BDE1-ABC2A0EB0DB0}" type="presOf" srcId="{FC899DA3-6122-48A1-B6FA-D8595E57A87C}" destId="{9F9F6137-3A0B-4371-BA74-761241F53C38}" srcOrd="1" destOrd="4" presId="urn:microsoft.com/office/officeart/2005/8/layout/hProcess4"/>
    <dgm:cxn modelId="{4627D6DF-2062-421B-B8D1-2B005482FD5C}" type="presOf" srcId="{C6E51012-8E94-4919-9D2E-43C72151BABB}" destId="{41F7E663-E81D-4A53-9A06-79D846DA1BED}" srcOrd="0" destOrd="5" presId="urn:microsoft.com/office/officeart/2005/8/layout/hProcess4"/>
    <dgm:cxn modelId="{B84346E1-FFFD-4FFE-A275-250117B67F04}" type="presOf" srcId="{01E5BFAA-AD66-4DD6-9336-4FBAED0D2085}" destId="{9F9F6137-3A0B-4371-BA74-761241F53C38}" srcOrd="1" destOrd="1" presId="urn:microsoft.com/office/officeart/2005/8/layout/hProcess4"/>
    <dgm:cxn modelId="{762314E4-7835-4D80-97D1-C644B8CB0FA6}" srcId="{FED84FFE-D4CE-4815-A15D-E63A6C8AA7AF}" destId="{C6E51012-8E94-4919-9D2E-43C72151BABB}" srcOrd="5" destOrd="0" parTransId="{8AF93251-AD90-41D1-8675-081F88108609}" sibTransId="{16DAC442-3204-48A0-840F-60C41F10862D}"/>
    <dgm:cxn modelId="{E19316EC-30B3-4B44-8505-3702CD249786}" type="presOf" srcId="{14D61B89-6C20-4D26-BBE5-FF41966A1870}" destId="{D9346B96-D8B2-4484-8D1A-2D934B54251D}" srcOrd="1" destOrd="3" presId="urn:microsoft.com/office/officeart/2005/8/layout/hProcess4"/>
    <dgm:cxn modelId="{0CE337EE-715A-47A4-915D-5101ECC3F9A8}" type="presOf" srcId="{C6E51012-8E94-4919-9D2E-43C72151BABB}" destId="{D9346B96-D8B2-4484-8D1A-2D934B54251D}" srcOrd="1" destOrd="5" presId="urn:microsoft.com/office/officeart/2005/8/layout/hProcess4"/>
    <dgm:cxn modelId="{FE35D3F0-1DCF-40AF-9DFD-58E089E77410}" srcId="{F4FAB166-DD7F-45D7-A6AD-055CDCA9710F}" destId="{197E2FF0-6727-41A4-A129-723F29DA6D30}" srcOrd="4" destOrd="0" parTransId="{D55F82DD-E332-4FD4-967F-2816061C17A7}" sibTransId="{E77FB4DF-6663-4937-9E53-934AA5E5CC37}"/>
    <dgm:cxn modelId="{9DBEA0F2-CE58-4AE9-9AF8-C6D78442A7A7}" type="presOf" srcId="{44376BEF-0C23-43B7-BA26-431DD84FC3BD}" destId="{41F7E663-E81D-4A53-9A06-79D846DA1BED}" srcOrd="0" destOrd="6" presId="urn:microsoft.com/office/officeart/2005/8/layout/hProcess4"/>
    <dgm:cxn modelId="{84A7F8F2-28EB-40FF-A214-3200E8EE5690}" type="presOf" srcId="{F814D826-A4F7-41A8-AB45-520B169053CD}" destId="{F00AF03B-F7D3-46E3-912D-D4816F9A53AD}" srcOrd="0" destOrd="0" presId="urn:microsoft.com/office/officeart/2005/8/layout/hProcess4"/>
    <dgm:cxn modelId="{8E2CFBF3-F4C7-471C-AA4B-5B73F8D92021}" type="presOf" srcId="{4A4496A8-62F8-4463-8733-38D08BE3CCC9}" destId="{EA09E679-5718-47B8-9374-18EC8CF47771}" srcOrd="1" destOrd="1" presId="urn:microsoft.com/office/officeart/2005/8/layout/hProcess4"/>
    <dgm:cxn modelId="{59CD4DF4-1A22-405C-90CE-B3D8DB4E770E}" type="presOf" srcId="{782E9A98-5BD8-4A89-BA24-60508BED8C28}" destId="{D9346B96-D8B2-4484-8D1A-2D934B54251D}" srcOrd="1" destOrd="7" presId="urn:microsoft.com/office/officeart/2005/8/layout/hProcess4"/>
    <dgm:cxn modelId="{7989F6F6-C60E-4561-9567-254792C6B600}" srcId="{EFA2E7C8-E0CD-4677-AE23-B5429BC72012}" destId="{ADB8009A-51A6-462A-B279-8E84541C14F2}" srcOrd="5" destOrd="0" parTransId="{01366E78-A129-4490-A955-42373463FE6A}" sibTransId="{E6A04CD2-C0A1-4EBE-9D57-32467F2B795E}"/>
    <dgm:cxn modelId="{9A6205FC-226D-44DB-9046-347E4886B74E}" type="presOf" srcId="{ADB8009A-51A6-462A-B279-8E84541C14F2}" destId="{F00AF03B-F7D3-46E3-912D-D4816F9A53AD}" srcOrd="0" destOrd="5" presId="urn:microsoft.com/office/officeart/2005/8/layout/hProcess4"/>
    <dgm:cxn modelId="{8855B9FC-4A3C-4202-9B49-A5E5F2466C08}" srcId="{F28C894B-AEC9-453D-B632-0524D0482521}" destId="{FED84FFE-D4CE-4815-A15D-E63A6C8AA7AF}" srcOrd="0" destOrd="0" parTransId="{1B5CB291-8CE9-4CD9-A363-098452FE6335}" sibTransId="{D949CEE1-3996-46A3-B6E0-56426737AE40}"/>
    <dgm:cxn modelId="{FB9D5CFD-AB66-4813-B1D4-A82B866BFBC9}" srcId="{F4FAB166-DD7F-45D7-A6AD-055CDCA9710F}" destId="{4A4496A8-62F8-4463-8733-38D08BE3CCC9}" srcOrd="1" destOrd="0" parTransId="{F9B8F7E9-3BCA-40EF-ADF0-69D117787FCD}" sibTransId="{D5CDAEDF-58FF-4360-8C9B-9F48ECC83D0A}"/>
    <dgm:cxn modelId="{82967EFE-C0D0-49C1-A423-D07BE5C20079}" type="presOf" srcId="{241F7774-1B2B-45DC-89A3-32343540D421}" destId="{EA09E679-5718-47B8-9374-18EC8CF47771}" srcOrd="1" destOrd="3" presId="urn:microsoft.com/office/officeart/2005/8/layout/hProcess4"/>
    <dgm:cxn modelId="{2BD5A3FE-A5FD-4946-9A63-B5E191349700}" type="presOf" srcId="{5F057CA0-01D5-4BD2-AD89-0EAD64ED0C5E}" destId="{9F9F6137-3A0B-4371-BA74-761241F53C38}" srcOrd="1" destOrd="3" presId="urn:microsoft.com/office/officeart/2005/8/layout/hProcess4"/>
    <dgm:cxn modelId="{63E169A2-94AA-462C-BB27-5328B40E1A88}" type="presParOf" srcId="{DE9F9D94-AE47-4C63-A41F-9F294291100E}" destId="{6944F9D1-AC84-441E-877C-DC94085C940E}" srcOrd="0" destOrd="0" presId="urn:microsoft.com/office/officeart/2005/8/layout/hProcess4"/>
    <dgm:cxn modelId="{34767F8B-8B25-4A44-82FE-377DC1D78031}" type="presParOf" srcId="{DE9F9D94-AE47-4C63-A41F-9F294291100E}" destId="{5374619F-92A7-4D1F-8CB4-01A20A007D74}" srcOrd="1" destOrd="0" presId="urn:microsoft.com/office/officeart/2005/8/layout/hProcess4"/>
    <dgm:cxn modelId="{D942E42F-D0D0-4BDE-BA1B-FE37E21F80A2}" type="presParOf" srcId="{DE9F9D94-AE47-4C63-A41F-9F294291100E}" destId="{A67607C7-4674-40F0-BAE3-9CF6BD867597}" srcOrd="2" destOrd="0" presId="urn:microsoft.com/office/officeart/2005/8/layout/hProcess4"/>
    <dgm:cxn modelId="{C2BBD567-97A5-478F-A177-1E4F8AA74BFB}" type="presParOf" srcId="{A67607C7-4674-40F0-BAE3-9CF6BD867597}" destId="{0B0BFC51-30E4-4B37-85DB-428283B64DEA}" srcOrd="0" destOrd="0" presId="urn:microsoft.com/office/officeart/2005/8/layout/hProcess4"/>
    <dgm:cxn modelId="{51CA58DA-1464-4FCD-84C8-F8CE6467D406}" type="presParOf" srcId="{0B0BFC51-30E4-4B37-85DB-428283B64DEA}" destId="{90F7B9B9-F22E-41E3-A4B5-A359955BC3C1}" srcOrd="0" destOrd="0" presId="urn:microsoft.com/office/officeart/2005/8/layout/hProcess4"/>
    <dgm:cxn modelId="{8493DCF2-528F-4047-8D39-259EA9EB12D7}" type="presParOf" srcId="{0B0BFC51-30E4-4B37-85DB-428283B64DEA}" destId="{41F7E663-E81D-4A53-9A06-79D846DA1BED}" srcOrd="1" destOrd="0" presId="urn:microsoft.com/office/officeart/2005/8/layout/hProcess4"/>
    <dgm:cxn modelId="{E83D5F28-FB2B-48BA-9290-3907914A5A93}" type="presParOf" srcId="{0B0BFC51-30E4-4B37-85DB-428283B64DEA}" destId="{D9346B96-D8B2-4484-8D1A-2D934B54251D}" srcOrd="2" destOrd="0" presId="urn:microsoft.com/office/officeart/2005/8/layout/hProcess4"/>
    <dgm:cxn modelId="{1178ECAB-C901-4C3C-B432-F63F6B3FB76B}" type="presParOf" srcId="{0B0BFC51-30E4-4B37-85DB-428283B64DEA}" destId="{F661A567-66AC-4BB3-B7B0-7754B20B9557}" srcOrd="3" destOrd="0" presId="urn:microsoft.com/office/officeart/2005/8/layout/hProcess4"/>
    <dgm:cxn modelId="{A6B08D0C-6093-452B-A875-8DBED03B83CD}" type="presParOf" srcId="{0B0BFC51-30E4-4B37-85DB-428283B64DEA}" destId="{2A1F754B-3B32-43AC-9F18-B343C31F4FC5}" srcOrd="4" destOrd="0" presId="urn:microsoft.com/office/officeart/2005/8/layout/hProcess4"/>
    <dgm:cxn modelId="{8D6CE436-1F12-4DE8-BC83-A548B827D417}" type="presParOf" srcId="{A67607C7-4674-40F0-BAE3-9CF6BD867597}" destId="{8B030149-79E1-42EA-80C6-76858656670B}" srcOrd="1" destOrd="0" presId="urn:microsoft.com/office/officeart/2005/8/layout/hProcess4"/>
    <dgm:cxn modelId="{7228A032-CEAD-4E97-88CF-F3F680550EDD}" type="presParOf" srcId="{A67607C7-4674-40F0-BAE3-9CF6BD867597}" destId="{76CE5A94-9612-4B5C-BFCC-CE0155D47199}" srcOrd="2" destOrd="0" presId="urn:microsoft.com/office/officeart/2005/8/layout/hProcess4"/>
    <dgm:cxn modelId="{13BB3086-88FB-4922-9C8F-45A62B675619}" type="presParOf" srcId="{76CE5A94-9612-4B5C-BFCC-CE0155D47199}" destId="{76B965F7-715F-4970-9968-E5D91676DD5D}" srcOrd="0" destOrd="0" presId="urn:microsoft.com/office/officeart/2005/8/layout/hProcess4"/>
    <dgm:cxn modelId="{7F6B0C9A-C6A3-400B-8800-42A097B241E0}" type="presParOf" srcId="{76CE5A94-9612-4B5C-BFCC-CE0155D47199}" destId="{653C4BAF-057B-4E0F-93A1-DB17F8DEAE23}" srcOrd="1" destOrd="0" presId="urn:microsoft.com/office/officeart/2005/8/layout/hProcess4"/>
    <dgm:cxn modelId="{CDF4F8EE-D670-4B8E-BF78-A40F9E81E8F9}" type="presParOf" srcId="{76CE5A94-9612-4B5C-BFCC-CE0155D47199}" destId="{EA09E679-5718-47B8-9374-18EC8CF47771}" srcOrd="2" destOrd="0" presId="urn:microsoft.com/office/officeart/2005/8/layout/hProcess4"/>
    <dgm:cxn modelId="{3A0AAAFF-DEE9-4441-9E51-35362DCC34A8}" type="presParOf" srcId="{76CE5A94-9612-4B5C-BFCC-CE0155D47199}" destId="{2073B5A2-A22F-466D-B1F5-2AA3F21E1D65}" srcOrd="3" destOrd="0" presId="urn:microsoft.com/office/officeart/2005/8/layout/hProcess4"/>
    <dgm:cxn modelId="{01A5E9D2-D4F6-4D7C-A539-5135B3CA0758}" type="presParOf" srcId="{76CE5A94-9612-4B5C-BFCC-CE0155D47199}" destId="{F6A15E9D-94F1-48F3-8147-5AF0C184CC44}" srcOrd="4" destOrd="0" presId="urn:microsoft.com/office/officeart/2005/8/layout/hProcess4"/>
    <dgm:cxn modelId="{520B0E83-A29F-4ABD-B9CF-90D811038D80}" type="presParOf" srcId="{A67607C7-4674-40F0-BAE3-9CF6BD867597}" destId="{F9AADF2E-366E-4867-BDDA-D9AF994BA122}" srcOrd="3" destOrd="0" presId="urn:microsoft.com/office/officeart/2005/8/layout/hProcess4"/>
    <dgm:cxn modelId="{33465463-DA0E-43AF-BBB3-BB916992DF7B}" type="presParOf" srcId="{A67607C7-4674-40F0-BAE3-9CF6BD867597}" destId="{4160BEA3-60E3-426F-BCAC-CA163D27AE4C}" srcOrd="4" destOrd="0" presId="urn:microsoft.com/office/officeart/2005/8/layout/hProcess4"/>
    <dgm:cxn modelId="{8C065F2B-39DD-4447-8AE9-D2D39E1ED10D}" type="presParOf" srcId="{4160BEA3-60E3-426F-BCAC-CA163D27AE4C}" destId="{A923F648-40E9-4804-B15A-72C907C6965D}" srcOrd="0" destOrd="0" presId="urn:microsoft.com/office/officeart/2005/8/layout/hProcess4"/>
    <dgm:cxn modelId="{8CC699F0-C6DA-45DD-8B31-39CB309462F0}" type="presParOf" srcId="{4160BEA3-60E3-426F-BCAC-CA163D27AE4C}" destId="{F00AF03B-F7D3-46E3-912D-D4816F9A53AD}" srcOrd="1" destOrd="0" presId="urn:microsoft.com/office/officeart/2005/8/layout/hProcess4"/>
    <dgm:cxn modelId="{2BF35DCC-4B43-41D0-80AC-F5E82053660E}" type="presParOf" srcId="{4160BEA3-60E3-426F-BCAC-CA163D27AE4C}" destId="{9F9F6137-3A0B-4371-BA74-761241F53C38}" srcOrd="2" destOrd="0" presId="urn:microsoft.com/office/officeart/2005/8/layout/hProcess4"/>
    <dgm:cxn modelId="{6665A1D3-80C8-46CF-813A-4F940F30044A}" type="presParOf" srcId="{4160BEA3-60E3-426F-BCAC-CA163D27AE4C}" destId="{E8D95EB2-18DD-4334-BE64-9BE3A54240EB}" srcOrd="3" destOrd="0" presId="urn:microsoft.com/office/officeart/2005/8/layout/hProcess4"/>
    <dgm:cxn modelId="{D33F0DFF-51DF-48CA-A4CA-6845B7B62883}" type="presParOf" srcId="{4160BEA3-60E3-426F-BCAC-CA163D27AE4C}" destId="{1F9A9553-3201-4460-89AF-6970E2DEC353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15E6B7F-6CC5-4CCF-A3A0-9CB1935697E4}" type="doc">
      <dgm:prSet loTypeId="urn:microsoft.com/office/officeart/2005/8/layout/h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56263287-2F96-4C42-BD0B-7E7A3EC2C183}">
      <dgm:prSet phldrT="[Текст]"/>
      <dgm:spPr/>
      <dgm:t>
        <a:bodyPr/>
        <a:lstStyle/>
        <a:p>
          <a:r>
            <a:rPr lang="uz-Latn-UZ" dirty="0"/>
            <a:t>4-kun</a:t>
          </a:r>
          <a:endParaRPr lang="ru-RU" dirty="0"/>
        </a:p>
      </dgm:t>
    </dgm:pt>
    <dgm:pt modelId="{09AB3E49-CFC1-49FA-8422-BE4F5FC3A243}" type="parTrans" cxnId="{1D607D85-F6E9-4582-9E0D-FA7A56746FAF}">
      <dgm:prSet/>
      <dgm:spPr/>
      <dgm:t>
        <a:bodyPr/>
        <a:lstStyle/>
        <a:p>
          <a:endParaRPr lang="ru-RU"/>
        </a:p>
      </dgm:t>
    </dgm:pt>
    <dgm:pt modelId="{E7BEEE2E-AEF2-49B9-8B20-CE4122910748}" type="sibTrans" cxnId="{1D607D85-F6E9-4582-9E0D-FA7A56746FAF}">
      <dgm:prSet/>
      <dgm:spPr/>
      <dgm:t>
        <a:bodyPr/>
        <a:lstStyle/>
        <a:p>
          <a:endParaRPr lang="ru-RU"/>
        </a:p>
      </dgm:t>
    </dgm:pt>
    <dgm:pt modelId="{04902E5F-F177-4DCD-AFBA-F6DE60647354}">
      <dgm:prSet phldrT="[Текст]" custT="1"/>
      <dgm:spPr/>
      <dgm:t>
        <a:bodyPr/>
        <a:lstStyle/>
        <a:p>
          <a:r>
            <a:rPr lang="ru-RU" sz="1500" dirty="0" err="1"/>
            <a:t>Nonushta</a:t>
          </a:r>
          <a:r>
            <a:rPr lang="ru-RU" sz="1500" dirty="0"/>
            <a:t> (7.30-8.00). </a:t>
          </a:r>
        </a:p>
      </dgm:t>
    </dgm:pt>
    <dgm:pt modelId="{8288A156-A769-45A4-9021-49BAD38472E8}" type="parTrans" cxnId="{CE9A09E1-83D3-4815-82BC-2A0CA1EC0909}">
      <dgm:prSet/>
      <dgm:spPr/>
      <dgm:t>
        <a:bodyPr/>
        <a:lstStyle/>
        <a:p>
          <a:endParaRPr lang="ru-RU"/>
        </a:p>
      </dgm:t>
    </dgm:pt>
    <dgm:pt modelId="{64E88951-8221-4C20-AD3B-F6429CF448F1}" type="sibTrans" cxnId="{CE9A09E1-83D3-4815-82BC-2A0CA1EC0909}">
      <dgm:prSet/>
      <dgm:spPr/>
      <dgm:t>
        <a:bodyPr/>
        <a:lstStyle/>
        <a:p>
          <a:endParaRPr lang="ru-RU"/>
        </a:p>
      </dgm:t>
    </dgm:pt>
    <dgm:pt modelId="{0D75BE16-AEDB-4D6B-AE68-5E6BE06D604E}">
      <dgm:prSet phldrT="[Текст]"/>
      <dgm:spPr/>
      <dgm:t>
        <a:bodyPr/>
        <a:lstStyle/>
        <a:p>
          <a:r>
            <a:rPr lang="uz-Latn-UZ" dirty="0"/>
            <a:t>5-kun</a:t>
          </a:r>
          <a:endParaRPr lang="ru-RU" dirty="0"/>
        </a:p>
      </dgm:t>
    </dgm:pt>
    <dgm:pt modelId="{CA9E3757-A8FA-4CC2-9687-912B47EE4186}" type="parTrans" cxnId="{2E977D41-07E5-453F-A3B7-CC2EEE9726ED}">
      <dgm:prSet/>
      <dgm:spPr/>
      <dgm:t>
        <a:bodyPr/>
        <a:lstStyle/>
        <a:p>
          <a:endParaRPr lang="ru-RU"/>
        </a:p>
      </dgm:t>
    </dgm:pt>
    <dgm:pt modelId="{2FE736DC-FF76-4A72-94ED-645B4C9CA6FF}" type="sibTrans" cxnId="{2E977D41-07E5-453F-A3B7-CC2EEE9726ED}">
      <dgm:prSet/>
      <dgm:spPr/>
      <dgm:t>
        <a:bodyPr/>
        <a:lstStyle/>
        <a:p>
          <a:endParaRPr lang="ru-RU"/>
        </a:p>
      </dgm:t>
    </dgm:pt>
    <dgm:pt modelId="{FFB0D611-DA31-474B-B0CC-2AC55934AA78}">
      <dgm:prSet phldrT="[Текст]" custT="1"/>
      <dgm:spPr/>
      <dgm:t>
        <a:bodyPr/>
        <a:lstStyle/>
        <a:p>
          <a:r>
            <a:rPr lang="ru-RU" sz="1400" dirty="0" err="1"/>
            <a:t>Nonushta</a:t>
          </a:r>
          <a:r>
            <a:rPr lang="ru-RU" sz="1400" dirty="0"/>
            <a:t> (7.30-8.00). </a:t>
          </a:r>
        </a:p>
      </dgm:t>
    </dgm:pt>
    <dgm:pt modelId="{AF6DA0D3-F0E2-497F-B58F-C456A2500C9A}" type="parTrans" cxnId="{F1865AB2-048A-4259-B86E-7237CE00E215}">
      <dgm:prSet/>
      <dgm:spPr/>
      <dgm:t>
        <a:bodyPr/>
        <a:lstStyle/>
        <a:p>
          <a:endParaRPr lang="ru-RU"/>
        </a:p>
      </dgm:t>
    </dgm:pt>
    <dgm:pt modelId="{7A2746BF-AFC9-4940-8E64-300E5207DADA}" type="sibTrans" cxnId="{F1865AB2-048A-4259-B86E-7237CE00E215}">
      <dgm:prSet/>
      <dgm:spPr/>
      <dgm:t>
        <a:bodyPr/>
        <a:lstStyle/>
        <a:p>
          <a:endParaRPr lang="ru-RU"/>
        </a:p>
      </dgm:t>
    </dgm:pt>
    <dgm:pt modelId="{D2F52B02-594C-41F1-9927-C1736783391D}">
      <dgm:prSet phldrT="[Текст]"/>
      <dgm:spPr/>
      <dgm:t>
        <a:bodyPr/>
        <a:lstStyle/>
        <a:p>
          <a:r>
            <a:rPr lang="uz-Latn-UZ" dirty="0"/>
            <a:t>6-kun</a:t>
          </a:r>
          <a:endParaRPr lang="ru-RU" dirty="0"/>
        </a:p>
      </dgm:t>
    </dgm:pt>
    <dgm:pt modelId="{7E57F933-6B2F-41CB-98A8-4798BEB2F9A4}" type="parTrans" cxnId="{5C0AAFB2-54AB-4903-9095-939B676EC98A}">
      <dgm:prSet/>
      <dgm:spPr/>
      <dgm:t>
        <a:bodyPr/>
        <a:lstStyle/>
        <a:p>
          <a:endParaRPr lang="ru-RU"/>
        </a:p>
      </dgm:t>
    </dgm:pt>
    <dgm:pt modelId="{937D4E16-7594-4A00-B758-BC01BBF6FA20}" type="sibTrans" cxnId="{5C0AAFB2-54AB-4903-9095-939B676EC98A}">
      <dgm:prSet/>
      <dgm:spPr/>
      <dgm:t>
        <a:bodyPr/>
        <a:lstStyle/>
        <a:p>
          <a:endParaRPr lang="ru-RU"/>
        </a:p>
      </dgm:t>
    </dgm:pt>
    <dgm:pt modelId="{366A3AB1-B2FA-4FAD-BA6F-E68E76B45C1E}">
      <dgm:prSet phldrT="[Текст]" custT="1"/>
      <dgm:spPr/>
      <dgm:t>
        <a:bodyPr/>
        <a:lstStyle/>
        <a:p>
          <a:r>
            <a:rPr lang="ru-RU" sz="1500" dirty="0" err="1"/>
            <a:t>Nonushta</a:t>
          </a:r>
          <a:r>
            <a:rPr lang="ru-RU" sz="1500" dirty="0"/>
            <a:t> (7.30-8.00). </a:t>
          </a:r>
        </a:p>
      </dgm:t>
    </dgm:pt>
    <dgm:pt modelId="{ACF59C2C-BFFF-4B79-847A-BF2B86370D78}" type="parTrans" cxnId="{9FEACC8D-A352-483F-88CE-0BA300A1A890}">
      <dgm:prSet/>
      <dgm:spPr/>
      <dgm:t>
        <a:bodyPr/>
        <a:lstStyle/>
        <a:p>
          <a:endParaRPr lang="ru-RU"/>
        </a:p>
      </dgm:t>
    </dgm:pt>
    <dgm:pt modelId="{BB31F9BB-F9FF-4F1D-A236-652E454D85B8}" type="sibTrans" cxnId="{9FEACC8D-A352-483F-88CE-0BA300A1A890}">
      <dgm:prSet/>
      <dgm:spPr/>
      <dgm:t>
        <a:bodyPr/>
        <a:lstStyle/>
        <a:p>
          <a:endParaRPr lang="ru-RU"/>
        </a:p>
      </dgm:t>
    </dgm:pt>
    <dgm:pt modelId="{0DFDE27D-8BDB-44B4-A0D0-BB9AD6D3AB38}">
      <dgm:prSet phldrT="[Текст]"/>
      <dgm:spPr/>
      <dgm:t>
        <a:bodyPr/>
        <a:lstStyle/>
        <a:p>
          <a:r>
            <a:rPr lang="uz-Latn-UZ" dirty="0"/>
            <a:t>7-kun</a:t>
          </a:r>
          <a:endParaRPr lang="ru-RU" dirty="0"/>
        </a:p>
      </dgm:t>
    </dgm:pt>
    <dgm:pt modelId="{9CF8A997-4B1A-4559-9F49-DFE9B98FC91D}" type="parTrans" cxnId="{A70377CB-ABD2-4FB4-A0EA-D53222965E60}">
      <dgm:prSet/>
      <dgm:spPr/>
      <dgm:t>
        <a:bodyPr/>
        <a:lstStyle/>
        <a:p>
          <a:endParaRPr lang="ru-RU"/>
        </a:p>
      </dgm:t>
    </dgm:pt>
    <dgm:pt modelId="{BE64DEF7-F66A-4795-9360-1C896CD76BC8}" type="sibTrans" cxnId="{A70377CB-ABD2-4FB4-A0EA-D53222965E60}">
      <dgm:prSet/>
      <dgm:spPr/>
      <dgm:t>
        <a:bodyPr/>
        <a:lstStyle/>
        <a:p>
          <a:endParaRPr lang="ru-RU"/>
        </a:p>
      </dgm:t>
    </dgm:pt>
    <dgm:pt modelId="{4416BDE9-DC62-47B1-AC39-19F66DCB283C}">
      <dgm:prSet custT="1"/>
      <dgm:spPr/>
      <dgm:t>
        <a:bodyPr/>
        <a:lstStyle/>
        <a:p>
          <a:r>
            <a:rPr lang="ru-RU" sz="1500" dirty="0" err="1"/>
            <a:t>Nonushta</a:t>
          </a:r>
          <a:r>
            <a:rPr lang="ru-RU" sz="1500" dirty="0"/>
            <a:t> (7.30-8.00). </a:t>
          </a:r>
        </a:p>
      </dgm:t>
    </dgm:pt>
    <dgm:pt modelId="{D8F0C554-B628-41AA-91FF-DB872F4699A0}" type="parTrans" cxnId="{B529AD2B-AE44-41BA-AF8D-69E92B976501}">
      <dgm:prSet/>
      <dgm:spPr/>
      <dgm:t>
        <a:bodyPr/>
        <a:lstStyle/>
        <a:p>
          <a:endParaRPr lang="ru-RU"/>
        </a:p>
      </dgm:t>
    </dgm:pt>
    <dgm:pt modelId="{BFC7511D-7E82-486F-8D42-7291800952A4}" type="sibTrans" cxnId="{B529AD2B-AE44-41BA-AF8D-69E92B976501}">
      <dgm:prSet/>
      <dgm:spPr/>
      <dgm:t>
        <a:bodyPr/>
        <a:lstStyle/>
        <a:p>
          <a:endParaRPr lang="ru-RU"/>
        </a:p>
      </dgm:t>
    </dgm:pt>
    <dgm:pt modelId="{660A892A-D686-44D2-A147-D623F72B00C0}">
      <dgm:prSet phldrT="[Текст]" custT="1"/>
      <dgm:spPr/>
      <dgm:t>
        <a:bodyPr/>
        <a:lstStyle/>
        <a:p>
          <a:r>
            <a:rPr lang="ru-RU" sz="1500" dirty="0" err="1"/>
            <a:t>Tarixiy</a:t>
          </a:r>
          <a:r>
            <a:rPr lang="ru-RU" sz="1500" dirty="0"/>
            <a:t> </a:t>
          </a:r>
          <a:r>
            <a:rPr lang="ru-RU" sz="1500" dirty="0" err="1"/>
            <a:t>obidalarga</a:t>
          </a:r>
          <a:r>
            <a:rPr lang="ru-RU" sz="1500" dirty="0"/>
            <a:t> </a:t>
          </a:r>
          <a:r>
            <a:rPr lang="ru-RU" sz="1500" dirty="0" err="1"/>
            <a:t>sayohat</a:t>
          </a:r>
          <a:r>
            <a:rPr lang="ru-RU" sz="1500" dirty="0"/>
            <a:t> (8.00-13.30). </a:t>
          </a:r>
        </a:p>
      </dgm:t>
    </dgm:pt>
    <dgm:pt modelId="{EA0EE2E8-0075-447C-BAAE-96B1023A1E7E}" type="parTrans" cxnId="{AFA79BF8-13C1-43A2-AEE0-D5409B7753EE}">
      <dgm:prSet/>
      <dgm:spPr/>
      <dgm:t>
        <a:bodyPr/>
        <a:lstStyle/>
        <a:p>
          <a:endParaRPr lang="ru-RU"/>
        </a:p>
      </dgm:t>
    </dgm:pt>
    <dgm:pt modelId="{A32EF68F-BC85-40F1-905A-320574087777}" type="sibTrans" cxnId="{AFA79BF8-13C1-43A2-AEE0-D5409B7753EE}">
      <dgm:prSet/>
      <dgm:spPr/>
      <dgm:t>
        <a:bodyPr/>
        <a:lstStyle/>
        <a:p>
          <a:endParaRPr lang="ru-RU"/>
        </a:p>
      </dgm:t>
    </dgm:pt>
    <dgm:pt modelId="{F2B16B0B-F232-44EA-A63B-0B159CBA5EA1}">
      <dgm:prSet phldrT="[Текст]" custT="1"/>
      <dgm:spPr/>
      <dgm:t>
        <a:bodyPr/>
        <a:lstStyle/>
        <a:p>
          <a:r>
            <a:rPr lang="ru-RU" sz="1500" dirty="0" err="1"/>
            <a:t>Tushlik</a:t>
          </a:r>
          <a:r>
            <a:rPr lang="ru-RU" sz="1500" dirty="0"/>
            <a:t> (13.30-14.30). </a:t>
          </a:r>
        </a:p>
      </dgm:t>
    </dgm:pt>
    <dgm:pt modelId="{C5AF791F-848B-4C62-A445-3392C3C1F4C3}" type="parTrans" cxnId="{6955FEEB-56EB-4081-8B8C-5FB3117EB214}">
      <dgm:prSet/>
      <dgm:spPr/>
      <dgm:t>
        <a:bodyPr/>
        <a:lstStyle/>
        <a:p>
          <a:endParaRPr lang="ru-RU"/>
        </a:p>
      </dgm:t>
    </dgm:pt>
    <dgm:pt modelId="{334C7A2D-879D-4605-AB48-345CD2A358DF}" type="sibTrans" cxnId="{6955FEEB-56EB-4081-8B8C-5FB3117EB214}">
      <dgm:prSet/>
      <dgm:spPr/>
      <dgm:t>
        <a:bodyPr/>
        <a:lstStyle/>
        <a:p>
          <a:endParaRPr lang="ru-RU"/>
        </a:p>
      </dgm:t>
    </dgm:pt>
    <dgm:pt modelId="{3B732257-3FCA-4052-B9DF-4E56DE0F20D3}">
      <dgm:prSet phldrT="[Текст]" custT="1"/>
      <dgm:spPr/>
      <dgm:t>
        <a:bodyPr/>
        <a:lstStyle/>
        <a:p>
          <a:r>
            <a:rPr lang="ru-RU" sz="1500" dirty="0" err="1"/>
            <a:t>Bo‘sh</a:t>
          </a:r>
          <a:r>
            <a:rPr lang="ru-RU" sz="1500" dirty="0"/>
            <a:t> </a:t>
          </a:r>
          <a:r>
            <a:rPr lang="ru-RU" sz="1500" dirty="0" err="1"/>
            <a:t>vaqt</a:t>
          </a:r>
          <a:r>
            <a:rPr lang="ru-RU" sz="1500" dirty="0"/>
            <a:t> (14.30- 20.00). </a:t>
          </a:r>
        </a:p>
      </dgm:t>
    </dgm:pt>
    <dgm:pt modelId="{FE874E46-F615-4900-8B73-9424241EEC16}" type="parTrans" cxnId="{80A80A2E-31E5-426C-A907-3DB662FE10DD}">
      <dgm:prSet/>
      <dgm:spPr/>
      <dgm:t>
        <a:bodyPr/>
        <a:lstStyle/>
        <a:p>
          <a:endParaRPr lang="ru-RU"/>
        </a:p>
      </dgm:t>
    </dgm:pt>
    <dgm:pt modelId="{BC679CB1-E372-41A2-A5B5-EF521E10F99F}" type="sibTrans" cxnId="{80A80A2E-31E5-426C-A907-3DB662FE10DD}">
      <dgm:prSet/>
      <dgm:spPr/>
      <dgm:t>
        <a:bodyPr/>
        <a:lstStyle/>
        <a:p>
          <a:endParaRPr lang="ru-RU"/>
        </a:p>
      </dgm:t>
    </dgm:pt>
    <dgm:pt modelId="{AD7DF602-E7D3-486A-8114-DB09FA88D65B}">
      <dgm:prSet phldrT="[Текст]" custT="1"/>
      <dgm:spPr/>
      <dgm:t>
        <a:bodyPr/>
        <a:lstStyle/>
        <a:p>
          <a:r>
            <a:rPr lang="ru-RU" sz="1500" dirty="0" err="1"/>
            <a:t>Kechki</a:t>
          </a:r>
          <a:r>
            <a:rPr lang="ru-RU" sz="1500" dirty="0"/>
            <a:t> </a:t>
          </a:r>
          <a:r>
            <a:rPr lang="ru-RU" sz="1500" dirty="0" err="1"/>
            <a:t>ovqat</a:t>
          </a:r>
          <a:r>
            <a:rPr lang="ru-RU" sz="1500" dirty="0"/>
            <a:t> (20.00-21.00). </a:t>
          </a:r>
          <a:r>
            <a:rPr lang="ru-RU" sz="1500" dirty="0" err="1"/>
            <a:t>Uyquga</a:t>
          </a:r>
          <a:r>
            <a:rPr lang="ru-RU" sz="1500" dirty="0"/>
            <a:t> </a:t>
          </a:r>
          <a:r>
            <a:rPr lang="ru-RU" sz="1500" dirty="0" err="1"/>
            <a:t>yotish</a:t>
          </a:r>
          <a:r>
            <a:rPr lang="ru-RU" sz="1500" dirty="0"/>
            <a:t>/</a:t>
          </a:r>
          <a:r>
            <a:rPr lang="ru-RU" sz="1500" dirty="0" err="1"/>
            <a:t>bo‘sh</a:t>
          </a:r>
          <a:r>
            <a:rPr lang="ru-RU" sz="1500" dirty="0"/>
            <a:t> </a:t>
          </a:r>
          <a:r>
            <a:rPr lang="ru-RU" sz="1500" dirty="0" err="1"/>
            <a:t>vaqt</a:t>
          </a:r>
          <a:r>
            <a:rPr lang="ru-RU" sz="1500" dirty="0"/>
            <a:t>.</a:t>
          </a:r>
        </a:p>
      </dgm:t>
    </dgm:pt>
    <dgm:pt modelId="{32F05A31-F677-4E97-A6E1-76BE488CB2B9}" type="parTrans" cxnId="{9FAA287D-0A02-42CA-9A51-613D849B04D8}">
      <dgm:prSet/>
      <dgm:spPr/>
      <dgm:t>
        <a:bodyPr/>
        <a:lstStyle/>
        <a:p>
          <a:endParaRPr lang="ru-RU"/>
        </a:p>
      </dgm:t>
    </dgm:pt>
    <dgm:pt modelId="{B4DD3271-BDA5-4460-9ABF-495CD4D10930}" type="sibTrans" cxnId="{9FAA287D-0A02-42CA-9A51-613D849B04D8}">
      <dgm:prSet/>
      <dgm:spPr/>
      <dgm:t>
        <a:bodyPr/>
        <a:lstStyle/>
        <a:p>
          <a:endParaRPr lang="ru-RU"/>
        </a:p>
      </dgm:t>
    </dgm:pt>
    <dgm:pt modelId="{991E043B-67E5-4817-AA41-16C6690FC355}">
      <dgm:prSet phldrT="[Текст]" custT="1"/>
      <dgm:spPr/>
      <dgm:t>
        <a:bodyPr/>
        <a:lstStyle/>
        <a:p>
          <a:r>
            <a:rPr lang="ru-RU" sz="1400" dirty="0" err="1"/>
            <a:t>Buxoroga</a:t>
          </a:r>
          <a:r>
            <a:rPr lang="ru-RU" sz="1400" dirty="0"/>
            <a:t> </a:t>
          </a:r>
          <a:r>
            <a:rPr lang="ru-RU" sz="1400" dirty="0" err="1"/>
            <a:t>jo‘nash</a:t>
          </a:r>
          <a:r>
            <a:rPr lang="ru-RU" sz="1400" dirty="0"/>
            <a:t>. (8.00- 12.00)</a:t>
          </a:r>
        </a:p>
      </dgm:t>
    </dgm:pt>
    <dgm:pt modelId="{345EA256-1CC4-42A4-9D5F-903EAF16B416}" type="parTrans" cxnId="{BD4DBFC7-F176-4F79-BF84-AECB71E952C1}">
      <dgm:prSet/>
      <dgm:spPr/>
      <dgm:t>
        <a:bodyPr/>
        <a:lstStyle/>
        <a:p>
          <a:endParaRPr lang="ru-RU"/>
        </a:p>
      </dgm:t>
    </dgm:pt>
    <dgm:pt modelId="{18EE66D6-AE5B-4EA2-B008-BB1F542D186F}" type="sibTrans" cxnId="{BD4DBFC7-F176-4F79-BF84-AECB71E952C1}">
      <dgm:prSet/>
      <dgm:spPr/>
      <dgm:t>
        <a:bodyPr/>
        <a:lstStyle/>
        <a:p>
          <a:endParaRPr lang="ru-RU"/>
        </a:p>
      </dgm:t>
    </dgm:pt>
    <dgm:pt modelId="{87376A0B-6369-4F03-B4DF-9FAB69E33C7F}">
      <dgm:prSet phldrT="[Текст]" custT="1"/>
      <dgm:spPr/>
      <dgm:t>
        <a:bodyPr/>
        <a:lstStyle/>
        <a:p>
          <a:r>
            <a:rPr lang="ru-RU" sz="1400" dirty="0" err="1"/>
            <a:t>Joylashish</a:t>
          </a:r>
          <a:r>
            <a:rPr lang="ru-RU" sz="1400" dirty="0"/>
            <a:t> </a:t>
          </a:r>
          <a:r>
            <a:rPr lang="ru-RU" sz="1400" dirty="0" err="1"/>
            <a:t>va</a:t>
          </a:r>
          <a:r>
            <a:rPr lang="ru-RU" sz="1400" dirty="0"/>
            <a:t> </a:t>
          </a:r>
          <a:r>
            <a:rPr lang="ru-RU" sz="1400" dirty="0" err="1"/>
            <a:t>dam</a:t>
          </a:r>
          <a:r>
            <a:rPr lang="ru-RU" sz="1400" dirty="0"/>
            <a:t> </a:t>
          </a:r>
          <a:r>
            <a:rPr lang="ru-RU" sz="1400" dirty="0" err="1"/>
            <a:t>olish</a:t>
          </a:r>
          <a:r>
            <a:rPr lang="ru-RU" sz="1400" dirty="0"/>
            <a:t> (12.00-13.00). </a:t>
          </a:r>
        </a:p>
      </dgm:t>
    </dgm:pt>
    <dgm:pt modelId="{C56C1D38-2B57-4FE0-8A42-DA89B3223BDE}" type="parTrans" cxnId="{A250DF5E-A1C3-492D-8F4D-23565F539E5E}">
      <dgm:prSet/>
      <dgm:spPr/>
      <dgm:t>
        <a:bodyPr/>
        <a:lstStyle/>
        <a:p>
          <a:endParaRPr lang="ru-RU"/>
        </a:p>
      </dgm:t>
    </dgm:pt>
    <dgm:pt modelId="{7FBD6CC0-6B38-40C1-A996-23BCE4EF5187}" type="sibTrans" cxnId="{A250DF5E-A1C3-492D-8F4D-23565F539E5E}">
      <dgm:prSet/>
      <dgm:spPr/>
      <dgm:t>
        <a:bodyPr/>
        <a:lstStyle/>
        <a:p>
          <a:endParaRPr lang="ru-RU"/>
        </a:p>
      </dgm:t>
    </dgm:pt>
    <dgm:pt modelId="{0D3FDAA6-1C6D-4545-8935-0589E48F2C8E}">
      <dgm:prSet phldrT="[Текст]" custT="1"/>
      <dgm:spPr/>
      <dgm:t>
        <a:bodyPr/>
        <a:lstStyle/>
        <a:p>
          <a:r>
            <a:rPr lang="ru-RU" sz="1400" dirty="0" err="1"/>
            <a:t>Tushlik</a:t>
          </a:r>
          <a:r>
            <a:rPr lang="ru-RU" sz="1400" dirty="0"/>
            <a:t> (13.00- 14.00). </a:t>
          </a:r>
        </a:p>
      </dgm:t>
    </dgm:pt>
    <dgm:pt modelId="{EE0E5C41-49F3-4130-BDA5-19307A5D58FF}" type="parTrans" cxnId="{F3B9FC07-7863-4CC3-818F-610D7178DEF6}">
      <dgm:prSet/>
      <dgm:spPr/>
      <dgm:t>
        <a:bodyPr/>
        <a:lstStyle/>
        <a:p>
          <a:endParaRPr lang="ru-RU"/>
        </a:p>
      </dgm:t>
    </dgm:pt>
    <dgm:pt modelId="{1102C4E2-5399-4FBD-B795-1DE85328F3A5}" type="sibTrans" cxnId="{F3B9FC07-7863-4CC3-818F-610D7178DEF6}">
      <dgm:prSet/>
      <dgm:spPr/>
      <dgm:t>
        <a:bodyPr/>
        <a:lstStyle/>
        <a:p>
          <a:endParaRPr lang="ru-RU"/>
        </a:p>
      </dgm:t>
    </dgm:pt>
    <dgm:pt modelId="{FABB4655-CDBA-4BEB-85B0-038AE65AF630}">
      <dgm:prSet phldrT="[Текст]" custT="1"/>
      <dgm:spPr/>
      <dgm:t>
        <a:bodyPr/>
        <a:lstStyle/>
        <a:p>
          <a:r>
            <a:rPr lang="ru-RU" sz="1400" dirty="0" err="1"/>
            <a:t>Shahar</a:t>
          </a:r>
          <a:r>
            <a:rPr lang="ru-RU" sz="1400" dirty="0"/>
            <a:t> </a:t>
          </a:r>
          <a:r>
            <a:rPr lang="ru-RU" sz="1400" dirty="0" err="1"/>
            <a:t>bo‘ylab</a:t>
          </a:r>
          <a:r>
            <a:rPr lang="ru-RU" sz="1400" dirty="0"/>
            <a:t> </a:t>
          </a:r>
          <a:r>
            <a:rPr lang="ru-RU" sz="1400" dirty="0" err="1"/>
            <a:t>sayohat</a:t>
          </a:r>
          <a:r>
            <a:rPr lang="ru-RU" sz="1400" dirty="0"/>
            <a:t>, </a:t>
          </a:r>
          <a:r>
            <a:rPr lang="ru-RU" sz="1400" dirty="0" err="1"/>
            <a:t>Labihovuzdagi</a:t>
          </a:r>
          <a:r>
            <a:rPr lang="ru-RU" sz="1400" dirty="0"/>
            <a:t> </a:t>
          </a:r>
          <a:r>
            <a:rPr lang="ru-RU" sz="1400" dirty="0" err="1"/>
            <a:t>teatrlashtirilgan</a:t>
          </a:r>
          <a:r>
            <a:rPr lang="ru-RU" sz="1400" dirty="0"/>
            <a:t> </a:t>
          </a:r>
          <a:r>
            <a:rPr lang="ru-RU" sz="1400" dirty="0" err="1"/>
            <a:t>shouda</a:t>
          </a:r>
          <a:r>
            <a:rPr lang="ru-RU" sz="1400" dirty="0"/>
            <a:t> </a:t>
          </a:r>
          <a:r>
            <a:rPr lang="ru-RU" sz="1400" dirty="0" err="1"/>
            <a:t>ishtirok</a:t>
          </a:r>
          <a:r>
            <a:rPr lang="ru-RU" sz="1400" dirty="0"/>
            <a:t> </a:t>
          </a:r>
          <a:r>
            <a:rPr lang="ru-RU" sz="1400" dirty="0" err="1"/>
            <a:t>etish</a:t>
          </a:r>
          <a:r>
            <a:rPr lang="ru-RU" sz="1400" dirty="0"/>
            <a:t> (15.00-20.00). </a:t>
          </a:r>
        </a:p>
      </dgm:t>
    </dgm:pt>
    <dgm:pt modelId="{AE4A43A2-3393-4D96-8F61-C2B522305631}" type="parTrans" cxnId="{B09E25DA-D72C-4F13-902B-06ED04DDABE6}">
      <dgm:prSet/>
      <dgm:spPr/>
      <dgm:t>
        <a:bodyPr/>
        <a:lstStyle/>
        <a:p>
          <a:endParaRPr lang="ru-RU"/>
        </a:p>
      </dgm:t>
    </dgm:pt>
    <dgm:pt modelId="{93AC1F7A-FB11-4201-B526-1C0B720C0328}" type="sibTrans" cxnId="{B09E25DA-D72C-4F13-902B-06ED04DDABE6}">
      <dgm:prSet/>
      <dgm:spPr/>
      <dgm:t>
        <a:bodyPr/>
        <a:lstStyle/>
        <a:p>
          <a:endParaRPr lang="ru-RU"/>
        </a:p>
      </dgm:t>
    </dgm:pt>
    <dgm:pt modelId="{38333772-DB03-4041-939F-343C69B535D6}">
      <dgm:prSet phldrT="[Текст]" custT="1"/>
      <dgm:spPr/>
      <dgm:t>
        <a:bodyPr/>
        <a:lstStyle/>
        <a:p>
          <a:r>
            <a:rPr lang="ru-RU" sz="1400" dirty="0" err="1"/>
            <a:t>Kechki</a:t>
          </a:r>
          <a:r>
            <a:rPr lang="ru-RU" sz="1400" dirty="0"/>
            <a:t> </a:t>
          </a:r>
          <a:r>
            <a:rPr lang="ru-RU" sz="1400" dirty="0" err="1"/>
            <a:t>ovqat</a:t>
          </a:r>
          <a:r>
            <a:rPr lang="ru-RU" sz="1400" dirty="0"/>
            <a:t> (20.00-21.00). </a:t>
          </a:r>
          <a:r>
            <a:rPr lang="ru-RU" sz="1400" dirty="0" err="1"/>
            <a:t>Uyquga</a:t>
          </a:r>
          <a:r>
            <a:rPr lang="ru-RU" sz="1400" dirty="0"/>
            <a:t> </a:t>
          </a:r>
          <a:r>
            <a:rPr lang="ru-RU" sz="1400" dirty="0" err="1"/>
            <a:t>yotish</a:t>
          </a:r>
          <a:r>
            <a:rPr lang="ru-RU" sz="1400" dirty="0"/>
            <a:t>/</a:t>
          </a:r>
          <a:r>
            <a:rPr lang="ru-RU" sz="1400" dirty="0" err="1"/>
            <a:t>bo‘sh</a:t>
          </a:r>
          <a:r>
            <a:rPr lang="ru-RU" sz="1400" dirty="0"/>
            <a:t> </a:t>
          </a:r>
          <a:r>
            <a:rPr lang="ru-RU" sz="1400" dirty="0" err="1"/>
            <a:t>vaqt</a:t>
          </a:r>
          <a:r>
            <a:rPr lang="ru-RU" sz="1400" dirty="0"/>
            <a:t>.</a:t>
          </a:r>
        </a:p>
      </dgm:t>
    </dgm:pt>
    <dgm:pt modelId="{CC879A55-6FB4-424E-8907-B14E00090893}" type="parTrans" cxnId="{2A5E849F-44CB-422D-ACA5-326EE708D383}">
      <dgm:prSet/>
      <dgm:spPr/>
      <dgm:t>
        <a:bodyPr/>
        <a:lstStyle/>
        <a:p>
          <a:endParaRPr lang="ru-RU"/>
        </a:p>
      </dgm:t>
    </dgm:pt>
    <dgm:pt modelId="{8C9906C3-042B-4CE1-BCE5-B19167ED4627}" type="sibTrans" cxnId="{2A5E849F-44CB-422D-ACA5-326EE708D383}">
      <dgm:prSet/>
      <dgm:spPr/>
      <dgm:t>
        <a:bodyPr/>
        <a:lstStyle/>
        <a:p>
          <a:endParaRPr lang="ru-RU"/>
        </a:p>
      </dgm:t>
    </dgm:pt>
    <dgm:pt modelId="{E694ABD4-0005-400F-80B6-950574BCB7A4}">
      <dgm:prSet phldrT="[Текст]" custT="1"/>
      <dgm:spPr/>
      <dgm:t>
        <a:bodyPr/>
        <a:lstStyle/>
        <a:p>
          <a:r>
            <a:rPr lang="ru-RU" sz="1500" dirty="0" err="1"/>
            <a:t>Tarixiy</a:t>
          </a:r>
          <a:r>
            <a:rPr lang="ru-RU" sz="1500" dirty="0"/>
            <a:t> </a:t>
          </a:r>
          <a:r>
            <a:rPr lang="ru-RU" sz="1500" dirty="0" err="1"/>
            <a:t>obidalarga</a:t>
          </a:r>
          <a:r>
            <a:rPr lang="ru-RU" sz="1500" dirty="0"/>
            <a:t> </a:t>
          </a:r>
          <a:r>
            <a:rPr lang="ru-RU" sz="1500" dirty="0" err="1"/>
            <a:t>sayr</a:t>
          </a:r>
          <a:r>
            <a:rPr lang="ru-RU" sz="1500" dirty="0"/>
            <a:t> </a:t>
          </a:r>
          <a:r>
            <a:rPr lang="ru-RU" sz="1500" dirty="0" err="1"/>
            <a:t>qilish</a:t>
          </a:r>
          <a:r>
            <a:rPr lang="ru-RU" sz="1500" dirty="0"/>
            <a:t> (8.00-13.30). </a:t>
          </a:r>
        </a:p>
      </dgm:t>
    </dgm:pt>
    <dgm:pt modelId="{63FD4797-407A-41FD-B2B1-DDEB3336858D}" type="parTrans" cxnId="{B5C11156-61C3-4852-96C4-FCEEFD05268D}">
      <dgm:prSet/>
      <dgm:spPr/>
      <dgm:t>
        <a:bodyPr/>
        <a:lstStyle/>
        <a:p>
          <a:endParaRPr lang="ru-RU"/>
        </a:p>
      </dgm:t>
    </dgm:pt>
    <dgm:pt modelId="{2B502266-96FF-4536-A39E-85D4CB4FC5E7}" type="sibTrans" cxnId="{B5C11156-61C3-4852-96C4-FCEEFD05268D}">
      <dgm:prSet/>
      <dgm:spPr/>
      <dgm:t>
        <a:bodyPr/>
        <a:lstStyle/>
        <a:p>
          <a:endParaRPr lang="ru-RU"/>
        </a:p>
      </dgm:t>
    </dgm:pt>
    <dgm:pt modelId="{C909A3A7-92AD-4EB3-8585-20DAE912C1A0}">
      <dgm:prSet phldrT="[Текст]" custT="1"/>
      <dgm:spPr/>
      <dgm:t>
        <a:bodyPr/>
        <a:lstStyle/>
        <a:p>
          <a:r>
            <a:rPr lang="ru-RU" sz="1500" dirty="0" err="1"/>
            <a:t>Tushlik</a:t>
          </a:r>
          <a:r>
            <a:rPr lang="ru-RU" sz="1500" dirty="0"/>
            <a:t> (13.30-14.30). </a:t>
          </a:r>
        </a:p>
      </dgm:t>
    </dgm:pt>
    <dgm:pt modelId="{BD013992-3B2B-443E-844A-E4EE19A163E7}" type="parTrans" cxnId="{0A9A28C7-79F8-4C5D-87B2-4A2C7A1FC774}">
      <dgm:prSet/>
      <dgm:spPr/>
      <dgm:t>
        <a:bodyPr/>
        <a:lstStyle/>
        <a:p>
          <a:endParaRPr lang="ru-RU"/>
        </a:p>
      </dgm:t>
    </dgm:pt>
    <dgm:pt modelId="{1D45EF08-3D38-4AA1-85FF-81DE37F3227F}" type="sibTrans" cxnId="{0A9A28C7-79F8-4C5D-87B2-4A2C7A1FC774}">
      <dgm:prSet/>
      <dgm:spPr/>
      <dgm:t>
        <a:bodyPr/>
        <a:lstStyle/>
        <a:p>
          <a:endParaRPr lang="ru-RU"/>
        </a:p>
      </dgm:t>
    </dgm:pt>
    <dgm:pt modelId="{6DDD45E9-F80B-4C46-83D0-17530D532EFE}">
      <dgm:prSet phldrT="[Текст]" custT="1"/>
      <dgm:spPr/>
      <dgm:t>
        <a:bodyPr/>
        <a:lstStyle/>
        <a:p>
          <a:r>
            <a:rPr lang="ru-RU" sz="1500" dirty="0" err="1"/>
            <a:t>Bo‘sh</a:t>
          </a:r>
          <a:r>
            <a:rPr lang="ru-RU" sz="1500" dirty="0"/>
            <a:t> </a:t>
          </a:r>
          <a:r>
            <a:rPr lang="ru-RU" sz="1500" dirty="0" err="1"/>
            <a:t>vaqt</a:t>
          </a:r>
          <a:r>
            <a:rPr lang="ru-RU" sz="1500" dirty="0"/>
            <a:t> (14.30- 20.00). </a:t>
          </a:r>
        </a:p>
      </dgm:t>
    </dgm:pt>
    <dgm:pt modelId="{08DEEBF5-E322-4819-B550-551438FB5A2E}" type="parTrans" cxnId="{45CCE492-19F2-48EC-9D18-4387BDB75EA3}">
      <dgm:prSet/>
      <dgm:spPr/>
      <dgm:t>
        <a:bodyPr/>
        <a:lstStyle/>
        <a:p>
          <a:endParaRPr lang="ru-RU"/>
        </a:p>
      </dgm:t>
    </dgm:pt>
    <dgm:pt modelId="{CDE03DAE-8E45-473E-AE63-AF6164BAB584}" type="sibTrans" cxnId="{45CCE492-19F2-48EC-9D18-4387BDB75EA3}">
      <dgm:prSet/>
      <dgm:spPr/>
      <dgm:t>
        <a:bodyPr/>
        <a:lstStyle/>
        <a:p>
          <a:endParaRPr lang="ru-RU"/>
        </a:p>
      </dgm:t>
    </dgm:pt>
    <dgm:pt modelId="{885164C3-8FF0-4D47-9B92-591D4BF26F0F}">
      <dgm:prSet phldrT="[Текст]" custT="1"/>
      <dgm:spPr/>
      <dgm:t>
        <a:bodyPr/>
        <a:lstStyle/>
        <a:p>
          <a:r>
            <a:rPr lang="ru-RU" sz="1500" dirty="0" err="1"/>
            <a:t>Kechki</a:t>
          </a:r>
          <a:r>
            <a:rPr lang="ru-RU" sz="1500" dirty="0"/>
            <a:t> </a:t>
          </a:r>
          <a:r>
            <a:rPr lang="ru-RU" sz="1500" dirty="0" err="1"/>
            <a:t>ovqat</a:t>
          </a:r>
          <a:r>
            <a:rPr lang="ru-RU" sz="1500" dirty="0"/>
            <a:t> (20.00-21.00). </a:t>
          </a:r>
          <a:r>
            <a:rPr lang="ru-RU" sz="1500" dirty="0" err="1"/>
            <a:t>Uyquga</a:t>
          </a:r>
          <a:r>
            <a:rPr lang="ru-RU" sz="1500" dirty="0"/>
            <a:t> </a:t>
          </a:r>
          <a:r>
            <a:rPr lang="ru-RU" sz="1500" dirty="0" err="1"/>
            <a:t>yotish</a:t>
          </a:r>
          <a:r>
            <a:rPr lang="ru-RU" sz="1500" dirty="0"/>
            <a:t>/</a:t>
          </a:r>
          <a:r>
            <a:rPr lang="ru-RU" sz="1500" dirty="0" err="1"/>
            <a:t>bo‘sh</a:t>
          </a:r>
          <a:r>
            <a:rPr lang="ru-RU" sz="1500" dirty="0"/>
            <a:t> </a:t>
          </a:r>
          <a:r>
            <a:rPr lang="ru-RU" sz="1500" dirty="0" err="1"/>
            <a:t>vaqt</a:t>
          </a:r>
          <a:r>
            <a:rPr lang="ru-RU" sz="1500" dirty="0"/>
            <a:t>.</a:t>
          </a:r>
        </a:p>
      </dgm:t>
    </dgm:pt>
    <dgm:pt modelId="{8859A9B7-ED91-4F50-A079-7BA720FE7162}" type="parTrans" cxnId="{8236FA90-72C5-4D71-B7D0-136054772994}">
      <dgm:prSet/>
      <dgm:spPr/>
      <dgm:t>
        <a:bodyPr/>
        <a:lstStyle/>
        <a:p>
          <a:endParaRPr lang="ru-RU"/>
        </a:p>
      </dgm:t>
    </dgm:pt>
    <dgm:pt modelId="{60CAB990-0C54-4431-B0A7-AC21BA620AB6}" type="sibTrans" cxnId="{8236FA90-72C5-4D71-B7D0-136054772994}">
      <dgm:prSet/>
      <dgm:spPr/>
      <dgm:t>
        <a:bodyPr/>
        <a:lstStyle/>
        <a:p>
          <a:endParaRPr lang="ru-RU"/>
        </a:p>
      </dgm:t>
    </dgm:pt>
    <dgm:pt modelId="{7A806475-94F2-4753-B842-BD22EF3865AA}">
      <dgm:prSet custT="1"/>
      <dgm:spPr/>
      <dgm:t>
        <a:bodyPr/>
        <a:lstStyle/>
        <a:p>
          <a:r>
            <a:rPr lang="ru-RU" sz="1500"/>
            <a:t>Toshkentga jo‘nash (8.00- 18.00). </a:t>
          </a:r>
          <a:endParaRPr lang="ru-RU" sz="1500" dirty="0"/>
        </a:p>
      </dgm:t>
    </dgm:pt>
    <dgm:pt modelId="{3D8FD6C8-1014-4BFD-A502-015823D8D24D}" type="parTrans" cxnId="{3E61FA6C-DD76-46AE-B21F-8CA6A7ACC19E}">
      <dgm:prSet/>
      <dgm:spPr/>
      <dgm:t>
        <a:bodyPr/>
        <a:lstStyle/>
        <a:p>
          <a:endParaRPr lang="ru-RU"/>
        </a:p>
      </dgm:t>
    </dgm:pt>
    <dgm:pt modelId="{A4500034-6B0E-489C-A71D-375D5A03FB96}" type="sibTrans" cxnId="{3E61FA6C-DD76-46AE-B21F-8CA6A7ACC19E}">
      <dgm:prSet/>
      <dgm:spPr/>
      <dgm:t>
        <a:bodyPr/>
        <a:lstStyle/>
        <a:p>
          <a:endParaRPr lang="ru-RU"/>
        </a:p>
      </dgm:t>
    </dgm:pt>
    <dgm:pt modelId="{6526E014-97FA-4E47-BD9F-8536AE1C67E7}">
      <dgm:prSet custT="1"/>
      <dgm:spPr/>
      <dgm:t>
        <a:bodyPr/>
        <a:lstStyle/>
        <a:p>
          <a:r>
            <a:rPr lang="ru-RU" sz="1500"/>
            <a:t>Yo‘lda tushlik (13.00-14.00). </a:t>
          </a:r>
          <a:endParaRPr lang="ru-RU" sz="1500" dirty="0"/>
        </a:p>
      </dgm:t>
    </dgm:pt>
    <dgm:pt modelId="{1CB588BD-E1FB-41F6-93BC-E0D497D08876}" type="parTrans" cxnId="{1E16D43E-A253-4689-9008-6FE39A5C93C2}">
      <dgm:prSet/>
      <dgm:spPr/>
      <dgm:t>
        <a:bodyPr/>
        <a:lstStyle/>
        <a:p>
          <a:endParaRPr lang="ru-RU"/>
        </a:p>
      </dgm:t>
    </dgm:pt>
    <dgm:pt modelId="{4DE3AA8D-54DE-4DEA-94DC-55BD6A141EC1}" type="sibTrans" cxnId="{1E16D43E-A253-4689-9008-6FE39A5C93C2}">
      <dgm:prSet/>
      <dgm:spPr/>
      <dgm:t>
        <a:bodyPr/>
        <a:lstStyle/>
        <a:p>
          <a:endParaRPr lang="ru-RU"/>
        </a:p>
      </dgm:t>
    </dgm:pt>
    <dgm:pt modelId="{F75CE8D2-0589-46F0-A37E-57F153571A9F}">
      <dgm:prSet custT="1"/>
      <dgm:spPr/>
      <dgm:t>
        <a:bodyPr/>
        <a:lstStyle/>
        <a:p>
          <a:r>
            <a:rPr lang="ru-RU" sz="1500"/>
            <a:t>Shahar bo‘ylab sayr qilish (18.00</a:t>
          </a:r>
          <a:r>
            <a:rPr lang="uz-Latn-UZ" sz="1500"/>
            <a:t>-</a:t>
          </a:r>
          <a:r>
            <a:rPr lang="ru-RU" sz="1500"/>
            <a:t>21.00). </a:t>
          </a:r>
          <a:endParaRPr lang="ru-RU" sz="1500" dirty="0"/>
        </a:p>
      </dgm:t>
    </dgm:pt>
    <dgm:pt modelId="{ADC27E8D-0135-425A-9881-8CEE72194A2F}" type="parTrans" cxnId="{C2384F50-E291-4378-8960-B2A471ED7AC0}">
      <dgm:prSet/>
      <dgm:spPr/>
      <dgm:t>
        <a:bodyPr/>
        <a:lstStyle/>
        <a:p>
          <a:endParaRPr lang="ru-RU"/>
        </a:p>
      </dgm:t>
    </dgm:pt>
    <dgm:pt modelId="{4DB961D6-1B91-4C1F-9381-A916998C8EBF}" type="sibTrans" cxnId="{C2384F50-E291-4378-8960-B2A471ED7AC0}">
      <dgm:prSet/>
      <dgm:spPr/>
      <dgm:t>
        <a:bodyPr/>
        <a:lstStyle/>
        <a:p>
          <a:endParaRPr lang="ru-RU"/>
        </a:p>
      </dgm:t>
    </dgm:pt>
    <dgm:pt modelId="{F4891C40-455A-4FC6-88FA-7C31E435226D}">
      <dgm:prSet custT="1"/>
      <dgm:spPr/>
      <dgm:t>
        <a:bodyPr/>
        <a:lstStyle/>
        <a:p>
          <a:r>
            <a:rPr lang="ru-RU" sz="1500"/>
            <a:t>Aeroportga transfert (21.00). </a:t>
          </a:r>
          <a:endParaRPr lang="ru-RU" sz="1500" dirty="0"/>
        </a:p>
      </dgm:t>
    </dgm:pt>
    <dgm:pt modelId="{7338C1C2-9007-45C9-BABB-7216FFAB5A9D}" type="parTrans" cxnId="{F7EB82BD-6AEF-4DB7-A605-E7B7E40ED426}">
      <dgm:prSet/>
      <dgm:spPr/>
      <dgm:t>
        <a:bodyPr/>
        <a:lstStyle/>
        <a:p>
          <a:endParaRPr lang="ru-RU"/>
        </a:p>
      </dgm:t>
    </dgm:pt>
    <dgm:pt modelId="{1A396F2F-FBE4-496A-A0EA-18BEBE044FFC}" type="sibTrans" cxnId="{F7EB82BD-6AEF-4DB7-A605-E7B7E40ED426}">
      <dgm:prSet/>
      <dgm:spPr/>
      <dgm:t>
        <a:bodyPr/>
        <a:lstStyle/>
        <a:p>
          <a:endParaRPr lang="ru-RU"/>
        </a:p>
      </dgm:t>
    </dgm:pt>
    <dgm:pt modelId="{60F222F7-0733-4C6F-8FBE-BB403F6B91BA}">
      <dgm:prSet custT="1"/>
      <dgm:spPr/>
      <dgm:t>
        <a:bodyPr/>
        <a:lstStyle/>
        <a:p>
          <a:r>
            <a:rPr lang="ru-RU" sz="1500"/>
            <a:t>Parijga uchib ketish (24.00).</a:t>
          </a:r>
          <a:endParaRPr lang="ru-RU" sz="1500" dirty="0"/>
        </a:p>
      </dgm:t>
    </dgm:pt>
    <dgm:pt modelId="{EC5853A5-167F-4870-9450-A28BA8B9DDBE}" type="parTrans" cxnId="{69EB4629-60F3-4195-8715-266655B2AA8E}">
      <dgm:prSet/>
      <dgm:spPr/>
      <dgm:t>
        <a:bodyPr/>
        <a:lstStyle/>
        <a:p>
          <a:endParaRPr lang="ru-RU"/>
        </a:p>
      </dgm:t>
    </dgm:pt>
    <dgm:pt modelId="{D3A7E233-D07C-4E27-B067-4C8DDA4F9851}" type="sibTrans" cxnId="{69EB4629-60F3-4195-8715-266655B2AA8E}">
      <dgm:prSet/>
      <dgm:spPr/>
      <dgm:t>
        <a:bodyPr/>
        <a:lstStyle/>
        <a:p>
          <a:endParaRPr lang="ru-RU"/>
        </a:p>
      </dgm:t>
    </dgm:pt>
    <dgm:pt modelId="{6F14C5F9-B1EB-4D5B-BFD9-7121CCFF1ACC}" type="pres">
      <dgm:prSet presAssocID="{C15E6B7F-6CC5-4CCF-A3A0-9CB1935697E4}" presName="Name0" presStyleCnt="0">
        <dgm:presLayoutVars>
          <dgm:dir/>
          <dgm:animLvl val="lvl"/>
          <dgm:resizeHandles val="exact"/>
        </dgm:presLayoutVars>
      </dgm:prSet>
      <dgm:spPr/>
    </dgm:pt>
    <dgm:pt modelId="{F900EA69-EAB8-44F4-BDA4-D48ACE9E5014}" type="pres">
      <dgm:prSet presAssocID="{C15E6B7F-6CC5-4CCF-A3A0-9CB1935697E4}" presName="tSp" presStyleCnt="0"/>
      <dgm:spPr/>
    </dgm:pt>
    <dgm:pt modelId="{B238976C-056E-49CA-92C8-C6E3515ADFBE}" type="pres">
      <dgm:prSet presAssocID="{C15E6B7F-6CC5-4CCF-A3A0-9CB1935697E4}" presName="bSp" presStyleCnt="0"/>
      <dgm:spPr/>
    </dgm:pt>
    <dgm:pt modelId="{324E4A05-93D5-42B3-97E6-FD85D7E4B31A}" type="pres">
      <dgm:prSet presAssocID="{C15E6B7F-6CC5-4CCF-A3A0-9CB1935697E4}" presName="process" presStyleCnt="0"/>
      <dgm:spPr/>
    </dgm:pt>
    <dgm:pt modelId="{42DA5044-752A-47E1-BDC1-266AA5984C89}" type="pres">
      <dgm:prSet presAssocID="{56263287-2F96-4C42-BD0B-7E7A3EC2C183}" presName="composite1" presStyleCnt="0"/>
      <dgm:spPr/>
    </dgm:pt>
    <dgm:pt modelId="{0D499564-F1C3-47BD-8BA2-222B8C26B97D}" type="pres">
      <dgm:prSet presAssocID="{56263287-2F96-4C42-BD0B-7E7A3EC2C183}" presName="dummyNode1" presStyleLbl="node1" presStyleIdx="0" presStyleCnt="4"/>
      <dgm:spPr/>
    </dgm:pt>
    <dgm:pt modelId="{5A7AA820-7F01-4B23-B37B-607DA527C705}" type="pres">
      <dgm:prSet presAssocID="{56263287-2F96-4C42-BD0B-7E7A3EC2C183}" presName="childNode1" presStyleLbl="bgAcc1" presStyleIdx="0" presStyleCnt="4" custScaleY="125443">
        <dgm:presLayoutVars>
          <dgm:bulletEnabled val="1"/>
        </dgm:presLayoutVars>
      </dgm:prSet>
      <dgm:spPr/>
    </dgm:pt>
    <dgm:pt modelId="{CEBB5B14-C6B8-404E-B420-49609148365F}" type="pres">
      <dgm:prSet presAssocID="{56263287-2F96-4C42-BD0B-7E7A3EC2C183}" presName="childNode1tx" presStyleLbl="bgAcc1" presStyleIdx="0" presStyleCnt="4">
        <dgm:presLayoutVars>
          <dgm:bulletEnabled val="1"/>
        </dgm:presLayoutVars>
      </dgm:prSet>
      <dgm:spPr/>
    </dgm:pt>
    <dgm:pt modelId="{6F9E6CEB-BEFC-4651-94E9-BD85F09A28E5}" type="pres">
      <dgm:prSet presAssocID="{56263287-2F96-4C42-BD0B-7E7A3EC2C183}" presName="parentNode1" presStyleLbl="node1" presStyleIdx="0" presStyleCnt="4" custLinFactNeighborX="-413" custLinFactNeighborY="23896">
        <dgm:presLayoutVars>
          <dgm:chMax val="1"/>
          <dgm:bulletEnabled val="1"/>
        </dgm:presLayoutVars>
      </dgm:prSet>
      <dgm:spPr/>
    </dgm:pt>
    <dgm:pt modelId="{D1DFA2C1-6778-47F8-8579-53E386E4C3DB}" type="pres">
      <dgm:prSet presAssocID="{56263287-2F96-4C42-BD0B-7E7A3EC2C183}" presName="connSite1" presStyleCnt="0"/>
      <dgm:spPr/>
    </dgm:pt>
    <dgm:pt modelId="{A96AE51D-BAD7-4DF1-9C88-D08ACBAA5EEB}" type="pres">
      <dgm:prSet presAssocID="{E7BEEE2E-AEF2-49B9-8B20-CE4122910748}" presName="Name9" presStyleLbl="sibTrans2D1" presStyleIdx="0" presStyleCnt="3"/>
      <dgm:spPr/>
    </dgm:pt>
    <dgm:pt modelId="{65031AAA-9F67-4D9C-987D-97BEBFF35B34}" type="pres">
      <dgm:prSet presAssocID="{0D75BE16-AEDB-4D6B-AE68-5E6BE06D604E}" presName="composite2" presStyleCnt="0"/>
      <dgm:spPr/>
    </dgm:pt>
    <dgm:pt modelId="{F1F36725-AB3C-4DCD-82E1-920F92402D39}" type="pres">
      <dgm:prSet presAssocID="{0D75BE16-AEDB-4D6B-AE68-5E6BE06D604E}" presName="dummyNode2" presStyleLbl="node1" presStyleIdx="0" presStyleCnt="4"/>
      <dgm:spPr/>
    </dgm:pt>
    <dgm:pt modelId="{5084298A-77CA-4BB4-9438-F206E795E643}" type="pres">
      <dgm:prSet presAssocID="{0D75BE16-AEDB-4D6B-AE68-5E6BE06D604E}" presName="childNode2" presStyleLbl="bgAcc1" presStyleIdx="1" presStyleCnt="4" custScaleX="115903" custScaleY="148883" custLinFactNeighborY="10852">
        <dgm:presLayoutVars>
          <dgm:bulletEnabled val="1"/>
        </dgm:presLayoutVars>
      </dgm:prSet>
      <dgm:spPr/>
    </dgm:pt>
    <dgm:pt modelId="{567970DB-0EB4-4A2C-839B-B50DE3F4F3D1}" type="pres">
      <dgm:prSet presAssocID="{0D75BE16-AEDB-4D6B-AE68-5E6BE06D604E}" presName="childNode2tx" presStyleLbl="bgAcc1" presStyleIdx="1" presStyleCnt="4">
        <dgm:presLayoutVars>
          <dgm:bulletEnabled val="1"/>
        </dgm:presLayoutVars>
      </dgm:prSet>
      <dgm:spPr/>
    </dgm:pt>
    <dgm:pt modelId="{8572A702-CDD9-4C24-A669-D68209C19C6A}" type="pres">
      <dgm:prSet presAssocID="{0D75BE16-AEDB-4D6B-AE68-5E6BE06D604E}" presName="parentNode2" presStyleLbl="node1" presStyleIdx="1" presStyleCnt="4" custLinFactNeighborY="-29371">
        <dgm:presLayoutVars>
          <dgm:chMax val="0"/>
          <dgm:bulletEnabled val="1"/>
        </dgm:presLayoutVars>
      </dgm:prSet>
      <dgm:spPr/>
    </dgm:pt>
    <dgm:pt modelId="{99D7BDC0-DB12-47DF-8803-82B8B81667D8}" type="pres">
      <dgm:prSet presAssocID="{0D75BE16-AEDB-4D6B-AE68-5E6BE06D604E}" presName="connSite2" presStyleCnt="0"/>
      <dgm:spPr/>
    </dgm:pt>
    <dgm:pt modelId="{4836E83A-F7E9-401B-B951-4C971AF79D99}" type="pres">
      <dgm:prSet presAssocID="{2FE736DC-FF76-4A72-94ED-645B4C9CA6FF}" presName="Name18" presStyleLbl="sibTrans2D1" presStyleIdx="1" presStyleCnt="3"/>
      <dgm:spPr/>
    </dgm:pt>
    <dgm:pt modelId="{8BE85F86-9027-4111-8E35-BD3954FC0E34}" type="pres">
      <dgm:prSet presAssocID="{D2F52B02-594C-41F1-9927-C1736783391D}" presName="composite1" presStyleCnt="0"/>
      <dgm:spPr/>
    </dgm:pt>
    <dgm:pt modelId="{E0865A1E-D441-439B-AB68-29682396809B}" type="pres">
      <dgm:prSet presAssocID="{D2F52B02-594C-41F1-9927-C1736783391D}" presName="dummyNode1" presStyleLbl="node1" presStyleIdx="1" presStyleCnt="4"/>
      <dgm:spPr/>
    </dgm:pt>
    <dgm:pt modelId="{5922700A-E375-43E1-A4A0-E53394F47CCB}" type="pres">
      <dgm:prSet presAssocID="{D2F52B02-594C-41F1-9927-C1736783391D}" presName="childNode1" presStyleLbl="bgAcc1" presStyleIdx="2" presStyleCnt="4" custScaleY="128916">
        <dgm:presLayoutVars>
          <dgm:bulletEnabled val="1"/>
        </dgm:presLayoutVars>
      </dgm:prSet>
      <dgm:spPr/>
    </dgm:pt>
    <dgm:pt modelId="{9ED17F31-C4F0-4034-B81D-B2441238B775}" type="pres">
      <dgm:prSet presAssocID="{D2F52B02-594C-41F1-9927-C1736783391D}" presName="childNode1tx" presStyleLbl="bgAcc1" presStyleIdx="2" presStyleCnt="4">
        <dgm:presLayoutVars>
          <dgm:bulletEnabled val="1"/>
        </dgm:presLayoutVars>
      </dgm:prSet>
      <dgm:spPr/>
    </dgm:pt>
    <dgm:pt modelId="{A4D15688-DABE-4B66-B7D6-E676D758C466}" type="pres">
      <dgm:prSet presAssocID="{D2F52B02-594C-41F1-9927-C1736783391D}" presName="parentNode1" presStyleLbl="node1" presStyleIdx="2" presStyleCnt="4">
        <dgm:presLayoutVars>
          <dgm:chMax val="1"/>
          <dgm:bulletEnabled val="1"/>
        </dgm:presLayoutVars>
      </dgm:prSet>
      <dgm:spPr/>
    </dgm:pt>
    <dgm:pt modelId="{D3724BD7-7F71-40BB-8827-AEE683316C63}" type="pres">
      <dgm:prSet presAssocID="{D2F52B02-594C-41F1-9927-C1736783391D}" presName="connSite1" presStyleCnt="0"/>
      <dgm:spPr/>
    </dgm:pt>
    <dgm:pt modelId="{591EDDE9-FBA4-4ED3-AAA6-2FA86619104F}" type="pres">
      <dgm:prSet presAssocID="{937D4E16-7594-4A00-B758-BC01BBF6FA20}" presName="Name9" presStyleLbl="sibTrans2D1" presStyleIdx="2" presStyleCnt="3"/>
      <dgm:spPr/>
    </dgm:pt>
    <dgm:pt modelId="{D9D1D655-E4BD-4668-9E35-3665D28C4ACF}" type="pres">
      <dgm:prSet presAssocID="{0DFDE27D-8BDB-44B4-A0D0-BB9AD6D3AB38}" presName="composite2" presStyleCnt="0"/>
      <dgm:spPr/>
    </dgm:pt>
    <dgm:pt modelId="{E4180F37-030B-4332-825E-77FAA020E80E}" type="pres">
      <dgm:prSet presAssocID="{0DFDE27D-8BDB-44B4-A0D0-BB9AD6D3AB38}" presName="dummyNode2" presStyleLbl="node1" presStyleIdx="2" presStyleCnt="4"/>
      <dgm:spPr/>
    </dgm:pt>
    <dgm:pt modelId="{8A54AA3D-A685-475D-9CCA-19CA92ED938A}" type="pres">
      <dgm:prSet presAssocID="{0DFDE27D-8BDB-44B4-A0D0-BB9AD6D3AB38}" presName="childNode2" presStyleLbl="bgAcc1" presStyleIdx="3" presStyleCnt="4" custScaleX="108158" custScaleY="158068">
        <dgm:presLayoutVars>
          <dgm:bulletEnabled val="1"/>
        </dgm:presLayoutVars>
      </dgm:prSet>
      <dgm:spPr/>
    </dgm:pt>
    <dgm:pt modelId="{9607D002-6B01-4B50-87E1-7D278300C00A}" type="pres">
      <dgm:prSet presAssocID="{0DFDE27D-8BDB-44B4-A0D0-BB9AD6D3AB38}" presName="childNode2tx" presStyleLbl="bgAcc1" presStyleIdx="3" presStyleCnt="4">
        <dgm:presLayoutVars>
          <dgm:bulletEnabled val="1"/>
        </dgm:presLayoutVars>
      </dgm:prSet>
      <dgm:spPr/>
    </dgm:pt>
    <dgm:pt modelId="{04A8606C-693E-4B04-B093-BBD8B3BB3D41}" type="pres">
      <dgm:prSet presAssocID="{0DFDE27D-8BDB-44B4-A0D0-BB9AD6D3AB38}" presName="parentNode2" presStyleLbl="node1" presStyleIdx="3" presStyleCnt="4" custLinFactNeighborX="-805" custLinFactNeighborY="-34435">
        <dgm:presLayoutVars>
          <dgm:chMax val="0"/>
          <dgm:bulletEnabled val="1"/>
        </dgm:presLayoutVars>
      </dgm:prSet>
      <dgm:spPr/>
    </dgm:pt>
    <dgm:pt modelId="{CA81C70B-50D1-4865-9059-C74393E8D444}" type="pres">
      <dgm:prSet presAssocID="{0DFDE27D-8BDB-44B4-A0D0-BB9AD6D3AB38}" presName="connSite2" presStyleCnt="0"/>
      <dgm:spPr/>
    </dgm:pt>
  </dgm:ptLst>
  <dgm:cxnLst>
    <dgm:cxn modelId="{F3B9FC07-7863-4CC3-818F-610D7178DEF6}" srcId="{0D75BE16-AEDB-4D6B-AE68-5E6BE06D604E}" destId="{0D3FDAA6-1C6D-4545-8935-0589E48F2C8E}" srcOrd="3" destOrd="0" parTransId="{EE0E5C41-49F3-4130-BDA5-19307A5D58FF}" sibTransId="{1102C4E2-5399-4FBD-B795-1DE85328F3A5}"/>
    <dgm:cxn modelId="{78E9E208-D4C5-4FC8-8AED-FCB6070E50E0}" type="presOf" srcId="{60F222F7-0733-4C6F-8FBE-BB403F6B91BA}" destId="{9607D002-6B01-4B50-87E1-7D278300C00A}" srcOrd="1" destOrd="5" presId="urn:microsoft.com/office/officeart/2005/8/layout/hProcess4"/>
    <dgm:cxn modelId="{7B437A0E-D925-4805-8B68-74AF90FEFC3B}" type="presOf" srcId="{AD7DF602-E7D3-486A-8114-DB09FA88D65B}" destId="{5A7AA820-7F01-4B23-B37B-607DA527C705}" srcOrd="0" destOrd="4" presId="urn:microsoft.com/office/officeart/2005/8/layout/hProcess4"/>
    <dgm:cxn modelId="{583CAC14-C0ED-44CD-A6A6-9DD27D85E15A}" type="presOf" srcId="{6526E014-97FA-4E47-BD9F-8536AE1C67E7}" destId="{9607D002-6B01-4B50-87E1-7D278300C00A}" srcOrd="1" destOrd="2" presId="urn:microsoft.com/office/officeart/2005/8/layout/hProcess4"/>
    <dgm:cxn modelId="{BD527216-0BF5-4163-A519-9B1F272CECDF}" type="presOf" srcId="{38333772-DB03-4041-939F-343C69B535D6}" destId="{567970DB-0EB4-4A2C-839B-B50DE3F4F3D1}" srcOrd="1" destOrd="5" presId="urn:microsoft.com/office/officeart/2005/8/layout/hProcess4"/>
    <dgm:cxn modelId="{4715591B-ABA0-416F-8144-E364E589D42B}" type="presOf" srcId="{C909A3A7-92AD-4EB3-8585-20DAE912C1A0}" destId="{9ED17F31-C4F0-4034-B81D-B2441238B775}" srcOrd="1" destOrd="2" presId="urn:microsoft.com/office/officeart/2005/8/layout/hProcess4"/>
    <dgm:cxn modelId="{5C3FCE1C-A7B5-45D0-AE2C-913D9F7FA633}" type="presOf" srcId="{0D3FDAA6-1C6D-4545-8935-0589E48F2C8E}" destId="{567970DB-0EB4-4A2C-839B-B50DE3F4F3D1}" srcOrd="1" destOrd="3" presId="urn:microsoft.com/office/officeart/2005/8/layout/hProcess4"/>
    <dgm:cxn modelId="{D0DF791E-85C8-441B-9FBE-D494C2B90F62}" type="presOf" srcId="{366A3AB1-B2FA-4FAD-BA6F-E68E76B45C1E}" destId="{5922700A-E375-43E1-A4A0-E53394F47CCB}" srcOrd="0" destOrd="0" presId="urn:microsoft.com/office/officeart/2005/8/layout/hProcess4"/>
    <dgm:cxn modelId="{95651822-240F-4157-A063-AD1AA2CE9762}" type="presOf" srcId="{366A3AB1-B2FA-4FAD-BA6F-E68E76B45C1E}" destId="{9ED17F31-C4F0-4034-B81D-B2441238B775}" srcOrd="1" destOrd="0" presId="urn:microsoft.com/office/officeart/2005/8/layout/hProcess4"/>
    <dgm:cxn modelId="{C8919826-F247-4149-B3A4-6EBAAA98198A}" type="presOf" srcId="{3B732257-3FCA-4052-B9DF-4E56DE0F20D3}" destId="{5A7AA820-7F01-4B23-B37B-607DA527C705}" srcOrd="0" destOrd="3" presId="urn:microsoft.com/office/officeart/2005/8/layout/hProcess4"/>
    <dgm:cxn modelId="{69EB4629-60F3-4195-8715-266655B2AA8E}" srcId="{0DFDE27D-8BDB-44B4-A0D0-BB9AD6D3AB38}" destId="{60F222F7-0733-4C6F-8FBE-BB403F6B91BA}" srcOrd="5" destOrd="0" parTransId="{EC5853A5-167F-4870-9450-A28BA8B9DDBE}" sibTransId="{D3A7E233-D07C-4E27-B067-4C8DDA4F9851}"/>
    <dgm:cxn modelId="{CD87F42A-4B0B-488C-A40A-B910BDED8B48}" type="presOf" srcId="{04902E5F-F177-4DCD-AFBA-F6DE60647354}" destId="{CEBB5B14-C6B8-404E-B420-49609148365F}" srcOrd="1" destOrd="0" presId="urn:microsoft.com/office/officeart/2005/8/layout/hProcess4"/>
    <dgm:cxn modelId="{B529AD2B-AE44-41BA-AF8D-69E92B976501}" srcId="{0DFDE27D-8BDB-44B4-A0D0-BB9AD6D3AB38}" destId="{4416BDE9-DC62-47B1-AC39-19F66DCB283C}" srcOrd="0" destOrd="0" parTransId="{D8F0C554-B628-41AA-91FF-DB872F4699A0}" sibTransId="{BFC7511D-7E82-486F-8D42-7291800952A4}"/>
    <dgm:cxn modelId="{4057622D-5828-4903-9807-A6F4B0AFF7EC}" type="presOf" srcId="{F2B16B0B-F232-44EA-A63B-0B159CBA5EA1}" destId="{CEBB5B14-C6B8-404E-B420-49609148365F}" srcOrd="1" destOrd="2" presId="urn:microsoft.com/office/officeart/2005/8/layout/hProcess4"/>
    <dgm:cxn modelId="{80A80A2E-31E5-426C-A907-3DB662FE10DD}" srcId="{56263287-2F96-4C42-BD0B-7E7A3EC2C183}" destId="{3B732257-3FCA-4052-B9DF-4E56DE0F20D3}" srcOrd="3" destOrd="0" parTransId="{FE874E46-F615-4900-8B73-9424241EEC16}" sibTransId="{BC679CB1-E372-41A2-A5B5-EF521E10F99F}"/>
    <dgm:cxn modelId="{2199542F-9E8B-4EF5-A69D-27A2B86B4A86}" type="presOf" srcId="{4416BDE9-DC62-47B1-AC39-19F66DCB283C}" destId="{9607D002-6B01-4B50-87E1-7D278300C00A}" srcOrd="1" destOrd="0" presId="urn:microsoft.com/office/officeart/2005/8/layout/hProcess4"/>
    <dgm:cxn modelId="{8EA6B431-B45B-47DA-A40B-EC0EC14A9E9A}" type="presOf" srcId="{6DDD45E9-F80B-4C46-83D0-17530D532EFE}" destId="{5922700A-E375-43E1-A4A0-E53394F47CCB}" srcOrd="0" destOrd="3" presId="urn:microsoft.com/office/officeart/2005/8/layout/hProcess4"/>
    <dgm:cxn modelId="{1E16D43E-A253-4689-9008-6FE39A5C93C2}" srcId="{0DFDE27D-8BDB-44B4-A0D0-BB9AD6D3AB38}" destId="{6526E014-97FA-4E47-BD9F-8536AE1C67E7}" srcOrd="2" destOrd="0" parTransId="{1CB588BD-E1FB-41F6-93BC-E0D497D08876}" sibTransId="{4DE3AA8D-54DE-4DEA-94DC-55BD6A141EC1}"/>
    <dgm:cxn modelId="{9EF3BC5D-CF8F-4221-930D-8DF287541CED}" type="presOf" srcId="{E7BEEE2E-AEF2-49B9-8B20-CE4122910748}" destId="{A96AE51D-BAD7-4DF1-9C88-D08ACBAA5EEB}" srcOrd="0" destOrd="0" presId="urn:microsoft.com/office/officeart/2005/8/layout/hProcess4"/>
    <dgm:cxn modelId="{A250DF5E-A1C3-492D-8F4D-23565F539E5E}" srcId="{0D75BE16-AEDB-4D6B-AE68-5E6BE06D604E}" destId="{87376A0B-6369-4F03-B4DF-9FAB69E33C7F}" srcOrd="2" destOrd="0" parTransId="{C56C1D38-2B57-4FE0-8A42-DA89B3223BDE}" sibTransId="{7FBD6CC0-6B38-40C1-A996-23BCE4EF5187}"/>
    <dgm:cxn modelId="{0B093B5F-27EC-4005-8006-B4E8110153BB}" type="presOf" srcId="{F75CE8D2-0589-46F0-A37E-57F153571A9F}" destId="{9607D002-6B01-4B50-87E1-7D278300C00A}" srcOrd="1" destOrd="3" presId="urn:microsoft.com/office/officeart/2005/8/layout/hProcess4"/>
    <dgm:cxn modelId="{6A27C95F-3D2D-46BF-B6A9-00B45FA02FB8}" type="presOf" srcId="{87376A0B-6369-4F03-B4DF-9FAB69E33C7F}" destId="{5084298A-77CA-4BB4-9438-F206E795E643}" srcOrd="0" destOrd="2" presId="urn:microsoft.com/office/officeart/2005/8/layout/hProcess4"/>
    <dgm:cxn modelId="{59ED0761-B90D-4035-BE89-48854978A9F4}" type="presOf" srcId="{2FE736DC-FF76-4A72-94ED-645B4C9CA6FF}" destId="{4836E83A-F7E9-401B-B951-4C971AF79D99}" srcOrd="0" destOrd="0" presId="urn:microsoft.com/office/officeart/2005/8/layout/hProcess4"/>
    <dgm:cxn modelId="{2E977D41-07E5-453F-A3B7-CC2EEE9726ED}" srcId="{C15E6B7F-6CC5-4CCF-A3A0-9CB1935697E4}" destId="{0D75BE16-AEDB-4D6B-AE68-5E6BE06D604E}" srcOrd="1" destOrd="0" parTransId="{CA9E3757-A8FA-4CC2-9687-912B47EE4186}" sibTransId="{2FE736DC-FF76-4A72-94ED-645B4C9CA6FF}"/>
    <dgm:cxn modelId="{5F9F6162-D240-4619-A5CD-A15B9B7BCD96}" type="presOf" srcId="{D2F52B02-594C-41F1-9927-C1736783391D}" destId="{A4D15688-DABE-4B66-B7D6-E676D758C466}" srcOrd="0" destOrd="0" presId="urn:microsoft.com/office/officeart/2005/8/layout/hProcess4"/>
    <dgm:cxn modelId="{2722DB6B-85E7-4A6C-B3DC-CC02C4532FF8}" type="presOf" srcId="{FFB0D611-DA31-474B-B0CC-2AC55934AA78}" destId="{5084298A-77CA-4BB4-9438-F206E795E643}" srcOrd="0" destOrd="0" presId="urn:microsoft.com/office/officeart/2005/8/layout/hProcess4"/>
    <dgm:cxn modelId="{3E61FA6C-DD76-46AE-B21F-8CA6A7ACC19E}" srcId="{0DFDE27D-8BDB-44B4-A0D0-BB9AD6D3AB38}" destId="{7A806475-94F2-4753-B842-BD22EF3865AA}" srcOrd="1" destOrd="0" parTransId="{3D8FD6C8-1014-4BFD-A502-015823D8D24D}" sibTransId="{A4500034-6B0E-489C-A71D-375D5A03FB96}"/>
    <dgm:cxn modelId="{C2384F50-E291-4378-8960-B2A471ED7AC0}" srcId="{0DFDE27D-8BDB-44B4-A0D0-BB9AD6D3AB38}" destId="{F75CE8D2-0589-46F0-A37E-57F153571A9F}" srcOrd="3" destOrd="0" parTransId="{ADC27E8D-0135-425A-9881-8CEE72194A2F}" sibTransId="{4DB961D6-1B91-4C1F-9381-A916998C8EBF}"/>
    <dgm:cxn modelId="{A156D872-6B45-4EDF-A859-D3E1A2A345A7}" type="presOf" srcId="{0DFDE27D-8BDB-44B4-A0D0-BB9AD6D3AB38}" destId="{04A8606C-693E-4B04-B093-BBD8B3BB3D41}" srcOrd="0" destOrd="0" presId="urn:microsoft.com/office/officeart/2005/8/layout/hProcess4"/>
    <dgm:cxn modelId="{437BB453-7B36-45BD-B745-6D9BA0F1ACED}" type="presOf" srcId="{3B732257-3FCA-4052-B9DF-4E56DE0F20D3}" destId="{CEBB5B14-C6B8-404E-B420-49609148365F}" srcOrd="1" destOrd="3" presId="urn:microsoft.com/office/officeart/2005/8/layout/hProcess4"/>
    <dgm:cxn modelId="{B5C11156-61C3-4852-96C4-FCEEFD05268D}" srcId="{D2F52B02-594C-41F1-9927-C1736783391D}" destId="{E694ABD4-0005-400F-80B6-950574BCB7A4}" srcOrd="1" destOrd="0" parTransId="{63FD4797-407A-41FD-B2B1-DDEB3336858D}" sibTransId="{2B502266-96FF-4536-A39E-85D4CB4FC5E7}"/>
    <dgm:cxn modelId="{F371B356-9723-4C11-8581-DBC55D0ADE96}" type="presOf" srcId="{660A892A-D686-44D2-A147-D623F72B00C0}" destId="{CEBB5B14-C6B8-404E-B420-49609148365F}" srcOrd="1" destOrd="1" presId="urn:microsoft.com/office/officeart/2005/8/layout/hProcess4"/>
    <dgm:cxn modelId="{9FAA287D-0A02-42CA-9A51-613D849B04D8}" srcId="{56263287-2F96-4C42-BD0B-7E7A3EC2C183}" destId="{AD7DF602-E7D3-486A-8114-DB09FA88D65B}" srcOrd="4" destOrd="0" parTransId="{32F05A31-F677-4E97-A6E1-76BE488CB2B9}" sibTransId="{B4DD3271-BDA5-4460-9ABF-495CD4D10930}"/>
    <dgm:cxn modelId="{BFE8C582-769A-4955-9B76-1E95795ACDE4}" type="presOf" srcId="{C909A3A7-92AD-4EB3-8585-20DAE912C1A0}" destId="{5922700A-E375-43E1-A4A0-E53394F47CCB}" srcOrd="0" destOrd="2" presId="urn:microsoft.com/office/officeart/2005/8/layout/hProcess4"/>
    <dgm:cxn modelId="{1D607D85-F6E9-4582-9E0D-FA7A56746FAF}" srcId="{C15E6B7F-6CC5-4CCF-A3A0-9CB1935697E4}" destId="{56263287-2F96-4C42-BD0B-7E7A3EC2C183}" srcOrd="0" destOrd="0" parTransId="{09AB3E49-CFC1-49FA-8422-BE4F5FC3A243}" sibTransId="{E7BEEE2E-AEF2-49B9-8B20-CE4122910748}"/>
    <dgm:cxn modelId="{16E9518A-7518-4AAC-91AD-55F2AA0AB6C2}" type="presOf" srcId="{F75CE8D2-0589-46F0-A37E-57F153571A9F}" destId="{8A54AA3D-A685-475D-9CCA-19CA92ED938A}" srcOrd="0" destOrd="3" presId="urn:microsoft.com/office/officeart/2005/8/layout/hProcess4"/>
    <dgm:cxn modelId="{4497898A-21A9-42FD-8843-DAE9869F13D9}" type="presOf" srcId="{937D4E16-7594-4A00-B758-BC01BBF6FA20}" destId="{591EDDE9-FBA4-4ED3-AAA6-2FA86619104F}" srcOrd="0" destOrd="0" presId="urn:microsoft.com/office/officeart/2005/8/layout/hProcess4"/>
    <dgm:cxn modelId="{52D4E38A-73C6-4093-98C4-AD87C2F020EF}" type="presOf" srcId="{60F222F7-0733-4C6F-8FBE-BB403F6B91BA}" destId="{8A54AA3D-A685-475D-9CCA-19CA92ED938A}" srcOrd="0" destOrd="5" presId="urn:microsoft.com/office/officeart/2005/8/layout/hProcess4"/>
    <dgm:cxn modelId="{C2CCC38C-478A-451E-9926-4EF87C98F5A9}" type="presOf" srcId="{04902E5F-F177-4DCD-AFBA-F6DE60647354}" destId="{5A7AA820-7F01-4B23-B37B-607DA527C705}" srcOrd="0" destOrd="0" presId="urn:microsoft.com/office/officeart/2005/8/layout/hProcess4"/>
    <dgm:cxn modelId="{6D3EC88C-52D1-4C76-90F2-B9C4DECE3A56}" type="presOf" srcId="{C15E6B7F-6CC5-4CCF-A3A0-9CB1935697E4}" destId="{6F14C5F9-B1EB-4D5B-BFD9-7121CCFF1ACC}" srcOrd="0" destOrd="0" presId="urn:microsoft.com/office/officeart/2005/8/layout/hProcess4"/>
    <dgm:cxn modelId="{9FEACC8D-A352-483F-88CE-0BA300A1A890}" srcId="{D2F52B02-594C-41F1-9927-C1736783391D}" destId="{366A3AB1-B2FA-4FAD-BA6F-E68E76B45C1E}" srcOrd="0" destOrd="0" parTransId="{ACF59C2C-BFFF-4B79-847A-BF2B86370D78}" sibTransId="{BB31F9BB-F9FF-4F1D-A236-652E454D85B8}"/>
    <dgm:cxn modelId="{A47B688F-2267-4DDE-B057-0B734C60E8C6}" type="presOf" srcId="{FABB4655-CDBA-4BEB-85B0-038AE65AF630}" destId="{5084298A-77CA-4BB4-9438-F206E795E643}" srcOrd="0" destOrd="4" presId="urn:microsoft.com/office/officeart/2005/8/layout/hProcess4"/>
    <dgm:cxn modelId="{8236FA90-72C5-4D71-B7D0-136054772994}" srcId="{D2F52B02-594C-41F1-9927-C1736783391D}" destId="{885164C3-8FF0-4D47-9B92-591D4BF26F0F}" srcOrd="4" destOrd="0" parTransId="{8859A9B7-ED91-4F50-A079-7BA720FE7162}" sibTransId="{60CAB990-0C54-4431-B0A7-AC21BA620AB6}"/>
    <dgm:cxn modelId="{78193191-28F7-4808-82E8-8E6A5A0817D6}" type="presOf" srcId="{E694ABD4-0005-400F-80B6-950574BCB7A4}" destId="{5922700A-E375-43E1-A4A0-E53394F47CCB}" srcOrd="0" destOrd="1" presId="urn:microsoft.com/office/officeart/2005/8/layout/hProcess4"/>
    <dgm:cxn modelId="{45CCE492-19F2-48EC-9D18-4387BDB75EA3}" srcId="{D2F52B02-594C-41F1-9927-C1736783391D}" destId="{6DDD45E9-F80B-4C46-83D0-17530D532EFE}" srcOrd="3" destOrd="0" parTransId="{08DEEBF5-E322-4819-B550-551438FB5A2E}" sibTransId="{CDE03DAE-8E45-473E-AE63-AF6164BAB584}"/>
    <dgm:cxn modelId="{E9746993-19B1-4FDC-BFD6-62905990D8E1}" type="presOf" srcId="{7A806475-94F2-4753-B842-BD22EF3865AA}" destId="{9607D002-6B01-4B50-87E1-7D278300C00A}" srcOrd="1" destOrd="1" presId="urn:microsoft.com/office/officeart/2005/8/layout/hProcess4"/>
    <dgm:cxn modelId="{9B15CA96-F479-44EB-8DF4-0FC9125D3732}" type="presOf" srcId="{F4891C40-455A-4FC6-88FA-7C31E435226D}" destId="{8A54AA3D-A685-475D-9CCA-19CA92ED938A}" srcOrd="0" destOrd="4" presId="urn:microsoft.com/office/officeart/2005/8/layout/hProcess4"/>
    <dgm:cxn modelId="{7A92889D-F6F8-4298-B40B-E3C9B8668A20}" type="presOf" srcId="{6DDD45E9-F80B-4C46-83D0-17530D532EFE}" destId="{9ED17F31-C4F0-4034-B81D-B2441238B775}" srcOrd="1" destOrd="3" presId="urn:microsoft.com/office/officeart/2005/8/layout/hProcess4"/>
    <dgm:cxn modelId="{2A5E849F-44CB-422D-ACA5-326EE708D383}" srcId="{0D75BE16-AEDB-4D6B-AE68-5E6BE06D604E}" destId="{38333772-DB03-4041-939F-343C69B535D6}" srcOrd="5" destOrd="0" parTransId="{CC879A55-6FB4-424E-8907-B14E00090893}" sibTransId="{8C9906C3-042B-4CE1-BCE5-B19167ED4627}"/>
    <dgm:cxn modelId="{AFAAAC9F-4FAC-4F32-8D06-179184767ACC}" type="presOf" srcId="{0D3FDAA6-1C6D-4545-8935-0589E48F2C8E}" destId="{5084298A-77CA-4BB4-9438-F206E795E643}" srcOrd="0" destOrd="3" presId="urn:microsoft.com/office/officeart/2005/8/layout/hProcess4"/>
    <dgm:cxn modelId="{389373A1-6CD8-4D05-85BE-73C96EA6DF9C}" type="presOf" srcId="{6526E014-97FA-4E47-BD9F-8536AE1C67E7}" destId="{8A54AA3D-A685-475D-9CCA-19CA92ED938A}" srcOrd="0" destOrd="2" presId="urn:microsoft.com/office/officeart/2005/8/layout/hProcess4"/>
    <dgm:cxn modelId="{F1865AB2-048A-4259-B86E-7237CE00E215}" srcId="{0D75BE16-AEDB-4D6B-AE68-5E6BE06D604E}" destId="{FFB0D611-DA31-474B-B0CC-2AC55934AA78}" srcOrd="0" destOrd="0" parTransId="{AF6DA0D3-F0E2-497F-B58F-C456A2500C9A}" sibTransId="{7A2746BF-AFC9-4940-8E64-300E5207DADA}"/>
    <dgm:cxn modelId="{480791B2-0460-4C53-892D-CDA85716F49B}" type="presOf" srcId="{F2B16B0B-F232-44EA-A63B-0B159CBA5EA1}" destId="{5A7AA820-7F01-4B23-B37B-607DA527C705}" srcOrd="0" destOrd="2" presId="urn:microsoft.com/office/officeart/2005/8/layout/hProcess4"/>
    <dgm:cxn modelId="{5C0AAFB2-54AB-4903-9095-939B676EC98A}" srcId="{C15E6B7F-6CC5-4CCF-A3A0-9CB1935697E4}" destId="{D2F52B02-594C-41F1-9927-C1736783391D}" srcOrd="2" destOrd="0" parTransId="{7E57F933-6B2F-41CB-98A8-4798BEB2F9A4}" sibTransId="{937D4E16-7594-4A00-B758-BC01BBF6FA20}"/>
    <dgm:cxn modelId="{56AA50B7-DC36-4172-A4E6-65D5F379C528}" type="presOf" srcId="{38333772-DB03-4041-939F-343C69B535D6}" destId="{5084298A-77CA-4BB4-9438-F206E795E643}" srcOrd="0" destOrd="5" presId="urn:microsoft.com/office/officeart/2005/8/layout/hProcess4"/>
    <dgm:cxn modelId="{F7EB82BD-6AEF-4DB7-A605-E7B7E40ED426}" srcId="{0DFDE27D-8BDB-44B4-A0D0-BB9AD6D3AB38}" destId="{F4891C40-455A-4FC6-88FA-7C31E435226D}" srcOrd="4" destOrd="0" parTransId="{7338C1C2-9007-45C9-BABB-7216FFAB5A9D}" sibTransId="{1A396F2F-FBE4-496A-A0EA-18BEBE044FFC}"/>
    <dgm:cxn modelId="{33BC44C3-7823-4B7C-BBB0-5BCA11C45E17}" type="presOf" srcId="{56263287-2F96-4C42-BD0B-7E7A3EC2C183}" destId="{6F9E6CEB-BEFC-4651-94E9-BD85F09A28E5}" srcOrd="0" destOrd="0" presId="urn:microsoft.com/office/officeart/2005/8/layout/hProcess4"/>
    <dgm:cxn modelId="{AA3B16C4-786B-47FF-81E6-6949BB6100F0}" type="presOf" srcId="{4416BDE9-DC62-47B1-AC39-19F66DCB283C}" destId="{8A54AA3D-A685-475D-9CCA-19CA92ED938A}" srcOrd="0" destOrd="0" presId="urn:microsoft.com/office/officeart/2005/8/layout/hProcess4"/>
    <dgm:cxn modelId="{2B6BB0C6-10A3-4E28-9A33-F64CD410BED0}" type="presOf" srcId="{E694ABD4-0005-400F-80B6-950574BCB7A4}" destId="{9ED17F31-C4F0-4034-B81D-B2441238B775}" srcOrd="1" destOrd="1" presId="urn:microsoft.com/office/officeart/2005/8/layout/hProcess4"/>
    <dgm:cxn modelId="{0A9A28C7-79F8-4C5D-87B2-4A2C7A1FC774}" srcId="{D2F52B02-594C-41F1-9927-C1736783391D}" destId="{C909A3A7-92AD-4EB3-8585-20DAE912C1A0}" srcOrd="2" destOrd="0" parTransId="{BD013992-3B2B-443E-844A-E4EE19A163E7}" sibTransId="{1D45EF08-3D38-4AA1-85FF-81DE37F3227F}"/>
    <dgm:cxn modelId="{BD4DBFC7-F176-4F79-BF84-AECB71E952C1}" srcId="{0D75BE16-AEDB-4D6B-AE68-5E6BE06D604E}" destId="{991E043B-67E5-4817-AA41-16C6690FC355}" srcOrd="1" destOrd="0" parTransId="{345EA256-1CC4-42A4-9D5F-903EAF16B416}" sibTransId="{18EE66D6-AE5B-4EA2-B008-BB1F542D186F}"/>
    <dgm:cxn modelId="{24E90BC9-530E-4BE4-A010-44B61A6E7FEC}" type="presOf" srcId="{0D75BE16-AEDB-4D6B-AE68-5E6BE06D604E}" destId="{8572A702-CDD9-4C24-A669-D68209C19C6A}" srcOrd="0" destOrd="0" presId="urn:microsoft.com/office/officeart/2005/8/layout/hProcess4"/>
    <dgm:cxn modelId="{A70377CB-ABD2-4FB4-A0EA-D53222965E60}" srcId="{C15E6B7F-6CC5-4CCF-A3A0-9CB1935697E4}" destId="{0DFDE27D-8BDB-44B4-A0D0-BB9AD6D3AB38}" srcOrd="3" destOrd="0" parTransId="{9CF8A997-4B1A-4559-9F49-DFE9B98FC91D}" sibTransId="{BE64DEF7-F66A-4795-9360-1C896CD76BC8}"/>
    <dgm:cxn modelId="{9FA567D0-F33A-4120-A9B6-531CE6BD7460}" type="presOf" srcId="{87376A0B-6369-4F03-B4DF-9FAB69E33C7F}" destId="{567970DB-0EB4-4A2C-839B-B50DE3F4F3D1}" srcOrd="1" destOrd="2" presId="urn:microsoft.com/office/officeart/2005/8/layout/hProcess4"/>
    <dgm:cxn modelId="{E88535D3-F42F-45FE-8BEC-48C55BD16B1B}" type="presOf" srcId="{885164C3-8FF0-4D47-9B92-591D4BF26F0F}" destId="{5922700A-E375-43E1-A4A0-E53394F47CCB}" srcOrd="0" destOrd="4" presId="urn:microsoft.com/office/officeart/2005/8/layout/hProcess4"/>
    <dgm:cxn modelId="{8FF21CD8-0577-49E1-B1D6-FEFA07B37478}" type="presOf" srcId="{991E043B-67E5-4817-AA41-16C6690FC355}" destId="{5084298A-77CA-4BB4-9438-F206E795E643}" srcOrd="0" destOrd="1" presId="urn:microsoft.com/office/officeart/2005/8/layout/hProcess4"/>
    <dgm:cxn modelId="{B09E25DA-D72C-4F13-902B-06ED04DDABE6}" srcId="{0D75BE16-AEDB-4D6B-AE68-5E6BE06D604E}" destId="{FABB4655-CDBA-4BEB-85B0-038AE65AF630}" srcOrd="4" destOrd="0" parTransId="{AE4A43A2-3393-4D96-8F61-C2B522305631}" sibTransId="{93AC1F7A-FB11-4201-B526-1C0B720C0328}"/>
    <dgm:cxn modelId="{CE9A09E1-83D3-4815-82BC-2A0CA1EC0909}" srcId="{56263287-2F96-4C42-BD0B-7E7A3EC2C183}" destId="{04902E5F-F177-4DCD-AFBA-F6DE60647354}" srcOrd="0" destOrd="0" parTransId="{8288A156-A769-45A4-9021-49BAD38472E8}" sibTransId="{64E88951-8221-4C20-AD3B-F6429CF448F1}"/>
    <dgm:cxn modelId="{85A35DE3-B3E0-43FE-B30A-68F77F376408}" type="presOf" srcId="{FFB0D611-DA31-474B-B0CC-2AC55934AA78}" destId="{567970DB-0EB4-4A2C-839B-B50DE3F4F3D1}" srcOrd="1" destOrd="0" presId="urn:microsoft.com/office/officeart/2005/8/layout/hProcess4"/>
    <dgm:cxn modelId="{10DC7BE3-C0F3-41DA-8927-022D246336E7}" type="presOf" srcId="{AD7DF602-E7D3-486A-8114-DB09FA88D65B}" destId="{CEBB5B14-C6B8-404E-B420-49609148365F}" srcOrd="1" destOrd="4" presId="urn:microsoft.com/office/officeart/2005/8/layout/hProcess4"/>
    <dgm:cxn modelId="{67F5C3E3-75DE-4753-9E31-9AC67ED8EC63}" type="presOf" srcId="{660A892A-D686-44D2-A147-D623F72B00C0}" destId="{5A7AA820-7F01-4B23-B37B-607DA527C705}" srcOrd="0" destOrd="1" presId="urn:microsoft.com/office/officeart/2005/8/layout/hProcess4"/>
    <dgm:cxn modelId="{6955FEEB-56EB-4081-8B8C-5FB3117EB214}" srcId="{56263287-2F96-4C42-BD0B-7E7A3EC2C183}" destId="{F2B16B0B-F232-44EA-A63B-0B159CBA5EA1}" srcOrd="2" destOrd="0" parTransId="{C5AF791F-848B-4C62-A445-3392C3C1F4C3}" sibTransId="{334C7A2D-879D-4605-AB48-345CD2A358DF}"/>
    <dgm:cxn modelId="{CA1826ED-58F8-48AC-A9E4-CD5B9623580B}" type="presOf" srcId="{F4891C40-455A-4FC6-88FA-7C31E435226D}" destId="{9607D002-6B01-4B50-87E1-7D278300C00A}" srcOrd="1" destOrd="4" presId="urn:microsoft.com/office/officeart/2005/8/layout/hProcess4"/>
    <dgm:cxn modelId="{177327EE-18C5-4A3B-AA3F-6A99D262C3AF}" type="presOf" srcId="{885164C3-8FF0-4D47-9B92-591D4BF26F0F}" destId="{9ED17F31-C4F0-4034-B81D-B2441238B775}" srcOrd="1" destOrd="4" presId="urn:microsoft.com/office/officeart/2005/8/layout/hProcess4"/>
    <dgm:cxn modelId="{F220BBEF-A53C-4A89-B4E0-7F2C13A33F15}" type="presOf" srcId="{991E043B-67E5-4817-AA41-16C6690FC355}" destId="{567970DB-0EB4-4A2C-839B-B50DE3F4F3D1}" srcOrd="1" destOrd="1" presId="urn:microsoft.com/office/officeart/2005/8/layout/hProcess4"/>
    <dgm:cxn modelId="{AFA79BF8-13C1-43A2-AEE0-D5409B7753EE}" srcId="{56263287-2F96-4C42-BD0B-7E7A3EC2C183}" destId="{660A892A-D686-44D2-A147-D623F72B00C0}" srcOrd="1" destOrd="0" parTransId="{EA0EE2E8-0075-447C-BAAE-96B1023A1E7E}" sibTransId="{A32EF68F-BC85-40F1-905A-320574087777}"/>
    <dgm:cxn modelId="{AA1633FB-9DAC-43EE-9EF0-699E0AE8C24D}" type="presOf" srcId="{7A806475-94F2-4753-B842-BD22EF3865AA}" destId="{8A54AA3D-A685-475D-9CCA-19CA92ED938A}" srcOrd="0" destOrd="1" presId="urn:microsoft.com/office/officeart/2005/8/layout/hProcess4"/>
    <dgm:cxn modelId="{F8F658FF-16F7-427B-9A03-BCC82535F9D9}" type="presOf" srcId="{FABB4655-CDBA-4BEB-85B0-038AE65AF630}" destId="{567970DB-0EB4-4A2C-839B-B50DE3F4F3D1}" srcOrd="1" destOrd="4" presId="urn:microsoft.com/office/officeart/2005/8/layout/hProcess4"/>
    <dgm:cxn modelId="{A734CAC4-8C50-4500-8D7E-EE79C0BE7A74}" type="presParOf" srcId="{6F14C5F9-B1EB-4D5B-BFD9-7121CCFF1ACC}" destId="{F900EA69-EAB8-44F4-BDA4-D48ACE9E5014}" srcOrd="0" destOrd="0" presId="urn:microsoft.com/office/officeart/2005/8/layout/hProcess4"/>
    <dgm:cxn modelId="{0231D7C6-E4D3-4D60-92D0-E085A7C746AD}" type="presParOf" srcId="{6F14C5F9-B1EB-4D5B-BFD9-7121CCFF1ACC}" destId="{B238976C-056E-49CA-92C8-C6E3515ADFBE}" srcOrd="1" destOrd="0" presId="urn:microsoft.com/office/officeart/2005/8/layout/hProcess4"/>
    <dgm:cxn modelId="{AD0CACE8-29F3-4D02-8B7A-9B5EA9452472}" type="presParOf" srcId="{6F14C5F9-B1EB-4D5B-BFD9-7121CCFF1ACC}" destId="{324E4A05-93D5-42B3-97E6-FD85D7E4B31A}" srcOrd="2" destOrd="0" presId="urn:microsoft.com/office/officeart/2005/8/layout/hProcess4"/>
    <dgm:cxn modelId="{64F36C34-5AAD-4770-AAB8-705A5D78E634}" type="presParOf" srcId="{324E4A05-93D5-42B3-97E6-FD85D7E4B31A}" destId="{42DA5044-752A-47E1-BDC1-266AA5984C89}" srcOrd="0" destOrd="0" presId="urn:microsoft.com/office/officeart/2005/8/layout/hProcess4"/>
    <dgm:cxn modelId="{574D7780-B828-49A4-ACD7-99C539F84BE9}" type="presParOf" srcId="{42DA5044-752A-47E1-BDC1-266AA5984C89}" destId="{0D499564-F1C3-47BD-8BA2-222B8C26B97D}" srcOrd="0" destOrd="0" presId="urn:microsoft.com/office/officeart/2005/8/layout/hProcess4"/>
    <dgm:cxn modelId="{F7EA2F20-129E-4460-9470-ECB3DBB2E4D8}" type="presParOf" srcId="{42DA5044-752A-47E1-BDC1-266AA5984C89}" destId="{5A7AA820-7F01-4B23-B37B-607DA527C705}" srcOrd="1" destOrd="0" presId="urn:microsoft.com/office/officeart/2005/8/layout/hProcess4"/>
    <dgm:cxn modelId="{8BF73E63-14A0-4281-AC2D-C767E5A01E35}" type="presParOf" srcId="{42DA5044-752A-47E1-BDC1-266AA5984C89}" destId="{CEBB5B14-C6B8-404E-B420-49609148365F}" srcOrd="2" destOrd="0" presId="urn:microsoft.com/office/officeart/2005/8/layout/hProcess4"/>
    <dgm:cxn modelId="{6AF5E967-547C-4D33-B5F1-BFE6696AF041}" type="presParOf" srcId="{42DA5044-752A-47E1-BDC1-266AA5984C89}" destId="{6F9E6CEB-BEFC-4651-94E9-BD85F09A28E5}" srcOrd="3" destOrd="0" presId="urn:microsoft.com/office/officeart/2005/8/layout/hProcess4"/>
    <dgm:cxn modelId="{C1700AA0-462C-4134-9A38-E9D7CB55F1DC}" type="presParOf" srcId="{42DA5044-752A-47E1-BDC1-266AA5984C89}" destId="{D1DFA2C1-6778-47F8-8579-53E386E4C3DB}" srcOrd="4" destOrd="0" presId="urn:microsoft.com/office/officeart/2005/8/layout/hProcess4"/>
    <dgm:cxn modelId="{BCB17FB5-31BE-4E5A-8CDE-AA8302F13865}" type="presParOf" srcId="{324E4A05-93D5-42B3-97E6-FD85D7E4B31A}" destId="{A96AE51D-BAD7-4DF1-9C88-D08ACBAA5EEB}" srcOrd="1" destOrd="0" presId="urn:microsoft.com/office/officeart/2005/8/layout/hProcess4"/>
    <dgm:cxn modelId="{08B4756B-DE86-4405-824B-324C01268986}" type="presParOf" srcId="{324E4A05-93D5-42B3-97E6-FD85D7E4B31A}" destId="{65031AAA-9F67-4D9C-987D-97BEBFF35B34}" srcOrd="2" destOrd="0" presId="urn:microsoft.com/office/officeart/2005/8/layout/hProcess4"/>
    <dgm:cxn modelId="{7AEC86B9-C67C-4ED4-9195-5C2F5B4CA063}" type="presParOf" srcId="{65031AAA-9F67-4D9C-987D-97BEBFF35B34}" destId="{F1F36725-AB3C-4DCD-82E1-920F92402D39}" srcOrd="0" destOrd="0" presId="urn:microsoft.com/office/officeart/2005/8/layout/hProcess4"/>
    <dgm:cxn modelId="{CA603D9D-D997-4CB7-930C-5AC4BEF2FDD8}" type="presParOf" srcId="{65031AAA-9F67-4D9C-987D-97BEBFF35B34}" destId="{5084298A-77CA-4BB4-9438-F206E795E643}" srcOrd="1" destOrd="0" presId="urn:microsoft.com/office/officeart/2005/8/layout/hProcess4"/>
    <dgm:cxn modelId="{7124B400-2635-484D-B92F-3109F6D9B866}" type="presParOf" srcId="{65031AAA-9F67-4D9C-987D-97BEBFF35B34}" destId="{567970DB-0EB4-4A2C-839B-B50DE3F4F3D1}" srcOrd="2" destOrd="0" presId="urn:microsoft.com/office/officeart/2005/8/layout/hProcess4"/>
    <dgm:cxn modelId="{9CCB1BC2-7B69-4194-8111-20A24E027D5A}" type="presParOf" srcId="{65031AAA-9F67-4D9C-987D-97BEBFF35B34}" destId="{8572A702-CDD9-4C24-A669-D68209C19C6A}" srcOrd="3" destOrd="0" presId="urn:microsoft.com/office/officeart/2005/8/layout/hProcess4"/>
    <dgm:cxn modelId="{9437A28C-1FD0-4188-B031-DDEE8855678D}" type="presParOf" srcId="{65031AAA-9F67-4D9C-987D-97BEBFF35B34}" destId="{99D7BDC0-DB12-47DF-8803-82B8B81667D8}" srcOrd="4" destOrd="0" presId="urn:microsoft.com/office/officeart/2005/8/layout/hProcess4"/>
    <dgm:cxn modelId="{2017A38A-0610-4C93-BBA5-BF51F23509FC}" type="presParOf" srcId="{324E4A05-93D5-42B3-97E6-FD85D7E4B31A}" destId="{4836E83A-F7E9-401B-B951-4C971AF79D99}" srcOrd="3" destOrd="0" presId="urn:microsoft.com/office/officeart/2005/8/layout/hProcess4"/>
    <dgm:cxn modelId="{92401DD7-8E92-41C3-9A09-D6787CCF378B}" type="presParOf" srcId="{324E4A05-93D5-42B3-97E6-FD85D7E4B31A}" destId="{8BE85F86-9027-4111-8E35-BD3954FC0E34}" srcOrd="4" destOrd="0" presId="urn:microsoft.com/office/officeart/2005/8/layout/hProcess4"/>
    <dgm:cxn modelId="{E15C0FB3-FCEB-40C1-A164-557DDF7CBC99}" type="presParOf" srcId="{8BE85F86-9027-4111-8E35-BD3954FC0E34}" destId="{E0865A1E-D441-439B-AB68-29682396809B}" srcOrd="0" destOrd="0" presId="urn:microsoft.com/office/officeart/2005/8/layout/hProcess4"/>
    <dgm:cxn modelId="{1F70DA05-8794-43BA-B100-12952AB80F4B}" type="presParOf" srcId="{8BE85F86-9027-4111-8E35-BD3954FC0E34}" destId="{5922700A-E375-43E1-A4A0-E53394F47CCB}" srcOrd="1" destOrd="0" presId="urn:microsoft.com/office/officeart/2005/8/layout/hProcess4"/>
    <dgm:cxn modelId="{1C61FEED-BA18-4335-B090-49593A6856CD}" type="presParOf" srcId="{8BE85F86-9027-4111-8E35-BD3954FC0E34}" destId="{9ED17F31-C4F0-4034-B81D-B2441238B775}" srcOrd="2" destOrd="0" presId="urn:microsoft.com/office/officeart/2005/8/layout/hProcess4"/>
    <dgm:cxn modelId="{9F1AC0CA-C82F-4E64-BAC9-19170C5AED9B}" type="presParOf" srcId="{8BE85F86-9027-4111-8E35-BD3954FC0E34}" destId="{A4D15688-DABE-4B66-B7D6-E676D758C466}" srcOrd="3" destOrd="0" presId="urn:microsoft.com/office/officeart/2005/8/layout/hProcess4"/>
    <dgm:cxn modelId="{19A198AF-2D92-47CE-84D4-601162316AE5}" type="presParOf" srcId="{8BE85F86-9027-4111-8E35-BD3954FC0E34}" destId="{D3724BD7-7F71-40BB-8827-AEE683316C63}" srcOrd="4" destOrd="0" presId="urn:microsoft.com/office/officeart/2005/8/layout/hProcess4"/>
    <dgm:cxn modelId="{415FA4B7-E8A7-44EA-BF8B-EFFB303D6359}" type="presParOf" srcId="{324E4A05-93D5-42B3-97E6-FD85D7E4B31A}" destId="{591EDDE9-FBA4-4ED3-AAA6-2FA86619104F}" srcOrd="5" destOrd="0" presId="urn:microsoft.com/office/officeart/2005/8/layout/hProcess4"/>
    <dgm:cxn modelId="{C485927F-1F3E-470D-A8A9-C6427ECE1E26}" type="presParOf" srcId="{324E4A05-93D5-42B3-97E6-FD85D7E4B31A}" destId="{D9D1D655-E4BD-4668-9E35-3665D28C4ACF}" srcOrd="6" destOrd="0" presId="urn:microsoft.com/office/officeart/2005/8/layout/hProcess4"/>
    <dgm:cxn modelId="{523443F6-B00C-4C36-864D-3B45E54FE81D}" type="presParOf" srcId="{D9D1D655-E4BD-4668-9E35-3665D28C4ACF}" destId="{E4180F37-030B-4332-825E-77FAA020E80E}" srcOrd="0" destOrd="0" presId="urn:microsoft.com/office/officeart/2005/8/layout/hProcess4"/>
    <dgm:cxn modelId="{55767C47-7C62-49CD-8314-51B8FE2902AA}" type="presParOf" srcId="{D9D1D655-E4BD-4668-9E35-3665D28C4ACF}" destId="{8A54AA3D-A685-475D-9CCA-19CA92ED938A}" srcOrd="1" destOrd="0" presId="urn:microsoft.com/office/officeart/2005/8/layout/hProcess4"/>
    <dgm:cxn modelId="{8357EDBF-ED28-480B-BE19-DBDC543CDEFA}" type="presParOf" srcId="{D9D1D655-E4BD-4668-9E35-3665D28C4ACF}" destId="{9607D002-6B01-4B50-87E1-7D278300C00A}" srcOrd="2" destOrd="0" presId="urn:microsoft.com/office/officeart/2005/8/layout/hProcess4"/>
    <dgm:cxn modelId="{4B72E1CE-34E9-44D8-957C-01450814BE4C}" type="presParOf" srcId="{D9D1D655-E4BD-4668-9E35-3665D28C4ACF}" destId="{04A8606C-693E-4B04-B093-BBD8B3BB3D41}" srcOrd="3" destOrd="0" presId="urn:microsoft.com/office/officeart/2005/8/layout/hProcess4"/>
    <dgm:cxn modelId="{74F6CF7D-CCB7-458C-A58D-48B6119F2182}" type="presParOf" srcId="{D9D1D655-E4BD-4668-9E35-3665D28C4ACF}" destId="{CA81C70B-50D1-4865-9059-C74393E8D444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11035EC-AF93-4233-91AA-E1616E1B2CE4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D210F38-61C9-4416-A687-8B9F2478FD27}">
      <dgm:prSet phldrT="[Текст]"/>
      <dgm:spPr/>
      <dgm:t>
        <a:bodyPr/>
        <a:lstStyle/>
        <a:p>
          <a:r>
            <a:rPr lang="ru-RU" b="1" i="1" dirty="0" err="1"/>
            <a:t>pekij-tur</a:t>
          </a:r>
          <a:endParaRPr lang="ru-RU" dirty="0"/>
        </a:p>
      </dgm:t>
    </dgm:pt>
    <dgm:pt modelId="{779FC723-818F-4E96-B1A6-64F2FD56E5E7}" type="parTrans" cxnId="{907A03FA-B39D-434C-A74E-8D2A74B8AE36}">
      <dgm:prSet/>
      <dgm:spPr/>
      <dgm:t>
        <a:bodyPr/>
        <a:lstStyle/>
        <a:p>
          <a:endParaRPr lang="ru-RU"/>
        </a:p>
      </dgm:t>
    </dgm:pt>
    <dgm:pt modelId="{E109307E-EA53-465E-A079-0C5383A03252}" type="sibTrans" cxnId="{907A03FA-B39D-434C-A74E-8D2A74B8AE36}">
      <dgm:prSet/>
      <dgm:spPr/>
      <dgm:t>
        <a:bodyPr/>
        <a:lstStyle/>
        <a:p>
          <a:endParaRPr lang="ru-RU"/>
        </a:p>
      </dgm:t>
    </dgm:pt>
    <dgm:pt modelId="{515437C1-1F83-4917-BA09-1C921A421F30}">
      <dgm:prSet phldrT="[Текст]"/>
      <dgm:spPr/>
      <dgm:t>
        <a:bodyPr/>
        <a:lstStyle/>
        <a:p>
          <a:pPr algn="just"/>
          <a:r>
            <a:rPr lang="ru-RU" dirty="0" err="1"/>
            <a:t>ya‘ni</a:t>
          </a:r>
          <a:r>
            <a:rPr lang="ru-RU" dirty="0"/>
            <a:t> </a:t>
          </a:r>
          <a:r>
            <a:rPr lang="ru-RU" dirty="0" err="1"/>
            <a:t>joylashish</a:t>
          </a:r>
          <a:r>
            <a:rPr lang="ru-RU" dirty="0"/>
            <a:t>, </a:t>
          </a:r>
          <a:r>
            <a:rPr lang="ru-RU" dirty="0" err="1"/>
            <a:t>ovqatlanish</a:t>
          </a:r>
          <a:r>
            <a:rPr lang="ru-RU" dirty="0"/>
            <a:t>, </a:t>
          </a:r>
          <a:r>
            <a:rPr lang="ru-RU" dirty="0" err="1"/>
            <a:t>ekskursiya</a:t>
          </a:r>
          <a:r>
            <a:rPr lang="ru-RU" dirty="0"/>
            <a:t> </a:t>
          </a:r>
          <a:r>
            <a:rPr lang="ru-RU" dirty="0" err="1"/>
            <a:t>xizmati</a:t>
          </a:r>
          <a:r>
            <a:rPr lang="ru-RU" dirty="0"/>
            <a:t>, </a:t>
          </a:r>
          <a:r>
            <a:rPr lang="ru-RU" dirty="0" err="1"/>
            <a:t>transport</a:t>
          </a:r>
          <a:r>
            <a:rPr lang="ru-RU" dirty="0"/>
            <a:t>, </a:t>
          </a:r>
          <a:r>
            <a:rPr lang="ru-RU" dirty="0" err="1"/>
            <a:t>maishiy</a:t>
          </a:r>
          <a:r>
            <a:rPr lang="ru-RU" dirty="0"/>
            <a:t>, </a:t>
          </a:r>
          <a:r>
            <a:rPr lang="ru-RU" dirty="0" err="1"/>
            <a:t>sport-sog‘lomlashtirish</a:t>
          </a:r>
          <a:r>
            <a:rPr lang="ru-RU" dirty="0"/>
            <a:t>, </a:t>
          </a:r>
          <a:r>
            <a:rPr lang="ru-RU" dirty="0" err="1"/>
            <a:t>jismoniy</a:t>
          </a:r>
          <a:r>
            <a:rPr lang="ru-RU" dirty="0"/>
            <a:t> </a:t>
          </a:r>
          <a:r>
            <a:rPr lang="ru-RU" dirty="0" err="1"/>
            <a:t>tarbiya</a:t>
          </a:r>
          <a:r>
            <a:rPr lang="ru-RU" dirty="0"/>
            <a:t>, </a:t>
          </a:r>
          <a:r>
            <a:rPr lang="ru-RU" dirty="0" err="1"/>
            <a:t>tibbiy</a:t>
          </a:r>
          <a:r>
            <a:rPr lang="ru-RU" dirty="0"/>
            <a:t> </a:t>
          </a:r>
          <a:r>
            <a:rPr lang="ru-RU" dirty="0" err="1"/>
            <a:t>va</a:t>
          </a:r>
          <a:r>
            <a:rPr lang="ru-RU" dirty="0"/>
            <a:t> </a:t>
          </a:r>
          <a:r>
            <a:rPr lang="ru-RU" dirty="0" err="1"/>
            <a:t>boshqa</a:t>
          </a:r>
          <a:r>
            <a:rPr lang="ru-RU" dirty="0"/>
            <a:t> </a:t>
          </a:r>
          <a:r>
            <a:rPr lang="ru-RU" dirty="0" err="1"/>
            <a:t>xizmatlarni</a:t>
          </a:r>
          <a:r>
            <a:rPr lang="ru-RU" dirty="0"/>
            <a:t> </a:t>
          </a:r>
          <a:r>
            <a:rPr lang="ru-RU" dirty="0" err="1"/>
            <a:t>qamrovchi</a:t>
          </a:r>
          <a:r>
            <a:rPr lang="ru-RU" dirty="0"/>
            <a:t> </a:t>
          </a:r>
          <a:r>
            <a:rPr lang="ru-RU" dirty="0" err="1"/>
            <a:t>kompleks</a:t>
          </a:r>
          <a:r>
            <a:rPr lang="ru-RU" dirty="0"/>
            <a:t> </a:t>
          </a:r>
          <a:r>
            <a:rPr lang="ru-RU" dirty="0" err="1"/>
            <a:t>turistik</a:t>
          </a:r>
          <a:r>
            <a:rPr lang="ru-RU" dirty="0"/>
            <a:t> </a:t>
          </a:r>
          <a:r>
            <a:rPr lang="ru-RU" dirty="0" err="1"/>
            <a:t>xizmati</a:t>
          </a:r>
          <a:r>
            <a:rPr lang="ru-RU" dirty="0"/>
            <a:t>. </a:t>
          </a:r>
          <a:r>
            <a:rPr lang="ru-RU" dirty="0" err="1"/>
            <a:t>Bu</a:t>
          </a:r>
          <a:r>
            <a:rPr lang="ru-RU" dirty="0"/>
            <a:t> </a:t>
          </a:r>
          <a:r>
            <a:rPr lang="ru-RU" dirty="0" err="1"/>
            <a:t>turning</a:t>
          </a:r>
          <a:r>
            <a:rPr lang="ru-RU" dirty="0"/>
            <a:t> </a:t>
          </a:r>
          <a:r>
            <a:rPr lang="ru-RU" dirty="0" err="1"/>
            <a:t>narxi</a:t>
          </a:r>
          <a:r>
            <a:rPr lang="ru-RU" dirty="0"/>
            <a:t> </a:t>
          </a:r>
          <a:r>
            <a:rPr lang="ru-RU" dirty="0" err="1"/>
            <a:t>katalog</a:t>
          </a:r>
          <a:r>
            <a:rPr lang="ru-RU" dirty="0"/>
            <a:t> </a:t>
          </a:r>
          <a:r>
            <a:rPr lang="ru-RU" dirty="0" err="1"/>
            <a:t>va</a:t>
          </a:r>
          <a:r>
            <a:rPr lang="ru-RU" dirty="0"/>
            <a:t> </a:t>
          </a:r>
          <a:r>
            <a:rPr lang="ru-RU" dirty="0" err="1"/>
            <a:t>prays-varaqalarda</a:t>
          </a:r>
          <a:r>
            <a:rPr lang="ru-RU" dirty="0"/>
            <a:t> </a:t>
          </a:r>
          <a:r>
            <a:rPr lang="ru-RU" dirty="0" err="1"/>
            <a:t>ko‘rsatiladi</a:t>
          </a:r>
          <a:r>
            <a:rPr lang="ru-RU" dirty="0"/>
            <a:t>.</a:t>
          </a:r>
        </a:p>
      </dgm:t>
    </dgm:pt>
    <dgm:pt modelId="{3BA2C2A5-64B3-408D-8D3C-6D6F8BA64DCB}" type="parTrans" cxnId="{60245672-0BC8-4E80-8965-F8CB461F2D73}">
      <dgm:prSet/>
      <dgm:spPr/>
      <dgm:t>
        <a:bodyPr/>
        <a:lstStyle/>
        <a:p>
          <a:endParaRPr lang="ru-RU"/>
        </a:p>
      </dgm:t>
    </dgm:pt>
    <dgm:pt modelId="{11B7CFE7-87F5-428D-8D6C-035A8954AE72}" type="sibTrans" cxnId="{60245672-0BC8-4E80-8965-F8CB461F2D73}">
      <dgm:prSet/>
      <dgm:spPr/>
      <dgm:t>
        <a:bodyPr/>
        <a:lstStyle/>
        <a:p>
          <a:endParaRPr lang="ru-RU"/>
        </a:p>
      </dgm:t>
    </dgm:pt>
    <dgm:pt modelId="{AEA982D9-5A83-4166-8F87-3CB084620C7F}">
      <dgm:prSet phldrT="[Текст]"/>
      <dgm:spPr/>
      <dgm:t>
        <a:bodyPr/>
        <a:lstStyle/>
        <a:p>
          <a:r>
            <a:rPr lang="ru-RU" b="1" i="1" dirty="0" err="1"/>
            <a:t>eksklyuziv-tur</a:t>
          </a:r>
          <a:endParaRPr lang="ru-RU" dirty="0"/>
        </a:p>
      </dgm:t>
    </dgm:pt>
    <dgm:pt modelId="{E322C794-0B01-405E-AE1D-6137CA888E73}" type="parTrans" cxnId="{5C70FA4C-C5A7-42AB-AFD3-99DAA76C896F}">
      <dgm:prSet/>
      <dgm:spPr/>
      <dgm:t>
        <a:bodyPr/>
        <a:lstStyle/>
        <a:p>
          <a:endParaRPr lang="ru-RU"/>
        </a:p>
      </dgm:t>
    </dgm:pt>
    <dgm:pt modelId="{08694775-4639-4D22-BFB6-747449370CF5}" type="sibTrans" cxnId="{5C70FA4C-C5A7-42AB-AFD3-99DAA76C896F}">
      <dgm:prSet/>
      <dgm:spPr/>
      <dgm:t>
        <a:bodyPr/>
        <a:lstStyle/>
        <a:p>
          <a:endParaRPr lang="ru-RU"/>
        </a:p>
      </dgm:t>
    </dgm:pt>
    <dgm:pt modelId="{76D6250E-85BA-44A8-ACF7-91E362C78DDF}">
      <dgm:prSet phldrT="[Текст]"/>
      <dgm:spPr/>
      <dgm:t>
        <a:bodyPr/>
        <a:lstStyle/>
        <a:p>
          <a:pPr algn="just"/>
          <a:r>
            <a:rPr lang="ru-RU" dirty="0" err="1"/>
            <a:t>ya‘ni</a:t>
          </a:r>
          <a:r>
            <a:rPr lang="ru-RU" dirty="0"/>
            <a:t> </a:t>
          </a:r>
          <a:r>
            <a:rPr lang="ru-RU" dirty="0" err="1"/>
            <a:t>ixtiyoriy</a:t>
          </a:r>
          <a:r>
            <a:rPr lang="ru-RU" dirty="0"/>
            <a:t> </a:t>
          </a:r>
          <a:r>
            <a:rPr lang="ru-RU" dirty="0" err="1"/>
            <a:t>ravishda</a:t>
          </a:r>
          <a:r>
            <a:rPr lang="ru-RU" dirty="0"/>
            <a:t> </a:t>
          </a:r>
          <a:r>
            <a:rPr lang="ru-RU" dirty="0" err="1"/>
            <a:t>tanlanadigan</a:t>
          </a:r>
          <a:r>
            <a:rPr lang="ru-RU" dirty="0"/>
            <a:t> </a:t>
          </a:r>
          <a:r>
            <a:rPr lang="ru-RU" dirty="0" err="1"/>
            <a:t>alohida</a:t>
          </a:r>
          <a:r>
            <a:rPr lang="ru-RU" dirty="0"/>
            <a:t> </a:t>
          </a:r>
          <a:r>
            <a:rPr lang="ru-RU" dirty="0" err="1"/>
            <a:t>turistik</a:t>
          </a:r>
          <a:r>
            <a:rPr lang="ru-RU" dirty="0"/>
            <a:t> </a:t>
          </a:r>
          <a:r>
            <a:rPr lang="ru-RU" dirty="0" err="1"/>
            <a:t>xizmatlar</a:t>
          </a:r>
          <a:r>
            <a:rPr lang="ru-RU" dirty="0"/>
            <a:t>.</a:t>
          </a:r>
        </a:p>
      </dgm:t>
    </dgm:pt>
    <dgm:pt modelId="{8B1B278F-F9A5-4D7A-AC6F-681AC8CA29BD}" type="parTrans" cxnId="{0CDCD5C4-368C-4EF8-B749-ACAA9B2E2307}">
      <dgm:prSet/>
      <dgm:spPr/>
      <dgm:t>
        <a:bodyPr/>
        <a:lstStyle/>
        <a:p>
          <a:endParaRPr lang="ru-RU"/>
        </a:p>
      </dgm:t>
    </dgm:pt>
    <dgm:pt modelId="{34283A73-2406-4141-9AE0-AD67119AA66A}" type="sibTrans" cxnId="{0CDCD5C4-368C-4EF8-B749-ACAA9B2E2307}">
      <dgm:prSet/>
      <dgm:spPr/>
      <dgm:t>
        <a:bodyPr/>
        <a:lstStyle/>
        <a:p>
          <a:endParaRPr lang="ru-RU"/>
        </a:p>
      </dgm:t>
    </dgm:pt>
    <dgm:pt modelId="{EEFC999D-ABEB-41CC-A0A8-44591F78C915}" type="pres">
      <dgm:prSet presAssocID="{B11035EC-AF93-4233-91AA-E1616E1B2CE4}" presName="list" presStyleCnt="0">
        <dgm:presLayoutVars>
          <dgm:dir/>
          <dgm:animLvl val="lvl"/>
        </dgm:presLayoutVars>
      </dgm:prSet>
      <dgm:spPr/>
    </dgm:pt>
    <dgm:pt modelId="{3D0D2C97-ED8D-4BE5-B28F-358239BC57AF}" type="pres">
      <dgm:prSet presAssocID="{DD210F38-61C9-4416-A687-8B9F2478FD27}" presName="posSpace" presStyleCnt="0"/>
      <dgm:spPr/>
    </dgm:pt>
    <dgm:pt modelId="{060F4509-BF4B-403B-B17B-0BF84810C1AD}" type="pres">
      <dgm:prSet presAssocID="{DD210F38-61C9-4416-A687-8B9F2478FD27}" presName="vertFlow" presStyleCnt="0"/>
      <dgm:spPr/>
    </dgm:pt>
    <dgm:pt modelId="{E03CCC98-55A8-4686-BBE5-7C92DBEB92B9}" type="pres">
      <dgm:prSet presAssocID="{DD210F38-61C9-4416-A687-8B9F2478FD27}" presName="topSpace" presStyleCnt="0"/>
      <dgm:spPr/>
    </dgm:pt>
    <dgm:pt modelId="{B3EF1F8D-A204-4B40-97B4-C8B5D118E551}" type="pres">
      <dgm:prSet presAssocID="{DD210F38-61C9-4416-A687-8B9F2478FD27}" presName="firstComp" presStyleCnt="0"/>
      <dgm:spPr/>
    </dgm:pt>
    <dgm:pt modelId="{2F12025C-330F-4B52-A627-75EE4BC50BB2}" type="pres">
      <dgm:prSet presAssocID="{DD210F38-61C9-4416-A687-8B9F2478FD27}" presName="firstChild" presStyleLbl="bgAccFollowNode1" presStyleIdx="0" presStyleCnt="2"/>
      <dgm:spPr/>
    </dgm:pt>
    <dgm:pt modelId="{A156659C-CC07-452D-A9EA-6F63E49CFA53}" type="pres">
      <dgm:prSet presAssocID="{DD210F38-61C9-4416-A687-8B9F2478FD27}" presName="firstChildTx" presStyleLbl="bgAccFollowNode1" presStyleIdx="0" presStyleCnt="2">
        <dgm:presLayoutVars>
          <dgm:bulletEnabled val="1"/>
        </dgm:presLayoutVars>
      </dgm:prSet>
      <dgm:spPr/>
    </dgm:pt>
    <dgm:pt modelId="{E0468A4A-0E17-40D4-B749-943ACB0BC242}" type="pres">
      <dgm:prSet presAssocID="{DD210F38-61C9-4416-A687-8B9F2478FD27}" presName="negSpace" presStyleCnt="0"/>
      <dgm:spPr/>
    </dgm:pt>
    <dgm:pt modelId="{DCE6B8CB-AD46-40AA-B155-D9B9703C3DE6}" type="pres">
      <dgm:prSet presAssocID="{DD210F38-61C9-4416-A687-8B9F2478FD27}" presName="circle" presStyleLbl="node1" presStyleIdx="0" presStyleCnt="2"/>
      <dgm:spPr/>
    </dgm:pt>
    <dgm:pt modelId="{815B4392-A63E-40BA-B254-0D3543012B90}" type="pres">
      <dgm:prSet presAssocID="{E109307E-EA53-465E-A079-0C5383A03252}" presName="transSpace" presStyleCnt="0"/>
      <dgm:spPr/>
    </dgm:pt>
    <dgm:pt modelId="{91EF64B9-EB15-41D5-9D26-4D9D6FD8BB22}" type="pres">
      <dgm:prSet presAssocID="{AEA982D9-5A83-4166-8F87-3CB084620C7F}" presName="posSpace" presStyleCnt="0"/>
      <dgm:spPr/>
    </dgm:pt>
    <dgm:pt modelId="{B10AC67E-292B-4437-8B71-9F2F68C72B48}" type="pres">
      <dgm:prSet presAssocID="{AEA982D9-5A83-4166-8F87-3CB084620C7F}" presName="vertFlow" presStyleCnt="0"/>
      <dgm:spPr/>
    </dgm:pt>
    <dgm:pt modelId="{DBF5ECA1-3111-4603-AB36-9F61E52B6FD2}" type="pres">
      <dgm:prSet presAssocID="{AEA982D9-5A83-4166-8F87-3CB084620C7F}" presName="topSpace" presStyleCnt="0"/>
      <dgm:spPr/>
    </dgm:pt>
    <dgm:pt modelId="{EEC83323-C309-4E0A-8EC6-5498753CCD86}" type="pres">
      <dgm:prSet presAssocID="{AEA982D9-5A83-4166-8F87-3CB084620C7F}" presName="firstComp" presStyleCnt="0"/>
      <dgm:spPr/>
    </dgm:pt>
    <dgm:pt modelId="{CADAD704-3BE8-43EB-A1E1-9CBA900CB78E}" type="pres">
      <dgm:prSet presAssocID="{AEA982D9-5A83-4166-8F87-3CB084620C7F}" presName="firstChild" presStyleLbl="bgAccFollowNode1" presStyleIdx="1" presStyleCnt="2"/>
      <dgm:spPr/>
    </dgm:pt>
    <dgm:pt modelId="{DBC35F76-7882-4B87-A830-A777A800693F}" type="pres">
      <dgm:prSet presAssocID="{AEA982D9-5A83-4166-8F87-3CB084620C7F}" presName="firstChildTx" presStyleLbl="bgAccFollowNode1" presStyleIdx="1" presStyleCnt="2">
        <dgm:presLayoutVars>
          <dgm:bulletEnabled val="1"/>
        </dgm:presLayoutVars>
      </dgm:prSet>
      <dgm:spPr/>
    </dgm:pt>
    <dgm:pt modelId="{344BDFC1-EF3A-4034-949B-D3AFDDECF18D}" type="pres">
      <dgm:prSet presAssocID="{AEA982D9-5A83-4166-8F87-3CB084620C7F}" presName="negSpace" presStyleCnt="0"/>
      <dgm:spPr/>
    </dgm:pt>
    <dgm:pt modelId="{30A3D2A1-E55A-486F-9DA8-9A00944C1FFA}" type="pres">
      <dgm:prSet presAssocID="{AEA982D9-5A83-4166-8F87-3CB084620C7F}" presName="circle" presStyleLbl="node1" presStyleIdx="1" presStyleCnt="2"/>
      <dgm:spPr/>
    </dgm:pt>
  </dgm:ptLst>
  <dgm:cxnLst>
    <dgm:cxn modelId="{FA446E1D-7A54-4BB4-895D-D2A86926B8CD}" type="presOf" srcId="{515437C1-1F83-4917-BA09-1C921A421F30}" destId="{A156659C-CC07-452D-A9EA-6F63E49CFA53}" srcOrd="1" destOrd="0" presId="urn:microsoft.com/office/officeart/2005/8/layout/hList9"/>
    <dgm:cxn modelId="{2BE67F36-7921-43DA-B11B-42052A6DBF5C}" type="presOf" srcId="{B11035EC-AF93-4233-91AA-E1616E1B2CE4}" destId="{EEFC999D-ABEB-41CC-A0A8-44591F78C915}" srcOrd="0" destOrd="0" presId="urn:microsoft.com/office/officeart/2005/8/layout/hList9"/>
    <dgm:cxn modelId="{B924D844-3828-4CBE-A501-79BC10F78D90}" type="presOf" srcId="{76D6250E-85BA-44A8-ACF7-91E362C78DDF}" destId="{CADAD704-3BE8-43EB-A1E1-9CBA900CB78E}" srcOrd="0" destOrd="0" presId="urn:microsoft.com/office/officeart/2005/8/layout/hList9"/>
    <dgm:cxn modelId="{5C70FA4C-C5A7-42AB-AFD3-99DAA76C896F}" srcId="{B11035EC-AF93-4233-91AA-E1616E1B2CE4}" destId="{AEA982D9-5A83-4166-8F87-3CB084620C7F}" srcOrd="1" destOrd="0" parTransId="{E322C794-0B01-405E-AE1D-6137CA888E73}" sibTransId="{08694775-4639-4D22-BFB6-747449370CF5}"/>
    <dgm:cxn modelId="{E53EE26D-D717-4DA9-8C14-EA7A55D61F20}" type="presOf" srcId="{515437C1-1F83-4917-BA09-1C921A421F30}" destId="{2F12025C-330F-4B52-A627-75EE4BC50BB2}" srcOrd="0" destOrd="0" presId="urn:microsoft.com/office/officeart/2005/8/layout/hList9"/>
    <dgm:cxn modelId="{60245672-0BC8-4E80-8965-F8CB461F2D73}" srcId="{DD210F38-61C9-4416-A687-8B9F2478FD27}" destId="{515437C1-1F83-4917-BA09-1C921A421F30}" srcOrd="0" destOrd="0" parTransId="{3BA2C2A5-64B3-408D-8D3C-6D6F8BA64DCB}" sibTransId="{11B7CFE7-87F5-428D-8D6C-035A8954AE72}"/>
    <dgm:cxn modelId="{0CDCD5C4-368C-4EF8-B749-ACAA9B2E2307}" srcId="{AEA982D9-5A83-4166-8F87-3CB084620C7F}" destId="{76D6250E-85BA-44A8-ACF7-91E362C78DDF}" srcOrd="0" destOrd="0" parTransId="{8B1B278F-F9A5-4D7A-AC6F-681AC8CA29BD}" sibTransId="{34283A73-2406-4141-9AE0-AD67119AA66A}"/>
    <dgm:cxn modelId="{DEEF48C8-F039-42C8-831F-84BDEFB59B63}" type="presOf" srcId="{76D6250E-85BA-44A8-ACF7-91E362C78DDF}" destId="{DBC35F76-7882-4B87-A830-A777A800693F}" srcOrd="1" destOrd="0" presId="urn:microsoft.com/office/officeart/2005/8/layout/hList9"/>
    <dgm:cxn modelId="{B68704E1-E216-46B1-8F3C-5C5F74EEAE16}" type="presOf" srcId="{AEA982D9-5A83-4166-8F87-3CB084620C7F}" destId="{30A3D2A1-E55A-486F-9DA8-9A00944C1FFA}" srcOrd="0" destOrd="0" presId="urn:microsoft.com/office/officeart/2005/8/layout/hList9"/>
    <dgm:cxn modelId="{434C25F7-A6CB-41B0-84FA-BFCEB0378110}" type="presOf" srcId="{DD210F38-61C9-4416-A687-8B9F2478FD27}" destId="{DCE6B8CB-AD46-40AA-B155-D9B9703C3DE6}" srcOrd="0" destOrd="0" presId="urn:microsoft.com/office/officeart/2005/8/layout/hList9"/>
    <dgm:cxn modelId="{907A03FA-B39D-434C-A74E-8D2A74B8AE36}" srcId="{B11035EC-AF93-4233-91AA-E1616E1B2CE4}" destId="{DD210F38-61C9-4416-A687-8B9F2478FD27}" srcOrd="0" destOrd="0" parTransId="{779FC723-818F-4E96-B1A6-64F2FD56E5E7}" sibTransId="{E109307E-EA53-465E-A079-0C5383A03252}"/>
    <dgm:cxn modelId="{46CBAEFB-3954-45DC-9049-7AA2E6527E93}" type="presParOf" srcId="{EEFC999D-ABEB-41CC-A0A8-44591F78C915}" destId="{3D0D2C97-ED8D-4BE5-B28F-358239BC57AF}" srcOrd="0" destOrd="0" presId="urn:microsoft.com/office/officeart/2005/8/layout/hList9"/>
    <dgm:cxn modelId="{60FF0C1F-28C4-44F1-9F38-EE860F955686}" type="presParOf" srcId="{EEFC999D-ABEB-41CC-A0A8-44591F78C915}" destId="{060F4509-BF4B-403B-B17B-0BF84810C1AD}" srcOrd="1" destOrd="0" presId="urn:microsoft.com/office/officeart/2005/8/layout/hList9"/>
    <dgm:cxn modelId="{4D0A77DE-455A-402E-87C9-447816BE23A3}" type="presParOf" srcId="{060F4509-BF4B-403B-B17B-0BF84810C1AD}" destId="{E03CCC98-55A8-4686-BBE5-7C92DBEB92B9}" srcOrd="0" destOrd="0" presId="urn:microsoft.com/office/officeart/2005/8/layout/hList9"/>
    <dgm:cxn modelId="{BC691557-97D3-43DA-B5D3-235A56E27F14}" type="presParOf" srcId="{060F4509-BF4B-403B-B17B-0BF84810C1AD}" destId="{B3EF1F8D-A204-4B40-97B4-C8B5D118E551}" srcOrd="1" destOrd="0" presId="urn:microsoft.com/office/officeart/2005/8/layout/hList9"/>
    <dgm:cxn modelId="{C3B64F49-8D23-4EAB-A1C5-6A5BAA7D5958}" type="presParOf" srcId="{B3EF1F8D-A204-4B40-97B4-C8B5D118E551}" destId="{2F12025C-330F-4B52-A627-75EE4BC50BB2}" srcOrd="0" destOrd="0" presId="urn:microsoft.com/office/officeart/2005/8/layout/hList9"/>
    <dgm:cxn modelId="{C986E8E5-5F2D-4576-B9D6-32D701D16E84}" type="presParOf" srcId="{B3EF1F8D-A204-4B40-97B4-C8B5D118E551}" destId="{A156659C-CC07-452D-A9EA-6F63E49CFA53}" srcOrd="1" destOrd="0" presId="urn:microsoft.com/office/officeart/2005/8/layout/hList9"/>
    <dgm:cxn modelId="{264CF483-EEEB-4477-AFC2-BC4CCD6532BA}" type="presParOf" srcId="{EEFC999D-ABEB-41CC-A0A8-44591F78C915}" destId="{E0468A4A-0E17-40D4-B749-943ACB0BC242}" srcOrd="2" destOrd="0" presId="urn:microsoft.com/office/officeart/2005/8/layout/hList9"/>
    <dgm:cxn modelId="{E0666CDD-77CA-4967-8108-24E7A758AAAC}" type="presParOf" srcId="{EEFC999D-ABEB-41CC-A0A8-44591F78C915}" destId="{DCE6B8CB-AD46-40AA-B155-D9B9703C3DE6}" srcOrd="3" destOrd="0" presId="urn:microsoft.com/office/officeart/2005/8/layout/hList9"/>
    <dgm:cxn modelId="{170F94DA-061C-494D-8CF5-C69FE1E03C2A}" type="presParOf" srcId="{EEFC999D-ABEB-41CC-A0A8-44591F78C915}" destId="{815B4392-A63E-40BA-B254-0D3543012B90}" srcOrd="4" destOrd="0" presId="urn:microsoft.com/office/officeart/2005/8/layout/hList9"/>
    <dgm:cxn modelId="{3BD37C81-F669-48F6-881F-16E0B22F3E47}" type="presParOf" srcId="{EEFC999D-ABEB-41CC-A0A8-44591F78C915}" destId="{91EF64B9-EB15-41D5-9D26-4D9D6FD8BB22}" srcOrd="5" destOrd="0" presId="urn:microsoft.com/office/officeart/2005/8/layout/hList9"/>
    <dgm:cxn modelId="{9779666B-4E94-4B0D-9C63-ED581B178226}" type="presParOf" srcId="{EEFC999D-ABEB-41CC-A0A8-44591F78C915}" destId="{B10AC67E-292B-4437-8B71-9F2F68C72B48}" srcOrd="6" destOrd="0" presId="urn:microsoft.com/office/officeart/2005/8/layout/hList9"/>
    <dgm:cxn modelId="{F3B53843-ED8F-420D-A146-F077577AFF1C}" type="presParOf" srcId="{B10AC67E-292B-4437-8B71-9F2F68C72B48}" destId="{DBF5ECA1-3111-4603-AB36-9F61E52B6FD2}" srcOrd="0" destOrd="0" presId="urn:microsoft.com/office/officeart/2005/8/layout/hList9"/>
    <dgm:cxn modelId="{44F50F46-9498-4C42-8F5A-A7BD3022A7A3}" type="presParOf" srcId="{B10AC67E-292B-4437-8B71-9F2F68C72B48}" destId="{EEC83323-C309-4E0A-8EC6-5498753CCD86}" srcOrd="1" destOrd="0" presId="urn:microsoft.com/office/officeart/2005/8/layout/hList9"/>
    <dgm:cxn modelId="{DD4C3B96-7E65-4C2E-BDC6-DCCD04469BE4}" type="presParOf" srcId="{EEC83323-C309-4E0A-8EC6-5498753CCD86}" destId="{CADAD704-3BE8-43EB-A1E1-9CBA900CB78E}" srcOrd="0" destOrd="0" presId="urn:microsoft.com/office/officeart/2005/8/layout/hList9"/>
    <dgm:cxn modelId="{CABC3963-8F3C-4147-9C42-4A3661661C0D}" type="presParOf" srcId="{EEC83323-C309-4E0A-8EC6-5498753CCD86}" destId="{DBC35F76-7882-4B87-A830-A777A800693F}" srcOrd="1" destOrd="0" presId="urn:microsoft.com/office/officeart/2005/8/layout/hList9"/>
    <dgm:cxn modelId="{B836F098-714C-45DE-A1BE-2C654A921032}" type="presParOf" srcId="{EEFC999D-ABEB-41CC-A0A8-44591F78C915}" destId="{344BDFC1-EF3A-4034-949B-D3AFDDECF18D}" srcOrd="7" destOrd="0" presId="urn:microsoft.com/office/officeart/2005/8/layout/hList9"/>
    <dgm:cxn modelId="{DB6717EA-A2F6-4B98-89DE-DE2D8ABF0E25}" type="presParOf" srcId="{EEFC999D-ABEB-41CC-A0A8-44591F78C915}" destId="{30A3D2A1-E55A-486F-9DA8-9A00944C1FFA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B48374-8C22-48F9-9A0E-306819CB81F9}">
      <dsp:nvSpPr>
        <dsp:cNvPr id="0" name=""/>
        <dsp:cNvSpPr/>
      </dsp:nvSpPr>
      <dsp:spPr>
        <a:xfrm rot="5400000">
          <a:off x="-187135" y="189304"/>
          <a:ext cx="1247571" cy="8733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2700" i="1" kern="1200" dirty="0"/>
            <a:t>1</a:t>
          </a:r>
          <a:endParaRPr lang="ru-RU" sz="2700" i="1" kern="1200" dirty="0"/>
        </a:p>
      </dsp:txBody>
      <dsp:txXfrm rot="-5400000">
        <a:off x="1" y="438818"/>
        <a:ext cx="873300" cy="374271"/>
      </dsp:txXfrm>
    </dsp:sp>
    <dsp:sp modelId="{BD8D2852-BA88-4CBF-BC3B-A7475486089A}">
      <dsp:nvSpPr>
        <dsp:cNvPr id="0" name=""/>
        <dsp:cNvSpPr/>
      </dsp:nvSpPr>
      <dsp:spPr>
        <a:xfrm rot="5400000">
          <a:off x="5794546" y="-4919077"/>
          <a:ext cx="810921" cy="106534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i="1" kern="1200" dirty="0" err="1"/>
            <a:t>Turistik</a:t>
          </a:r>
          <a:r>
            <a:rPr lang="ru-RU" sz="3200" i="1" kern="1200" dirty="0"/>
            <a:t> </a:t>
          </a:r>
          <a:r>
            <a:rPr lang="ru-RU" sz="3200" i="1" kern="1200" dirty="0" err="1"/>
            <a:t>xizmatlarni</a:t>
          </a:r>
          <a:r>
            <a:rPr lang="ru-RU" sz="3200" i="1" kern="1200" dirty="0"/>
            <a:t> </a:t>
          </a:r>
          <a:r>
            <a:rPr lang="ru-RU" sz="3200" i="1" kern="1200" dirty="0" err="1"/>
            <a:t>loyihalashtirish</a:t>
          </a:r>
          <a:r>
            <a:rPr lang="ru-RU" sz="3200" i="1" kern="1200" dirty="0"/>
            <a:t> </a:t>
          </a:r>
          <a:r>
            <a:rPr lang="ru-RU" sz="3200" i="1" kern="1200" dirty="0" err="1"/>
            <a:t>va</a:t>
          </a:r>
          <a:r>
            <a:rPr lang="ru-RU" sz="3200" i="1" kern="1200" dirty="0"/>
            <a:t> </a:t>
          </a:r>
          <a:r>
            <a:rPr lang="ru-RU" sz="3200" i="1" kern="1200" dirty="0" err="1"/>
            <a:t>dasturini</a:t>
          </a:r>
          <a:r>
            <a:rPr lang="ru-RU" sz="3200" i="1" kern="1200" dirty="0"/>
            <a:t> </a:t>
          </a:r>
          <a:r>
            <a:rPr lang="ru-RU" sz="3200" i="1" kern="1200" dirty="0" err="1"/>
            <a:t>yaratish</a:t>
          </a:r>
          <a:r>
            <a:rPr lang="ru-RU" sz="3200" i="1" kern="1200" dirty="0"/>
            <a:t>.</a:t>
          </a:r>
        </a:p>
      </dsp:txBody>
      <dsp:txXfrm rot="-5400000">
        <a:off x="873300" y="41755"/>
        <a:ext cx="10613828" cy="731749"/>
      </dsp:txXfrm>
    </dsp:sp>
    <dsp:sp modelId="{10A80A9A-04B9-4CB5-9D98-3FC5D5C2AEEB}">
      <dsp:nvSpPr>
        <dsp:cNvPr id="0" name=""/>
        <dsp:cNvSpPr/>
      </dsp:nvSpPr>
      <dsp:spPr>
        <a:xfrm rot="5400000">
          <a:off x="-187135" y="1290139"/>
          <a:ext cx="1247571" cy="8733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2700" i="1" kern="1200" dirty="0"/>
            <a:t>2</a:t>
          </a:r>
          <a:endParaRPr lang="ru-RU" sz="2700" i="1" kern="1200" dirty="0"/>
        </a:p>
      </dsp:txBody>
      <dsp:txXfrm rot="-5400000">
        <a:off x="1" y="1539653"/>
        <a:ext cx="873300" cy="374271"/>
      </dsp:txXfrm>
    </dsp:sp>
    <dsp:sp modelId="{D297316D-D309-485D-A90A-A181166D3D35}">
      <dsp:nvSpPr>
        <dsp:cNvPr id="0" name=""/>
        <dsp:cNvSpPr/>
      </dsp:nvSpPr>
      <dsp:spPr>
        <a:xfrm rot="5400000">
          <a:off x="5794546" y="-3818242"/>
          <a:ext cx="810921" cy="106534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i="1" kern="1200" dirty="0" err="1"/>
            <a:t>Turistik</a:t>
          </a:r>
          <a:r>
            <a:rPr lang="ru-RU" sz="3200" i="1" kern="1200" dirty="0"/>
            <a:t> </a:t>
          </a:r>
          <a:r>
            <a:rPr lang="ru-RU" sz="3200" i="1" kern="1200" dirty="0" err="1"/>
            <a:t>mahsulotni</a:t>
          </a:r>
          <a:r>
            <a:rPr lang="ru-RU" sz="3200" i="1" kern="1200" dirty="0"/>
            <a:t> </a:t>
          </a:r>
          <a:r>
            <a:rPr lang="ru-RU" sz="3200" i="1" kern="1200" dirty="0" err="1"/>
            <a:t>hisoblash</a:t>
          </a:r>
          <a:r>
            <a:rPr lang="ru-RU" sz="3200" i="1" kern="1200" dirty="0"/>
            <a:t> </a:t>
          </a:r>
          <a:r>
            <a:rPr lang="ru-RU" sz="3200" i="1" kern="1200" dirty="0" err="1"/>
            <a:t>jarayoni</a:t>
          </a:r>
          <a:r>
            <a:rPr lang="ru-RU" sz="3200" i="1" kern="1200" dirty="0"/>
            <a:t>.</a:t>
          </a:r>
        </a:p>
      </dsp:txBody>
      <dsp:txXfrm rot="-5400000">
        <a:off x="873300" y="1142590"/>
        <a:ext cx="10613828" cy="731749"/>
      </dsp:txXfrm>
    </dsp:sp>
    <dsp:sp modelId="{2D11B96B-D898-41C8-968E-217F1DDDAD07}">
      <dsp:nvSpPr>
        <dsp:cNvPr id="0" name=""/>
        <dsp:cNvSpPr/>
      </dsp:nvSpPr>
      <dsp:spPr>
        <a:xfrm rot="5400000">
          <a:off x="-187135" y="2390974"/>
          <a:ext cx="1247571" cy="8733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2700" i="1" kern="1200" dirty="0"/>
            <a:t>3</a:t>
          </a:r>
          <a:endParaRPr lang="ru-RU" sz="2700" i="1" kern="1200" dirty="0"/>
        </a:p>
      </dsp:txBody>
      <dsp:txXfrm rot="-5400000">
        <a:off x="1" y="2640488"/>
        <a:ext cx="873300" cy="374271"/>
      </dsp:txXfrm>
    </dsp:sp>
    <dsp:sp modelId="{8D172679-A525-4E49-80CD-63C83B482931}">
      <dsp:nvSpPr>
        <dsp:cNvPr id="0" name=""/>
        <dsp:cNvSpPr/>
      </dsp:nvSpPr>
      <dsp:spPr>
        <a:xfrm rot="5400000">
          <a:off x="5794546" y="-2717407"/>
          <a:ext cx="810921" cy="106534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i="1" kern="1200"/>
            <a:t>Turistik marshrutni ishlab chiqish bosqichlari.</a:t>
          </a:r>
        </a:p>
      </dsp:txBody>
      <dsp:txXfrm rot="-5400000">
        <a:off x="873300" y="2243425"/>
        <a:ext cx="10613828" cy="731749"/>
      </dsp:txXfrm>
    </dsp:sp>
    <dsp:sp modelId="{8592C3C9-9D49-48F6-89E4-A970A5050010}">
      <dsp:nvSpPr>
        <dsp:cNvPr id="0" name=""/>
        <dsp:cNvSpPr/>
      </dsp:nvSpPr>
      <dsp:spPr>
        <a:xfrm rot="5400000">
          <a:off x="-187135" y="3491810"/>
          <a:ext cx="1247571" cy="8733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2700" i="1" kern="1200" dirty="0"/>
            <a:t>4</a:t>
          </a:r>
          <a:endParaRPr lang="ru-RU" sz="2700" i="1" kern="1200" dirty="0"/>
        </a:p>
      </dsp:txBody>
      <dsp:txXfrm rot="-5400000">
        <a:off x="1" y="3741324"/>
        <a:ext cx="873300" cy="374271"/>
      </dsp:txXfrm>
    </dsp:sp>
    <dsp:sp modelId="{86428ACA-A2DE-41E5-8DD9-367FD9FA8411}">
      <dsp:nvSpPr>
        <dsp:cNvPr id="0" name=""/>
        <dsp:cNvSpPr/>
      </dsp:nvSpPr>
      <dsp:spPr>
        <a:xfrm rot="5400000">
          <a:off x="5794546" y="-1616572"/>
          <a:ext cx="810921" cy="106534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i="1" kern="1200" dirty="0" err="1"/>
            <a:t>Turistik</a:t>
          </a:r>
          <a:r>
            <a:rPr lang="ru-RU" sz="3200" i="1" kern="1200" dirty="0"/>
            <a:t> </a:t>
          </a:r>
          <a:r>
            <a:rPr lang="ru-RU" sz="3200" i="1" kern="1200" dirty="0" err="1"/>
            <a:t>sayohatning</a:t>
          </a:r>
          <a:r>
            <a:rPr lang="ru-RU" sz="3200" i="1" kern="1200" dirty="0"/>
            <a:t> </a:t>
          </a:r>
          <a:r>
            <a:rPr lang="ru-RU" sz="3200" i="1" kern="1200" dirty="0" err="1"/>
            <a:t>yo‘llanmasi</a:t>
          </a:r>
          <a:r>
            <a:rPr lang="ru-RU" sz="3200" i="1" kern="1200" dirty="0"/>
            <a:t> </a:t>
          </a:r>
          <a:r>
            <a:rPr lang="ru-RU" sz="3200" i="1" kern="1200" dirty="0" err="1"/>
            <a:t>va</a:t>
          </a:r>
          <a:r>
            <a:rPr lang="ru-RU" sz="3200" i="1" kern="1200" dirty="0"/>
            <a:t> </a:t>
          </a:r>
          <a:r>
            <a:rPr lang="ru-RU" sz="3200" i="1" kern="1200" dirty="0" err="1"/>
            <a:t>texnologik</a:t>
          </a:r>
          <a:r>
            <a:rPr lang="ru-RU" sz="3200" i="1" kern="1200" dirty="0"/>
            <a:t> </a:t>
          </a:r>
          <a:r>
            <a:rPr lang="ru-RU" sz="3200" i="1" kern="1200" dirty="0" err="1"/>
            <a:t>xaritasini</a:t>
          </a:r>
          <a:r>
            <a:rPr lang="ru-RU" sz="3200" i="1" kern="1200" dirty="0"/>
            <a:t> </a:t>
          </a:r>
          <a:r>
            <a:rPr lang="ru-RU" sz="3200" i="1" kern="1200" dirty="0" err="1"/>
            <a:t>tuzish</a:t>
          </a:r>
          <a:r>
            <a:rPr lang="ru-RU" sz="3200" i="1" kern="1200" dirty="0"/>
            <a:t>.</a:t>
          </a:r>
        </a:p>
      </dsp:txBody>
      <dsp:txXfrm rot="-5400000">
        <a:off x="873300" y="3344260"/>
        <a:ext cx="10613828" cy="7317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574A55-836A-4CF5-9E5C-AB731CCD7E8C}">
      <dsp:nvSpPr>
        <dsp:cNvPr id="0" name=""/>
        <dsp:cNvSpPr/>
      </dsp:nvSpPr>
      <dsp:spPr>
        <a:xfrm>
          <a:off x="2172064" y="3693650"/>
          <a:ext cx="2558684" cy="219633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9370" rIns="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3100" kern="1200" dirty="0"/>
            <a:t>Texnologik xarita</a:t>
          </a:r>
          <a:endParaRPr lang="ru-RU" sz="3100" kern="1200" dirty="0"/>
        </a:p>
      </dsp:txBody>
      <dsp:txXfrm>
        <a:off x="2568316" y="4033786"/>
        <a:ext cx="1766180" cy="1516063"/>
      </dsp:txXfrm>
    </dsp:sp>
    <dsp:sp modelId="{2AD8F837-34C0-4CFD-9FDE-C55CA256A991}">
      <dsp:nvSpPr>
        <dsp:cNvPr id="0" name=""/>
        <dsp:cNvSpPr/>
      </dsp:nvSpPr>
      <dsp:spPr>
        <a:xfrm>
          <a:off x="2252093" y="4664192"/>
          <a:ext cx="298701" cy="25757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391623-308A-4290-B666-8F7176296939}">
      <dsp:nvSpPr>
        <dsp:cNvPr id="0" name=""/>
        <dsp:cNvSpPr/>
      </dsp:nvSpPr>
      <dsp:spPr>
        <a:xfrm>
          <a:off x="0" y="2499762"/>
          <a:ext cx="2558684" cy="219633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2B8E18-62E2-4D2E-8F8A-773292E0CE1C}">
      <dsp:nvSpPr>
        <dsp:cNvPr id="0" name=""/>
        <dsp:cNvSpPr/>
      </dsp:nvSpPr>
      <dsp:spPr>
        <a:xfrm>
          <a:off x="1732466" y="4391535"/>
          <a:ext cx="298701" cy="25757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1EA423-3C6E-47BC-9A20-0345271F64C6}">
      <dsp:nvSpPr>
        <dsp:cNvPr id="0" name=""/>
        <dsp:cNvSpPr/>
      </dsp:nvSpPr>
      <dsp:spPr>
        <a:xfrm>
          <a:off x="4341873" y="2482939"/>
          <a:ext cx="2558684" cy="219633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9370" rIns="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3100" kern="1200" dirty="0"/>
            <a:t>Marshrut</a:t>
          </a:r>
          <a:endParaRPr lang="ru-RU" sz="3100" kern="1200" dirty="0"/>
        </a:p>
      </dsp:txBody>
      <dsp:txXfrm>
        <a:off x="4738125" y="2823075"/>
        <a:ext cx="1766180" cy="1516063"/>
      </dsp:txXfrm>
    </dsp:sp>
    <dsp:sp modelId="{86108617-F1AD-417F-A7B2-FB0DB571F545}">
      <dsp:nvSpPr>
        <dsp:cNvPr id="0" name=""/>
        <dsp:cNvSpPr/>
      </dsp:nvSpPr>
      <dsp:spPr>
        <a:xfrm>
          <a:off x="6094629" y="4372391"/>
          <a:ext cx="298701" cy="25757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2ADE2B-D3B5-4EF2-B3B3-CDC0DDCE0F5F}">
      <dsp:nvSpPr>
        <dsp:cNvPr id="0" name=""/>
        <dsp:cNvSpPr/>
      </dsp:nvSpPr>
      <dsp:spPr>
        <a:xfrm>
          <a:off x="6522955" y="3690169"/>
          <a:ext cx="2558684" cy="219633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1953F8-C8B6-4EDA-8328-DD291BBF4094}">
      <dsp:nvSpPr>
        <dsp:cNvPr id="0" name=""/>
        <dsp:cNvSpPr/>
      </dsp:nvSpPr>
      <dsp:spPr>
        <a:xfrm>
          <a:off x="6581568" y="4674054"/>
          <a:ext cx="298701" cy="25757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A7A142-0997-4E58-979F-69B6AC829A46}">
      <dsp:nvSpPr>
        <dsp:cNvPr id="0" name=""/>
        <dsp:cNvSpPr/>
      </dsp:nvSpPr>
      <dsp:spPr>
        <a:xfrm>
          <a:off x="2172064" y="1299493"/>
          <a:ext cx="2558684" cy="219633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9370" rIns="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3100" kern="1200" dirty="0"/>
            <a:t>Turistik xizmatlarni loyihalash</a:t>
          </a:r>
          <a:endParaRPr lang="ru-RU" sz="3100" kern="1200" dirty="0"/>
        </a:p>
      </dsp:txBody>
      <dsp:txXfrm>
        <a:off x="2568316" y="1639629"/>
        <a:ext cx="1766180" cy="1516063"/>
      </dsp:txXfrm>
    </dsp:sp>
    <dsp:sp modelId="{8FF1C47A-F2DA-4C78-9477-F01D78AA6690}">
      <dsp:nvSpPr>
        <dsp:cNvPr id="0" name=""/>
        <dsp:cNvSpPr/>
      </dsp:nvSpPr>
      <dsp:spPr>
        <a:xfrm>
          <a:off x="3913547" y="1344743"/>
          <a:ext cx="298701" cy="25757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A4BEC6-6716-420D-B8B0-3B9E20516D6E}">
      <dsp:nvSpPr>
        <dsp:cNvPr id="0" name=""/>
        <dsp:cNvSpPr/>
      </dsp:nvSpPr>
      <dsp:spPr>
        <a:xfrm>
          <a:off x="4341873" y="88782"/>
          <a:ext cx="2558684" cy="219633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D71149-BB0F-4FE9-9629-9B8323E002AA}">
      <dsp:nvSpPr>
        <dsp:cNvPr id="0" name=""/>
        <dsp:cNvSpPr/>
      </dsp:nvSpPr>
      <dsp:spPr>
        <a:xfrm>
          <a:off x="4400486" y="1062224"/>
          <a:ext cx="298701" cy="25757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3A2D05-C397-47F7-AE53-3FBD6214F65E}">
      <dsp:nvSpPr>
        <dsp:cNvPr id="0" name=""/>
        <dsp:cNvSpPr/>
      </dsp:nvSpPr>
      <dsp:spPr>
        <a:xfrm>
          <a:off x="6522955" y="1296013"/>
          <a:ext cx="2558684" cy="219633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9370" rIns="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3100" kern="1200" dirty="0"/>
            <a:t>Turistik mahsulotni hisoblash</a:t>
          </a:r>
          <a:endParaRPr lang="ru-RU" sz="3100" kern="1200" dirty="0"/>
        </a:p>
      </dsp:txBody>
      <dsp:txXfrm>
        <a:off x="6919207" y="1636149"/>
        <a:ext cx="1766180" cy="1516063"/>
      </dsp:txXfrm>
    </dsp:sp>
    <dsp:sp modelId="{8704D772-C2F9-4DDF-ACD7-2C47CB836E15}">
      <dsp:nvSpPr>
        <dsp:cNvPr id="0" name=""/>
        <dsp:cNvSpPr/>
      </dsp:nvSpPr>
      <dsp:spPr>
        <a:xfrm>
          <a:off x="8723198" y="2265394"/>
          <a:ext cx="298701" cy="25757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C789BB-6ABB-4EE2-B945-3AD913898A41}">
      <dsp:nvSpPr>
        <dsp:cNvPr id="0" name=""/>
        <dsp:cNvSpPr/>
      </dsp:nvSpPr>
      <dsp:spPr>
        <a:xfrm>
          <a:off x="8713054" y="2503243"/>
          <a:ext cx="2558684" cy="219633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944061-08C4-402E-8D4A-23E3FB527B61}">
      <dsp:nvSpPr>
        <dsp:cNvPr id="0" name=""/>
        <dsp:cNvSpPr/>
      </dsp:nvSpPr>
      <dsp:spPr>
        <a:xfrm>
          <a:off x="9229299" y="2542111"/>
          <a:ext cx="298701" cy="25757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861522-861D-458F-BF4E-B868C5232195}">
      <dsp:nvSpPr>
        <dsp:cNvPr id="0" name=""/>
        <dsp:cNvSpPr/>
      </dsp:nvSpPr>
      <dsp:spPr>
        <a:xfrm>
          <a:off x="-6442351" y="-985355"/>
          <a:ext cx="7668125" cy="7668125"/>
        </a:xfrm>
        <a:prstGeom prst="blockArc">
          <a:avLst>
            <a:gd name="adj1" fmla="val 18900000"/>
            <a:gd name="adj2" fmla="val 2700000"/>
            <a:gd name="adj3" fmla="val 282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C8335C-D86C-49D3-B2D5-1B869545BCBA}">
      <dsp:nvSpPr>
        <dsp:cNvPr id="0" name=""/>
        <dsp:cNvSpPr/>
      </dsp:nvSpPr>
      <dsp:spPr>
        <a:xfrm>
          <a:off x="456281" y="300025"/>
          <a:ext cx="11094956" cy="5998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110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3000" kern="1200" dirty="0"/>
            <a:t>Xizmatlarning me’yorlashtirilgan tartibini belgilash;</a:t>
          </a:r>
          <a:endParaRPr lang="ru-RU" sz="3000" kern="1200" dirty="0"/>
        </a:p>
      </dsp:txBody>
      <dsp:txXfrm>
        <a:off x="456281" y="300025"/>
        <a:ext cx="11094956" cy="599823"/>
      </dsp:txXfrm>
    </dsp:sp>
    <dsp:sp modelId="{98D3D99A-8DA0-4AAB-AE3D-544FBC72C02A}">
      <dsp:nvSpPr>
        <dsp:cNvPr id="0" name=""/>
        <dsp:cNvSpPr/>
      </dsp:nvSpPr>
      <dsp:spPr>
        <a:xfrm>
          <a:off x="81391" y="225047"/>
          <a:ext cx="749779" cy="74977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63A5E3-5551-4721-B123-3479E1A837DF}">
      <dsp:nvSpPr>
        <dsp:cNvPr id="0" name=""/>
        <dsp:cNvSpPr/>
      </dsp:nvSpPr>
      <dsp:spPr>
        <a:xfrm>
          <a:off x="949677" y="1199647"/>
          <a:ext cx="10601560" cy="5998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110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3000" kern="1200" dirty="0"/>
            <a:t>Turistlarga xizmat ko‘rsatish jarayoni texnologiyalarini belgilash;</a:t>
          </a:r>
          <a:endParaRPr lang="ru-RU" sz="3000" kern="1200" dirty="0"/>
        </a:p>
      </dsp:txBody>
      <dsp:txXfrm>
        <a:off x="949677" y="1199647"/>
        <a:ext cx="10601560" cy="599823"/>
      </dsp:txXfrm>
    </dsp:sp>
    <dsp:sp modelId="{845F7F0C-9ACB-4F18-995C-C286F5C294AB}">
      <dsp:nvSpPr>
        <dsp:cNvPr id="0" name=""/>
        <dsp:cNvSpPr/>
      </dsp:nvSpPr>
      <dsp:spPr>
        <a:xfrm>
          <a:off x="574787" y="1124669"/>
          <a:ext cx="749779" cy="74977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C2EB13-AC04-4F92-B07E-42A5F659B3A9}">
      <dsp:nvSpPr>
        <dsp:cNvPr id="0" name=""/>
        <dsp:cNvSpPr/>
      </dsp:nvSpPr>
      <dsp:spPr>
        <a:xfrm>
          <a:off x="1175295" y="2099269"/>
          <a:ext cx="10375942" cy="5998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110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3000" kern="1200" dirty="0"/>
            <a:t>Texnologik hujjatlarni ishlab chiqish;</a:t>
          </a:r>
          <a:endParaRPr lang="ru-RU" sz="3000" kern="1200" dirty="0"/>
        </a:p>
      </dsp:txBody>
      <dsp:txXfrm>
        <a:off x="1175295" y="2099269"/>
        <a:ext cx="10375942" cy="599823"/>
      </dsp:txXfrm>
    </dsp:sp>
    <dsp:sp modelId="{94B8B320-D5A9-4298-9CBA-71D917A77131}">
      <dsp:nvSpPr>
        <dsp:cNvPr id="0" name=""/>
        <dsp:cNvSpPr/>
      </dsp:nvSpPr>
      <dsp:spPr>
        <a:xfrm>
          <a:off x="800405" y="2024291"/>
          <a:ext cx="749779" cy="74977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D27CF4-81C4-4B3D-857D-11347D4F99CB}">
      <dsp:nvSpPr>
        <dsp:cNvPr id="0" name=""/>
        <dsp:cNvSpPr/>
      </dsp:nvSpPr>
      <dsp:spPr>
        <a:xfrm>
          <a:off x="1175295" y="2998321"/>
          <a:ext cx="10375942" cy="5998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110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3000" kern="1200" dirty="0"/>
            <a:t>Sifat nazorati metodlarini belgilash;</a:t>
          </a:r>
          <a:endParaRPr lang="ru-RU" sz="3000" kern="1200" dirty="0"/>
        </a:p>
      </dsp:txBody>
      <dsp:txXfrm>
        <a:off x="1175295" y="2998321"/>
        <a:ext cx="10375942" cy="599823"/>
      </dsp:txXfrm>
    </dsp:sp>
    <dsp:sp modelId="{AD0AF43E-5345-4B06-A39B-2AD6B0284763}">
      <dsp:nvSpPr>
        <dsp:cNvPr id="0" name=""/>
        <dsp:cNvSpPr/>
      </dsp:nvSpPr>
      <dsp:spPr>
        <a:xfrm>
          <a:off x="800405" y="2923343"/>
          <a:ext cx="749779" cy="74977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9CF371-1C3D-4EC7-9099-993FDE38A091}">
      <dsp:nvSpPr>
        <dsp:cNvPr id="0" name=""/>
        <dsp:cNvSpPr/>
      </dsp:nvSpPr>
      <dsp:spPr>
        <a:xfrm>
          <a:off x="949677" y="3897943"/>
          <a:ext cx="10601560" cy="5998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110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3000" kern="1200" dirty="0"/>
            <a:t>Loyiha tahlili;</a:t>
          </a:r>
          <a:endParaRPr lang="ru-RU" sz="3000" kern="1200" dirty="0"/>
        </a:p>
      </dsp:txBody>
      <dsp:txXfrm>
        <a:off x="949677" y="3897943"/>
        <a:ext cx="10601560" cy="599823"/>
      </dsp:txXfrm>
    </dsp:sp>
    <dsp:sp modelId="{A245A7DE-25CB-4A74-92EC-62E8C6CFCBC2}">
      <dsp:nvSpPr>
        <dsp:cNvPr id="0" name=""/>
        <dsp:cNvSpPr/>
      </dsp:nvSpPr>
      <dsp:spPr>
        <a:xfrm>
          <a:off x="574787" y="3822965"/>
          <a:ext cx="749779" cy="74977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751BC2-81B2-4C13-B7EF-FDC74C6BEFC3}">
      <dsp:nvSpPr>
        <dsp:cNvPr id="0" name=""/>
        <dsp:cNvSpPr/>
      </dsp:nvSpPr>
      <dsp:spPr>
        <a:xfrm>
          <a:off x="456281" y="4797565"/>
          <a:ext cx="11094956" cy="5998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110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3000" kern="1200" dirty="0"/>
            <a:t>Loyihani tasdiqlash uchun taqdim etish.</a:t>
          </a:r>
          <a:endParaRPr lang="ru-RU" sz="3000" kern="1200" dirty="0"/>
        </a:p>
      </dsp:txBody>
      <dsp:txXfrm>
        <a:off x="456281" y="4797565"/>
        <a:ext cx="11094956" cy="599823"/>
      </dsp:txXfrm>
    </dsp:sp>
    <dsp:sp modelId="{1808FC0D-AA7D-4488-9046-6996CD88EEDA}">
      <dsp:nvSpPr>
        <dsp:cNvPr id="0" name=""/>
        <dsp:cNvSpPr/>
      </dsp:nvSpPr>
      <dsp:spPr>
        <a:xfrm>
          <a:off x="81391" y="4722587"/>
          <a:ext cx="749779" cy="74977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B2BD2C-0D9D-4738-AA21-2B692FC61985}">
      <dsp:nvSpPr>
        <dsp:cNvPr id="0" name=""/>
        <dsp:cNvSpPr/>
      </dsp:nvSpPr>
      <dsp:spPr>
        <a:xfrm>
          <a:off x="0" y="380665"/>
          <a:ext cx="11939954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828B9-B947-445E-8BDA-B419CAA20E03}">
      <dsp:nvSpPr>
        <dsp:cNvPr id="0" name=""/>
        <dsp:cNvSpPr/>
      </dsp:nvSpPr>
      <dsp:spPr>
        <a:xfrm>
          <a:off x="596997" y="129745"/>
          <a:ext cx="8357967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5911" tIns="0" rIns="315911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1700" kern="1200" dirty="0"/>
            <a:t>T</a:t>
          </a:r>
          <a:r>
            <a:rPr lang="ru-RU" sz="1700" kern="1200" dirty="0" err="1"/>
            <a:t>uristlarga</a:t>
          </a:r>
          <a:r>
            <a:rPr lang="uz-Latn-UZ" sz="1700" kern="1200" dirty="0"/>
            <a:t> </a:t>
          </a:r>
          <a:r>
            <a:rPr lang="ru-RU" sz="1700" kern="1200" dirty="0" err="1"/>
            <a:t>xizmat</a:t>
          </a:r>
          <a:r>
            <a:rPr lang="uz-Latn-UZ" sz="1700" kern="1200" dirty="0"/>
            <a:t> </a:t>
          </a:r>
          <a:r>
            <a:rPr lang="ru-RU" sz="1700" kern="1200" dirty="0" err="1"/>
            <a:t>ko‘rsatish</a:t>
          </a:r>
          <a:r>
            <a:rPr lang="uz-Latn-UZ" sz="1700" kern="1200" dirty="0"/>
            <a:t> </a:t>
          </a:r>
          <a:r>
            <a:rPr lang="ru-RU" sz="1700" kern="1200" dirty="0" err="1"/>
            <a:t>jarayoni</a:t>
          </a:r>
          <a:r>
            <a:rPr lang="ru-RU" sz="1700" kern="1200" dirty="0"/>
            <a:t>,</a:t>
          </a:r>
          <a:r>
            <a:rPr lang="uz-Latn-UZ" sz="1700" kern="1200" dirty="0"/>
            <a:t> </a:t>
          </a:r>
          <a:r>
            <a:rPr lang="ru-RU" sz="1700" kern="1200" dirty="0" err="1"/>
            <a:t>shakli</a:t>
          </a:r>
          <a:r>
            <a:rPr lang="ru-RU" sz="1700" kern="1200" dirty="0"/>
            <a:t>	</a:t>
          </a:r>
          <a:r>
            <a:rPr lang="ru-RU" sz="1700" kern="1200" dirty="0" err="1"/>
            <a:t>va</a:t>
          </a:r>
          <a:r>
            <a:rPr lang="uz-Latn-UZ" sz="1700" kern="1200" dirty="0"/>
            <a:t> </a:t>
          </a:r>
          <a:r>
            <a:rPr lang="ru-RU" sz="1700" kern="1200" dirty="0" err="1"/>
            <a:t>usullari</a:t>
          </a:r>
          <a:r>
            <a:rPr lang="ru-RU" sz="1700" kern="1200" dirty="0"/>
            <a:t> </a:t>
          </a:r>
          <a:r>
            <a:rPr lang="ru-RU" sz="1700" kern="1200" dirty="0" err="1"/>
            <a:t>bayoni</a:t>
          </a:r>
          <a:r>
            <a:rPr lang="ru-RU" sz="1700" kern="1200" dirty="0"/>
            <a:t>;</a:t>
          </a:r>
        </a:p>
      </dsp:txBody>
      <dsp:txXfrm>
        <a:off x="621495" y="154243"/>
        <a:ext cx="8308971" cy="452844"/>
      </dsp:txXfrm>
    </dsp:sp>
    <dsp:sp modelId="{BD5F5018-F900-46BB-859D-9727FBB7C56A}">
      <dsp:nvSpPr>
        <dsp:cNvPr id="0" name=""/>
        <dsp:cNvSpPr/>
      </dsp:nvSpPr>
      <dsp:spPr>
        <a:xfrm>
          <a:off x="0" y="1151785"/>
          <a:ext cx="11939954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FB9C52-B973-4B40-922C-2967BA68FAF6}">
      <dsp:nvSpPr>
        <dsp:cNvPr id="0" name=""/>
        <dsp:cNvSpPr/>
      </dsp:nvSpPr>
      <dsp:spPr>
        <a:xfrm>
          <a:off x="596997" y="900865"/>
          <a:ext cx="8357967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5911" tIns="0" rIns="315911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 err="1"/>
            <a:t>turistlarga</a:t>
          </a:r>
          <a:r>
            <a:rPr lang="ru-RU" sz="1700" kern="1200" dirty="0"/>
            <a:t> </a:t>
          </a:r>
          <a:r>
            <a:rPr lang="ru-RU" sz="1700" kern="1200" dirty="0" err="1"/>
            <a:t>xizmat</a:t>
          </a:r>
          <a:r>
            <a:rPr lang="ru-RU" sz="1700" kern="1200" dirty="0"/>
            <a:t> </a:t>
          </a:r>
          <a:r>
            <a:rPr lang="ru-RU" sz="1700" kern="1200" dirty="0" err="1"/>
            <a:t>ko‘rsatish</a:t>
          </a:r>
          <a:r>
            <a:rPr lang="ru-RU" sz="1700" kern="1200" dirty="0"/>
            <a:t> </a:t>
          </a:r>
          <a:r>
            <a:rPr lang="ru-RU" sz="1700" kern="1200" dirty="0" err="1"/>
            <a:t>jarayoni</a:t>
          </a:r>
          <a:r>
            <a:rPr lang="ru-RU" sz="1700" kern="1200" dirty="0"/>
            <a:t> </a:t>
          </a:r>
          <a:r>
            <a:rPr lang="ru-RU" sz="1700" kern="1200" dirty="0" err="1"/>
            <a:t>tavsifining</a:t>
          </a:r>
          <a:r>
            <a:rPr lang="ru-RU" sz="1700" kern="1200" dirty="0"/>
            <a:t> </a:t>
          </a:r>
          <a:r>
            <a:rPr lang="ru-RU" sz="1700" kern="1200" dirty="0" err="1"/>
            <a:t>mazmuni</a:t>
          </a:r>
          <a:r>
            <a:rPr lang="ru-RU" sz="1700" kern="1200" dirty="0"/>
            <a:t>;</a:t>
          </a:r>
        </a:p>
      </dsp:txBody>
      <dsp:txXfrm>
        <a:off x="621495" y="925363"/>
        <a:ext cx="8308971" cy="452844"/>
      </dsp:txXfrm>
    </dsp:sp>
    <dsp:sp modelId="{C8914B79-F77A-46E8-9E8F-AB4E0E4C44F8}">
      <dsp:nvSpPr>
        <dsp:cNvPr id="0" name=""/>
        <dsp:cNvSpPr/>
      </dsp:nvSpPr>
      <dsp:spPr>
        <a:xfrm>
          <a:off x="0" y="1922905"/>
          <a:ext cx="11939954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AEB3FC-6CA2-40A0-9613-5D54E49764A3}">
      <dsp:nvSpPr>
        <dsp:cNvPr id="0" name=""/>
        <dsp:cNvSpPr/>
      </dsp:nvSpPr>
      <dsp:spPr>
        <a:xfrm>
          <a:off x="596997" y="1671985"/>
          <a:ext cx="8357967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5911" tIns="0" rIns="315911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 err="1"/>
            <a:t>foydalaniladigan</a:t>
          </a:r>
          <a:r>
            <a:rPr lang="ru-RU" sz="1700" kern="1200" dirty="0"/>
            <a:t> </a:t>
          </a:r>
          <a:r>
            <a:rPr lang="ru-RU" sz="1700" kern="1200" dirty="0" err="1"/>
            <a:t>uskunalarning</a:t>
          </a:r>
          <a:r>
            <a:rPr lang="ru-RU" sz="1700" kern="1200" dirty="0"/>
            <a:t> </a:t>
          </a:r>
          <a:r>
            <a:rPr lang="ru-RU" sz="1700" kern="1200" dirty="0" err="1"/>
            <a:t>turiga</a:t>
          </a:r>
          <a:r>
            <a:rPr lang="ru-RU" sz="1700" kern="1200" dirty="0"/>
            <a:t>, </a:t>
          </a:r>
          <a:r>
            <a:rPr lang="ru-RU" sz="1700" kern="1200" dirty="0" err="1"/>
            <a:t>miqdoriga</a:t>
          </a:r>
          <a:r>
            <a:rPr lang="ru-RU" sz="1700" kern="1200" dirty="0"/>
            <a:t> </a:t>
          </a:r>
          <a:r>
            <a:rPr lang="ru-RU" sz="1700" kern="1200" dirty="0" err="1"/>
            <a:t>va</a:t>
          </a:r>
          <a:r>
            <a:rPr lang="ru-RU" sz="1700" kern="1200" dirty="0"/>
            <a:t> </a:t>
          </a:r>
          <a:r>
            <a:rPr lang="ru-RU" sz="1700" kern="1200" dirty="0" err="1"/>
            <a:t>qabul</a:t>
          </a:r>
          <a:r>
            <a:rPr lang="ru-RU" sz="1700" kern="1200" dirty="0"/>
            <a:t> </a:t>
          </a:r>
          <a:r>
            <a:rPr lang="ru-RU" sz="1700" kern="1200" dirty="0" err="1"/>
            <a:t>qilish</a:t>
          </a:r>
          <a:r>
            <a:rPr lang="ru-RU" sz="1700" kern="1200" dirty="0"/>
            <a:t> </a:t>
          </a:r>
          <a:r>
            <a:rPr lang="ru-RU" sz="1700" kern="1200" dirty="0" err="1"/>
            <a:t>qobiliyatiga</a:t>
          </a:r>
          <a:r>
            <a:rPr lang="ru-RU" sz="1700" kern="1200" dirty="0"/>
            <a:t> </a:t>
          </a:r>
          <a:r>
            <a:rPr lang="ru-RU" sz="1700" kern="1200" dirty="0" err="1"/>
            <a:t>talablar</a:t>
          </a:r>
          <a:r>
            <a:rPr lang="ru-RU" sz="1700" kern="1200" dirty="0"/>
            <a:t>;</a:t>
          </a:r>
        </a:p>
      </dsp:txBody>
      <dsp:txXfrm>
        <a:off x="621495" y="1696483"/>
        <a:ext cx="8308971" cy="452844"/>
      </dsp:txXfrm>
    </dsp:sp>
    <dsp:sp modelId="{9FA29169-13B0-4E22-BE9E-79A57BAEC8B1}">
      <dsp:nvSpPr>
        <dsp:cNvPr id="0" name=""/>
        <dsp:cNvSpPr/>
      </dsp:nvSpPr>
      <dsp:spPr>
        <a:xfrm>
          <a:off x="0" y="2694025"/>
          <a:ext cx="11939954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450BD1-B359-4ECC-89C7-070BBC041ED4}">
      <dsp:nvSpPr>
        <dsp:cNvPr id="0" name=""/>
        <dsp:cNvSpPr/>
      </dsp:nvSpPr>
      <dsp:spPr>
        <a:xfrm>
          <a:off x="596997" y="2443105"/>
          <a:ext cx="8357967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5911" tIns="0" rIns="315911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 err="1"/>
            <a:t>zarur</a:t>
          </a:r>
          <a:r>
            <a:rPr lang="ru-RU" sz="1700" kern="1200" dirty="0"/>
            <a:t> </a:t>
          </a:r>
          <a:r>
            <a:rPr lang="ru-RU" sz="1700" kern="1200" dirty="0" err="1"/>
            <a:t>xizmatchilar</a:t>
          </a:r>
          <a:r>
            <a:rPr lang="ru-RU" sz="1700" kern="1200" dirty="0"/>
            <a:t> </a:t>
          </a:r>
          <a:r>
            <a:rPr lang="ru-RU" sz="1700" kern="1200" dirty="0" err="1"/>
            <a:t>soni</a:t>
          </a:r>
          <a:r>
            <a:rPr lang="ru-RU" sz="1700" kern="1200" dirty="0"/>
            <a:t> </a:t>
          </a:r>
          <a:r>
            <a:rPr lang="ru-RU" sz="1700" kern="1200" dirty="0" err="1"/>
            <a:t>va</a:t>
          </a:r>
          <a:r>
            <a:rPr lang="ru-RU" sz="1700" kern="1200" dirty="0"/>
            <a:t> </a:t>
          </a:r>
          <a:r>
            <a:rPr lang="ru-RU" sz="1700" kern="1200" dirty="0" err="1"/>
            <a:t>ularning</a:t>
          </a:r>
          <a:r>
            <a:rPr lang="ru-RU" sz="1700" kern="1200" dirty="0"/>
            <a:t> </a:t>
          </a:r>
          <a:r>
            <a:rPr lang="ru-RU" sz="1700" kern="1200" dirty="0" err="1"/>
            <a:t>kasbiy</a:t>
          </a:r>
          <a:r>
            <a:rPr lang="ru-RU" sz="1700" kern="1200" dirty="0"/>
            <a:t> </a:t>
          </a:r>
          <a:r>
            <a:rPr lang="ru-RU" sz="1700" kern="1200" dirty="0" err="1"/>
            <a:t>malakasi</a:t>
          </a:r>
          <a:r>
            <a:rPr lang="ru-RU" sz="1700" kern="1200" dirty="0"/>
            <a:t> </a:t>
          </a:r>
          <a:r>
            <a:rPr lang="ru-RU" sz="1700" kern="1200" dirty="0" err="1"/>
            <a:t>darajasi</a:t>
          </a:r>
          <a:r>
            <a:rPr lang="ru-RU" sz="1700" kern="1200" dirty="0"/>
            <a:t>;</a:t>
          </a:r>
        </a:p>
      </dsp:txBody>
      <dsp:txXfrm>
        <a:off x="621495" y="2467603"/>
        <a:ext cx="8308971" cy="452844"/>
      </dsp:txXfrm>
    </dsp:sp>
    <dsp:sp modelId="{668BDC08-235F-40E9-8D47-0AFE675D03DC}">
      <dsp:nvSpPr>
        <dsp:cNvPr id="0" name=""/>
        <dsp:cNvSpPr/>
      </dsp:nvSpPr>
      <dsp:spPr>
        <a:xfrm>
          <a:off x="0" y="3465145"/>
          <a:ext cx="11939954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2D1AB4-2496-4807-9A8F-D9924DB77B9B}">
      <dsp:nvSpPr>
        <dsp:cNvPr id="0" name=""/>
        <dsp:cNvSpPr/>
      </dsp:nvSpPr>
      <dsp:spPr>
        <a:xfrm>
          <a:off x="596997" y="3214225"/>
          <a:ext cx="8357967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5911" tIns="0" rIns="315911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 err="1"/>
            <a:t>buyurtmalar</a:t>
          </a:r>
          <a:r>
            <a:rPr lang="ru-RU" sz="1700" kern="1200" dirty="0"/>
            <a:t> </a:t>
          </a:r>
          <a:r>
            <a:rPr lang="ru-RU" sz="1700" kern="1200" dirty="0" err="1"/>
            <a:t>va</a:t>
          </a:r>
          <a:r>
            <a:rPr lang="ru-RU" sz="1700" kern="1200" dirty="0"/>
            <a:t> </a:t>
          </a:r>
          <a:r>
            <a:rPr lang="ru-RU" sz="1700" kern="1200" dirty="0" err="1"/>
            <a:t>xizmatlarning</a:t>
          </a:r>
          <a:r>
            <a:rPr lang="ru-RU" sz="1700" kern="1200" dirty="0"/>
            <a:t> </a:t>
          </a:r>
          <a:r>
            <a:rPr lang="ru-RU" sz="1700" kern="1200" dirty="0" err="1"/>
            <a:t>shartnomaviy</a:t>
          </a:r>
          <a:r>
            <a:rPr lang="ru-RU" sz="1700" kern="1200" dirty="0"/>
            <a:t> </a:t>
          </a:r>
          <a:r>
            <a:rPr lang="ru-RU" sz="1700" kern="1200" dirty="0" err="1"/>
            <a:t>ta‘minoti</a:t>
          </a:r>
          <a:r>
            <a:rPr lang="ru-RU" sz="1700" kern="1200" dirty="0"/>
            <a:t>;</a:t>
          </a:r>
        </a:p>
      </dsp:txBody>
      <dsp:txXfrm>
        <a:off x="621495" y="3238723"/>
        <a:ext cx="8308971" cy="452844"/>
      </dsp:txXfrm>
    </dsp:sp>
    <dsp:sp modelId="{0C1D4FEA-7B78-4661-A775-FEEFE5D848BF}">
      <dsp:nvSpPr>
        <dsp:cNvPr id="0" name=""/>
        <dsp:cNvSpPr/>
      </dsp:nvSpPr>
      <dsp:spPr>
        <a:xfrm>
          <a:off x="0" y="4236265"/>
          <a:ext cx="11939954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19CFCF-F081-4629-862E-7C7BB639CD69}">
      <dsp:nvSpPr>
        <dsp:cNvPr id="0" name=""/>
        <dsp:cNvSpPr/>
      </dsp:nvSpPr>
      <dsp:spPr>
        <a:xfrm>
          <a:off x="596997" y="3985345"/>
          <a:ext cx="8357967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5911" tIns="0" rIns="315911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 err="1"/>
            <a:t>kafolatlar</a:t>
          </a:r>
          <a:r>
            <a:rPr lang="ru-RU" sz="1700" kern="1200" dirty="0"/>
            <a:t>;</a:t>
          </a:r>
        </a:p>
      </dsp:txBody>
      <dsp:txXfrm>
        <a:off x="621495" y="4009843"/>
        <a:ext cx="8308971" cy="452844"/>
      </dsp:txXfrm>
    </dsp:sp>
    <dsp:sp modelId="{3A7BF503-AFC1-4C54-B82B-B858876C65B3}">
      <dsp:nvSpPr>
        <dsp:cNvPr id="0" name=""/>
        <dsp:cNvSpPr/>
      </dsp:nvSpPr>
      <dsp:spPr>
        <a:xfrm>
          <a:off x="0" y="5007385"/>
          <a:ext cx="11939954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43FAE5-FD51-4E6E-A033-33DF0628A03A}">
      <dsp:nvSpPr>
        <dsp:cNvPr id="0" name=""/>
        <dsp:cNvSpPr/>
      </dsp:nvSpPr>
      <dsp:spPr>
        <a:xfrm>
          <a:off x="596997" y="4756465"/>
          <a:ext cx="8357967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5911" tIns="0" rIns="315911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 err="1"/>
            <a:t>zaruriy</a:t>
          </a:r>
          <a:r>
            <a:rPr lang="ru-RU" sz="1700" kern="1200" dirty="0"/>
            <a:t> </a:t>
          </a:r>
          <a:r>
            <a:rPr lang="ru-RU" sz="1700" kern="1200" dirty="0" err="1"/>
            <a:t>kelishuvlar</a:t>
          </a:r>
          <a:r>
            <a:rPr lang="ru-RU" sz="1700" kern="1200" dirty="0"/>
            <a:t> (</a:t>
          </a:r>
          <a:r>
            <a:rPr lang="ru-RU" sz="1700" kern="1200" dirty="0" err="1"/>
            <a:t>rekratsion</a:t>
          </a:r>
          <a:r>
            <a:rPr lang="ru-RU" sz="1700" kern="1200" dirty="0"/>
            <a:t> </a:t>
          </a:r>
          <a:r>
            <a:rPr lang="ru-RU" sz="1700" kern="1200" dirty="0" err="1"/>
            <a:t>zaxiralar</a:t>
          </a:r>
          <a:r>
            <a:rPr lang="ru-RU" sz="1700" kern="1200" dirty="0"/>
            <a:t> </a:t>
          </a:r>
          <a:r>
            <a:rPr lang="ru-RU" sz="1700" kern="1200" dirty="0" err="1"/>
            <a:t>mulkdorlari</a:t>
          </a:r>
          <a:r>
            <a:rPr lang="ru-RU" sz="1700" kern="1200" dirty="0"/>
            <a:t>, </a:t>
          </a:r>
          <a:r>
            <a:rPr lang="ru-RU" sz="1700" kern="1200" dirty="0" err="1"/>
            <a:t>sanitariya</a:t>
          </a:r>
          <a:r>
            <a:rPr lang="ru-RU" sz="1700" kern="1200" dirty="0"/>
            <a:t> - </a:t>
          </a:r>
          <a:r>
            <a:rPr lang="ru-RU" sz="1700" kern="1200" dirty="0" err="1"/>
            <a:t>epidemiologiya</a:t>
          </a:r>
          <a:r>
            <a:rPr lang="ru-RU" sz="1700" kern="1200" dirty="0"/>
            <a:t> </a:t>
          </a:r>
          <a:r>
            <a:rPr lang="ru-RU" sz="1700" kern="1200" dirty="0" err="1"/>
            <a:t>va</a:t>
          </a:r>
          <a:r>
            <a:rPr lang="ru-RU" sz="1700" kern="1200" dirty="0"/>
            <a:t> </a:t>
          </a:r>
          <a:r>
            <a:rPr lang="ru-RU" sz="1700" kern="1200" dirty="0" err="1"/>
            <a:t>yong‘in</a:t>
          </a:r>
          <a:r>
            <a:rPr lang="ru-RU" sz="1700" kern="1200" dirty="0"/>
            <a:t> </a:t>
          </a:r>
          <a:r>
            <a:rPr lang="ru-RU" sz="1700" kern="1200" dirty="0" err="1"/>
            <a:t>xavfsizligi</a:t>
          </a:r>
          <a:r>
            <a:rPr lang="ru-RU" sz="1700" kern="1200" dirty="0"/>
            <a:t>, DAN </a:t>
          </a:r>
          <a:r>
            <a:rPr lang="ru-RU" sz="1700" kern="1200" dirty="0" err="1"/>
            <a:t>va</a:t>
          </a:r>
          <a:r>
            <a:rPr lang="ru-RU" sz="1700" kern="1200" dirty="0"/>
            <a:t> </a:t>
          </a:r>
          <a:r>
            <a:rPr lang="ru-RU" sz="1700" kern="1200" dirty="0" err="1"/>
            <a:t>boshqa</a:t>
          </a:r>
          <a:r>
            <a:rPr lang="ru-RU" sz="1700" kern="1200" dirty="0"/>
            <a:t> </a:t>
          </a:r>
          <a:r>
            <a:rPr lang="ru-RU" sz="1700" kern="1200" dirty="0" err="1"/>
            <a:t>organlar</a:t>
          </a:r>
          <a:r>
            <a:rPr lang="ru-RU" sz="1700" kern="1200" dirty="0"/>
            <a:t> </a:t>
          </a:r>
          <a:r>
            <a:rPr lang="ru-RU" sz="1700" kern="1200" dirty="0" err="1"/>
            <a:t>bilan</a:t>
          </a:r>
          <a:r>
            <a:rPr lang="ru-RU" sz="1700" kern="1200" dirty="0"/>
            <a:t>).</a:t>
          </a:r>
        </a:p>
      </dsp:txBody>
      <dsp:txXfrm>
        <a:off x="621495" y="4780963"/>
        <a:ext cx="8308971" cy="4528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CCF864-5C52-42E4-BD9D-EB66B62D2A52}">
      <dsp:nvSpPr>
        <dsp:cNvPr id="0" name=""/>
        <dsp:cNvSpPr/>
      </dsp:nvSpPr>
      <dsp:spPr>
        <a:xfrm>
          <a:off x="1854596" y="1202"/>
          <a:ext cx="8327476" cy="15227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 err="1"/>
            <a:t>xizmatlar</a:t>
          </a:r>
          <a:r>
            <a:rPr lang="ru-RU" sz="3000" kern="1200" dirty="0"/>
            <a:t> </a:t>
          </a:r>
          <a:r>
            <a:rPr lang="ru-RU" sz="3000" kern="1200" dirty="0" err="1"/>
            <a:t>tavsifiga</a:t>
          </a:r>
          <a:r>
            <a:rPr lang="ru-RU" sz="3000" kern="1200" dirty="0"/>
            <a:t> </a:t>
          </a:r>
          <a:r>
            <a:rPr lang="ru-RU" sz="3000" kern="1200" dirty="0" err="1"/>
            <a:t>muhim</a:t>
          </a:r>
          <a:r>
            <a:rPr lang="ru-RU" sz="3000" kern="1200" dirty="0"/>
            <a:t> </a:t>
          </a:r>
          <a:r>
            <a:rPr lang="ru-RU" sz="3000" kern="1200" dirty="0" err="1"/>
            <a:t>ta‘sir</a:t>
          </a:r>
          <a:r>
            <a:rPr lang="ru-RU" sz="3000" kern="1200" dirty="0"/>
            <a:t> </a:t>
          </a:r>
          <a:r>
            <a:rPr lang="ru-RU" sz="3000" kern="1200" dirty="0" err="1"/>
            <a:t>ko‘rsatuvchi</a:t>
          </a:r>
          <a:r>
            <a:rPr lang="ru-RU" sz="3000" kern="1200" dirty="0"/>
            <a:t> </a:t>
          </a:r>
          <a:r>
            <a:rPr lang="ru-RU" sz="3000" kern="1200" dirty="0" err="1"/>
            <a:t>xizmat</a:t>
          </a:r>
          <a:r>
            <a:rPr lang="ru-RU" sz="3000" kern="1200" dirty="0"/>
            <a:t> </a:t>
          </a:r>
          <a:r>
            <a:rPr lang="ru-RU" sz="3000" kern="1200" dirty="0" err="1"/>
            <a:t>ko‘rsatish</a:t>
          </a:r>
          <a:r>
            <a:rPr lang="ru-RU" sz="3000" kern="1200" dirty="0"/>
            <a:t> </a:t>
          </a:r>
          <a:r>
            <a:rPr lang="ru-RU" sz="3000" kern="1200" dirty="0" err="1"/>
            <a:t>jarayonining</a:t>
          </a:r>
          <a:r>
            <a:rPr lang="ru-RU" sz="3000" kern="1200" dirty="0"/>
            <a:t> </a:t>
          </a:r>
          <a:r>
            <a:rPr lang="ru-RU" sz="3000" kern="1200" dirty="0" err="1"/>
            <a:t>muhim</a:t>
          </a:r>
          <a:r>
            <a:rPr lang="ru-RU" sz="3000" kern="1200" dirty="0"/>
            <a:t> </a:t>
          </a:r>
          <a:r>
            <a:rPr lang="ru-RU" sz="3000" kern="1200" dirty="0" err="1"/>
            <a:t>jihatlarini</a:t>
          </a:r>
          <a:r>
            <a:rPr lang="ru-RU" sz="3000" kern="1200" dirty="0"/>
            <a:t> </a:t>
          </a:r>
          <a:r>
            <a:rPr lang="ru-RU" sz="3000" kern="1200" dirty="0" err="1"/>
            <a:t>belgilash</a:t>
          </a:r>
          <a:r>
            <a:rPr lang="ru-RU" sz="3000" kern="1200" dirty="0"/>
            <a:t>;</a:t>
          </a:r>
        </a:p>
      </dsp:txBody>
      <dsp:txXfrm>
        <a:off x="1854596" y="1202"/>
        <a:ext cx="8327476" cy="1522749"/>
      </dsp:txXfrm>
    </dsp:sp>
    <dsp:sp modelId="{2E5AD3A3-D109-4EF6-B36A-2EABA2BED88B}">
      <dsp:nvSpPr>
        <dsp:cNvPr id="0" name=""/>
        <dsp:cNvSpPr/>
      </dsp:nvSpPr>
      <dsp:spPr>
        <a:xfrm>
          <a:off x="214815" y="1202"/>
          <a:ext cx="1507522" cy="152274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C37613-E06C-4D51-8EC8-1A7BDA690F47}">
      <dsp:nvSpPr>
        <dsp:cNvPr id="0" name=""/>
        <dsp:cNvSpPr/>
      </dsp:nvSpPr>
      <dsp:spPr>
        <a:xfrm>
          <a:off x="1815625" y="1748831"/>
          <a:ext cx="8361447" cy="15227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 err="1"/>
            <a:t>xizmatlar</a:t>
          </a:r>
          <a:r>
            <a:rPr lang="ru-RU" sz="3000" kern="1200" dirty="0"/>
            <a:t> </a:t>
          </a:r>
          <a:r>
            <a:rPr lang="ru-RU" sz="3000" kern="1200" dirty="0" err="1"/>
            <a:t>tavsifini</a:t>
          </a:r>
          <a:r>
            <a:rPr lang="ru-RU" sz="3000" kern="1200" dirty="0"/>
            <a:t> </a:t>
          </a:r>
          <a:r>
            <a:rPr lang="ru-RU" sz="3000" kern="1200" dirty="0" err="1"/>
            <a:t>tahrir</a:t>
          </a:r>
          <a:r>
            <a:rPr lang="ru-RU" sz="3000" kern="1200" dirty="0"/>
            <a:t> </a:t>
          </a:r>
          <a:r>
            <a:rPr lang="ru-RU" sz="3000" kern="1200" dirty="0" err="1"/>
            <a:t>etish</a:t>
          </a:r>
          <a:r>
            <a:rPr lang="ru-RU" sz="3000" kern="1200" dirty="0"/>
            <a:t> </a:t>
          </a:r>
          <a:r>
            <a:rPr lang="ru-RU" sz="3000" kern="1200" dirty="0" err="1"/>
            <a:t>usullarini</a:t>
          </a:r>
          <a:r>
            <a:rPr lang="ru-RU" sz="3000" kern="1200" dirty="0"/>
            <a:t> </a:t>
          </a:r>
          <a:r>
            <a:rPr lang="ru-RU" sz="3000" kern="1200" dirty="0" err="1"/>
            <a:t>belgilash</a:t>
          </a:r>
          <a:r>
            <a:rPr lang="ru-RU" sz="3000" kern="1200" dirty="0"/>
            <a:t>;</a:t>
          </a:r>
        </a:p>
      </dsp:txBody>
      <dsp:txXfrm>
        <a:off x="1815625" y="1748831"/>
        <a:ext cx="8361447" cy="1522749"/>
      </dsp:txXfrm>
    </dsp:sp>
    <dsp:sp modelId="{5DCA141C-2BA9-4692-AA94-B06FCD8FD42C}">
      <dsp:nvSpPr>
        <dsp:cNvPr id="0" name=""/>
        <dsp:cNvSpPr/>
      </dsp:nvSpPr>
      <dsp:spPr>
        <a:xfrm>
          <a:off x="10326918" y="1748831"/>
          <a:ext cx="1507522" cy="1522749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11106C-513D-4632-8652-E83A9A6989E4}">
      <dsp:nvSpPr>
        <dsp:cNvPr id="0" name=""/>
        <dsp:cNvSpPr/>
      </dsp:nvSpPr>
      <dsp:spPr>
        <a:xfrm>
          <a:off x="1855168" y="3549209"/>
          <a:ext cx="8326331" cy="15227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 err="1"/>
            <a:t>nazoratdagi</a:t>
          </a:r>
          <a:r>
            <a:rPr lang="ru-RU" sz="3000" kern="1200" dirty="0"/>
            <a:t> </a:t>
          </a:r>
          <a:r>
            <a:rPr lang="ru-RU" sz="3000" kern="1200" dirty="0" err="1"/>
            <a:t>tavsiflarni</a:t>
          </a:r>
          <a:r>
            <a:rPr lang="ru-RU" sz="3000" kern="1200" dirty="0"/>
            <a:t> </a:t>
          </a:r>
          <a:r>
            <a:rPr lang="ru-RU" sz="3000" kern="1200" dirty="0" err="1"/>
            <a:t>baholash</a:t>
          </a:r>
          <a:r>
            <a:rPr lang="ru-RU" sz="3000" kern="1200" dirty="0"/>
            <a:t> </a:t>
          </a:r>
          <a:r>
            <a:rPr lang="ru-RU" sz="3000" kern="1200" dirty="0" err="1"/>
            <a:t>usullarini</a:t>
          </a:r>
          <a:r>
            <a:rPr lang="ru-RU" sz="3000" kern="1200" dirty="0"/>
            <a:t> </a:t>
          </a:r>
          <a:r>
            <a:rPr lang="ru-RU" sz="3000" kern="1200" dirty="0" err="1"/>
            <a:t>belgilash</a:t>
          </a:r>
          <a:r>
            <a:rPr lang="ru-RU" sz="3000" kern="1200" dirty="0"/>
            <a:t>.</a:t>
          </a:r>
        </a:p>
      </dsp:txBody>
      <dsp:txXfrm>
        <a:off x="1855168" y="3549209"/>
        <a:ext cx="8326331" cy="1522749"/>
      </dsp:txXfrm>
    </dsp:sp>
    <dsp:sp modelId="{5A58B6D4-8CA7-45E2-BA59-C9BC0AC36E6D}">
      <dsp:nvSpPr>
        <dsp:cNvPr id="0" name=""/>
        <dsp:cNvSpPr/>
      </dsp:nvSpPr>
      <dsp:spPr>
        <a:xfrm>
          <a:off x="158253" y="3550411"/>
          <a:ext cx="1507522" cy="1522749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5FA469-73C9-4DD1-AF5A-F64DBD7C04F2}">
      <dsp:nvSpPr>
        <dsp:cNvPr id="0" name=""/>
        <dsp:cNvSpPr/>
      </dsp:nvSpPr>
      <dsp:spPr>
        <a:xfrm rot="16200000">
          <a:off x="-1121993" y="1124772"/>
          <a:ext cx="4976447" cy="272690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0" tIns="0" rIns="185761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 err="1"/>
            <a:t>turistik</a:t>
          </a:r>
          <a:r>
            <a:rPr lang="ru-RU" sz="2900" kern="1200" dirty="0"/>
            <a:t> </a:t>
          </a:r>
          <a:r>
            <a:rPr lang="ru-RU" sz="2900" kern="1200" dirty="0" err="1"/>
            <a:t>sayohatining</a:t>
          </a:r>
          <a:r>
            <a:rPr lang="ru-RU" sz="2900" kern="1200" dirty="0"/>
            <a:t> </a:t>
          </a:r>
          <a:r>
            <a:rPr lang="ru-RU" sz="2900" kern="1200" dirty="0" err="1"/>
            <a:t>texnologik</a:t>
          </a:r>
          <a:r>
            <a:rPr lang="ru-RU" sz="2900" kern="1200" dirty="0"/>
            <a:t> </a:t>
          </a:r>
          <a:r>
            <a:rPr lang="ru-RU" sz="2900" kern="1200" dirty="0" err="1"/>
            <a:t>xaritasi</a:t>
          </a:r>
          <a:r>
            <a:rPr lang="ru-RU" sz="2900" kern="1200" dirty="0"/>
            <a:t>;</a:t>
          </a:r>
        </a:p>
      </dsp:txBody>
      <dsp:txXfrm rot="5400000">
        <a:off x="2780" y="995288"/>
        <a:ext cx="2726901" cy="2985869"/>
      </dsp:txXfrm>
    </dsp:sp>
    <dsp:sp modelId="{DC9C63DF-23DF-4F6B-8FA3-51A596C0C826}">
      <dsp:nvSpPr>
        <dsp:cNvPr id="0" name=""/>
        <dsp:cNvSpPr/>
      </dsp:nvSpPr>
      <dsp:spPr>
        <a:xfrm rot="16200000">
          <a:off x="1809424" y="1124772"/>
          <a:ext cx="4976447" cy="272690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0" tIns="0" rIns="185761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 err="1"/>
            <a:t>turistik</a:t>
          </a:r>
          <a:r>
            <a:rPr lang="ru-RU" sz="2900" kern="1200" dirty="0"/>
            <a:t> </a:t>
          </a:r>
          <a:r>
            <a:rPr lang="ru-RU" sz="2900" kern="1200" dirty="0" err="1"/>
            <a:t>korxonasining</a:t>
          </a:r>
          <a:r>
            <a:rPr lang="ru-RU" sz="2900" kern="1200" dirty="0"/>
            <a:t> </a:t>
          </a:r>
          <a:r>
            <a:rPr lang="ru-RU" sz="2900" kern="1200" dirty="0" err="1"/>
            <a:t>yuklanish</a:t>
          </a:r>
          <a:r>
            <a:rPr lang="ru-RU" sz="2900" kern="1200" dirty="0"/>
            <a:t> </a:t>
          </a:r>
          <a:r>
            <a:rPr lang="ru-RU" sz="2900" kern="1200" dirty="0" err="1"/>
            <a:t>grafigi</a:t>
          </a:r>
          <a:r>
            <a:rPr lang="ru-RU" sz="2900" kern="1200" dirty="0"/>
            <a:t>;</a:t>
          </a:r>
        </a:p>
      </dsp:txBody>
      <dsp:txXfrm rot="5400000">
        <a:off x="2934197" y="995288"/>
        <a:ext cx="2726901" cy="2985869"/>
      </dsp:txXfrm>
    </dsp:sp>
    <dsp:sp modelId="{CCC3CE82-CF3B-4E03-A4B2-8275E258FA24}">
      <dsp:nvSpPr>
        <dsp:cNvPr id="0" name=""/>
        <dsp:cNvSpPr/>
      </dsp:nvSpPr>
      <dsp:spPr>
        <a:xfrm rot="16200000">
          <a:off x="4740843" y="1124772"/>
          <a:ext cx="4976447" cy="272690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0" tIns="0" rIns="185761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 err="1"/>
            <a:t>iste‘molchiga</a:t>
          </a:r>
          <a:r>
            <a:rPr lang="ru-RU" sz="2900" kern="1200" dirty="0"/>
            <a:t> </a:t>
          </a:r>
          <a:r>
            <a:rPr lang="ru-RU" sz="2900" kern="1200" dirty="0" err="1"/>
            <a:t>taqdim</a:t>
          </a:r>
          <a:r>
            <a:rPr lang="ru-RU" sz="2900" kern="1200" dirty="0"/>
            <a:t> </a:t>
          </a:r>
          <a:r>
            <a:rPr lang="ru-RU" sz="2900" kern="1200" dirty="0" err="1"/>
            <a:t>etiladigan</a:t>
          </a:r>
          <a:r>
            <a:rPr lang="ru-RU" sz="2900" kern="1200" dirty="0"/>
            <a:t> </a:t>
          </a:r>
          <a:r>
            <a:rPr lang="ru-RU" sz="2900" kern="1200" dirty="0" err="1"/>
            <a:t>turistik</a:t>
          </a:r>
          <a:r>
            <a:rPr lang="ru-RU" sz="2900" kern="1200" dirty="0"/>
            <a:t> </a:t>
          </a:r>
          <a:r>
            <a:rPr lang="ru-RU" sz="2900" kern="1200" dirty="0" err="1"/>
            <a:t>yo‘llanmaning</a:t>
          </a:r>
          <a:r>
            <a:rPr lang="ru-RU" sz="2900" kern="1200" dirty="0"/>
            <a:t> </a:t>
          </a:r>
          <a:r>
            <a:rPr lang="ru-RU" sz="2900" kern="1200" dirty="0" err="1"/>
            <a:t>axborot</a:t>
          </a:r>
          <a:r>
            <a:rPr lang="ru-RU" sz="2900" kern="1200" dirty="0"/>
            <a:t> </a:t>
          </a:r>
          <a:r>
            <a:rPr lang="ru-RU" sz="2900" kern="1200" dirty="0" err="1"/>
            <a:t>varaqasi</a:t>
          </a:r>
          <a:r>
            <a:rPr lang="ru-RU" sz="2900" kern="1200" dirty="0"/>
            <a:t>;</a:t>
          </a:r>
        </a:p>
      </dsp:txBody>
      <dsp:txXfrm rot="5400000">
        <a:off x="5865616" y="995288"/>
        <a:ext cx="2726901" cy="2985869"/>
      </dsp:txXfrm>
    </dsp:sp>
    <dsp:sp modelId="{5503B085-013C-431D-86BB-7A947EE83FFA}">
      <dsp:nvSpPr>
        <dsp:cNvPr id="0" name=""/>
        <dsp:cNvSpPr/>
      </dsp:nvSpPr>
      <dsp:spPr>
        <a:xfrm rot="16200000">
          <a:off x="7672261" y="1124772"/>
          <a:ext cx="4976447" cy="272690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0" tIns="0" rIns="185761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 err="1"/>
            <a:t>turistik</a:t>
          </a:r>
          <a:r>
            <a:rPr lang="ru-RU" sz="2900" kern="1200" dirty="0"/>
            <a:t> </a:t>
          </a:r>
          <a:r>
            <a:rPr lang="ru-RU" sz="2900" kern="1200" dirty="0" err="1"/>
            <a:t>safar</a:t>
          </a:r>
          <a:r>
            <a:rPr lang="ru-RU" sz="2900" kern="1200" dirty="0"/>
            <a:t> </a:t>
          </a:r>
          <a:r>
            <a:rPr lang="ru-RU" sz="2900" kern="1200" dirty="0" err="1"/>
            <a:t>marshrutining</a:t>
          </a:r>
          <a:r>
            <a:rPr lang="ru-RU" sz="2900" kern="1200" dirty="0"/>
            <a:t> </a:t>
          </a:r>
          <a:r>
            <a:rPr lang="ru-RU" sz="2900" kern="1200" dirty="0" err="1"/>
            <a:t>ekspeditsion</a:t>
          </a:r>
          <a:r>
            <a:rPr lang="ru-RU" sz="2900" kern="1200" dirty="0"/>
            <a:t> </a:t>
          </a:r>
          <a:r>
            <a:rPr lang="ru-RU" sz="2900" kern="1200" dirty="0" err="1"/>
            <a:t>tekshiruv</a:t>
          </a:r>
          <a:r>
            <a:rPr lang="ru-RU" sz="2900" kern="1200" dirty="0"/>
            <a:t> </a:t>
          </a:r>
          <a:r>
            <a:rPr lang="ru-RU" sz="2900" kern="1200" dirty="0" err="1"/>
            <a:t>o‘tkazilganligi</a:t>
          </a:r>
          <a:r>
            <a:rPr lang="ru-RU" sz="2900" kern="1200" dirty="0"/>
            <a:t> </a:t>
          </a:r>
          <a:r>
            <a:rPr lang="ru-RU" sz="2900" kern="1200" dirty="0" err="1"/>
            <a:t>to‘g‘risidagi</a:t>
          </a:r>
          <a:r>
            <a:rPr lang="ru-RU" sz="2900" kern="1200" dirty="0"/>
            <a:t> </a:t>
          </a:r>
          <a:r>
            <a:rPr lang="ru-RU" sz="2900" kern="1200" dirty="0" err="1"/>
            <a:t>hisobotning</a:t>
          </a:r>
          <a:r>
            <a:rPr lang="ru-RU" sz="2900" kern="1200" dirty="0"/>
            <a:t> </a:t>
          </a:r>
          <a:r>
            <a:rPr lang="ru-RU" sz="2900" kern="1200" dirty="0" err="1"/>
            <a:t>tuzilishi</a:t>
          </a:r>
          <a:r>
            <a:rPr lang="ru-RU" sz="2900" kern="1200" dirty="0"/>
            <a:t>.</a:t>
          </a:r>
        </a:p>
      </dsp:txBody>
      <dsp:txXfrm rot="5400000">
        <a:off x="8797034" y="995288"/>
        <a:ext cx="2726901" cy="298586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29D1F6-C142-4459-A009-F8790D874CB8}">
      <dsp:nvSpPr>
        <dsp:cNvPr id="0" name=""/>
        <dsp:cNvSpPr/>
      </dsp:nvSpPr>
      <dsp:spPr>
        <a:xfrm>
          <a:off x="3984583" y="881"/>
          <a:ext cx="3244928" cy="1100169"/>
        </a:xfrm>
        <a:prstGeom prst="roundRect">
          <a:avLst>
            <a:gd name="adj" fmla="val 10000"/>
          </a:avLst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/>
            <a:t>sanitariya</a:t>
          </a:r>
          <a:r>
            <a:rPr lang="ru-RU" sz="1800" kern="1200" dirty="0"/>
            <a:t> - </a:t>
          </a:r>
          <a:r>
            <a:rPr lang="ru-RU" sz="1800" kern="1200" dirty="0" err="1"/>
            <a:t>epidemiologiya</a:t>
          </a:r>
          <a:r>
            <a:rPr lang="ru-RU" sz="1800" kern="1200" dirty="0"/>
            <a:t> </a:t>
          </a:r>
          <a:r>
            <a:rPr lang="ru-RU" sz="1800" kern="1200" dirty="0" err="1"/>
            <a:t>xizmati</a:t>
          </a:r>
          <a:r>
            <a:rPr lang="ru-RU" sz="1800" kern="1200" dirty="0"/>
            <a:t> </a:t>
          </a:r>
          <a:r>
            <a:rPr lang="ru-RU" sz="1800" kern="1200" dirty="0" err="1"/>
            <a:t>organlari</a:t>
          </a:r>
          <a:r>
            <a:rPr lang="ru-RU" sz="1800" kern="1200" dirty="0"/>
            <a:t>;</a:t>
          </a:r>
        </a:p>
      </dsp:txBody>
      <dsp:txXfrm>
        <a:off x="4016806" y="33104"/>
        <a:ext cx="3180482" cy="1035723"/>
      </dsp:txXfrm>
    </dsp:sp>
    <dsp:sp modelId="{963797C7-3B5A-41A5-A58B-571BF271C238}">
      <dsp:nvSpPr>
        <dsp:cNvPr id="0" name=""/>
        <dsp:cNvSpPr/>
      </dsp:nvSpPr>
      <dsp:spPr>
        <a:xfrm rot="2492158">
          <a:off x="6126442" y="1922013"/>
          <a:ext cx="2491347" cy="385059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>
        <a:off x="6241960" y="1999025"/>
        <a:ext cx="2260311" cy="231035"/>
      </dsp:txXfrm>
    </dsp:sp>
    <dsp:sp modelId="{ECEECE63-227A-4914-A79E-BFDC1FA2B22F}">
      <dsp:nvSpPr>
        <dsp:cNvPr id="0" name=""/>
        <dsp:cNvSpPr/>
      </dsp:nvSpPr>
      <dsp:spPr>
        <a:xfrm>
          <a:off x="7581027" y="3128034"/>
          <a:ext cx="3112314" cy="110016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/>
            <a:t>yer</a:t>
          </a:r>
          <a:r>
            <a:rPr lang="ru-RU" sz="1800" kern="1200" dirty="0"/>
            <a:t> </a:t>
          </a:r>
          <a:r>
            <a:rPr lang="ru-RU" sz="1800" kern="1200" dirty="0" err="1"/>
            <a:t>maydoni</a:t>
          </a:r>
          <a:r>
            <a:rPr lang="ru-RU" sz="1800" kern="1200" dirty="0"/>
            <a:t> </a:t>
          </a:r>
          <a:r>
            <a:rPr lang="ru-RU" sz="1800" kern="1200" dirty="0" err="1"/>
            <a:t>boshqaruvi</a:t>
          </a:r>
          <a:r>
            <a:rPr lang="ru-RU" sz="1800" kern="1200" dirty="0"/>
            <a:t> </a:t>
          </a:r>
          <a:r>
            <a:rPr lang="ru-RU" sz="1800" kern="1200" dirty="0" err="1"/>
            <a:t>organlari</a:t>
          </a:r>
          <a:r>
            <a:rPr lang="ru-RU" sz="1800" kern="1200" dirty="0"/>
            <a:t> (</a:t>
          </a:r>
          <a:r>
            <a:rPr lang="ru-RU" sz="1800" kern="1200" dirty="0" err="1"/>
            <a:t>mulkdorlar</a:t>
          </a:r>
          <a:r>
            <a:rPr lang="ru-RU" sz="1800" kern="1200" dirty="0"/>
            <a:t>) </a:t>
          </a:r>
          <a:r>
            <a:rPr lang="ru-RU" sz="1800" kern="1200" dirty="0" err="1"/>
            <a:t>bilan</a:t>
          </a:r>
          <a:r>
            <a:rPr lang="ru-RU" sz="1800" kern="1200" dirty="0"/>
            <a:t>, </a:t>
          </a:r>
          <a:r>
            <a:rPr lang="ru-RU" sz="1800" kern="1200" dirty="0" err="1"/>
            <a:t>agar</a:t>
          </a:r>
          <a:r>
            <a:rPr lang="ru-RU" sz="1800" kern="1200" dirty="0"/>
            <a:t> </a:t>
          </a:r>
          <a:r>
            <a:rPr lang="ru-RU" sz="1800" kern="1200" dirty="0" err="1"/>
            <a:t>ular</a:t>
          </a:r>
          <a:r>
            <a:rPr lang="ru-RU" sz="1800" kern="1200" dirty="0"/>
            <a:t> </a:t>
          </a:r>
          <a:r>
            <a:rPr lang="ru-RU" sz="1800" kern="1200" dirty="0" err="1"/>
            <a:t>hududidan</a:t>
          </a:r>
          <a:r>
            <a:rPr lang="ru-RU" sz="1800" kern="1200" dirty="0"/>
            <a:t> </a:t>
          </a:r>
          <a:r>
            <a:rPr lang="ru-RU" sz="1800" kern="1200" dirty="0" err="1"/>
            <a:t>turistik</a:t>
          </a:r>
          <a:r>
            <a:rPr lang="ru-RU" sz="1800" kern="1200" dirty="0"/>
            <a:t> </a:t>
          </a:r>
          <a:r>
            <a:rPr lang="ru-RU" sz="1800" kern="1200" dirty="0" err="1"/>
            <a:t>safari</a:t>
          </a:r>
          <a:r>
            <a:rPr lang="ru-RU" sz="1800" kern="1200" dirty="0"/>
            <a:t> </a:t>
          </a:r>
          <a:r>
            <a:rPr lang="ru-RU" sz="1800" kern="1200" dirty="0" err="1"/>
            <a:t>yo‘li</a:t>
          </a:r>
          <a:r>
            <a:rPr lang="ru-RU" sz="1800" kern="1200" dirty="0"/>
            <a:t> </a:t>
          </a:r>
          <a:r>
            <a:rPr lang="ru-RU" sz="1800" kern="1200" dirty="0" err="1"/>
            <a:t>o‘tgan</a:t>
          </a:r>
          <a:r>
            <a:rPr lang="ru-RU" sz="1800" kern="1200" dirty="0"/>
            <a:t> </a:t>
          </a:r>
          <a:r>
            <a:rPr lang="ru-RU" sz="1800" kern="1200" dirty="0" err="1"/>
            <a:t>bo‘lsa</a:t>
          </a:r>
          <a:r>
            <a:rPr lang="ru-RU" sz="1800" kern="1200" dirty="0"/>
            <a:t>.</a:t>
          </a:r>
        </a:p>
      </dsp:txBody>
      <dsp:txXfrm>
        <a:off x="7613250" y="3160257"/>
        <a:ext cx="3047868" cy="1035723"/>
      </dsp:txXfrm>
    </dsp:sp>
    <dsp:sp modelId="{69D0E3AD-C702-4009-9768-2E3EB770138B}">
      <dsp:nvSpPr>
        <dsp:cNvPr id="0" name=""/>
        <dsp:cNvSpPr/>
      </dsp:nvSpPr>
      <dsp:spPr>
        <a:xfrm rot="10795674">
          <a:off x="4355220" y="3490079"/>
          <a:ext cx="2428450" cy="385059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10800000">
        <a:off x="4470738" y="3567091"/>
        <a:ext cx="2197414" cy="231035"/>
      </dsp:txXfrm>
    </dsp:sp>
    <dsp:sp modelId="{7D7143C1-C7BA-4C15-BA58-C54F28C38856}">
      <dsp:nvSpPr>
        <dsp:cNvPr id="0" name=""/>
        <dsp:cNvSpPr/>
      </dsp:nvSpPr>
      <dsp:spPr>
        <a:xfrm>
          <a:off x="719096" y="3136841"/>
          <a:ext cx="2838767" cy="1100169"/>
        </a:xfrm>
        <a:prstGeom prst="roundRect">
          <a:avLst>
            <a:gd name="adj" fmla="val 100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/>
            <a:t>transport</a:t>
          </a:r>
          <a:r>
            <a:rPr lang="ru-RU" sz="1800" kern="1200" dirty="0"/>
            <a:t> </a:t>
          </a:r>
          <a:r>
            <a:rPr lang="ru-RU" sz="1800" kern="1200" dirty="0" err="1"/>
            <a:t>vositalari</a:t>
          </a:r>
          <a:r>
            <a:rPr lang="ru-RU" sz="1800" kern="1200" dirty="0"/>
            <a:t> </a:t>
          </a:r>
          <a:r>
            <a:rPr lang="ru-RU" sz="1800" kern="1200" dirty="0" err="1"/>
            <a:t>harakatini</a:t>
          </a:r>
          <a:r>
            <a:rPr lang="ru-RU" sz="1800" kern="1200" dirty="0"/>
            <a:t> </a:t>
          </a:r>
          <a:r>
            <a:rPr lang="ru-RU" sz="1800" kern="1200" dirty="0" err="1"/>
            <a:t>nazorat</a:t>
          </a:r>
          <a:r>
            <a:rPr lang="ru-RU" sz="1800" kern="1200" dirty="0"/>
            <a:t> </a:t>
          </a:r>
          <a:r>
            <a:rPr lang="ru-RU" sz="1800" kern="1200" dirty="0" err="1"/>
            <a:t>qiluvchi</a:t>
          </a:r>
          <a:r>
            <a:rPr lang="ru-RU" sz="1800" kern="1200" dirty="0"/>
            <a:t> </a:t>
          </a:r>
          <a:r>
            <a:rPr lang="ru-RU" sz="1800" kern="1200" dirty="0" err="1"/>
            <a:t>boshqa</a:t>
          </a:r>
          <a:r>
            <a:rPr lang="ru-RU" sz="1800" kern="1200" dirty="0"/>
            <a:t> </a:t>
          </a:r>
          <a:r>
            <a:rPr lang="ru-RU" sz="1800" kern="1200" dirty="0" err="1"/>
            <a:t>tashkilotlar</a:t>
          </a:r>
          <a:r>
            <a:rPr lang="ru-RU" sz="1800" kern="1200" dirty="0"/>
            <a:t> (DAN, </a:t>
          </a:r>
          <a:r>
            <a:rPr lang="ru-RU" sz="1800" kern="1200" dirty="0" err="1"/>
            <a:t>suv</a:t>
          </a:r>
          <a:r>
            <a:rPr lang="ru-RU" sz="1800" kern="1200" dirty="0"/>
            <a:t> </a:t>
          </a:r>
          <a:r>
            <a:rPr lang="ru-RU" sz="1800" kern="1200" dirty="0" err="1"/>
            <a:t>inspeksiyasi</a:t>
          </a:r>
          <a:r>
            <a:rPr lang="ru-RU" sz="1800" kern="1200" dirty="0"/>
            <a:t> </a:t>
          </a:r>
          <a:r>
            <a:rPr lang="ru-RU" sz="1800" kern="1200" dirty="0" err="1"/>
            <a:t>va</a:t>
          </a:r>
          <a:r>
            <a:rPr lang="ru-RU" sz="1800" kern="1200" dirty="0"/>
            <a:t> b.);</a:t>
          </a:r>
        </a:p>
      </dsp:txBody>
      <dsp:txXfrm>
        <a:off x="751319" y="3169064"/>
        <a:ext cx="2774321" cy="1035723"/>
      </dsp:txXfrm>
    </dsp:sp>
    <dsp:sp modelId="{3E77EBDA-C306-4994-B1A6-8A27E2663317}">
      <dsp:nvSpPr>
        <dsp:cNvPr id="0" name=""/>
        <dsp:cNvSpPr/>
      </dsp:nvSpPr>
      <dsp:spPr>
        <a:xfrm rot="19072981">
          <a:off x="2589874" y="1926416"/>
          <a:ext cx="2565779" cy="385059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>
        <a:off x="2705392" y="2003428"/>
        <a:ext cx="2334743" cy="2310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C195E8-57A5-45AB-B36B-D3EF6ADACAF4}">
      <dsp:nvSpPr>
        <dsp:cNvPr id="0" name=""/>
        <dsp:cNvSpPr/>
      </dsp:nvSpPr>
      <dsp:spPr>
        <a:xfrm>
          <a:off x="1784785" y="216801"/>
          <a:ext cx="4217670" cy="131802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274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 err="1"/>
            <a:t>tematik</a:t>
          </a:r>
          <a:r>
            <a:rPr lang="ru-RU" sz="3200" kern="1200" dirty="0"/>
            <a:t> </a:t>
          </a:r>
          <a:r>
            <a:rPr lang="ru-RU" sz="3200" kern="1200" dirty="0" err="1"/>
            <a:t>yo‘naltirilish</a:t>
          </a:r>
          <a:r>
            <a:rPr lang="ru-RU" sz="3200" kern="1200" dirty="0"/>
            <a:t>;</a:t>
          </a:r>
        </a:p>
      </dsp:txBody>
      <dsp:txXfrm>
        <a:off x="1784785" y="216801"/>
        <a:ext cx="4217670" cy="1318021"/>
      </dsp:txXfrm>
    </dsp:sp>
    <dsp:sp modelId="{7E08B3C0-B4D8-4F4A-B393-F3822345A80D}">
      <dsp:nvSpPr>
        <dsp:cNvPr id="0" name=""/>
        <dsp:cNvSpPr/>
      </dsp:nvSpPr>
      <dsp:spPr>
        <a:xfrm>
          <a:off x="1069969" y="8831"/>
          <a:ext cx="1332560" cy="1383922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039B0B-1FA3-41FD-9DAD-397621461C8D}">
      <dsp:nvSpPr>
        <dsp:cNvPr id="0" name=""/>
        <dsp:cNvSpPr/>
      </dsp:nvSpPr>
      <dsp:spPr>
        <a:xfrm>
          <a:off x="6570253" y="216801"/>
          <a:ext cx="4217670" cy="131802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274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 err="1"/>
            <a:t>ko‘rib</a:t>
          </a:r>
          <a:r>
            <a:rPr lang="ru-RU" sz="3200" kern="1200" dirty="0"/>
            <a:t> </a:t>
          </a:r>
          <a:r>
            <a:rPr lang="ru-RU" sz="3200" kern="1200" dirty="0" err="1"/>
            <a:t>chiqish</a:t>
          </a:r>
          <a:r>
            <a:rPr lang="ru-RU" sz="3200" kern="1200" dirty="0"/>
            <a:t> </a:t>
          </a:r>
          <a:r>
            <a:rPr lang="ru-RU" sz="3200" kern="1200" dirty="0" err="1"/>
            <a:t>obyektlari</a:t>
          </a:r>
          <a:r>
            <a:rPr lang="ru-RU" sz="3200" kern="1200" dirty="0"/>
            <a:t>;</a:t>
          </a:r>
        </a:p>
      </dsp:txBody>
      <dsp:txXfrm>
        <a:off x="6570253" y="216801"/>
        <a:ext cx="4217670" cy="1318021"/>
      </dsp:txXfrm>
    </dsp:sp>
    <dsp:sp modelId="{29FB41F7-58AD-4D28-94DC-B24378D810E9}">
      <dsp:nvSpPr>
        <dsp:cNvPr id="0" name=""/>
        <dsp:cNvSpPr/>
      </dsp:nvSpPr>
      <dsp:spPr>
        <a:xfrm>
          <a:off x="6040311" y="17633"/>
          <a:ext cx="1355054" cy="1383922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EE1946-8054-4A09-B3AE-6BC7D916DBF3}">
      <dsp:nvSpPr>
        <dsp:cNvPr id="0" name=""/>
        <dsp:cNvSpPr/>
      </dsp:nvSpPr>
      <dsp:spPr>
        <a:xfrm>
          <a:off x="1745021" y="1876045"/>
          <a:ext cx="4217670" cy="131802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274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 err="1"/>
            <a:t>ekskursiyalar</a:t>
          </a:r>
          <a:r>
            <a:rPr lang="ru-RU" sz="3200" kern="1200" dirty="0"/>
            <a:t> </a:t>
          </a:r>
          <a:r>
            <a:rPr lang="ru-RU" sz="3200" kern="1200" dirty="0" err="1"/>
            <a:t>davomiyliligi</a:t>
          </a:r>
          <a:r>
            <a:rPr lang="ru-RU" sz="3200" kern="1200" dirty="0"/>
            <a:t>;</a:t>
          </a:r>
        </a:p>
      </dsp:txBody>
      <dsp:txXfrm>
        <a:off x="1745021" y="1876045"/>
        <a:ext cx="4217670" cy="1318021"/>
      </dsp:txXfrm>
    </dsp:sp>
    <dsp:sp modelId="{69377516-45F2-4CE3-960A-A1F621B8E42A}">
      <dsp:nvSpPr>
        <dsp:cNvPr id="0" name=""/>
        <dsp:cNvSpPr/>
      </dsp:nvSpPr>
      <dsp:spPr>
        <a:xfrm>
          <a:off x="1101089" y="1650498"/>
          <a:ext cx="1208376" cy="1383922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5E9272-E929-4E36-9C9C-1C8EFBC37ECB}">
      <dsp:nvSpPr>
        <dsp:cNvPr id="0" name=""/>
        <dsp:cNvSpPr/>
      </dsp:nvSpPr>
      <dsp:spPr>
        <a:xfrm>
          <a:off x="6547926" y="1876045"/>
          <a:ext cx="4217670" cy="131802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274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 err="1"/>
            <a:t>axborot</a:t>
          </a:r>
          <a:r>
            <a:rPr lang="ru-RU" sz="3200" kern="1200" dirty="0"/>
            <a:t> </a:t>
          </a:r>
          <a:r>
            <a:rPr lang="ru-RU" sz="3200" kern="1200" dirty="0" err="1"/>
            <a:t>hajmi</a:t>
          </a:r>
          <a:r>
            <a:rPr lang="ru-RU" sz="3200" kern="1200" dirty="0"/>
            <a:t>;</a:t>
          </a:r>
        </a:p>
      </dsp:txBody>
      <dsp:txXfrm>
        <a:off x="6547926" y="1876045"/>
        <a:ext cx="4217670" cy="1318021"/>
      </dsp:txXfrm>
    </dsp:sp>
    <dsp:sp modelId="{D8CE55F2-EDCB-493B-9D5E-DA689E0A3708}">
      <dsp:nvSpPr>
        <dsp:cNvPr id="0" name=""/>
        <dsp:cNvSpPr/>
      </dsp:nvSpPr>
      <dsp:spPr>
        <a:xfrm>
          <a:off x="6040311" y="1676876"/>
          <a:ext cx="1389929" cy="1383922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DE8D5A-3259-4885-AC09-D788251DD981}">
      <dsp:nvSpPr>
        <dsp:cNvPr id="0" name=""/>
        <dsp:cNvSpPr/>
      </dsp:nvSpPr>
      <dsp:spPr>
        <a:xfrm>
          <a:off x="4199270" y="3535288"/>
          <a:ext cx="4217670" cy="131802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274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 err="1"/>
            <a:t>ekskursiyani</a:t>
          </a:r>
          <a:r>
            <a:rPr lang="ru-RU" sz="3200" kern="1200" dirty="0"/>
            <a:t> </a:t>
          </a:r>
          <a:r>
            <a:rPr lang="ru-RU" sz="3200" kern="1200" dirty="0" err="1"/>
            <a:t>ijtimoiy</a:t>
          </a:r>
          <a:r>
            <a:rPr lang="ru-RU" sz="3200" kern="1200" dirty="0"/>
            <a:t> </a:t>
          </a:r>
          <a:r>
            <a:rPr lang="ru-RU" sz="3200" kern="1200" dirty="0" err="1"/>
            <a:t>o‘rganish</a:t>
          </a:r>
          <a:r>
            <a:rPr lang="ru-RU" sz="3200" kern="1200" dirty="0"/>
            <a:t> </a:t>
          </a:r>
          <a:r>
            <a:rPr lang="ru-RU" sz="3200" kern="1200" dirty="0" err="1"/>
            <a:t>natijalari</a:t>
          </a:r>
          <a:r>
            <a:rPr lang="ru-RU" sz="3200" kern="1200" dirty="0"/>
            <a:t>.</a:t>
          </a:r>
        </a:p>
      </dsp:txBody>
      <dsp:txXfrm>
        <a:off x="4199270" y="3535288"/>
        <a:ext cx="4217670" cy="1318021"/>
      </dsp:txXfrm>
    </dsp:sp>
    <dsp:sp modelId="{D01B9927-B110-4729-8904-AC532F43DA41}">
      <dsp:nvSpPr>
        <dsp:cNvPr id="0" name=""/>
        <dsp:cNvSpPr/>
      </dsp:nvSpPr>
      <dsp:spPr>
        <a:xfrm>
          <a:off x="3458538" y="3318529"/>
          <a:ext cx="1419563" cy="1383922"/>
        </a:xfrm>
        <a:prstGeom prst="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92512B-05A7-48D9-8A50-CED85AF9E61A}">
      <dsp:nvSpPr>
        <dsp:cNvPr id="0" name=""/>
        <dsp:cNvSpPr/>
      </dsp:nvSpPr>
      <dsp:spPr>
        <a:xfrm rot="10800000">
          <a:off x="2247565" y="2925"/>
          <a:ext cx="7957609" cy="97281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8986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 err="1"/>
            <a:t>transport</a:t>
          </a:r>
          <a:r>
            <a:rPr lang="ru-RU" sz="2100" b="1" kern="1200" dirty="0"/>
            <a:t> </a:t>
          </a:r>
          <a:r>
            <a:rPr lang="ru-RU" sz="2100" b="1" kern="1200" dirty="0" err="1"/>
            <a:t>xizmatlari</a:t>
          </a:r>
          <a:r>
            <a:rPr lang="ru-RU" sz="2100" b="1" kern="1200" dirty="0"/>
            <a:t> (</a:t>
          </a:r>
          <a:r>
            <a:rPr lang="ru-RU" sz="2100" b="1" kern="1200" dirty="0" err="1"/>
            <a:t>TSer</a:t>
          </a:r>
          <a:r>
            <a:rPr lang="ru-RU" sz="2100" b="1" kern="1200" dirty="0"/>
            <a:t>) </a:t>
          </a:r>
          <a:r>
            <a:rPr lang="ru-RU" sz="2100" kern="1200" dirty="0"/>
            <a:t>– </a:t>
          </a:r>
          <a:r>
            <a:rPr lang="ru-RU" sz="2100" kern="1200" dirty="0" err="1"/>
            <a:t>Parijdan</a:t>
          </a:r>
          <a:r>
            <a:rPr lang="ru-RU" sz="2100" kern="1200" dirty="0"/>
            <a:t> </a:t>
          </a:r>
          <a:r>
            <a:rPr lang="ru-RU" sz="2100" kern="1200" dirty="0" err="1"/>
            <a:t>Toshkentgacha</a:t>
          </a:r>
          <a:r>
            <a:rPr lang="ru-RU" sz="2100" kern="1200" dirty="0"/>
            <a:t> </a:t>
          </a:r>
          <a:r>
            <a:rPr lang="ru-RU" sz="2100" kern="1200" dirty="0" err="1"/>
            <a:t>uchib</a:t>
          </a:r>
          <a:r>
            <a:rPr lang="ru-RU" sz="2100" kern="1200" dirty="0"/>
            <a:t> </a:t>
          </a:r>
          <a:r>
            <a:rPr lang="ru-RU" sz="2100" kern="1200" dirty="0" err="1"/>
            <a:t>kelish</a:t>
          </a:r>
          <a:r>
            <a:rPr lang="ru-RU" sz="2100" kern="1200" dirty="0"/>
            <a:t> </a:t>
          </a:r>
          <a:r>
            <a:rPr lang="ru-RU" sz="2100" kern="1200" dirty="0" err="1"/>
            <a:t>va</a:t>
          </a:r>
          <a:r>
            <a:rPr lang="ru-RU" sz="2100" kern="1200" dirty="0"/>
            <a:t> </a:t>
          </a:r>
          <a:r>
            <a:rPr lang="ru-RU" sz="2100" kern="1200" dirty="0" err="1"/>
            <a:t>orqaga</a:t>
          </a:r>
          <a:r>
            <a:rPr lang="uz-Latn-UZ" sz="2100" kern="1200" dirty="0"/>
            <a:t> – 980 $</a:t>
          </a:r>
          <a:endParaRPr lang="ru-RU" sz="2100" kern="1200" dirty="0"/>
        </a:p>
      </dsp:txBody>
      <dsp:txXfrm rot="10800000">
        <a:off x="2490770" y="2925"/>
        <a:ext cx="7714404" cy="972819"/>
      </dsp:txXfrm>
    </dsp:sp>
    <dsp:sp modelId="{29620734-4DA0-4AEF-8944-E8BC4F810D2C}">
      <dsp:nvSpPr>
        <dsp:cNvPr id="0" name=""/>
        <dsp:cNvSpPr/>
      </dsp:nvSpPr>
      <dsp:spPr>
        <a:xfrm>
          <a:off x="1761155" y="2925"/>
          <a:ext cx="972819" cy="972819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C49F0E-5934-450F-9277-2EB9BDE1CE23}">
      <dsp:nvSpPr>
        <dsp:cNvPr id="0" name=""/>
        <dsp:cNvSpPr/>
      </dsp:nvSpPr>
      <dsp:spPr>
        <a:xfrm rot="10800000">
          <a:off x="2247565" y="1266138"/>
          <a:ext cx="7957609" cy="97281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8986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 err="1"/>
            <a:t>transfert</a:t>
          </a:r>
          <a:r>
            <a:rPr lang="ru-RU" sz="2100" b="1" kern="1200" dirty="0"/>
            <a:t> </a:t>
          </a:r>
          <a:r>
            <a:rPr lang="ru-RU" sz="2100" b="1" kern="1200" dirty="0" err="1"/>
            <a:t>xizmatlari</a:t>
          </a:r>
          <a:r>
            <a:rPr lang="ru-RU" sz="2100" b="1" kern="1200" dirty="0"/>
            <a:t> (</a:t>
          </a:r>
          <a:r>
            <a:rPr lang="ru-RU" sz="2100" b="1" kern="1200" dirty="0" err="1"/>
            <a:t>SerTr</a:t>
          </a:r>
          <a:r>
            <a:rPr lang="ru-RU" sz="2100" b="1" kern="1200" dirty="0"/>
            <a:t>) – </a:t>
          </a:r>
          <a:r>
            <a:rPr lang="ru-RU" sz="2100" kern="1200" dirty="0" err="1"/>
            <a:t>bu</a:t>
          </a:r>
          <a:r>
            <a:rPr lang="ru-RU" sz="2100" kern="1200" dirty="0"/>
            <a:t> </a:t>
          </a:r>
          <a:r>
            <a:rPr lang="ru-RU" sz="2100" kern="1200" dirty="0" err="1"/>
            <a:t>turistni</a:t>
          </a:r>
          <a:r>
            <a:rPr lang="ru-RU" sz="2100" kern="1200" dirty="0"/>
            <a:t> </a:t>
          </a:r>
          <a:r>
            <a:rPr lang="ru-RU" sz="2100" kern="1200" dirty="0" err="1"/>
            <a:t>aeroportdan</a:t>
          </a:r>
          <a:r>
            <a:rPr lang="ru-RU" sz="2100" kern="1200" dirty="0"/>
            <a:t> </a:t>
          </a:r>
          <a:r>
            <a:rPr lang="ru-RU" sz="2100" kern="1200" dirty="0" err="1"/>
            <a:t>mehmonxonagacha</a:t>
          </a:r>
          <a:r>
            <a:rPr lang="ru-RU" sz="2100" kern="1200" dirty="0"/>
            <a:t> </a:t>
          </a:r>
          <a:r>
            <a:rPr lang="ru-RU" sz="2100" kern="1200" dirty="0" err="1"/>
            <a:t>eltish</a:t>
          </a:r>
          <a:r>
            <a:rPr lang="ru-RU" sz="2100" kern="1200" dirty="0"/>
            <a:t> </a:t>
          </a:r>
          <a:r>
            <a:rPr lang="ru-RU" sz="2100" kern="1200" dirty="0" err="1"/>
            <a:t>va</a:t>
          </a:r>
          <a:r>
            <a:rPr lang="ru-RU" sz="2100" kern="1200" dirty="0"/>
            <a:t> </a:t>
          </a:r>
          <a:r>
            <a:rPr lang="ru-RU" sz="2100" kern="1200" dirty="0" err="1"/>
            <a:t>orqaga</a:t>
          </a:r>
          <a:r>
            <a:rPr lang="ru-RU" sz="2100" kern="1200" dirty="0"/>
            <a:t> </a:t>
          </a:r>
          <a:r>
            <a:rPr lang="ru-RU" sz="2100" kern="1200" dirty="0" err="1"/>
            <a:t>hamda</a:t>
          </a:r>
          <a:r>
            <a:rPr lang="ru-RU" sz="2100" kern="1200" dirty="0"/>
            <a:t> </a:t>
          </a:r>
          <a:r>
            <a:rPr lang="ru-RU" sz="2100" kern="1200" dirty="0" err="1"/>
            <a:t>turistni</a:t>
          </a:r>
          <a:r>
            <a:rPr lang="ru-RU" sz="2100" kern="1200" dirty="0"/>
            <a:t> </a:t>
          </a:r>
          <a:r>
            <a:rPr lang="ru-RU" sz="2100" kern="1200" dirty="0" err="1"/>
            <a:t>mamlakat</a:t>
          </a:r>
          <a:r>
            <a:rPr lang="ru-RU" sz="2100" kern="1200" dirty="0"/>
            <a:t> </a:t>
          </a:r>
          <a:r>
            <a:rPr lang="ru-RU" sz="2100" kern="1200" dirty="0" err="1"/>
            <a:t>bo‘ylab</a:t>
          </a:r>
          <a:r>
            <a:rPr lang="ru-RU" sz="2100" kern="1200" dirty="0"/>
            <a:t> </a:t>
          </a:r>
          <a:r>
            <a:rPr lang="ru-RU" sz="2100" kern="1200" dirty="0" err="1"/>
            <a:t>tansprortda</a:t>
          </a:r>
          <a:r>
            <a:rPr lang="ru-RU" sz="2100" kern="1200" dirty="0"/>
            <a:t> </a:t>
          </a:r>
          <a:r>
            <a:rPr lang="ru-RU" sz="2100" kern="1200" dirty="0" err="1"/>
            <a:t>olib</a:t>
          </a:r>
          <a:r>
            <a:rPr lang="ru-RU" sz="2100" kern="1200" dirty="0"/>
            <a:t> </a:t>
          </a:r>
          <a:r>
            <a:rPr lang="ru-RU" sz="2100" kern="1200" dirty="0" err="1"/>
            <a:t>yurish</a:t>
          </a:r>
          <a:r>
            <a:rPr lang="ru-RU" sz="2100" kern="1200" dirty="0"/>
            <a:t> </a:t>
          </a:r>
          <a:r>
            <a:rPr lang="ru-RU" sz="2100" kern="1200" dirty="0" err="1"/>
            <a:t>xarajatlari</a:t>
          </a:r>
          <a:r>
            <a:rPr lang="uz-Latn-UZ" sz="2100" kern="1200" dirty="0"/>
            <a:t> </a:t>
          </a:r>
          <a:r>
            <a:rPr lang="ru-RU" sz="2100" kern="1200" dirty="0"/>
            <a:t>– 30 </a:t>
          </a:r>
          <a:r>
            <a:rPr lang="uz-Latn-UZ" sz="2100" kern="1200" dirty="0"/>
            <a:t>$</a:t>
          </a:r>
          <a:endParaRPr lang="ru-RU" sz="2100" kern="1200" dirty="0"/>
        </a:p>
      </dsp:txBody>
      <dsp:txXfrm rot="10800000">
        <a:off x="2490770" y="1266138"/>
        <a:ext cx="7714404" cy="972819"/>
      </dsp:txXfrm>
    </dsp:sp>
    <dsp:sp modelId="{7689B7D2-C6E4-4B87-9A8E-31AEDF0B5E4B}">
      <dsp:nvSpPr>
        <dsp:cNvPr id="0" name=""/>
        <dsp:cNvSpPr/>
      </dsp:nvSpPr>
      <dsp:spPr>
        <a:xfrm>
          <a:off x="1761155" y="1266138"/>
          <a:ext cx="972819" cy="972819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2EC307-DA64-4817-A415-0021D1A1A939}">
      <dsp:nvSpPr>
        <dsp:cNvPr id="0" name=""/>
        <dsp:cNvSpPr/>
      </dsp:nvSpPr>
      <dsp:spPr>
        <a:xfrm rot="10800000">
          <a:off x="2247565" y="2529351"/>
          <a:ext cx="7957609" cy="97281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8986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 err="1"/>
            <a:t>mehmonxonalarda</a:t>
          </a:r>
          <a:r>
            <a:rPr lang="ru-RU" sz="2100" b="1" kern="1200" dirty="0"/>
            <a:t> </a:t>
          </a:r>
          <a:r>
            <a:rPr lang="ru-RU" sz="2100" b="1" kern="1200" dirty="0" err="1"/>
            <a:t>yashash</a:t>
          </a:r>
          <a:r>
            <a:rPr lang="ru-RU" sz="2100" b="1" kern="1200" dirty="0"/>
            <a:t> (</a:t>
          </a:r>
          <a:r>
            <a:rPr lang="ru-RU" sz="2100" b="1" kern="1200" dirty="0" err="1"/>
            <a:t>Acc</a:t>
          </a:r>
          <a:r>
            <a:rPr lang="ru-RU" sz="2100" b="1" kern="1200" dirty="0"/>
            <a:t>) – </a:t>
          </a:r>
          <a:r>
            <a:rPr lang="ru-RU" sz="2100" kern="1200" dirty="0" err="1"/>
            <a:t>Toshkentda</a:t>
          </a:r>
          <a:r>
            <a:rPr lang="ru-RU" sz="2100" kern="1200" dirty="0"/>
            <a:t> (2 </a:t>
          </a:r>
          <a:r>
            <a:rPr lang="ru-RU" sz="2100" kern="1200" dirty="0" err="1"/>
            <a:t>sutka</a:t>
          </a:r>
          <a:r>
            <a:rPr lang="ru-RU" sz="2100" kern="1200" dirty="0"/>
            <a:t>), </a:t>
          </a:r>
          <a:r>
            <a:rPr lang="ru-RU" sz="2100" kern="1200" dirty="0" err="1"/>
            <a:t>Buxoroda</a:t>
          </a:r>
          <a:r>
            <a:rPr lang="ru-RU" sz="2100" kern="1200" dirty="0"/>
            <a:t> (2 </a:t>
          </a:r>
          <a:r>
            <a:rPr lang="ru-RU" sz="2100" kern="1200" dirty="0" err="1"/>
            <a:t>sutka</a:t>
          </a:r>
          <a:r>
            <a:rPr lang="ru-RU" sz="2100" kern="1200" dirty="0"/>
            <a:t>) </a:t>
          </a:r>
          <a:r>
            <a:rPr lang="ru-RU" sz="2100" kern="1200" dirty="0" err="1"/>
            <a:t>va</a:t>
          </a:r>
          <a:r>
            <a:rPr lang="ru-RU" sz="2100" kern="1200" dirty="0"/>
            <a:t> </a:t>
          </a:r>
          <a:r>
            <a:rPr lang="ru-RU" sz="2100" kern="1200" dirty="0" err="1"/>
            <a:t>Samarqandda</a:t>
          </a:r>
          <a:r>
            <a:rPr lang="ru-RU" sz="2100" kern="1200" dirty="0"/>
            <a:t> (2 </a:t>
          </a:r>
          <a:r>
            <a:rPr lang="ru-RU" sz="2100" kern="1200" dirty="0" err="1"/>
            <a:t>sutka</a:t>
          </a:r>
          <a:r>
            <a:rPr lang="ru-RU" sz="2100" kern="1200" dirty="0"/>
            <a:t>), </a:t>
          </a:r>
          <a:r>
            <a:rPr lang="ru-RU" sz="2100" kern="1200" dirty="0" err="1"/>
            <a:t>o‘rtacha</a:t>
          </a:r>
          <a:r>
            <a:rPr lang="ru-RU" sz="2100" kern="1200" dirty="0"/>
            <a:t> </a:t>
          </a:r>
          <a:r>
            <a:rPr lang="ru-RU" sz="2100" kern="1200" dirty="0" err="1"/>
            <a:t>bitta</a:t>
          </a:r>
          <a:r>
            <a:rPr lang="ru-RU" sz="2100" kern="1200" dirty="0"/>
            <a:t> </a:t>
          </a:r>
          <a:r>
            <a:rPr lang="ru-RU" sz="2100" kern="1200" dirty="0" err="1"/>
            <a:t>ikki</a:t>
          </a:r>
          <a:r>
            <a:rPr lang="ru-RU" sz="2100" kern="1200" dirty="0"/>
            <a:t> </a:t>
          </a:r>
          <a:r>
            <a:rPr lang="ru-RU" sz="2100" kern="1200" dirty="0" err="1"/>
            <a:t>o‘rinli</a:t>
          </a:r>
          <a:r>
            <a:rPr lang="ru-RU" sz="2100" kern="1200" dirty="0"/>
            <a:t> </a:t>
          </a:r>
          <a:r>
            <a:rPr lang="ru-RU" sz="2100" kern="1200" dirty="0" err="1"/>
            <a:t>nomer</a:t>
          </a:r>
          <a:r>
            <a:rPr lang="ru-RU" sz="2100" kern="1200" dirty="0"/>
            <a:t> </a:t>
          </a:r>
          <a:r>
            <a:rPr lang="ru-RU" sz="2100" kern="1200" dirty="0" err="1"/>
            <a:t>sutkasiga</a:t>
          </a:r>
          <a:r>
            <a:rPr lang="uz-Latn-UZ" sz="2100" kern="1200" dirty="0"/>
            <a:t> </a:t>
          </a:r>
          <a:r>
            <a:rPr lang="ru-RU" sz="2100" kern="1200" dirty="0"/>
            <a:t>– 30 </a:t>
          </a:r>
          <a:r>
            <a:rPr lang="uz-Latn-UZ" sz="2100" kern="1200" dirty="0"/>
            <a:t>$</a:t>
          </a:r>
          <a:endParaRPr lang="ru-RU" sz="2100" kern="1200" dirty="0"/>
        </a:p>
      </dsp:txBody>
      <dsp:txXfrm rot="10800000">
        <a:off x="2490770" y="2529351"/>
        <a:ext cx="7714404" cy="972819"/>
      </dsp:txXfrm>
    </dsp:sp>
    <dsp:sp modelId="{458ED626-93EA-44D0-B620-7F63113A6081}">
      <dsp:nvSpPr>
        <dsp:cNvPr id="0" name=""/>
        <dsp:cNvSpPr/>
      </dsp:nvSpPr>
      <dsp:spPr>
        <a:xfrm>
          <a:off x="1761155" y="2529351"/>
          <a:ext cx="972819" cy="972819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FE422C-6907-4899-9CB4-71FEE58AF4A8}">
      <dsp:nvSpPr>
        <dsp:cNvPr id="0" name=""/>
        <dsp:cNvSpPr/>
      </dsp:nvSpPr>
      <dsp:spPr>
        <a:xfrm rot="10800000">
          <a:off x="2247565" y="3792565"/>
          <a:ext cx="7957609" cy="97281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8986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 err="1"/>
            <a:t>uchta</a:t>
          </a:r>
          <a:r>
            <a:rPr lang="ru-RU" sz="2100" kern="1200" dirty="0"/>
            <a:t> </a:t>
          </a:r>
          <a:r>
            <a:rPr lang="ru-RU" sz="2100" kern="1200" dirty="0" err="1"/>
            <a:t>shahar</a:t>
          </a:r>
          <a:r>
            <a:rPr lang="ru-RU" sz="2100" kern="1200" dirty="0"/>
            <a:t> </a:t>
          </a:r>
          <a:r>
            <a:rPr lang="ru-RU" sz="2100" b="1" kern="1200" dirty="0" err="1"/>
            <a:t>restoranlarida</a:t>
          </a:r>
          <a:r>
            <a:rPr lang="ru-RU" sz="2100" b="1" kern="1200" dirty="0"/>
            <a:t> </a:t>
          </a:r>
          <a:r>
            <a:rPr lang="ru-RU" sz="2100" b="1" kern="1200" dirty="0" err="1"/>
            <a:t>ovqatlanish</a:t>
          </a:r>
          <a:r>
            <a:rPr lang="ru-RU" sz="2100" b="1" kern="1200" dirty="0"/>
            <a:t> </a:t>
          </a:r>
          <a:r>
            <a:rPr lang="ru-RU" sz="2100" kern="1200" dirty="0"/>
            <a:t>(</a:t>
          </a:r>
          <a:r>
            <a:rPr lang="ru-RU" sz="2100" kern="1200" dirty="0" err="1"/>
            <a:t>tushlik</a:t>
          </a:r>
          <a:r>
            <a:rPr lang="ru-RU" sz="2100" kern="1200" dirty="0"/>
            <a:t> </a:t>
          </a:r>
          <a:r>
            <a:rPr lang="ru-RU" sz="2100" kern="1200" dirty="0" err="1"/>
            <a:t>va</a:t>
          </a:r>
          <a:r>
            <a:rPr lang="ru-RU" sz="2100" kern="1200" dirty="0"/>
            <a:t> </a:t>
          </a:r>
          <a:r>
            <a:rPr lang="ru-RU" sz="2100" kern="1200" dirty="0" err="1"/>
            <a:t>kechki</a:t>
          </a:r>
          <a:r>
            <a:rPr lang="ru-RU" sz="2100" kern="1200" dirty="0"/>
            <a:t> </a:t>
          </a:r>
          <a:r>
            <a:rPr lang="ru-RU" sz="2100" kern="1200" dirty="0" err="1"/>
            <a:t>ovqat</a:t>
          </a:r>
          <a:r>
            <a:rPr lang="ru-RU" sz="2100" kern="1200" dirty="0"/>
            <a:t> – 20 </a:t>
          </a:r>
          <a:r>
            <a:rPr lang="uz-Latn-UZ" sz="2100" kern="1200" dirty="0"/>
            <a:t>$</a:t>
          </a:r>
          <a:r>
            <a:rPr lang="ru-RU" sz="2100" kern="1200" dirty="0"/>
            <a:t>)</a:t>
          </a:r>
        </a:p>
      </dsp:txBody>
      <dsp:txXfrm rot="10800000">
        <a:off x="2490770" y="3792565"/>
        <a:ext cx="7714404" cy="972819"/>
      </dsp:txXfrm>
    </dsp:sp>
    <dsp:sp modelId="{C89AE757-112A-47CE-BB56-7A3F58848E86}">
      <dsp:nvSpPr>
        <dsp:cNvPr id="0" name=""/>
        <dsp:cNvSpPr/>
      </dsp:nvSpPr>
      <dsp:spPr>
        <a:xfrm>
          <a:off x="1761155" y="3792565"/>
          <a:ext cx="972819" cy="972819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264292-8008-44C5-8A17-9445A1444F2B}">
      <dsp:nvSpPr>
        <dsp:cNvPr id="0" name=""/>
        <dsp:cNvSpPr/>
      </dsp:nvSpPr>
      <dsp:spPr>
        <a:xfrm rot="10800000">
          <a:off x="2247565" y="5055778"/>
          <a:ext cx="7957609" cy="97281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8986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 err="1"/>
            <a:t>tarjimon</a:t>
          </a:r>
          <a:r>
            <a:rPr lang="ru-RU" sz="2100" b="1" kern="1200" dirty="0"/>
            <a:t> – </a:t>
          </a:r>
          <a:r>
            <a:rPr lang="ru-RU" sz="2100" b="1" kern="1200" dirty="0" err="1"/>
            <a:t>ekskursiya</a:t>
          </a:r>
          <a:r>
            <a:rPr lang="ru-RU" sz="2100" b="1" kern="1200" dirty="0"/>
            <a:t> </a:t>
          </a:r>
          <a:r>
            <a:rPr lang="ru-RU" sz="2100" b="1" kern="1200" dirty="0" err="1"/>
            <a:t>yetakchilarining</a:t>
          </a:r>
          <a:r>
            <a:rPr lang="ru-RU" sz="2100" b="1" kern="1200" dirty="0"/>
            <a:t> (</a:t>
          </a:r>
          <a:r>
            <a:rPr lang="ru-RU" sz="2100" b="1" kern="1200" dirty="0" err="1"/>
            <a:t>SerG</a:t>
          </a:r>
          <a:r>
            <a:rPr lang="ru-RU" sz="2100" b="1" kern="1200" dirty="0"/>
            <a:t>) </a:t>
          </a:r>
          <a:r>
            <a:rPr lang="ru-RU" sz="2100" kern="1200" dirty="0" err="1"/>
            <a:t>xizmatlari</a:t>
          </a:r>
          <a:r>
            <a:rPr lang="ru-RU" sz="2100" kern="1200" dirty="0"/>
            <a:t> – </a:t>
          </a:r>
          <a:r>
            <a:rPr lang="ru-RU" sz="2100" kern="1200" dirty="0" err="1"/>
            <a:t>sutkasiga</a:t>
          </a:r>
          <a:r>
            <a:rPr lang="ru-RU" sz="2100" kern="1200" dirty="0"/>
            <a:t> 5 </a:t>
          </a:r>
          <a:r>
            <a:rPr lang="uz-Latn-UZ" sz="2100" kern="1200" dirty="0"/>
            <a:t>$</a:t>
          </a:r>
          <a:endParaRPr lang="ru-RU" sz="2100" kern="1200" dirty="0"/>
        </a:p>
      </dsp:txBody>
      <dsp:txXfrm rot="10800000">
        <a:off x="2490770" y="5055778"/>
        <a:ext cx="7714404" cy="972819"/>
      </dsp:txXfrm>
    </dsp:sp>
    <dsp:sp modelId="{3E37B21A-4389-4EFF-BDC7-590241020DD2}">
      <dsp:nvSpPr>
        <dsp:cNvPr id="0" name=""/>
        <dsp:cNvSpPr/>
      </dsp:nvSpPr>
      <dsp:spPr>
        <a:xfrm>
          <a:off x="1761155" y="5055778"/>
          <a:ext cx="972819" cy="972819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67FB09-E5B7-4A7E-A5B1-75AE784C8F5F}">
      <dsp:nvSpPr>
        <dsp:cNvPr id="0" name=""/>
        <dsp:cNvSpPr/>
      </dsp:nvSpPr>
      <dsp:spPr>
        <a:xfrm>
          <a:off x="0" y="291574"/>
          <a:ext cx="11878407" cy="8330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 err="1"/>
            <a:t>diqqatga</a:t>
          </a:r>
          <a:r>
            <a:rPr lang="ru-RU" sz="2800" b="1" kern="1200" dirty="0"/>
            <a:t> </a:t>
          </a:r>
          <a:r>
            <a:rPr lang="ru-RU" sz="2800" b="1" kern="1200" dirty="0" err="1"/>
            <a:t>sazovor</a:t>
          </a:r>
          <a:r>
            <a:rPr lang="ru-RU" sz="2800" b="1" kern="1200" dirty="0"/>
            <a:t> </a:t>
          </a:r>
          <a:r>
            <a:rPr lang="ru-RU" sz="2800" b="1" kern="1200" dirty="0" err="1"/>
            <a:t>joylarga</a:t>
          </a:r>
          <a:r>
            <a:rPr lang="ru-RU" sz="2800" b="1" kern="1200" dirty="0"/>
            <a:t> </a:t>
          </a:r>
          <a:r>
            <a:rPr lang="ru-RU" sz="2800" b="1" kern="1200" dirty="0" err="1"/>
            <a:t>tashrif</a:t>
          </a:r>
          <a:r>
            <a:rPr lang="ru-RU" sz="2800" b="1" kern="1200" dirty="0"/>
            <a:t> </a:t>
          </a:r>
          <a:r>
            <a:rPr lang="ru-RU" sz="2800" b="1" kern="1200" dirty="0" err="1"/>
            <a:t>buyurish</a:t>
          </a:r>
          <a:r>
            <a:rPr lang="ru-RU" sz="2800" b="1" kern="1200" dirty="0"/>
            <a:t> (</a:t>
          </a:r>
          <a:r>
            <a:rPr lang="ru-RU" sz="2800" b="1" kern="1200" dirty="0" err="1"/>
            <a:t>TurS</a:t>
          </a:r>
          <a:r>
            <a:rPr lang="ru-RU" sz="2800" b="1" kern="1200" dirty="0"/>
            <a:t>) – </a:t>
          </a:r>
          <a:r>
            <a:rPr lang="ru-RU" sz="2800" kern="1200" dirty="0" err="1"/>
            <a:t>muzeylar</a:t>
          </a:r>
          <a:r>
            <a:rPr lang="ru-RU" sz="2800" kern="1200" dirty="0"/>
            <a:t>, </a:t>
          </a:r>
          <a:r>
            <a:rPr lang="ru-RU" sz="2800" kern="1200" dirty="0" err="1"/>
            <a:t>tarixiy</a:t>
          </a:r>
          <a:r>
            <a:rPr lang="ru-RU" sz="2800" kern="1200" dirty="0"/>
            <a:t>, </a:t>
          </a:r>
          <a:r>
            <a:rPr lang="ru-RU" sz="2800" kern="1200" dirty="0" err="1"/>
            <a:t>arxitektura</a:t>
          </a:r>
          <a:r>
            <a:rPr lang="ru-RU" sz="2800" kern="1200" dirty="0"/>
            <a:t>, </a:t>
          </a:r>
          <a:r>
            <a:rPr lang="ru-RU" sz="2800" kern="1200" dirty="0" err="1"/>
            <a:t>madaniyat</a:t>
          </a:r>
          <a:r>
            <a:rPr lang="ru-RU" sz="2800" kern="1200" dirty="0"/>
            <a:t> </a:t>
          </a:r>
          <a:r>
            <a:rPr lang="ru-RU" sz="2800" kern="1200" dirty="0" err="1"/>
            <a:t>obyektlari</a:t>
          </a:r>
          <a:r>
            <a:rPr lang="ru-RU" sz="2800" kern="1200" dirty="0"/>
            <a:t> (</a:t>
          </a:r>
          <a:r>
            <a:rPr lang="ru-RU" sz="2800" kern="1200" dirty="0" err="1"/>
            <a:t>jami</a:t>
          </a:r>
          <a:r>
            <a:rPr lang="ru-RU" sz="2800" kern="1200" dirty="0"/>
            <a:t> – 50 </a:t>
          </a:r>
          <a:r>
            <a:rPr lang="uz-Latn-UZ" sz="2800" kern="1200" dirty="0"/>
            <a:t>$</a:t>
          </a:r>
          <a:r>
            <a:rPr lang="ru-RU" sz="2800" kern="1200" dirty="0"/>
            <a:t>)</a:t>
          </a:r>
        </a:p>
      </dsp:txBody>
      <dsp:txXfrm>
        <a:off x="24400" y="315974"/>
        <a:ext cx="11829607" cy="784271"/>
      </dsp:txXfrm>
    </dsp:sp>
    <dsp:sp modelId="{111E4DB0-397B-4D25-B378-07C324F43137}">
      <dsp:nvSpPr>
        <dsp:cNvPr id="0" name=""/>
        <dsp:cNvSpPr/>
      </dsp:nvSpPr>
      <dsp:spPr>
        <a:xfrm>
          <a:off x="0" y="1274599"/>
          <a:ext cx="833071" cy="833071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FEB7EC-E2EA-4A47-935E-D31E9421CD02}">
      <dsp:nvSpPr>
        <dsp:cNvPr id="0" name=""/>
        <dsp:cNvSpPr/>
      </dsp:nvSpPr>
      <dsp:spPr>
        <a:xfrm>
          <a:off x="883055" y="1274599"/>
          <a:ext cx="10995352" cy="83307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 err="1"/>
            <a:t>turfirma</a:t>
          </a:r>
          <a:r>
            <a:rPr lang="ru-RU" sz="2500" b="1" kern="1200" dirty="0"/>
            <a:t> </a:t>
          </a:r>
          <a:r>
            <a:rPr lang="ru-RU" sz="2500" b="1" kern="1200" dirty="0" err="1"/>
            <a:t>xarajatlari</a:t>
          </a:r>
          <a:r>
            <a:rPr lang="ru-RU" sz="2500" b="1" kern="1200" dirty="0"/>
            <a:t> </a:t>
          </a:r>
          <a:r>
            <a:rPr lang="ru-RU" sz="2500" b="1" kern="1200" dirty="0" err="1"/>
            <a:t>va</a:t>
          </a:r>
          <a:r>
            <a:rPr lang="ru-RU" sz="2500" b="1" kern="1200" dirty="0"/>
            <a:t> </a:t>
          </a:r>
          <a:r>
            <a:rPr lang="ru-RU" sz="2500" b="1" kern="1200" dirty="0" err="1"/>
            <a:t>foydasi</a:t>
          </a:r>
          <a:r>
            <a:rPr lang="ru-RU" sz="2500" b="1" kern="1200" dirty="0"/>
            <a:t> (</a:t>
          </a:r>
          <a:r>
            <a:rPr lang="ru-RU" sz="2500" b="1" kern="1200" dirty="0" err="1"/>
            <a:t>IaP</a:t>
          </a:r>
          <a:r>
            <a:rPr lang="ru-RU" sz="2500" b="1" kern="1200" dirty="0"/>
            <a:t>), </a:t>
          </a:r>
          <a:r>
            <a:rPr lang="ru-RU" sz="2500" kern="1200" dirty="0" err="1"/>
            <a:t>turyetakchining</a:t>
          </a:r>
          <a:r>
            <a:rPr lang="ru-RU" sz="2500" kern="1200" dirty="0"/>
            <a:t> </a:t>
          </a:r>
          <a:r>
            <a:rPr lang="ru-RU" sz="2500" kern="1200" dirty="0" err="1"/>
            <a:t>kutib</a:t>
          </a:r>
          <a:r>
            <a:rPr lang="ru-RU" sz="2500" kern="1200" dirty="0"/>
            <a:t> </a:t>
          </a:r>
          <a:r>
            <a:rPr lang="ru-RU" sz="2500" kern="1200" dirty="0" err="1"/>
            <a:t>olishi-kuzatishi</a:t>
          </a:r>
          <a:r>
            <a:rPr lang="ru-RU" sz="2500" kern="1200" dirty="0"/>
            <a:t> – 100</a:t>
          </a:r>
          <a:r>
            <a:rPr lang="uz-Latn-UZ" sz="2500" kern="1200" dirty="0"/>
            <a:t> $</a:t>
          </a:r>
          <a:endParaRPr lang="ru-RU" sz="2500" kern="1200" dirty="0"/>
        </a:p>
      </dsp:txBody>
      <dsp:txXfrm>
        <a:off x="923729" y="1315273"/>
        <a:ext cx="10914004" cy="751723"/>
      </dsp:txXfrm>
    </dsp:sp>
    <dsp:sp modelId="{243105CB-7C7D-446B-8387-E4839F4316AE}">
      <dsp:nvSpPr>
        <dsp:cNvPr id="0" name=""/>
        <dsp:cNvSpPr/>
      </dsp:nvSpPr>
      <dsp:spPr>
        <a:xfrm>
          <a:off x="0" y="2207638"/>
          <a:ext cx="833071" cy="833071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B0E134-9B11-43D2-BC9D-9445131DF7B8}">
      <dsp:nvSpPr>
        <dsp:cNvPr id="0" name=""/>
        <dsp:cNvSpPr/>
      </dsp:nvSpPr>
      <dsp:spPr>
        <a:xfrm>
          <a:off x="883055" y="2207638"/>
          <a:ext cx="10995352" cy="83307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 err="1"/>
            <a:t>kompaniyaga</a:t>
          </a:r>
          <a:r>
            <a:rPr lang="ru-RU" sz="2500" b="1" kern="1200" dirty="0"/>
            <a:t> </a:t>
          </a:r>
          <a:r>
            <a:rPr lang="ru-RU" sz="2500" b="1" kern="1200" dirty="0" err="1"/>
            <a:t>sug‘urta</a:t>
          </a:r>
          <a:r>
            <a:rPr lang="ru-RU" sz="2500" b="1" kern="1200" dirty="0"/>
            <a:t> </a:t>
          </a:r>
          <a:r>
            <a:rPr lang="ru-RU" sz="2500" kern="1200" dirty="0" err="1"/>
            <a:t>to‘lovi</a:t>
          </a:r>
          <a:r>
            <a:rPr lang="ru-RU" sz="2500" kern="1200" dirty="0"/>
            <a:t> (</a:t>
          </a:r>
          <a:r>
            <a:rPr lang="ru-RU" sz="2500" kern="1200" dirty="0" err="1"/>
            <a:t>badali</a:t>
          </a:r>
          <a:r>
            <a:rPr lang="ru-RU" sz="2500" kern="1200" dirty="0"/>
            <a:t>) </a:t>
          </a:r>
          <a:r>
            <a:rPr lang="ru-RU" sz="2500" b="1" kern="1200" dirty="0"/>
            <a:t>(SK) </a:t>
          </a:r>
          <a:r>
            <a:rPr lang="ru-RU" sz="2500" kern="1200" dirty="0"/>
            <a:t>– </a:t>
          </a:r>
          <a:r>
            <a:rPr lang="ru-RU" sz="2500" kern="1200" dirty="0" err="1"/>
            <a:t>sutkasiga</a:t>
          </a:r>
          <a:r>
            <a:rPr lang="ru-RU" sz="2500" kern="1200" dirty="0"/>
            <a:t> 2</a:t>
          </a:r>
          <a:r>
            <a:rPr lang="uz-Latn-UZ" sz="2500" kern="1200" dirty="0"/>
            <a:t> $</a:t>
          </a:r>
          <a:endParaRPr lang="ru-RU" sz="2500" kern="1200" dirty="0"/>
        </a:p>
      </dsp:txBody>
      <dsp:txXfrm>
        <a:off x="923729" y="2248312"/>
        <a:ext cx="10914004" cy="75172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F7E663-E81D-4A53-9A06-79D846DA1BED}">
      <dsp:nvSpPr>
        <dsp:cNvPr id="0" name=""/>
        <dsp:cNvSpPr/>
      </dsp:nvSpPr>
      <dsp:spPr>
        <a:xfrm>
          <a:off x="4898" y="1343993"/>
          <a:ext cx="3793903" cy="38974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Parijdan</a:t>
          </a:r>
          <a:r>
            <a:rPr lang="ru-RU" sz="1500" kern="1200" dirty="0"/>
            <a:t> </a:t>
          </a:r>
          <a:r>
            <a:rPr lang="ru-RU" sz="1500" kern="1200" dirty="0" err="1"/>
            <a:t>Toshkentga</a:t>
          </a:r>
          <a:r>
            <a:rPr lang="ru-RU" sz="1500" kern="1200" dirty="0"/>
            <a:t> </a:t>
          </a:r>
          <a:r>
            <a:rPr lang="ru-RU" sz="1500" kern="1200" dirty="0" err="1"/>
            <a:t>uchib</a:t>
          </a:r>
          <a:r>
            <a:rPr lang="ru-RU" sz="1500" kern="1200" dirty="0"/>
            <a:t> </a:t>
          </a:r>
          <a:r>
            <a:rPr lang="ru-RU" sz="1500" kern="1200" dirty="0" err="1"/>
            <a:t>kelish</a:t>
          </a:r>
          <a:r>
            <a:rPr lang="ru-RU" sz="1500" kern="1200" dirty="0"/>
            <a:t> (6.05 s.).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Mehmonxonaga</a:t>
          </a:r>
          <a:r>
            <a:rPr lang="ru-RU" sz="1500" kern="1200" dirty="0"/>
            <a:t> </a:t>
          </a:r>
          <a:r>
            <a:rPr lang="ru-RU" sz="1500" kern="1200" dirty="0" err="1"/>
            <a:t>transfert</a:t>
          </a:r>
          <a:r>
            <a:rPr lang="ru-RU" sz="1500" kern="1200" dirty="0"/>
            <a:t> (8.00).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Joylashish</a:t>
          </a:r>
          <a:r>
            <a:rPr lang="ru-RU" sz="1500" kern="1200" dirty="0"/>
            <a:t> </a:t>
          </a:r>
          <a:r>
            <a:rPr lang="ru-RU" sz="1500" kern="1200" dirty="0" err="1"/>
            <a:t>va</a:t>
          </a:r>
          <a:r>
            <a:rPr lang="ru-RU" sz="1500" kern="1200" dirty="0"/>
            <a:t> </a:t>
          </a:r>
          <a:r>
            <a:rPr lang="ru-RU" sz="1500" kern="1200" dirty="0" err="1"/>
            <a:t>dam</a:t>
          </a:r>
          <a:r>
            <a:rPr lang="ru-RU" sz="1500" kern="1200" dirty="0"/>
            <a:t> </a:t>
          </a:r>
          <a:r>
            <a:rPr lang="ru-RU" sz="1500" kern="1200" dirty="0" err="1"/>
            <a:t>olish</a:t>
          </a:r>
          <a:r>
            <a:rPr lang="ru-RU" sz="1500" kern="1200" dirty="0"/>
            <a:t> (</a:t>
          </a:r>
          <a:r>
            <a:rPr lang="ru-RU" sz="1500" kern="1200" dirty="0" err="1"/>
            <a:t>to</a:t>
          </a:r>
          <a:r>
            <a:rPr lang="ru-RU" sz="1500" kern="1200" dirty="0"/>
            <a:t> 9.30 </a:t>
          </a:r>
          <a:r>
            <a:rPr lang="ru-RU" sz="1500" kern="1200" dirty="0" err="1"/>
            <a:t>gacha</a:t>
          </a:r>
          <a:r>
            <a:rPr lang="ru-RU" sz="1500" kern="1200" dirty="0"/>
            <a:t>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Shahar</a:t>
          </a:r>
          <a:r>
            <a:rPr lang="ru-RU" sz="1500" kern="1200" dirty="0"/>
            <a:t> </a:t>
          </a:r>
          <a:r>
            <a:rPr lang="ru-RU" sz="1500" kern="1200" dirty="0" err="1"/>
            <a:t>bo‘ylab</a:t>
          </a:r>
          <a:r>
            <a:rPr lang="ru-RU" sz="1500" kern="1200" dirty="0"/>
            <a:t> </a:t>
          </a:r>
          <a:r>
            <a:rPr lang="ru-RU" sz="1500" kern="1200" dirty="0" err="1"/>
            <a:t>sayohat</a:t>
          </a:r>
          <a:r>
            <a:rPr lang="ru-RU" sz="1500" kern="1200" dirty="0"/>
            <a:t> (10.00-13.30).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Restoranda</a:t>
          </a:r>
          <a:r>
            <a:rPr lang="ru-RU" sz="1500" kern="1200" dirty="0"/>
            <a:t> </a:t>
          </a:r>
          <a:r>
            <a:rPr lang="ru-RU" sz="1500" kern="1200" dirty="0" err="1"/>
            <a:t>tushlik</a:t>
          </a:r>
          <a:r>
            <a:rPr lang="ru-RU" sz="1500" kern="1200" dirty="0"/>
            <a:t> (13.30-14.30).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Ekskursiya</a:t>
          </a:r>
          <a:r>
            <a:rPr lang="ru-RU" sz="1500" kern="1200" dirty="0"/>
            <a:t> </a:t>
          </a:r>
          <a:r>
            <a:rPr lang="ru-RU" sz="1500" kern="1200" dirty="0" err="1"/>
            <a:t>yetakchisi</a:t>
          </a:r>
          <a:r>
            <a:rPr lang="ru-RU" sz="1500" kern="1200" dirty="0"/>
            <a:t> </a:t>
          </a:r>
          <a:r>
            <a:rPr lang="ru-RU" sz="1500" kern="1200" dirty="0" err="1"/>
            <a:t>hamkorligida</a:t>
          </a:r>
          <a:r>
            <a:rPr lang="ru-RU" sz="1500" kern="1200" dirty="0"/>
            <a:t> </a:t>
          </a:r>
          <a:r>
            <a:rPr lang="ru-RU" sz="1500" kern="1200" dirty="0" err="1"/>
            <a:t>madrasalar</a:t>
          </a:r>
          <a:r>
            <a:rPr lang="ru-RU" sz="1500" kern="1200" dirty="0"/>
            <a:t> </a:t>
          </a:r>
          <a:r>
            <a:rPr lang="ru-RU" sz="1500" kern="1200" dirty="0" err="1"/>
            <a:t>va</a:t>
          </a:r>
          <a:r>
            <a:rPr lang="ru-RU" sz="1500" kern="1200" dirty="0"/>
            <a:t> </a:t>
          </a:r>
          <a:r>
            <a:rPr lang="ru-RU" sz="1500" kern="1200" dirty="0" err="1"/>
            <a:t>madaniy</a:t>
          </a:r>
          <a:r>
            <a:rPr lang="ru-RU" sz="1500" kern="1200" dirty="0"/>
            <a:t> </a:t>
          </a:r>
          <a:r>
            <a:rPr lang="ru-RU" sz="1500" kern="1200" dirty="0" err="1"/>
            <a:t>markazlarga</a:t>
          </a:r>
          <a:r>
            <a:rPr lang="ru-RU" sz="1500" kern="1200" dirty="0"/>
            <a:t> </a:t>
          </a:r>
          <a:r>
            <a:rPr lang="ru-RU" sz="1500" kern="1200" dirty="0" err="1"/>
            <a:t>tashrif</a:t>
          </a:r>
          <a:r>
            <a:rPr lang="ru-RU" sz="1500" kern="1200" dirty="0"/>
            <a:t> (13.30-17.30).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Teatrlashtirilgan</a:t>
          </a:r>
          <a:r>
            <a:rPr lang="ru-RU" sz="1500" kern="1200" dirty="0"/>
            <a:t> </a:t>
          </a:r>
          <a:r>
            <a:rPr lang="ru-RU" sz="1500" kern="1200" dirty="0" err="1"/>
            <a:t>namoyishda</a:t>
          </a:r>
          <a:r>
            <a:rPr lang="ru-RU" sz="1500" kern="1200" dirty="0"/>
            <a:t> </a:t>
          </a:r>
          <a:r>
            <a:rPr lang="ru-RU" sz="1500" kern="1200" dirty="0" err="1"/>
            <a:t>ishtirok</a:t>
          </a:r>
          <a:r>
            <a:rPr lang="ru-RU" sz="1500" kern="1200" dirty="0"/>
            <a:t> </a:t>
          </a:r>
          <a:r>
            <a:rPr lang="ru-RU" sz="1500" kern="1200" dirty="0" err="1"/>
            <a:t>etish</a:t>
          </a:r>
          <a:r>
            <a:rPr lang="ru-RU" sz="1500" kern="1200" dirty="0"/>
            <a:t> (18.00-19.30).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Kechki</a:t>
          </a:r>
          <a:r>
            <a:rPr lang="ru-RU" sz="1500" kern="1200" dirty="0"/>
            <a:t> </a:t>
          </a:r>
          <a:r>
            <a:rPr lang="ru-RU" sz="1500" kern="1200" dirty="0" err="1"/>
            <a:t>ovqat</a:t>
          </a:r>
          <a:r>
            <a:rPr lang="ru-RU" sz="1500" kern="1200" dirty="0"/>
            <a:t> (20.00 </a:t>
          </a:r>
          <a:r>
            <a:rPr lang="ru-RU" sz="1500" kern="1200" dirty="0" err="1"/>
            <a:t>da</a:t>
          </a:r>
          <a:r>
            <a:rPr lang="ru-RU" sz="1500" kern="1200" dirty="0"/>
            <a:t>). </a:t>
          </a:r>
          <a:r>
            <a:rPr lang="ru-RU" sz="1500" kern="1200" dirty="0" err="1"/>
            <a:t>Uyquga</a:t>
          </a:r>
          <a:r>
            <a:rPr lang="ru-RU" sz="1500" kern="1200" dirty="0"/>
            <a:t> </a:t>
          </a:r>
          <a:r>
            <a:rPr lang="ru-RU" sz="1500" kern="1200" dirty="0" err="1"/>
            <a:t>yotish</a:t>
          </a:r>
          <a:r>
            <a:rPr lang="ru-RU" sz="1500" kern="1200" dirty="0"/>
            <a:t>/</a:t>
          </a:r>
          <a:r>
            <a:rPr lang="ru-RU" sz="1500" kern="1200" dirty="0" err="1"/>
            <a:t>bo‘sh</a:t>
          </a:r>
          <a:r>
            <a:rPr lang="ru-RU" sz="1500" kern="1200" dirty="0"/>
            <a:t> </a:t>
          </a:r>
          <a:r>
            <a:rPr lang="ru-RU" sz="1500" kern="1200" dirty="0" err="1"/>
            <a:t>vaqt</a:t>
          </a:r>
          <a:r>
            <a:rPr lang="ru-RU" sz="1500" kern="1200" dirty="0"/>
            <a:t>.</a:t>
          </a:r>
        </a:p>
      </dsp:txBody>
      <dsp:txXfrm>
        <a:off x="94589" y="1433684"/>
        <a:ext cx="3614521" cy="2882900"/>
      </dsp:txXfrm>
    </dsp:sp>
    <dsp:sp modelId="{8B030149-79E1-42EA-80C6-76858656670B}">
      <dsp:nvSpPr>
        <dsp:cNvPr id="0" name=""/>
        <dsp:cNvSpPr/>
      </dsp:nvSpPr>
      <dsp:spPr>
        <a:xfrm>
          <a:off x="2040294" y="2824616"/>
          <a:ext cx="3425352" cy="3425352"/>
        </a:xfrm>
        <a:prstGeom prst="leftCircularArrow">
          <a:avLst>
            <a:gd name="adj1" fmla="val 2958"/>
            <a:gd name="adj2" fmla="val 362401"/>
            <a:gd name="adj3" fmla="val 1746735"/>
            <a:gd name="adj4" fmla="val 8633312"/>
            <a:gd name="adj5" fmla="val 345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61A567-66AC-4BB3-B7B0-7754B20B9557}">
      <dsp:nvSpPr>
        <dsp:cNvPr id="0" name=""/>
        <dsp:cNvSpPr/>
      </dsp:nvSpPr>
      <dsp:spPr>
        <a:xfrm>
          <a:off x="1045247" y="4358330"/>
          <a:ext cx="2825580" cy="11236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76200" rIns="114300" bIns="762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6000" kern="1200" dirty="0"/>
            <a:t>1-kun</a:t>
          </a:r>
          <a:endParaRPr lang="ru-RU" sz="6000" kern="1200" dirty="0"/>
        </a:p>
      </dsp:txBody>
      <dsp:txXfrm>
        <a:off x="1078157" y="4391240"/>
        <a:ext cx="2759760" cy="1057820"/>
      </dsp:txXfrm>
    </dsp:sp>
    <dsp:sp modelId="{653C4BAF-057B-4E0F-93A1-DB17F8DEAE23}">
      <dsp:nvSpPr>
        <dsp:cNvPr id="0" name=""/>
        <dsp:cNvSpPr/>
      </dsp:nvSpPr>
      <dsp:spPr>
        <a:xfrm>
          <a:off x="4326997" y="1981804"/>
          <a:ext cx="3178778" cy="2621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 err="1"/>
            <a:t>Nonushta</a:t>
          </a:r>
          <a:r>
            <a:rPr lang="ru-RU" sz="1600" kern="1200" dirty="0"/>
            <a:t> (7.30-8.00).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 err="1"/>
            <a:t>Tarixiy</a:t>
          </a:r>
          <a:r>
            <a:rPr lang="ru-RU" sz="1600" kern="1200" dirty="0"/>
            <a:t> </a:t>
          </a:r>
          <a:r>
            <a:rPr lang="ru-RU" sz="1600" kern="1200" dirty="0" err="1"/>
            <a:t>joylarga</a:t>
          </a:r>
          <a:r>
            <a:rPr lang="ru-RU" sz="1600" kern="1200" dirty="0"/>
            <a:t> </a:t>
          </a:r>
          <a:r>
            <a:rPr lang="ru-RU" sz="1600" kern="1200" dirty="0" err="1"/>
            <a:t>sayohat</a:t>
          </a:r>
          <a:r>
            <a:rPr lang="ru-RU" sz="1600" kern="1200" dirty="0"/>
            <a:t> (8.00-13.30). 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 err="1"/>
            <a:t>Tushlik</a:t>
          </a:r>
          <a:r>
            <a:rPr lang="ru-RU" sz="1600" kern="1200" dirty="0"/>
            <a:t>  (13.30-14.30). 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 err="1"/>
            <a:t>Bo‘sh</a:t>
          </a:r>
          <a:r>
            <a:rPr lang="ru-RU" sz="1600" kern="1200" dirty="0"/>
            <a:t>  </a:t>
          </a:r>
          <a:r>
            <a:rPr lang="ru-RU" sz="1600" kern="1200" dirty="0" err="1"/>
            <a:t>vaqt</a:t>
          </a:r>
          <a:r>
            <a:rPr lang="ru-RU" sz="1600" kern="1200" dirty="0"/>
            <a:t>  (14.30-20.00).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 err="1"/>
            <a:t>Kechki</a:t>
          </a:r>
          <a:r>
            <a:rPr lang="ru-RU" sz="1600" kern="1200" dirty="0"/>
            <a:t> </a:t>
          </a:r>
          <a:r>
            <a:rPr lang="ru-RU" sz="1600" kern="1200" dirty="0" err="1"/>
            <a:t>ovqat</a:t>
          </a:r>
          <a:r>
            <a:rPr lang="ru-RU" sz="1600" kern="1200" dirty="0"/>
            <a:t> (20.00-21.00). </a:t>
          </a:r>
          <a:r>
            <a:rPr lang="ru-RU" sz="1600" kern="1200" dirty="0" err="1"/>
            <a:t>Uyquga</a:t>
          </a:r>
          <a:r>
            <a:rPr lang="ru-RU" sz="1600" kern="1200" dirty="0"/>
            <a:t> </a:t>
          </a:r>
          <a:r>
            <a:rPr lang="ru-RU" sz="1600" kern="1200" dirty="0" err="1"/>
            <a:t>yotish</a:t>
          </a:r>
          <a:r>
            <a:rPr lang="ru-RU" sz="1600" kern="1200" dirty="0"/>
            <a:t>/</a:t>
          </a:r>
          <a:r>
            <a:rPr lang="ru-RU" sz="1600" kern="1200" dirty="0" err="1"/>
            <a:t>bo‘sh</a:t>
          </a:r>
          <a:r>
            <a:rPr lang="ru-RU" sz="1600" kern="1200" dirty="0"/>
            <a:t> </a:t>
          </a:r>
          <a:r>
            <a:rPr lang="ru-RU" sz="1600" kern="1200" dirty="0" err="1"/>
            <a:t>vaqt</a:t>
          </a:r>
          <a:r>
            <a:rPr lang="ru-RU" sz="1600" kern="1200" dirty="0"/>
            <a:t>.</a:t>
          </a:r>
        </a:p>
      </dsp:txBody>
      <dsp:txXfrm>
        <a:off x="4387333" y="2603961"/>
        <a:ext cx="3058106" cy="1939335"/>
      </dsp:txXfrm>
    </dsp:sp>
    <dsp:sp modelId="{F9AADF2E-366E-4867-BDDA-D9AF994BA122}">
      <dsp:nvSpPr>
        <dsp:cNvPr id="0" name=""/>
        <dsp:cNvSpPr/>
      </dsp:nvSpPr>
      <dsp:spPr>
        <a:xfrm>
          <a:off x="6100210" y="393612"/>
          <a:ext cx="3841147" cy="3841147"/>
        </a:xfrm>
        <a:prstGeom prst="circularArrow">
          <a:avLst>
            <a:gd name="adj1" fmla="val 2638"/>
            <a:gd name="adj2" fmla="val 320762"/>
            <a:gd name="adj3" fmla="val 19503727"/>
            <a:gd name="adj4" fmla="val 12575511"/>
            <a:gd name="adj5" fmla="val 307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73B5A2-A22F-466D-B1F5-2AA3F21E1D65}">
      <dsp:nvSpPr>
        <dsp:cNvPr id="0" name=""/>
        <dsp:cNvSpPr/>
      </dsp:nvSpPr>
      <dsp:spPr>
        <a:xfrm>
          <a:off x="5033392" y="1419984"/>
          <a:ext cx="2825580" cy="11236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76200" rIns="114300" bIns="762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6000" kern="1200" dirty="0"/>
            <a:t>2-kun</a:t>
          </a:r>
          <a:endParaRPr lang="ru-RU" sz="6000" kern="1200" dirty="0"/>
        </a:p>
      </dsp:txBody>
      <dsp:txXfrm>
        <a:off x="5066302" y="1452894"/>
        <a:ext cx="2759760" cy="1057820"/>
      </dsp:txXfrm>
    </dsp:sp>
    <dsp:sp modelId="{F00AF03B-F7D3-46E3-912D-D4816F9A53AD}">
      <dsp:nvSpPr>
        <dsp:cNvPr id="0" name=""/>
        <dsp:cNvSpPr/>
      </dsp:nvSpPr>
      <dsp:spPr>
        <a:xfrm>
          <a:off x="8341533" y="1981804"/>
          <a:ext cx="3178778" cy="2621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Nonushta</a:t>
          </a:r>
          <a:r>
            <a:rPr lang="ru-RU" sz="1500" kern="1200" dirty="0"/>
            <a:t> (7.30-8.00).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Samarqandga</a:t>
          </a:r>
          <a:r>
            <a:rPr lang="ru-RU" sz="1500" kern="1200" dirty="0"/>
            <a:t> </a:t>
          </a:r>
          <a:r>
            <a:rPr lang="ru-RU" sz="1500" kern="1200" dirty="0" err="1"/>
            <a:t>jo‘nash</a:t>
          </a:r>
          <a:r>
            <a:rPr lang="ru-RU" sz="1500" kern="1200" dirty="0"/>
            <a:t> (8.00-13.00).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Joylashish</a:t>
          </a:r>
          <a:r>
            <a:rPr lang="ru-RU" sz="1500" kern="1200" dirty="0"/>
            <a:t> </a:t>
          </a:r>
          <a:r>
            <a:rPr lang="ru-RU" sz="1500" kern="1200" dirty="0" err="1"/>
            <a:t>va</a:t>
          </a:r>
          <a:r>
            <a:rPr lang="ru-RU" sz="1500" kern="1200" dirty="0"/>
            <a:t> </a:t>
          </a:r>
          <a:r>
            <a:rPr lang="ru-RU" sz="1500" kern="1200" dirty="0" err="1"/>
            <a:t>dam</a:t>
          </a:r>
          <a:r>
            <a:rPr lang="ru-RU" sz="1500" kern="1200" dirty="0"/>
            <a:t> </a:t>
          </a:r>
          <a:r>
            <a:rPr lang="ru-RU" sz="1500" kern="1200" dirty="0" err="1"/>
            <a:t>olish</a:t>
          </a:r>
          <a:r>
            <a:rPr lang="ru-RU" sz="1500" kern="1200" dirty="0"/>
            <a:t> (13.00-14.00).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Tushlik</a:t>
          </a:r>
          <a:r>
            <a:rPr lang="ru-RU" sz="1500" kern="1200" dirty="0"/>
            <a:t> (14.00- 15.00).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Shahar</a:t>
          </a:r>
          <a:r>
            <a:rPr lang="ru-RU" sz="1500" kern="1200" dirty="0"/>
            <a:t> </a:t>
          </a:r>
          <a:r>
            <a:rPr lang="ru-RU" sz="1500" kern="1200" dirty="0" err="1"/>
            <a:t>bo‘ylab</a:t>
          </a:r>
          <a:r>
            <a:rPr lang="ru-RU" sz="1500" kern="1200" dirty="0"/>
            <a:t> </a:t>
          </a:r>
          <a:r>
            <a:rPr lang="ru-RU" sz="1500" kern="1200" dirty="0" err="1"/>
            <a:t>sayr</a:t>
          </a:r>
          <a:r>
            <a:rPr lang="ru-RU" sz="1500" kern="1200" dirty="0"/>
            <a:t> </a:t>
          </a:r>
          <a:r>
            <a:rPr lang="ru-RU" sz="1500" kern="1200" dirty="0" err="1"/>
            <a:t>qilish</a:t>
          </a:r>
          <a:r>
            <a:rPr lang="ru-RU" sz="1500" kern="1200" dirty="0"/>
            <a:t>, </a:t>
          </a:r>
          <a:r>
            <a:rPr lang="ru-RU" sz="1500" kern="1200" dirty="0" err="1"/>
            <a:t>Registondagi</a:t>
          </a:r>
          <a:r>
            <a:rPr lang="ru-RU" sz="1500" kern="1200" dirty="0"/>
            <a:t> </a:t>
          </a:r>
          <a:r>
            <a:rPr lang="ru-RU" sz="1500" kern="1200" dirty="0" err="1"/>
            <a:t>teatrlashtirilgan</a:t>
          </a:r>
          <a:r>
            <a:rPr lang="ru-RU" sz="1500" kern="1200" dirty="0"/>
            <a:t> </a:t>
          </a:r>
          <a:r>
            <a:rPr lang="ru-RU" sz="1500" kern="1200" dirty="0" err="1"/>
            <a:t>shouda</a:t>
          </a:r>
          <a:r>
            <a:rPr lang="ru-RU" sz="1500" kern="1200" dirty="0"/>
            <a:t> </a:t>
          </a:r>
          <a:r>
            <a:rPr lang="ru-RU" sz="1500" kern="1200" dirty="0" err="1"/>
            <a:t>ishtirok</a:t>
          </a:r>
          <a:r>
            <a:rPr lang="ru-RU" sz="1500" kern="1200" dirty="0"/>
            <a:t> </a:t>
          </a:r>
          <a:r>
            <a:rPr lang="ru-RU" sz="1500" kern="1200" dirty="0" err="1"/>
            <a:t>etish</a:t>
          </a:r>
          <a:r>
            <a:rPr lang="ru-RU" sz="1500" kern="1200" dirty="0"/>
            <a:t> (15.00-20.00).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Kechki</a:t>
          </a:r>
          <a:r>
            <a:rPr lang="ru-RU" sz="1500" kern="1200" dirty="0"/>
            <a:t> </a:t>
          </a:r>
          <a:r>
            <a:rPr lang="ru-RU" sz="1500" kern="1200" dirty="0" err="1"/>
            <a:t>ovqat</a:t>
          </a:r>
          <a:r>
            <a:rPr lang="ru-RU" sz="1500" kern="1200" dirty="0"/>
            <a:t> (20.00). </a:t>
          </a:r>
          <a:r>
            <a:rPr lang="ru-RU" sz="1500" kern="1200" dirty="0" err="1"/>
            <a:t>Uyquga</a:t>
          </a:r>
          <a:r>
            <a:rPr lang="ru-RU" sz="1500" kern="1200" dirty="0"/>
            <a:t> </a:t>
          </a:r>
          <a:r>
            <a:rPr lang="ru-RU" sz="1500" kern="1200" dirty="0" err="1"/>
            <a:t>yotish</a:t>
          </a:r>
          <a:r>
            <a:rPr lang="ru-RU" sz="1500" kern="1200" dirty="0"/>
            <a:t>/</a:t>
          </a:r>
          <a:r>
            <a:rPr lang="ru-RU" sz="1500" kern="1200" dirty="0" err="1"/>
            <a:t>bo‘sh</a:t>
          </a:r>
          <a:r>
            <a:rPr lang="ru-RU" sz="1500" kern="1200" dirty="0"/>
            <a:t> </a:t>
          </a:r>
          <a:r>
            <a:rPr lang="ru-RU" sz="1500" kern="1200" dirty="0" err="1"/>
            <a:t>vaqt</a:t>
          </a:r>
          <a:r>
            <a:rPr lang="ru-RU" sz="1500" kern="1200" dirty="0"/>
            <a:t>.</a:t>
          </a:r>
        </a:p>
      </dsp:txBody>
      <dsp:txXfrm>
        <a:off x="8401869" y="2042140"/>
        <a:ext cx="3058106" cy="1939335"/>
      </dsp:txXfrm>
    </dsp:sp>
    <dsp:sp modelId="{E8D95EB2-18DD-4334-BE64-9BE3A54240EB}">
      <dsp:nvSpPr>
        <dsp:cNvPr id="0" name=""/>
        <dsp:cNvSpPr/>
      </dsp:nvSpPr>
      <dsp:spPr>
        <a:xfrm>
          <a:off x="9047928" y="4402298"/>
          <a:ext cx="2825580" cy="112364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76200" rIns="114300" bIns="762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6000" kern="1200" dirty="0"/>
            <a:t>3-kun</a:t>
          </a:r>
          <a:endParaRPr lang="ru-RU" sz="6000" kern="1200" dirty="0"/>
        </a:p>
      </dsp:txBody>
      <dsp:txXfrm>
        <a:off x="9080838" y="4435208"/>
        <a:ext cx="2759760" cy="105782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7AA820-7F01-4B23-B37B-607DA527C705}">
      <dsp:nvSpPr>
        <dsp:cNvPr id="0" name=""/>
        <dsp:cNvSpPr/>
      </dsp:nvSpPr>
      <dsp:spPr>
        <a:xfrm>
          <a:off x="7508" y="2091163"/>
          <a:ext cx="2394102" cy="24770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Nonushta</a:t>
          </a:r>
          <a:r>
            <a:rPr lang="ru-RU" sz="1500" kern="1200" dirty="0"/>
            <a:t> (7.30-8.00).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Tarixiy</a:t>
          </a:r>
          <a:r>
            <a:rPr lang="ru-RU" sz="1500" kern="1200" dirty="0"/>
            <a:t> </a:t>
          </a:r>
          <a:r>
            <a:rPr lang="ru-RU" sz="1500" kern="1200" dirty="0" err="1"/>
            <a:t>obidalarga</a:t>
          </a:r>
          <a:r>
            <a:rPr lang="ru-RU" sz="1500" kern="1200" dirty="0"/>
            <a:t> </a:t>
          </a:r>
          <a:r>
            <a:rPr lang="ru-RU" sz="1500" kern="1200" dirty="0" err="1"/>
            <a:t>sayohat</a:t>
          </a:r>
          <a:r>
            <a:rPr lang="ru-RU" sz="1500" kern="1200" dirty="0"/>
            <a:t> (8.00-13.30).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Tushlik</a:t>
          </a:r>
          <a:r>
            <a:rPr lang="ru-RU" sz="1500" kern="1200" dirty="0"/>
            <a:t> (13.30-14.30).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Bo‘sh</a:t>
          </a:r>
          <a:r>
            <a:rPr lang="ru-RU" sz="1500" kern="1200" dirty="0"/>
            <a:t> </a:t>
          </a:r>
          <a:r>
            <a:rPr lang="ru-RU" sz="1500" kern="1200" dirty="0" err="1"/>
            <a:t>vaqt</a:t>
          </a:r>
          <a:r>
            <a:rPr lang="ru-RU" sz="1500" kern="1200" dirty="0"/>
            <a:t> (14.30- 20.00).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Kechki</a:t>
          </a:r>
          <a:r>
            <a:rPr lang="ru-RU" sz="1500" kern="1200" dirty="0"/>
            <a:t> </a:t>
          </a:r>
          <a:r>
            <a:rPr lang="ru-RU" sz="1500" kern="1200" dirty="0" err="1"/>
            <a:t>ovqat</a:t>
          </a:r>
          <a:r>
            <a:rPr lang="ru-RU" sz="1500" kern="1200" dirty="0"/>
            <a:t> (20.00-21.00). </a:t>
          </a:r>
          <a:r>
            <a:rPr lang="ru-RU" sz="1500" kern="1200" dirty="0" err="1"/>
            <a:t>Uyquga</a:t>
          </a:r>
          <a:r>
            <a:rPr lang="ru-RU" sz="1500" kern="1200" dirty="0"/>
            <a:t> </a:t>
          </a:r>
          <a:r>
            <a:rPr lang="ru-RU" sz="1500" kern="1200" dirty="0" err="1"/>
            <a:t>yotish</a:t>
          </a:r>
          <a:r>
            <a:rPr lang="ru-RU" sz="1500" kern="1200" dirty="0"/>
            <a:t>/</a:t>
          </a:r>
          <a:r>
            <a:rPr lang="ru-RU" sz="1500" kern="1200" dirty="0" err="1"/>
            <a:t>bo‘sh</a:t>
          </a:r>
          <a:r>
            <a:rPr lang="ru-RU" sz="1500" kern="1200" dirty="0"/>
            <a:t> </a:t>
          </a:r>
          <a:r>
            <a:rPr lang="ru-RU" sz="1500" kern="1200" dirty="0" err="1"/>
            <a:t>vaqt</a:t>
          </a:r>
          <a:r>
            <a:rPr lang="ru-RU" sz="1500" kern="1200" dirty="0"/>
            <a:t>.</a:t>
          </a:r>
        </a:p>
      </dsp:txBody>
      <dsp:txXfrm>
        <a:off x="64512" y="2148167"/>
        <a:ext cx="2280094" cy="1832237"/>
      </dsp:txXfrm>
    </dsp:sp>
    <dsp:sp modelId="{A96AE51D-BAD7-4DF1-9C88-D08ACBAA5EEB}">
      <dsp:nvSpPr>
        <dsp:cNvPr id="0" name=""/>
        <dsp:cNvSpPr/>
      </dsp:nvSpPr>
      <dsp:spPr>
        <a:xfrm>
          <a:off x="1343780" y="2887345"/>
          <a:ext cx="2817682" cy="2817682"/>
        </a:xfrm>
        <a:prstGeom prst="leftCircularArrow">
          <a:avLst>
            <a:gd name="adj1" fmla="val 2716"/>
            <a:gd name="adj2" fmla="val 330790"/>
            <a:gd name="adj3" fmla="val 2131887"/>
            <a:gd name="adj4" fmla="val 9050075"/>
            <a:gd name="adj5" fmla="val 3168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9E6CEB-BEFC-4651-94E9-BD85F09A28E5}">
      <dsp:nvSpPr>
        <dsp:cNvPr id="0" name=""/>
        <dsp:cNvSpPr/>
      </dsp:nvSpPr>
      <dsp:spPr>
        <a:xfrm>
          <a:off x="530741" y="4096089"/>
          <a:ext cx="2128091" cy="8462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965" tIns="67310" rIns="100965" bIns="6731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5300" kern="1200" dirty="0"/>
            <a:t>4-kun</a:t>
          </a:r>
          <a:endParaRPr lang="ru-RU" sz="5300" kern="1200" dirty="0"/>
        </a:p>
      </dsp:txBody>
      <dsp:txXfrm>
        <a:off x="555527" y="4120875"/>
        <a:ext cx="2078519" cy="796699"/>
      </dsp:txXfrm>
    </dsp:sp>
    <dsp:sp modelId="{5084298A-77CA-4BB4-9438-F206E795E643}">
      <dsp:nvSpPr>
        <dsp:cNvPr id="0" name=""/>
        <dsp:cNvSpPr/>
      </dsp:nvSpPr>
      <dsp:spPr>
        <a:xfrm>
          <a:off x="3032013" y="2072229"/>
          <a:ext cx="2774837" cy="29398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/>
            <a:t>Nonushta</a:t>
          </a:r>
          <a:r>
            <a:rPr lang="ru-RU" sz="1400" kern="1200" dirty="0"/>
            <a:t> (7.30-8.00).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/>
            <a:t>Buxoroga</a:t>
          </a:r>
          <a:r>
            <a:rPr lang="ru-RU" sz="1400" kern="1200" dirty="0"/>
            <a:t> </a:t>
          </a:r>
          <a:r>
            <a:rPr lang="ru-RU" sz="1400" kern="1200" dirty="0" err="1"/>
            <a:t>jo‘nash</a:t>
          </a:r>
          <a:r>
            <a:rPr lang="ru-RU" sz="1400" kern="1200" dirty="0"/>
            <a:t>. (8.00- 12.00)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/>
            <a:t>Joylashish</a:t>
          </a:r>
          <a:r>
            <a:rPr lang="ru-RU" sz="1400" kern="1200" dirty="0"/>
            <a:t> </a:t>
          </a:r>
          <a:r>
            <a:rPr lang="ru-RU" sz="1400" kern="1200" dirty="0" err="1"/>
            <a:t>va</a:t>
          </a:r>
          <a:r>
            <a:rPr lang="ru-RU" sz="1400" kern="1200" dirty="0"/>
            <a:t> </a:t>
          </a:r>
          <a:r>
            <a:rPr lang="ru-RU" sz="1400" kern="1200" dirty="0" err="1"/>
            <a:t>dam</a:t>
          </a:r>
          <a:r>
            <a:rPr lang="ru-RU" sz="1400" kern="1200" dirty="0"/>
            <a:t> </a:t>
          </a:r>
          <a:r>
            <a:rPr lang="ru-RU" sz="1400" kern="1200" dirty="0" err="1"/>
            <a:t>olish</a:t>
          </a:r>
          <a:r>
            <a:rPr lang="ru-RU" sz="1400" kern="1200" dirty="0"/>
            <a:t> (12.00-13.00).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/>
            <a:t>Tushlik</a:t>
          </a:r>
          <a:r>
            <a:rPr lang="ru-RU" sz="1400" kern="1200" dirty="0"/>
            <a:t> (13.00- 14.00).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/>
            <a:t>Shahar</a:t>
          </a:r>
          <a:r>
            <a:rPr lang="ru-RU" sz="1400" kern="1200" dirty="0"/>
            <a:t> </a:t>
          </a:r>
          <a:r>
            <a:rPr lang="ru-RU" sz="1400" kern="1200" dirty="0" err="1"/>
            <a:t>bo‘ylab</a:t>
          </a:r>
          <a:r>
            <a:rPr lang="ru-RU" sz="1400" kern="1200" dirty="0"/>
            <a:t> </a:t>
          </a:r>
          <a:r>
            <a:rPr lang="ru-RU" sz="1400" kern="1200" dirty="0" err="1"/>
            <a:t>sayohat</a:t>
          </a:r>
          <a:r>
            <a:rPr lang="ru-RU" sz="1400" kern="1200" dirty="0"/>
            <a:t>, </a:t>
          </a:r>
          <a:r>
            <a:rPr lang="ru-RU" sz="1400" kern="1200" dirty="0" err="1"/>
            <a:t>Labihovuzdagi</a:t>
          </a:r>
          <a:r>
            <a:rPr lang="ru-RU" sz="1400" kern="1200" dirty="0"/>
            <a:t> </a:t>
          </a:r>
          <a:r>
            <a:rPr lang="ru-RU" sz="1400" kern="1200" dirty="0" err="1"/>
            <a:t>teatrlashtirilgan</a:t>
          </a:r>
          <a:r>
            <a:rPr lang="ru-RU" sz="1400" kern="1200" dirty="0"/>
            <a:t> </a:t>
          </a:r>
          <a:r>
            <a:rPr lang="ru-RU" sz="1400" kern="1200" dirty="0" err="1"/>
            <a:t>shouda</a:t>
          </a:r>
          <a:r>
            <a:rPr lang="ru-RU" sz="1400" kern="1200" dirty="0"/>
            <a:t> </a:t>
          </a:r>
          <a:r>
            <a:rPr lang="ru-RU" sz="1400" kern="1200" dirty="0" err="1"/>
            <a:t>ishtirok</a:t>
          </a:r>
          <a:r>
            <a:rPr lang="ru-RU" sz="1400" kern="1200" dirty="0"/>
            <a:t> </a:t>
          </a:r>
          <a:r>
            <a:rPr lang="ru-RU" sz="1400" kern="1200" dirty="0" err="1"/>
            <a:t>etish</a:t>
          </a:r>
          <a:r>
            <a:rPr lang="ru-RU" sz="1400" kern="1200" dirty="0"/>
            <a:t> (15.00-20.00).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/>
            <a:t>Kechki</a:t>
          </a:r>
          <a:r>
            <a:rPr lang="ru-RU" sz="1400" kern="1200" dirty="0"/>
            <a:t> </a:t>
          </a:r>
          <a:r>
            <a:rPr lang="ru-RU" sz="1400" kern="1200" dirty="0" err="1"/>
            <a:t>ovqat</a:t>
          </a:r>
          <a:r>
            <a:rPr lang="ru-RU" sz="1400" kern="1200" dirty="0"/>
            <a:t> (20.00-21.00). </a:t>
          </a:r>
          <a:r>
            <a:rPr lang="ru-RU" sz="1400" kern="1200" dirty="0" err="1"/>
            <a:t>Uyquga</a:t>
          </a:r>
          <a:r>
            <a:rPr lang="ru-RU" sz="1400" kern="1200" dirty="0"/>
            <a:t> </a:t>
          </a:r>
          <a:r>
            <a:rPr lang="ru-RU" sz="1400" kern="1200" dirty="0" err="1"/>
            <a:t>yotish</a:t>
          </a:r>
          <a:r>
            <a:rPr lang="ru-RU" sz="1400" kern="1200" dirty="0"/>
            <a:t>/</a:t>
          </a:r>
          <a:r>
            <a:rPr lang="ru-RU" sz="1400" kern="1200" dirty="0" err="1"/>
            <a:t>bo‘sh</a:t>
          </a:r>
          <a:r>
            <a:rPr lang="ru-RU" sz="1400" kern="1200" dirty="0"/>
            <a:t> </a:t>
          </a:r>
          <a:r>
            <a:rPr lang="ru-RU" sz="1400" kern="1200" dirty="0" err="1"/>
            <a:t>vaqt</a:t>
          </a:r>
          <a:r>
            <a:rPr lang="ru-RU" sz="1400" kern="1200" dirty="0"/>
            <a:t>.</a:t>
          </a:r>
        </a:p>
      </dsp:txBody>
      <dsp:txXfrm>
        <a:off x="3099668" y="2769861"/>
        <a:ext cx="2639527" cy="2174607"/>
      </dsp:txXfrm>
    </dsp:sp>
    <dsp:sp modelId="{4836E83A-F7E9-401B-B951-4C971AF79D99}">
      <dsp:nvSpPr>
        <dsp:cNvPr id="0" name=""/>
        <dsp:cNvSpPr/>
      </dsp:nvSpPr>
      <dsp:spPr>
        <a:xfrm>
          <a:off x="4480250" y="1011286"/>
          <a:ext cx="2909179" cy="2909179"/>
        </a:xfrm>
        <a:prstGeom prst="circularArrow">
          <a:avLst>
            <a:gd name="adj1" fmla="val 2630"/>
            <a:gd name="adj2" fmla="val 319750"/>
            <a:gd name="adj3" fmla="val 19860627"/>
            <a:gd name="adj4" fmla="val 12931398"/>
            <a:gd name="adj5" fmla="val 3069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72A702-CDD9-4C24-A669-D68209C19C6A}">
      <dsp:nvSpPr>
        <dsp:cNvPr id="0" name=""/>
        <dsp:cNvSpPr/>
      </dsp:nvSpPr>
      <dsp:spPr>
        <a:xfrm>
          <a:off x="3754403" y="1668877"/>
          <a:ext cx="2128091" cy="84627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965" tIns="67310" rIns="100965" bIns="6731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5300" kern="1200" dirty="0"/>
            <a:t>5-kun</a:t>
          </a:r>
          <a:endParaRPr lang="ru-RU" sz="5300" kern="1200" dirty="0"/>
        </a:p>
      </dsp:txBody>
      <dsp:txXfrm>
        <a:off x="3779189" y="1693663"/>
        <a:ext cx="2078519" cy="796699"/>
      </dsp:txXfrm>
    </dsp:sp>
    <dsp:sp modelId="{5922700A-E375-43E1-A4A0-E53394F47CCB}">
      <dsp:nvSpPr>
        <dsp:cNvPr id="0" name=""/>
        <dsp:cNvSpPr/>
      </dsp:nvSpPr>
      <dsp:spPr>
        <a:xfrm>
          <a:off x="6246886" y="2057118"/>
          <a:ext cx="2394102" cy="2545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Nonushta</a:t>
          </a:r>
          <a:r>
            <a:rPr lang="ru-RU" sz="1500" kern="1200" dirty="0"/>
            <a:t> (7.30-8.00).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Tarixiy</a:t>
          </a:r>
          <a:r>
            <a:rPr lang="ru-RU" sz="1500" kern="1200" dirty="0"/>
            <a:t> </a:t>
          </a:r>
          <a:r>
            <a:rPr lang="ru-RU" sz="1500" kern="1200" dirty="0" err="1"/>
            <a:t>obidalarga</a:t>
          </a:r>
          <a:r>
            <a:rPr lang="ru-RU" sz="1500" kern="1200" dirty="0"/>
            <a:t> </a:t>
          </a:r>
          <a:r>
            <a:rPr lang="ru-RU" sz="1500" kern="1200" dirty="0" err="1"/>
            <a:t>sayr</a:t>
          </a:r>
          <a:r>
            <a:rPr lang="ru-RU" sz="1500" kern="1200" dirty="0"/>
            <a:t> </a:t>
          </a:r>
          <a:r>
            <a:rPr lang="ru-RU" sz="1500" kern="1200" dirty="0" err="1"/>
            <a:t>qilish</a:t>
          </a:r>
          <a:r>
            <a:rPr lang="ru-RU" sz="1500" kern="1200" dirty="0"/>
            <a:t> (8.00-13.30).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Tushlik</a:t>
          </a:r>
          <a:r>
            <a:rPr lang="ru-RU" sz="1500" kern="1200" dirty="0"/>
            <a:t> (13.30-14.30).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Bo‘sh</a:t>
          </a:r>
          <a:r>
            <a:rPr lang="ru-RU" sz="1500" kern="1200" dirty="0"/>
            <a:t> </a:t>
          </a:r>
          <a:r>
            <a:rPr lang="ru-RU" sz="1500" kern="1200" dirty="0" err="1"/>
            <a:t>vaqt</a:t>
          </a:r>
          <a:r>
            <a:rPr lang="ru-RU" sz="1500" kern="1200" dirty="0"/>
            <a:t> (14.30- 20.00).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Kechki</a:t>
          </a:r>
          <a:r>
            <a:rPr lang="ru-RU" sz="1500" kern="1200" dirty="0"/>
            <a:t> </a:t>
          </a:r>
          <a:r>
            <a:rPr lang="ru-RU" sz="1500" kern="1200" dirty="0" err="1"/>
            <a:t>ovqat</a:t>
          </a:r>
          <a:r>
            <a:rPr lang="ru-RU" sz="1500" kern="1200" dirty="0"/>
            <a:t> (20.00-21.00). </a:t>
          </a:r>
          <a:r>
            <a:rPr lang="ru-RU" sz="1500" kern="1200" dirty="0" err="1"/>
            <a:t>Uyquga</a:t>
          </a:r>
          <a:r>
            <a:rPr lang="ru-RU" sz="1500" kern="1200" dirty="0"/>
            <a:t> </a:t>
          </a:r>
          <a:r>
            <a:rPr lang="ru-RU" sz="1500" kern="1200" dirty="0" err="1"/>
            <a:t>yotish</a:t>
          </a:r>
          <a:r>
            <a:rPr lang="ru-RU" sz="1500" kern="1200" dirty="0"/>
            <a:t>/</a:t>
          </a:r>
          <a:r>
            <a:rPr lang="ru-RU" sz="1500" kern="1200" dirty="0" err="1"/>
            <a:t>bo‘sh</a:t>
          </a:r>
          <a:r>
            <a:rPr lang="ru-RU" sz="1500" kern="1200" dirty="0"/>
            <a:t> </a:t>
          </a:r>
          <a:r>
            <a:rPr lang="ru-RU" sz="1500" kern="1200" dirty="0" err="1"/>
            <a:t>vaqt</a:t>
          </a:r>
          <a:r>
            <a:rPr lang="ru-RU" sz="1500" kern="1200" dirty="0"/>
            <a:t>.</a:t>
          </a:r>
        </a:p>
      </dsp:txBody>
      <dsp:txXfrm>
        <a:off x="6305468" y="2115700"/>
        <a:ext cx="2276938" cy="1882965"/>
      </dsp:txXfrm>
    </dsp:sp>
    <dsp:sp modelId="{591EDDE9-FBA4-4ED3-AAA6-2FA86619104F}">
      <dsp:nvSpPr>
        <dsp:cNvPr id="0" name=""/>
        <dsp:cNvSpPr/>
      </dsp:nvSpPr>
      <dsp:spPr>
        <a:xfrm>
          <a:off x="7596466" y="2767074"/>
          <a:ext cx="2700892" cy="2700892"/>
        </a:xfrm>
        <a:prstGeom prst="leftCircularArrow">
          <a:avLst>
            <a:gd name="adj1" fmla="val 2833"/>
            <a:gd name="adj2" fmla="val 346042"/>
            <a:gd name="adj3" fmla="val 2131145"/>
            <a:gd name="adj4" fmla="val 9034082"/>
            <a:gd name="adj5" fmla="val 330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D15688-DABE-4B66-B7D6-E676D758C466}">
      <dsp:nvSpPr>
        <dsp:cNvPr id="0" name=""/>
        <dsp:cNvSpPr/>
      </dsp:nvSpPr>
      <dsp:spPr>
        <a:xfrm>
          <a:off x="6778909" y="3894109"/>
          <a:ext cx="2128091" cy="84627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965" tIns="67310" rIns="100965" bIns="6731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5300" kern="1200" dirty="0"/>
            <a:t>6-kun</a:t>
          </a:r>
          <a:endParaRPr lang="ru-RU" sz="5300" kern="1200" dirty="0"/>
        </a:p>
      </dsp:txBody>
      <dsp:txXfrm>
        <a:off x="6803695" y="3918895"/>
        <a:ext cx="2078519" cy="796699"/>
      </dsp:txXfrm>
    </dsp:sp>
    <dsp:sp modelId="{8A54AA3D-A685-475D-9CCA-19CA92ED938A}">
      <dsp:nvSpPr>
        <dsp:cNvPr id="0" name=""/>
        <dsp:cNvSpPr/>
      </dsp:nvSpPr>
      <dsp:spPr>
        <a:xfrm>
          <a:off x="9271392" y="1767256"/>
          <a:ext cx="2589413" cy="31212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Nonushta</a:t>
          </a:r>
          <a:r>
            <a:rPr lang="ru-RU" sz="1500" kern="1200" dirty="0"/>
            <a:t> (7.30-8.00).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/>
            <a:t>Toshkentga jo‘nash (8.00- 18.00). 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/>
            <a:t>Yo‘lda tushlik (13.00-14.00). 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/>
            <a:t>Shahar bo‘ylab sayr qilish (18.00</a:t>
          </a:r>
          <a:r>
            <a:rPr lang="uz-Latn-UZ" sz="1500" kern="1200"/>
            <a:t>-</a:t>
          </a:r>
          <a:r>
            <a:rPr lang="ru-RU" sz="1500" kern="1200"/>
            <a:t>21.00). 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/>
            <a:t>Aeroportga transfert (21.00). 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/>
            <a:t>Parijga uchib ketish (24.00).</a:t>
          </a:r>
          <a:endParaRPr lang="ru-RU" sz="1500" kern="1200" dirty="0"/>
        </a:p>
      </dsp:txBody>
      <dsp:txXfrm>
        <a:off x="9343221" y="2507928"/>
        <a:ext cx="2445755" cy="2308764"/>
      </dsp:txXfrm>
    </dsp:sp>
    <dsp:sp modelId="{04A8606C-693E-4B04-B093-BBD8B3BB3D41}">
      <dsp:nvSpPr>
        <dsp:cNvPr id="0" name=""/>
        <dsp:cNvSpPr/>
      </dsp:nvSpPr>
      <dsp:spPr>
        <a:xfrm>
          <a:off x="9883939" y="1626022"/>
          <a:ext cx="2128091" cy="84627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965" tIns="67310" rIns="100965" bIns="6731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z-Latn-UZ" sz="5300" kern="1200" dirty="0"/>
            <a:t>7-kun</a:t>
          </a:r>
          <a:endParaRPr lang="ru-RU" sz="5300" kern="1200" dirty="0"/>
        </a:p>
      </dsp:txBody>
      <dsp:txXfrm>
        <a:off x="9908725" y="1650808"/>
        <a:ext cx="2078519" cy="79669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2025C-330F-4B52-A627-75EE4BC50BB2}">
      <dsp:nvSpPr>
        <dsp:cNvPr id="0" name=""/>
        <dsp:cNvSpPr/>
      </dsp:nvSpPr>
      <dsp:spPr>
        <a:xfrm>
          <a:off x="1856626" y="1444927"/>
          <a:ext cx="3477097" cy="231922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0904" rIns="120904" bIns="120904" numCol="1" spcCol="1270" anchor="ctr" anchorCtr="0">
          <a:noAutofit/>
        </a:bodyPr>
        <a:lstStyle/>
        <a:p>
          <a:pPr marL="0" lvl="0" indent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 err="1"/>
            <a:t>ya‘ni</a:t>
          </a:r>
          <a:r>
            <a:rPr lang="ru-RU" sz="1700" kern="1200" dirty="0"/>
            <a:t> </a:t>
          </a:r>
          <a:r>
            <a:rPr lang="ru-RU" sz="1700" kern="1200" dirty="0" err="1"/>
            <a:t>joylashish</a:t>
          </a:r>
          <a:r>
            <a:rPr lang="ru-RU" sz="1700" kern="1200" dirty="0"/>
            <a:t>, </a:t>
          </a:r>
          <a:r>
            <a:rPr lang="ru-RU" sz="1700" kern="1200" dirty="0" err="1"/>
            <a:t>ovqatlanish</a:t>
          </a:r>
          <a:r>
            <a:rPr lang="ru-RU" sz="1700" kern="1200" dirty="0"/>
            <a:t>, </a:t>
          </a:r>
          <a:r>
            <a:rPr lang="ru-RU" sz="1700" kern="1200" dirty="0" err="1"/>
            <a:t>ekskursiya</a:t>
          </a:r>
          <a:r>
            <a:rPr lang="ru-RU" sz="1700" kern="1200" dirty="0"/>
            <a:t> </a:t>
          </a:r>
          <a:r>
            <a:rPr lang="ru-RU" sz="1700" kern="1200" dirty="0" err="1"/>
            <a:t>xizmati</a:t>
          </a:r>
          <a:r>
            <a:rPr lang="ru-RU" sz="1700" kern="1200" dirty="0"/>
            <a:t>, </a:t>
          </a:r>
          <a:r>
            <a:rPr lang="ru-RU" sz="1700" kern="1200" dirty="0" err="1"/>
            <a:t>transport</a:t>
          </a:r>
          <a:r>
            <a:rPr lang="ru-RU" sz="1700" kern="1200" dirty="0"/>
            <a:t>, </a:t>
          </a:r>
          <a:r>
            <a:rPr lang="ru-RU" sz="1700" kern="1200" dirty="0" err="1"/>
            <a:t>maishiy</a:t>
          </a:r>
          <a:r>
            <a:rPr lang="ru-RU" sz="1700" kern="1200" dirty="0"/>
            <a:t>, </a:t>
          </a:r>
          <a:r>
            <a:rPr lang="ru-RU" sz="1700" kern="1200" dirty="0" err="1"/>
            <a:t>sport-sog‘lomlashtirish</a:t>
          </a:r>
          <a:r>
            <a:rPr lang="ru-RU" sz="1700" kern="1200" dirty="0"/>
            <a:t>, </a:t>
          </a:r>
          <a:r>
            <a:rPr lang="ru-RU" sz="1700" kern="1200" dirty="0" err="1"/>
            <a:t>jismoniy</a:t>
          </a:r>
          <a:r>
            <a:rPr lang="ru-RU" sz="1700" kern="1200" dirty="0"/>
            <a:t> </a:t>
          </a:r>
          <a:r>
            <a:rPr lang="ru-RU" sz="1700" kern="1200" dirty="0" err="1"/>
            <a:t>tarbiya</a:t>
          </a:r>
          <a:r>
            <a:rPr lang="ru-RU" sz="1700" kern="1200" dirty="0"/>
            <a:t>, </a:t>
          </a:r>
          <a:r>
            <a:rPr lang="ru-RU" sz="1700" kern="1200" dirty="0" err="1"/>
            <a:t>tibbiy</a:t>
          </a:r>
          <a:r>
            <a:rPr lang="ru-RU" sz="1700" kern="1200" dirty="0"/>
            <a:t> </a:t>
          </a:r>
          <a:r>
            <a:rPr lang="ru-RU" sz="1700" kern="1200" dirty="0" err="1"/>
            <a:t>va</a:t>
          </a:r>
          <a:r>
            <a:rPr lang="ru-RU" sz="1700" kern="1200" dirty="0"/>
            <a:t> </a:t>
          </a:r>
          <a:r>
            <a:rPr lang="ru-RU" sz="1700" kern="1200" dirty="0" err="1"/>
            <a:t>boshqa</a:t>
          </a:r>
          <a:r>
            <a:rPr lang="ru-RU" sz="1700" kern="1200" dirty="0"/>
            <a:t> </a:t>
          </a:r>
          <a:r>
            <a:rPr lang="ru-RU" sz="1700" kern="1200" dirty="0" err="1"/>
            <a:t>xizmatlarni</a:t>
          </a:r>
          <a:r>
            <a:rPr lang="ru-RU" sz="1700" kern="1200" dirty="0"/>
            <a:t> </a:t>
          </a:r>
          <a:r>
            <a:rPr lang="ru-RU" sz="1700" kern="1200" dirty="0" err="1"/>
            <a:t>qamrovchi</a:t>
          </a:r>
          <a:r>
            <a:rPr lang="ru-RU" sz="1700" kern="1200" dirty="0"/>
            <a:t> </a:t>
          </a:r>
          <a:r>
            <a:rPr lang="ru-RU" sz="1700" kern="1200" dirty="0" err="1"/>
            <a:t>kompleks</a:t>
          </a:r>
          <a:r>
            <a:rPr lang="ru-RU" sz="1700" kern="1200" dirty="0"/>
            <a:t> </a:t>
          </a:r>
          <a:r>
            <a:rPr lang="ru-RU" sz="1700" kern="1200" dirty="0" err="1"/>
            <a:t>turistik</a:t>
          </a:r>
          <a:r>
            <a:rPr lang="ru-RU" sz="1700" kern="1200" dirty="0"/>
            <a:t> </a:t>
          </a:r>
          <a:r>
            <a:rPr lang="ru-RU" sz="1700" kern="1200" dirty="0" err="1"/>
            <a:t>xizmati</a:t>
          </a:r>
          <a:r>
            <a:rPr lang="ru-RU" sz="1700" kern="1200" dirty="0"/>
            <a:t>. </a:t>
          </a:r>
          <a:r>
            <a:rPr lang="ru-RU" sz="1700" kern="1200" dirty="0" err="1"/>
            <a:t>Bu</a:t>
          </a:r>
          <a:r>
            <a:rPr lang="ru-RU" sz="1700" kern="1200" dirty="0"/>
            <a:t> </a:t>
          </a:r>
          <a:r>
            <a:rPr lang="ru-RU" sz="1700" kern="1200" dirty="0" err="1"/>
            <a:t>turning</a:t>
          </a:r>
          <a:r>
            <a:rPr lang="ru-RU" sz="1700" kern="1200" dirty="0"/>
            <a:t> </a:t>
          </a:r>
          <a:r>
            <a:rPr lang="ru-RU" sz="1700" kern="1200" dirty="0" err="1"/>
            <a:t>narxi</a:t>
          </a:r>
          <a:r>
            <a:rPr lang="ru-RU" sz="1700" kern="1200" dirty="0"/>
            <a:t> </a:t>
          </a:r>
          <a:r>
            <a:rPr lang="ru-RU" sz="1700" kern="1200" dirty="0" err="1"/>
            <a:t>katalog</a:t>
          </a:r>
          <a:r>
            <a:rPr lang="ru-RU" sz="1700" kern="1200" dirty="0"/>
            <a:t> </a:t>
          </a:r>
          <a:r>
            <a:rPr lang="ru-RU" sz="1700" kern="1200" dirty="0" err="1"/>
            <a:t>va</a:t>
          </a:r>
          <a:r>
            <a:rPr lang="ru-RU" sz="1700" kern="1200" dirty="0"/>
            <a:t> </a:t>
          </a:r>
          <a:r>
            <a:rPr lang="ru-RU" sz="1700" kern="1200" dirty="0" err="1"/>
            <a:t>prays-varaqalarda</a:t>
          </a:r>
          <a:r>
            <a:rPr lang="ru-RU" sz="1700" kern="1200" dirty="0"/>
            <a:t> </a:t>
          </a:r>
          <a:r>
            <a:rPr lang="ru-RU" sz="1700" kern="1200" dirty="0" err="1"/>
            <a:t>ko‘rsatiladi</a:t>
          </a:r>
          <a:r>
            <a:rPr lang="ru-RU" sz="1700" kern="1200" dirty="0"/>
            <a:t>.</a:t>
          </a:r>
        </a:p>
      </dsp:txBody>
      <dsp:txXfrm>
        <a:off x="2412961" y="1444927"/>
        <a:ext cx="2920762" cy="2319224"/>
      </dsp:txXfrm>
    </dsp:sp>
    <dsp:sp modelId="{DCE6B8CB-AD46-40AA-B155-D9B9703C3DE6}">
      <dsp:nvSpPr>
        <dsp:cNvPr id="0" name=""/>
        <dsp:cNvSpPr/>
      </dsp:nvSpPr>
      <dsp:spPr>
        <a:xfrm>
          <a:off x="2174" y="517701"/>
          <a:ext cx="2318065" cy="23180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b="1" i="1" kern="1200" dirty="0" err="1"/>
            <a:t>pekij-tur</a:t>
          </a:r>
          <a:endParaRPr lang="ru-RU" sz="3000" kern="1200" dirty="0"/>
        </a:p>
      </dsp:txBody>
      <dsp:txXfrm>
        <a:off x="341647" y="857174"/>
        <a:ext cx="1639119" cy="1639119"/>
      </dsp:txXfrm>
    </dsp:sp>
    <dsp:sp modelId="{CADAD704-3BE8-43EB-A1E1-9CBA900CB78E}">
      <dsp:nvSpPr>
        <dsp:cNvPr id="0" name=""/>
        <dsp:cNvSpPr/>
      </dsp:nvSpPr>
      <dsp:spPr>
        <a:xfrm>
          <a:off x="7651789" y="1444927"/>
          <a:ext cx="3477097" cy="231922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0904" rIns="120904" bIns="120904" numCol="1" spcCol="1270" anchor="ctr" anchorCtr="0">
          <a:noAutofit/>
        </a:bodyPr>
        <a:lstStyle/>
        <a:p>
          <a:pPr marL="0" lvl="0" indent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 err="1"/>
            <a:t>ya‘ni</a:t>
          </a:r>
          <a:r>
            <a:rPr lang="ru-RU" sz="1700" kern="1200" dirty="0"/>
            <a:t> </a:t>
          </a:r>
          <a:r>
            <a:rPr lang="ru-RU" sz="1700" kern="1200" dirty="0" err="1"/>
            <a:t>ixtiyoriy</a:t>
          </a:r>
          <a:r>
            <a:rPr lang="ru-RU" sz="1700" kern="1200" dirty="0"/>
            <a:t> </a:t>
          </a:r>
          <a:r>
            <a:rPr lang="ru-RU" sz="1700" kern="1200" dirty="0" err="1"/>
            <a:t>ravishda</a:t>
          </a:r>
          <a:r>
            <a:rPr lang="ru-RU" sz="1700" kern="1200" dirty="0"/>
            <a:t> </a:t>
          </a:r>
          <a:r>
            <a:rPr lang="ru-RU" sz="1700" kern="1200" dirty="0" err="1"/>
            <a:t>tanlanadigan</a:t>
          </a:r>
          <a:r>
            <a:rPr lang="ru-RU" sz="1700" kern="1200" dirty="0"/>
            <a:t> </a:t>
          </a:r>
          <a:r>
            <a:rPr lang="ru-RU" sz="1700" kern="1200" dirty="0" err="1"/>
            <a:t>alohida</a:t>
          </a:r>
          <a:r>
            <a:rPr lang="ru-RU" sz="1700" kern="1200" dirty="0"/>
            <a:t> </a:t>
          </a:r>
          <a:r>
            <a:rPr lang="ru-RU" sz="1700" kern="1200" dirty="0" err="1"/>
            <a:t>turistik</a:t>
          </a:r>
          <a:r>
            <a:rPr lang="ru-RU" sz="1700" kern="1200" dirty="0"/>
            <a:t> </a:t>
          </a:r>
          <a:r>
            <a:rPr lang="ru-RU" sz="1700" kern="1200" dirty="0" err="1"/>
            <a:t>xizmatlar</a:t>
          </a:r>
          <a:r>
            <a:rPr lang="ru-RU" sz="1700" kern="1200" dirty="0"/>
            <a:t>.</a:t>
          </a:r>
        </a:p>
      </dsp:txBody>
      <dsp:txXfrm>
        <a:off x="8208124" y="1444927"/>
        <a:ext cx="2920762" cy="2319224"/>
      </dsp:txXfrm>
    </dsp:sp>
    <dsp:sp modelId="{30A3D2A1-E55A-486F-9DA8-9A00944C1FFA}">
      <dsp:nvSpPr>
        <dsp:cNvPr id="0" name=""/>
        <dsp:cNvSpPr/>
      </dsp:nvSpPr>
      <dsp:spPr>
        <a:xfrm>
          <a:off x="5797337" y="517701"/>
          <a:ext cx="2318065" cy="23180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b="1" i="1" kern="1200" dirty="0" err="1"/>
            <a:t>eksklyuziv-tur</a:t>
          </a:r>
          <a:endParaRPr lang="ru-RU" sz="3000" kern="1200" dirty="0"/>
        </a:p>
      </dsp:txBody>
      <dsp:txXfrm>
        <a:off x="6136810" y="857174"/>
        <a:ext cx="1639119" cy="16391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2C5A-5890-48D7-8C21-B6AB3A94681D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ABC0D-9EDD-4688-96A0-90689552C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540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2C5A-5890-48D7-8C21-B6AB3A94681D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ABC0D-9EDD-4688-96A0-90689552C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992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2C5A-5890-48D7-8C21-B6AB3A94681D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ABC0D-9EDD-4688-96A0-90689552C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69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2C5A-5890-48D7-8C21-B6AB3A94681D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ABC0D-9EDD-4688-96A0-90689552C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534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2C5A-5890-48D7-8C21-B6AB3A94681D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ABC0D-9EDD-4688-96A0-90689552C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464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2C5A-5890-48D7-8C21-B6AB3A94681D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ABC0D-9EDD-4688-96A0-90689552C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486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2C5A-5890-48D7-8C21-B6AB3A94681D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ABC0D-9EDD-4688-96A0-90689552C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652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2C5A-5890-48D7-8C21-B6AB3A94681D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ABC0D-9EDD-4688-96A0-90689552C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430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2C5A-5890-48D7-8C21-B6AB3A94681D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ABC0D-9EDD-4688-96A0-90689552C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05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2C5A-5890-48D7-8C21-B6AB3A94681D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ABC0D-9EDD-4688-96A0-90689552C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843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2C5A-5890-48D7-8C21-B6AB3A94681D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ABC0D-9EDD-4688-96A0-90689552C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506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2C5A-5890-48D7-8C21-B6AB3A94681D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ABC0D-9EDD-4688-96A0-90689552C37B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5031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2C5A-5890-48D7-8C21-B6AB3A94681D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ABC0D-9EDD-4688-96A0-90689552C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450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2C5A-5890-48D7-8C21-B6AB3A94681D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ABC0D-9EDD-4688-96A0-90689552C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827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2C5A-5890-48D7-8C21-B6AB3A94681D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ABC0D-9EDD-4688-96A0-90689552C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6237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2C5A-5890-48D7-8C21-B6AB3A94681D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ABC0D-9EDD-4688-96A0-90689552C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058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2C5A-5890-48D7-8C21-B6AB3A94681D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ABC0D-9EDD-4688-96A0-90689552C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15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C1B2C5A-5890-48D7-8C21-B6AB3A94681D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0CABC0D-9EDD-4688-96A0-90689552C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821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1" y="2145323"/>
            <a:ext cx="8689976" cy="2262551"/>
          </a:xfrm>
        </p:spPr>
        <p:txBody>
          <a:bodyPr>
            <a:normAutofit fontScale="90000"/>
          </a:bodyPr>
          <a:lstStyle/>
          <a:p>
            <a:r>
              <a:rPr lang="uz-Latn-UZ" sz="2400" u="sng" cap="none" dirty="0"/>
              <a:t>8-ma’ruza:</a:t>
            </a:r>
            <a:br>
              <a:rPr lang="uz-Latn-UZ" sz="2400" dirty="0"/>
            </a:br>
            <a:br>
              <a:rPr lang="uz-Latn-UZ" dirty="0"/>
            </a:br>
            <a:r>
              <a:rPr lang="ru-RU" dirty="0"/>
              <a:t>TURIZM TURLARINI ISHLAB CHIQISH TEXNOLOGIYASI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850" y="5187460"/>
            <a:ext cx="5740034" cy="386861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uz-Latn-UZ" b="1" dirty="0">
                <a:solidFill>
                  <a:schemeClr val="tx1"/>
                </a:solidFill>
              </a:rPr>
              <a:t>Ma’ruzachi: </a:t>
            </a:r>
            <a:r>
              <a:rPr lang="en-US" b="1" dirty="0">
                <a:solidFill>
                  <a:schemeClr val="tx1"/>
                </a:solidFill>
              </a:rPr>
              <a:t>BO‘RIBAYEV </a:t>
            </a:r>
            <a:r>
              <a:rPr lang="en-US" b="1" dirty="0" err="1">
                <a:solidFill>
                  <a:schemeClr val="tx1"/>
                </a:solidFill>
              </a:rPr>
              <a:t>eRKINJON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78" b="99556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4437" y="89022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334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7654" y="258034"/>
            <a:ext cx="10364451" cy="893760"/>
          </a:xfrm>
        </p:spPr>
        <p:txBody>
          <a:bodyPr/>
          <a:lstStyle/>
          <a:p>
            <a:r>
              <a:rPr lang="uz-Latn-UZ" dirty="0"/>
              <a:t>Reja: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318305152"/>
              </p:ext>
            </p:extLst>
          </p:nvPr>
        </p:nvGraphicFramePr>
        <p:xfrm>
          <a:off x="316523" y="1679330"/>
          <a:ext cx="11526715" cy="4554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883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70978575"/>
              </p:ext>
            </p:extLst>
          </p:nvPr>
        </p:nvGraphicFramePr>
        <p:xfrm>
          <a:off x="430823" y="404446"/>
          <a:ext cx="11271739" cy="5978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0351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469" y="131886"/>
            <a:ext cx="11922369" cy="51874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uz-Latn-UZ" sz="2400" cap="none" dirty="0"/>
              <a:t>1. </a:t>
            </a:r>
            <a:r>
              <a:rPr lang="ru-RU" sz="2400" i="1" cap="none" dirty="0" err="1"/>
              <a:t>Turistik</a:t>
            </a:r>
            <a:r>
              <a:rPr lang="ru-RU" sz="2400" i="1" cap="none" dirty="0"/>
              <a:t> </a:t>
            </a:r>
            <a:r>
              <a:rPr lang="ru-RU" sz="2400" i="1" cap="none" dirty="0" err="1"/>
              <a:t>xizmatlarni</a:t>
            </a:r>
            <a:r>
              <a:rPr lang="ru-RU" sz="2400" i="1" cap="none" dirty="0"/>
              <a:t> </a:t>
            </a:r>
            <a:r>
              <a:rPr lang="ru-RU" sz="2400" i="1" cap="none" dirty="0" err="1"/>
              <a:t>loyihalashtirish</a:t>
            </a:r>
            <a:r>
              <a:rPr lang="ru-RU" sz="2400" i="1" cap="none" dirty="0"/>
              <a:t> </a:t>
            </a:r>
            <a:r>
              <a:rPr lang="ru-RU" sz="2400" i="1" cap="none" dirty="0" err="1"/>
              <a:t>va</a:t>
            </a:r>
            <a:r>
              <a:rPr lang="ru-RU" sz="2400" i="1" cap="none" dirty="0"/>
              <a:t> </a:t>
            </a:r>
            <a:r>
              <a:rPr lang="ru-RU" sz="2400" i="1" cap="none" dirty="0" err="1"/>
              <a:t>dasturini</a:t>
            </a:r>
            <a:r>
              <a:rPr lang="ru-RU" sz="2400" i="1" cap="none" dirty="0"/>
              <a:t> </a:t>
            </a:r>
            <a:r>
              <a:rPr lang="ru-RU" sz="2400" i="1" cap="none" dirty="0" err="1"/>
              <a:t>yaratish</a:t>
            </a:r>
            <a:r>
              <a:rPr lang="ru-RU" sz="2400" i="1" cap="none" dirty="0"/>
              <a:t>.</a:t>
            </a:r>
            <a:endParaRPr lang="ru-RU" sz="2400" cap="none" dirty="0"/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149469" y="1266093"/>
            <a:ext cx="6022731" cy="5037992"/>
          </a:xfrm>
          <a:prstGeom prst="verticalScroll">
            <a:avLst>
              <a:gd name="adj" fmla="val 1075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z-Latn-UZ" dirty="0"/>
              <a:t>	</a:t>
            </a:r>
            <a:r>
              <a:rPr lang="ru-RU" sz="2000" i="1" dirty="0" err="1"/>
              <a:t>O‘zbekistonda</a:t>
            </a:r>
            <a:r>
              <a:rPr lang="ru-RU" sz="2000" i="1" dirty="0"/>
              <a:t> </a:t>
            </a:r>
            <a:r>
              <a:rPr lang="ru-RU" sz="2000" i="1" dirty="0" err="1"/>
              <a:t>turistik</a:t>
            </a:r>
            <a:r>
              <a:rPr lang="ru-RU" sz="2000" i="1" dirty="0"/>
              <a:t> </a:t>
            </a:r>
            <a:r>
              <a:rPr lang="ru-RU" sz="2000" i="1" dirty="0" err="1"/>
              <a:t>xizmatlarni</a:t>
            </a:r>
            <a:r>
              <a:rPr lang="ru-RU" sz="2000" i="1" dirty="0"/>
              <a:t> </a:t>
            </a:r>
            <a:r>
              <a:rPr lang="ru-RU" sz="2000" i="1" dirty="0" err="1"/>
              <a:t>shakllantirish</a:t>
            </a:r>
            <a:r>
              <a:rPr lang="ru-RU" sz="2000" i="1" dirty="0"/>
              <a:t> </a:t>
            </a:r>
            <a:r>
              <a:rPr lang="ru-RU" sz="2000" i="1" dirty="0" err="1"/>
              <a:t>Davlat</a:t>
            </a:r>
            <a:r>
              <a:rPr lang="ru-RU" sz="2000" i="1" dirty="0"/>
              <a:t> </a:t>
            </a:r>
            <a:r>
              <a:rPr lang="ru-RU" sz="2000" i="1" dirty="0" err="1"/>
              <a:t>standartlari</a:t>
            </a:r>
            <a:r>
              <a:rPr lang="ru-RU" sz="2000" i="1" dirty="0"/>
              <a:t> </a:t>
            </a:r>
            <a:r>
              <a:rPr lang="ru-RU" sz="2000" i="1" dirty="0" err="1"/>
              <a:t>bilan</a:t>
            </a:r>
            <a:r>
              <a:rPr lang="ru-RU" sz="2000" i="1" dirty="0"/>
              <a:t> </a:t>
            </a:r>
            <a:r>
              <a:rPr lang="ru-RU" sz="2000" i="1" dirty="0" err="1"/>
              <a:t>tartibga</a:t>
            </a:r>
            <a:r>
              <a:rPr lang="ru-RU" sz="2000" i="1" dirty="0"/>
              <a:t> </a:t>
            </a:r>
            <a:r>
              <a:rPr lang="ru-RU" sz="2000" i="1" dirty="0" err="1"/>
              <a:t>solinadi</a:t>
            </a:r>
            <a:r>
              <a:rPr lang="ru-RU" sz="2000" i="1" dirty="0"/>
              <a:t>. </a:t>
            </a:r>
            <a:r>
              <a:rPr lang="ru-RU" sz="2000" i="1" dirty="0" err="1"/>
              <a:t>Turistik</a:t>
            </a:r>
            <a:r>
              <a:rPr lang="ru-RU" sz="2000" i="1" dirty="0"/>
              <a:t> </a:t>
            </a:r>
            <a:r>
              <a:rPr lang="ru-RU" sz="2000" i="1" dirty="0" err="1"/>
              <a:t>xizmatni</a:t>
            </a:r>
            <a:r>
              <a:rPr lang="ru-RU" sz="2000" i="1" dirty="0"/>
              <a:t> </a:t>
            </a:r>
            <a:r>
              <a:rPr lang="ru-RU" sz="2000" i="1" dirty="0" err="1"/>
              <a:t>yo‘lga</a:t>
            </a:r>
            <a:r>
              <a:rPr lang="ru-RU" sz="2000" i="1" dirty="0"/>
              <a:t> </a:t>
            </a:r>
            <a:r>
              <a:rPr lang="ru-RU" sz="2000" i="1" dirty="0" err="1"/>
              <a:t>qo‘yish</a:t>
            </a:r>
            <a:r>
              <a:rPr lang="ru-RU" sz="2000" i="1" dirty="0"/>
              <a:t> </a:t>
            </a:r>
            <a:r>
              <a:rPr lang="ru-RU" sz="2000" i="1" dirty="0" err="1"/>
              <a:t>uchun</a:t>
            </a:r>
            <a:r>
              <a:rPr lang="ru-RU" sz="2000" i="1" dirty="0"/>
              <a:t> </a:t>
            </a:r>
            <a:r>
              <a:rPr lang="ru-RU" sz="2000" i="1" dirty="0" err="1"/>
              <a:t>uning</a:t>
            </a:r>
            <a:r>
              <a:rPr lang="ru-RU" sz="2000" i="1" dirty="0"/>
              <a:t> </a:t>
            </a:r>
            <a:r>
              <a:rPr lang="ru-RU" sz="2000" i="1" dirty="0" err="1"/>
              <a:t>qisqacha</a:t>
            </a:r>
            <a:r>
              <a:rPr lang="ru-RU" sz="2000" i="1" dirty="0"/>
              <a:t> </a:t>
            </a:r>
            <a:r>
              <a:rPr lang="ru-RU" sz="2000" i="1" dirty="0" err="1"/>
              <a:t>xizmatlar</a:t>
            </a:r>
            <a:r>
              <a:rPr lang="ru-RU" sz="2000" i="1" dirty="0"/>
              <a:t> </a:t>
            </a:r>
            <a:r>
              <a:rPr lang="ru-RU" sz="2000" i="1" dirty="0" err="1"/>
              <a:t>bayoni</a:t>
            </a:r>
            <a:r>
              <a:rPr lang="ru-RU" sz="2000" i="1" dirty="0"/>
              <a:t> </a:t>
            </a:r>
            <a:r>
              <a:rPr lang="ru-RU" sz="2000" i="1" dirty="0" err="1"/>
              <a:t>asos</a:t>
            </a:r>
            <a:r>
              <a:rPr lang="ru-RU" sz="2000" i="1" dirty="0"/>
              <a:t> </a:t>
            </a:r>
            <a:r>
              <a:rPr lang="ru-RU" sz="2000" i="1" dirty="0" err="1"/>
              <a:t>bo‘lib</a:t>
            </a:r>
            <a:r>
              <a:rPr lang="ru-RU" sz="2000" i="1" dirty="0"/>
              <a:t> </a:t>
            </a:r>
            <a:r>
              <a:rPr lang="ru-RU" sz="2000" i="1" dirty="0" err="1"/>
              <a:t>xizmat</a:t>
            </a:r>
            <a:r>
              <a:rPr lang="ru-RU" sz="2000" i="1" dirty="0"/>
              <a:t> </a:t>
            </a:r>
            <a:r>
              <a:rPr lang="ru-RU" sz="2000" i="1" dirty="0" err="1"/>
              <a:t>qiladi</a:t>
            </a:r>
            <a:r>
              <a:rPr lang="ru-RU" sz="2000" i="1" dirty="0"/>
              <a:t>. </a:t>
            </a:r>
            <a:r>
              <a:rPr lang="ru-RU" sz="2000" i="1" dirty="0" err="1"/>
              <a:t>Bu</a:t>
            </a:r>
            <a:r>
              <a:rPr lang="ru-RU" sz="2000" i="1" dirty="0"/>
              <a:t> </a:t>
            </a:r>
            <a:r>
              <a:rPr lang="ru-RU" sz="2000" i="1" dirty="0" err="1"/>
              <a:t>bozor</a:t>
            </a:r>
            <a:r>
              <a:rPr lang="ru-RU" sz="2000" i="1" dirty="0"/>
              <a:t> </a:t>
            </a:r>
            <a:r>
              <a:rPr lang="ru-RU" sz="2000" i="1" dirty="0" err="1"/>
              <a:t>ehtiyojlarini</a:t>
            </a:r>
            <a:r>
              <a:rPr lang="ru-RU" sz="2000" i="1" dirty="0"/>
              <a:t> </a:t>
            </a:r>
            <a:r>
              <a:rPr lang="ru-RU" sz="2000" i="1" dirty="0" err="1"/>
              <a:t>o‘rganish</a:t>
            </a:r>
            <a:r>
              <a:rPr lang="ru-RU" sz="2000" i="1" dirty="0"/>
              <a:t> </a:t>
            </a:r>
            <a:r>
              <a:rPr lang="ru-RU" sz="2000" i="1" dirty="0" err="1"/>
              <a:t>natijasida</a:t>
            </a:r>
            <a:r>
              <a:rPr lang="ru-RU" sz="2000" i="1" dirty="0"/>
              <a:t> </a:t>
            </a:r>
            <a:r>
              <a:rPr lang="ru-RU" sz="2000" i="1" dirty="0" err="1"/>
              <a:t>aniqlangan</a:t>
            </a:r>
            <a:r>
              <a:rPr lang="ru-RU" sz="2000" i="1" dirty="0"/>
              <a:t> </a:t>
            </a:r>
            <a:r>
              <a:rPr lang="ru-RU" sz="2000" i="1" dirty="0" err="1"/>
              <a:t>buyurtmachi</a:t>
            </a:r>
            <a:r>
              <a:rPr lang="ru-RU" sz="2000" i="1" dirty="0"/>
              <a:t> </a:t>
            </a:r>
            <a:r>
              <a:rPr lang="ru-RU" sz="2000" i="1" dirty="0" err="1"/>
              <a:t>bilan</a:t>
            </a:r>
            <a:r>
              <a:rPr lang="ru-RU" sz="2000" i="1" dirty="0"/>
              <a:t> </a:t>
            </a:r>
            <a:r>
              <a:rPr lang="ru-RU" sz="2000" i="1" dirty="0" err="1"/>
              <a:t>muvofiqlashtirilgan</a:t>
            </a:r>
            <a:r>
              <a:rPr lang="ru-RU" sz="2000" i="1" dirty="0"/>
              <a:t> </a:t>
            </a:r>
            <a:r>
              <a:rPr lang="ru-RU" sz="2000" i="1" dirty="0" err="1"/>
              <a:t>xizmatlar</a:t>
            </a:r>
            <a:r>
              <a:rPr lang="ru-RU" sz="2000" i="1" dirty="0"/>
              <a:t> </a:t>
            </a:r>
            <a:r>
              <a:rPr lang="ru-RU" sz="2000" i="1" dirty="0" err="1"/>
              <a:t>va</a:t>
            </a:r>
            <a:r>
              <a:rPr lang="ru-RU" sz="2000" i="1" dirty="0"/>
              <a:t> </a:t>
            </a:r>
            <a:r>
              <a:rPr lang="ru-RU" sz="2000" i="1" dirty="0" err="1"/>
              <a:t>xizmatlarni</a:t>
            </a:r>
            <a:r>
              <a:rPr lang="ru-RU" sz="2000" i="1" dirty="0"/>
              <a:t> </a:t>
            </a:r>
            <a:r>
              <a:rPr lang="ru-RU" sz="2000" i="1" dirty="0" err="1"/>
              <a:t>bajaruvchining</a:t>
            </a:r>
            <a:r>
              <a:rPr lang="ru-RU" sz="2000" i="1" dirty="0"/>
              <a:t> </a:t>
            </a:r>
            <a:r>
              <a:rPr lang="ru-RU" sz="2000" i="1" dirty="0" err="1"/>
              <a:t>imkoniyatlarini</a:t>
            </a:r>
            <a:r>
              <a:rPr lang="ru-RU" sz="2000" i="1" dirty="0"/>
              <a:t> </a:t>
            </a:r>
            <a:r>
              <a:rPr lang="ru-RU" sz="2000" i="1" dirty="0" err="1"/>
              <a:t>hisobga</a:t>
            </a:r>
            <a:r>
              <a:rPr lang="ru-RU" sz="2000" i="1" dirty="0"/>
              <a:t> </a:t>
            </a:r>
            <a:r>
              <a:rPr lang="ru-RU" sz="2000" i="1" dirty="0" err="1"/>
              <a:t>oluvchi</a:t>
            </a:r>
            <a:r>
              <a:rPr lang="ru-RU" sz="2000" i="1" dirty="0"/>
              <a:t> </a:t>
            </a:r>
            <a:r>
              <a:rPr lang="ru-RU" sz="2000" i="1" dirty="0" err="1"/>
              <a:t>talablar</a:t>
            </a:r>
            <a:r>
              <a:rPr lang="ru-RU" sz="2000" i="1" dirty="0"/>
              <a:t> </a:t>
            </a:r>
            <a:r>
              <a:rPr lang="ru-RU" sz="2000" i="1" dirty="0" err="1"/>
              <a:t>yig‘indisidan</a:t>
            </a:r>
            <a:r>
              <a:rPr lang="ru-RU" sz="2000" i="1" dirty="0"/>
              <a:t> </a:t>
            </a:r>
            <a:r>
              <a:rPr lang="ru-RU" sz="2000" i="1" dirty="0" err="1"/>
              <a:t>iboratdir</a:t>
            </a:r>
            <a:r>
              <a:rPr lang="ru-RU" sz="2000" i="1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649" y="2343150"/>
            <a:ext cx="4221773" cy="28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65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811215" y="228600"/>
            <a:ext cx="8639908" cy="44547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z-Latn-UZ" cap="none" dirty="0"/>
              <a:t> </a:t>
            </a:r>
            <a:r>
              <a:rPr lang="ru-RU" b="1" cap="none" dirty="0" err="1"/>
              <a:t>Turistik</a:t>
            </a:r>
            <a:r>
              <a:rPr lang="ru-RU" b="1" cap="none" dirty="0"/>
              <a:t> </a:t>
            </a:r>
            <a:r>
              <a:rPr lang="ru-RU" b="1" cap="none" dirty="0" err="1"/>
              <a:t>xizmatlarni</a:t>
            </a:r>
            <a:r>
              <a:rPr lang="ru-RU" b="1" cap="none" dirty="0"/>
              <a:t> </a:t>
            </a:r>
            <a:r>
              <a:rPr lang="ru-RU" b="1" cap="none" dirty="0" err="1"/>
              <a:t>loyihalashtirish</a:t>
            </a:r>
            <a:r>
              <a:rPr lang="ru-RU" b="1" cap="none" dirty="0"/>
              <a:t> </a:t>
            </a:r>
            <a:r>
              <a:rPr lang="ru-RU" b="1" cap="none" dirty="0" err="1"/>
              <a:t>tartibi</a:t>
            </a:r>
            <a:r>
              <a:rPr lang="ru-RU" b="1" cap="none" dirty="0"/>
              <a:t>.</a:t>
            </a:r>
            <a:endParaRPr lang="ru-RU" cap="none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474351551"/>
              </p:ext>
            </p:extLst>
          </p:nvPr>
        </p:nvGraphicFramePr>
        <p:xfrm>
          <a:off x="246185" y="958362"/>
          <a:ext cx="11632223" cy="5697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4241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83931" y="195392"/>
            <a:ext cx="11418275" cy="77176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cap="none" dirty="0" err="1"/>
              <a:t>Turistlarga</a:t>
            </a:r>
            <a:r>
              <a:rPr lang="ru-RU" cap="none" dirty="0"/>
              <a:t> </a:t>
            </a:r>
            <a:r>
              <a:rPr lang="ru-RU" cap="none" dirty="0" err="1"/>
              <a:t>xizmat</a:t>
            </a:r>
            <a:r>
              <a:rPr lang="ru-RU" cap="none" dirty="0"/>
              <a:t> </a:t>
            </a:r>
            <a:r>
              <a:rPr lang="ru-RU" cap="none" dirty="0" err="1"/>
              <a:t>ko‘rsatish</a:t>
            </a:r>
            <a:r>
              <a:rPr lang="ru-RU" cap="none" dirty="0"/>
              <a:t> </a:t>
            </a:r>
            <a:r>
              <a:rPr lang="ru-RU" cap="none" dirty="0" err="1"/>
              <a:t>jarayoniga</a:t>
            </a:r>
            <a:r>
              <a:rPr lang="ru-RU" cap="none" dirty="0"/>
              <a:t> </a:t>
            </a:r>
            <a:r>
              <a:rPr lang="ru-RU" cap="none" dirty="0" err="1"/>
              <a:t>qo‘yiladigan</a:t>
            </a:r>
            <a:r>
              <a:rPr lang="ru-RU" cap="none" dirty="0"/>
              <a:t> </a:t>
            </a:r>
            <a:r>
              <a:rPr lang="ru-RU" cap="none" dirty="0" err="1"/>
              <a:t>talablarni</a:t>
            </a:r>
            <a:r>
              <a:rPr lang="ru-RU" cap="none" dirty="0"/>
              <a:t> </a:t>
            </a:r>
            <a:r>
              <a:rPr lang="ru-RU" cap="none" dirty="0" err="1"/>
              <a:t>batafsil</a:t>
            </a:r>
            <a:r>
              <a:rPr lang="ru-RU" cap="none" dirty="0"/>
              <a:t> </a:t>
            </a:r>
            <a:r>
              <a:rPr lang="ru-RU" cap="none" dirty="0" err="1"/>
              <a:t>yorituvchi</a:t>
            </a:r>
            <a:r>
              <a:rPr lang="ru-RU" cap="none" dirty="0"/>
              <a:t> </a:t>
            </a:r>
            <a:r>
              <a:rPr lang="ru-RU" cap="none" dirty="0" err="1"/>
              <a:t>hujjatlar</a:t>
            </a:r>
            <a:r>
              <a:rPr lang="ru-RU" cap="none" dirty="0"/>
              <a:t> </a:t>
            </a:r>
            <a:r>
              <a:rPr lang="ru-RU" cap="none" dirty="0" err="1"/>
              <a:t>quyidagilarni</a:t>
            </a:r>
            <a:r>
              <a:rPr lang="ru-RU" cap="none" dirty="0"/>
              <a:t> </a:t>
            </a:r>
            <a:r>
              <a:rPr lang="ru-RU" cap="none" dirty="0" err="1"/>
              <a:t>qamrab</a:t>
            </a:r>
            <a:r>
              <a:rPr lang="ru-RU" cap="none" dirty="0"/>
              <a:t> </a:t>
            </a:r>
            <a:r>
              <a:rPr lang="ru-RU" cap="none" dirty="0" err="1"/>
              <a:t>olishi</a:t>
            </a:r>
            <a:r>
              <a:rPr lang="ru-RU" cap="none" dirty="0"/>
              <a:t> </a:t>
            </a:r>
            <a:r>
              <a:rPr lang="ru-RU" cap="none" dirty="0" err="1"/>
              <a:t>shart</a:t>
            </a:r>
            <a:r>
              <a:rPr lang="ru-RU" cap="none" dirty="0"/>
              <a:t>: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104217325"/>
              </p:ext>
            </p:extLst>
          </p:nvPr>
        </p:nvGraphicFramePr>
        <p:xfrm>
          <a:off x="123092" y="1204546"/>
          <a:ext cx="11939954" cy="5565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5187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23390" y="325316"/>
            <a:ext cx="7104185" cy="67700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cap="none" dirty="0" err="1"/>
              <a:t>Sifat</a:t>
            </a:r>
            <a:r>
              <a:rPr lang="ru-RU" sz="2400" cap="none" dirty="0"/>
              <a:t> </a:t>
            </a:r>
            <a:r>
              <a:rPr lang="ru-RU" sz="2400" cap="none" dirty="0" err="1"/>
              <a:t>nazoratini</a:t>
            </a:r>
            <a:r>
              <a:rPr lang="ru-RU" sz="2400" cap="none" dirty="0"/>
              <a:t> </a:t>
            </a:r>
            <a:r>
              <a:rPr lang="ru-RU" sz="2400" cap="none" dirty="0" err="1"/>
              <a:t>loyihalashtirish</a:t>
            </a:r>
            <a:r>
              <a:rPr lang="ru-RU" sz="2400" cap="none" dirty="0"/>
              <a:t> </a:t>
            </a:r>
            <a:r>
              <a:rPr lang="ru-RU" sz="2400" cap="none" dirty="0" err="1"/>
              <a:t>quyidagilardan</a:t>
            </a:r>
            <a:r>
              <a:rPr lang="ru-RU" sz="2400" cap="none" dirty="0"/>
              <a:t> </a:t>
            </a:r>
            <a:r>
              <a:rPr lang="ru-RU" sz="2400" cap="none" dirty="0" err="1"/>
              <a:t>iborat</a:t>
            </a:r>
            <a:r>
              <a:rPr lang="ru-RU" sz="2400" cap="none" dirty="0"/>
              <a:t>: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455654428"/>
              </p:ext>
            </p:extLst>
          </p:nvPr>
        </p:nvGraphicFramePr>
        <p:xfrm>
          <a:off x="79131" y="1301262"/>
          <a:ext cx="12036669" cy="5073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0140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469" y="158263"/>
            <a:ext cx="11825654" cy="50116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cap="none" dirty="0" err="1"/>
              <a:t>Turistik</a:t>
            </a:r>
            <a:r>
              <a:rPr lang="ru-RU" sz="2400" b="1" i="1" cap="none" dirty="0"/>
              <a:t> </a:t>
            </a:r>
            <a:r>
              <a:rPr lang="ru-RU" sz="2400" b="1" i="1" cap="none" dirty="0" err="1"/>
              <a:t>xizmat</a:t>
            </a:r>
            <a:r>
              <a:rPr lang="ru-RU" sz="2400" b="1" i="1" cap="none" dirty="0"/>
              <a:t> </a:t>
            </a:r>
            <a:r>
              <a:rPr lang="ru-RU" sz="2400" b="1" i="1" cap="none" dirty="0" err="1"/>
              <a:t>ko‘rsatish</a:t>
            </a:r>
            <a:r>
              <a:rPr lang="ru-RU" sz="2400" b="1" i="1" cap="none" dirty="0"/>
              <a:t> </a:t>
            </a:r>
            <a:r>
              <a:rPr lang="ru-RU" sz="2400" b="1" i="1" cap="none" dirty="0" err="1"/>
              <a:t>dasturini</a:t>
            </a:r>
            <a:r>
              <a:rPr lang="ru-RU" sz="2400" b="1" i="1" cap="none" dirty="0"/>
              <a:t> </a:t>
            </a:r>
            <a:r>
              <a:rPr lang="ru-RU" sz="2400" b="1" i="1" cap="none" dirty="0" err="1"/>
              <a:t>yaratish</a:t>
            </a:r>
            <a:r>
              <a:rPr lang="ru-RU" sz="2400" b="1" i="1" cap="none" dirty="0"/>
              <a:t> </a:t>
            </a:r>
            <a:r>
              <a:rPr lang="ru-RU" sz="2400" cap="none" dirty="0" err="1"/>
              <a:t>quyidagi</a:t>
            </a:r>
            <a:r>
              <a:rPr lang="ru-RU" sz="2400" cap="none" dirty="0"/>
              <a:t> </a:t>
            </a:r>
            <a:r>
              <a:rPr lang="ru-RU" sz="2400" cap="none" dirty="0" err="1"/>
              <a:t>tushunchalarni</a:t>
            </a:r>
            <a:r>
              <a:rPr lang="ru-RU" sz="2400" cap="none" dirty="0"/>
              <a:t> </a:t>
            </a:r>
            <a:r>
              <a:rPr lang="ru-RU" sz="2400" cap="none" dirty="0" err="1"/>
              <a:t>o‘z</a:t>
            </a:r>
            <a:r>
              <a:rPr lang="ru-RU" sz="2400" cap="none" dirty="0"/>
              <a:t> </a:t>
            </a:r>
            <a:r>
              <a:rPr lang="ru-RU" sz="2400" cap="none" dirty="0" err="1"/>
              <a:t>ichiga</a:t>
            </a:r>
            <a:r>
              <a:rPr lang="ru-RU" sz="2400" cap="none" dirty="0"/>
              <a:t> </a:t>
            </a:r>
            <a:r>
              <a:rPr lang="ru-RU" sz="2400" cap="none" dirty="0" err="1"/>
              <a:t>oladi</a:t>
            </a:r>
            <a:r>
              <a:rPr lang="ru-RU" sz="2400" cap="none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9468" y="861645"/>
            <a:ext cx="11931164" cy="593480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cap="none" dirty="0" err="1"/>
              <a:t>Sayohat</a:t>
            </a:r>
            <a:r>
              <a:rPr lang="ru-RU" cap="none" dirty="0"/>
              <a:t> </a:t>
            </a:r>
            <a:r>
              <a:rPr lang="ru-RU" cap="none" dirty="0" err="1"/>
              <a:t>marshruti</a:t>
            </a:r>
            <a:r>
              <a:rPr lang="ru-RU" cap="none" dirty="0"/>
              <a:t>;</a:t>
            </a:r>
            <a:endParaRPr lang="ru-RU" sz="1600" cap="none" dirty="0"/>
          </a:p>
          <a:p>
            <a:r>
              <a:rPr lang="ru-RU" cap="none" dirty="0" err="1"/>
              <a:t>Xizmatlar</a:t>
            </a:r>
            <a:r>
              <a:rPr lang="ru-RU" cap="none" dirty="0"/>
              <a:t> </a:t>
            </a:r>
            <a:r>
              <a:rPr lang="ru-RU" cap="none" dirty="0" err="1"/>
              <a:t>ijrochisi</a:t>
            </a:r>
            <a:r>
              <a:rPr lang="ru-RU" cap="none" dirty="0"/>
              <a:t> </a:t>
            </a:r>
            <a:r>
              <a:rPr lang="ru-RU" cap="none" dirty="0" err="1"/>
              <a:t>bo‘lgan</a:t>
            </a:r>
            <a:r>
              <a:rPr lang="ru-RU" cap="none" dirty="0"/>
              <a:t> – </a:t>
            </a:r>
            <a:r>
              <a:rPr lang="ru-RU" cap="none" dirty="0" err="1"/>
              <a:t>turistik</a:t>
            </a:r>
            <a:r>
              <a:rPr lang="ru-RU" cap="none" dirty="0"/>
              <a:t> </a:t>
            </a:r>
            <a:r>
              <a:rPr lang="ru-RU" cap="none" dirty="0" err="1"/>
              <a:t>korxonalar</a:t>
            </a:r>
            <a:r>
              <a:rPr lang="ru-RU" cap="none" dirty="0"/>
              <a:t> </a:t>
            </a:r>
            <a:r>
              <a:rPr lang="ru-RU" cap="none" dirty="0" err="1"/>
              <a:t>ro‘yxati</a:t>
            </a:r>
            <a:r>
              <a:rPr lang="ru-RU" cap="none" dirty="0"/>
              <a:t>;</a:t>
            </a:r>
            <a:endParaRPr lang="ru-RU" sz="1600" cap="none" dirty="0"/>
          </a:p>
          <a:p>
            <a:r>
              <a:rPr lang="ru-RU" cap="none" dirty="0" err="1"/>
              <a:t>Xizmatlar</a:t>
            </a:r>
            <a:r>
              <a:rPr lang="ru-RU" cap="none" dirty="0"/>
              <a:t> </a:t>
            </a:r>
            <a:r>
              <a:rPr lang="ru-RU" cap="none" dirty="0" err="1"/>
              <a:t>ijrochisi</a:t>
            </a:r>
            <a:r>
              <a:rPr lang="ru-RU" cap="none" dirty="0"/>
              <a:t> </a:t>
            </a:r>
            <a:r>
              <a:rPr lang="ru-RU" cap="none" dirty="0" err="1"/>
              <a:t>bo‘lgan</a:t>
            </a:r>
            <a:r>
              <a:rPr lang="ru-RU" cap="none" dirty="0"/>
              <a:t> </a:t>
            </a:r>
            <a:r>
              <a:rPr lang="ru-RU" cap="none" dirty="0" err="1"/>
              <a:t>har</a:t>
            </a:r>
            <a:r>
              <a:rPr lang="ru-RU" cap="none" dirty="0"/>
              <a:t> </a:t>
            </a:r>
            <a:r>
              <a:rPr lang="ru-RU" cap="none" dirty="0" err="1"/>
              <a:t>bir</a:t>
            </a:r>
            <a:r>
              <a:rPr lang="ru-RU" cap="none" dirty="0"/>
              <a:t> </a:t>
            </a:r>
            <a:r>
              <a:rPr lang="ru-RU" cap="none" dirty="0" err="1"/>
              <a:t>korxona</a:t>
            </a:r>
            <a:r>
              <a:rPr lang="ru-RU" cap="none" dirty="0"/>
              <a:t> </a:t>
            </a:r>
            <a:r>
              <a:rPr lang="ru-RU" cap="none" dirty="0" err="1"/>
              <a:t>taqdim</a:t>
            </a:r>
            <a:r>
              <a:rPr lang="ru-RU" cap="none" dirty="0"/>
              <a:t> </a:t>
            </a:r>
            <a:r>
              <a:rPr lang="ru-RU" cap="none" dirty="0" err="1"/>
              <a:t>etadigan</a:t>
            </a:r>
            <a:r>
              <a:rPr lang="ru-RU" cap="none" dirty="0"/>
              <a:t> </a:t>
            </a:r>
            <a:r>
              <a:rPr lang="ru-RU" cap="none" dirty="0" err="1"/>
              <a:t>turlar</a:t>
            </a:r>
            <a:r>
              <a:rPr lang="ru-RU" cap="none" dirty="0"/>
              <a:t> </a:t>
            </a:r>
            <a:r>
              <a:rPr lang="ru-RU" cap="none" dirty="0" err="1"/>
              <a:t>vaqti</a:t>
            </a:r>
            <a:r>
              <a:rPr lang="ru-RU" cap="none" dirty="0"/>
              <a:t>;</a:t>
            </a:r>
            <a:endParaRPr lang="ru-RU" sz="1600" cap="none" dirty="0"/>
          </a:p>
          <a:p>
            <a:r>
              <a:rPr lang="ru-RU" cap="none" dirty="0" err="1"/>
              <a:t>Ekskursiyalar</a:t>
            </a:r>
            <a:r>
              <a:rPr lang="ru-RU" cap="none" dirty="0"/>
              <a:t> </a:t>
            </a:r>
            <a:r>
              <a:rPr lang="ru-RU" cap="none" dirty="0" err="1"/>
              <a:t>va</a:t>
            </a:r>
            <a:r>
              <a:rPr lang="ru-RU" cap="none" dirty="0"/>
              <a:t> </a:t>
            </a:r>
            <a:r>
              <a:rPr lang="ru-RU" cap="none" dirty="0" err="1"/>
              <a:t>qadamjo</a:t>
            </a:r>
            <a:r>
              <a:rPr lang="ru-RU" cap="none" dirty="0"/>
              <a:t> </a:t>
            </a:r>
            <a:r>
              <a:rPr lang="ru-RU" cap="none" dirty="0" err="1"/>
              <a:t>obyektlar</a:t>
            </a:r>
            <a:r>
              <a:rPr lang="ru-RU" cap="none" dirty="0"/>
              <a:t> </a:t>
            </a:r>
            <a:r>
              <a:rPr lang="ru-RU" cap="none" dirty="0" err="1"/>
              <a:t>tarkibi</a:t>
            </a:r>
            <a:r>
              <a:rPr lang="ru-RU" cap="none" dirty="0"/>
              <a:t>;</a:t>
            </a:r>
            <a:endParaRPr lang="ru-RU" sz="1600" cap="none" dirty="0"/>
          </a:p>
          <a:p>
            <a:r>
              <a:rPr lang="ru-RU" cap="none" dirty="0" err="1"/>
              <a:t>Turistlar</a:t>
            </a:r>
            <a:r>
              <a:rPr lang="ru-RU" cap="none" dirty="0"/>
              <a:t> </a:t>
            </a:r>
            <a:r>
              <a:rPr lang="ru-RU" cap="none" dirty="0" err="1"/>
              <a:t>sayri</a:t>
            </a:r>
            <a:r>
              <a:rPr lang="ru-RU" cap="none" dirty="0"/>
              <a:t> </a:t>
            </a:r>
            <a:r>
              <a:rPr lang="ru-RU" cap="none" dirty="0" err="1"/>
              <a:t>va</a:t>
            </a:r>
            <a:r>
              <a:rPr lang="ru-RU" cap="none" dirty="0"/>
              <a:t> </a:t>
            </a:r>
            <a:r>
              <a:rPr lang="ru-RU" cap="none" dirty="0" err="1"/>
              <a:t>safarlar</a:t>
            </a:r>
            <a:r>
              <a:rPr lang="ru-RU" cap="none" dirty="0"/>
              <a:t> </a:t>
            </a:r>
            <a:r>
              <a:rPr lang="ru-RU" cap="none" dirty="0" err="1"/>
              <a:t>ro‘yxati</a:t>
            </a:r>
            <a:r>
              <a:rPr lang="ru-RU" cap="none" dirty="0"/>
              <a:t>;</a:t>
            </a:r>
            <a:endParaRPr lang="ru-RU" sz="1600" cap="none" dirty="0"/>
          </a:p>
          <a:p>
            <a:r>
              <a:rPr lang="ru-RU" cap="none" dirty="0" err="1"/>
              <a:t>Dam</a:t>
            </a:r>
            <a:r>
              <a:rPr lang="ru-RU" cap="none" dirty="0"/>
              <a:t> </a:t>
            </a:r>
            <a:r>
              <a:rPr lang="ru-RU" cap="none" dirty="0" err="1"/>
              <a:t>olish</a:t>
            </a:r>
            <a:r>
              <a:rPr lang="ru-RU" cap="none" dirty="0"/>
              <a:t> </a:t>
            </a:r>
            <a:r>
              <a:rPr lang="ru-RU" cap="none" dirty="0" err="1"/>
              <a:t>tadbirlar</a:t>
            </a:r>
            <a:r>
              <a:rPr lang="ru-RU" cap="none" dirty="0"/>
              <a:t> </a:t>
            </a:r>
            <a:r>
              <a:rPr lang="ru-RU" cap="none" dirty="0" err="1"/>
              <a:t>majmuasi</a:t>
            </a:r>
            <a:r>
              <a:rPr lang="ru-RU" cap="none" dirty="0"/>
              <a:t>;</a:t>
            </a:r>
            <a:endParaRPr lang="ru-RU" sz="1600" cap="none" dirty="0"/>
          </a:p>
          <a:p>
            <a:r>
              <a:rPr lang="ru-RU" cap="none" dirty="0" err="1"/>
              <a:t>Marshrutning</a:t>
            </a:r>
            <a:r>
              <a:rPr lang="ru-RU" cap="none" dirty="0"/>
              <a:t> </a:t>
            </a:r>
            <a:r>
              <a:rPr lang="ru-RU" cap="none" dirty="0" err="1"/>
              <a:t>har</a:t>
            </a:r>
            <a:r>
              <a:rPr lang="ru-RU" cap="none" dirty="0"/>
              <a:t> </a:t>
            </a:r>
            <a:r>
              <a:rPr lang="ru-RU" cap="none" dirty="0" err="1"/>
              <a:t>bir</a:t>
            </a:r>
            <a:r>
              <a:rPr lang="ru-RU" cap="none" dirty="0"/>
              <a:t> </a:t>
            </a:r>
            <a:r>
              <a:rPr lang="ru-RU" cap="none" dirty="0" err="1"/>
              <a:t>punktida</a:t>
            </a:r>
            <a:r>
              <a:rPr lang="ru-RU" cap="none" dirty="0"/>
              <a:t> </a:t>
            </a:r>
            <a:r>
              <a:rPr lang="ru-RU" cap="none" dirty="0" err="1"/>
              <a:t>to‘xtash</a:t>
            </a:r>
            <a:r>
              <a:rPr lang="ru-RU" cap="none" dirty="0"/>
              <a:t> </a:t>
            </a:r>
            <a:r>
              <a:rPr lang="ru-RU" cap="none" dirty="0" err="1"/>
              <a:t>vaqti</a:t>
            </a:r>
            <a:r>
              <a:rPr lang="ru-RU" cap="none" dirty="0"/>
              <a:t>;</a:t>
            </a:r>
            <a:endParaRPr lang="ru-RU" sz="1600" cap="none" dirty="0"/>
          </a:p>
          <a:p>
            <a:r>
              <a:rPr lang="ru-RU" cap="none" dirty="0" err="1"/>
              <a:t>Sayohatda</a:t>
            </a:r>
            <a:r>
              <a:rPr lang="ru-RU" cap="none" dirty="0"/>
              <a:t> </a:t>
            </a:r>
            <a:r>
              <a:rPr lang="ru-RU" cap="none" dirty="0" err="1"/>
              <a:t>qatnashayotgan</a:t>
            </a:r>
            <a:r>
              <a:rPr lang="ru-RU" cap="none" dirty="0"/>
              <a:t> </a:t>
            </a:r>
            <a:r>
              <a:rPr lang="ru-RU" cap="none" dirty="0" err="1"/>
              <a:t>turistlar</a:t>
            </a:r>
            <a:r>
              <a:rPr lang="ru-RU" cap="none" dirty="0"/>
              <a:t> </a:t>
            </a:r>
            <a:r>
              <a:rPr lang="ru-RU" cap="none" dirty="0" err="1"/>
              <a:t>soni</a:t>
            </a:r>
            <a:r>
              <a:rPr lang="ru-RU" cap="none" dirty="0"/>
              <a:t>;</a:t>
            </a:r>
            <a:endParaRPr lang="ru-RU" sz="1600" cap="none" dirty="0"/>
          </a:p>
          <a:p>
            <a:r>
              <a:rPr lang="ru-RU" cap="none" dirty="0" err="1"/>
              <a:t>Ichki</a:t>
            </a:r>
            <a:r>
              <a:rPr lang="ru-RU" cap="none" dirty="0"/>
              <a:t> </a:t>
            </a:r>
            <a:r>
              <a:rPr lang="ru-RU" cap="none" dirty="0" err="1"/>
              <a:t>marshrut</a:t>
            </a:r>
            <a:r>
              <a:rPr lang="ru-RU" cap="none" dirty="0"/>
              <a:t> </a:t>
            </a:r>
            <a:r>
              <a:rPr lang="ru-RU" cap="none" dirty="0" err="1"/>
              <a:t>yuk</a:t>
            </a:r>
            <a:r>
              <a:rPr lang="ru-RU" cap="none" dirty="0"/>
              <a:t> </a:t>
            </a:r>
            <a:r>
              <a:rPr lang="ru-RU" cap="none" dirty="0" err="1"/>
              <a:t>tashuvidagi</a:t>
            </a:r>
            <a:r>
              <a:rPr lang="ru-RU" cap="none" dirty="0"/>
              <a:t> </a:t>
            </a:r>
            <a:r>
              <a:rPr lang="ru-RU" cap="none" dirty="0" err="1"/>
              <a:t>transportlar</a:t>
            </a:r>
            <a:r>
              <a:rPr lang="ru-RU" cap="none" dirty="0"/>
              <a:t> </a:t>
            </a:r>
            <a:r>
              <a:rPr lang="ru-RU" cap="none" dirty="0" err="1"/>
              <a:t>turi</a:t>
            </a:r>
            <a:r>
              <a:rPr lang="ru-RU" cap="none" dirty="0"/>
              <a:t>;</a:t>
            </a:r>
            <a:endParaRPr lang="ru-RU" sz="1600" cap="none" dirty="0"/>
          </a:p>
          <a:p>
            <a:r>
              <a:rPr lang="ru-RU" cap="none" dirty="0" err="1"/>
              <a:t>Turizm</a:t>
            </a:r>
            <a:r>
              <a:rPr lang="ru-RU" cap="none" dirty="0"/>
              <a:t> </a:t>
            </a:r>
            <a:r>
              <a:rPr lang="ru-RU" cap="none" dirty="0" err="1"/>
              <a:t>bo‘yicha</a:t>
            </a:r>
            <a:r>
              <a:rPr lang="ru-RU" cap="none" dirty="0"/>
              <a:t> </a:t>
            </a:r>
            <a:r>
              <a:rPr lang="ru-RU" cap="none" dirty="0" err="1"/>
              <a:t>yo‘riqchi-uslubchi</a:t>
            </a:r>
            <a:r>
              <a:rPr lang="ru-RU" cap="none" dirty="0"/>
              <a:t>, </a:t>
            </a:r>
            <a:r>
              <a:rPr lang="ru-RU" cap="none" dirty="0" err="1"/>
              <a:t>ekskursovod</a:t>
            </a:r>
            <a:r>
              <a:rPr lang="ru-RU" cap="none" dirty="0"/>
              <a:t>, </a:t>
            </a:r>
            <a:r>
              <a:rPr lang="ru-RU" cap="none" dirty="0" err="1"/>
              <a:t>gid-tarjimon</a:t>
            </a:r>
            <a:r>
              <a:rPr lang="ru-RU" cap="none" dirty="0"/>
              <a:t>, </a:t>
            </a:r>
            <a:r>
              <a:rPr lang="ru-RU" cap="none" dirty="0" err="1"/>
              <a:t>boshqa</a:t>
            </a:r>
            <a:r>
              <a:rPr lang="ru-RU" cap="none" dirty="0"/>
              <a:t> </a:t>
            </a:r>
            <a:r>
              <a:rPr lang="ru-RU" cap="none" dirty="0" err="1"/>
              <a:t>xizmat</a:t>
            </a:r>
            <a:r>
              <a:rPr lang="ru-RU" cap="none" dirty="0"/>
              <a:t> </a:t>
            </a:r>
            <a:r>
              <a:rPr lang="ru-RU" cap="none" dirty="0" err="1"/>
              <a:t>ko‘rsatuvchi</a:t>
            </a:r>
            <a:r>
              <a:rPr lang="ru-RU" cap="none" dirty="0"/>
              <a:t> </a:t>
            </a:r>
            <a:r>
              <a:rPr lang="ru-RU" cap="none" dirty="0" err="1"/>
              <a:t>personalga</a:t>
            </a:r>
            <a:r>
              <a:rPr lang="ru-RU" cap="none" dirty="0"/>
              <a:t> </a:t>
            </a:r>
            <a:r>
              <a:rPr lang="ru-RU" cap="none" dirty="0" err="1"/>
              <a:t>va</a:t>
            </a:r>
            <a:r>
              <a:rPr lang="ru-RU" cap="none" dirty="0"/>
              <a:t> </a:t>
            </a:r>
            <a:r>
              <a:rPr lang="ru-RU" cap="none" dirty="0" err="1"/>
              <a:t>ularni</a:t>
            </a:r>
            <a:r>
              <a:rPr lang="ru-RU" cap="none" dirty="0"/>
              <a:t> </a:t>
            </a:r>
            <a:r>
              <a:rPr lang="ru-RU" cap="none" dirty="0" err="1"/>
              <a:t>zaruriy</a:t>
            </a:r>
            <a:r>
              <a:rPr lang="ru-RU" cap="none" dirty="0"/>
              <a:t> </a:t>
            </a:r>
            <a:r>
              <a:rPr lang="ru-RU" cap="none" dirty="0" err="1"/>
              <a:t>qayta</a:t>
            </a:r>
            <a:r>
              <a:rPr lang="ru-RU" cap="none" dirty="0"/>
              <a:t> </a:t>
            </a:r>
            <a:r>
              <a:rPr lang="ru-RU" cap="none" dirty="0" err="1"/>
              <a:t>tayyorlashga</a:t>
            </a:r>
            <a:r>
              <a:rPr lang="ru-RU" cap="none" dirty="0"/>
              <a:t> </a:t>
            </a:r>
            <a:r>
              <a:rPr lang="ru-RU" cap="none" dirty="0" err="1"/>
              <a:t>bo‘lgan</a:t>
            </a:r>
            <a:r>
              <a:rPr lang="ru-RU" cap="none" dirty="0"/>
              <a:t> </a:t>
            </a:r>
            <a:r>
              <a:rPr lang="ru-RU" cap="none" dirty="0" err="1"/>
              <a:t>ehtiyoj</a:t>
            </a:r>
            <a:r>
              <a:rPr lang="ru-RU" cap="none" dirty="0"/>
              <a:t>;</a:t>
            </a:r>
            <a:endParaRPr lang="ru-RU" sz="1600" cap="none" dirty="0"/>
          </a:p>
          <a:p>
            <a:r>
              <a:rPr lang="ru-RU" cap="none" dirty="0" err="1"/>
              <a:t>Transport</a:t>
            </a:r>
            <a:r>
              <a:rPr lang="ru-RU" cap="none" dirty="0"/>
              <a:t> </a:t>
            </a:r>
            <a:r>
              <a:rPr lang="ru-RU" cap="none" dirty="0" err="1"/>
              <a:t>vositalari</a:t>
            </a:r>
            <a:r>
              <a:rPr lang="ru-RU" cap="none" dirty="0"/>
              <a:t>;</a:t>
            </a:r>
            <a:endParaRPr lang="uz-Latn-UZ" sz="1600" cap="none" dirty="0"/>
          </a:p>
          <a:p>
            <a:r>
              <a:rPr lang="ru-RU" cap="none" dirty="0" err="1"/>
              <a:t>Reklama</a:t>
            </a:r>
            <a:r>
              <a:rPr lang="ru-RU" cap="none" dirty="0"/>
              <a:t>, </a:t>
            </a:r>
            <a:r>
              <a:rPr lang="ru-RU" cap="none" dirty="0" err="1"/>
              <a:t>axborot</a:t>
            </a:r>
            <a:r>
              <a:rPr lang="ru-RU" cap="none" dirty="0"/>
              <a:t> </a:t>
            </a:r>
            <a:r>
              <a:rPr lang="ru-RU" cap="none" dirty="0" err="1"/>
              <a:t>va</a:t>
            </a:r>
            <a:r>
              <a:rPr lang="ru-RU" cap="none" dirty="0"/>
              <a:t> </a:t>
            </a:r>
            <a:r>
              <a:rPr lang="ru-RU" cap="none" dirty="0" err="1"/>
              <a:t>kartografik</a:t>
            </a:r>
            <a:r>
              <a:rPr lang="ru-RU" cap="none" dirty="0"/>
              <a:t> </a:t>
            </a:r>
            <a:r>
              <a:rPr lang="ru-RU" cap="none" dirty="0" err="1"/>
              <a:t>materiallar</a:t>
            </a:r>
            <a:r>
              <a:rPr lang="ru-RU" cap="none" dirty="0"/>
              <a:t> </a:t>
            </a:r>
            <a:r>
              <a:rPr lang="ru-RU" cap="none" dirty="0" err="1"/>
              <a:t>tayyorlash</a:t>
            </a:r>
            <a:r>
              <a:rPr lang="ru-RU" cap="none" dirty="0"/>
              <a:t>, </a:t>
            </a:r>
            <a:r>
              <a:rPr lang="ru-RU" cap="none" dirty="0" err="1"/>
              <a:t>turistik</a:t>
            </a:r>
            <a:r>
              <a:rPr lang="ru-RU" cap="none" dirty="0"/>
              <a:t> </a:t>
            </a:r>
            <a:r>
              <a:rPr lang="ru-RU" cap="none" dirty="0" err="1"/>
              <a:t>yo‘llanmalari</a:t>
            </a:r>
            <a:r>
              <a:rPr lang="ru-RU" cap="none" dirty="0"/>
              <a:t> </a:t>
            </a:r>
            <a:r>
              <a:rPr lang="ru-RU" cap="none" dirty="0" err="1"/>
              <a:t>uchun</a:t>
            </a:r>
            <a:r>
              <a:rPr lang="ru-RU" cap="none" dirty="0"/>
              <a:t> </a:t>
            </a:r>
            <a:r>
              <a:rPr lang="ru-RU" cap="none" dirty="0" err="1"/>
              <a:t>axborot</a:t>
            </a:r>
            <a:r>
              <a:rPr lang="ru-RU" cap="none" dirty="0"/>
              <a:t> </a:t>
            </a:r>
            <a:r>
              <a:rPr lang="ru-RU" cap="none" dirty="0" err="1"/>
              <a:t>varaqalarida</a:t>
            </a:r>
            <a:r>
              <a:rPr lang="ru-RU" cap="none" dirty="0"/>
              <a:t> </a:t>
            </a:r>
            <a:r>
              <a:rPr lang="ru-RU" cap="none" dirty="0" err="1"/>
              <a:t>sayohat</a:t>
            </a:r>
            <a:r>
              <a:rPr lang="ru-RU" cap="none" dirty="0"/>
              <a:t> </a:t>
            </a:r>
            <a:r>
              <a:rPr lang="ru-RU" cap="none" dirty="0" err="1"/>
              <a:t>tavsifi</a:t>
            </a:r>
            <a:r>
              <a:rPr lang="ru-RU" cap="non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5966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50730" y="677008"/>
            <a:ext cx="9258300" cy="993530"/>
          </a:xfrm>
        </p:spPr>
        <p:txBody>
          <a:bodyPr/>
          <a:lstStyle/>
          <a:p>
            <a:pPr algn="ctr"/>
            <a:r>
              <a:rPr lang="ru-RU" cap="none" dirty="0" err="1"/>
              <a:t>Har</a:t>
            </a:r>
            <a:r>
              <a:rPr lang="ru-RU" cap="none" dirty="0"/>
              <a:t> </a:t>
            </a:r>
            <a:r>
              <a:rPr lang="ru-RU" cap="none" dirty="0" err="1"/>
              <a:t>qanday</a:t>
            </a:r>
            <a:r>
              <a:rPr lang="ru-RU" cap="none" dirty="0"/>
              <a:t> </a:t>
            </a:r>
            <a:r>
              <a:rPr lang="ru-RU" cap="none" dirty="0" err="1"/>
              <a:t>turistik</a:t>
            </a:r>
            <a:r>
              <a:rPr lang="ru-RU" cap="none" dirty="0"/>
              <a:t> </a:t>
            </a:r>
            <a:r>
              <a:rPr lang="ru-RU" cap="none" dirty="0" err="1"/>
              <a:t>korxonaning</a:t>
            </a:r>
            <a:r>
              <a:rPr lang="ru-RU" cap="none" dirty="0"/>
              <a:t> «</a:t>
            </a:r>
            <a:r>
              <a:rPr lang="ru-RU" cap="none" dirty="0" err="1"/>
              <a:t>turistik</a:t>
            </a:r>
            <a:r>
              <a:rPr lang="ru-RU" cap="none" dirty="0"/>
              <a:t> </a:t>
            </a:r>
            <a:r>
              <a:rPr lang="ru-RU" cap="none" dirty="0" err="1"/>
              <a:t>sayohat</a:t>
            </a:r>
            <a:r>
              <a:rPr lang="ru-RU" cap="none" dirty="0"/>
              <a:t>» </a:t>
            </a:r>
            <a:r>
              <a:rPr lang="ru-RU" cap="none" dirty="0" err="1"/>
              <a:t>xizmatini</a:t>
            </a:r>
            <a:r>
              <a:rPr lang="ru-RU" cap="none" dirty="0"/>
              <a:t> </a:t>
            </a:r>
            <a:r>
              <a:rPr lang="ru-RU" cap="none" dirty="0" err="1"/>
              <a:t>loyihalashtirish</a:t>
            </a:r>
            <a:r>
              <a:rPr lang="ru-RU" cap="none" dirty="0"/>
              <a:t> </a:t>
            </a:r>
            <a:r>
              <a:rPr lang="ru-RU" cap="none" dirty="0" err="1"/>
              <a:t>natijasi</a:t>
            </a:r>
            <a:r>
              <a:rPr lang="ru-RU" cap="none" dirty="0"/>
              <a:t> </a:t>
            </a:r>
            <a:r>
              <a:rPr lang="ru-RU" cap="none" dirty="0" err="1"/>
              <a:t>quyidagi</a:t>
            </a:r>
            <a:r>
              <a:rPr lang="ru-RU" cap="none" dirty="0"/>
              <a:t> </a:t>
            </a:r>
            <a:r>
              <a:rPr lang="ru-RU" cap="none" dirty="0" err="1"/>
              <a:t>texnologik</a:t>
            </a:r>
            <a:r>
              <a:rPr lang="ru-RU" cap="none" dirty="0"/>
              <a:t> </a:t>
            </a:r>
            <a:r>
              <a:rPr lang="ru-RU" cap="none" dirty="0" err="1"/>
              <a:t>hujjatlarda</a:t>
            </a:r>
            <a:r>
              <a:rPr lang="ru-RU" cap="none" dirty="0"/>
              <a:t> </a:t>
            </a:r>
            <a:r>
              <a:rPr lang="ru-RU" cap="none" dirty="0" err="1"/>
              <a:t>ifodalanadi</a:t>
            </a:r>
            <a:r>
              <a:rPr lang="ru-RU" cap="none" dirty="0"/>
              <a:t>: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58886229"/>
              </p:ext>
            </p:extLst>
          </p:nvPr>
        </p:nvGraphicFramePr>
        <p:xfrm>
          <a:off x="316523" y="1670538"/>
          <a:ext cx="11526715" cy="4976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2443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15561" y="958363"/>
            <a:ext cx="8853853" cy="685800"/>
          </a:xfrm>
        </p:spPr>
        <p:txBody>
          <a:bodyPr>
            <a:noAutofit/>
          </a:bodyPr>
          <a:lstStyle/>
          <a:p>
            <a:r>
              <a:rPr lang="ru-RU" sz="2400" cap="none" dirty="0" err="1"/>
              <a:t>Turistik</a:t>
            </a:r>
            <a:r>
              <a:rPr lang="ru-RU" sz="2400" cap="none" dirty="0"/>
              <a:t> </a:t>
            </a:r>
            <a:r>
              <a:rPr lang="ru-RU" sz="2400" cap="none" dirty="0" err="1"/>
              <a:t>safarining</a:t>
            </a:r>
            <a:r>
              <a:rPr lang="ru-RU" sz="2400" cap="none" dirty="0"/>
              <a:t> </a:t>
            </a:r>
            <a:r>
              <a:rPr lang="ru-RU" sz="2400" cap="none" dirty="0" err="1"/>
              <a:t>yo‘l</a:t>
            </a:r>
            <a:r>
              <a:rPr lang="ru-RU" sz="2400" cap="none" dirty="0"/>
              <a:t> </a:t>
            </a:r>
            <a:r>
              <a:rPr lang="ru-RU" sz="2400" cap="none" dirty="0" err="1"/>
              <a:t>pasporti</a:t>
            </a:r>
            <a:r>
              <a:rPr lang="ru-RU" sz="2400" cap="none" dirty="0"/>
              <a:t> </a:t>
            </a:r>
            <a:r>
              <a:rPr lang="ru-RU" sz="2400" cap="none" dirty="0" err="1"/>
              <a:t>quyidagi</a:t>
            </a:r>
            <a:r>
              <a:rPr lang="ru-RU" sz="2400" cap="none" dirty="0"/>
              <a:t> </a:t>
            </a:r>
            <a:r>
              <a:rPr lang="ru-RU" sz="2400" cap="none" dirty="0" err="1"/>
              <a:t>tashkilotlar</a:t>
            </a:r>
            <a:r>
              <a:rPr lang="ru-RU" sz="2400" cap="none" dirty="0"/>
              <a:t> </a:t>
            </a:r>
            <a:r>
              <a:rPr lang="ru-RU" sz="2400" cap="none" dirty="0" err="1"/>
              <a:t>bilan</a:t>
            </a:r>
            <a:r>
              <a:rPr lang="ru-RU" sz="2400" cap="none" dirty="0"/>
              <a:t> </a:t>
            </a:r>
            <a:r>
              <a:rPr lang="ru-RU" sz="2400" cap="none" dirty="0" err="1"/>
              <a:t>kelishiladi</a:t>
            </a:r>
            <a:r>
              <a:rPr lang="ru-RU" sz="2400" cap="none" dirty="0"/>
              <a:t>: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059341750"/>
              </p:ext>
            </p:extLst>
          </p:nvPr>
        </p:nvGraphicFramePr>
        <p:xfrm>
          <a:off x="457199" y="2206869"/>
          <a:ext cx="11350869" cy="42466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9455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58402" y="714139"/>
            <a:ext cx="10363826" cy="60470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cap="none" dirty="0"/>
              <a:t>«</a:t>
            </a:r>
            <a:r>
              <a:rPr lang="ru-RU" sz="2400" cap="none" dirty="0" err="1"/>
              <a:t>Ekskursiya</a:t>
            </a:r>
            <a:r>
              <a:rPr lang="ru-RU" sz="2400" cap="none" dirty="0"/>
              <a:t>» </a:t>
            </a:r>
            <a:r>
              <a:rPr lang="ru-RU" sz="2400" cap="none" dirty="0" err="1"/>
              <a:t>xizmati</a:t>
            </a:r>
            <a:r>
              <a:rPr lang="ru-RU" sz="2400" cap="none" dirty="0"/>
              <a:t> </a:t>
            </a:r>
            <a:r>
              <a:rPr lang="ru-RU" sz="2400" cap="none" dirty="0" err="1"/>
              <a:t>loyihalashtirilishi</a:t>
            </a:r>
            <a:r>
              <a:rPr lang="ru-RU" sz="2400" cap="none" dirty="0"/>
              <a:t> </a:t>
            </a:r>
            <a:r>
              <a:rPr lang="ru-RU" sz="2400" cap="none" dirty="0" err="1"/>
              <a:t>quyidagi</a:t>
            </a:r>
            <a:r>
              <a:rPr lang="ru-RU" sz="2400" cap="none" dirty="0"/>
              <a:t> </a:t>
            </a:r>
            <a:r>
              <a:rPr lang="ru-RU" sz="2400" cap="none" dirty="0" err="1"/>
              <a:t>belgilarni</a:t>
            </a:r>
            <a:r>
              <a:rPr lang="ru-RU" sz="2400" cap="none" dirty="0"/>
              <a:t> </a:t>
            </a:r>
            <a:r>
              <a:rPr lang="ru-RU" sz="2400" cap="none" dirty="0" err="1"/>
              <a:t>nazarda</a:t>
            </a:r>
            <a:r>
              <a:rPr lang="ru-RU" sz="2400" cap="none" dirty="0"/>
              <a:t> </a:t>
            </a:r>
            <a:r>
              <a:rPr lang="ru-RU" sz="2400" cap="none" dirty="0" err="1"/>
              <a:t>tutadi</a:t>
            </a:r>
            <a:r>
              <a:rPr lang="ru-RU" sz="2400" cap="none" dirty="0"/>
              <a:t>: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21576815"/>
              </p:ext>
            </p:extLst>
          </p:nvPr>
        </p:nvGraphicFramePr>
        <p:xfrm>
          <a:off x="1" y="1582614"/>
          <a:ext cx="12192000" cy="4879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3933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147" y="123093"/>
            <a:ext cx="11632222" cy="44840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z-Latn-UZ" sz="2800" cap="none" dirty="0"/>
              <a:t>8.2. </a:t>
            </a:r>
            <a:r>
              <a:rPr lang="ru-RU" sz="2800" cap="none" dirty="0" err="1"/>
              <a:t>Turistik</a:t>
            </a:r>
            <a:r>
              <a:rPr lang="ru-RU" sz="2800" cap="none" dirty="0"/>
              <a:t> </a:t>
            </a:r>
            <a:r>
              <a:rPr lang="ru-RU" sz="2800" cap="none" dirty="0" err="1"/>
              <a:t>mahsulotni</a:t>
            </a:r>
            <a:r>
              <a:rPr lang="ru-RU" sz="2800" cap="none" dirty="0"/>
              <a:t> </a:t>
            </a:r>
            <a:r>
              <a:rPr lang="ru-RU" sz="2800" cap="none" dirty="0" err="1"/>
              <a:t>hisoblash</a:t>
            </a:r>
            <a:r>
              <a:rPr lang="ru-RU" sz="2800" cap="none" dirty="0"/>
              <a:t> </a:t>
            </a:r>
            <a:r>
              <a:rPr lang="ru-RU" sz="2800" cap="none" dirty="0" err="1"/>
              <a:t>jarayoni</a:t>
            </a:r>
            <a:endParaRPr lang="ru-RU" sz="2800" cap="none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41839" y="1406769"/>
            <a:ext cx="10928838" cy="7078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i="1" kern="0" dirty="0">
                <a:latin typeface="Ink Free" panose="03080402000500000000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“</a:t>
            </a:r>
            <a:r>
              <a:rPr lang="ru-RU" sz="4000" b="1" i="1" kern="0" dirty="0" err="1">
                <a:latin typeface="Ink Free" panose="03080402000500000000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Buyuk</a:t>
            </a:r>
            <a:r>
              <a:rPr lang="ru-RU" sz="4000" b="1" i="1" kern="0" dirty="0">
                <a:latin typeface="Ink Free" panose="03080402000500000000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</a:t>
            </a:r>
            <a:r>
              <a:rPr lang="ru-RU" sz="4000" b="1" i="1" kern="0" dirty="0" err="1">
                <a:latin typeface="Ink Free" panose="03080402000500000000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ipak</a:t>
            </a:r>
            <a:r>
              <a:rPr lang="ru-RU" sz="4000" b="1" i="1" kern="0" dirty="0">
                <a:latin typeface="Ink Free" panose="03080402000500000000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</a:t>
            </a:r>
            <a:r>
              <a:rPr lang="ru-RU" sz="4000" b="1" i="1" kern="0" dirty="0" err="1">
                <a:latin typeface="Ink Free" panose="03080402000500000000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yo‘lidagi</a:t>
            </a:r>
            <a:r>
              <a:rPr lang="ru-RU" sz="4000" b="1" i="1" kern="0" dirty="0">
                <a:latin typeface="Ink Free" panose="03080402000500000000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</a:t>
            </a:r>
            <a:r>
              <a:rPr lang="ru-RU" sz="4000" b="1" i="1" kern="0" dirty="0" err="1">
                <a:latin typeface="Ink Free" panose="03080402000500000000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qadimgi</a:t>
            </a:r>
            <a:r>
              <a:rPr lang="ru-RU" sz="4000" b="1" i="1" kern="0" dirty="0">
                <a:latin typeface="Ink Free" panose="03080402000500000000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</a:t>
            </a:r>
            <a:r>
              <a:rPr lang="ru-RU" sz="4000" b="1" i="1" kern="0" dirty="0" err="1">
                <a:latin typeface="Ink Free" panose="03080402000500000000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shaharlar</a:t>
            </a:r>
            <a:r>
              <a:rPr lang="ru-RU" sz="4000" b="1" i="1" kern="0" dirty="0">
                <a:latin typeface="Ink Free" panose="03080402000500000000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”</a:t>
            </a:r>
            <a:endParaRPr lang="ru-RU" sz="4000" i="1" dirty="0">
              <a:latin typeface="Ink Free" panose="03080402000500000000" pitchFamily="66" charset="0"/>
              <a:cs typeface="MV Boli" panose="02000500030200090000" pitchFamily="2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b="8603"/>
          <a:stretch/>
        </p:blipFill>
        <p:spPr>
          <a:xfrm>
            <a:off x="641839" y="2508192"/>
            <a:ext cx="2524125" cy="16540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35219"/>
            <a:ext cx="914400" cy="914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7508" y="4305307"/>
            <a:ext cx="2857500" cy="1600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9349" y="5213839"/>
            <a:ext cx="914400" cy="914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9100" y="2449394"/>
            <a:ext cx="2581275" cy="17716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5770" y="3390907"/>
            <a:ext cx="914400" cy="914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22" name="Скругленная соединительная линия 21"/>
          <p:cNvCxnSpPr>
            <a:stCxn id="10" idx="4"/>
            <a:endCxn id="12" idx="4"/>
          </p:cNvCxnSpPr>
          <p:nvPr/>
        </p:nvCxnSpPr>
        <p:spPr>
          <a:xfrm rot="16200000" flipH="1">
            <a:off x="1452564" y="3254254"/>
            <a:ext cx="1878620" cy="3869349"/>
          </a:xfrm>
          <a:prstGeom prst="curvedConnector3">
            <a:avLst>
              <a:gd name="adj1" fmla="val 44306"/>
            </a:avLst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" name="Скругленная соединительная линия 28"/>
          <p:cNvCxnSpPr>
            <a:stCxn id="12" idx="4"/>
            <a:endCxn id="14" idx="2"/>
          </p:cNvCxnSpPr>
          <p:nvPr/>
        </p:nvCxnSpPr>
        <p:spPr>
          <a:xfrm rot="5400000" flipH="1" flipV="1">
            <a:off x="5346093" y="2828562"/>
            <a:ext cx="2280132" cy="4319221"/>
          </a:xfrm>
          <a:prstGeom prst="curvedConnector4">
            <a:avLst>
              <a:gd name="adj1" fmla="val -12725"/>
              <a:gd name="adj2" fmla="val 86031"/>
            </a:avLst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5" name="Объект 2"/>
          <p:cNvSpPr>
            <a:spLocks noGrp="1"/>
          </p:cNvSpPr>
          <p:nvPr>
            <p:ph sz="quarter" idx="13"/>
          </p:nvPr>
        </p:nvSpPr>
        <p:spPr>
          <a:xfrm>
            <a:off x="375138" y="5558211"/>
            <a:ext cx="3191608" cy="928956"/>
          </a:xfrm>
        </p:spPr>
        <p:txBody>
          <a:bodyPr>
            <a:normAutofit/>
          </a:bodyPr>
          <a:lstStyle/>
          <a:p>
            <a:r>
              <a:rPr lang="uz-Latn-UZ" dirty="0"/>
              <a:t>Fransiyaliklar uchun</a:t>
            </a:r>
          </a:p>
          <a:p>
            <a:r>
              <a:rPr lang="ru-RU" dirty="0"/>
              <a:t>7 </a:t>
            </a:r>
            <a:r>
              <a:rPr lang="ru-RU" dirty="0" err="1"/>
              <a:t>kun</a:t>
            </a:r>
            <a:r>
              <a:rPr lang="ru-RU" dirty="0"/>
              <a:t> </a:t>
            </a:r>
            <a:r>
              <a:rPr lang="ru-RU" dirty="0" err="1"/>
              <a:t>va</a:t>
            </a:r>
            <a:r>
              <a:rPr lang="ru-RU" dirty="0"/>
              <a:t> 6 </a:t>
            </a:r>
            <a:r>
              <a:rPr lang="ru-RU" dirty="0" err="1"/>
              <a:t>kecha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9548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2672861" y="96716"/>
            <a:ext cx="7156939" cy="54512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uz-Latn-UZ" sz="2800" dirty="0"/>
              <a:t>Turpaket tarkibi:</a:t>
            </a:r>
            <a:endParaRPr lang="ru-RU" sz="2800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324886124"/>
              </p:ext>
            </p:extLst>
          </p:nvPr>
        </p:nvGraphicFramePr>
        <p:xfrm>
          <a:off x="114301" y="738554"/>
          <a:ext cx="11966330" cy="6031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02979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09661851"/>
              </p:ext>
            </p:extLst>
          </p:nvPr>
        </p:nvGraphicFramePr>
        <p:xfrm>
          <a:off x="175846" y="0"/>
          <a:ext cx="11878408" cy="3332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367"/>
          <p:cNvSpPr txBox="1"/>
          <p:nvPr/>
        </p:nvSpPr>
        <p:spPr>
          <a:xfrm>
            <a:off x="1551842" y="4149969"/>
            <a:ext cx="9407769" cy="13540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250190" marR="191135" algn="ctr">
              <a:lnSpc>
                <a:spcPct val="100000"/>
              </a:lnSpc>
              <a:spcBef>
                <a:spcPts val="1380"/>
              </a:spcBef>
              <a:spcAft>
                <a:spcPts val="0"/>
              </a:spcAft>
            </a:pPr>
            <a:r>
              <a:rPr lang="ru-RU" sz="2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ОТur</a:t>
            </a:r>
            <a:r>
              <a:rPr lang="ru-RU" sz="2800" b="1" i="1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=</a:t>
            </a:r>
            <a:r>
              <a:rPr lang="ru-RU" sz="2800" b="1" i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TSer</a:t>
            </a:r>
            <a:r>
              <a:rPr lang="ru-RU" sz="2800" i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($980)</a:t>
            </a:r>
            <a:r>
              <a:rPr lang="ru-RU" sz="2800" i="1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</a:t>
            </a:r>
            <a:r>
              <a:rPr lang="ru-RU" sz="2800" i="1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SerTr</a:t>
            </a:r>
            <a:r>
              <a:rPr lang="ru-RU" sz="28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($30х7</a:t>
            </a:r>
            <a:r>
              <a:rPr lang="ru-RU" sz="2800" i="1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z-Latn-UZ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kun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800" i="1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</a:t>
            </a:r>
            <a:r>
              <a:rPr lang="ru-RU" sz="28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Acc</a:t>
            </a:r>
            <a:r>
              <a:rPr lang="ru-RU" sz="2800" i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($30х</a:t>
            </a:r>
            <a:r>
              <a:rPr lang="ru-RU" sz="2800" i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ru-RU" sz="2800" i="1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z-Latn-UZ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kun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800" i="1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</a:t>
            </a:r>
            <a:r>
              <a:rPr lang="ru-RU" sz="28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 ($20х7 </a:t>
            </a:r>
            <a:r>
              <a:rPr lang="uz-Latn-UZ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kun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+ </a:t>
            </a:r>
            <a:r>
              <a:rPr lang="ru-RU" sz="2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SerG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($5х7 </a:t>
            </a:r>
            <a:r>
              <a:rPr lang="uz-Latn-UZ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kun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+ </a:t>
            </a:r>
            <a:r>
              <a:rPr lang="ru-RU" sz="2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TurS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($50) + </a:t>
            </a:r>
            <a:r>
              <a:rPr lang="ru-RU" sz="2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IaP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($100) + SK ($2х7) </a:t>
            </a:r>
            <a:r>
              <a:rPr lang="ru-RU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= 1709 </a:t>
            </a:r>
            <a:r>
              <a:rPr lang="uz-Latn-UZ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$</a:t>
            </a:r>
            <a:r>
              <a:rPr lang="ru-RU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991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12747702"/>
              </p:ext>
            </p:extLst>
          </p:nvPr>
        </p:nvGraphicFramePr>
        <p:xfrm>
          <a:off x="123092" y="105508"/>
          <a:ext cx="11878408" cy="6585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23092" y="202225"/>
            <a:ext cx="360484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z-Latn-UZ" sz="3200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Turpaket </a:t>
            </a:r>
            <a:r>
              <a:rPr lang="ru-RU" sz="3200" kern="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marshrut</a:t>
            </a:r>
            <a:r>
              <a:rPr lang="uz-Latn-UZ" sz="3200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i: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24199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20199358"/>
              </p:ext>
            </p:extLst>
          </p:nvPr>
        </p:nvGraphicFramePr>
        <p:xfrm>
          <a:off x="79130" y="105507"/>
          <a:ext cx="12036670" cy="6655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9301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84638" y="3068516"/>
            <a:ext cx="9522070" cy="3648808"/>
          </a:xfrm>
        </p:spPr>
        <p:txBody>
          <a:bodyPr>
            <a:normAutofit fontScale="92500" lnSpcReduction="20000"/>
          </a:bodyPr>
          <a:lstStyle/>
          <a:p>
            <a:r>
              <a:rPr lang="ru-RU" b="1" cap="none" dirty="0"/>
              <a:t>SU </a:t>
            </a:r>
            <a:r>
              <a:rPr lang="ru-RU" cap="none" dirty="0"/>
              <a:t>– </a:t>
            </a:r>
            <a:r>
              <a:rPr lang="ru-RU" cap="none" dirty="0" err="1"/>
              <a:t>turoperatorning</a:t>
            </a:r>
            <a:r>
              <a:rPr lang="ru-RU" cap="none" dirty="0"/>
              <a:t> </a:t>
            </a:r>
            <a:r>
              <a:rPr lang="ru-RU" cap="none" dirty="0" err="1"/>
              <a:t>turpaketi</a:t>
            </a:r>
            <a:r>
              <a:rPr lang="ru-RU" cap="none" dirty="0"/>
              <a:t> </a:t>
            </a:r>
            <a:r>
              <a:rPr lang="ru-RU" cap="none" dirty="0" err="1"/>
              <a:t>ichiga</a:t>
            </a:r>
            <a:r>
              <a:rPr lang="ru-RU" cap="none" dirty="0"/>
              <a:t> </a:t>
            </a:r>
            <a:r>
              <a:rPr lang="ru-RU" cap="none" dirty="0" err="1"/>
              <a:t>kiradigan</a:t>
            </a:r>
            <a:r>
              <a:rPr lang="ru-RU" cap="none" dirty="0"/>
              <a:t> </a:t>
            </a:r>
            <a:r>
              <a:rPr lang="ru-RU" cap="none" dirty="0" err="1"/>
              <a:t>xizmatlar</a:t>
            </a:r>
            <a:r>
              <a:rPr lang="ru-RU" cap="none" dirty="0"/>
              <a:t> </a:t>
            </a:r>
            <a:r>
              <a:rPr lang="ru-RU" cap="none" dirty="0" err="1"/>
              <a:t>tannarxi</a:t>
            </a:r>
            <a:r>
              <a:rPr lang="ru-RU" cap="none" dirty="0"/>
              <a:t>;</a:t>
            </a:r>
          </a:p>
          <a:p>
            <a:r>
              <a:rPr lang="ru-RU" b="1" cap="none" dirty="0" err="1"/>
              <a:t>Stax</a:t>
            </a:r>
            <a:r>
              <a:rPr lang="ru-RU" b="1" cap="none" dirty="0"/>
              <a:t> </a:t>
            </a:r>
            <a:r>
              <a:rPr lang="ru-RU" cap="none" dirty="0"/>
              <a:t>– </a:t>
            </a:r>
            <a:r>
              <a:rPr lang="ru-RU" cap="none" dirty="0" err="1"/>
              <a:t>alohida</a:t>
            </a:r>
            <a:r>
              <a:rPr lang="ru-RU" cap="none" dirty="0"/>
              <a:t> </a:t>
            </a:r>
            <a:r>
              <a:rPr lang="ru-RU" cap="none" dirty="0" err="1"/>
              <a:t>xizmat</a:t>
            </a:r>
            <a:r>
              <a:rPr lang="ru-RU" cap="none" dirty="0"/>
              <a:t> </a:t>
            </a:r>
            <a:r>
              <a:rPr lang="ru-RU" cap="none" dirty="0" err="1"/>
              <a:t>turlari</a:t>
            </a:r>
            <a:r>
              <a:rPr lang="ru-RU" cap="none" dirty="0"/>
              <a:t> </a:t>
            </a:r>
            <a:r>
              <a:rPr lang="ru-RU" cap="none" dirty="0" err="1"/>
              <a:t>bo‘yicha</a:t>
            </a:r>
            <a:r>
              <a:rPr lang="ru-RU" cap="none" dirty="0"/>
              <a:t> </a:t>
            </a:r>
            <a:r>
              <a:rPr lang="ru-RU" cap="none" dirty="0" err="1"/>
              <a:t>bilvosita</a:t>
            </a:r>
            <a:r>
              <a:rPr lang="ru-RU" cap="none" dirty="0"/>
              <a:t> </a:t>
            </a:r>
            <a:r>
              <a:rPr lang="ru-RU" cap="none" dirty="0" err="1"/>
              <a:t>soliqlar</a:t>
            </a:r>
            <a:r>
              <a:rPr lang="ru-RU" cap="none" dirty="0"/>
              <a:t> </a:t>
            </a:r>
            <a:r>
              <a:rPr lang="ru-RU" cap="none" dirty="0" err="1"/>
              <a:t>summasi</a:t>
            </a:r>
            <a:r>
              <a:rPr lang="ru-RU" cap="none" dirty="0"/>
              <a:t> (NDS);</a:t>
            </a:r>
          </a:p>
          <a:p>
            <a:r>
              <a:rPr lang="ru-RU" b="1" cap="none" dirty="0" err="1"/>
              <a:t>Pr</a:t>
            </a:r>
            <a:r>
              <a:rPr lang="uz-Latn-UZ" b="1" cap="none" dirty="0"/>
              <a:t>T</a:t>
            </a:r>
            <a:r>
              <a:rPr lang="ru-RU" b="1" cap="none" dirty="0"/>
              <a:t> </a:t>
            </a:r>
            <a:r>
              <a:rPr lang="ru-RU" cap="none" dirty="0"/>
              <a:t>– </a:t>
            </a:r>
            <a:r>
              <a:rPr lang="ru-RU" cap="none" dirty="0" err="1"/>
              <a:t>turoperatorni</a:t>
            </a:r>
            <a:r>
              <a:rPr lang="ru-RU" cap="none" dirty="0"/>
              <a:t> </a:t>
            </a:r>
            <a:r>
              <a:rPr lang="ru-RU" cap="none" dirty="0" err="1"/>
              <a:t>milliy</a:t>
            </a:r>
            <a:r>
              <a:rPr lang="ru-RU" cap="none" dirty="0"/>
              <a:t> </a:t>
            </a:r>
            <a:r>
              <a:rPr lang="ru-RU" cap="none" dirty="0" err="1"/>
              <a:t>valyutadagi</a:t>
            </a:r>
            <a:r>
              <a:rPr lang="ru-RU" cap="none" dirty="0"/>
              <a:t> </a:t>
            </a:r>
            <a:r>
              <a:rPr lang="ru-RU" cap="none" dirty="0" err="1"/>
              <a:t>foydasi</a:t>
            </a:r>
            <a:r>
              <a:rPr lang="ru-RU" cap="none" dirty="0"/>
              <a:t> (</a:t>
            </a:r>
            <a:r>
              <a:rPr lang="ru-RU" cap="none" dirty="0" err="1"/>
              <a:t>yoki</a:t>
            </a:r>
            <a:r>
              <a:rPr lang="ru-RU" cap="none" dirty="0"/>
              <a:t> </a:t>
            </a:r>
            <a:r>
              <a:rPr lang="ru-RU" cap="none" dirty="0" err="1"/>
              <a:t>dollar</a:t>
            </a:r>
            <a:r>
              <a:rPr lang="ru-RU" cap="none" dirty="0"/>
              <a:t> </a:t>
            </a:r>
            <a:r>
              <a:rPr lang="ru-RU" cap="none" dirty="0" err="1"/>
              <a:t>ekvivalentida</a:t>
            </a:r>
            <a:r>
              <a:rPr lang="ru-RU" cap="none" dirty="0"/>
              <a:t>);</a:t>
            </a:r>
          </a:p>
          <a:p>
            <a:r>
              <a:rPr lang="ru-RU" b="1" cap="none" dirty="0"/>
              <a:t>ZT </a:t>
            </a:r>
            <a:r>
              <a:rPr lang="ru-RU" cap="none" dirty="0"/>
              <a:t>– </a:t>
            </a:r>
            <a:r>
              <a:rPr lang="ru-RU" cap="none" dirty="0" err="1"/>
              <a:t>turpaket</a:t>
            </a:r>
            <a:r>
              <a:rPr lang="ru-RU" cap="none" dirty="0"/>
              <a:t> </a:t>
            </a:r>
            <a:r>
              <a:rPr lang="ru-RU" cap="none" dirty="0" err="1"/>
              <a:t>tarkibiga</a:t>
            </a:r>
            <a:r>
              <a:rPr lang="ru-RU" cap="none" dirty="0"/>
              <a:t> </a:t>
            </a:r>
            <a:r>
              <a:rPr lang="ru-RU" cap="none" dirty="0" err="1"/>
              <a:t>kiruvchi</a:t>
            </a:r>
            <a:r>
              <a:rPr lang="ru-RU" cap="none" dirty="0"/>
              <a:t> </a:t>
            </a:r>
            <a:r>
              <a:rPr lang="ru-RU" cap="none" dirty="0" err="1"/>
              <a:t>alohida</a:t>
            </a:r>
            <a:r>
              <a:rPr lang="ru-RU" cap="none" dirty="0"/>
              <a:t> </a:t>
            </a:r>
            <a:r>
              <a:rPr lang="ru-RU" cap="none" dirty="0" err="1"/>
              <a:t>xizmat</a:t>
            </a:r>
            <a:r>
              <a:rPr lang="ru-RU" cap="none" dirty="0"/>
              <a:t> </a:t>
            </a:r>
            <a:r>
              <a:rPr lang="ru-RU" cap="none" dirty="0" err="1"/>
              <a:t>turlari</a:t>
            </a:r>
            <a:r>
              <a:rPr lang="ru-RU" cap="none" dirty="0"/>
              <a:t> </a:t>
            </a:r>
            <a:r>
              <a:rPr lang="ru-RU" cap="none" dirty="0" err="1"/>
              <a:t>uchun</a:t>
            </a:r>
            <a:r>
              <a:rPr lang="ru-RU" cap="none" dirty="0"/>
              <a:t> </a:t>
            </a:r>
            <a:r>
              <a:rPr lang="ru-RU" cap="none" dirty="0" err="1"/>
              <a:t>turistga</a:t>
            </a:r>
            <a:r>
              <a:rPr lang="ru-RU" cap="none" dirty="0"/>
              <a:t> </a:t>
            </a:r>
            <a:r>
              <a:rPr lang="ru-RU" cap="none" dirty="0" err="1"/>
              <a:t>turoperator</a:t>
            </a:r>
            <a:r>
              <a:rPr lang="ru-RU" cap="none" dirty="0"/>
              <a:t> </a:t>
            </a:r>
            <a:r>
              <a:rPr lang="ru-RU" cap="none" dirty="0" err="1"/>
              <a:t>taqdim</a:t>
            </a:r>
            <a:r>
              <a:rPr lang="ru-RU" cap="none" dirty="0"/>
              <a:t> </a:t>
            </a:r>
            <a:r>
              <a:rPr lang="ru-RU" cap="none" dirty="0" err="1"/>
              <a:t>etayotgan</a:t>
            </a:r>
            <a:r>
              <a:rPr lang="ru-RU" cap="none" dirty="0"/>
              <a:t> </a:t>
            </a:r>
            <a:r>
              <a:rPr lang="ru-RU" cap="none" dirty="0" err="1"/>
              <a:t>chegirma</a:t>
            </a:r>
            <a:r>
              <a:rPr lang="ru-RU" cap="none" dirty="0"/>
              <a:t>;</a:t>
            </a:r>
          </a:p>
          <a:p>
            <a:r>
              <a:rPr lang="ru-RU" b="1" cap="none" dirty="0" err="1"/>
              <a:t>Kd</a:t>
            </a:r>
            <a:r>
              <a:rPr lang="ru-RU" b="1" cap="none" dirty="0"/>
              <a:t> </a:t>
            </a:r>
            <a:r>
              <a:rPr lang="ru-RU" cap="none" dirty="0"/>
              <a:t>– </a:t>
            </a:r>
            <a:r>
              <a:rPr lang="ru-RU" cap="none" dirty="0" err="1"/>
              <a:t>turpaketni</a:t>
            </a:r>
            <a:r>
              <a:rPr lang="ru-RU" cap="none" dirty="0"/>
              <a:t> </a:t>
            </a:r>
            <a:r>
              <a:rPr lang="ru-RU" cap="none" dirty="0" err="1"/>
              <a:t>sotuvchi</a:t>
            </a:r>
            <a:r>
              <a:rPr lang="ru-RU" cap="none" dirty="0"/>
              <a:t> </a:t>
            </a:r>
            <a:r>
              <a:rPr lang="ru-RU" cap="none" dirty="0" err="1"/>
              <a:t>turagentni</a:t>
            </a:r>
            <a:r>
              <a:rPr lang="ru-RU" cap="none" dirty="0"/>
              <a:t> </a:t>
            </a:r>
            <a:r>
              <a:rPr lang="ru-RU" cap="none" dirty="0" err="1"/>
              <a:t>komission</a:t>
            </a:r>
            <a:r>
              <a:rPr lang="ru-RU" cap="none" dirty="0"/>
              <a:t> </a:t>
            </a:r>
            <a:r>
              <a:rPr lang="ru-RU" cap="none" dirty="0" err="1"/>
              <a:t>mukofotlash</a:t>
            </a:r>
            <a:r>
              <a:rPr lang="ru-RU" cap="none" dirty="0"/>
              <a:t> (</a:t>
            </a:r>
            <a:r>
              <a:rPr lang="ru-RU" cap="none" dirty="0" err="1"/>
              <a:t>ko‘p</a:t>
            </a:r>
            <a:r>
              <a:rPr lang="ru-RU" cap="none" dirty="0"/>
              <a:t> </a:t>
            </a:r>
            <a:r>
              <a:rPr lang="ru-RU" cap="none" dirty="0" err="1"/>
              <a:t>hollarda</a:t>
            </a:r>
            <a:r>
              <a:rPr lang="ru-RU" cap="none" dirty="0"/>
              <a:t> </a:t>
            </a:r>
            <a:r>
              <a:rPr lang="ru-RU" cap="none" dirty="0" err="1"/>
              <a:t>bu</a:t>
            </a:r>
            <a:r>
              <a:rPr lang="ru-RU" cap="none" dirty="0"/>
              <a:t> </a:t>
            </a:r>
            <a:r>
              <a:rPr lang="ru-RU" cap="none" dirty="0" err="1"/>
              <a:t>turpaket</a:t>
            </a:r>
            <a:r>
              <a:rPr lang="ru-RU" cap="none" dirty="0"/>
              <a:t> </a:t>
            </a:r>
            <a:r>
              <a:rPr lang="ru-RU" cap="none" dirty="0" err="1"/>
              <a:t>narxiga</a:t>
            </a:r>
            <a:r>
              <a:rPr lang="ru-RU" cap="none" dirty="0"/>
              <a:t> </a:t>
            </a:r>
            <a:r>
              <a:rPr lang="ru-RU" cap="none" dirty="0" err="1"/>
              <a:t>qo‘shimcha</a:t>
            </a:r>
            <a:r>
              <a:rPr lang="ru-RU" cap="none" dirty="0"/>
              <a:t> </a:t>
            </a:r>
            <a:r>
              <a:rPr lang="ru-RU" cap="none" dirty="0" err="1"/>
              <a:t>yoki</a:t>
            </a:r>
            <a:r>
              <a:rPr lang="ru-RU" cap="none" dirty="0"/>
              <a:t> </a:t>
            </a:r>
            <a:r>
              <a:rPr lang="ru-RU" cap="none" dirty="0" err="1"/>
              <a:t>turoperatorni</a:t>
            </a:r>
            <a:r>
              <a:rPr lang="ru-RU" cap="none" dirty="0"/>
              <a:t> </a:t>
            </a:r>
            <a:r>
              <a:rPr lang="ru-RU" cap="none" dirty="0" err="1"/>
              <a:t>turagentning</a:t>
            </a:r>
            <a:r>
              <a:rPr lang="ru-RU" cap="none" dirty="0"/>
              <a:t> </a:t>
            </a:r>
            <a:r>
              <a:rPr lang="ru-RU" cap="none" dirty="0" err="1"/>
              <a:t>foydasiga</a:t>
            </a:r>
            <a:r>
              <a:rPr lang="ru-RU" cap="none" dirty="0"/>
              <a:t> </a:t>
            </a:r>
            <a:r>
              <a:rPr lang="ru-RU" cap="none" dirty="0" err="1"/>
              <a:t>narxdan</a:t>
            </a:r>
            <a:r>
              <a:rPr lang="ru-RU" cap="none" dirty="0"/>
              <a:t> </a:t>
            </a:r>
            <a:r>
              <a:rPr lang="ru-RU" cap="none" dirty="0" err="1"/>
              <a:t>chegirma</a:t>
            </a:r>
            <a:r>
              <a:rPr lang="ru-RU" cap="none" dirty="0"/>
              <a:t>);</a:t>
            </a:r>
          </a:p>
          <a:p>
            <a:r>
              <a:rPr lang="ru-RU" b="1" cap="none" dirty="0" err="1"/>
              <a:t>Ntour</a:t>
            </a:r>
            <a:r>
              <a:rPr lang="ru-RU" b="1" cap="none" dirty="0"/>
              <a:t> </a:t>
            </a:r>
            <a:r>
              <a:rPr lang="ru-RU" cap="none" dirty="0"/>
              <a:t>– </a:t>
            </a:r>
            <a:r>
              <a:rPr lang="ru-RU" cap="none" dirty="0" err="1"/>
              <a:t>guruhdagi</a:t>
            </a:r>
            <a:r>
              <a:rPr lang="ru-RU" cap="none" dirty="0"/>
              <a:t> </a:t>
            </a:r>
            <a:r>
              <a:rPr lang="ru-RU" cap="none" dirty="0" err="1"/>
              <a:t>turistlar</a:t>
            </a:r>
            <a:r>
              <a:rPr lang="ru-RU" cap="none" dirty="0"/>
              <a:t> </a:t>
            </a:r>
            <a:r>
              <a:rPr lang="ru-RU" cap="none" dirty="0" err="1"/>
              <a:t>soni</a:t>
            </a:r>
            <a:r>
              <a:rPr lang="ru-RU" cap="none" dirty="0"/>
              <a:t>;</a:t>
            </a:r>
          </a:p>
          <a:p>
            <a:r>
              <a:rPr lang="ru-RU" b="1" cap="none" dirty="0" err="1"/>
              <a:t>Ngr</a:t>
            </a:r>
            <a:r>
              <a:rPr lang="ru-RU" b="1" cap="none" dirty="0"/>
              <a:t> </a:t>
            </a:r>
            <a:r>
              <a:rPr lang="ru-RU" cap="none" dirty="0"/>
              <a:t>– </a:t>
            </a:r>
            <a:r>
              <a:rPr lang="ru-RU" cap="none" dirty="0" err="1"/>
              <a:t>guruhga</a:t>
            </a:r>
            <a:r>
              <a:rPr lang="ru-RU" cap="none" dirty="0"/>
              <a:t> </a:t>
            </a:r>
            <a:r>
              <a:rPr lang="ru-RU" cap="none" dirty="0" err="1"/>
              <a:t>yo‘lboshchi</a:t>
            </a:r>
            <a:r>
              <a:rPr lang="ru-RU" cap="none" dirty="0"/>
              <a:t> </a:t>
            </a:r>
            <a:r>
              <a:rPr lang="ru-RU" cap="none" dirty="0" err="1"/>
              <a:t>sifatida</a:t>
            </a:r>
            <a:r>
              <a:rPr lang="ru-RU" cap="none" dirty="0"/>
              <a:t> </a:t>
            </a:r>
            <a:r>
              <a:rPr lang="ru-RU" cap="none" dirty="0" err="1"/>
              <a:t>hamkorlik</a:t>
            </a:r>
            <a:r>
              <a:rPr lang="ru-RU" cap="none" dirty="0"/>
              <a:t> </a:t>
            </a:r>
            <a:r>
              <a:rPr lang="ru-RU" cap="none" dirty="0" err="1"/>
              <a:t>qiluvchilarning</a:t>
            </a:r>
            <a:r>
              <a:rPr lang="ru-RU" cap="none" dirty="0"/>
              <a:t> </a:t>
            </a:r>
            <a:r>
              <a:rPr lang="ru-RU" cap="none" dirty="0" err="1"/>
              <a:t>soni</a:t>
            </a:r>
            <a:r>
              <a:rPr lang="ru-RU" cap="none" dirty="0"/>
              <a:t>.</a:t>
            </a:r>
          </a:p>
          <a:p>
            <a:endParaRPr lang="ru-RU" cap="none" dirty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650631" y="87924"/>
            <a:ext cx="11016761" cy="2980592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971" y="937418"/>
            <a:ext cx="7847233" cy="116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124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339" y="96715"/>
            <a:ext cx="12010292" cy="4835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z-Latn-UZ" sz="2400" dirty="0"/>
              <a:t>8.3. </a:t>
            </a:r>
            <a:r>
              <a:rPr lang="ru-RU" sz="2400" dirty="0" err="1"/>
              <a:t>Turistik</a:t>
            </a:r>
            <a:r>
              <a:rPr lang="ru-RU" sz="2400" dirty="0"/>
              <a:t> </a:t>
            </a:r>
            <a:r>
              <a:rPr lang="ru-RU" sz="2400" dirty="0" err="1"/>
              <a:t>marshrutni</a:t>
            </a:r>
            <a:r>
              <a:rPr lang="ru-RU" sz="2400" dirty="0"/>
              <a:t> </a:t>
            </a:r>
            <a:r>
              <a:rPr lang="ru-RU" sz="2400" dirty="0" err="1"/>
              <a:t>ishlab</a:t>
            </a:r>
            <a:r>
              <a:rPr lang="ru-RU" sz="2400" dirty="0"/>
              <a:t> </a:t>
            </a:r>
            <a:r>
              <a:rPr lang="ru-RU" sz="2400" dirty="0" err="1"/>
              <a:t>chiqish</a:t>
            </a:r>
            <a:r>
              <a:rPr lang="ru-RU" sz="2400" dirty="0"/>
              <a:t> </a:t>
            </a:r>
            <a:r>
              <a:rPr lang="ru-RU" sz="2400" dirty="0" err="1"/>
              <a:t>bosqichlari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0339" y="1951893"/>
            <a:ext cx="10524392" cy="518745"/>
          </a:xfrm>
        </p:spPr>
        <p:txBody>
          <a:bodyPr/>
          <a:lstStyle/>
          <a:p>
            <a:r>
              <a:rPr lang="ru-RU" b="1" dirty="0" err="1"/>
              <a:t>turning</a:t>
            </a:r>
            <a:r>
              <a:rPr lang="ru-RU" b="1" dirty="0"/>
              <a:t> </a:t>
            </a:r>
            <a:r>
              <a:rPr lang="ru-RU" b="1" dirty="0" err="1"/>
              <a:t>ikki</a:t>
            </a:r>
            <a:r>
              <a:rPr lang="ru-RU" b="1" dirty="0"/>
              <a:t> </a:t>
            </a:r>
            <a:r>
              <a:rPr lang="ru-RU" b="1" dirty="0" err="1"/>
              <a:t>xil</a:t>
            </a:r>
            <a:r>
              <a:rPr lang="ru-RU" b="1" dirty="0"/>
              <a:t> </a:t>
            </a:r>
            <a:r>
              <a:rPr lang="ru-RU" b="1" dirty="0" err="1"/>
              <a:t>ko‘rinishi</a:t>
            </a:r>
            <a:r>
              <a:rPr lang="ru-RU" b="1" dirty="0"/>
              <a:t> </a:t>
            </a:r>
            <a:r>
              <a:rPr lang="ru-RU" b="1" dirty="0" err="1"/>
              <a:t>mavjud</a:t>
            </a:r>
            <a:r>
              <a:rPr lang="ru-RU" b="1" dirty="0"/>
              <a:t>:</a:t>
            </a:r>
            <a:endParaRPr lang="ru-RU" dirty="0"/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501161" y="1011117"/>
            <a:ext cx="11131061" cy="73855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just"/>
            <a:r>
              <a:rPr lang="uz-Latn-UZ" sz="2000" dirty="0"/>
              <a:t>	</a:t>
            </a:r>
            <a:r>
              <a:rPr lang="ru-RU" sz="2000" dirty="0" err="1"/>
              <a:t>Marshrut</a:t>
            </a:r>
            <a:r>
              <a:rPr lang="ru-RU" sz="2000" dirty="0"/>
              <a:t> </a:t>
            </a:r>
            <a:r>
              <a:rPr lang="ru-RU" sz="2000" dirty="0" err="1"/>
              <a:t>ishlab</a:t>
            </a:r>
            <a:r>
              <a:rPr lang="ru-RU" sz="2000" dirty="0"/>
              <a:t> </a:t>
            </a:r>
            <a:r>
              <a:rPr lang="ru-RU" sz="2000" dirty="0" err="1"/>
              <a:t>chiqilib</a:t>
            </a:r>
            <a:r>
              <a:rPr lang="ru-RU" sz="2000" dirty="0"/>
              <a:t>, </a:t>
            </a:r>
            <a:r>
              <a:rPr lang="ru-RU" sz="2000" dirty="0" err="1"/>
              <a:t>tasdiqlangach</a:t>
            </a:r>
            <a:r>
              <a:rPr lang="ru-RU" sz="2000" dirty="0"/>
              <a:t>, </a:t>
            </a:r>
            <a:r>
              <a:rPr lang="ru-RU" sz="2000" dirty="0" err="1"/>
              <a:t>tur</a:t>
            </a:r>
            <a:r>
              <a:rPr lang="ru-RU" sz="2000" dirty="0"/>
              <a:t> </a:t>
            </a:r>
            <a:r>
              <a:rPr lang="ru-RU" sz="2000" dirty="0" err="1"/>
              <a:t>deb</a:t>
            </a:r>
            <a:r>
              <a:rPr lang="ru-RU" sz="2000" dirty="0"/>
              <a:t> </a:t>
            </a:r>
            <a:r>
              <a:rPr lang="ru-RU" sz="2000" dirty="0" err="1"/>
              <a:t>ataluvchi</a:t>
            </a:r>
            <a:r>
              <a:rPr lang="uz-Latn-UZ" sz="2000" dirty="0"/>
              <a:t> </a:t>
            </a:r>
            <a:r>
              <a:rPr lang="ru-RU" sz="2000" dirty="0"/>
              <a:t>«</a:t>
            </a:r>
            <a:r>
              <a:rPr lang="ru-RU" sz="2000" dirty="0" err="1"/>
              <a:t>qobiqqa</a:t>
            </a:r>
            <a:r>
              <a:rPr lang="ru-RU" sz="2000" dirty="0"/>
              <a:t>» </a:t>
            </a:r>
            <a:r>
              <a:rPr lang="ru-RU" sz="2000" dirty="0" err="1"/>
              <a:t>qator</a:t>
            </a:r>
            <a:r>
              <a:rPr lang="ru-RU" sz="2000" dirty="0"/>
              <a:t> </a:t>
            </a:r>
            <a:r>
              <a:rPr lang="ru-RU" sz="2000" dirty="0" err="1"/>
              <a:t>xizmatlar</a:t>
            </a:r>
            <a:r>
              <a:rPr lang="ru-RU" sz="2000" dirty="0"/>
              <a:t> </a:t>
            </a:r>
            <a:r>
              <a:rPr lang="ru-RU" sz="2000" dirty="0" err="1"/>
              <a:t>va</a:t>
            </a:r>
            <a:r>
              <a:rPr lang="ru-RU" sz="2000" dirty="0"/>
              <a:t> </a:t>
            </a:r>
            <a:r>
              <a:rPr lang="ru-RU" sz="2000" dirty="0" err="1"/>
              <a:t>tovarlarni</a:t>
            </a:r>
            <a:r>
              <a:rPr lang="ru-RU" sz="2000" dirty="0"/>
              <a:t> «</a:t>
            </a:r>
            <a:r>
              <a:rPr lang="ru-RU" sz="2000" dirty="0" err="1"/>
              <a:t>jamlash»ga</a:t>
            </a:r>
            <a:r>
              <a:rPr lang="ru-RU" sz="2000" dirty="0"/>
              <a:t> </a:t>
            </a:r>
            <a:r>
              <a:rPr lang="ru-RU" sz="2000" dirty="0" err="1"/>
              <a:t>kirishiladi</a:t>
            </a:r>
            <a:r>
              <a:rPr lang="ru-RU" sz="2000" dirty="0"/>
              <a:t>.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0498591"/>
              </p:ext>
            </p:extLst>
          </p:nvPr>
        </p:nvGraphicFramePr>
        <p:xfrm>
          <a:off x="501161" y="2338754"/>
          <a:ext cx="11131061" cy="4281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89235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19281" y="6066692"/>
            <a:ext cx="10363826" cy="39272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ru-RU" b="1" dirty="0" err="1"/>
              <a:t>Turistik</a:t>
            </a:r>
            <a:r>
              <a:rPr lang="ru-RU" b="1" dirty="0"/>
              <a:t> </a:t>
            </a:r>
            <a:r>
              <a:rPr lang="ru-RU" b="1" dirty="0" err="1"/>
              <a:t>marshrutni</a:t>
            </a:r>
            <a:r>
              <a:rPr lang="ru-RU" b="1" dirty="0"/>
              <a:t> </a:t>
            </a:r>
            <a:r>
              <a:rPr lang="ru-RU" b="1" dirty="0" err="1"/>
              <a:t>ishlab</a:t>
            </a:r>
            <a:r>
              <a:rPr lang="ru-RU" b="1" dirty="0"/>
              <a:t> </a:t>
            </a:r>
            <a:r>
              <a:rPr lang="ru-RU" b="1" dirty="0" err="1"/>
              <a:t>chiqish</a:t>
            </a:r>
            <a:r>
              <a:rPr lang="ru-RU" b="1" dirty="0"/>
              <a:t> </a:t>
            </a:r>
            <a:r>
              <a:rPr lang="ru-RU" b="1" dirty="0" err="1"/>
              <a:t>bosqichlari</a:t>
            </a:r>
            <a:r>
              <a:rPr lang="ru-RU" b="1" dirty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794" y="562708"/>
            <a:ext cx="9764801" cy="531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045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092" y="105509"/>
            <a:ext cx="11816861" cy="59787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z-Latn-UZ" sz="2400" cap="none" dirty="0"/>
              <a:t>8.4. </a:t>
            </a:r>
            <a:r>
              <a:rPr lang="ru-RU" sz="2400" cap="none" dirty="0" err="1"/>
              <a:t>Turistik</a:t>
            </a:r>
            <a:r>
              <a:rPr lang="ru-RU" sz="2400" cap="none" dirty="0"/>
              <a:t> </a:t>
            </a:r>
            <a:r>
              <a:rPr lang="ru-RU" sz="2400" cap="none" dirty="0" err="1"/>
              <a:t>sayohatning</a:t>
            </a:r>
            <a:r>
              <a:rPr lang="ru-RU" sz="2400" cap="none" dirty="0"/>
              <a:t> </a:t>
            </a:r>
            <a:r>
              <a:rPr lang="ru-RU" sz="2400" cap="none" dirty="0" err="1"/>
              <a:t>yo‘llanmasi</a:t>
            </a:r>
            <a:r>
              <a:rPr lang="ru-RU" sz="2400" cap="none" dirty="0"/>
              <a:t> </a:t>
            </a:r>
            <a:r>
              <a:rPr lang="ru-RU" sz="2400" cap="none" dirty="0" err="1"/>
              <a:t>va</a:t>
            </a:r>
            <a:r>
              <a:rPr lang="ru-RU" sz="2400" cap="none" dirty="0"/>
              <a:t> </a:t>
            </a:r>
            <a:r>
              <a:rPr lang="ru-RU" sz="2400" cap="none" dirty="0" err="1"/>
              <a:t>texnologik</a:t>
            </a:r>
            <a:r>
              <a:rPr lang="ru-RU" sz="2400" cap="none" dirty="0"/>
              <a:t> </a:t>
            </a:r>
            <a:r>
              <a:rPr lang="ru-RU" sz="2400" cap="none" dirty="0" err="1"/>
              <a:t>xaritasini</a:t>
            </a:r>
            <a:r>
              <a:rPr lang="ru-RU" sz="2400" cap="none" dirty="0"/>
              <a:t> </a:t>
            </a:r>
            <a:r>
              <a:rPr lang="ru-RU" sz="2400" cap="none" dirty="0" err="1"/>
              <a:t>tuzish</a:t>
            </a:r>
            <a:endParaRPr lang="ru-RU" sz="2400" cap="none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369" y="807025"/>
            <a:ext cx="5271030" cy="605097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28" y="807029"/>
            <a:ext cx="5285663" cy="605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622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8937"/>
            <a:ext cx="12192000" cy="598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4525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2596786"/>
            <a:ext cx="10364451" cy="1596177"/>
          </a:xfrm>
        </p:spPr>
        <p:txBody>
          <a:bodyPr/>
          <a:lstStyle/>
          <a:p>
            <a:r>
              <a:rPr lang="uz-Latn-UZ" dirty="0"/>
              <a:t>E’tiboringiz uchun rahmat!!!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1684953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161</TotalTime>
  <Words>1328</Words>
  <Application>Microsoft Office PowerPoint</Application>
  <PresentationFormat>Широкоэкранный</PresentationFormat>
  <Paragraphs>144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Ink Free</vt:lpstr>
      <vt:lpstr>Times New Roman</vt:lpstr>
      <vt:lpstr>Tw Cen MT</vt:lpstr>
      <vt:lpstr>Капля</vt:lpstr>
      <vt:lpstr>8-ma’ruza:  TURIZM TURLARINI ISHLAB CHIQISH TEXNOLOGIYASI</vt:lpstr>
      <vt:lpstr>Reja:</vt:lpstr>
      <vt:lpstr>Презентация PowerPoint</vt:lpstr>
      <vt:lpstr>1. Turistik xizmatlarni loyihalashtirish va dasturini yaratish.</vt:lpstr>
      <vt:lpstr>Презентация PowerPoint</vt:lpstr>
      <vt:lpstr>Презентация PowerPoint</vt:lpstr>
      <vt:lpstr>Презентация PowerPoint</vt:lpstr>
      <vt:lpstr>Turistik xizmat ko‘rsatish dasturini yaratish quyidagi tushunchalarni o‘z ichiga oladi:</vt:lpstr>
      <vt:lpstr>Презентация PowerPoint</vt:lpstr>
      <vt:lpstr>Презентация PowerPoint</vt:lpstr>
      <vt:lpstr>Презентация PowerPoint</vt:lpstr>
      <vt:lpstr>8.2. Turistik mahsulotni hisoblash jarayoni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8.3. Turistik marshrutni ishlab chiqish bosqichlari</vt:lpstr>
      <vt:lpstr>Презентация PowerPoint</vt:lpstr>
      <vt:lpstr>8.4. Turistik sayohatning yo‘llanmasi va texnologik xaritasini tuzish</vt:lpstr>
      <vt:lpstr>Презентация PowerPoint</vt:lpstr>
      <vt:lpstr>E’tiboringiz uchun rahmat!!!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Begimqulov Javohirbek</dc:creator>
  <cp:lastModifiedBy>Пользователь</cp:lastModifiedBy>
  <cp:revision>18</cp:revision>
  <dcterms:created xsi:type="dcterms:W3CDTF">2024-11-05T16:11:59Z</dcterms:created>
  <dcterms:modified xsi:type="dcterms:W3CDTF">2025-11-27T05:29:45Z</dcterms:modified>
</cp:coreProperties>
</file>