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65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3717925"/>
            <a:ext cx="8207375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4940300"/>
            <a:ext cx="8212138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8350" y="452120"/>
            <a:ext cx="7772400" cy="1470025"/>
          </a:xfrm>
        </p:spPr>
        <p:txBody>
          <a:bodyPr/>
          <a:lstStyle/>
          <a:p>
            <a:r>
              <a:rPr sz="3200" b="1">
                <a:latin typeface="Times New Roman" panose="02020603050405020304" charset="0"/>
                <a:cs typeface="Times New Roman" panose="02020603050405020304" charset="0"/>
              </a:rPr>
              <a:t>Environmental Requirements for Cities</a:t>
            </a:r>
            <a:endParaRPr sz="32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4150" y="1922145"/>
            <a:ext cx="6400800" cy="1752600"/>
          </a:xfrm>
        </p:spPr>
        <p:txBody>
          <a:bodyPr>
            <a:noAutofit/>
          </a:bodyPr>
          <a:lstStyle/>
          <a:p>
            <a:r>
              <a:rPr sz="23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Prepared by: Kenjayev Aziz Abitqulovich</a:t>
            </a:r>
            <a:endParaRPr sz="23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sz="23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sz="23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Department of Ecology and Geography</a:t>
            </a:r>
            <a:endParaRPr sz="23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sz="23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Gulistan State University</a:t>
            </a:r>
            <a:endParaRPr sz="23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sz="23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sz="23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Subject: Urban and Industrial Ecology</a:t>
            </a:r>
            <a:endParaRPr sz="23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sz="23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sz="23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sz="23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sz="23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Year: 2025</a:t>
            </a:r>
            <a:endParaRPr sz="23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4750"/>
            <a:ext cx="8229600" cy="298640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sz="2400"/>
              <a:t>Urbanization is rapidly increasing — by 2050, about 68% of the world’s population will live in cities.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Cities are economic centers but also major sources of environmental pressure.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Goal: to create sustainable, environmentally safe, and livable urban environments.</a:t>
            </a:r>
            <a:endParaRPr sz="2400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137795" y="3792855"/>
            <a:ext cx="4275455" cy="2867660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2"/>
          <a:stretch>
            <a:fillRect/>
          </a:stretch>
        </p:blipFill>
        <p:spPr>
          <a:xfrm>
            <a:off x="4571365" y="3769995"/>
            <a:ext cx="4455795" cy="29051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b="1"/>
              <a:t>Key Urban Environmental Issues</a:t>
            </a:r>
            <a:endParaRPr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sz="2400"/>
              <a:t>Air pollution (industrial emissions, vehicles, dust).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Noise and </a:t>
            </a:r>
            <a:r>
              <a:rPr sz="2400"/>
              <a:t>electromagnetic pollution.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Water supply and wastewater management problems.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Solid waste management challenges.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Reduction of green zones and urban heat island effect.</a:t>
            </a:r>
            <a:endParaRPr sz="2400"/>
          </a:p>
          <a:p>
            <a:pPr>
              <a:spcAft>
                <a:spcPts val="600"/>
              </a:spcAft>
            </a:pPr>
            <a:endParaRPr sz="2400"/>
          </a:p>
        </p:txBody>
      </p:sp>
      <p:pic>
        <p:nvPicPr>
          <p:cNvPr id="5" name="Изображение 4"/>
          <p:cNvPicPr/>
          <p:nvPr/>
        </p:nvPicPr>
        <p:blipFill>
          <a:blip r:embed="rId1"/>
          <a:stretch>
            <a:fillRect/>
          </a:stretch>
        </p:blipFill>
        <p:spPr>
          <a:xfrm>
            <a:off x="375920" y="4197985"/>
            <a:ext cx="4146550" cy="2353945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2"/>
          <a:stretch>
            <a:fillRect/>
          </a:stretch>
        </p:blipFill>
        <p:spPr>
          <a:xfrm>
            <a:off x="4568825" y="4184015"/>
            <a:ext cx="4117975" cy="23679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b="1">
                <a:sym typeface="+mn-ea"/>
              </a:rPr>
              <a:t>Key Urban Environmental Issues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134620" y="760730"/>
            <a:ext cx="8874125" cy="59067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3000" b="1"/>
              <a:t>Concept of Environmental Requirements</a:t>
            </a:r>
            <a:endParaRPr sz="30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sz="2400"/>
              <a:t>Air quality: compliance with PM2.5, NO₂, CO, SO₂, and O₃ limits.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Water resources: wastewater treatment systems in operation.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Waste management: recycling, sorting, and utilization.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Green infrastructure: at least 9–15 m² of green space per capita.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Transport: eco-friendly public transport and bicycle lanes.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Noise control: below 55 dB (day) and 45 dB (night).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b="1"/>
              <a:t>International </a:t>
            </a:r>
            <a:r>
              <a:rPr b="1"/>
              <a:t>Experience</a:t>
            </a:r>
            <a:endParaRPr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4750"/>
            <a:ext cx="3538855" cy="535495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sz="2400"/>
              <a:t>Copenhagen – Green transport and zero-waste policy.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Tokyo – 100% waste sorting and recycling system.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Singapore – Smart environmental monitoring system.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Tashkent – 'Green Space' national program (2023–2030).</a:t>
            </a:r>
            <a:endParaRPr sz="2400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4771390" y="4876800"/>
            <a:ext cx="4226560" cy="1805940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2"/>
          <a:stretch>
            <a:fillRect/>
          </a:stretch>
        </p:blipFill>
        <p:spPr>
          <a:xfrm>
            <a:off x="4771390" y="2929255"/>
            <a:ext cx="4194810" cy="1759585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3"/>
          <a:stretch>
            <a:fillRect/>
          </a:stretch>
        </p:blipFill>
        <p:spPr>
          <a:xfrm>
            <a:off x="4772025" y="941070"/>
            <a:ext cx="4194175" cy="18268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b="1"/>
              <a:t>Sustainable </a:t>
            </a:r>
            <a:r>
              <a:rPr b="1"/>
              <a:t>City Model</a:t>
            </a:r>
            <a:endParaRPr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sz="2400"/>
              <a:t>Energy-efficient infrastructure.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Healthy and safe living environment.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Smart governance and digital monitoring.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Ecological transport and mobility.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Citizen participation in environmental actions.</a:t>
            </a:r>
            <a:endParaRPr sz="2400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576580" y="3930650"/>
            <a:ext cx="3810635" cy="2578100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2"/>
          <a:srcRect t="9739" b="6460"/>
          <a:stretch>
            <a:fillRect/>
          </a:stretch>
        </p:blipFill>
        <p:spPr>
          <a:xfrm>
            <a:off x="4551045" y="3931285"/>
            <a:ext cx="4055745" cy="25660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b="1"/>
              <a:t>Implementation in Uzbekistan</a:t>
            </a:r>
            <a:endParaRPr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4750"/>
            <a:ext cx="3894455" cy="4953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sz="2400"/>
              <a:t>‘Green Space’ initiative: planting one billion trees.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‘Eco-transport’ policy: introduction of electric buses and bikes.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Waste sorting projects in Tashkent, Samarkand, and Bukhara.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Digital environmental monitoring systems under development.</a:t>
            </a:r>
            <a:endParaRPr sz="2400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4996815" y="1174750"/>
            <a:ext cx="3689350" cy="1754505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2"/>
          <a:stretch>
            <a:fillRect/>
          </a:stretch>
        </p:blipFill>
        <p:spPr>
          <a:xfrm>
            <a:off x="4996815" y="3051175"/>
            <a:ext cx="3689350" cy="1630680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3"/>
          <a:stretch>
            <a:fillRect/>
          </a:stretch>
        </p:blipFill>
        <p:spPr>
          <a:xfrm>
            <a:off x="4996815" y="4803775"/>
            <a:ext cx="3689350" cy="17176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b="1"/>
              <a:t>Conclusions and Recommendations</a:t>
            </a:r>
            <a:endParaRPr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sz="2400"/>
              <a:t>Environmental requirements are the foundation of sustainable urbanization.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Technology, governance, and public responsibility must align.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Every city should be managed as a living ecosystem.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Recommendations: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1. Establish environmental certification for cities.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2. Create local monitoring centers.</a:t>
            </a:r>
            <a:endParaRPr sz="2400"/>
          </a:p>
          <a:p>
            <a:pPr>
              <a:spcAft>
                <a:spcPts val="600"/>
              </a:spcAft>
            </a:pPr>
            <a:r>
              <a:rPr sz="2400"/>
              <a:t>3. Enforce green architecture in new constructions.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b="1"/>
              <a:t>References</a:t>
            </a:r>
            <a:endParaRPr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sz="1600"/>
              <a:t>Law of the Republic of Uzbekistan 'On Environmental Protection', 2021.</a:t>
            </a:r>
            <a:endParaRPr sz="1600"/>
          </a:p>
          <a:p>
            <a:pPr>
              <a:spcAft>
                <a:spcPts val="600"/>
              </a:spcAft>
            </a:pPr>
            <a:r>
              <a:rPr sz="1600"/>
              <a:t>UN Sustainable Development Goal 11: Sustainable Cities and Communities.</a:t>
            </a:r>
            <a:endParaRPr sz="1600"/>
          </a:p>
          <a:p>
            <a:pPr>
              <a:spcAft>
                <a:spcPts val="600"/>
              </a:spcAft>
            </a:pPr>
            <a:r>
              <a:rPr sz="1600"/>
              <a:t>OECD Urban Green Growth Studies.</a:t>
            </a:r>
            <a:endParaRPr sz="1600"/>
          </a:p>
          <a:p>
            <a:pPr>
              <a:spcAft>
                <a:spcPts val="600"/>
              </a:spcAft>
            </a:pPr>
            <a:r>
              <a:rPr sz="1600"/>
              <a:t>Karimov A., 'Urban Ecology', Tashkent, 2023.</a:t>
            </a:r>
            <a:endParaRPr sz="1600"/>
          </a:p>
          <a:p>
            <a:pPr>
              <a:spcAft>
                <a:spcPts val="600"/>
              </a:spcAft>
            </a:pPr>
            <a:r>
              <a:rPr sz="1600"/>
              <a:t>www.unhabitat.org | www.stat.uz | www.meteo.uz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2476</Words>
  <Application>WPS Presentation</Application>
  <PresentationFormat>On-screen Show (4:3)</PresentationFormat>
  <Paragraphs>79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Times New Roman</vt:lpstr>
      <vt:lpstr>1_Green Color</vt:lpstr>
      <vt:lpstr>Environmental Requirements for Cities</vt:lpstr>
      <vt:lpstr>Introduction</vt:lpstr>
      <vt:lpstr>Key Urban Environmental Issues</vt:lpstr>
      <vt:lpstr>PowerPoint 演示文稿</vt:lpstr>
      <vt:lpstr>Concept of Environmental Requirements</vt:lpstr>
      <vt:lpstr>International Experience</vt:lpstr>
      <vt:lpstr>Sustainable City Model</vt:lpstr>
      <vt:lpstr>Implementation in Uzbekistan</vt:lpstr>
      <vt:lpstr>Conclusions and Recommendations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ЗС</cp:lastModifiedBy>
  <cp:revision>3</cp:revision>
  <dcterms:created xsi:type="dcterms:W3CDTF">2013-01-27T09:14:00Z</dcterms:created>
  <dcterms:modified xsi:type="dcterms:W3CDTF">2025-10-15T18:47:36Z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A451440CA8E24275BDC055AA0740D2A9_13</vt:lpwstr>
  </property>
  <property fmtid="{D5CDD505-2E9C-101B-9397-08002B2CF9AE}" pid="3" name="KSOProductBuildVer">
    <vt:lpwstr>1049-12.2.0.22549</vt:lpwstr>
  </property>
</Properties>
</file>