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Темный стиль 2 -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E559101-6E1A-454F-9C4E-231BE876E41F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2E6B8A3-3804-424C-B281-9B8391BFC836}">
      <dgm:prSet/>
      <dgm:spPr/>
      <dgm:t>
        <a:bodyPr/>
        <a:lstStyle/>
        <a:p>
          <a:pPr rtl="0"/>
          <a:r>
            <a:rPr lang="en-US" b="1"/>
            <a:t>1.</a:t>
          </a:r>
          <a:r>
            <a:rPr lang="ru-RU" b="1"/>
            <a:t> Boshqaruv jarayoni mazmuni va maqsadi </a:t>
          </a:r>
          <a:endParaRPr lang="ru-RU"/>
        </a:p>
      </dgm:t>
    </dgm:pt>
    <dgm:pt modelId="{D07E9960-0B4A-444E-9279-51897C84A433}" type="parTrans" cxnId="{74E2B563-4D92-4C53-88CB-248E27C65826}">
      <dgm:prSet/>
      <dgm:spPr/>
      <dgm:t>
        <a:bodyPr/>
        <a:lstStyle/>
        <a:p>
          <a:endParaRPr lang="ru-RU"/>
        </a:p>
      </dgm:t>
    </dgm:pt>
    <dgm:pt modelId="{E500DE72-61CA-4590-BEE1-77104E6695F3}" type="sibTrans" cxnId="{74E2B563-4D92-4C53-88CB-248E27C65826}">
      <dgm:prSet/>
      <dgm:spPr/>
      <dgm:t>
        <a:bodyPr/>
        <a:lstStyle/>
        <a:p>
          <a:endParaRPr lang="ru-RU"/>
        </a:p>
      </dgm:t>
    </dgm:pt>
    <dgm:pt modelId="{C660C0F8-8D26-4374-8CA1-8911032AE8ED}">
      <dgm:prSet/>
      <dgm:spPr/>
      <dgm:t>
        <a:bodyPr/>
        <a:lstStyle/>
        <a:p>
          <a:pPr rtl="0"/>
          <a:r>
            <a:rPr lang="en-US" b="1" dirty="0"/>
            <a:t>2. </a:t>
          </a:r>
          <a:r>
            <a:rPr lang="ru-RU" b="1" dirty="0" err="1"/>
            <a:t>Boshqarish</a:t>
          </a:r>
          <a:r>
            <a:rPr lang="ru-RU" b="1" dirty="0"/>
            <a:t> </a:t>
          </a:r>
          <a:r>
            <a:rPr lang="ru-RU" b="1" dirty="0" err="1"/>
            <a:t>funktsiyalari</a:t>
          </a:r>
          <a:r>
            <a:rPr lang="ru-RU" b="1" dirty="0"/>
            <a:t> </a:t>
          </a:r>
          <a:r>
            <a:rPr lang="ru-RU" b="1" dirty="0" err="1"/>
            <a:t>mazmuni</a:t>
          </a:r>
          <a:r>
            <a:rPr lang="ru-RU" b="1" dirty="0"/>
            <a:t> </a:t>
          </a:r>
          <a:r>
            <a:rPr lang="ru-RU" b="1" dirty="0" err="1"/>
            <a:t>va</a:t>
          </a:r>
          <a:r>
            <a:rPr lang="ru-RU" b="1" dirty="0"/>
            <a:t> </a:t>
          </a:r>
          <a:r>
            <a:rPr lang="ru-RU" b="1" dirty="0" err="1"/>
            <a:t>mohiyati</a:t>
          </a:r>
          <a:endParaRPr lang="ru-RU" dirty="0"/>
        </a:p>
      </dgm:t>
    </dgm:pt>
    <dgm:pt modelId="{8C51EB53-A574-4FF6-88AC-E07CCD1076BC}" type="parTrans" cxnId="{2492C0C5-45D3-472E-88D3-404301A54CA5}">
      <dgm:prSet/>
      <dgm:spPr/>
      <dgm:t>
        <a:bodyPr/>
        <a:lstStyle/>
        <a:p>
          <a:endParaRPr lang="ru-RU"/>
        </a:p>
      </dgm:t>
    </dgm:pt>
    <dgm:pt modelId="{3F55F5E4-D100-465A-9EA3-05A08A450D4F}" type="sibTrans" cxnId="{2492C0C5-45D3-472E-88D3-404301A54CA5}">
      <dgm:prSet/>
      <dgm:spPr/>
      <dgm:t>
        <a:bodyPr/>
        <a:lstStyle/>
        <a:p>
          <a:endParaRPr lang="ru-RU"/>
        </a:p>
      </dgm:t>
    </dgm:pt>
    <dgm:pt modelId="{409ED312-702E-4CF4-B889-AFF471A0CF95}">
      <dgm:prSet/>
      <dgm:spPr/>
      <dgm:t>
        <a:bodyPr/>
        <a:lstStyle/>
        <a:p>
          <a:pPr rtl="0"/>
          <a:r>
            <a:rPr lang="en-US" b="1" dirty="0">
              <a:latin typeface="Times New Roman" pitchFamily="18" charset="0"/>
              <a:cs typeface="Times New Roman" pitchFamily="18" charset="0"/>
            </a:rPr>
            <a:t>3. </a:t>
          </a:r>
          <a:r>
            <a:rPr lang="en-US" b="1" dirty="0" err="1">
              <a:latin typeface="Times New Roman" pitchFamily="18" charset="0"/>
              <a:cs typeface="Times New Roman" pitchFamily="18" charset="0"/>
            </a:rPr>
            <a:t>Menejment</a:t>
          </a:r>
          <a:r>
            <a:rPr lang="en-US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>
              <a:latin typeface="Times New Roman" pitchFamily="18" charset="0"/>
              <a:cs typeface="Times New Roman" pitchFamily="18" charset="0"/>
            </a:rPr>
            <a:t>tamoyillari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8E29698A-1C2F-4729-94CF-3364C9DC8740}" type="parTrans" cxnId="{763018D7-6992-4A5B-9A77-AF5586259AF6}">
      <dgm:prSet/>
      <dgm:spPr/>
      <dgm:t>
        <a:bodyPr/>
        <a:lstStyle/>
        <a:p>
          <a:endParaRPr lang="ru-RU"/>
        </a:p>
      </dgm:t>
    </dgm:pt>
    <dgm:pt modelId="{30C428D6-771D-44B9-A854-8AF7A9FF5EBC}" type="sibTrans" cxnId="{763018D7-6992-4A5B-9A77-AF5586259AF6}">
      <dgm:prSet/>
      <dgm:spPr/>
      <dgm:t>
        <a:bodyPr/>
        <a:lstStyle/>
        <a:p>
          <a:endParaRPr lang="ru-RU"/>
        </a:p>
      </dgm:t>
    </dgm:pt>
    <dgm:pt modelId="{9E5B236E-96CB-4FAD-8E0B-F13A2A39D88F}">
      <dgm:prSet/>
      <dgm:spPr/>
      <dgm:t>
        <a:bodyPr/>
        <a:lstStyle/>
        <a:p>
          <a:pPr rtl="0"/>
          <a:r>
            <a:rPr lang="en-US" b="1" dirty="0">
              <a:latin typeface="Times New Roman" pitchFamily="18" charset="0"/>
              <a:cs typeface="Times New Roman" pitchFamily="18" charset="0"/>
            </a:rPr>
            <a:t>4.Menejment </a:t>
          </a:r>
          <a:r>
            <a:rPr lang="en-US" b="1" dirty="0" err="1">
              <a:latin typeface="Times New Roman" pitchFamily="18" charset="0"/>
              <a:cs typeface="Times New Roman" pitchFamily="18" charset="0"/>
            </a:rPr>
            <a:t>usullari</a:t>
          </a:r>
          <a:r>
            <a:rPr lang="en-US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>
              <a:latin typeface="Times New Roman" pitchFamily="18" charset="0"/>
              <a:cs typeface="Times New Roman" pitchFamily="18" charset="0"/>
            </a:rPr>
            <a:t>va</a:t>
          </a:r>
          <a:r>
            <a:rPr lang="en-US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>
              <a:latin typeface="Times New Roman" pitchFamily="18" charset="0"/>
              <a:cs typeface="Times New Roman" pitchFamily="18" charset="0"/>
            </a:rPr>
            <a:t>mazmuni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FA829098-BE12-4F27-8C1C-86B582BF3D41}" type="parTrans" cxnId="{2237CA3F-9403-4DF0-940A-6F5248E92B55}">
      <dgm:prSet/>
      <dgm:spPr/>
      <dgm:t>
        <a:bodyPr/>
        <a:lstStyle/>
        <a:p>
          <a:endParaRPr lang="ru-RU"/>
        </a:p>
      </dgm:t>
    </dgm:pt>
    <dgm:pt modelId="{A38F8A0A-AA40-4C2A-AAB5-A16A642231BE}" type="sibTrans" cxnId="{2237CA3F-9403-4DF0-940A-6F5248E92B55}">
      <dgm:prSet/>
      <dgm:spPr/>
      <dgm:t>
        <a:bodyPr/>
        <a:lstStyle/>
        <a:p>
          <a:endParaRPr lang="ru-RU"/>
        </a:p>
      </dgm:t>
    </dgm:pt>
    <dgm:pt modelId="{8E160368-7CE5-4983-8689-3E51BB465A4F}" type="pres">
      <dgm:prSet presAssocID="{BE559101-6E1A-454F-9C4E-231BE876E41F}" presName="linearFlow" presStyleCnt="0">
        <dgm:presLayoutVars>
          <dgm:dir/>
          <dgm:resizeHandles val="exact"/>
        </dgm:presLayoutVars>
      </dgm:prSet>
      <dgm:spPr/>
    </dgm:pt>
    <dgm:pt modelId="{5448802B-5CDF-488E-8638-6D99FE963119}" type="pres">
      <dgm:prSet presAssocID="{A2E6B8A3-3804-424C-B281-9B8391BFC836}" presName="composite" presStyleCnt="0"/>
      <dgm:spPr/>
    </dgm:pt>
    <dgm:pt modelId="{57CDFDBD-E4C7-443A-A363-CE78F761A762}" type="pres">
      <dgm:prSet presAssocID="{A2E6B8A3-3804-424C-B281-9B8391BFC836}" presName="imgShp" presStyleLbl="fgImgPlace1" presStyleIdx="0" presStyleCnt="4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</dgm:spPr>
    </dgm:pt>
    <dgm:pt modelId="{10CAEB5E-D0BB-4F27-B338-30F6D5B7956A}" type="pres">
      <dgm:prSet presAssocID="{A2E6B8A3-3804-424C-B281-9B8391BFC836}" presName="txShp" presStyleLbl="node1" presStyleIdx="0" presStyleCnt="4">
        <dgm:presLayoutVars>
          <dgm:bulletEnabled val="1"/>
        </dgm:presLayoutVars>
      </dgm:prSet>
      <dgm:spPr/>
    </dgm:pt>
    <dgm:pt modelId="{C619B262-02FC-4CA7-BCB4-5291CA988D97}" type="pres">
      <dgm:prSet presAssocID="{E500DE72-61CA-4590-BEE1-77104E6695F3}" presName="spacing" presStyleCnt="0"/>
      <dgm:spPr/>
    </dgm:pt>
    <dgm:pt modelId="{795E71D0-D4CC-41E4-9B74-977B1C421706}" type="pres">
      <dgm:prSet presAssocID="{C660C0F8-8D26-4374-8CA1-8911032AE8ED}" presName="composite" presStyleCnt="0"/>
      <dgm:spPr/>
    </dgm:pt>
    <dgm:pt modelId="{EF23E35E-495F-41A2-B287-F2C4F9A3F003}" type="pres">
      <dgm:prSet presAssocID="{C660C0F8-8D26-4374-8CA1-8911032AE8ED}" presName="imgShp" presStyleLbl="fgImgPlace1" presStyleIdx="1" presStyleCnt="4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</dgm:spPr>
    </dgm:pt>
    <dgm:pt modelId="{8421C4AF-6A39-455E-B8F6-961E50EA962F}" type="pres">
      <dgm:prSet presAssocID="{C660C0F8-8D26-4374-8CA1-8911032AE8ED}" presName="txShp" presStyleLbl="node1" presStyleIdx="1" presStyleCnt="4">
        <dgm:presLayoutVars>
          <dgm:bulletEnabled val="1"/>
        </dgm:presLayoutVars>
      </dgm:prSet>
      <dgm:spPr/>
    </dgm:pt>
    <dgm:pt modelId="{8008F8B7-6897-480C-85D1-5BC6C70484FE}" type="pres">
      <dgm:prSet presAssocID="{3F55F5E4-D100-465A-9EA3-05A08A450D4F}" presName="spacing" presStyleCnt="0"/>
      <dgm:spPr/>
    </dgm:pt>
    <dgm:pt modelId="{5EE5262D-5D08-43EC-8412-6179FA278330}" type="pres">
      <dgm:prSet presAssocID="{409ED312-702E-4CF4-B889-AFF471A0CF95}" presName="composite" presStyleCnt="0"/>
      <dgm:spPr/>
    </dgm:pt>
    <dgm:pt modelId="{09042605-FE24-4565-ABA4-18F5FC3232CA}" type="pres">
      <dgm:prSet presAssocID="{409ED312-702E-4CF4-B889-AFF471A0CF95}" presName="imgShp" presStyleLbl="fgImgPlace1" presStyleIdx="2" presStyleCnt="4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</dgm:spPr>
    </dgm:pt>
    <dgm:pt modelId="{BBAC8421-729B-4AF8-8693-9A57E19BA66D}" type="pres">
      <dgm:prSet presAssocID="{409ED312-702E-4CF4-B889-AFF471A0CF95}" presName="txShp" presStyleLbl="node1" presStyleIdx="2" presStyleCnt="4">
        <dgm:presLayoutVars>
          <dgm:bulletEnabled val="1"/>
        </dgm:presLayoutVars>
      </dgm:prSet>
      <dgm:spPr/>
    </dgm:pt>
    <dgm:pt modelId="{EC7E31CC-EC07-4F5C-8F42-BE7762EA2632}" type="pres">
      <dgm:prSet presAssocID="{30C428D6-771D-44B9-A854-8AF7A9FF5EBC}" presName="spacing" presStyleCnt="0"/>
      <dgm:spPr/>
    </dgm:pt>
    <dgm:pt modelId="{3D14730F-ADF3-409F-8554-AB76F61E97D7}" type="pres">
      <dgm:prSet presAssocID="{9E5B236E-96CB-4FAD-8E0B-F13A2A39D88F}" presName="composite" presStyleCnt="0"/>
      <dgm:spPr/>
    </dgm:pt>
    <dgm:pt modelId="{10259730-62A0-424B-8837-9E655052E7A4}" type="pres">
      <dgm:prSet presAssocID="{9E5B236E-96CB-4FAD-8E0B-F13A2A39D88F}" presName="imgShp" presStyleLbl="fgImgPlace1" presStyleIdx="3" presStyleCnt="4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</dgm:spPr>
    </dgm:pt>
    <dgm:pt modelId="{EC617A2E-6133-4E02-BABC-A39753E833E4}" type="pres">
      <dgm:prSet presAssocID="{9E5B236E-96CB-4FAD-8E0B-F13A2A39D88F}" presName="txShp" presStyleLbl="node1" presStyleIdx="3" presStyleCnt="4">
        <dgm:presLayoutVars>
          <dgm:bulletEnabled val="1"/>
        </dgm:presLayoutVars>
      </dgm:prSet>
      <dgm:spPr/>
    </dgm:pt>
  </dgm:ptLst>
  <dgm:cxnLst>
    <dgm:cxn modelId="{3668070C-FB70-46B8-B6D5-CDC17549B739}" type="presOf" srcId="{9E5B236E-96CB-4FAD-8E0B-F13A2A39D88F}" destId="{EC617A2E-6133-4E02-BABC-A39753E833E4}" srcOrd="0" destOrd="0" presId="urn:microsoft.com/office/officeart/2005/8/layout/vList3"/>
    <dgm:cxn modelId="{DD202311-09DB-4757-8392-645C9CD95189}" type="presOf" srcId="{C660C0F8-8D26-4374-8CA1-8911032AE8ED}" destId="{8421C4AF-6A39-455E-B8F6-961E50EA962F}" srcOrd="0" destOrd="0" presId="urn:microsoft.com/office/officeart/2005/8/layout/vList3"/>
    <dgm:cxn modelId="{2237CA3F-9403-4DF0-940A-6F5248E92B55}" srcId="{BE559101-6E1A-454F-9C4E-231BE876E41F}" destId="{9E5B236E-96CB-4FAD-8E0B-F13A2A39D88F}" srcOrd="3" destOrd="0" parTransId="{FA829098-BE12-4F27-8C1C-86B582BF3D41}" sibTransId="{A38F8A0A-AA40-4C2A-AAB5-A16A642231BE}"/>
    <dgm:cxn modelId="{74E2B563-4D92-4C53-88CB-248E27C65826}" srcId="{BE559101-6E1A-454F-9C4E-231BE876E41F}" destId="{A2E6B8A3-3804-424C-B281-9B8391BFC836}" srcOrd="0" destOrd="0" parTransId="{D07E9960-0B4A-444E-9279-51897C84A433}" sibTransId="{E500DE72-61CA-4590-BEE1-77104E6695F3}"/>
    <dgm:cxn modelId="{98858C86-EB04-4E35-8635-B81B30927966}" type="presOf" srcId="{A2E6B8A3-3804-424C-B281-9B8391BFC836}" destId="{10CAEB5E-D0BB-4F27-B338-30F6D5B7956A}" srcOrd="0" destOrd="0" presId="urn:microsoft.com/office/officeart/2005/8/layout/vList3"/>
    <dgm:cxn modelId="{2492C0C5-45D3-472E-88D3-404301A54CA5}" srcId="{BE559101-6E1A-454F-9C4E-231BE876E41F}" destId="{C660C0F8-8D26-4374-8CA1-8911032AE8ED}" srcOrd="1" destOrd="0" parTransId="{8C51EB53-A574-4FF6-88AC-E07CCD1076BC}" sibTransId="{3F55F5E4-D100-465A-9EA3-05A08A450D4F}"/>
    <dgm:cxn modelId="{4629D1C7-EF27-4C5C-8C0F-74BBAD5C2158}" type="presOf" srcId="{BE559101-6E1A-454F-9C4E-231BE876E41F}" destId="{8E160368-7CE5-4983-8689-3E51BB465A4F}" srcOrd="0" destOrd="0" presId="urn:microsoft.com/office/officeart/2005/8/layout/vList3"/>
    <dgm:cxn modelId="{763018D7-6992-4A5B-9A77-AF5586259AF6}" srcId="{BE559101-6E1A-454F-9C4E-231BE876E41F}" destId="{409ED312-702E-4CF4-B889-AFF471A0CF95}" srcOrd="2" destOrd="0" parTransId="{8E29698A-1C2F-4729-94CF-3364C9DC8740}" sibTransId="{30C428D6-771D-44B9-A854-8AF7A9FF5EBC}"/>
    <dgm:cxn modelId="{34F68EE0-6DD6-40BF-880E-8BE94EBDFC67}" type="presOf" srcId="{409ED312-702E-4CF4-B889-AFF471A0CF95}" destId="{BBAC8421-729B-4AF8-8693-9A57E19BA66D}" srcOrd="0" destOrd="0" presId="urn:microsoft.com/office/officeart/2005/8/layout/vList3"/>
    <dgm:cxn modelId="{3F7F0AEA-5FCB-44A5-8822-10F8ED817EC4}" type="presParOf" srcId="{8E160368-7CE5-4983-8689-3E51BB465A4F}" destId="{5448802B-5CDF-488E-8638-6D99FE963119}" srcOrd="0" destOrd="0" presId="urn:microsoft.com/office/officeart/2005/8/layout/vList3"/>
    <dgm:cxn modelId="{0C78DE64-AFD0-4B95-8ED1-E4BA99AA64DD}" type="presParOf" srcId="{5448802B-5CDF-488E-8638-6D99FE963119}" destId="{57CDFDBD-E4C7-443A-A363-CE78F761A762}" srcOrd="0" destOrd="0" presId="urn:microsoft.com/office/officeart/2005/8/layout/vList3"/>
    <dgm:cxn modelId="{6D4C573A-2807-4ADC-B7F0-B6653C9DA943}" type="presParOf" srcId="{5448802B-5CDF-488E-8638-6D99FE963119}" destId="{10CAEB5E-D0BB-4F27-B338-30F6D5B7956A}" srcOrd="1" destOrd="0" presId="urn:microsoft.com/office/officeart/2005/8/layout/vList3"/>
    <dgm:cxn modelId="{9DFF28B0-EC0D-46FD-B95F-6C9EDD3F0F82}" type="presParOf" srcId="{8E160368-7CE5-4983-8689-3E51BB465A4F}" destId="{C619B262-02FC-4CA7-BCB4-5291CA988D97}" srcOrd="1" destOrd="0" presId="urn:microsoft.com/office/officeart/2005/8/layout/vList3"/>
    <dgm:cxn modelId="{4207EE08-6102-411D-806F-CEFDC8E76647}" type="presParOf" srcId="{8E160368-7CE5-4983-8689-3E51BB465A4F}" destId="{795E71D0-D4CC-41E4-9B74-977B1C421706}" srcOrd="2" destOrd="0" presId="urn:microsoft.com/office/officeart/2005/8/layout/vList3"/>
    <dgm:cxn modelId="{B38CC26C-EDCD-43D7-9ED6-434A1C1E51E4}" type="presParOf" srcId="{795E71D0-D4CC-41E4-9B74-977B1C421706}" destId="{EF23E35E-495F-41A2-B287-F2C4F9A3F003}" srcOrd="0" destOrd="0" presId="urn:microsoft.com/office/officeart/2005/8/layout/vList3"/>
    <dgm:cxn modelId="{520CD835-12A2-40E1-964D-A93ED61AB061}" type="presParOf" srcId="{795E71D0-D4CC-41E4-9B74-977B1C421706}" destId="{8421C4AF-6A39-455E-B8F6-961E50EA962F}" srcOrd="1" destOrd="0" presId="urn:microsoft.com/office/officeart/2005/8/layout/vList3"/>
    <dgm:cxn modelId="{4A50606C-2112-4C3F-A42B-43D25BCF04B9}" type="presParOf" srcId="{8E160368-7CE5-4983-8689-3E51BB465A4F}" destId="{8008F8B7-6897-480C-85D1-5BC6C70484FE}" srcOrd="3" destOrd="0" presId="urn:microsoft.com/office/officeart/2005/8/layout/vList3"/>
    <dgm:cxn modelId="{B140AF64-FA07-4A57-A173-E5F35F7FCA26}" type="presParOf" srcId="{8E160368-7CE5-4983-8689-3E51BB465A4F}" destId="{5EE5262D-5D08-43EC-8412-6179FA278330}" srcOrd="4" destOrd="0" presId="urn:microsoft.com/office/officeart/2005/8/layout/vList3"/>
    <dgm:cxn modelId="{676311B2-832A-4EE4-A133-DE605280EF58}" type="presParOf" srcId="{5EE5262D-5D08-43EC-8412-6179FA278330}" destId="{09042605-FE24-4565-ABA4-18F5FC3232CA}" srcOrd="0" destOrd="0" presId="urn:microsoft.com/office/officeart/2005/8/layout/vList3"/>
    <dgm:cxn modelId="{E1513503-B078-4774-BF6C-A3880B6B3534}" type="presParOf" srcId="{5EE5262D-5D08-43EC-8412-6179FA278330}" destId="{BBAC8421-729B-4AF8-8693-9A57E19BA66D}" srcOrd="1" destOrd="0" presId="urn:microsoft.com/office/officeart/2005/8/layout/vList3"/>
    <dgm:cxn modelId="{791D9BA9-501C-4240-9D56-09F310275E2E}" type="presParOf" srcId="{8E160368-7CE5-4983-8689-3E51BB465A4F}" destId="{EC7E31CC-EC07-4F5C-8F42-BE7762EA2632}" srcOrd="5" destOrd="0" presId="urn:microsoft.com/office/officeart/2005/8/layout/vList3"/>
    <dgm:cxn modelId="{EE7FE126-827F-4B16-8254-01644D2EE1A2}" type="presParOf" srcId="{8E160368-7CE5-4983-8689-3E51BB465A4F}" destId="{3D14730F-ADF3-409F-8554-AB76F61E97D7}" srcOrd="6" destOrd="0" presId="urn:microsoft.com/office/officeart/2005/8/layout/vList3"/>
    <dgm:cxn modelId="{F7F00291-7E9E-4544-A6D6-D5C5E7FC6BF7}" type="presParOf" srcId="{3D14730F-ADF3-409F-8554-AB76F61E97D7}" destId="{10259730-62A0-424B-8837-9E655052E7A4}" srcOrd="0" destOrd="0" presId="urn:microsoft.com/office/officeart/2005/8/layout/vList3"/>
    <dgm:cxn modelId="{BAECE566-9A49-407B-A008-7B61D0DA9B9E}" type="presParOf" srcId="{3D14730F-ADF3-409F-8554-AB76F61E97D7}" destId="{EC617A2E-6133-4E02-BABC-A39753E833E4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B0DED05-0B12-4C1C-B121-24C650CFF835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71BD0D1F-AD33-4071-9696-26596A69DE32}">
      <dgm:prSet/>
      <dgm:spPr/>
      <dgm:t>
        <a:bodyPr/>
        <a:lstStyle/>
        <a:p>
          <a:pPr rtl="0"/>
          <a:r>
            <a:rPr lang="en-US"/>
            <a:t>1. Tizim usuli menejment muammolarini yechishda ishlatiladi va tizimning butunligiga asoslanadi. Taraqqiy etgan davlatlarda mazkur usulning tizimli majmuali, tizimli tarkibli, tizimli funksional, tizimli kommunikatsion va boshqa ko‘rinishlari mavjud.</a:t>
          </a:r>
          <a:endParaRPr lang="ru-RU"/>
        </a:p>
      </dgm:t>
    </dgm:pt>
    <dgm:pt modelId="{0C2A29EB-CB31-43C1-B8D9-2CE2B8AC5AA6}" type="parTrans" cxnId="{2B3DD5B1-8E55-47E9-B486-5C086ADA5ACC}">
      <dgm:prSet/>
      <dgm:spPr/>
      <dgm:t>
        <a:bodyPr/>
        <a:lstStyle/>
        <a:p>
          <a:endParaRPr lang="ru-RU"/>
        </a:p>
      </dgm:t>
    </dgm:pt>
    <dgm:pt modelId="{DB01646B-9288-48E1-8D61-4D49CD933B7C}" type="sibTrans" cxnId="{2B3DD5B1-8E55-47E9-B486-5C086ADA5ACC}">
      <dgm:prSet/>
      <dgm:spPr/>
      <dgm:t>
        <a:bodyPr/>
        <a:lstStyle/>
        <a:p>
          <a:endParaRPr lang="ru-RU"/>
        </a:p>
      </dgm:t>
    </dgm:pt>
    <dgm:pt modelId="{DF3E0045-9013-45AC-B955-5EBE3089E7C9}">
      <dgm:prSet/>
      <dgm:spPr/>
      <dgm:t>
        <a:bodyPr/>
        <a:lstStyle/>
        <a:p>
          <a:pPr rtl="0"/>
          <a:r>
            <a:rPr lang="en-US"/>
            <a:t>2. Izlanishning majmuali usuli voqealarni va ularning bir-biri bilan bo'lgan aloqalarini faqat ushbu fan usuli bilan emas, balki boshqa xil hodisalarni o'rganuvchi fanlar bilan tadqiq etadi.</a:t>
          </a:r>
          <a:endParaRPr lang="ru-RU"/>
        </a:p>
      </dgm:t>
    </dgm:pt>
    <dgm:pt modelId="{75822EB0-95BA-4869-89FB-5A2D27CFA04A}" type="parTrans" cxnId="{B961C1D1-45D0-47C2-9944-57C0EE487ED2}">
      <dgm:prSet/>
      <dgm:spPr/>
      <dgm:t>
        <a:bodyPr/>
        <a:lstStyle/>
        <a:p>
          <a:endParaRPr lang="ru-RU"/>
        </a:p>
      </dgm:t>
    </dgm:pt>
    <dgm:pt modelId="{3406B498-37C4-48DF-8A5E-0169EB1CD214}" type="sibTrans" cxnId="{B961C1D1-45D0-47C2-9944-57C0EE487ED2}">
      <dgm:prSet/>
      <dgm:spPr/>
      <dgm:t>
        <a:bodyPr/>
        <a:lstStyle/>
        <a:p>
          <a:endParaRPr lang="ru-RU"/>
        </a:p>
      </dgm:t>
    </dgm:pt>
    <dgm:pt modelId="{B1B9CE2E-05BA-476F-9C72-D0703E2FB69E}">
      <dgm:prSet/>
      <dgm:spPr/>
      <dgm:t>
        <a:bodyPr/>
        <a:lstStyle/>
        <a:p>
          <a:pPr rtl="0"/>
          <a:r>
            <a:rPr lang="en-US" dirty="0"/>
            <a:t>3. </a:t>
          </a:r>
          <a:r>
            <a:rPr lang="en-US" dirty="0" err="1"/>
            <a:t>Izlanishning</a:t>
          </a:r>
          <a:r>
            <a:rPr lang="en-US" dirty="0"/>
            <a:t> </a:t>
          </a:r>
          <a:r>
            <a:rPr lang="en-US" dirty="0" err="1"/>
            <a:t>tarkibiy</a:t>
          </a:r>
          <a:r>
            <a:rPr lang="en-US" dirty="0"/>
            <a:t> </a:t>
          </a:r>
          <a:r>
            <a:rPr lang="en-US" dirty="0" err="1"/>
            <a:t>usuli</a:t>
          </a:r>
          <a:r>
            <a:rPr lang="en-US" dirty="0"/>
            <a:t> - </a:t>
          </a:r>
          <a:r>
            <a:rPr lang="en-US" dirty="0" err="1"/>
            <a:t>bu</a:t>
          </a:r>
          <a:r>
            <a:rPr lang="en-US" dirty="0"/>
            <a:t> </a:t>
          </a:r>
          <a:r>
            <a:rPr lang="en-US" dirty="0" err="1"/>
            <a:t>murakkab</a:t>
          </a:r>
          <a:r>
            <a:rPr lang="en-US" dirty="0"/>
            <a:t> </a:t>
          </a:r>
          <a:r>
            <a:rPr lang="en-US" dirty="0" err="1"/>
            <a:t>hodisalarni</a:t>
          </a:r>
          <a:r>
            <a:rPr lang="en-US" dirty="0"/>
            <a:t> </a:t>
          </a:r>
          <a:r>
            <a:rPr lang="en-US" dirty="0" err="1"/>
            <a:t>bo'laklarga</a:t>
          </a:r>
          <a:r>
            <a:rPr lang="en-US" dirty="0"/>
            <a:t> </a:t>
          </a:r>
          <a:r>
            <a:rPr lang="en-US" dirty="0" err="1"/>
            <a:t>ajratishdan</a:t>
          </a:r>
          <a:r>
            <a:rPr lang="en-US" dirty="0"/>
            <a:t> </a:t>
          </a:r>
          <a:r>
            <a:rPr lang="en-US" dirty="0" err="1"/>
            <a:t>iborat</a:t>
          </a:r>
          <a:r>
            <a:rPr lang="en-US" dirty="0"/>
            <a:t>.</a:t>
          </a:r>
          <a:endParaRPr lang="ru-RU" dirty="0"/>
        </a:p>
      </dgm:t>
    </dgm:pt>
    <dgm:pt modelId="{C4184CA7-5B29-48A9-91C7-824DF6C059EA}" type="parTrans" cxnId="{E5683B89-0C47-461B-933F-8C273EF7B307}">
      <dgm:prSet/>
      <dgm:spPr/>
      <dgm:t>
        <a:bodyPr/>
        <a:lstStyle/>
        <a:p>
          <a:endParaRPr lang="ru-RU"/>
        </a:p>
      </dgm:t>
    </dgm:pt>
    <dgm:pt modelId="{E9AC68C4-5FC3-42E6-8B12-119D5779139F}" type="sibTrans" cxnId="{E5683B89-0C47-461B-933F-8C273EF7B307}">
      <dgm:prSet/>
      <dgm:spPr/>
      <dgm:t>
        <a:bodyPr/>
        <a:lstStyle/>
        <a:p>
          <a:endParaRPr lang="ru-RU"/>
        </a:p>
      </dgm:t>
    </dgm:pt>
    <dgm:pt modelId="{2A395AE1-D7C0-4A4F-AD5F-BBA16916B909}">
      <dgm:prSet/>
      <dgm:spPr/>
      <dgm:t>
        <a:bodyPr/>
        <a:lstStyle/>
        <a:p>
          <a:pPr rtl="0"/>
          <a:r>
            <a:rPr lang="en-US"/>
            <a:t>4. Vaziyatli yondashish — bu menejment faoliyatining maqbul usullarini ichki va tashqi sharoitga qarab belgilash.</a:t>
          </a:r>
          <a:endParaRPr lang="ru-RU"/>
        </a:p>
      </dgm:t>
    </dgm:pt>
    <dgm:pt modelId="{3460DB6E-C09E-450A-A1F8-3406506DE5BB}" type="parTrans" cxnId="{3F4BE73D-201F-4FB8-8D29-35E9725A9D15}">
      <dgm:prSet/>
      <dgm:spPr/>
      <dgm:t>
        <a:bodyPr/>
        <a:lstStyle/>
        <a:p>
          <a:endParaRPr lang="ru-RU"/>
        </a:p>
      </dgm:t>
    </dgm:pt>
    <dgm:pt modelId="{01F61256-87AA-4665-97CF-AD90131B6F0C}" type="sibTrans" cxnId="{3F4BE73D-201F-4FB8-8D29-35E9725A9D15}">
      <dgm:prSet/>
      <dgm:spPr/>
      <dgm:t>
        <a:bodyPr/>
        <a:lstStyle/>
        <a:p>
          <a:endParaRPr lang="ru-RU"/>
        </a:p>
      </dgm:t>
    </dgm:pt>
    <dgm:pt modelId="{B91D9BE1-B592-4841-BD9A-B11ADB9241DE}" type="pres">
      <dgm:prSet presAssocID="{BB0DED05-0B12-4C1C-B121-24C650CFF835}" presName="linear" presStyleCnt="0">
        <dgm:presLayoutVars>
          <dgm:animLvl val="lvl"/>
          <dgm:resizeHandles val="exact"/>
        </dgm:presLayoutVars>
      </dgm:prSet>
      <dgm:spPr/>
    </dgm:pt>
    <dgm:pt modelId="{B3BAC873-A531-4C44-AB3C-33EEBE54A8B3}" type="pres">
      <dgm:prSet presAssocID="{71BD0D1F-AD33-4071-9696-26596A69DE32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1983011E-8AD5-4B87-A5FD-588BBD761954}" type="pres">
      <dgm:prSet presAssocID="{DB01646B-9288-48E1-8D61-4D49CD933B7C}" presName="spacer" presStyleCnt="0"/>
      <dgm:spPr/>
    </dgm:pt>
    <dgm:pt modelId="{C9F34F93-BBFC-448D-A13E-F74D13507C39}" type="pres">
      <dgm:prSet presAssocID="{DF3E0045-9013-45AC-B955-5EBE3089E7C9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587100FB-03F7-4555-ABE5-62E17BC28ECE}" type="pres">
      <dgm:prSet presAssocID="{3406B498-37C4-48DF-8A5E-0169EB1CD214}" presName="spacer" presStyleCnt="0"/>
      <dgm:spPr/>
    </dgm:pt>
    <dgm:pt modelId="{33C2F7AD-F5F2-4F62-A709-7B454BAB04A5}" type="pres">
      <dgm:prSet presAssocID="{B1B9CE2E-05BA-476F-9C72-D0703E2FB69E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B68154BC-29F6-4441-8BE0-5652FFB4F933}" type="pres">
      <dgm:prSet presAssocID="{E9AC68C4-5FC3-42E6-8B12-119D5779139F}" presName="spacer" presStyleCnt="0"/>
      <dgm:spPr/>
    </dgm:pt>
    <dgm:pt modelId="{1619684D-01B1-4D5C-AC1E-FA7F051BA1F8}" type="pres">
      <dgm:prSet presAssocID="{2A395AE1-D7C0-4A4F-AD5F-BBA16916B909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50020518-37FB-4EF4-A7C5-37138B3D5123}" type="presOf" srcId="{71BD0D1F-AD33-4071-9696-26596A69DE32}" destId="{B3BAC873-A531-4C44-AB3C-33EEBE54A8B3}" srcOrd="0" destOrd="0" presId="urn:microsoft.com/office/officeart/2005/8/layout/vList2"/>
    <dgm:cxn modelId="{3F4BE73D-201F-4FB8-8D29-35E9725A9D15}" srcId="{BB0DED05-0B12-4C1C-B121-24C650CFF835}" destId="{2A395AE1-D7C0-4A4F-AD5F-BBA16916B909}" srcOrd="3" destOrd="0" parTransId="{3460DB6E-C09E-450A-A1F8-3406506DE5BB}" sibTransId="{01F61256-87AA-4665-97CF-AD90131B6F0C}"/>
    <dgm:cxn modelId="{85DC9678-454F-4F3D-8EF0-A5D32AA498C9}" type="presOf" srcId="{BB0DED05-0B12-4C1C-B121-24C650CFF835}" destId="{B91D9BE1-B592-4841-BD9A-B11ADB9241DE}" srcOrd="0" destOrd="0" presId="urn:microsoft.com/office/officeart/2005/8/layout/vList2"/>
    <dgm:cxn modelId="{65DFC67A-5B79-4EB7-AEF8-5E0A3F49A436}" type="presOf" srcId="{2A395AE1-D7C0-4A4F-AD5F-BBA16916B909}" destId="{1619684D-01B1-4D5C-AC1E-FA7F051BA1F8}" srcOrd="0" destOrd="0" presId="urn:microsoft.com/office/officeart/2005/8/layout/vList2"/>
    <dgm:cxn modelId="{E5683B89-0C47-461B-933F-8C273EF7B307}" srcId="{BB0DED05-0B12-4C1C-B121-24C650CFF835}" destId="{B1B9CE2E-05BA-476F-9C72-D0703E2FB69E}" srcOrd="2" destOrd="0" parTransId="{C4184CA7-5B29-48A9-91C7-824DF6C059EA}" sibTransId="{E9AC68C4-5FC3-42E6-8B12-119D5779139F}"/>
    <dgm:cxn modelId="{8E215B90-19DD-4687-9422-818B747DD1D7}" type="presOf" srcId="{B1B9CE2E-05BA-476F-9C72-D0703E2FB69E}" destId="{33C2F7AD-F5F2-4F62-A709-7B454BAB04A5}" srcOrd="0" destOrd="0" presId="urn:microsoft.com/office/officeart/2005/8/layout/vList2"/>
    <dgm:cxn modelId="{2B3DD5B1-8E55-47E9-B486-5C086ADA5ACC}" srcId="{BB0DED05-0B12-4C1C-B121-24C650CFF835}" destId="{71BD0D1F-AD33-4071-9696-26596A69DE32}" srcOrd="0" destOrd="0" parTransId="{0C2A29EB-CB31-43C1-B8D9-2CE2B8AC5AA6}" sibTransId="{DB01646B-9288-48E1-8D61-4D49CD933B7C}"/>
    <dgm:cxn modelId="{B961C1D1-45D0-47C2-9944-57C0EE487ED2}" srcId="{BB0DED05-0B12-4C1C-B121-24C650CFF835}" destId="{DF3E0045-9013-45AC-B955-5EBE3089E7C9}" srcOrd="1" destOrd="0" parTransId="{75822EB0-95BA-4869-89FB-5A2D27CFA04A}" sibTransId="{3406B498-37C4-48DF-8A5E-0169EB1CD214}"/>
    <dgm:cxn modelId="{4BA9E3F5-D140-4F30-A847-9F222FF366D9}" type="presOf" srcId="{DF3E0045-9013-45AC-B955-5EBE3089E7C9}" destId="{C9F34F93-BBFC-448D-A13E-F74D13507C39}" srcOrd="0" destOrd="0" presId="urn:microsoft.com/office/officeart/2005/8/layout/vList2"/>
    <dgm:cxn modelId="{8562386A-3C35-472E-B819-11C6C6E96309}" type="presParOf" srcId="{B91D9BE1-B592-4841-BD9A-B11ADB9241DE}" destId="{B3BAC873-A531-4C44-AB3C-33EEBE54A8B3}" srcOrd="0" destOrd="0" presId="urn:microsoft.com/office/officeart/2005/8/layout/vList2"/>
    <dgm:cxn modelId="{484B0343-FB4A-404F-A93C-732EC824557A}" type="presParOf" srcId="{B91D9BE1-B592-4841-BD9A-B11ADB9241DE}" destId="{1983011E-8AD5-4B87-A5FD-588BBD761954}" srcOrd="1" destOrd="0" presId="urn:microsoft.com/office/officeart/2005/8/layout/vList2"/>
    <dgm:cxn modelId="{B4D78FAA-A927-4497-A683-911BED024D5C}" type="presParOf" srcId="{B91D9BE1-B592-4841-BD9A-B11ADB9241DE}" destId="{C9F34F93-BBFC-448D-A13E-F74D13507C39}" srcOrd="2" destOrd="0" presId="urn:microsoft.com/office/officeart/2005/8/layout/vList2"/>
    <dgm:cxn modelId="{4F8FE06F-9BC1-4A7D-8ACF-9DC03A89EEA6}" type="presParOf" srcId="{B91D9BE1-B592-4841-BD9A-B11ADB9241DE}" destId="{587100FB-03F7-4555-ABE5-62E17BC28ECE}" srcOrd="3" destOrd="0" presId="urn:microsoft.com/office/officeart/2005/8/layout/vList2"/>
    <dgm:cxn modelId="{30C81190-8A7E-441F-8672-56ACB7F2ACCB}" type="presParOf" srcId="{B91D9BE1-B592-4841-BD9A-B11ADB9241DE}" destId="{33C2F7AD-F5F2-4F62-A709-7B454BAB04A5}" srcOrd="4" destOrd="0" presId="urn:microsoft.com/office/officeart/2005/8/layout/vList2"/>
    <dgm:cxn modelId="{933025D3-2A7D-4ABC-A94B-29F14C00CBA8}" type="presParOf" srcId="{B91D9BE1-B592-4841-BD9A-B11ADB9241DE}" destId="{B68154BC-29F6-4441-8BE0-5652FFB4F933}" srcOrd="5" destOrd="0" presId="urn:microsoft.com/office/officeart/2005/8/layout/vList2"/>
    <dgm:cxn modelId="{5E28B9AE-55DA-4E31-A2B8-E01BF5B5243B}" type="presParOf" srcId="{B91D9BE1-B592-4841-BD9A-B11ADB9241DE}" destId="{1619684D-01B1-4D5C-AC1E-FA7F051BA1F8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EF60BC7-4CD8-40A1-B730-31E8C212C52F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5D56C08E-2014-4881-8070-AC212C593E8D}">
      <dgm:prSet/>
      <dgm:spPr/>
      <dgm:t>
        <a:bodyPr/>
        <a:lstStyle/>
        <a:p>
          <a:pPr rtl="0"/>
          <a:r>
            <a:rPr lang="en-US"/>
            <a:t>5. Integratsion yondashish - bu izlanish usuli boshqa usullar ko'rsatkichlarini hisobga olish asosida boshqarishni tadqiq etish hisoblanadi.</a:t>
          </a:r>
          <a:endParaRPr lang="ru-RU"/>
        </a:p>
      </dgm:t>
    </dgm:pt>
    <dgm:pt modelId="{15838C65-A922-4E48-A826-D45BBD201C5D}" type="parTrans" cxnId="{66212337-8410-4C5C-B0D4-CD79BBC8E71E}">
      <dgm:prSet/>
      <dgm:spPr/>
      <dgm:t>
        <a:bodyPr/>
        <a:lstStyle/>
        <a:p>
          <a:endParaRPr lang="ru-RU"/>
        </a:p>
      </dgm:t>
    </dgm:pt>
    <dgm:pt modelId="{7F1C26DE-AA1B-4CE7-9EE1-215D39ED87CF}" type="sibTrans" cxnId="{66212337-8410-4C5C-B0D4-CD79BBC8E71E}">
      <dgm:prSet/>
      <dgm:spPr/>
      <dgm:t>
        <a:bodyPr/>
        <a:lstStyle/>
        <a:p>
          <a:endParaRPr lang="ru-RU"/>
        </a:p>
      </dgm:t>
    </dgm:pt>
    <dgm:pt modelId="{6C87C732-2412-42BE-A431-41EC4DDF40B6}">
      <dgm:prSet/>
      <dgm:spPr/>
      <dgm:t>
        <a:bodyPr/>
        <a:lstStyle/>
        <a:p>
          <a:pPr rtl="0"/>
          <a:r>
            <a:rPr lang="en-US" dirty="0"/>
            <a:t>6. </a:t>
          </a:r>
          <a:r>
            <a:rPr lang="en-US" dirty="0" err="1"/>
            <a:t>Modellashtirish</a:t>
          </a:r>
          <a:r>
            <a:rPr lang="en-US" dirty="0"/>
            <a:t> </a:t>
          </a:r>
          <a:r>
            <a:rPr lang="en-US" dirty="0" err="1"/>
            <a:t>boshqariluvchi</a:t>
          </a:r>
          <a:r>
            <a:rPr lang="en-US" dirty="0"/>
            <a:t> </a:t>
          </a:r>
          <a:r>
            <a:rPr lang="en-US" dirty="0" err="1"/>
            <a:t>obyektni</a:t>
          </a:r>
          <a:r>
            <a:rPr lang="en-US" dirty="0"/>
            <a:t> </a:t>
          </a:r>
          <a:r>
            <a:rPr lang="en-US" dirty="0" err="1"/>
            <a:t>turli</a:t>
          </a:r>
          <a:r>
            <a:rPr lang="en-US" dirty="0"/>
            <a:t> </a:t>
          </a:r>
          <a:r>
            <a:rPr lang="en-US" dirty="0" err="1"/>
            <a:t>sxema</a:t>
          </a:r>
          <a:r>
            <a:rPr lang="en-US" dirty="0"/>
            <a:t>, </a:t>
          </a:r>
          <a:r>
            <a:rPr lang="en-US" dirty="0" err="1"/>
            <a:t>grafik</a:t>
          </a:r>
          <a:r>
            <a:rPr lang="en-US" dirty="0"/>
            <a:t> </a:t>
          </a:r>
          <a:r>
            <a:rPr lang="en-US" dirty="0" err="1"/>
            <a:t>va</a:t>
          </a:r>
          <a:r>
            <a:rPr lang="en-US" dirty="0"/>
            <a:t> </a:t>
          </a:r>
          <a:r>
            <a:rPr lang="en-US" dirty="0" err="1"/>
            <a:t>chizmalar</a:t>
          </a:r>
          <a:r>
            <a:rPr lang="en-US" dirty="0"/>
            <a:t>, </a:t>
          </a:r>
          <a:r>
            <a:rPr lang="en-US" dirty="0" err="1"/>
            <a:t>xomaki</a:t>
          </a:r>
          <a:r>
            <a:rPr lang="en-US" dirty="0"/>
            <a:t> </a:t>
          </a:r>
          <a:r>
            <a:rPr lang="en-US" dirty="0" err="1"/>
            <a:t>materiallar</a:t>
          </a:r>
          <a:r>
            <a:rPr lang="en-US" dirty="0"/>
            <a:t> </a:t>
          </a:r>
          <a:r>
            <a:rPr lang="en-US" dirty="0" err="1"/>
            <a:t>tayyorlash</a:t>
          </a:r>
          <a:r>
            <a:rPr lang="en-US" dirty="0"/>
            <a:t> </a:t>
          </a:r>
          <a:r>
            <a:rPr lang="en-US" dirty="0" err="1"/>
            <a:t>yordamida</a:t>
          </a:r>
          <a:r>
            <a:rPr lang="en-US" dirty="0"/>
            <a:t> </a:t>
          </a:r>
          <a:r>
            <a:rPr lang="en-US" dirty="0" err="1"/>
            <a:t>boshqarish</a:t>
          </a:r>
          <a:r>
            <a:rPr lang="en-US" dirty="0"/>
            <a:t> </a:t>
          </a:r>
          <a:r>
            <a:rPr lang="en-US" dirty="0" err="1"/>
            <a:t>usuli</a:t>
          </a:r>
          <a:r>
            <a:rPr lang="en-US" dirty="0"/>
            <a:t>.</a:t>
          </a:r>
          <a:endParaRPr lang="ru-RU" dirty="0"/>
        </a:p>
      </dgm:t>
    </dgm:pt>
    <dgm:pt modelId="{EA213BC7-6F0A-4CD1-9B6B-A6D6B543593E}" type="parTrans" cxnId="{CD049070-3203-4623-BF76-4B81B8A1FAC9}">
      <dgm:prSet/>
      <dgm:spPr/>
      <dgm:t>
        <a:bodyPr/>
        <a:lstStyle/>
        <a:p>
          <a:endParaRPr lang="ru-RU"/>
        </a:p>
      </dgm:t>
    </dgm:pt>
    <dgm:pt modelId="{D9B8C3B3-AEE8-4DBC-8DBC-171241A11917}" type="sibTrans" cxnId="{CD049070-3203-4623-BF76-4B81B8A1FAC9}">
      <dgm:prSet/>
      <dgm:spPr/>
      <dgm:t>
        <a:bodyPr/>
        <a:lstStyle/>
        <a:p>
          <a:endParaRPr lang="ru-RU"/>
        </a:p>
      </dgm:t>
    </dgm:pt>
    <dgm:pt modelId="{7A9EC9C0-6352-4654-AF94-464581633951}">
      <dgm:prSet/>
      <dgm:spPr/>
      <dgm:t>
        <a:bodyPr/>
        <a:lstStyle/>
        <a:p>
          <a:pPr rtl="0"/>
          <a:r>
            <a:rPr lang="en-US" dirty="0"/>
            <a:t>7. </a:t>
          </a:r>
          <a:r>
            <a:rPr lang="en-US" dirty="0" err="1"/>
            <a:t>Matematik</a:t>
          </a:r>
          <a:r>
            <a:rPr lang="en-US" dirty="0"/>
            <a:t> </a:t>
          </a:r>
          <a:r>
            <a:rPr lang="en-US" dirty="0" err="1"/>
            <a:t>yondashuv</a:t>
          </a:r>
          <a:r>
            <a:rPr lang="en-US" dirty="0"/>
            <a:t> - optimal </a:t>
          </a:r>
          <a:r>
            <a:rPr lang="en-US" dirty="0" err="1"/>
            <a:t>qaror</a:t>
          </a:r>
          <a:r>
            <a:rPr lang="en-US" dirty="0"/>
            <a:t> </a:t>
          </a:r>
          <a:r>
            <a:rPr lang="en-US" dirty="0" err="1"/>
            <a:t>qabul</a:t>
          </a:r>
          <a:r>
            <a:rPr lang="en-US" dirty="0"/>
            <a:t> </a:t>
          </a:r>
          <a:r>
            <a:rPr lang="en-US" dirty="0" err="1"/>
            <a:t>qilish</a:t>
          </a:r>
          <a:r>
            <a:rPr lang="en-US" dirty="0"/>
            <a:t> </a:t>
          </a:r>
          <a:r>
            <a:rPr lang="en-US" dirty="0" err="1"/>
            <a:t>maqsadida</a:t>
          </a:r>
          <a:r>
            <a:rPr lang="en-US" dirty="0"/>
            <a:t> </a:t>
          </a:r>
          <a:r>
            <a:rPr lang="en-US" dirty="0" err="1"/>
            <a:t>matematik</a:t>
          </a:r>
          <a:r>
            <a:rPr lang="en-US" dirty="0"/>
            <a:t> </a:t>
          </a:r>
          <a:r>
            <a:rPr lang="en-US" dirty="0" err="1"/>
            <a:t>uslublar</a:t>
          </a:r>
          <a:r>
            <a:rPr lang="en-US" dirty="0"/>
            <a:t> </a:t>
          </a:r>
          <a:r>
            <a:rPr lang="en-US" dirty="0" err="1"/>
            <a:t>va</a:t>
          </a:r>
          <a:r>
            <a:rPr lang="en-US" dirty="0"/>
            <a:t> </a:t>
          </a:r>
          <a:r>
            <a:rPr lang="en-US" dirty="0" err="1"/>
            <a:t>kompyuterlar</a:t>
          </a:r>
          <a:r>
            <a:rPr lang="en-US" dirty="0"/>
            <a:t> </a:t>
          </a:r>
          <a:r>
            <a:rPr lang="en-US" dirty="0" err="1"/>
            <a:t>keng</a:t>
          </a:r>
          <a:r>
            <a:rPr lang="en-US" dirty="0"/>
            <a:t> </a:t>
          </a:r>
          <a:r>
            <a:rPr lang="en-US" dirty="0" err="1"/>
            <a:t>miqyosda</a:t>
          </a:r>
          <a:r>
            <a:rPr lang="en-US" dirty="0"/>
            <a:t> </a:t>
          </a:r>
          <a:r>
            <a:rPr lang="en-US" dirty="0" err="1"/>
            <a:t>qo'llanadi</a:t>
          </a:r>
          <a:r>
            <a:rPr lang="en-US" dirty="0"/>
            <a:t>.</a:t>
          </a:r>
          <a:endParaRPr lang="ru-RU" dirty="0"/>
        </a:p>
      </dgm:t>
    </dgm:pt>
    <dgm:pt modelId="{A99280B3-0D36-436A-A9C7-FB2E5719F400}" type="parTrans" cxnId="{04C8371C-D095-446F-824A-F144A64DAFF9}">
      <dgm:prSet/>
      <dgm:spPr/>
      <dgm:t>
        <a:bodyPr/>
        <a:lstStyle/>
        <a:p>
          <a:endParaRPr lang="ru-RU"/>
        </a:p>
      </dgm:t>
    </dgm:pt>
    <dgm:pt modelId="{6E30E9E5-0DC4-4258-9B2B-B3D979541CD9}" type="sibTrans" cxnId="{04C8371C-D095-446F-824A-F144A64DAFF9}">
      <dgm:prSet/>
      <dgm:spPr/>
      <dgm:t>
        <a:bodyPr/>
        <a:lstStyle/>
        <a:p>
          <a:endParaRPr lang="ru-RU"/>
        </a:p>
      </dgm:t>
    </dgm:pt>
    <dgm:pt modelId="{ED4F5B39-B916-4E4F-A9DA-F9F896CE2823}">
      <dgm:prSet/>
      <dgm:spPr/>
      <dgm:t>
        <a:bodyPr/>
        <a:lstStyle/>
        <a:p>
          <a:pPr rtl="0"/>
          <a:r>
            <a:rPr lang="en-US"/>
            <a:t>8. Kuzatish usuli - bu menejment obyekti to‘g‘risidagi ma’lumotni rejali, ilmiy, uyushtirilgan asosda to'plash usuli.</a:t>
          </a:r>
          <a:endParaRPr lang="ru-RU"/>
        </a:p>
      </dgm:t>
    </dgm:pt>
    <dgm:pt modelId="{4E9D9ED6-EEEC-4561-B90F-874EB508F18E}" type="parTrans" cxnId="{81460AFC-CFF0-44A5-845C-8876CFC31E63}">
      <dgm:prSet/>
      <dgm:spPr/>
      <dgm:t>
        <a:bodyPr/>
        <a:lstStyle/>
        <a:p>
          <a:endParaRPr lang="ru-RU"/>
        </a:p>
      </dgm:t>
    </dgm:pt>
    <dgm:pt modelId="{9F550A65-DFCE-43B9-9356-6561094880DB}" type="sibTrans" cxnId="{81460AFC-CFF0-44A5-845C-8876CFC31E63}">
      <dgm:prSet/>
      <dgm:spPr/>
      <dgm:t>
        <a:bodyPr/>
        <a:lstStyle/>
        <a:p>
          <a:endParaRPr lang="ru-RU"/>
        </a:p>
      </dgm:t>
    </dgm:pt>
    <dgm:pt modelId="{413C5917-54D1-4D0A-A2F6-F766C92BC751}">
      <dgm:prSet/>
      <dgm:spPr/>
      <dgm:t>
        <a:bodyPr/>
        <a:lstStyle/>
        <a:p>
          <a:pPr rtl="0"/>
          <a:r>
            <a:rPr lang="en-US"/>
            <a:t>9. Eksperiment usuli - menejment asosida boshqariluvchi obyektga nisbatan namunaviy, tajribadan o'tgan usullarni qo'llash.</a:t>
          </a:r>
          <a:endParaRPr lang="ru-RU"/>
        </a:p>
      </dgm:t>
    </dgm:pt>
    <dgm:pt modelId="{8023B93A-B4BB-4965-841E-EEA556585E85}" type="parTrans" cxnId="{4E28A428-C455-45C7-A7F3-8436AD7958F6}">
      <dgm:prSet/>
      <dgm:spPr/>
      <dgm:t>
        <a:bodyPr/>
        <a:lstStyle/>
        <a:p>
          <a:endParaRPr lang="ru-RU"/>
        </a:p>
      </dgm:t>
    </dgm:pt>
    <dgm:pt modelId="{A9A41E49-27D1-4C70-99A3-C2F1E431C54D}" type="sibTrans" cxnId="{4E28A428-C455-45C7-A7F3-8436AD7958F6}">
      <dgm:prSet/>
      <dgm:spPr/>
      <dgm:t>
        <a:bodyPr/>
        <a:lstStyle/>
        <a:p>
          <a:endParaRPr lang="ru-RU"/>
        </a:p>
      </dgm:t>
    </dgm:pt>
    <dgm:pt modelId="{F9E35211-22CB-4FB9-BA97-44EB26DDA9F8}" type="pres">
      <dgm:prSet presAssocID="{8EF60BC7-4CD8-40A1-B730-31E8C212C52F}" presName="linear" presStyleCnt="0">
        <dgm:presLayoutVars>
          <dgm:animLvl val="lvl"/>
          <dgm:resizeHandles val="exact"/>
        </dgm:presLayoutVars>
      </dgm:prSet>
      <dgm:spPr/>
    </dgm:pt>
    <dgm:pt modelId="{09A65077-C3C9-4C44-BE34-335FF74EC91C}" type="pres">
      <dgm:prSet presAssocID="{5D56C08E-2014-4881-8070-AC212C593E8D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DA33282F-DEC7-45DA-AEF6-41735B0BCEEE}" type="pres">
      <dgm:prSet presAssocID="{7F1C26DE-AA1B-4CE7-9EE1-215D39ED87CF}" presName="spacer" presStyleCnt="0"/>
      <dgm:spPr/>
    </dgm:pt>
    <dgm:pt modelId="{BAF72484-8381-4DDC-877B-04D51E163174}" type="pres">
      <dgm:prSet presAssocID="{6C87C732-2412-42BE-A431-41EC4DDF40B6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6B273EBB-6566-4895-9394-6F426400EC33}" type="pres">
      <dgm:prSet presAssocID="{D9B8C3B3-AEE8-4DBC-8DBC-171241A11917}" presName="spacer" presStyleCnt="0"/>
      <dgm:spPr/>
    </dgm:pt>
    <dgm:pt modelId="{C15B4FBF-699B-43AB-9EC7-2621838188C9}" type="pres">
      <dgm:prSet presAssocID="{7A9EC9C0-6352-4654-AF94-464581633951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DDE4292F-85D6-487A-B037-4CCFB256C724}" type="pres">
      <dgm:prSet presAssocID="{6E30E9E5-0DC4-4258-9B2B-B3D979541CD9}" presName="spacer" presStyleCnt="0"/>
      <dgm:spPr/>
    </dgm:pt>
    <dgm:pt modelId="{71EE1A99-AADF-46A3-ACC4-7A471B145E89}" type="pres">
      <dgm:prSet presAssocID="{ED4F5B39-B916-4E4F-A9DA-F9F896CE2823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308ADF6C-495A-4327-8304-43B5084A4C55}" type="pres">
      <dgm:prSet presAssocID="{9F550A65-DFCE-43B9-9356-6561094880DB}" presName="spacer" presStyleCnt="0"/>
      <dgm:spPr/>
    </dgm:pt>
    <dgm:pt modelId="{213FDE67-8E1E-4915-9E24-24050D590A9D}" type="pres">
      <dgm:prSet presAssocID="{413C5917-54D1-4D0A-A2F6-F766C92BC751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04C8371C-D095-446F-824A-F144A64DAFF9}" srcId="{8EF60BC7-4CD8-40A1-B730-31E8C212C52F}" destId="{7A9EC9C0-6352-4654-AF94-464581633951}" srcOrd="2" destOrd="0" parTransId="{A99280B3-0D36-436A-A9C7-FB2E5719F400}" sibTransId="{6E30E9E5-0DC4-4258-9B2B-B3D979541CD9}"/>
    <dgm:cxn modelId="{4E28A428-C455-45C7-A7F3-8436AD7958F6}" srcId="{8EF60BC7-4CD8-40A1-B730-31E8C212C52F}" destId="{413C5917-54D1-4D0A-A2F6-F766C92BC751}" srcOrd="4" destOrd="0" parTransId="{8023B93A-B4BB-4965-841E-EEA556585E85}" sibTransId="{A9A41E49-27D1-4C70-99A3-C2F1E431C54D}"/>
    <dgm:cxn modelId="{66212337-8410-4C5C-B0D4-CD79BBC8E71E}" srcId="{8EF60BC7-4CD8-40A1-B730-31E8C212C52F}" destId="{5D56C08E-2014-4881-8070-AC212C593E8D}" srcOrd="0" destOrd="0" parTransId="{15838C65-A922-4E48-A826-D45BBD201C5D}" sibTransId="{7F1C26DE-AA1B-4CE7-9EE1-215D39ED87CF}"/>
    <dgm:cxn modelId="{F757826B-2784-4297-A624-86D483B468B6}" type="presOf" srcId="{5D56C08E-2014-4881-8070-AC212C593E8D}" destId="{09A65077-C3C9-4C44-BE34-335FF74EC91C}" srcOrd="0" destOrd="0" presId="urn:microsoft.com/office/officeart/2005/8/layout/vList2"/>
    <dgm:cxn modelId="{CD049070-3203-4623-BF76-4B81B8A1FAC9}" srcId="{8EF60BC7-4CD8-40A1-B730-31E8C212C52F}" destId="{6C87C732-2412-42BE-A431-41EC4DDF40B6}" srcOrd="1" destOrd="0" parTransId="{EA213BC7-6F0A-4CD1-9B6B-A6D6B543593E}" sibTransId="{D9B8C3B3-AEE8-4DBC-8DBC-171241A11917}"/>
    <dgm:cxn modelId="{000C6A74-244A-4095-BF05-732FF92B0B7D}" type="presOf" srcId="{ED4F5B39-B916-4E4F-A9DA-F9F896CE2823}" destId="{71EE1A99-AADF-46A3-ACC4-7A471B145E89}" srcOrd="0" destOrd="0" presId="urn:microsoft.com/office/officeart/2005/8/layout/vList2"/>
    <dgm:cxn modelId="{E9CC77AC-D986-41A0-9322-52F12FB707C3}" type="presOf" srcId="{8EF60BC7-4CD8-40A1-B730-31E8C212C52F}" destId="{F9E35211-22CB-4FB9-BA97-44EB26DDA9F8}" srcOrd="0" destOrd="0" presId="urn:microsoft.com/office/officeart/2005/8/layout/vList2"/>
    <dgm:cxn modelId="{6ADFF2B3-4BC0-4007-8952-352EF208781D}" type="presOf" srcId="{6C87C732-2412-42BE-A431-41EC4DDF40B6}" destId="{BAF72484-8381-4DDC-877B-04D51E163174}" srcOrd="0" destOrd="0" presId="urn:microsoft.com/office/officeart/2005/8/layout/vList2"/>
    <dgm:cxn modelId="{5A0A6AD5-AC17-4BE3-B516-F052494AF1BD}" type="presOf" srcId="{7A9EC9C0-6352-4654-AF94-464581633951}" destId="{C15B4FBF-699B-43AB-9EC7-2621838188C9}" srcOrd="0" destOrd="0" presId="urn:microsoft.com/office/officeart/2005/8/layout/vList2"/>
    <dgm:cxn modelId="{81460AFC-CFF0-44A5-845C-8876CFC31E63}" srcId="{8EF60BC7-4CD8-40A1-B730-31E8C212C52F}" destId="{ED4F5B39-B916-4E4F-A9DA-F9F896CE2823}" srcOrd="3" destOrd="0" parTransId="{4E9D9ED6-EEEC-4561-B90F-874EB508F18E}" sibTransId="{9F550A65-DFCE-43B9-9356-6561094880DB}"/>
    <dgm:cxn modelId="{F1FAF2FE-3B29-4BA2-92E3-E0588BE8BE55}" type="presOf" srcId="{413C5917-54D1-4D0A-A2F6-F766C92BC751}" destId="{213FDE67-8E1E-4915-9E24-24050D590A9D}" srcOrd="0" destOrd="0" presId="urn:microsoft.com/office/officeart/2005/8/layout/vList2"/>
    <dgm:cxn modelId="{C645D052-58DD-4E7F-A3B8-2AEFE9E8E6A0}" type="presParOf" srcId="{F9E35211-22CB-4FB9-BA97-44EB26DDA9F8}" destId="{09A65077-C3C9-4C44-BE34-335FF74EC91C}" srcOrd="0" destOrd="0" presId="urn:microsoft.com/office/officeart/2005/8/layout/vList2"/>
    <dgm:cxn modelId="{F50BEE0A-5055-4CB3-ACA4-B1D438C743BB}" type="presParOf" srcId="{F9E35211-22CB-4FB9-BA97-44EB26DDA9F8}" destId="{DA33282F-DEC7-45DA-AEF6-41735B0BCEEE}" srcOrd="1" destOrd="0" presId="urn:microsoft.com/office/officeart/2005/8/layout/vList2"/>
    <dgm:cxn modelId="{A0D83522-83BD-491E-BBA3-FCE91DAF9E4D}" type="presParOf" srcId="{F9E35211-22CB-4FB9-BA97-44EB26DDA9F8}" destId="{BAF72484-8381-4DDC-877B-04D51E163174}" srcOrd="2" destOrd="0" presId="urn:microsoft.com/office/officeart/2005/8/layout/vList2"/>
    <dgm:cxn modelId="{BA645523-5E12-4CC9-A602-9D08436EEA7F}" type="presParOf" srcId="{F9E35211-22CB-4FB9-BA97-44EB26DDA9F8}" destId="{6B273EBB-6566-4895-9394-6F426400EC33}" srcOrd="3" destOrd="0" presId="urn:microsoft.com/office/officeart/2005/8/layout/vList2"/>
    <dgm:cxn modelId="{BE06FDC6-1BD6-41A6-A9F5-74A3B4E0E08B}" type="presParOf" srcId="{F9E35211-22CB-4FB9-BA97-44EB26DDA9F8}" destId="{C15B4FBF-699B-43AB-9EC7-2621838188C9}" srcOrd="4" destOrd="0" presId="urn:microsoft.com/office/officeart/2005/8/layout/vList2"/>
    <dgm:cxn modelId="{71583AA0-4E93-4695-8639-1AB107AE63A8}" type="presParOf" srcId="{F9E35211-22CB-4FB9-BA97-44EB26DDA9F8}" destId="{DDE4292F-85D6-487A-B037-4CCFB256C724}" srcOrd="5" destOrd="0" presId="urn:microsoft.com/office/officeart/2005/8/layout/vList2"/>
    <dgm:cxn modelId="{F7254D5F-600A-48CE-A29F-DFAF7D5E9F96}" type="presParOf" srcId="{F9E35211-22CB-4FB9-BA97-44EB26DDA9F8}" destId="{71EE1A99-AADF-46A3-ACC4-7A471B145E89}" srcOrd="6" destOrd="0" presId="urn:microsoft.com/office/officeart/2005/8/layout/vList2"/>
    <dgm:cxn modelId="{275CF5C8-B28C-4D8B-A899-168AD16F3840}" type="presParOf" srcId="{F9E35211-22CB-4FB9-BA97-44EB26DDA9F8}" destId="{308ADF6C-495A-4327-8304-43B5084A4C55}" srcOrd="7" destOrd="0" presId="urn:microsoft.com/office/officeart/2005/8/layout/vList2"/>
    <dgm:cxn modelId="{2137BAAB-5819-4B5E-B1EB-3229F8BB338D}" type="presParOf" srcId="{F9E35211-22CB-4FB9-BA97-44EB26DDA9F8}" destId="{213FDE67-8E1E-4915-9E24-24050D590A9D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7D2F59E-1A30-4CD0-AF55-AB878455E5A8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/>
      <dgm:spPr/>
      <dgm:t>
        <a:bodyPr/>
        <a:lstStyle/>
        <a:p>
          <a:endParaRPr lang="ru-RU"/>
        </a:p>
      </dgm:t>
    </dgm:pt>
    <dgm:pt modelId="{91F6CB3F-13EE-4C71-9FEB-CFAE33422C04}">
      <dgm:prSet/>
      <dgm:spPr/>
      <dgm:t>
        <a:bodyPr/>
        <a:lstStyle/>
        <a:p>
          <a:pPr rtl="0"/>
          <a:r>
            <a:rPr lang="en-US" dirty="0" err="1"/>
            <a:t>Menejmentning</a:t>
          </a:r>
          <a:r>
            <a:rPr lang="en-US" dirty="0"/>
            <a:t> </a:t>
          </a:r>
          <a:r>
            <a:rPr lang="en-US" dirty="0" err="1"/>
            <a:t>asoschilaridan</a:t>
          </a:r>
          <a:r>
            <a:rPr lang="en-US" dirty="0"/>
            <a:t> </a:t>
          </a:r>
          <a:r>
            <a:rPr lang="en-US" dirty="0" err="1"/>
            <a:t>bo’lgan</a:t>
          </a:r>
          <a:r>
            <a:rPr lang="en-US" dirty="0"/>
            <a:t> </a:t>
          </a:r>
          <a:r>
            <a:rPr lang="en-US" dirty="0" err="1"/>
            <a:t>Anri</a:t>
          </a:r>
          <a:r>
            <a:rPr lang="en-US" dirty="0"/>
            <a:t> </a:t>
          </a:r>
          <a:r>
            <a:rPr lang="en-US" dirty="0" err="1"/>
            <a:t>Fayolning</a:t>
          </a:r>
          <a:r>
            <a:rPr lang="en-US" dirty="0"/>
            <a:t> </a:t>
          </a:r>
          <a:r>
            <a:rPr lang="en-US" dirty="0" err="1"/>
            <a:t>nazariyasi</a:t>
          </a:r>
          <a:r>
            <a:rPr lang="en-US" dirty="0"/>
            <a:t> </a:t>
          </a:r>
          <a:r>
            <a:rPr lang="en-US" dirty="0" err="1"/>
            <a:t>bo’yicha</a:t>
          </a:r>
          <a:r>
            <a:rPr lang="en-US" dirty="0"/>
            <a:t> </a:t>
          </a:r>
          <a:r>
            <a:rPr lang="en-US" dirty="0" err="1"/>
            <a:t>menejmentda</a:t>
          </a:r>
          <a:r>
            <a:rPr lang="en-US" dirty="0"/>
            <a:t> </a:t>
          </a:r>
          <a:r>
            <a:rPr lang="en-US" dirty="0" err="1"/>
            <a:t>quyidagi</a:t>
          </a:r>
          <a:r>
            <a:rPr lang="en-US" dirty="0"/>
            <a:t> </a:t>
          </a:r>
          <a:r>
            <a:rPr lang="en-US" dirty="0" err="1"/>
            <a:t>beshta</a:t>
          </a:r>
          <a:r>
            <a:rPr lang="en-US" dirty="0"/>
            <a:t> </a:t>
          </a:r>
          <a:r>
            <a:rPr lang="en-US" dirty="0" err="1"/>
            <a:t>funktsiyani</a:t>
          </a:r>
          <a:r>
            <a:rPr lang="en-US" dirty="0"/>
            <a:t> </a:t>
          </a:r>
          <a:r>
            <a:rPr lang="en-US" dirty="0" err="1"/>
            <a:t>ajratishadi</a:t>
          </a:r>
          <a:r>
            <a:rPr lang="en-US" dirty="0"/>
            <a:t>:</a:t>
          </a:r>
          <a:endParaRPr lang="ru-RU" dirty="0"/>
        </a:p>
      </dgm:t>
    </dgm:pt>
    <dgm:pt modelId="{3C6A5803-9E12-4DF0-A01D-73E75B067AB4}" type="parTrans" cxnId="{D16C6ADC-DFBA-48FD-B6CF-41A3B0BF8300}">
      <dgm:prSet/>
      <dgm:spPr/>
      <dgm:t>
        <a:bodyPr/>
        <a:lstStyle/>
        <a:p>
          <a:endParaRPr lang="ru-RU"/>
        </a:p>
      </dgm:t>
    </dgm:pt>
    <dgm:pt modelId="{4BEA72DC-BE57-4C9E-BBA5-55A094786BB5}" type="sibTrans" cxnId="{D16C6ADC-DFBA-48FD-B6CF-41A3B0BF8300}">
      <dgm:prSet/>
      <dgm:spPr/>
      <dgm:t>
        <a:bodyPr/>
        <a:lstStyle/>
        <a:p>
          <a:endParaRPr lang="ru-RU"/>
        </a:p>
      </dgm:t>
    </dgm:pt>
    <dgm:pt modelId="{50BD29F9-6996-4C7A-A85C-92FAE990F4B2}">
      <dgm:prSet/>
      <dgm:spPr/>
      <dgm:t>
        <a:bodyPr/>
        <a:lstStyle/>
        <a:p>
          <a:pPr rtl="0"/>
          <a:r>
            <a:rPr lang="en-US"/>
            <a:t>1. Rejalashtirish – bu bashorat va kelajakka tayyorlanish.</a:t>
          </a:r>
          <a:endParaRPr lang="ru-RU"/>
        </a:p>
      </dgm:t>
    </dgm:pt>
    <dgm:pt modelId="{BDDF6749-4A6B-4509-9226-7BCC8BEEC556}" type="parTrans" cxnId="{BFD652EA-0B9A-4AA0-A0FA-2AEA9C0C10DE}">
      <dgm:prSet/>
      <dgm:spPr/>
      <dgm:t>
        <a:bodyPr/>
        <a:lstStyle/>
        <a:p>
          <a:endParaRPr lang="ru-RU"/>
        </a:p>
      </dgm:t>
    </dgm:pt>
    <dgm:pt modelId="{EC5F1EA4-DCB7-4A73-9C53-F4BCDF856102}" type="sibTrans" cxnId="{BFD652EA-0B9A-4AA0-A0FA-2AEA9C0C10DE}">
      <dgm:prSet/>
      <dgm:spPr/>
      <dgm:t>
        <a:bodyPr/>
        <a:lstStyle/>
        <a:p>
          <a:endParaRPr lang="ru-RU"/>
        </a:p>
      </dgm:t>
    </dgm:pt>
    <dgm:pt modelId="{EBB34863-57E8-46CE-BB92-A9423D04EA3B}">
      <dgm:prSet/>
      <dgm:spPr/>
      <dgm:t>
        <a:bodyPr/>
        <a:lstStyle/>
        <a:p>
          <a:pPr rtl="0"/>
          <a:r>
            <a:rPr lang="en-US"/>
            <a:t>2. Tashkillashtirish – bu faoliyat ko’rsatish uchun barcha zaruriy narsalar, shart-sharoitlarni ta’minlash (asbob-uskunalar, materiallar, moliyalashtirish, odamlar), bu yerda eng muhim element menejerning o’quv tayyorgarligi hisoblanadi.</a:t>
          </a:r>
          <a:endParaRPr lang="ru-RU"/>
        </a:p>
      </dgm:t>
    </dgm:pt>
    <dgm:pt modelId="{51945A8F-7FF2-46F2-8D86-C99DB1BCB606}" type="parTrans" cxnId="{8201590C-526E-473D-B91B-7D2F650AE921}">
      <dgm:prSet/>
      <dgm:spPr/>
      <dgm:t>
        <a:bodyPr/>
        <a:lstStyle/>
        <a:p>
          <a:endParaRPr lang="ru-RU"/>
        </a:p>
      </dgm:t>
    </dgm:pt>
    <dgm:pt modelId="{CDC25507-777C-4885-B9F7-233AC08FD982}" type="sibTrans" cxnId="{8201590C-526E-473D-B91B-7D2F650AE921}">
      <dgm:prSet/>
      <dgm:spPr/>
      <dgm:t>
        <a:bodyPr/>
        <a:lstStyle/>
        <a:p>
          <a:endParaRPr lang="ru-RU"/>
        </a:p>
      </dgm:t>
    </dgm:pt>
    <dgm:pt modelId="{B1916BCC-C445-4305-8542-1ACE0F3B6C55}">
      <dgm:prSet/>
      <dgm:spPr/>
      <dgm:t>
        <a:bodyPr/>
        <a:lstStyle/>
        <a:p>
          <a:pPr rtl="0"/>
          <a:r>
            <a:rPr lang="en-US"/>
            <a:t>3. Motivlashtirish – aniq maqsadli yo’nalishi bor insonning faoliyatga qiziqishi, hissiyoti va tuyg’ularini uyg’otish bo’yicha boshqaruv faoliyati turi.</a:t>
          </a:r>
          <a:endParaRPr lang="ru-RU"/>
        </a:p>
      </dgm:t>
    </dgm:pt>
    <dgm:pt modelId="{624F91A8-B215-4661-8029-57FA43CDC8AE}" type="parTrans" cxnId="{DCC079E6-A980-4016-B340-844C62EA3497}">
      <dgm:prSet/>
      <dgm:spPr/>
      <dgm:t>
        <a:bodyPr/>
        <a:lstStyle/>
        <a:p>
          <a:endParaRPr lang="ru-RU"/>
        </a:p>
      </dgm:t>
    </dgm:pt>
    <dgm:pt modelId="{9474F925-F39D-4603-82A5-EB355271F463}" type="sibTrans" cxnId="{DCC079E6-A980-4016-B340-844C62EA3497}">
      <dgm:prSet/>
      <dgm:spPr/>
      <dgm:t>
        <a:bodyPr/>
        <a:lstStyle/>
        <a:p>
          <a:endParaRPr lang="ru-RU"/>
        </a:p>
      </dgm:t>
    </dgm:pt>
    <dgm:pt modelId="{46A90153-9537-43FC-BA75-03B38163BC5F}">
      <dgm:prSet/>
      <dgm:spPr/>
      <dgm:t>
        <a:bodyPr/>
        <a:lstStyle/>
        <a:p>
          <a:pPr rtl="0"/>
          <a:r>
            <a:rPr lang="en-US"/>
            <a:t>4. Muvofiqlashtirish – taqsimlash. Tashkiliy ishlarni bajarishda vosita sifatidagi jamoaviy faoliyat. Mohiyati bo’yicha bu -bo’ysunuvchilarni boshqarish.</a:t>
          </a:r>
          <a:endParaRPr lang="ru-RU"/>
        </a:p>
      </dgm:t>
    </dgm:pt>
    <dgm:pt modelId="{C1A1512C-2B66-41C4-8B1E-6FEB0DC068B0}" type="parTrans" cxnId="{FFEEC4A0-2F6F-438E-A626-E5A7EDF1263D}">
      <dgm:prSet/>
      <dgm:spPr/>
      <dgm:t>
        <a:bodyPr/>
        <a:lstStyle/>
        <a:p>
          <a:endParaRPr lang="ru-RU"/>
        </a:p>
      </dgm:t>
    </dgm:pt>
    <dgm:pt modelId="{797954FC-9451-476E-9B4D-13DDB44EADFE}" type="sibTrans" cxnId="{FFEEC4A0-2F6F-438E-A626-E5A7EDF1263D}">
      <dgm:prSet/>
      <dgm:spPr/>
      <dgm:t>
        <a:bodyPr/>
        <a:lstStyle/>
        <a:p>
          <a:endParaRPr lang="ru-RU"/>
        </a:p>
      </dgm:t>
    </dgm:pt>
    <dgm:pt modelId="{30367A63-D6CF-4143-86D2-2B0F0D254B33}">
      <dgm:prSet/>
      <dgm:spPr/>
      <dgm:t>
        <a:bodyPr/>
        <a:lstStyle/>
        <a:p>
          <a:pPr rtl="0"/>
          <a:r>
            <a:rPr lang="en-US"/>
            <a:t>5. Nazorat – tekshiruv va nazorat – hammasi rejadagidek bo’lishi kerak.</a:t>
          </a:r>
          <a:endParaRPr lang="ru-RU"/>
        </a:p>
      </dgm:t>
    </dgm:pt>
    <dgm:pt modelId="{BE871D7D-6C81-4806-800D-5D9162814777}" type="parTrans" cxnId="{B2EFFE0B-69ED-4304-8774-F8251B2171FF}">
      <dgm:prSet/>
      <dgm:spPr/>
      <dgm:t>
        <a:bodyPr/>
        <a:lstStyle/>
        <a:p>
          <a:endParaRPr lang="ru-RU"/>
        </a:p>
      </dgm:t>
    </dgm:pt>
    <dgm:pt modelId="{0B3CAAD4-18FB-4C15-9D48-39A08980C29C}" type="sibTrans" cxnId="{B2EFFE0B-69ED-4304-8774-F8251B2171FF}">
      <dgm:prSet/>
      <dgm:spPr/>
      <dgm:t>
        <a:bodyPr/>
        <a:lstStyle/>
        <a:p>
          <a:endParaRPr lang="ru-RU"/>
        </a:p>
      </dgm:t>
    </dgm:pt>
    <dgm:pt modelId="{7F0B8D62-C2D4-412C-B193-F98ED0BE9F98}" type="pres">
      <dgm:prSet presAssocID="{77D2F59E-1A30-4CD0-AF55-AB878455E5A8}" presName="linear" presStyleCnt="0">
        <dgm:presLayoutVars>
          <dgm:animLvl val="lvl"/>
          <dgm:resizeHandles val="exact"/>
        </dgm:presLayoutVars>
      </dgm:prSet>
      <dgm:spPr/>
    </dgm:pt>
    <dgm:pt modelId="{AACEA28E-5973-476B-98CC-EE15515A13AF}" type="pres">
      <dgm:prSet presAssocID="{91F6CB3F-13EE-4C71-9FEB-CFAE33422C04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A981C224-4715-4945-87F0-CD57A738B087}" type="pres">
      <dgm:prSet presAssocID="{4BEA72DC-BE57-4C9E-BBA5-55A094786BB5}" presName="spacer" presStyleCnt="0"/>
      <dgm:spPr/>
    </dgm:pt>
    <dgm:pt modelId="{79EAF92C-C5B8-4E6F-AFAE-381A400EF136}" type="pres">
      <dgm:prSet presAssocID="{50BD29F9-6996-4C7A-A85C-92FAE990F4B2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78E8AF2A-4D6A-4FC4-BED9-A027FE48A9B8}" type="pres">
      <dgm:prSet presAssocID="{EC5F1EA4-DCB7-4A73-9C53-F4BCDF856102}" presName="spacer" presStyleCnt="0"/>
      <dgm:spPr/>
    </dgm:pt>
    <dgm:pt modelId="{3B188319-5185-4565-9BC3-2F14DB6A6932}" type="pres">
      <dgm:prSet presAssocID="{EBB34863-57E8-46CE-BB92-A9423D04EA3B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B757105B-EC97-4A34-8152-22D92BAB300E}" type="pres">
      <dgm:prSet presAssocID="{CDC25507-777C-4885-B9F7-233AC08FD982}" presName="spacer" presStyleCnt="0"/>
      <dgm:spPr/>
    </dgm:pt>
    <dgm:pt modelId="{157AA82A-EA21-4927-8EB5-3AA5C1298D2C}" type="pres">
      <dgm:prSet presAssocID="{B1916BCC-C445-4305-8542-1ACE0F3B6C55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699A3705-FF58-43E6-931E-E40446848F2D}" type="pres">
      <dgm:prSet presAssocID="{9474F925-F39D-4603-82A5-EB355271F463}" presName="spacer" presStyleCnt="0"/>
      <dgm:spPr/>
    </dgm:pt>
    <dgm:pt modelId="{A2A5D5D1-0E6C-40B7-A508-14F64B1C7C8E}" type="pres">
      <dgm:prSet presAssocID="{46A90153-9537-43FC-BA75-03B38163BC5F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0B9F9F80-C3BC-4C95-9799-E37E3DA29C3C}" type="pres">
      <dgm:prSet presAssocID="{797954FC-9451-476E-9B4D-13DDB44EADFE}" presName="spacer" presStyleCnt="0"/>
      <dgm:spPr/>
    </dgm:pt>
    <dgm:pt modelId="{E9159D5D-68DB-49CD-A405-A410EDB5AE26}" type="pres">
      <dgm:prSet presAssocID="{30367A63-D6CF-4143-86D2-2B0F0D254B33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B2EFFE0B-69ED-4304-8774-F8251B2171FF}" srcId="{77D2F59E-1A30-4CD0-AF55-AB878455E5A8}" destId="{30367A63-D6CF-4143-86D2-2B0F0D254B33}" srcOrd="5" destOrd="0" parTransId="{BE871D7D-6C81-4806-800D-5D9162814777}" sibTransId="{0B3CAAD4-18FB-4C15-9D48-39A08980C29C}"/>
    <dgm:cxn modelId="{8201590C-526E-473D-B91B-7D2F650AE921}" srcId="{77D2F59E-1A30-4CD0-AF55-AB878455E5A8}" destId="{EBB34863-57E8-46CE-BB92-A9423D04EA3B}" srcOrd="2" destOrd="0" parTransId="{51945A8F-7FF2-46F2-8D86-C99DB1BCB606}" sibTransId="{CDC25507-777C-4885-B9F7-233AC08FD982}"/>
    <dgm:cxn modelId="{19FABC6C-8861-4D34-A7BC-83880D1FA184}" type="presOf" srcId="{91F6CB3F-13EE-4C71-9FEB-CFAE33422C04}" destId="{AACEA28E-5973-476B-98CC-EE15515A13AF}" srcOrd="0" destOrd="0" presId="urn:microsoft.com/office/officeart/2005/8/layout/vList2"/>
    <dgm:cxn modelId="{2F7EF690-60ED-4516-901D-A32DFBF907E1}" type="presOf" srcId="{EBB34863-57E8-46CE-BB92-A9423D04EA3B}" destId="{3B188319-5185-4565-9BC3-2F14DB6A6932}" srcOrd="0" destOrd="0" presId="urn:microsoft.com/office/officeart/2005/8/layout/vList2"/>
    <dgm:cxn modelId="{991A5594-660C-4FEE-A037-70862462B272}" type="presOf" srcId="{77D2F59E-1A30-4CD0-AF55-AB878455E5A8}" destId="{7F0B8D62-C2D4-412C-B193-F98ED0BE9F98}" srcOrd="0" destOrd="0" presId="urn:microsoft.com/office/officeart/2005/8/layout/vList2"/>
    <dgm:cxn modelId="{3FB3D098-B0DB-4312-9548-AE572BACAC1E}" type="presOf" srcId="{B1916BCC-C445-4305-8542-1ACE0F3B6C55}" destId="{157AA82A-EA21-4927-8EB5-3AA5C1298D2C}" srcOrd="0" destOrd="0" presId="urn:microsoft.com/office/officeart/2005/8/layout/vList2"/>
    <dgm:cxn modelId="{8B185DA0-10BD-4B28-8DEE-5D1EDCC24899}" type="presOf" srcId="{30367A63-D6CF-4143-86D2-2B0F0D254B33}" destId="{E9159D5D-68DB-49CD-A405-A410EDB5AE26}" srcOrd="0" destOrd="0" presId="urn:microsoft.com/office/officeart/2005/8/layout/vList2"/>
    <dgm:cxn modelId="{FFEEC4A0-2F6F-438E-A626-E5A7EDF1263D}" srcId="{77D2F59E-1A30-4CD0-AF55-AB878455E5A8}" destId="{46A90153-9537-43FC-BA75-03B38163BC5F}" srcOrd="4" destOrd="0" parTransId="{C1A1512C-2B66-41C4-8B1E-6FEB0DC068B0}" sibTransId="{797954FC-9451-476E-9B4D-13DDB44EADFE}"/>
    <dgm:cxn modelId="{E7DFA0CE-5CCF-42AE-AAFD-8E7D7884DCBC}" type="presOf" srcId="{46A90153-9537-43FC-BA75-03B38163BC5F}" destId="{A2A5D5D1-0E6C-40B7-A508-14F64B1C7C8E}" srcOrd="0" destOrd="0" presId="urn:microsoft.com/office/officeart/2005/8/layout/vList2"/>
    <dgm:cxn modelId="{D16C6ADC-DFBA-48FD-B6CF-41A3B0BF8300}" srcId="{77D2F59E-1A30-4CD0-AF55-AB878455E5A8}" destId="{91F6CB3F-13EE-4C71-9FEB-CFAE33422C04}" srcOrd="0" destOrd="0" parTransId="{3C6A5803-9E12-4DF0-A01D-73E75B067AB4}" sibTransId="{4BEA72DC-BE57-4C9E-BBA5-55A094786BB5}"/>
    <dgm:cxn modelId="{F29183E2-E7A5-4F63-9A78-093415C4A24B}" type="presOf" srcId="{50BD29F9-6996-4C7A-A85C-92FAE990F4B2}" destId="{79EAF92C-C5B8-4E6F-AFAE-381A400EF136}" srcOrd="0" destOrd="0" presId="urn:microsoft.com/office/officeart/2005/8/layout/vList2"/>
    <dgm:cxn modelId="{DCC079E6-A980-4016-B340-844C62EA3497}" srcId="{77D2F59E-1A30-4CD0-AF55-AB878455E5A8}" destId="{B1916BCC-C445-4305-8542-1ACE0F3B6C55}" srcOrd="3" destOrd="0" parTransId="{624F91A8-B215-4661-8029-57FA43CDC8AE}" sibTransId="{9474F925-F39D-4603-82A5-EB355271F463}"/>
    <dgm:cxn modelId="{BFD652EA-0B9A-4AA0-A0FA-2AEA9C0C10DE}" srcId="{77D2F59E-1A30-4CD0-AF55-AB878455E5A8}" destId="{50BD29F9-6996-4C7A-A85C-92FAE990F4B2}" srcOrd="1" destOrd="0" parTransId="{BDDF6749-4A6B-4509-9226-7BCC8BEEC556}" sibTransId="{EC5F1EA4-DCB7-4A73-9C53-F4BCDF856102}"/>
    <dgm:cxn modelId="{7AB1F1B9-C6F6-4C4C-BDAC-3002383B44C6}" type="presParOf" srcId="{7F0B8D62-C2D4-412C-B193-F98ED0BE9F98}" destId="{AACEA28E-5973-476B-98CC-EE15515A13AF}" srcOrd="0" destOrd="0" presId="urn:microsoft.com/office/officeart/2005/8/layout/vList2"/>
    <dgm:cxn modelId="{7123AE8B-AF7C-46F3-96C9-2808A42FA06E}" type="presParOf" srcId="{7F0B8D62-C2D4-412C-B193-F98ED0BE9F98}" destId="{A981C224-4715-4945-87F0-CD57A738B087}" srcOrd="1" destOrd="0" presId="urn:microsoft.com/office/officeart/2005/8/layout/vList2"/>
    <dgm:cxn modelId="{EB7FE936-B534-4024-8F89-DC9C2D748247}" type="presParOf" srcId="{7F0B8D62-C2D4-412C-B193-F98ED0BE9F98}" destId="{79EAF92C-C5B8-4E6F-AFAE-381A400EF136}" srcOrd="2" destOrd="0" presId="urn:microsoft.com/office/officeart/2005/8/layout/vList2"/>
    <dgm:cxn modelId="{C65D8A3A-324D-49B6-BA1C-177B98586B90}" type="presParOf" srcId="{7F0B8D62-C2D4-412C-B193-F98ED0BE9F98}" destId="{78E8AF2A-4D6A-4FC4-BED9-A027FE48A9B8}" srcOrd="3" destOrd="0" presId="urn:microsoft.com/office/officeart/2005/8/layout/vList2"/>
    <dgm:cxn modelId="{1CBF8170-B25D-4893-B0C6-BEC683229DC4}" type="presParOf" srcId="{7F0B8D62-C2D4-412C-B193-F98ED0BE9F98}" destId="{3B188319-5185-4565-9BC3-2F14DB6A6932}" srcOrd="4" destOrd="0" presId="urn:microsoft.com/office/officeart/2005/8/layout/vList2"/>
    <dgm:cxn modelId="{507346F2-A2B2-4534-8DDA-0E26DC3B085D}" type="presParOf" srcId="{7F0B8D62-C2D4-412C-B193-F98ED0BE9F98}" destId="{B757105B-EC97-4A34-8152-22D92BAB300E}" srcOrd="5" destOrd="0" presId="urn:microsoft.com/office/officeart/2005/8/layout/vList2"/>
    <dgm:cxn modelId="{51C87A00-B61B-4F90-BB94-7C89C17569A7}" type="presParOf" srcId="{7F0B8D62-C2D4-412C-B193-F98ED0BE9F98}" destId="{157AA82A-EA21-4927-8EB5-3AA5C1298D2C}" srcOrd="6" destOrd="0" presId="urn:microsoft.com/office/officeart/2005/8/layout/vList2"/>
    <dgm:cxn modelId="{1E6C6C1C-EED3-411C-87CB-7B8D141927B5}" type="presParOf" srcId="{7F0B8D62-C2D4-412C-B193-F98ED0BE9F98}" destId="{699A3705-FF58-43E6-931E-E40446848F2D}" srcOrd="7" destOrd="0" presId="urn:microsoft.com/office/officeart/2005/8/layout/vList2"/>
    <dgm:cxn modelId="{C961D48F-ADD0-4A6A-9AD8-A0B11F2B5C7C}" type="presParOf" srcId="{7F0B8D62-C2D4-412C-B193-F98ED0BE9F98}" destId="{A2A5D5D1-0E6C-40B7-A508-14F64B1C7C8E}" srcOrd="8" destOrd="0" presId="urn:microsoft.com/office/officeart/2005/8/layout/vList2"/>
    <dgm:cxn modelId="{CF9CD126-4AA8-46E0-AF57-24D6FD187055}" type="presParOf" srcId="{7F0B8D62-C2D4-412C-B193-F98ED0BE9F98}" destId="{0B9F9F80-C3BC-4C95-9799-E37E3DA29C3C}" srcOrd="9" destOrd="0" presId="urn:microsoft.com/office/officeart/2005/8/layout/vList2"/>
    <dgm:cxn modelId="{B0244D10-7072-46B9-9F09-A14F36171DCD}" type="presParOf" srcId="{7F0B8D62-C2D4-412C-B193-F98ED0BE9F98}" destId="{E9159D5D-68DB-49CD-A405-A410EDB5AE26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A0193A3-624A-4360-B489-432ABC5C6F6F}" type="doc">
      <dgm:prSet loTypeId="urn:microsoft.com/office/officeart/2005/8/layout/vList3" loCatId="list" qsTypeId="urn:microsoft.com/office/officeart/2005/8/quickstyle/simple1" qsCatId="simple" csTypeId="urn:microsoft.com/office/officeart/2005/8/colors/accent2_1" csCatId="accent2"/>
      <dgm:spPr/>
      <dgm:t>
        <a:bodyPr/>
        <a:lstStyle/>
        <a:p>
          <a:endParaRPr lang="ru-RU"/>
        </a:p>
      </dgm:t>
    </dgm:pt>
    <dgm:pt modelId="{2369E779-F2FD-49AB-B29B-1302C4C2C18C}">
      <dgm:prSet/>
      <dgm:spPr/>
      <dgm:t>
        <a:bodyPr/>
        <a:lstStyle/>
        <a:p>
          <a:pPr rtl="0"/>
          <a:r>
            <a:rPr lang="en-US"/>
            <a:t>strategiya; </a:t>
          </a:r>
          <a:endParaRPr lang="ru-RU"/>
        </a:p>
      </dgm:t>
    </dgm:pt>
    <dgm:pt modelId="{5D1742D9-8515-4064-BF82-66E5E582A498}" type="parTrans" cxnId="{AD0C4B71-AC34-4F9D-AFF0-12143FA96C4F}">
      <dgm:prSet/>
      <dgm:spPr/>
      <dgm:t>
        <a:bodyPr/>
        <a:lstStyle/>
        <a:p>
          <a:endParaRPr lang="ru-RU"/>
        </a:p>
      </dgm:t>
    </dgm:pt>
    <dgm:pt modelId="{4F40E619-3F16-4BD0-9424-B19919D2A17E}" type="sibTrans" cxnId="{AD0C4B71-AC34-4F9D-AFF0-12143FA96C4F}">
      <dgm:prSet/>
      <dgm:spPr/>
      <dgm:t>
        <a:bodyPr/>
        <a:lstStyle/>
        <a:p>
          <a:endParaRPr lang="ru-RU"/>
        </a:p>
      </dgm:t>
    </dgm:pt>
    <dgm:pt modelId="{4F6B863D-45AB-4E7E-8D45-2F223A791108}">
      <dgm:prSet/>
      <dgm:spPr/>
      <dgm:t>
        <a:bodyPr/>
        <a:lstStyle/>
        <a:p>
          <a:pPr rtl="0"/>
          <a:r>
            <a:rPr lang="en-US"/>
            <a:t>· struktura; </a:t>
          </a:r>
          <a:endParaRPr lang="ru-RU"/>
        </a:p>
      </dgm:t>
    </dgm:pt>
    <dgm:pt modelId="{65708112-E1CA-4C71-8478-F459DAC0576F}" type="parTrans" cxnId="{CC90CA07-0F4E-4258-AC29-EB5CAEA15A02}">
      <dgm:prSet/>
      <dgm:spPr/>
      <dgm:t>
        <a:bodyPr/>
        <a:lstStyle/>
        <a:p>
          <a:endParaRPr lang="ru-RU"/>
        </a:p>
      </dgm:t>
    </dgm:pt>
    <dgm:pt modelId="{DF7E7779-FF7F-4C14-90D5-0C9CB509B084}" type="sibTrans" cxnId="{CC90CA07-0F4E-4258-AC29-EB5CAEA15A02}">
      <dgm:prSet/>
      <dgm:spPr/>
      <dgm:t>
        <a:bodyPr/>
        <a:lstStyle/>
        <a:p>
          <a:endParaRPr lang="ru-RU"/>
        </a:p>
      </dgm:t>
    </dgm:pt>
    <dgm:pt modelId="{204AC484-8501-4B0F-8DAC-9634A17076E0}">
      <dgm:prSet/>
      <dgm:spPr/>
      <dgm:t>
        <a:bodyPr/>
        <a:lstStyle/>
        <a:p>
          <a:pPr rtl="0"/>
          <a:r>
            <a:rPr lang="en-US"/>
            <a:t>· tizim; </a:t>
          </a:r>
          <a:endParaRPr lang="ru-RU"/>
        </a:p>
      </dgm:t>
    </dgm:pt>
    <dgm:pt modelId="{F0A425FE-3897-4BDC-A21F-FDC01409C328}" type="parTrans" cxnId="{023AE966-4B89-4BA7-99DB-C38FF681CC9F}">
      <dgm:prSet/>
      <dgm:spPr/>
      <dgm:t>
        <a:bodyPr/>
        <a:lstStyle/>
        <a:p>
          <a:endParaRPr lang="ru-RU"/>
        </a:p>
      </dgm:t>
    </dgm:pt>
    <dgm:pt modelId="{B7A46B59-543B-499A-91F9-437F8D6A130C}" type="sibTrans" cxnId="{023AE966-4B89-4BA7-99DB-C38FF681CC9F}">
      <dgm:prSet/>
      <dgm:spPr/>
      <dgm:t>
        <a:bodyPr/>
        <a:lstStyle/>
        <a:p>
          <a:endParaRPr lang="ru-RU"/>
        </a:p>
      </dgm:t>
    </dgm:pt>
    <dgm:pt modelId="{66D490D2-065E-483E-BA69-9945845052C5}">
      <dgm:prSet/>
      <dgm:spPr/>
      <dgm:t>
        <a:bodyPr/>
        <a:lstStyle/>
        <a:p>
          <a:pPr rtl="0"/>
          <a:r>
            <a:rPr lang="ru-RU"/>
            <a:t>· хо</a:t>
          </a:r>
          <a:r>
            <a:rPr lang="en-US"/>
            <a:t>dimlar tarkibi; </a:t>
          </a:r>
          <a:endParaRPr lang="ru-RU"/>
        </a:p>
      </dgm:t>
    </dgm:pt>
    <dgm:pt modelId="{0DE279FD-BAA5-41F9-A355-EC28346C7C18}" type="parTrans" cxnId="{0FC60438-6CF8-40EA-BF09-F7BDB7CFF799}">
      <dgm:prSet/>
      <dgm:spPr/>
      <dgm:t>
        <a:bodyPr/>
        <a:lstStyle/>
        <a:p>
          <a:endParaRPr lang="ru-RU"/>
        </a:p>
      </dgm:t>
    </dgm:pt>
    <dgm:pt modelId="{CF14DC47-245E-445D-A5BA-5DEAE1AF59AF}" type="sibTrans" cxnId="{0FC60438-6CF8-40EA-BF09-F7BDB7CFF799}">
      <dgm:prSet/>
      <dgm:spPr/>
      <dgm:t>
        <a:bodyPr/>
        <a:lstStyle/>
        <a:p>
          <a:endParaRPr lang="ru-RU"/>
        </a:p>
      </dgm:t>
    </dgm:pt>
    <dgm:pt modelId="{E9580A87-3EA5-4DAD-AA95-3975EC235D2B}">
      <dgm:prSet/>
      <dgm:spPr/>
      <dgm:t>
        <a:bodyPr/>
        <a:lstStyle/>
        <a:p>
          <a:pPr rtl="0"/>
          <a:r>
            <a:rPr lang="en-US"/>
            <a:t>· b</a:t>
          </a:r>
          <a:r>
            <a:rPr lang="ru-RU"/>
            <a:t>о</a:t>
          </a:r>
          <a:r>
            <a:rPr lang="en-US"/>
            <a:t>shqaruv q</a:t>
          </a:r>
          <a:r>
            <a:rPr lang="ru-RU"/>
            <a:t>о</a:t>
          </a:r>
          <a:r>
            <a:rPr lang="en-US"/>
            <a:t>idasi; </a:t>
          </a:r>
          <a:endParaRPr lang="ru-RU"/>
        </a:p>
      </dgm:t>
    </dgm:pt>
    <dgm:pt modelId="{BB5E0FAB-33A6-402E-9C63-B68773219C9D}" type="parTrans" cxnId="{8DE118CE-6A89-4B70-BA9F-D6F22AFBA085}">
      <dgm:prSet/>
      <dgm:spPr/>
      <dgm:t>
        <a:bodyPr/>
        <a:lstStyle/>
        <a:p>
          <a:endParaRPr lang="ru-RU"/>
        </a:p>
      </dgm:t>
    </dgm:pt>
    <dgm:pt modelId="{824D7BBB-733B-4974-8581-1E953DC1CDDF}" type="sibTrans" cxnId="{8DE118CE-6A89-4B70-BA9F-D6F22AFBA085}">
      <dgm:prSet/>
      <dgm:spPr/>
      <dgm:t>
        <a:bodyPr/>
        <a:lstStyle/>
        <a:p>
          <a:endParaRPr lang="ru-RU"/>
        </a:p>
      </dgm:t>
    </dgm:pt>
    <dgm:pt modelId="{F4708449-BE83-4055-BC25-22E5613F8528}">
      <dgm:prSet/>
      <dgm:spPr/>
      <dgm:t>
        <a:bodyPr/>
        <a:lstStyle/>
        <a:p>
          <a:pPr rtl="0"/>
          <a:r>
            <a:rPr lang="en-US"/>
            <a:t>· b</a:t>
          </a:r>
          <a:r>
            <a:rPr lang="ru-RU"/>
            <a:t>о</a:t>
          </a:r>
          <a:r>
            <a:rPr lang="en-US"/>
            <a:t>shqaruv mah</a:t>
          </a:r>
          <a:r>
            <a:rPr lang="ru-RU"/>
            <a:t>о</a:t>
          </a:r>
          <a:r>
            <a:rPr lang="en-US"/>
            <a:t>rati; </a:t>
          </a:r>
          <a:endParaRPr lang="ru-RU"/>
        </a:p>
      </dgm:t>
    </dgm:pt>
    <dgm:pt modelId="{D86FA081-7A24-4D6C-9A41-03BF17FA8025}" type="parTrans" cxnId="{E5286AB2-1D28-4117-BAB2-82A105D26A13}">
      <dgm:prSet/>
      <dgm:spPr/>
      <dgm:t>
        <a:bodyPr/>
        <a:lstStyle/>
        <a:p>
          <a:endParaRPr lang="ru-RU"/>
        </a:p>
      </dgm:t>
    </dgm:pt>
    <dgm:pt modelId="{84BDAD90-C435-477F-AACB-4A8CFF4244D7}" type="sibTrans" cxnId="{E5286AB2-1D28-4117-BAB2-82A105D26A13}">
      <dgm:prSet/>
      <dgm:spPr/>
      <dgm:t>
        <a:bodyPr/>
        <a:lstStyle/>
        <a:p>
          <a:endParaRPr lang="ru-RU"/>
        </a:p>
      </dgm:t>
    </dgm:pt>
    <dgm:pt modelId="{BC4D17FF-7C46-4EA0-9485-495DADDE18EE}">
      <dgm:prSet/>
      <dgm:spPr/>
      <dgm:t>
        <a:bodyPr/>
        <a:lstStyle/>
        <a:p>
          <a:pPr rtl="0"/>
          <a:r>
            <a:rPr lang="en-US"/>
            <a:t>· yakuniy natijalar </a:t>
          </a:r>
          <a:endParaRPr lang="ru-RU"/>
        </a:p>
      </dgm:t>
    </dgm:pt>
    <dgm:pt modelId="{DB703E6D-7E63-4140-8E11-D99D069D3A0B}" type="parTrans" cxnId="{76D32BFA-3CA4-4A6D-91AF-2D9CB425CC7E}">
      <dgm:prSet/>
      <dgm:spPr/>
      <dgm:t>
        <a:bodyPr/>
        <a:lstStyle/>
        <a:p>
          <a:endParaRPr lang="ru-RU"/>
        </a:p>
      </dgm:t>
    </dgm:pt>
    <dgm:pt modelId="{CCE0FBB5-D84A-447D-99EC-47F876B0209F}" type="sibTrans" cxnId="{76D32BFA-3CA4-4A6D-91AF-2D9CB425CC7E}">
      <dgm:prSet/>
      <dgm:spPr/>
      <dgm:t>
        <a:bodyPr/>
        <a:lstStyle/>
        <a:p>
          <a:endParaRPr lang="ru-RU"/>
        </a:p>
      </dgm:t>
    </dgm:pt>
    <dgm:pt modelId="{EF107EDB-CB56-4456-A8E0-867171850B94}" type="pres">
      <dgm:prSet presAssocID="{5A0193A3-624A-4360-B489-432ABC5C6F6F}" presName="linearFlow" presStyleCnt="0">
        <dgm:presLayoutVars>
          <dgm:dir/>
          <dgm:resizeHandles val="exact"/>
        </dgm:presLayoutVars>
      </dgm:prSet>
      <dgm:spPr/>
    </dgm:pt>
    <dgm:pt modelId="{331C2AC6-1AF8-4660-84BB-8EC8D27223B6}" type="pres">
      <dgm:prSet presAssocID="{2369E779-F2FD-49AB-B29B-1302C4C2C18C}" presName="composite" presStyleCnt="0"/>
      <dgm:spPr/>
    </dgm:pt>
    <dgm:pt modelId="{B7CFEC86-DEF1-48CB-8E0B-3E8BA07FB637}" type="pres">
      <dgm:prSet presAssocID="{2369E779-F2FD-49AB-B29B-1302C4C2C18C}" presName="imgShp" presStyleLbl="fgImgPlace1" presStyleIdx="0" presStyleCnt="7"/>
      <dgm:spPr/>
    </dgm:pt>
    <dgm:pt modelId="{366122C2-B873-4179-B333-1B4B164584CA}" type="pres">
      <dgm:prSet presAssocID="{2369E779-F2FD-49AB-B29B-1302C4C2C18C}" presName="txShp" presStyleLbl="node1" presStyleIdx="0" presStyleCnt="7">
        <dgm:presLayoutVars>
          <dgm:bulletEnabled val="1"/>
        </dgm:presLayoutVars>
      </dgm:prSet>
      <dgm:spPr/>
    </dgm:pt>
    <dgm:pt modelId="{049E6940-5F8A-4073-BB2B-CC503127CB0A}" type="pres">
      <dgm:prSet presAssocID="{4F40E619-3F16-4BD0-9424-B19919D2A17E}" presName="spacing" presStyleCnt="0"/>
      <dgm:spPr/>
    </dgm:pt>
    <dgm:pt modelId="{CD07F64C-441F-4793-9A55-0557F51A8E45}" type="pres">
      <dgm:prSet presAssocID="{4F6B863D-45AB-4E7E-8D45-2F223A791108}" presName="composite" presStyleCnt="0"/>
      <dgm:spPr/>
    </dgm:pt>
    <dgm:pt modelId="{5430FD6C-FF5F-427D-A9E9-89EEBCF3C482}" type="pres">
      <dgm:prSet presAssocID="{4F6B863D-45AB-4E7E-8D45-2F223A791108}" presName="imgShp" presStyleLbl="fgImgPlace1" presStyleIdx="1" presStyleCnt="7"/>
      <dgm:spPr/>
    </dgm:pt>
    <dgm:pt modelId="{24FCB303-DAB4-40D7-84C5-3B03DD4C7B8B}" type="pres">
      <dgm:prSet presAssocID="{4F6B863D-45AB-4E7E-8D45-2F223A791108}" presName="txShp" presStyleLbl="node1" presStyleIdx="1" presStyleCnt="7">
        <dgm:presLayoutVars>
          <dgm:bulletEnabled val="1"/>
        </dgm:presLayoutVars>
      </dgm:prSet>
      <dgm:spPr/>
    </dgm:pt>
    <dgm:pt modelId="{7609153E-7A65-4F9F-A879-B4369682312F}" type="pres">
      <dgm:prSet presAssocID="{DF7E7779-FF7F-4C14-90D5-0C9CB509B084}" presName="spacing" presStyleCnt="0"/>
      <dgm:spPr/>
    </dgm:pt>
    <dgm:pt modelId="{8F339238-25F4-4FDD-9EC4-0246074520C0}" type="pres">
      <dgm:prSet presAssocID="{204AC484-8501-4B0F-8DAC-9634A17076E0}" presName="composite" presStyleCnt="0"/>
      <dgm:spPr/>
    </dgm:pt>
    <dgm:pt modelId="{4E10573D-F531-4F7C-97C8-8CBF9D6043EE}" type="pres">
      <dgm:prSet presAssocID="{204AC484-8501-4B0F-8DAC-9634A17076E0}" presName="imgShp" presStyleLbl="fgImgPlace1" presStyleIdx="2" presStyleCnt="7"/>
      <dgm:spPr/>
    </dgm:pt>
    <dgm:pt modelId="{6589DC85-DFF6-4F69-8C73-7B59A88E3A7F}" type="pres">
      <dgm:prSet presAssocID="{204AC484-8501-4B0F-8DAC-9634A17076E0}" presName="txShp" presStyleLbl="node1" presStyleIdx="2" presStyleCnt="7">
        <dgm:presLayoutVars>
          <dgm:bulletEnabled val="1"/>
        </dgm:presLayoutVars>
      </dgm:prSet>
      <dgm:spPr/>
    </dgm:pt>
    <dgm:pt modelId="{FC37205B-A34C-4A32-B035-D753ED887208}" type="pres">
      <dgm:prSet presAssocID="{B7A46B59-543B-499A-91F9-437F8D6A130C}" presName="spacing" presStyleCnt="0"/>
      <dgm:spPr/>
    </dgm:pt>
    <dgm:pt modelId="{E811624E-DC1A-4A95-9088-7E74A94C81E6}" type="pres">
      <dgm:prSet presAssocID="{66D490D2-065E-483E-BA69-9945845052C5}" presName="composite" presStyleCnt="0"/>
      <dgm:spPr/>
    </dgm:pt>
    <dgm:pt modelId="{5F03D8D1-2B20-4B64-A2B1-E9CD23366C70}" type="pres">
      <dgm:prSet presAssocID="{66D490D2-065E-483E-BA69-9945845052C5}" presName="imgShp" presStyleLbl="fgImgPlace1" presStyleIdx="3" presStyleCnt="7"/>
      <dgm:spPr/>
    </dgm:pt>
    <dgm:pt modelId="{01A07C0A-C670-4EB5-99ED-11D199C51643}" type="pres">
      <dgm:prSet presAssocID="{66D490D2-065E-483E-BA69-9945845052C5}" presName="txShp" presStyleLbl="node1" presStyleIdx="3" presStyleCnt="7">
        <dgm:presLayoutVars>
          <dgm:bulletEnabled val="1"/>
        </dgm:presLayoutVars>
      </dgm:prSet>
      <dgm:spPr/>
    </dgm:pt>
    <dgm:pt modelId="{779F3FC4-59D1-488B-9B5D-B3A09F471B63}" type="pres">
      <dgm:prSet presAssocID="{CF14DC47-245E-445D-A5BA-5DEAE1AF59AF}" presName="spacing" presStyleCnt="0"/>
      <dgm:spPr/>
    </dgm:pt>
    <dgm:pt modelId="{EAB404EF-7FD3-48E9-B529-883A603C28DC}" type="pres">
      <dgm:prSet presAssocID="{E9580A87-3EA5-4DAD-AA95-3975EC235D2B}" presName="composite" presStyleCnt="0"/>
      <dgm:spPr/>
    </dgm:pt>
    <dgm:pt modelId="{C3889986-2C99-4E1B-9F57-1DAB138551D2}" type="pres">
      <dgm:prSet presAssocID="{E9580A87-3EA5-4DAD-AA95-3975EC235D2B}" presName="imgShp" presStyleLbl="fgImgPlace1" presStyleIdx="4" presStyleCnt="7"/>
      <dgm:spPr/>
    </dgm:pt>
    <dgm:pt modelId="{3C69C6F6-19A9-4961-A3FC-78C1CD01AF9E}" type="pres">
      <dgm:prSet presAssocID="{E9580A87-3EA5-4DAD-AA95-3975EC235D2B}" presName="txShp" presStyleLbl="node1" presStyleIdx="4" presStyleCnt="7">
        <dgm:presLayoutVars>
          <dgm:bulletEnabled val="1"/>
        </dgm:presLayoutVars>
      </dgm:prSet>
      <dgm:spPr/>
    </dgm:pt>
    <dgm:pt modelId="{127F6274-B040-4093-A3D7-911651499EC2}" type="pres">
      <dgm:prSet presAssocID="{824D7BBB-733B-4974-8581-1E953DC1CDDF}" presName="spacing" presStyleCnt="0"/>
      <dgm:spPr/>
    </dgm:pt>
    <dgm:pt modelId="{5F25C654-B1CE-4579-9E5A-A7533217DE77}" type="pres">
      <dgm:prSet presAssocID="{F4708449-BE83-4055-BC25-22E5613F8528}" presName="composite" presStyleCnt="0"/>
      <dgm:spPr/>
    </dgm:pt>
    <dgm:pt modelId="{951FEF17-60E4-4A4A-B828-456173C79C9A}" type="pres">
      <dgm:prSet presAssocID="{F4708449-BE83-4055-BC25-22E5613F8528}" presName="imgShp" presStyleLbl="fgImgPlace1" presStyleIdx="5" presStyleCnt="7"/>
      <dgm:spPr/>
    </dgm:pt>
    <dgm:pt modelId="{5C64F90D-21D2-43E8-A965-0376BD767B8C}" type="pres">
      <dgm:prSet presAssocID="{F4708449-BE83-4055-BC25-22E5613F8528}" presName="txShp" presStyleLbl="node1" presStyleIdx="5" presStyleCnt="7">
        <dgm:presLayoutVars>
          <dgm:bulletEnabled val="1"/>
        </dgm:presLayoutVars>
      </dgm:prSet>
      <dgm:spPr/>
    </dgm:pt>
    <dgm:pt modelId="{7D0311B3-5CB5-49D3-887D-DEDA8C0726A4}" type="pres">
      <dgm:prSet presAssocID="{84BDAD90-C435-477F-AACB-4A8CFF4244D7}" presName="spacing" presStyleCnt="0"/>
      <dgm:spPr/>
    </dgm:pt>
    <dgm:pt modelId="{170989B9-8A28-4340-A7E7-FB1EE7DB3428}" type="pres">
      <dgm:prSet presAssocID="{BC4D17FF-7C46-4EA0-9485-495DADDE18EE}" presName="composite" presStyleCnt="0"/>
      <dgm:spPr/>
    </dgm:pt>
    <dgm:pt modelId="{666E9D88-DE42-4E81-971E-C15F00903CD6}" type="pres">
      <dgm:prSet presAssocID="{BC4D17FF-7C46-4EA0-9485-495DADDE18EE}" presName="imgShp" presStyleLbl="fgImgPlace1" presStyleIdx="6" presStyleCnt="7"/>
      <dgm:spPr/>
    </dgm:pt>
    <dgm:pt modelId="{4BFF848B-DD07-418E-B7F1-F37739FF3E8D}" type="pres">
      <dgm:prSet presAssocID="{BC4D17FF-7C46-4EA0-9485-495DADDE18EE}" presName="txShp" presStyleLbl="node1" presStyleIdx="6" presStyleCnt="7">
        <dgm:presLayoutVars>
          <dgm:bulletEnabled val="1"/>
        </dgm:presLayoutVars>
      </dgm:prSet>
      <dgm:spPr/>
    </dgm:pt>
  </dgm:ptLst>
  <dgm:cxnLst>
    <dgm:cxn modelId="{CC90CA07-0F4E-4258-AC29-EB5CAEA15A02}" srcId="{5A0193A3-624A-4360-B489-432ABC5C6F6F}" destId="{4F6B863D-45AB-4E7E-8D45-2F223A791108}" srcOrd="1" destOrd="0" parTransId="{65708112-E1CA-4C71-8478-F459DAC0576F}" sibTransId="{DF7E7779-FF7F-4C14-90D5-0C9CB509B084}"/>
    <dgm:cxn modelId="{5522C61C-9D6F-488A-BEE5-A8F095E473E9}" type="presOf" srcId="{2369E779-F2FD-49AB-B29B-1302C4C2C18C}" destId="{366122C2-B873-4179-B333-1B4B164584CA}" srcOrd="0" destOrd="0" presId="urn:microsoft.com/office/officeart/2005/8/layout/vList3"/>
    <dgm:cxn modelId="{96A3A827-50E7-4A67-BD7A-8714A79D3CD6}" type="presOf" srcId="{5A0193A3-624A-4360-B489-432ABC5C6F6F}" destId="{EF107EDB-CB56-4456-A8E0-867171850B94}" srcOrd="0" destOrd="0" presId="urn:microsoft.com/office/officeart/2005/8/layout/vList3"/>
    <dgm:cxn modelId="{0FC60438-6CF8-40EA-BF09-F7BDB7CFF799}" srcId="{5A0193A3-624A-4360-B489-432ABC5C6F6F}" destId="{66D490D2-065E-483E-BA69-9945845052C5}" srcOrd="3" destOrd="0" parTransId="{0DE279FD-BAA5-41F9-A355-EC28346C7C18}" sibTransId="{CF14DC47-245E-445D-A5BA-5DEAE1AF59AF}"/>
    <dgm:cxn modelId="{CEDF7643-C763-4D19-BA89-D95729AEA8A1}" type="presOf" srcId="{66D490D2-065E-483E-BA69-9945845052C5}" destId="{01A07C0A-C670-4EB5-99ED-11D199C51643}" srcOrd="0" destOrd="0" presId="urn:microsoft.com/office/officeart/2005/8/layout/vList3"/>
    <dgm:cxn modelId="{023AE966-4B89-4BA7-99DB-C38FF681CC9F}" srcId="{5A0193A3-624A-4360-B489-432ABC5C6F6F}" destId="{204AC484-8501-4B0F-8DAC-9634A17076E0}" srcOrd="2" destOrd="0" parTransId="{F0A425FE-3897-4BDC-A21F-FDC01409C328}" sibTransId="{B7A46B59-543B-499A-91F9-437F8D6A130C}"/>
    <dgm:cxn modelId="{AD0C4B71-AC34-4F9D-AFF0-12143FA96C4F}" srcId="{5A0193A3-624A-4360-B489-432ABC5C6F6F}" destId="{2369E779-F2FD-49AB-B29B-1302C4C2C18C}" srcOrd="0" destOrd="0" parTransId="{5D1742D9-8515-4064-BF82-66E5E582A498}" sibTransId="{4F40E619-3F16-4BD0-9424-B19919D2A17E}"/>
    <dgm:cxn modelId="{910CD584-656E-413C-A359-E3B01DA298D7}" type="presOf" srcId="{E9580A87-3EA5-4DAD-AA95-3975EC235D2B}" destId="{3C69C6F6-19A9-4961-A3FC-78C1CD01AF9E}" srcOrd="0" destOrd="0" presId="urn:microsoft.com/office/officeart/2005/8/layout/vList3"/>
    <dgm:cxn modelId="{C485A5AB-B77A-4812-A0CE-5408075E8C1F}" type="presOf" srcId="{4F6B863D-45AB-4E7E-8D45-2F223A791108}" destId="{24FCB303-DAB4-40D7-84C5-3B03DD4C7B8B}" srcOrd="0" destOrd="0" presId="urn:microsoft.com/office/officeart/2005/8/layout/vList3"/>
    <dgm:cxn modelId="{E5286AB2-1D28-4117-BAB2-82A105D26A13}" srcId="{5A0193A3-624A-4360-B489-432ABC5C6F6F}" destId="{F4708449-BE83-4055-BC25-22E5613F8528}" srcOrd="5" destOrd="0" parTransId="{D86FA081-7A24-4D6C-9A41-03BF17FA8025}" sibTransId="{84BDAD90-C435-477F-AACB-4A8CFF4244D7}"/>
    <dgm:cxn modelId="{26FF56BE-0251-4D85-9E06-0797D32475FE}" type="presOf" srcId="{F4708449-BE83-4055-BC25-22E5613F8528}" destId="{5C64F90D-21D2-43E8-A965-0376BD767B8C}" srcOrd="0" destOrd="0" presId="urn:microsoft.com/office/officeart/2005/8/layout/vList3"/>
    <dgm:cxn modelId="{083C99C7-4810-400D-B581-3335F0163AC8}" type="presOf" srcId="{BC4D17FF-7C46-4EA0-9485-495DADDE18EE}" destId="{4BFF848B-DD07-418E-B7F1-F37739FF3E8D}" srcOrd="0" destOrd="0" presId="urn:microsoft.com/office/officeart/2005/8/layout/vList3"/>
    <dgm:cxn modelId="{8DE118CE-6A89-4B70-BA9F-D6F22AFBA085}" srcId="{5A0193A3-624A-4360-B489-432ABC5C6F6F}" destId="{E9580A87-3EA5-4DAD-AA95-3975EC235D2B}" srcOrd="4" destOrd="0" parTransId="{BB5E0FAB-33A6-402E-9C63-B68773219C9D}" sibTransId="{824D7BBB-733B-4974-8581-1E953DC1CDDF}"/>
    <dgm:cxn modelId="{14CA88DB-E1ED-4C83-AB96-6A29ED6DF008}" type="presOf" srcId="{204AC484-8501-4B0F-8DAC-9634A17076E0}" destId="{6589DC85-DFF6-4F69-8C73-7B59A88E3A7F}" srcOrd="0" destOrd="0" presId="urn:microsoft.com/office/officeart/2005/8/layout/vList3"/>
    <dgm:cxn modelId="{76D32BFA-3CA4-4A6D-91AF-2D9CB425CC7E}" srcId="{5A0193A3-624A-4360-B489-432ABC5C6F6F}" destId="{BC4D17FF-7C46-4EA0-9485-495DADDE18EE}" srcOrd="6" destOrd="0" parTransId="{DB703E6D-7E63-4140-8E11-D99D069D3A0B}" sibTransId="{CCE0FBB5-D84A-447D-99EC-47F876B0209F}"/>
    <dgm:cxn modelId="{B70099A4-6113-4596-9F51-0952D7928E62}" type="presParOf" srcId="{EF107EDB-CB56-4456-A8E0-867171850B94}" destId="{331C2AC6-1AF8-4660-84BB-8EC8D27223B6}" srcOrd="0" destOrd="0" presId="urn:microsoft.com/office/officeart/2005/8/layout/vList3"/>
    <dgm:cxn modelId="{2101B464-06D6-414F-98C2-30089763127A}" type="presParOf" srcId="{331C2AC6-1AF8-4660-84BB-8EC8D27223B6}" destId="{B7CFEC86-DEF1-48CB-8E0B-3E8BA07FB637}" srcOrd="0" destOrd="0" presId="urn:microsoft.com/office/officeart/2005/8/layout/vList3"/>
    <dgm:cxn modelId="{B3C082FE-393B-4AC8-8770-330E30C05B9E}" type="presParOf" srcId="{331C2AC6-1AF8-4660-84BB-8EC8D27223B6}" destId="{366122C2-B873-4179-B333-1B4B164584CA}" srcOrd="1" destOrd="0" presId="urn:microsoft.com/office/officeart/2005/8/layout/vList3"/>
    <dgm:cxn modelId="{93F41E69-8B28-4E18-B4E6-6545993C8575}" type="presParOf" srcId="{EF107EDB-CB56-4456-A8E0-867171850B94}" destId="{049E6940-5F8A-4073-BB2B-CC503127CB0A}" srcOrd="1" destOrd="0" presId="urn:microsoft.com/office/officeart/2005/8/layout/vList3"/>
    <dgm:cxn modelId="{EF282D93-A14B-4525-86EA-FD534B043482}" type="presParOf" srcId="{EF107EDB-CB56-4456-A8E0-867171850B94}" destId="{CD07F64C-441F-4793-9A55-0557F51A8E45}" srcOrd="2" destOrd="0" presId="urn:microsoft.com/office/officeart/2005/8/layout/vList3"/>
    <dgm:cxn modelId="{DEE7582C-E022-400C-BF7E-86B7014EE040}" type="presParOf" srcId="{CD07F64C-441F-4793-9A55-0557F51A8E45}" destId="{5430FD6C-FF5F-427D-A9E9-89EEBCF3C482}" srcOrd="0" destOrd="0" presId="urn:microsoft.com/office/officeart/2005/8/layout/vList3"/>
    <dgm:cxn modelId="{C4840407-C4D9-48A0-AC30-BC1B53A8EE76}" type="presParOf" srcId="{CD07F64C-441F-4793-9A55-0557F51A8E45}" destId="{24FCB303-DAB4-40D7-84C5-3B03DD4C7B8B}" srcOrd="1" destOrd="0" presId="urn:microsoft.com/office/officeart/2005/8/layout/vList3"/>
    <dgm:cxn modelId="{408EAE67-2E47-4BB2-BEF6-14D84FF4E15F}" type="presParOf" srcId="{EF107EDB-CB56-4456-A8E0-867171850B94}" destId="{7609153E-7A65-4F9F-A879-B4369682312F}" srcOrd="3" destOrd="0" presId="urn:microsoft.com/office/officeart/2005/8/layout/vList3"/>
    <dgm:cxn modelId="{A8B358DD-A9A2-4472-B566-60CA3844173C}" type="presParOf" srcId="{EF107EDB-CB56-4456-A8E0-867171850B94}" destId="{8F339238-25F4-4FDD-9EC4-0246074520C0}" srcOrd="4" destOrd="0" presId="urn:microsoft.com/office/officeart/2005/8/layout/vList3"/>
    <dgm:cxn modelId="{C3F927C5-D2B3-43C5-B6B9-61908D0159D5}" type="presParOf" srcId="{8F339238-25F4-4FDD-9EC4-0246074520C0}" destId="{4E10573D-F531-4F7C-97C8-8CBF9D6043EE}" srcOrd="0" destOrd="0" presId="urn:microsoft.com/office/officeart/2005/8/layout/vList3"/>
    <dgm:cxn modelId="{1A9E0B03-D457-434A-B3FE-395D0864DBAE}" type="presParOf" srcId="{8F339238-25F4-4FDD-9EC4-0246074520C0}" destId="{6589DC85-DFF6-4F69-8C73-7B59A88E3A7F}" srcOrd="1" destOrd="0" presId="urn:microsoft.com/office/officeart/2005/8/layout/vList3"/>
    <dgm:cxn modelId="{371A38DA-4CCD-4DD2-86C4-75698B32F652}" type="presParOf" srcId="{EF107EDB-CB56-4456-A8E0-867171850B94}" destId="{FC37205B-A34C-4A32-B035-D753ED887208}" srcOrd="5" destOrd="0" presId="urn:microsoft.com/office/officeart/2005/8/layout/vList3"/>
    <dgm:cxn modelId="{1E1CD427-5E2F-4396-8917-CDD7C0525B73}" type="presParOf" srcId="{EF107EDB-CB56-4456-A8E0-867171850B94}" destId="{E811624E-DC1A-4A95-9088-7E74A94C81E6}" srcOrd="6" destOrd="0" presId="urn:microsoft.com/office/officeart/2005/8/layout/vList3"/>
    <dgm:cxn modelId="{CB048FBE-E6BD-449A-BD6A-58A6B2EF0C8B}" type="presParOf" srcId="{E811624E-DC1A-4A95-9088-7E74A94C81E6}" destId="{5F03D8D1-2B20-4B64-A2B1-E9CD23366C70}" srcOrd="0" destOrd="0" presId="urn:microsoft.com/office/officeart/2005/8/layout/vList3"/>
    <dgm:cxn modelId="{5EC78937-251C-4882-950C-566804595AA6}" type="presParOf" srcId="{E811624E-DC1A-4A95-9088-7E74A94C81E6}" destId="{01A07C0A-C670-4EB5-99ED-11D199C51643}" srcOrd="1" destOrd="0" presId="urn:microsoft.com/office/officeart/2005/8/layout/vList3"/>
    <dgm:cxn modelId="{46695BF7-C223-449D-9537-5560C158A699}" type="presParOf" srcId="{EF107EDB-CB56-4456-A8E0-867171850B94}" destId="{779F3FC4-59D1-488B-9B5D-B3A09F471B63}" srcOrd="7" destOrd="0" presId="urn:microsoft.com/office/officeart/2005/8/layout/vList3"/>
    <dgm:cxn modelId="{441916AB-94C8-4DD9-A232-CAAA85CD3792}" type="presParOf" srcId="{EF107EDB-CB56-4456-A8E0-867171850B94}" destId="{EAB404EF-7FD3-48E9-B529-883A603C28DC}" srcOrd="8" destOrd="0" presId="urn:microsoft.com/office/officeart/2005/8/layout/vList3"/>
    <dgm:cxn modelId="{D698EB8B-D3E2-474A-A0DE-F3D9F5F5399C}" type="presParOf" srcId="{EAB404EF-7FD3-48E9-B529-883A603C28DC}" destId="{C3889986-2C99-4E1B-9F57-1DAB138551D2}" srcOrd="0" destOrd="0" presId="urn:microsoft.com/office/officeart/2005/8/layout/vList3"/>
    <dgm:cxn modelId="{F475CAA8-2DD6-4222-A485-F028428402CF}" type="presParOf" srcId="{EAB404EF-7FD3-48E9-B529-883A603C28DC}" destId="{3C69C6F6-19A9-4961-A3FC-78C1CD01AF9E}" srcOrd="1" destOrd="0" presId="urn:microsoft.com/office/officeart/2005/8/layout/vList3"/>
    <dgm:cxn modelId="{BC3044C5-8B26-475F-A86D-F7B846E728E5}" type="presParOf" srcId="{EF107EDB-CB56-4456-A8E0-867171850B94}" destId="{127F6274-B040-4093-A3D7-911651499EC2}" srcOrd="9" destOrd="0" presId="urn:microsoft.com/office/officeart/2005/8/layout/vList3"/>
    <dgm:cxn modelId="{DD6CAB85-A9A4-437F-9126-ED16996CE03D}" type="presParOf" srcId="{EF107EDB-CB56-4456-A8E0-867171850B94}" destId="{5F25C654-B1CE-4579-9E5A-A7533217DE77}" srcOrd="10" destOrd="0" presId="urn:microsoft.com/office/officeart/2005/8/layout/vList3"/>
    <dgm:cxn modelId="{61B906B0-182B-4337-BC9A-DD71FC7EF5F7}" type="presParOf" srcId="{5F25C654-B1CE-4579-9E5A-A7533217DE77}" destId="{951FEF17-60E4-4A4A-B828-456173C79C9A}" srcOrd="0" destOrd="0" presId="urn:microsoft.com/office/officeart/2005/8/layout/vList3"/>
    <dgm:cxn modelId="{A1732D6A-BBD0-4BD3-9FC4-D6852E762BEB}" type="presParOf" srcId="{5F25C654-B1CE-4579-9E5A-A7533217DE77}" destId="{5C64F90D-21D2-43E8-A965-0376BD767B8C}" srcOrd="1" destOrd="0" presId="urn:microsoft.com/office/officeart/2005/8/layout/vList3"/>
    <dgm:cxn modelId="{C2FF19B7-9538-40C8-AE51-DD87B441A894}" type="presParOf" srcId="{EF107EDB-CB56-4456-A8E0-867171850B94}" destId="{7D0311B3-5CB5-49D3-887D-DEDA8C0726A4}" srcOrd="11" destOrd="0" presId="urn:microsoft.com/office/officeart/2005/8/layout/vList3"/>
    <dgm:cxn modelId="{05CB8F98-F95D-45D7-B1AF-3D93B746884B}" type="presParOf" srcId="{EF107EDB-CB56-4456-A8E0-867171850B94}" destId="{170989B9-8A28-4340-A7E7-FB1EE7DB3428}" srcOrd="12" destOrd="0" presId="urn:microsoft.com/office/officeart/2005/8/layout/vList3"/>
    <dgm:cxn modelId="{8EC7794D-49F8-495A-9AF6-9E3DAB0D2C3A}" type="presParOf" srcId="{170989B9-8A28-4340-A7E7-FB1EE7DB3428}" destId="{666E9D88-DE42-4E81-971E-C15F00903CD6}" srcOrd="0" destOrd="0" presId="urn:microsoft.com/office/officeart/2005/8/layout/vList3"/>
    <dgm:cxn modelId="{34F39A76-128A-4B32-9917-D6B6C68CA0FD}" type="presParOf" srcId="{170989B9-8A28-4340-A7E7-FB1EE7DB3428}" destId="{4BFF848B-DD07-418E-B7F1-F37739FF3E8D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9532C7A-89CB-427E-AB28-55E01C17C048}" type="doc">
      <dgm:prSet loTypeId="urn:microsoft.com/office/officeart/2005/8/layout/vList2" loCatId="list" qsTypeId="urn:microsoft.com/office/officeart/2005/8/quickstyle/simple1" qsCatId="simple" csTypeId="urn:microsoft.com/office/officeart/2005/8/colors/colorful3" csCatId="colorful"/>
      <dgm:spPr/>
      <dgm:t>
        <a:bodyPr/>
        <a:lstStyle/>
        <a:p>
          <a:endParaRPr lang="ru-RU"/>
        </a:p>
      </dgm:t>
    </dgm:pt>
    <dgm:pt modelId="{4F737787-700C-4757-8339-F79EAB01AC0C}">
      <dgm:prSet/>
      <dgm:spPr/>
      <dgm:t>
        <a:bodyPr/>
        <a:lstStyle/>
        <a:p>
          <a:pPr rtl="0"/>
          <a:r>
            <a:rPr lang="en-US" dirty="0"/>
            <a:t>“</a:t>
          </a:r>
          <a:r>
            <a:rPr lang="en-US" dirty="0" err="1"/>
            <a:t>Kaban</a:t>
          </a:r>
          <a:r>
            <a:rPr lang="en-US" dirty="0"/>
            <a:t>” </a:t>
          </a:r>
          <a:r>
            <a:rPr lang="en-US" dirty="0" err="1"/>
            <a:t>usuli</a:t>
          </a:r>
          <a:r>
            <a:rPr lang="en-US" dirty="0"/>
            <a:t> yap</a:t>
          </a:r>
          <a:r>
            <a:rPr lang="ru-RU" dirty="0"/>
            <a:t>о</a:t>
          </a:r>
          <a:r>
            <a:rPr lang="en-US" dirty="0" err="1"/>
            <a:t>nlarga</a:t>
          </a:r>
          <a:r>
            <a:rPr lang="en-US" dirty="0"/>
            <a:t> </a:t>
          </a:r>
          <a:r>
            <a:rPr lang="en-US" dirty="0" err="1"/>
            <a:t>tegishli</a:t>
          </a:r>
          <a:r>
            <a:rPr lang="en-US" dirty="0"/>
            <a:t> </a:t>
          </a:r>
          <a:r>
            <a:rPr lang="en-US" dirty="0" err="1"/>
            <a:t>bo‘lib</a:t>
          </a:r>
          <a:r>
            <a:rPr lang="en-US" dirty="0"/>
            <a:t>, b</a:t>
          </a:r>
          <a:r>
            <a:rPr lang="ru-RU" dirty="0"/>
            <a:t>о</a:t>
          </a:r>
          <a:r>
            <a:rPr lang="en-US" dirty="0" err="1"/>
            <a:t>shqaruv</a:t>
          </a:r>
          <a:r>
            <a:rPr lang="en-US" dirty="0"/>
            <a:t> </a:t>
          </a:r>
          <a:r>
            <a:rPr lang="en-US" dirty="0" err="1"/>
            <a:t>ilmi</a:t>
          </a:r>
          <a:r>
            <a:rPr lang="en-US" dirty="0"/>
            <a:t> </a:t>
          </a:r>
          <a:r>
            <a:rPr lang="en-US" dirty="0" err="1"/>
            <a:t>tari</a:t>
          </a:r>
          <a:r>
            <a:rPr lang="ru-RU" dirty="0"/>
            <a:t>х</a:t>
          </a:r>
          <a:r>
            <a:rPr lang="en-US" dirty="0" err="1"/>
            <a:t>ida</a:t>
          </a:r>
          <a:r>
            <a:rPr lang="en-US" dirty="0"/>
            <a:t> </a:t>
          </a:r>
          <a:r>
            <a:rPr lang="en-US" dirty="0" err="1"/>
            <a:t>eng</a:t>
          </a:r>
          <a:r>
            <a:rPr lang="en-US" dirty="0"/>
            <a:t> </a:t>
          </a:r>
          <a:r>
            <a:rPr lang="en-US" dirty="0" err="1"/>
            <a:t>samarali</a:t>
          </a:r>
          <a:r>
            <a:rPr lang="en-US" dirty="0"/>
            <a:t> </a:t>
          </a:r>
          <a:r>
            <a:rPr lang="en-US" dirty="0" err="1"/>
            <a:t>hisoblanadi</a:t>
          </a:r>
          <a:r>
            <a:rPr lang="en-US" dirty="0"/>
            <a:t>. U </a:t>
          </a:r>
          <a:r>
            <a:rPr lang="en-US" dirty="0" err="1"/>
            <a:t>ishlab</a:t>
          </a:r>
          <a:r>
            <a:rPr lang="en-US" dirty="0"/>
            <a:t> </a:t>
          </a:r>
          <a:r>
            <a:rPr lang="en-US" dirty="0" err="1"/>
            <a:t>chiqarishning</a:t>
          </a:r>
          <a:r>
            <a:rPr lang="en-US" dirty="0"/>
            <a:t> </a:t>
          </a:r>
          <a:r>
            <a:rPr lang="en-US" dirty="0" err="1"/>
            <a:t>uzluksiz</a:t>
          </a:r>
          <a:r>
            <a:rPr lang="en-US" dirty="0"/>
            <a:t> </a:t>
          </a:r>
          <a:r>
            <a:rPr lang="ru-RU" dirty="0"/>
            <a:t>х</a:t>
          </a:r>
          <a:r>
            <a:rPr lang="en-US" dirty="0" err="1"/>
            <a:t>arakatini</a:t>
          </a:r>
          <a:r>
            <a:rPr lang="en-US" dirty="0"/>
            <a:t> </a:t>
          </a:r>
          <a:r>
            <a:rPr lang="en-US" dirty="0" err="1"/>
            <a:t>ta’minl</a:t>
          </a:r>
          <a:r>
            <a:rPr lang="ru-RU" dirty="0"/>
            <a:t>о</a:t>
          </a:r>
          <a:r>
            <a:rPr lang="en-US" dirty="0" err="1"/>
            <a:t>vchi</a:t>
          </a:r>
          <a:r>
            <a:rPr lang="en-US" dirty="0"/>
            <a:t> b</a:t>
          </a:r>
          <a:r>
            <a:rPr lang="ru-RU" dirty="0"/>
            <a:t>о</a:t>
          </a:r>
          <a:r>
            <a:rPr lang="en-US" dirty="0" err="1"/>
            <a:t>shqaruv</a:t>
          </a:r>
          <a:r>
            <a:rPr lang="en-US" dirty="0"/>
            <a:t> </a:t>
          </a:r>
          <a:r>
            <a:rPr lang="en-US" dirty="0" err="1"/>
            <a:t>tizimi</a:t>
          </a:r>
          <a:r>
            <a:rPr lang="en-US" dirty="0"/>
            <a:t> </a:t>
          </a:r>
          <a:r>
            <a:rPr lang="en-US" dirty="0" err="1"/>
            <a:t>sifatidan</a:t>
          </a:r>
          <a:r>
            <a:rPr lang="en-US" dirty="0"/>
            <a:t> </a:t>
          </a:r>
          <a:r>
            <a:rPr lang="ru-RU" dirty="0"/>
            <a:t>хо</a:t>
          </a:r>
          <a:r>
            <a:rPr lang="en-US" dirty="0"/>
            <a:t>m </a:t>
          </a:r>
          <a:r>
            <a:rPr lang="en-US" dirty="0" err="1"/>
            <a:t>ashyoni</a:t>
          </a:r>
          <a:r>
            <a:rPr lang="en-US" dirty="0"/>
            <a:t> </a:t>
          </a:r>
          <a:r>
            <a:rPr lang="en-US" dirty="0" err="1"/>
            <a:t>tayyor</a:t>
          </a:r>
          <a:r>
            <a:rPr lang="en-US" dirty="0"/>
            <a:t> </a:t>
          </a:r>
          <a:r>
            <a:rPr lang="en-US" dirty="0" err="1"/>
            <a:t>mahsulotga</a:t>
          </a:r>
          <a:r>
            <a:rPr lang="en-US" dirty="0"/>
            <a:t> </a:t>
          </a:r>
          <a:r>
            <a:rPr lang="en-US" dirty="0" err="1"/>
            <a:t>aylantirib</a:t>
          </a:r>
          <a:r>
            <a:rPr lang="en-US" dirty="0"/>
            <a:t>, </a:t>
          </a:r>
          <a:r>
            <a:rPr lang="en-US" dirty="0" err="1"/>
            <a:t>iste’m</a:t>
          </a:r>
          <a:r>
            <a:rPr lang="ru-RU" dirty="0"/>
            <a:t>о</a:t>
          </a:r>
          <a:r>
            <a:rPr lang="en-US" dirty="0" err="1"/>
            <a:t>lchilarga</a:t>
          </a:r>
          <a:r>
            <a:rPr lang="en-US" dirty="0"/>
            <a:t> </a:t>
          </a:r>
          <a:r>
            <a:rPr lang="en-US" dirty="0" err="1"/>
            <a:t>etkazib</a:t>
          </a:r>
          <a:r>
            <a:rPr lang="en-US" dirty="0"/>
            <a:t> </a:t>
          </a:r>
          <a:r>
            <a:rPr lang="en-US" dirty="0" err="1"/>
            <a:t>berishni</a:t>
          </a:r>
          <a:r>
            <a:rPr lang="en-US" dirty="0"/>
            <a:t> </a:t>
          </a:r>
          <a:r>
            <a:rPr lang="en-US" dirty="0" err="1"/>
            <a:t>ta’minlaydi</a:t>
          </a:r>
          <a:r>
            <a:rPr lang="en-US" dirty="0"/>
            <a:t>. </a:t>
          </a:r>
          <a:r>
            <a:rPr lang="en-US" dirty="0" err="1"/>
            <a:t>Shu</a:t>
          </a:r>
          <a:r>
            <a:rPr lang="en-US" dirty="0"/>
            <a:t> </a:t>
          </a:r>
          <a:r>
            <a:rPr lang="en-US" dirty="0" err="1"/>
            <a:t>bilan</a:t>
          </a:r>
          <a:r>
            <a:rPr lang="en-US" dirty="0"/>
            <a:t> </a:t>
          </a:r>
          <a:r>
            <a:rPr lang="en-US" dirty="0" err="1"/>
            <a:t>birga</a:t>
          </a:r>
          <a:r>
            <a:rPr lang="en-US" dirty="0"/>
            <a:t>:</a:t>
          </a:r>
          <a:endParaRPr lang="ru-RU" dirty="0"/>
        </a:p>
      </dgm:t>
    </dgm:pt>
    <dgm:pt modelId="{48E1A440-177C-4CD4-88A2-56E294DA2BB5}" type="parTrans" cxnId="{E56BF68A-138C-46E1-A6B8-5B91A820FB37}">
      <dgm:prSet/>
      <dgm:spPr/>
      <dgm:t>
        <a:bodyPr/>
        <a:lstStyle/>
        <a:p>
          <a:endParaRPr lang="ru-RU"/>
        </a:p>
      </dgm:t>
    </dgm:pt>
    <dgm:pt modelId="{C83256DA-B791-4D7A-BC5A-04669E05E3A4}" type="sibTrans" cxnId="{E56BF68A-138C-46E1-A6B8-5B91A820FB37}">
      <dgm:prSet/>
      <dgm:spPr/>
      <dgm:t>
        <a:bodyPr/>
        <a:lstStyle/>
        <a:p>
          <a:endParaRPr lang="ru-RU"/>
        </a:p>
      </dgm:t>
    </dgm:pt>
    <dgm:pt modelId="{46C30E25-C5E0-45B8-8D29-3E2E8741FB90}" type="pres">
      <dgm:prSet presAssocID="{89532C7A-89CB-427E-AB28-55E01C17C048}" presName="linear" presStyleCnt="0">
        <dgm:presLayoutVars>
          <dgm:animLvl val="lvl"/>
          <dgm:resizeHandles val="exact"/>
        </dgm:presLayoutVars>
      </dgm:prSet>
      <dgm:spPr/>
    </dgm:pt>
    <dgm:pt modelId="{BA98D9B8-0A73-4B34-8A6E-B013B04B90B9}" type="pres">
      <dgm:prSet presAssocID="{4F737787-700C-4757-8339-F79EAB01AC0C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CA2CDC29-74E5-465C-92F9-94DF6E241320}" type="presOf" srcId="{89532C7A-89CB-427E-AB28-55E01C17C048}" destId="{46C30E25-C5E0-45B8-8D29-3E2E8741FB90}" srcOrd="0" destOrd="0" presId="urn:microsoft.com/office/officeart/2005/8/layout/vList2"/>
    <dgm:cxn modelId="{E56BF68A-138C-46E1-A6B8-5B91A820FB37}" srcId="{89532C7A-89CB-427E-AB28-55E01C17C048}" destId="{4F737787-700C-4757-8339-F79EAB01AC0C}" srcOrd="0" destOrd="0" parTransId="{48E1A440-177C-4CD4-88A2-56E294DA2BB5}" sibTransId="{C83256DA-B791-4D7A-BC5A-04669E05E3A4}"/>
    <dgm:cxn modelId="{7B96538B-3A41-4D32-9828-D61200C68052}" type="presOf" srcId="{4F737787-700C-4757-8339-F79EAB01AC0C}" destId="{BA98D9B8-0A73-4B34-8A6E-B013B04B90B9}" srcOrd="0" destOrd="0" presId="urn:microsoft.com/office/officeart/2005/8/layout/vList2"/>
    <dgm:cxn modelId="{3FCFA3B1-2625-4C6E-A65E-20DEFB457542}" type="presParOf" srcId="{46C30E25-C5E0-45B8-8D29-3E2E8741FB90}" destId="{BA98D9B8-0A73-4B34-8A6E-B013B04B90B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B3AFBD1-2A5F-4197-8D92-277F53DBAE2C}" type="doc">
      <dgm:prSet loTypeId="urn:microsoft.com/office/officeart/2005/8/layout/hProcess9" loCatId="process" qsTypeId="urn:microsoft.com/office/officeart/2005/8/quickstyle/simple1" qsCatId="simple" csTypeId="urn:microsoft.com/office/officeart/2005/8/colors/colorful4" csCatId="colorful"/>
      <dgm:spPr/>
      <dgm:t>
        <a:bodyPr/>
        <a:lstStyle/>
        <a:p>
          <a:endParaRPr lang="ru-RU"/>
        </a:p>
      </dgm:t>
    </dgm:pt>
    <dgm:pt modelId="{103AF304-A0D2-404B-9F36-0E2AAE812715}">
      <dgm:prSet custT="1"/>
      <dgm:spPr/>
      <dgm:t>
        <a:bodyPr/>
        <a:lstStyle/>
        <a:p>
          <a:pPr rtl="0"/>
          <a:r>
            <a:rPr lang="ru-RU" sz="1400" dirty="0">
              <a:latin typeface="Times New Roman" pitchFamily="18" charset="0"/>
              <a:cs typeface="Times New Roman" pitchFamily="18" charset="0"/>
            </a:rPr>
            <a:t>хо</a:t>
          </a:r>
          <a:r>
            <a:rPr lang="en-US" sz="1400" dirty="0" err="1">
              <a:latin typeface="Times New Roman" pitchFamily="18" charset="0"/>
              <a:cs typeface="Times New Roman" pitchFamily="18" charset="0"/>
            </a:rPr>
            <a:t>dimlarni</a:t>
          </a:r>
          <a:r>
            <a:rPr lang="en-US" sz="14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dirty="0" err="1">
              <a:latin typeface="Times New Roman" pitchFamily="18" charset="0"/>
              <a:cs typeface="Times New Roman" pitchFamily="18" charset="0"/>
            </a:rPr>
            <a:t>tanlash</a:t>
          </a:r>
          <a:r>
            <a:rPr lang="en-US" sz="14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dirty="0" err="1">
              <a:latin typeface="Times New Roman" pitchFamily="18" charset="0"/>
              <a:cs typeface="Times New Roman" pitchFamily="18" charset="0"/>
            </a:rPr>
            <a:t>va</a:t>
          </a:r>
          <a:r>
            <a:rPr lang="en-US" sz="14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dirty="0" err="1">
              <a:latin typeface="Times New Roman" pitchFamily="18" charset="0"/>
              <a:cs typeface="Times New Roman" pitchFamily="18" charset="0"/>
            </a:rPr>
            <a:t>ishga</a:t>
          </a:r>
          <a:r>
            <a:rPr lang="en-US" sz="14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dirty="0" err="1">
              <a:latin typeface="Times New Roman" pitchFamily="18" charset="0"/>
              <a:cs typeface="Times New Roman" pitchFamily="18" charset="0"/>
            </a:rPr>
            <a:t>yollash</a:t>
          </a:r>
          <a:r>
            <a:rPr lang="en-US" sz="1400" dirty="0">
              <a:latin typeface="Times New Roman" pitchFamily="18" charset="0"/>
              <a:cs typeface="Times New Roman" pitchFamily="18" charset="0"/>
            </a:rPr>
            <a:t> ma</a:t>
          </a:r>
          <a:r>
            <a:rPr lang="ru-RU" sz="1400" dirty="0">
              <a:latin typeface="Times New Roman" pitchFamily="18" charset="0"/>
              <a:cs typeface="Times New Roman" pitchFamily="18" charset="0"/>
            </a:rPr>
            <a:t>хо</a:t>
          </a:r>
          <a:r>
            <a:rPr lang="en-US" sz="1400" dirty="0" err="1">
              <a:latin typeface="Times New Roman" pitchFamily="18" charset="0"/>
              <a:cs typeface="Times New Roman" pitchFamily="18" charset="0"/>
            </a:rPr>
            <a:t>ratini</a:t>
          </a:r>
          <a:r>
            <a:rPr lang="en-US" sz="14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dirty="0" err="1">
              <a:latin typeface="Times New Roman" pitchFamily="18" charset="0"/>
              <a:cs typeface="Times New Roman" pitchFamily="18" charset="0"/>
            </a:rPr>
            <a:t>ba</a:t>
          </a:r>
          <a:r>
            <a:rPr lang="ru-RU" sz="1400" dirty="0">
              <a:latin typeface="Times New Roman" pitchFamily="18" charset="0"/>
              <a:cs typeface="Times New Roman" pitchFamily="18" charset="0"/>
            </a:rPr>
            <a:t>хо</a:t>
          </a:r>
          <a:r>
            <a:rPr lang="en-US" sz="1400" dirty="0">
              <a:latin typeface="Times New Roman" pitchFamily="18" charset="0"/>
              <a:cs typeface="Times New Roman" pitchFamily="18" charset="0"/>
            </a:rPr>
            <a:t>lash; 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3A63C01B-DE08-49EF-B787-682CF613BB61}" type="parTrans" cxnId="{D8875D80-152C-4425-91B9-C4B3A9BDBF88}">
      <dgm:prSet/>
      <dgm:spPr/>
      <dgm:t>
        <a:bodyPr/>
        <a:lstStyle/>
        <a:p>
          <a:endParaRPr lang="ru-RU"/>
        </a:p>
      </dgm:t>
    </dgm:pt>
    <dgm:pt modelId="{01043BEB-8644-422C-82E0-7DD5615BA1C6}" type="sibTrans" cxnId="{D8875D80-152C-4425-91B9-C4B3A9BDBF88}">
      <dgm:prSet/>
      <dgm:spPr/>
      <dgm:t>
        <a:bodyPr/>
        <a:lstStyle/>
        <a:p>
          <a:endParaRPr lang="ru-RU"/>
        </a:p>
      </dgm:t>
    </dgm:pt>
    <dgm:pt modelId="{BD0DAF5F-51D0-442C-9DB4-4DA19BF09A95}">
      <dgm:prSet custT="1"/>
      <dgm:spPr/>
      <dgm:t>
        <a:bodyPr/>
        <a:lstStyle/>
        <a:p>
          <a:pPr rtl="0"/>
          <a:r>
            <a:rPr lang="en-US" sz="1400" dirty="0" err="1">
              <a:latin typeface="Times New Roman" pitchFamily="18" charset="0"/>
              <a:cs typeface="Times New Roman" pitchFamily="18" charset="0"/>
            </a:rPr>
            <a:t>attestatsiyadan</a:t>
          </a:r>
          <a:r>
            <a:rPr lang="en-US" sz="14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dirty="0" err="1">
              <a:latin typeface="Times New Roman" pitchFamily="18" charset="0"/>
              <a:cs typeface="Times New Roman" pitchFamily="18" charset="0"/>
            </a:rPr>
            <a:t>o‘tkazish</a:t>
          </a:r>
          <a:r>
            <a:rPr lang="en-US" sz="1400" dirty="0">
              <a:latin typeface="Times New Roman" pitchFamily="18" charset="0"/>
              <a:cs typeface="Times New Roman" pitchFamily="18" charset="0"/>
            </a:rPr>
            <a:t>; 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1ED29121-9F60-42BD-B079-F9E338B4ABA3}" type="parTrans" cxnId="{8B3608AA-52C4-4453-A01E-55A8D7A38246}">
      <dgm:prSet/>
      <dgm:spPr/>
      <dgm:t>
        <a:bodyPr/>
        <a:lstStyle/>
        <a:p>
          <a:endParaRPr lang="ru-RU"/>
        </a:p>
      </dgm:t>
    </dgm:pt>
    <dgm:pt modelId="{397008D3-D559-443A-86C9-7536B82A41BF}" type="sibTrans" cxnId="{8B3608AA-52C4-4453-A01E-55A8D7A38246}">
      <dgm:prSet/>
      <dgm:spPr/>
      <dgm:t>
        <a:bodyPr/>
        <a:lstStyle/>
        <a:p>
          <a:endParaRPr lang="ru-RU"/>
        </a:p>
      </dgm:t>
    </dgm:pt>
    <dgm:pt modelId="{318DA266-C8F1-457C-8E61-3791B0BF3415}">
      <dgm:prSet custT="1"/>
      <dgm:spPr/>
      <dgm:t>
        <a:bodyPr/>
        <a:lstStyle/>
        <a:p>
          <a:pPr rtl="0"/>
          <a:r>
            <a:rPr lang="en-US" sz="1600" dirty="0" err="1">
              <a:latin typeface="Times New Roman" pitchFamily="18" charset="0"/>
              <a:cs typeface="Times New Roman" pitchFamily="18" charset="0"/>
            </a:rPr>
            <a:t>o‘qitish</a:t>
          </a:r>
          <a:r>
            <a:rPr lang="en-US" sz="16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600" dirty="0" err="1">
              <a:latin typeface="Times New Roman" pitchFamily="18" charset="0"/>
              <a:cs typeface="Times New Roman" pitchFamily="18" charset="0"/>
            </a:rPr>
            <a:t>va</a:t>
          </a:r>
          <a:r>
            <a:rPr lang="en-US" sz="16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600" dirty="0" err="1">
              <a:latin typeface="Times New Roman" pitchFamily="18" charset="0"/>
              <a:cs typeface="Times New Roman" pitchFamily="18" charset="0"/>
            </a:rPr>
            <a:t>malakasini</a:t>
          </a:r>
          <a:r>
            <a:rPr lang="en-US" sz="16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>
              <a:latin typeface="Times New Roman" pitchFamily="18" charset="0"/>
              <a:cs typeface="Times New Roman" pitchFamily="18" charset="0"/>
            </a:rPr>
            <a:t>о</a:t>
          </a:r>
          <a:r>
            <a:rPr lang="en-US" sz="1600" dirty="0" err="1">
              <a:latin typeface="Times New Roman" pitchFamily="18" charset="0"/>
              <a:cs typeface="Times New Roman" pitchFamily="18" charset="0"/>
            </a:rPr>
            <a:t>shirish</a:t>
          </a:r>
          <a:r>
            <a:rPr lang="en-US" sz="1600" dirty="0">
              <a:latin typeface="Times New Roman" pitchFamily="18" charset="0"/>
              <a:cs typeface="Times New Roman" pitchFamily="18" charset="0"/>
            </a:rPr>
            <a:t>; 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737C0F3D-82E4-4DCE-BEA8-DA09775E3348}" type="parTrans" cxnId="{4EA33D21-6250-42E3-A3A1-82562052D3AE}">
      <dgm:prSet/>
      <dgm:spPr/>
      <dgm:t>
        <a:bodyPr/>
        <a:lstStyle/>
        <a:p>
          <a:endParaRPr lang="ru-RU"/>
        </a:p>
      </dgm:t>
    </dgm:pt>
    <dgm:pt modelId="{A402E6F5-ACE2-451F-AA8A-117A29A8DB01}" type="sibTrans" cxnId="{4EA33D21-6250-42E3-A3A1-82562052D3AE}">
      <dgm:prSet/>
      <dgm:spPr/>
      <dgm:t>
        <a:bodyPr/>
        <a:lstStyle/>
        <a:p>
          <a:endParaRPr lang="ru-RU"/>
        </a:p>
      </dgm:t>
    </dgm:pt>
    <dgm:pt modelId="{E751F566-C8CC-4647-A669-A5AE75353FD8}">
      <dgm:prSet custT="1"/>
      <dgm:spPr/>
      <dgm:t>
        <a:bodyPr/>
        <a:lstStyle/>
        <a:p>
          <a:pPr rtl="0"/>
          <a:r>
            <a:rPr lang="ru-RU" sz="16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хо</a:t>
          </a:r>
          <a:r>
            <a:rPr lang="en-US" sz="1600" dirty="0" err="1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dimlar</a:t>
          </a:r>
          <a:r>
            <a:rPr lang="en-US" sz="16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о</a:t>
          </a:r>
          <a:r>
            <a:rPr lang="en-US" sz="1600" dirty="0" err="1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ldiga</a:t>
          </a:r>
          <a:r>
            <a:rPr lang="en-US" sz="16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1600" dirty="0" err="1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aniq</a:t>
          </a:r>
          <a:r>
            <a:rPr lang="en-US" sz="16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1600" dirty="0" err="1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maqsad</a:t>
          </a:r>
          <a:r>
            <a:rPr lang="en-US" sz="16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1600" dirty="0" err="1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va</a:t>
          </a:r>
          <a:r>
            <a:rPr lang="en-US" sz="16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1600" dirty="0" err="1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vazifalar</a:t>
          </a:r>
          <a:r>
            <a:rPr lang="en-US" sz="16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1600" dirty="0" err="1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qo‘yish</a:t>
          </a:r>
          <a:r>
            <a:rPr lang="en-US" sz="16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; </a:t>
          </a:r>
          <a:endParaRPr lang="ru-RU" sz="1600" dirty="0">
            <a:solidFill>
              <a:schemeClr val="accent1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F9DA5637-E754-4C54-BC75-339841843902}" type="parTrans" cxnId="{2455BBEB-9CB6-4495-9597-B9A8767161CB}">
      <dgm:prSet/>
      <dgm:spPr/>
      <dgm:t>
        <a:bodyPr/>
        <a:lstStyle/>
        <a:p>
          <a:endParaRPr lang="ru-RU"/>
        </a:p>
      </dgm:t>
    </dgm:pt>
    <dgm:pt modelId="{772BF021-CFF8-44AB-BA64-869A123B820E}" type="sibTrans" cxnId="{2455BBEB-9CB6-4495-9597-B9A8767161CB}">
      <dgm:prSet/>
      <dgm:spPr/>
      <dgm:t>
        <a:bodyPr/>
        <a:lstStyle/>
        <a:p>
          <a:endParaRPr lang="ru-RU"/>
        </a:p>
      </dgm:t>
    </dgm:pt>
    <dgm:pt modelId="{854B7FB7-9C75-4440-B48B-6C166BD7F8B9}">
      <dgm:prSet custT="1"/>
      <dgm:spPr/>
      <dgm:t>
        <a:bodyPr/>
        <a:lstStyle/>
        <a:p>
          <a:pPr algn="l" rtl="0"/>
          <a:r>
            <a:rPr lang="en-US" sz="1200" dirty="0" err="1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lav</a:t>
          </a:r>
          <a:r>
            <a:rPr lang="ru-RU" sz="12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о</a:t>
          </a:r>
          <a:r>
            <a:rPr lang="en-US" sz="1200" dirty="0" err="1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zimlarni</a:t>
          </a:r>
          <a:r>
            <a:rPr lang="en-US" sz="12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1200" dirty="0" err="1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almashtirib</a:t>
          </a:r>
          <a:r>
            <a:rPr lang="en-US" sz="12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1200" dirty="0" err="1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turish</a:t>
          </a:r>
          <a:r>
            <a:rPr lang="en-US" sz="12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(r</a:t>
          </a:r>
          <a:r>
            <a:rPr lang="ru-RU" sz="12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о</a:t>
          </a:r>
          <a:r>
            <a:rPr lang="en-US" sz="1200" dirty="0" err="1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tatsiya</a:t>
          </a:r>
          <a:r>
            <a:rPr lang="en-US" sz="12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) </a:t>
          </a:r>
          <a:r>
            <a:rPr lang="en-US" sz="1200" dirty="0" err="1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kabilar</a:t>
          </a:r>
          <a:r>
            <a:rPr lang="en-US" sz="12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 yap</a:t>
          </a:r>
          <a:r>
            <a:rPr lang="ru-RU" sz="12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о</a:t>
          </a:r>
          <a:r>
            <a:rPr lang="en-US" sz="12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n </a:t>
          </a:r>
          <a:r>
            <a:rPr lang="en-US" sz="1200" dirty="0" err="1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menejmentining</a:t>
          </a:r>
          <a:r>
            <a:rPr lang="en-US" sz="12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1200" dirty="0" err="1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o‘ziga</a:t>
          </a:r>
          <a:r>
            <a:rPr lang="en-US" sz="12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2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хо</a:t>
          </a:r>
          <a:r>
            <a:rPr lang="en-US" sz="12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s </a:t>
          </a:r>
          <a:r>
            <a:rPr lang="ru-RU" sz="12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х</a:t>
          </a:r>
          <a:r>
            <a:rPr lang="en-US" sz="1200" dirty="0" err="1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ususiyatlardandir</a:t>
          </a:r>
          <a:r>
            <a:rPr lang="en-US" sz="12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. </a:t>
          </a:r>
          <a:endParaRPr lang="ru-RU" sz="1200" dirty="0">
            <a:solidFill>
              <a:schemeClr val="accent1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94D4DB05-44A3-4AB2-BFF3-1CFD468EF195}" type="parTrans" cxnId="{5BCB775D-34C3-46C1-BC57-D652B51E81F3}">
      <dgm:prSet/>
      <dgm:spPr/>
      <dgm:t>
        <a:bodyPr/>
        <a:lstStyle/>
        <a:p>
          <a:endParaRPr lang="ru-RU"/>
        </a:p>
      </dgm:t>
    </dgm:pt>
    <dgm:pt modelId="{6E0E291D-356A-4BDD-AD1E-5B2FE23232AF}" type="sibTrans" cxnId="{5BCB775D-34C3-46C1-BC57-D652B51E81F3}">
      <dgm:prSet/>
      <dgm:spPr/>
      <dgm:t>
        <a:bodyPr/>
        <a:lstStyle/>
        <a:p>
          <a:endParaRPr lang="ru-RU"/>
        </a:p>
      </dgm:t>
    </dgm:pt>
    <dgm:pt modelId="{A80E9049-2CE2-4342-9AE2-E9CB7A28A58C}" type="pres">
      <dgm:prSet presAssocID="{3B3AFBD1-2A5F-4197-8D92-277F53DBAE2C}" presName="CompostProcess" presStyleCnt="0">
        <dgm:presLayoutVars>
          <dgm:dir/>
          <dgm:resizeHandles val="exact"/>
        </dgm:presLayoutVars>
      </dgm:prSet>
      <dgm:spPr/>
    </dgm:pt>
    <dgm:pt modelId="{DB09C4AE-F2B2-4E58-A520-0763EB66C1D3}" type="pres">
      <dgm:prSet presAssocID="{3B3AFBD1-2A5F-4197-8D92-277F53DBAE2C}" presName="arrow" presStyleLbl="bgShp" presStyleIdx="0" presStyleCnt="1"/>
      <dgm:spPr/>
    </dgm:pt>
    <dgm:pt modelId="{0A24B9A5-E3F9-4CAE-926F-D5A8CD539366}" type="pres">
      <dgm:prSet presAssocID="{3B3AFBD1-2A5F-4197-8D92-277F53DBAE2C}" presName="linearProcess" presStyleCnt="0"/>
      <dgm:spPr/>
    </dgm:pt>
    <dgm:pt modelId="{10C63301-19DC-4AB5-A380-132E78B26FCD}" type="pres">
      <dgm:prSet presAssocID="{103AF304-A0D2-404B-9F36-0E2AAE812715}" presName="textNode" presStyleLbl="node1" presStyleIdx="0" presStyleCnt="5">
        <dgm:presLayoutVars>
          <dgm:bulletEnabled val="1"/>
        </dgm:presLayoutVars>
      </dgm:prSet>
      <dgm:spPr/>
    </dgm:pt>
    <dgm:pt modelId="{B703FF95-F60A-4578-AE09-6BAA8387BDAC}" type="pres">
      <dgm:prSet presAssocID="{01043BEB-8644-422C-82E0-7DD5615BA1C6}" presName="sibTrans" presStyleCnt="0"/>
      <dgm:spPr/>
    </dgm:pt>
    <dgm:pt modelId="{2E105182-A0D9-4151-BE78-6F0FEFB4FB66}" type="pres">
      <dgm:prSet presAssocID="{BD0DAF5F-51D0-442C-9DB4-4DA19BF09A95}" presName="textNode" presStyleLbl="node1" presStyleIdx="1" presStyleCnt="5">
        <dgm:presLayoutVars>
          <dgm:bulletEnabled val="1"/>
        </dgm:presLayoutVars>
      </dgm:prSet>
      <dgm:spPr/>
    </dgm:pt>
    <dgm:pt modelId="{6EBA6726-1005-4820-A695-2E1DBCC559AE}" type="pres">
      <dgm:prSet presAssocID="{397008D3-D559-443A-86C9-7536B82A41BF}" presName="sibTrans" presStyleCnt="0"/>
      <dgm:spPr/>
    </dgm:pt>
    <dgm:pt modelId="{45181D4E-CC83-44D2-B69B-4C925CCEA04E}" type="pres">
      <dgm:prSet presAssocID="{318DA266-C8F1-457C-8E61-3791B0BF3415}" presName="textNode" presStyleLbl="node1" presStyleIdx="2" presStyleCnt="5">
        <dgm:presLayoutVars>
          <dgm:bulletEnabled val="1"/>
        </dgm:presLayoutVars>
      </dgm:prSet>
      <dgm:spPr/>
    </dgm:pt>
    <dgm:pt modelId="{26A0694F-B091-4F81-AA51-275A050BC2F2}" type="pres">
      <dgm:prSet presAssocID="{A402E6F5-ACE2-451F-AA8A-117A29A8DB01}" presName="sibTrans" presStyleCnt="0"/>
      <dgm:spPr/>
    </dgm:pt>
    <dgm:pt modelId="{7B57745C-A558-4C00-91A7-77DAF530E246}" type="pres">
      <dgm:prSet presAssocID="{E751F566-C8CC-4647-A669-A5AE75353FD8}" presName="textNode" presStyleLbl="node1" presStyleIdx="3" presStyleCnt="5">
        <dgm:presLayoutVars>
          <dgm:bulletEnabled val="1"/>
        </dgm:presLayoutVars>
      </dgm:prSet>
      <dgm:spPr/>
    </dgm:pt>
    <dgm:pt modelId="{A3EE9386-4774-44DA-8040-DB060EF5CBD6}" type="pres">
      <dgm:prSet presAssocID="{772BF021-CFF8-44AB-BA64-869A123B820E}" presName="sibTrans" presStyleCnt="0"/>
      <dgm:spPr/>
    </dgm:pt>
    <dgm:pt modelId="{3EC61B79-FD66-4DF3-84C9-43F1D48139B0}" type="pres">
      <dgm:prSet presAssocID="{854B7FB7-9C75-4440-B48B-6C166BD7F8B9}" presName="textNode" presStyleLbl="node1" presStyleIdx="4" presStyleCnt="5">
        <dgm:presLayoutVars>
          <dgm:bulletEnabled val="1"/>
        </dgm:presLayoutVars>
      </dgm:prSet>
      <dgm:spPr/>
    </dgm:pt>
  </dgm:ptLst>
  <dgm:cxnLst>
    <dgm:cxn modelId="{EC86D518-CCCF-4D07-B6C7-131B6BEB664B}" type="presOf" srcId="{E751F566-C8CC-4647-A669-A5AE75353FD8}" destId="{7B57745C-A558-4C00-91A7-77DAF530E246}" srcOrd="0" destOrd="0" presId="urn:microsoft.com/office/officeart/2005/8/layout/hProcess9"/>
    <dgm:cxn modelId="{4EA33D21-6250-42E3-A3A1-82562052D3AE}" srcId="{3B3AFBD1-2A5F-4197-8D92-277F53DBAE2C}" destId="{318DA266-C8F1-457C-8E61-3791B0BF3415}" srcOrd="2" destOrd="0" parTransId="{737C0F3D-82E4-4DCE-BEA8-DA09775E3348}" sibTransId="{A402E6F5-ACE2-451F-AA8A-117A29A8DB01}"/>
    <dgm:cxn modelId="{5BCB775D-34C3-46C1-BC57-D652B51E81F3}" srcId="{3B3AFBD1-2A5F-4197-8D92-277F53DBAE2C}" destId="{854B7FB7-9C75-4440-B48B-6C166BD7F8B9}" srcOrd="4" destOrd="0" parTransId="{94D4DB05-44A3-4AB2-BFF3-1CFD468EF195}" sibTransId="{6E0E291D-356A-4BDD-AD1E-5B2FE23232AF}"/>
    <dgm:cxn modelId="{65475765-18B8-4269-8E77-0FB1C1DCAE21}" type="presOf" srcId="{BD0DAF5F-51D0-442C-9DB4-4DA19BF09A95}" destId="{2E105182-A0D9-4151-BE78-6F0FEFB4FB66}" srcOrd="0" destOrd="0" presId="urn:microsoft.com/office/officeart/2005/8/layout/hProcess9"/>
    <dgm:cxn modelId="{B4DDA551-7AB8-43E7-8570-12B37EF42BEA}" type="presOf" srcId="{103AF304-A0D2-404B-9F36-0E2AAE812715}" destId="{10C63301-19DC-4AB5-A380-132E78B26FCD}" srcOrd="0" destOrd="0" presId="urn:microsoft.com/office/officeart/2005/8/layout/hProcess9"/>
    <dgm:cxn modelId="{19F6AB7D-5F9C-4C4E-ADC5-6C545CDEA724}" type="presOf" srcId="{854B7FB7-9C75-4440-B48B-6C166BD7F8B9}" destId="{3EC61B79-FD66-4DF3-84C9-43F1D48139B0}" srcOrd="0" destOrd="0" presId="urn:microsoft.com/office/officeart/2005/8/layout/hProcess9"/>
    <dgm:cxn modelId="{D8875D80-152C-4425-91B9-C4B3A9BDBF88}" srcId="{3B3AFBD1-2A5F-4197-8D92-277F53DBAE2C}" destId="{103AF304-A0D2-404B-9F36-0E2AAE812715}" srcOrd="0" destOrd="0" parTransId="{3A63C01B-DE08-49EF-B787-682CF613BB61}" sibTransId="{01043BEB-8644-422C-82E0-7DD5615BA1C6}"/>
    <dgm:cxn modelId="{613B87A9-8ADB-4BEC-8C98-671ACC853E41}" type="presOf" srcId="{318DA266-C8F1-457C-8E61-3791B0BF3415}" destId="{45181D4E-CC83-44D2-B69B-4C925CCEA04E}" srcOrd="0" destOrd="0" presId="urn:microsoft.com/office/officeart/2005/8/layout/hProcess9"/>
    <dgm:cxn modelId="{8B3608AA-52C4-4453-A01E-55A8D7A38246}" srcId="{3B3AFBD1-2A5F-4197-8D92-277F53DBAE2C}" destId="{BD0DAF5F-51D0-442C-9DB4-4DA19BF09A95}" srcOrd="1" destOrd="0" parTransId="{1ED29121-9F60-42BD-B079-F9E338B4ABA3}" sibTransId="{397008D3-D559-443A-86C9-7536B82A41BF}"/>
    <dgm:cxn modelId="{2455BBEB-9CB6-4495-9597-B9A8767161CB}" srcId="{3B3AFBD1-2A5F-4197-8D92-277F53DBAE2C}" destId="{E751F566-C8CC-4647-A669-A5AE75353FD8}" srcOrd="3" destOrd="0" parTransId="{F9DA5637-E754-4C54-BC75-339841843902}" sibTransId="{772BF021-CFF8-44AB-BA64-869A123B820E}"/>
    <dgm:cxn modelId="{775FFEFF-B519-4076-9A68-872BDB03F4A9}" type="presOf" srcId="{3B3AFBD1-2A5F-4197-8D92-277F53DBAE2C}" destId="{A80E9049-2CE2-4342-9AE2-E9CB7A28A58C}" srcOrd="0" destOrd="0" presId="urn:microsoft.com/office/officeart/2005/8/layout/hProcess9"/>
    <dgm:cxn modelId="{ED453218-1D05-4677-AFC0-E1A19C344C94}" type="presParOf" srcId="{A80E9049-2CE2-4342-9AE2-E9CB7A28A58C}" destId="{DB09C4AE-F2B2-4E58-A520-0763EB66C1D3}" srcOrd="0" destOrd="0" presId="urn:microsoft.com/office/officeart/2005/8/layout/hProcess9"/>
    <dgm:cxn modelId="{E02D971D-B602-43F6-ABF3-5E6B149BDF71}" type="presParOf" srcId="{A80E9049-2CE2-4342-9AE2-E9CB7A28A58C}" destId="{0A24B9A5-E3F9-4CAE-926F-D5A8CD539366}" srcOrd="1" destOrd="0" presId="urn:microsoft.com/office/officeart/2005/8/layout/hProcess9"/>
    <dgm:cxn modelId="{959CE42D-F11F-4BEB-AC0B-0AB95C062BA6}" type="presParOf" srcId="{0A24B9A5-E3F9-4CAE-926F-D5A8CD539366}" destId="{10C63301-19DC-4AB5-A380-132E78B26FCD}" srcOrd="0" destOrd="0" presId="urn:microsoft.com/office/officeart/2005/8/layout/hProcess9"/>
    <dgm:cxn modelId="{FDA8878E-DCC6-4168-9DF5-C62250D73471}" type="presParOf" srcId="{0A24B9A5-E3F9-4CAE-926F-D5A8CD539366}" destId="{B703FF95-F60A-4578-AE09-6BAA8387BDAC}" srcOrd="1" destOrd="0" presId="urn:microsoft.com/office/officeart/2005/8/layout/hProcess9"/>
    <dgm:cxn modelId="{349011BF-BE11-48E6-B1BF-E341A6114086}" type="presParOf" srcId="{0A24B9A5-E3F9-4CAE-926F-D5A8CD539366}" destId="{2E105182-A0D9-4151-BE78-6F0FEFB4FB66}" srcOrd="2" destOrd="0" presId="urn:microsoft.com/office/officeart/2005/8/layout/hProcess9"/>
    <dgm:cxn modelId="{ADD37EA0-0E9B-43F6-B12D-77C64EB713DF}" type="presParOf" srcId="{0A24B9A5-E3F9-4CAE-926F-D5A8CD539366}" destId="{6EBA6726-1005-4820-A695-2E1DBCC559AE}" srcOrd="3" destOrd="0" presId="urn:microsoft.com/office/officeart/2005/8/layout/hProcess9"/>
    <dgm:cxn modelId="{EE9C7E99-8022-4A13-99EB-A37E0EF220C2}" type="presParOf" srcId="{0A24B9A5-E3F9-4CAE-926F-D5A8CD539366}" destId="{45181D4E-CC83-44D2-B69B-4C925CCEA04E}" srcOrd="4" destOrd="0" presId="urn:microsoft.com/office/officeart/2005/8/layout/hProcess9"/>
    <dgm:cxn modelId="{2D3DB91C-7BDA-41F5-A9E2-84A704CB1100}" type="presParOf" srcId="{0A24B9A5-E3F9-4CAE-926F-D5A8CD539366}" destId="{26A0694F-B091-4F81-AA51-275A050BC2F2}" srcOrd="5" destOrd="0" presId="urn:microsoft.com/office/officeart/2005/8/layout/hProcess9"/>
    <dgm:cxn modelId="{5D9113C2-9066-4993-9804-C92A5517AC23}" type="presParOf" srcId="{0A24B9A5-E3F9-4CAE-926F-D5A8CD539366}" destId="{7B57745C-A558-4C00-91A7-77DAF530E246}" srcOrd="6" destOrd="0" presId="urn:microsoft.com/office/officeart/2005/8/layout/hProcess9"/>
    <dgm:cxn modelId="{D113CC2C-B937-4E5F-A6A9-54A5651AC7B7}" type="presParOf" srcId="{0A24B9A5-E3F9-4CAE-926F-D5A8CD539366}" destId="{A3EE9386-4774-44DA-8040-DB060EF5CBD6}" srcOrd="7" destOrd="0" presId="urn:microsoft.com/office/officeart/2005/8/layout/hProcess9"/>
    <dgm:cxn modelId="{C3BE15A4-62C8-4B77-B588-3AD04486E8FC}" type="presParOf" srcId="{0A24B9A5-E3F9-4CAE-926F-D5A8CD539366}" destId="{3EC61B79-FD66-4DF3-84C9-43F1D48139B0}" srcOrd="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E5069B8-13A8-4286-9E72-0DB7831D7B92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ru-RU"/>
        </a:p>
      </dgm:t>
    </dgm:pt>
    <dgm:pt modelId="{48A110E3-13F0-4D8C-88A1-08401FF1EECC}">
      <dgm:prSet/>
      <dgm:spPr/>
      <dgm:t>
        <a:bodyPr/>
        <a:lstStyle/>
        <a:p>
          <a:pPr rtl="0"/>
          <a:r>
            <a:rPr lang="en-US"/>
            <a:t>Ta’sir ko‘rsatish nuqtai nazrdan met</a:t>
          </a:r>
          <a:r>
            <a:rPr lang="ru-RU"/>
            <a:t>о</a:t>
          </a:r>
          <a:r>
            <a:rPr lang="en-US"/>
            <a:t>d deganda esa b</a:t>
          </a:r>
          <a:r>
            <a:rPr lang="ru-RU"/>
            <a:t>о</a:t>
          </a:r>
          <a:r>
            <a:rPr lang="en-US"/>
            <a:t>shqarish funksiyalarini amalga </a:t>
          </a:r>
          <a:r>
            <a:rPr lang="ru-RU"/>
            <a:t>о</a:t>
          </a:r>
          <a:r>
            <a:rPr lang="en-US"/>
            <a:t>shirish uchun b</a:t>
          </a:r>
          <a:r>
            <a:rPr lang="ru-RU"/>
            <a:t>о</a:t>
          </a:r>
          <a:r>
            <a:rPr lang="en-US"/>
            <a:t>shqaruv </a:t>
          </a:r>
          <a:r>
            <a:rPr lang="ru-RU"/>
            <a:t>о</a:t>
          </a:r>
          <a:r>
            <a:rPr lang="en-US"/>
            <a:t>b’ektiga qanday tarzda ta’sir o‘kazish usullari tushuniladi. Bunday usullarga quyidagilar kiradi: </a:t>
          </a:r>
          <a:endParaRPr lang="ru-RU"/>
        </a:p>
      </dgm:t>
    </dgm:pt>
    <dgm:pt modelId="{DDA8BD72-3C4D-4865-BDBF-A74A04C575B5}" type="parTrans" cxnId="{64593367-B35D-4939-B654-98E21E7BC369}">
      <dgm:prSet/>
      <dgm:spPr/>
      <dgm:t>
        <a:bodyPr/>
        <a:lstStyle/>
        <a:p>
          <a:endParaRPr lang="ru-RU"/>
        </a:p>
      </dgm:t>
    </dgm:pt>
    <dgm:pt modelId="{B7D547BB-AFFD-451F-8E12-72C44F24FD3E}" type="sibTrans" cxnId="{64593367-B35D-4939-B654-98E21E7BC369}">
      <dgm:prSet/>
      <dgm:spPr/>
      <dgm:t>
        <a:bodyPr/>
        <a:lstStyle/>
        <a:p>
          <a:endParaRPr lang="ru-RU"/>
        </a:p>
      </dgm:t>
    </dgm:pt>
    <dgm:pt modelId="{7D59A6EC-A698-480A-8D30-7C2F3D375D20}">
      <dgm:prSet/>
      <dgm:spPr/>
      <dgm:t>
        <a:bodyPr/>
        <a:lstStyle/>
        <a:p>
          <a:pPr rtl="0"/>
          <a:r>
            <a:rPr lang="en-US"/>
            <a:t>*funktsi</a:t>
          </a:r>
          <a:r>
            <a:rPr lang="ru-RU"/>
            <a:t>о</a:t>
          </a:r>
          <a:r>
            <a:rPr lang="en-US"/>
            <a:t>nal tizim</a:t>
          </a:r>
          <a:r>
            <a:rPr lang="ru-RU"/>
            <a:t>о</a:t>
          </a:r>
          <a:r>
            <a:rPr lang="en-US"/>
            <a:t>sti </a:t>
          </a:r>
          <a:r>
            <a:rPr lang="ru-RU"/>
            <a:t>о</a:t>
          </a:r>
          <a:r>
            <a:rPr lang="en-US"/>
            <a:t>b’ektlarni b</a:t>
          </a:r>
          <a:r>
            <a:rPr lang="ru-RU"/>
            <a:t>о</a:t>
          </a:r>
          <a:r>
            <a:rPr lang="en-US"/>
            <a:t>shqarish usuli; </a:t>
          </a:r>
          <a:endParaRPr lang="ru-RU"/>
        </a:p>
      </dgm:t>
    </dgm:pt>
    <dgm:pt modelId="{95011B45-158B-47D3-91E4-966DB9E49E45}" type="parTrans" cxnId="{E53019C1-DF55-4400-83C4-A6BC983A2CE1}">
      <dgm:prSet/>
      <dgm:spPr/>
      <dgm:t>
        <a:bodyPr/>
        <a:lstStyle/>
        <a:p>
          <a:endParaRPr lang="ru-RU"/>
        </a:p>
      </dgm:t>
    </dgm:pt>
    <dgm:pt modelId="{8D6838E7-FB01-447B-9270-266C4C5DA5A5}" type="sibTrans" cxnId="{E53019C1-DF55-4400-83C4-A6BC983A2CE1}">
      <dgm:prSet/>
      <dgm:spPr/>
      <dgm:t>
        <a:bodyPr/>
        <a:lstStyle/>
        <a:p>
          <a:endParaRPr lang="ru-RU"/>
        </a:p>
      </dgm:t>
    </dgm:pt>
    <dgm:pt modelId="{8D4DD860-C4D1-4B0C-B2CD-22E03B2CB787}">
      <dgm:prSet/>
      <dgm:spPr/>
      <dgm:t>
        <a:bodyPr/>
        <a:lstStyle/>
        <a:p>
          <a:pPr rtl="0"/>
          <a:r>
            <a:rPr lang="en-US"/>
            <a:t>* b</a:t>
          </a:r>
          <a:r>
            <a:rPr lang="ru-RU"/>
            <a:t>о</a:t>
          </a:r>
          <a:r>
            <a:rPr lang="en-US"/>
            <a:t>shqarish funksiyalarini bajarish usullari; </a:t>
          </a:r>
          <a:endParaRPr lang="ru-RU"/>
        </a:p>
      </dgm:t>
    </dgm:pt>
    <dgm:pt modelId="{D33BE007-4146-49E8-9065-029255732D9F}" type="parTrans" cxnId="{E7BE5F55-854A-44DF-9ACF-DE471D501D3F}">
      <dgm:prSet/>
      <dgm:spPr/>
      <dgm:t>
        <a:bodyPr/>
        <a:lstStyle/>
        <a:p>
          <a:endParaRPr lang="ru-RU"/>
        </a:p>
      </dgm:t>
    </dgm:pt>
    <dgm:pt modelId="{30C16902-DAF3-4E66-9940-54A48C58462D}" type="sibTrans" cxnId="{E7BE5F55-854A-44DF-9ACF-DE471D501D3F}">
      <dgm:prSet/>
      <dgm:spPr/>
      <dgm:t>
        <a:bodyPr/>
        <a:lstStyle/>
        <a:p>
          <a:endParaRPr lang="ru-RU"/>
        </a:p>
      </dgm:t>
    </dgm:pt>
    <dgm:pt modelId="{9D243B3C-85A2-4CA0-A7A4-84A020C8D54D}">
      <dgm:prSet/>
      <dgm:spPr/>
      <dgm:t>
        <a:bodyPr/>
        <a:lstStyle/>
        <a:p>
          <a:pPr rtl="0"/>
          <a:r>
            <a:rPr lang="en-US"/>
            <a:t>*b</a:t>
          </a:r>
          <a:r>
            <a:rPr lang="ru-RU"/>
            <a:t>о</a:t>
          </a:r>
          <a:r>
            <a:rPr lang="en-US"/>
            <a:t>shqaruv qar</a:t>
          </a:r>
          <a:r>
            <a:rPr lang="ru-RU"/>
            <a:t>о</a:t>
          </a:r>
          <a:r>
            <a:rPr lang="en-US"/>
            <a:t>rlarini qabul qilish usullari </a:t>
          </a:r>
          <a:endParaRPr lang="ru-RU"/>
        </a:p>
      </dgm:t>
    </dgm:pt>
    <dgm:pt modelId="{44DD037B-D551-4603-B34A-868CB635DD9E}" type="parTrans" cxnId="{D5FE9903-B33F-4A33-8172-C314626510B9}">
      <dgm:prSet/>
      <dgm:spPr/>
      <dgm:t>
        <a:bodyPr/>
        <a:lstStyle/>
        <a:p>
          <a:endParaRPr lang="ru-RU"/>
        </a:p>
      </dgm:t>
    </dgm:pt>
    <dgm:pt modelId="{2DD92477-FEF5-4591-9365-5C19871E430D}" type="sibTrans" cxnId="{D5FE9903-B33F-4A33-8172-C314626510B9}">
      <dgm:prSet/>
      <dgm:spPr/>
      <dgm:t>
        <a:bodyPr/>
        <a:lstStyle/>
        <a:p>
          <a:endParaRPr lang="ru-RU"/>
        </a:p>
      </dgm:t>
    </dgm:pt>
    <dgm:pt modelId="{EEEABFEF-1E0B-472B-8F9C-9A50449273ED}" type="pres">
      <dgm:prSet presAssocID="{7E5069B8-13A8-4286-9E72-0DB7831D7B92}" presName="linear" presStyleCnt="0">
        <dgm:presLayoutVars>
          <dgm:animLvl val="lvl"/>
          <dgm:resizeHandles val="exact"/>
        </dgm:presLayoutVars>
      </dgm:prSet>
      <dgm:spPr/>
    </dgm:pt>
    <dgm:pt modelId="{DDCB984D-EC23-4A5E-AABF-BDDC60090633}" type="pres">
      <dgm:prSet presAssocID="{48A110E3-13F0-4D8C-88A1-08401FF1EECC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55628E81-AB5F-4BF5-8635-3F5437773ABB}" type="pres">
      <dgm:prSet presAssocID="{B7D547BB-AFFD-451F-8E12-72C44F24FD3E}" presName="spacer" presStyleCnt="0"/>
      <dgm:spPr/>
    </dgm:pt>
    <dgm:pt modelId="{EDB02CE2-EA75-4D12-8A6D-159EC5F9521E}" type="pres">
      <dgm:prSet presAssocID="{7D59A6EC-A698-480A-8D30-7C2F3D375D20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25BF5A03-B3F5-487E-850C-D309C4A7AC01}" type="pres">
      <dgm:prSet presAssocID="{8D6838E7-FB01-447B-9270-266C4C5DA5A5}" presName="spacer" presStyleCnt="0"/>
      <dgm:spPr/>
    </dgm:pt>
    <dgm:pt modelId="{F765A3B7-7B0A-4D0F-9858-E6BCFBFE2396}" type="pres">
      <dgm:prSet presAssocID="{8D4DD860-C4D1-4B0C-B2CD-22E03B2CB787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CAF2C993-32AF-4678-8BDD-92017E6B33E0}" type="pres">
      <dgm:prSet presAssocID="{30C16902-DAF3-4E66-9940-54A48C58462D}" presName="spacer" presStyleCnt="0"/>
      <dgm:spPr/>
    </dgm:pt>
    <dgm:pt modelId="{76AAE537-DF84-4F90-A1E3-ABE9041CC500}" type="pres">
      <dgm:prSet presAssocID="{9D243B3C-85A2-4CA0-A7A4-84A020C8D54D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D5FE9903-B33F-4A33-8172-C314626510B9}" srcId="{7E5069B8-13A8-4286-9E72-0DB7831D7B92}" destId="{9D243B3C-85A2-4CA0-A7A4-84A020C8D54D}" srcOrd="3" destOrd="0" parTransId="{44DD037B-D551-4603-B34A-868CB635DD9E}" sibTransId="{2DD92477-FEF5-4591-9365-5C19871E430D}"/>
    <dgm:cxn modelId="{64593367-B35D-4939-B654-98E21E7BC369}" srcId="{7E5069B8-13A8-4286-9E72-0DB7831D7B92}" destId="{48A110E3-13F0-4D8C-88A1-08401FF1EECC}" srcOrd="0" destOrd="0" parTransId="{DDA8BD72-3C4D-4865-BDBF-A74A04C575B5}" sibTransId="{B7D547BB-AFFD-451F-8E12-72C44F24FD3E}"/>
    <dgm:cxn modelId="{7B9BC94A-6075-419C-8F38-5F8412DC6B31}" type="presOf" srcId="{7E5069B8-13A8-4286-9E72-0DB7831D7B92}" destId="{EEEABFEF-1E0B-472B-8F9C-9A50449273ED}" srcOrd="0" destOrd="0" presId="urn:microsoft.com/office/officeart/2005/8/layout/vList2"/>
    <dgm:cxn modelId="{AE295470-5377-45DD-AB13-F3962B1AD78E}" type="presOf" srcId="{8D4DD860-C4D1-4B0C-B2CD-22E03B2CB787}" destId="{F765A3B7-7B0A-4D0F-9858-E6BCFBFE2396}" srcOrd="0" destOrd="0" presId="urn:microsoft.com/office/officeart/2005/8/layout/vList2"/>
    <dgm:cxn modelId="{E7BE5F55-854A-44DF-9ACF-DE471D501D3F}" srcId="{7E5069B8-13A8-4286-9E72-0DB7831D7B92}" destId="{8D4DD860-C4D1-4B0C-B2CD-22E03B2CB787}" srcOrd="2" destOrd="0" parTransId="{D33BE007-4146-49E8-9065-029255732D9F}" sibTransId="{30C16902-DAF3-4E66-9940-54A48C58462D}"/>
    <dgm:cxn modelId="{19CBD48C-1809-49C0-BD9D-120A0B7B3F0D}" type="presOf" srcId="{7D59A6EC-A698-480A-8D30-7C2F3D375D20}" destId="{EDB02CE2-EA75-4D12-8A6D-159EC5F9521E}" srcOrd="0" destOrd="0" presId="urn:microsoft.com/office/officeart/2005/8/layout/vList2"/>
    <dgm:cxn modelId="{BC5CF7A0-AAE0-48B7-BFE8-FCD23EAEEFE6}" type="presOf" srcId="{48A110E3-13F0-4D8C-88A1-08401FF1EECC}" destId="{DDCB984D-EC23-4A5E-AABF-BDDC60090633}" srcOrd="0" destOrd="0" presId="urn:microsoft.com/office/officeart/2005/8/layout/vList2"/>
    <dgm:cxn modelId="{E53019C1-DF55-4400-83C4-A6BC983A2CE1}" srcId="{7E5069B8-13A8-4286-9E72-0DB7831D7B92}" destId="{7D59A6EC-A698-480A-8D30-7C2F3D375D20}" srcOrd="1" destOrd="0" parTransId="{95011B45-158B-47D3-91E4-966DB9E49E45}" sibTransId="{8D6838E7-FB01-447B-9270-266C4C5DA5A5}"/>
    <dgm:cxn modelId="{BC7167DA-680D-4531-AE6E-82D10B6385B6}" type="presOf" srcId="{9D243B3C-85A2-4CA0-A7A4-84A020C8D54D}" destId="{76AAE537-DF84-4F90-A1E3-ABE9041CC500}" srcOrd="0" destOrd="0" presId="urn:microsoft.com/office/officeart/2005/8/layout/vList2"/>
    <dgm:cxn modelId="{770E398C-56AC-42BC-83A1-5F4766D566B7}" type="presParOf" srcId="{EEEABFEF-1E0B-472B-8F9C-9A50449273ED}" destId="{DDCB984D-EC23-4A5E-AABF-BDDC60090633}" srcOrd="0" destOrd="0" presId="urn:microsoft.com/office/officeart/2005/8/layout/vList2"/>
    <dgm:cxn modelId="{DA8FD0C1-1FB7-4A3B-8D48-95D9FFC552D5}" type="presParOf" srcId="{EEEABFEF-1E0B-472B-8F9C-9A50449273ED}" destId="{55628E81-AB5F-4BF5-8635-3F5437773ABB}" srcOrd="1" destOrd="0" presId="urn:microsoft.com/office/officeart/2005/8/layout/vList2"/>
    <dgm:cxn modelId="{8AF7CC49-9027-4BFD-B189-7E71E5C6ABE5}" type="presParOf" srcId="{EEEABFEF-1E0B-472B-8F9C-9A50449273ED}" destId="{EDB02CE2-EA75-4D12-8A6D-159EC5F9521E}" srcOrd="2" destOrd="0" presId="urn:microsoft.com/office/officeart/2005/8/layout/vList2"/>
    <dgm:cxn modelId="{A3FA029B-597A-4876-9FB8-A7D297C97012}" type="presParOf" srcId="{EEEABFEF-1E0B-472B-8F9C-9A50449273ED}" destId="{25BF5A03-B3F5-487E-850C-D309C4A7AC01}" srcOrd="3" destOrd="0" presId="urn:microsoft.com/office/officeart/2005/8/layout/vList2"/>
    <dgm:cxn modelId="{7F9FEAD6-62E3-4D7D-9669-1A84275751F9}" type="presParOf" srcId="{EEEABFEF-1E0B-472B-8F9C-9A50449273ED}" destId="{F765A3B7-7B0A-4D0F-9858-E6BCFBFE2396}" srcOrd="4" destOrd="0" presId="urn:microsoft.com/office/officeart/2005/8/layout/vList2"/>
    <dgm:cxn modelId="{E83F5F04-958C-4257-AD3D-FDF3399CE48A}" type="presParOf" srcId="{EEEABFEF-1E0B-472B-8F9C-9A50449273ED}" destId="{CAF2C993-32AF-4678-8BDD-92017E6B33E0}" srcOrd="5" destOrd="0" presId="urn:microsoft.com/office/officeart/2005/8/layout/vList2"/>
    <dgm:cxn modelId="{DC188B33-E50C-42E7-8D36-57641F6D65AE}" type="presParOf" srcId="{EEEABFEF-1E0B-472B-8F9C-9A50449273ED}" destId="{76AAE537-DF84-4F90-A1E3-ABE9041CC500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CAEB5E-D0BB-4F27-B338-30F6D5B7956A}">
      <dsp:nvSpPr>
        <dsp:cNvPr id="0" name=""/>
        <dsp:cNvSpPr/>
      </dsp:nvSpPr>
      <dsp:spPr>
        <a:xfrm rot="10800000">
          <a:off x="1153739" y="609"/>
          <a:ext cx="3748611" cy="838161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9606" tIns="72390" rIns="135128" bIns="72390" numCol="1" spcCol="1270" anchor="ctr" anchorCtr="0">
          <a:noAutofit/>
        </a:bodyPr>
        <a:lstStyle/>
        <a:p>
          <a:pPr marL="0" lvl="0" indent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/>
            <a:t>1.</a:t>
          </a:r>
          <a:r>
            <a:rPr lang="ru-RU" sz="1900" b="1" kern="1200"/>
            <a:t> Boshqaruv jarayoni mazmuni va maqsadi </a:t>
          </a:r>
          <a:endParaRPr lang="ru-RU" sz="1900" kern="1200"/>
        </a:p>
      </dsp:txBody>
      <dsp:txXfrm rot="10800000">
        <a:off x="1363279" y="609"/>
        <a:ext cx="3539071" cy="838161"/>
      </dsp:txXfrm>
    </dsp:sp>
    <dsp:sp modelId="{57CDFDBD-E4C7-443A-A363-CE78F761A762}">
      <dsp:nvSpPr>
        <dsp:cNvPr id="0" name=""/>
        <dsp:cNvSpPr/>
      </dsp:nvSpPr>
      <dsp:spPr>
        <a:xfrm>
          <a:off x="734658" y="609"/>
          <a:ext cx="838161" cy="838161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21C4AF-6A39-455E-B8F6-961E50EA962F}">
      <dsp:nvSpPr>
        <dsp:cNvPr id="0" name=""/>
        <dsp:cNvSpPr/>
      </dsp:nvSpPr>
      <dsp:spPr>
        <a:xfrm rot="10800000">
          <a:off x="1153739" y="1088968"/>
          <a:ext cx="3748611" cy="838161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9606" tIns="72390" rIns="135128" bIns="72390" numCol="1" spcCol="1270" anchor="ctr" anchorCtr="0">
          <a:noAutofit/>
        </a:bodyPr>
        <a:lstStyle/>
        <a:p>
          <a:pPr marL="0" lvl="0" indent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/>
            <a:t>2. </a:t>
          </a:r>
          <a:r>
            <a:rPr lang="ru-RU" sz="1900" b="1" kern="1200" dirty="0" err="1"/>
            <a:t>Boshqarish</a:t>
          </a:r>
          <a:r>
            <a:rPr lang="ru-RU" sz="1900" b="1" kern="1200" dirty="0"/>
            <a:t> </a:t>
          </a:r>
          <a:r>
            <a:rPr lang="ru-RU" sz="1900" b="1" kern="1200" dirty="0" err="1"/>
            <a:t>funktsiyalari</a:t>
          </a:r>
          <a:r>
            <a:rPr lang="ru-RU" sz="1900" b="1" kern="1200" dirty="0"/>
            <a:t> </a:t>
          </a:r>
          <a:r>
            <a:rPr lang="ru-RU" sz="1900" b="1" kern="1200" dirty="0" err="1"/>
            <a:t>mazmuni</a:t>
          </a:r>
          <a:r>
            <a:rPr lang="ru-RU" sz="1900" b="1" kern="1200" dirty="0"/>
            <a:t> </a:t>
          </a:r>
          <a:r>
            <a:rPr lang="ru-RU" sz="1900" b="1" kern="1200" dirty="0" err="1"/>
            <a:t>va</a:t>
          </a:r>
          <a:r>
            <a:rPr lang="ru-RU" sz="1900" b="1" kern="1200" dirty="0"/>
            <a:t> </a:t>
          </a:r>
          <a:r>
            <a:rPr lang="ru-RU" sz="1900" b="1" kern="1200" dirty="0" err="1"/>
            <a:t>mohiyati</a:t>
          </a:r>
          <a:endParaRPr lang="ru-RU" sz="1900" kern="1200" dirty="0"/>
        </a:p>
      </dsp:txBody>
      <dsp:txXfrm rot="10800000">
        <a:off x="1363279" y="1088968"/>
        <a:ext cx="3539071" cy="838161"/>
      </dsp:txXfrm>
    </dsp:sp>
    <dsp:sp modelId="{EF23E35E-495F-41A2-B287-F2C4F9A3F003}">
      <dsp:nvSpPr>
        <dsp:cNvPr id="0" name=""/>
        <dsp:cNvSpPr/>
      </dsp:nvSpPr>
      <dsp:spPr>
        <a:xfrm>
          <a:off x="734658" y="1088968"/>
          <a:ext cx="838161" cy="838161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AC8421-729B-4AF8-8693-9A57E19BA66D}">
      <dsp:nvSpPr>
        <dsp:cNvPr id="0" name=""/>
        <dsp:cNvSpPr/>
      </dsp:nvSpPr>
      <dsp:spPr>
        <a:xfrm rot="10800000">
          <a:off x="1153739" y="2177326"/>
          <a:ext cx="3748611" cy="838161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9606" tIns="72390" rIns="135128" bIns="72390" numCol="1" spcCol="1270" anchor="ctr" anchorCtr="0">
          <a:noAutofit/>
        </a:bodyPr>
        <a:lstStyle/>
        <a:p>
          <a:pPr marL="0" lvl="0" indent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>
              <a:latin typeface="Times New Roman" pitchFamily="18" charset="0"/>
              <a:cs typeface="Times New Roman" pitchFamily="18" charset="0"/>
            </a:rPr>
            <a:t>3. </a:t>
          </a:r>
          <a:r>
            <a:rPr lang="en-US" sz="1900" b="1" kern="1200" dirty="0" err="1">
              <a:latin typeface="Times New Roman" pitchFamily="18" charset="0"/>
              <a:cs typeface="Times New Roman" pitchFamily="18" charset="0"/>
            </a:rPr>
            <a:t>Menejment</a:t>
          </a:r>
          <a:r>
            <a:rPr lang="en-US" sz="19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900" b="1" kern="1200" dirty="0" err="1">
              <a:latin typeface="Times New Roman" pitchFamily="18" charset="0"/>
              <a:cs typeface="Times New Roman" pitchFamily="18" charset="0"/>
            </a:rPr>
            <a:t>tamoyillari</a:t>
          </a:r>
          <a:endParaRPr lang="ru-RU" sz="1900" kern="1200" dirty="0">
            <a:latin typeface="Times New Roman" pitchFamily="18" charset="0"/>
            <a:cs typeface="Times New Roman" pitchFamily="18" charset="0"/>
          </a:endParaRPr>
        </a:p>
      </dsp:txBody>
      <dsp:txXfrm rot="10800000">
        <a:off x="1363279" y="2177326"/>
        <a:ext cx="3539071" cy="838161"/>
      </dsp:txXfrm>
    </dsp:sp>
    <dsp:sp modelId="{09042605-FE24-4565-ABA4-18F5FC3232CA}">
      <dsp:nvSpPr>
        <dsp:cNvPr id="0" name=""/>
        <dsp:cNvSpPr/>
      </dsp:nvSpPr>
      <dsp:spPr>
        <a:xfrm>
          <a:off x="734658" y="2177326"/>
          <a:ext cx="838161" cy="838161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617A2E-6133-4E02-BABC-A39753E833E4}">
      <dsp:nvSpPr>
        <dsp:cNvPr id="0" name=""/>
        <dsp:cNvSpPr/>
      </dsp:nvSpPr>
      <dsp:spPr>
        <a:xfrm rot="10800000">
          <a:off x="1153739" y="3265685"/>
          <a:ext cx="3748611" cy="838161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9606" tIns="72390" rIns="135128" bIns="72390" numCol="1" spcCol="1270" anchor="ctr" anchorCtr="0">
          <a:noAutofit/>
        </a:bodyPr>
        <a:lstStyle/>
        <a:p>
          <a:pPr marL="0" lvl="0" indent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>
              <a:latin typeface="Times New Roman" pitchFamily="18" charset="0"/>
              <a:cs typeface="Times New Roman" pitchFamily="18" charset="0"/>
            </a:rPr>
            <a:t>4.Menejment </a:t>
          </a:r>
          <a:r>
            <a:rPr lang="en-US" sz="1900" b="1" kern="1200" dirty="0" err="1">
              <a:latin typeface="Times New Roman" pitchFamily="18" charset="0"/>
              <a:cs typeface="Times New Roman" pitchFamily="18" charset="0"/>
            </a:rPr>
            <a:t>usullari</a:t>
          </a:r>
          <a:r>
            <a:rPr lang="en-US" sz="19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900" b="1" kern="1200" dirty="0" err="1">
              <a:latin typeface="Times New Roman" pitchFamily="18" charset="0"/>
              <a:cs typeface="Times New Roman" pitchFamily="18" charset="0"/>
            </a:rPr>
            <a:t>va</a:t>
          </a:r>
          <a:r>
            <a:rPr lang="en-US" sz="19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900" b="1" kern="1200" dirty="0" err="1">
              <a:latin typeface="Times New Roman" pitchFamily="18" charset="0"/>
              <a:cs typeface="Times New Roman" pitchFamily="18" charset="0"/>
            </a:rPr>
            <a:t>mazmuni</a:t>
          </a:r>
          <a:endParaRPr lang="ru-RU" sz="1900" kern="1200" dirty="0">
            <a:latin typeface="Times New Roman" pitchFamily="18" charset="0"/>
            <a:cs typeface="Times New Roman" pitchFamily="18" charset="0"/>
          </a:endParaRPr>
        </a:p>
      </dsp:txBody>
      <dsp:txXfrm rot="10800000">
        <a:off x="1363279" y="3265685"/>
        <a:ext cx="3539071" cy="838161"/>
      </dsp:txXfrm>
    </dsp:sp>
    <dsp:sp modelId="{10259730-62A0-424B-8837-9E655052E7A4}">
      <dsp:nvSpPr>
        <dsp:cNvPr id="0" name=""/>
        <dsp:cNvSpPr/>
      </dsp:nvSpPr>
      <dsp:spPr>
        <a:xfrm>
          <a:off x="734658" y="3265685"/>
          <a:ext cx="838161" cy="838161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BAC873-A531-4C44-AB3C-33EEBE54A8B3}">
      <dsp:nvSpPr>
        <dsp:cNvPr id="0" name=""/>
        <dsp:cNvSpPr/>
      </dsp:nvSpPr>
      <dsp:spPr>
        <a:xfrm>
          <a:off x="0" y="255564"/>
          <a:ext cx="7848872" cy="12893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1. Tizim usuli menejment muammolarini yechishda ishlatiladi va tizimning butunligiga asoslanadi. Taraqqiy etgan davlatlarda mazkur usulning tizimli majmuali, tizimli tarkibli, tizimli funksional, tizimli kommunikatsion va boshqa ko‘rinishlari mavjud.</a:t>
          </a:r>
          <a:endParaRPr lang="ru-RU" sz="1900" kern="1200"/>
        </a:p>
      </dsp:txBody>
      <dsp:txXfrm>
        <a:off x="62940" y="318504"/>
        <a:ext cx="7722992" cy="1163460"/>
      </dsp:txXfrm>
    </dsp:sp>
    <dsp:sp modelId="{C9F34F93-BBFC-448D-A13E-F74D13507C39}">
      <dsp:nvSpPr>
        <dsp:cNvPr id="0" name=""/>
        <dsp:cNvSpPr/>
      </dsp:nvSpPr>
      <dsp:spPr>
        <a:xfrm>
          <a:off x="0" y="1599624"/>
          <a:ext cx="7848872" cy="128934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2. Izlanishning majmuali usuli voqealarni va ularning bir-biri bilan bo'lgan aloqalarini faqat ushbu fan usuli bilan emas, balki boshqa xil hodisalarni o'rganuvchi fanlar bilan tadqiq etadi.</a:t>
          </a:r>
          <a:endParaRPr lang="ru-RU" sz="1900" kern="1200"/>
        </a:p>
      </dsp:txBody>
      <dsp:txXfrm>
        <a:off x="62940" y="1662564"/>
        <a:ext cx="7722992" cy="1163460"/>
      </dsp:txXfrm>
    </dsp:sp>
    <dsp:sp modelId="{33C2F7AD-F5F2-4F62-A709-7B454BAB04A5}">
      <dsp:nvSpPr>
        <dsp:cNvPr id="0" name=""/>
        <dsp:cNvSpPr/>
      </dsp:nvSpPr>
      <dsp:spPr>
        <a:xfrm>
          <a:off x="0" y="2943684"/>
          <a:ext cx="7848872" cy="128934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3. </a:t>
          </a:r>
          <a:r>
            <a:rPr lang="en-US" sz="1900" kern="1200" dirty="0" err="1"/>
            <a:t>Izlanishning</a:t>
          </a:r>
          <a:r>
            <a:rPr lang="en-US" sz="1900" kern="1200" dirty="0"/>
            <a:t> </a:t>
          </a:r>
          <a:r>
            <a:rPr lang="en-US" sz="1900" kern="1200" dirty="0" err="1"/>
            <a:t>tarkibiy</a:t>
          </a:r>
          <a:r>
            <a:rPr lang="en-US" sz="1900" kern="1200" dirty="0"/>
            <a:t> </a:t>
          </a:r>
          <a:r>
            <a:rPr lang="en-US" sz="1900" kern="1200" dirty="0" err="1"/>
            <a:t>usuli</a:t>
          </a:r>
          <a:r>
            <a:rPr lang="en-US" sz="1900" kern="1200" dirty="0"/>
            <a:t> - </a:t>
          </a:r>
          <a:r>
            <a:rPr lang="en-US" sz="1900" kern="1200" dirty="0" err="1"/>
            <a:t>bu</a:t>
          </a:r>
          <a:r>
            <a:rPr lang="en-US" sz="1900" kern="1200" dirty="0"/>
            <a:t> </a:t>
          </a:r>
          <a:r>
            <a:rPr lang="en-US" sz="1900" kern="1200" dirty="0" err="1"/>
            <a:t>murakkab</a:t>
          </a:r>
          <a:r>
            <a:rPr lang="en-US" sz="1900" kern="1200" dirty="0"/>
            <a:t> </a:t>
          </a:r>
          <a:r>
            <a:rPr lang="en-US" sz="1900" kern="1200" dirty="0" err="1"/>
            <a:t>hodisalarni</a:t>
          </a:r>
          <a:r>
            <a:rPr lang="en-US" sz="1900" kern="1200" dirty="0"/>
            <a:t> </a:t>
          </a:r>
          <a:r>
            <a:rPr lang="en-US" sz="1900" kern="1200" dirty="0" err="1"/>
            <a:t>bo'laklarga</a:t>
          </a:r>
          <a:r>
            <a:rPr lang="en-US" sz="1900" kern="1200" dirty="0"/>
            <a:t> </a:t>
          </a:r>
          <a:r>
            <a:rPr lang="en-US" sz="1900" kern="1200" dirty="0" err="1"/>
            <a:t>ajratishdan</a:t>
          </a:r>
          <a:r>
            <a:rPr lang="en-US" sz="1900" kern="1200" dirty="0"/>
            <a:t> </a:t>
          </a:r>
          <a:r>
            <a:rPr lang="en-US" sz="1900" kern="1200" dirty="0" err="1"/>
            <a:t>iborat</a:t>
          </a:r>
          <a:r>
            <a:rPr lang="en-US" sz="1900" kern="1200" dirty="0"/>
            <a:t>.</a:t>
          </a:r>
          <a:endParaRPr lang="ru-RU" sz="1900" kern="1200" dirty="0"/>
        </a:p>
      </dsp:txBody>
      <dsp:txXfrm>
        <a:off x="62940" y="3006624"/>
        <a:ext cx="7722992" cy="1163460"/>
      </dsp:txXfrm>
    </dsp:sp>
    <dsp:sp modelId="{1619684D-01B1-4D5C-AC1E-FA7F051BA1F8}">
      <dsp:nvSpPr>
        <dsp:cNvPr id="0" name=""/>
        <dsp:cNvSpPr/>
      </dsp:nvSpPr>
      <dsp:spPr>
        <a:xfrm>
          <a:off x="0" y="4287744"/>
          <a:ext cx="7848872" cy="128934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4. Vaziyatli yondashish — bu menejment faoliyatining maqbul usullarini ichki va tashqi sharoitga qarab belgilash.</a:t>
          </a:r>
          <a:endParaRPr lang="ru-RU" sz="1900" kern="1200"/>
        </a:p>
      </dsp:txBody>
      <dsp:txXfrm>
        <a:off x="62940" y="4350684"/>
        <a:ext cx="7722992" cy="116346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A65077-C3C9-4C44-BE34-335FF74EC91C}">
      <dsp:nvSpPr>
        <dsp:cNvPr id="0" name=""/>
        <dsp:cNvSpPr/>
      </dsp:nvSpPr>
      <dsp:spPr>
        <a:xfrm>
          <a:off x="0" y="113207"/>
          <a:ext cx="6400800" cy="105300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5. Integratsion yondashish - bu izlanish usuli boshqa usullar ko'rsatkichlarini hisobga olish asosida boshqarishni tadqiq etish hisoblanadi.</a:t>
          </a:r>
          <a:endParaRPr lang="ru-RU" sz="2000" kern="1200"/>
        </a:p>
      </dsp:txBody>
      <dsp:txXfrm>
        <a:off x="51403" y="164610"/>
        <a:ext cx="6297994" cy="950194"/>
      </dsp:txXfrm>
    </dsp:sp>
    <dsp:sp modelId="{BAF72484-8381-4DDC-877B-04D51E163174}">
      <dsp:nvSpPr>
        <dsp:cNvPr id="0" name=""/>
        <dsp:cNvSpPr/>
      </dsp:nvSpPr>
      <dsp:spPr>
        <a:xfrm>
          <a:off x="0" y="1223808"/>
          <a:ext cx="6400800" cy="1053000"/>
        </a:xfrm>
        <a:prstGeom prst="roundRect">
          <a:avLst/>
        </a:prstGeom>
        <a:solidFill>
          <a:schemeClr val="accent4">
            <a:hueOff val="-2067965"/>
            <a:satOff val="11611"/>
            <a:lumOff val="-539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6. </a:t>
          </a:r>
          <a:r>
            <a:rPr lang="en-US" sz="2000" kern="1200" dirty="0" err="1"/>
            <a:t>Modellashtirish</a:t>
          </a:r>
          <a:r>
            <a:rPr lang="en-US" sz="2000" kern="1200" dirty="0"/>
            <a:t> </a:t>
          </a:r>
          <a:r>
            <a:rPr lang="en-US" sz="2000" kern="1200" dirty="0" err="1"/>
            <a:t>boshqariluvchi</a:t>
          </a:r>
          <a:r>
            <a:rPr lang="en-US" sz="2000" kern="1200" dirty="0"/>
            <a:t> </a:t>
          </a:r>
          <a:r>
            <a:rPr lang="en-US" sz="2000" kern="1200" dirty="0" err="1"/>
            <a:t>obyektni</a:t>
          </a:r>
          <a:r>
            <a:rPr lang="en-US" sz="2000" kern="1200" dirty="0"/>
            <a:t> </a:t>
          </a:r>
          <a:r>
            <a:rPr lang="en-US" sz="2000" kern="1200" dirty="0" err="1"/>
            <a:t>turli</a:t>
          </a:r>
          <a:r>
            <a:rPr lang="en-US" sz="2000" kern="1200" dirty="0"/>
            <a:t> </a:t>
          </a:r>
          <a:r>
            <a:rPr lang="en-US" sz="2000" kern="1200" dirty="0" err="1"/>
            <a:t>sxema</a:t>
          </a:r>
          <a:r>
            <a:rPr lang="en-US" sz="2000" kern="1200" dirty="0"/>
            <a:t>, </a:t>
          </a:r>
          <a:r>
            <a:rPr lang="en-US" sz="2000" kern="1200" dirty="0" err="1"/>
            <a:t>grafik</a:t>
          </a:r>
          <a:r>
            <a:rPr lang="en-US" sz="2000" kern="1200" dirty="0"/>
            <a:t> </a:t>
          </a:r>
          <a:r>
            <a:rPr lang="en-US" sz="2000" kern="1200" dirty="0" err="1"/>
            <a:t>va</a:t>
          </a:r>
          <a:r>
            <a:rPr lang="en-US" sz="2000" kern="1200" dirty="0"/>
            <a:t> </a:t>
          </a:r>
          <a:r>
            <a:rPr lang="en-US" sz="2000" kern="1200" dirty="0" err="1"/>
            <a:t>chizmalar</a:t>
          </a:r>
          <a:r>
            <a:rPr lang="en-US" sz="2000" kern="1200" dirty="0"/>
            <a:t>, </a:t>
          </a:r>
          <a:r>
            <a:rPr lang="en-US" sz="2000" kern="1200" dirty="0" err="1"/>
            <a:t>xomaki</a:t>
          </a:r>
          <a:r>
            <a:rPr lang="en-US" sz="2000" kern="1200" dirty="0"/>
            <a:t> </a:t>
          </a:r>
          <a:r>
            <a:rPr lang="en-US" sz="2000" kern="1200" dirty="0" err="1"/>
            <a:t>materiallar</a:t>
          </a:r>
          <a:r>
            <a:rPr lang="en-US" sz="2000" kern="1200" dirty="0"/>
            <a:t> </a:t>
          </a:r>
          <a:r>
            <a:rPr lang="en-US" sz="2000" kern="1200" dirty="0" err="1"/>
            <a:t>tayyorlash</a:t>
          </a:r>
          <a:r>
            <a:rPr lang="en-US" sz="2000" kern="1200" dirty="0"/>
            <a:t> </a:t>
          </a:r>
          <a:r>
            <a:rPr lang="en-US" sz="2000" kern="1200" dirty="0" err="1"/>
            <a:t>yordamida</a:t>
          </a:r>
          <a:r>
            <a:rPr lang="en-US" sz="2000" kern="1200" dirty="0"/>
            <a:t> </a:t>
          </a:r>
          <a:r>
            <a:rPr lang="en-US" sz="2000" kern="1200" dirty="0" err="1"/>
            <a:t>boshqarish</a:t>
          </a:r>
          <a:r>
            <a:rPr lang="en-US" sz="2000" kern="1200" dirty="0"/>
            <a:t> </a:t>
          </a:r>
          <a:r>
            <a:rPr lang="en-US" sz="2000" kern="1200" dirty="0" err="1"/>
            <a:t>usuli</a:t>
          </a:r>
          <a:r>
            <a:rPr lang="en-US" sz="2000" kern="1200" dirty="0"/>
            <a:t>.</a:t>
          </a:r>
          <a:endParaRPr lang="ru-RU" sz="2000" kern="1200" dirty="0"/>
        </a:p>
      </dsp:txBody>
      <dsp:txXfrm>
        <a:off x="51403" y="1275211"/>
        <a:ext cx="6297994" cy="950194"/>
      </dsp:txXfrm>
    </dsp:sp>
    <dsp:sp modelId="{C15B4FBF-699B-43AB-9EC7-2621838188C9}">
      <dsp:nvSpPr>
        <dsp:cNvPr id="0" name=""/>
        <dsp:cNvSpPr/>
      </dsp:nvSpPr>
      <dsp:spPr>
        <a:xfrm>
          <a:off x="0" y="2334408"/>
          <a:ext cx="6400800" cy="1053000"/>
        </a:xfrm>
        <a:prstGeom prst="roundRect">
          <a:avLst/>
        </a:prstGeom>
        <a:solidFill>
          <a:schemeClr val="accent4">
            <a:hueOff val="-4135930"/>
            <a:satOff val="23223"/>
            <a:lumOff val="-1078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7. </a:t>
          </a:r>
          <a:r>
            <a:rPr lang="en-US" sz="2000" kern="1200" dirty="0" err="1"/>
            <a:t>Matematik</a:t>
          </a:r>
          <a:r>
            <a:rPr lang="en-US" sz="2000" kern="1200" dirty="0"/>
            <a:t> </a:t>
          </a:r>
          <a:r>
            <a:rPr lang="en-US" sz="2000" kern="1200" dirty="0" err="1"/>
            <a:t>yondashuv</a:t>
          </a:r>
          <a:r>
            <a:rPr lang="en-US" sz="2000" kern="1200" dirty="0"/>
            <a:t> - optimal </a:t>
          </a:r>
          <a:r>
            <a:rPr lang="en-US" sz="2000" kern="1200" dirty="0" err="1"/>
            <a:t>qaror</a:t>
          </a:r>
          <a:r>
            <a:rPr lang="en-US" sz="2000" kern="1200" dirty="0"/>
            <a:t> </a:t>
          </a:r>
          <a:r>
            <a:rPr lang="en-US" sz="2000" kern="1200" dirty="0" err="1"/>
            <a:t>qabul</a:t>
          </a:r>
          <a:r>
            <a:rPr lang="en-US" sz="2000" kern="1200" dirty="0"/>
            <a:t> </a:t>
          </a:r>
          <a:r>
            <a:rPr lang="en-US" sz="2000" kern="1200" dirty="0" err="1"/>
            <a:t>qilish</a:t>
          </a:r>
          <a:r>
            <a:rPr lang="en-US" sz="2000" kern="1200" dirty="0"/>
            <a:t> </a:t>
          </a:r>
          <a:r>
            <a:rPr lang="en-US" sz="2000" kern="1200" dirty="0" err="1"/>
            <a:t>maqsadida</a:t>
          </a:r>
          <a:r>
            <a:rPr lang="en-US" sz="2000" kern="1200" dirty="0"/>
            <a:t> </a:t>
          </a:r>
          <a:r>
            <a:rPr lang="en-US" sz="2000" kern="1200" dirty="0" err="1"/>
            <a:t>matematik</a:t>
          </a:r>
          <a:r>
            <a:rPr lang="en-US" sz="2000" kern="1200" dirty="0"/>
            <a:t> </a:t>
          </a:r>
          <a:r>
            <a:rPr lang="en-US" sz="2000" kern="1200" dirty="0" err="1"/>
            <a:t>uslublar</a:t>
          </a:r>
          <a:r>
            <a:rPr lang="en-US" sz="2000" kern="1200" dirty="0"/>
            <a:t> </a:t>
          </a:r>
          <a:r>
            <a:rPr lang="en-US" sz="2000" kern="1200" dirty="0" err="1"/>
            <a:t>va</a:t>
          </a:r>
          <a:r>
            <a:rPr lang="en-US" sz="2000" kern="1200" dirty="0"/>
            <a:t> </a:t>
          </a:r>
          <a:r>
            <a:rPr lang="en-US" sz="2000" kern="1200" dirty="0" err="1"/>
            <a:t>kompyuterlar</a:t>
          </a:r>
          <a:r>
            <a:rPr lang="en-US" sz="2000" kern="1200" dirty="0"/>
            <a:t> </a:t>
          </a:r>
          <a:r>
            <a:rPr lang="en-US" sz="2000" kern="1200" dirty="0" err="1"/>
            <a:t>keng</a:t>
          </a:r>
          <a:r>
            <a:rPr lang="en-US" sz="2000" kern="1200" dirty="0"/>
            <a:t> </a:t>
          </a:r>
          <a:r>
            <a:rPr lang="en-US" sz="2000" kern="1200" dirty="0" err="1"/>
            <a:t>miqyosda</a:t>
          </a:r>
          <a:r>
            <a:rPr lang="en-US" sz="2000" kern="1200" dirty="0"/>
            <a:t> </a:t>
          </a:r>
          <a:r>
            <a:rPr lang="en-US" sz="2000" kern="1200" dirty="0" err="1"/>
            <a:t>qo'llanadi</a:t>
          </a:r>
          <a:r>
            <a:rPr lang="en-US" sz="2000" kern="1200" dirty="0"/>
            <a:t>.</a:t>
          </a:r>
          <a:endParaRPr lang="ru-RU" sz="2000" kern="1200" dirty="0"/>
        </a:p>
      </dsp:txBody>
      <dsp:txXfrm>
        <a:off x="51403" y="2385811"/>
        <a:ext cx="6297994" cy="950194"/>
      </dsp:txXfrm>
    </dsp:sp>
    <dsp:sp modelId="{71EE1A99-AADF-46A3-ACC4-7A471B145E89}">
      <dsp:nvSpPr>
        <dsp:cNvPr id="0" name=""/>
        <dsp:cNvSpPr/>
      </dsp:nvSpPr>
      <dsp:spPr>
        <a:xfrm>
          <a:off x="0" y="3445008"/>
          <a:ext cx="6400800" cy="1053000"/>
        </a:xfrm>
        <a:prstGeom prst="roundRect">
          <a:avLst/>
        </a:prstGeom>
        <a:solidFill>
          <a:schemeClr val="accent4">
            <a:hueOff val="-6203895"/>
            <a:satOff val="34834"/>
            <a:lumOff val="-1617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8. Kuzatish usuli - bu menejment obyekti to‘g‘risidagi ma’lumotni rejali, ilmiy, uyushtirilgan asosda to'plash usuli.</a:t>
          </a:r>
          <a:endParaRPr lang="ru-RU" sz="2000" kern="1200"/>
        </a:p>
      </dsp:txBody>
      <dsp:txXfrm>
        <a:off x="51403" y="3496411"/>
        <a:ext cx="6297994" cy="950194"/>
      </dsp:txXfrm>
    </dsp:sp>
    <dsp:sp modelId="{213FDE67-8E1E-4915-9E24-24050D590A9D}">
      <dsp:nvSpPr>
        <dsp:cNvPr id="0" name=""/>
        <dsp:cNvSpPr/>
      </dsp:nvSpPr>
      <dsp:spPr>
        <a:xfrm>
          <a:off x="0" y="4555608"/>
          <a:ext cx="6400800" cy="1053000"/>
        </a:xfrm>
        <a:prstGeom prst="roundRect">
          <a:avLst/>
        </a:prstGeom>
        <a:solidFill>
          <a:schemeClr val="accent4">
            <a:hueOff val="-8271860"/>
            <a:satOff val="46445"/>
            <a:lumOff val="-2156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9. Eksperiment usuli - menejment asosida boshqariluvchi obyektga nisbatan namunaviy, tajribadan o'tgan usullarni qo'llash.</a:t>
          </a:r>
          <a:endParaRPr lang="ru-RU" sz="2000" kern="1200"/>
        </a:p>
      </dsp:txBody>
      <dsp:txXfrm>
        <a:off x="51403" y="4607011"/>
        <a:ext cx="6297994" cy="95019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CEA28E-5973-476B-98CC-EE15515A13AF}">
      <dsp:nvSpPr>
        <dsp:cNvPr id="0" name=""/>
        <dsp:cNvSpPr/>
      </dsp:nvSpPr>
      <dsp:spPr>
        <a:xfrm>
          <a:off x="0" y="170895"/>
          <a:ext cx="8064896" cy="902508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 err="1"/>
            <a:t>Menejmentning</a:t>
          </a:r>
          <a:r>
            <a:rPr lang="en-US" sz="1700" kern="1200" dirty="0"/>
            <a:t> </a:t>
          </a:r>
          <a:r>
            <a:rPr lang="en-US" sz="1700" kern="1200" dirty="0" err="1"/>
            <a:t>asoschilaridan</a:t>
          </a:r>
          <a:r>
            <a:rPr lang="en-US" sz="1700" kern="1200" dirty="0"/>
            <a:t> </a:t>
          </a:r>
          <a:r>
            <a:rPr lang="en-US" sz="1700" kern="1200" dirty="0" err="1"/>
            <a:t>bo’lgan</a:t>
          </a:r>
          <a:r>
            <a:rPr lang="en-US" sz="1700" kern="1200" dirty="0"/>
            <a:t> </a:t>
          </a:r>
          <a:r>
            <a:rPr lang="en-US" sz="1700" kern="1200" dirty="0" err="1"/>
            <a:t>Anri</a:t>
          </a:r>
          <a:r>
            <a:rPr lang="en-US" sz="1700" kern="1200" dirty="0"/>
            <a:t> </a:t>
          </a:r>
          <a:r>
            <a:rPr lang="en-US" sz="1700" kern="1200" dirty="0" err="1"/>
            <a:t>Fayolning</a:t>
          </a:r>
          <a:r>
            <a:rPr lang="en-US" sz="1700" kern="1200" dirty="0"/>
            <a:t> </a:t>
          </a:r>
          <a:r>
            <a:rPr lang="en-US" sz="1700" kern="1200" dirty="0" err="1"/>
            <a:t>nazariyasi</a:t>
          </a:r>
          <a:r>
            <a:rPr lang="en-US" sz="1700" kern="1200" dirty="0"/>
            <a:t> </a:t>
          </a:r>
          <a:r>
            <a:rPr lang="en-US" sz="1700" kern="1200" dirty="0" err="1"/>
            <a:t>bo’yicha</a:t>
          </a:r>
          <a:r>
            <a:rPr lang="en-US" sz="1700" kern="1200" dirty="0"/>
            <a:t> </a:t>
          </a:r>
          <a:r>
            <a:rPr lang="en-US" sz="1700" kern="1200" dirty="0" err="1"/>
            <a:t>menejmentda</a:t>
          </a:r>
          <a:r>
            <a:rPr lang="en-US" sz="1700" kern="1200" dirty="0"/>
            <a:t> </a:t>
          </a:r>
          <a:r>
            <a:rPr lang="en-US" sz="1700" kern="1200" dirty="0" err="1"/>
            <a:t>quyidagi</a:t>
          </a:r>
          <a:r>
            <a:rPr lang="en-US" sz="1700" kern="1200" dirty="0"/>
            <a:t> </a:t>
          </a:r>
          <a:r>
            <a:rPr lang="en-US" sz="1700" kern="1200" dirty="0" err="1"/>
            <a:t>beshta</a:t>
          </a:r>
          <a:r>
            <a:rPr lang="en-US" sz="1700" kern="1200" dirty="0"/>
            <a:t> </a:t>
          </a:r>
          <a:r>
            <a:rPr lang="en-US" sz="1700" kern="1200" dirty="0" err="1"/>
            <a:t>funktsiyani</a:t>
          </a:r>
          <a:r>
            <a:rPr lang="en-US" sz="1700" kern="1200" dirty="0"/>
            <a:t> </a:t>
          </a:r>
          <a:r>
            <a:rPr lang="en-US" sz="1700" kern="1200" dirty="0" err="1"/>
            <a:t>ajratishadi</a:t>
          </a:r>
          <a:r>
            <a:rPr lang="en-US" sz="1700" kern="1200" dirty="0"/>
            <a:t>:</a:t>
          </a:r>
          <a:endParaRPr lang="ru-RU" sz="1700" kern="1200" dirty="0"/>
        </a:p>
      </dsp:txBody>
      <dsp:txXfrm>
        <a:off x="44057" y="214952"/>
        <a:ext cx="7976782" cy="814394"/>
      </dsp:txXfrm>
    </dsp:sp>
    <dsp:sp modelId="{79EAF92C-C5B8-4E6F-AFAE-381A400EF136}">
      <dsp:nvSpPr>
        <dsp:cNvPr id="0" name=""/>
        <dsp:cNvSpPr/>
      </dsp:nvSpPr>
      <dsp:spPr>
        <a:xfrm>
          <a:off x="0" y="1122364"/>
          <a:ext cx="8064896" cy="902508"/>
        </a:xfrm>
        <a:prstGeom prst="roundRect">
          <a:avLst/>
        </a:prstGeom>
        <a:solidFill>
          <a:schemeClr val="accent4">
            <a:hueOff val="-1654372"/>
            <a:satOff val="9289"/>
            <a:lumOff val="-431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1. Rejalashtirish – bu bashorat va kelajakka tayyorlanish.</a:t>
          </a:r>
          <a:endParaRPr lang="ru-RU" sz="1700" kern="1200"/>
        </a:p>
      </dsp:txBody>
      <dsp:txXfrm>
        <a:off x="44057" y="1166421"/>
        <a:ext cx="7976782" cy="814394"/>
      </dsp:txXfrm>
    </dsp:sp>
    <dsp:sp modelId="{3B188319-5185-4565-9BC3-2F14DB6A6932}">
      <dsp:nvSpPr>
        <dsp:cNvPr id="0" name=""/>
        <dsp:cNvSpPr/>
      </dsp:nvSpPr>
      <dsp:spPr>
        <a:xfrm>
          <a:off x="0" y="2073832"/>
          <a:ext cx="8064896" cy="902508"/>
        </a:xfrm>
        <a:prstGeom prst="roundRect">
          <a:avLst/>
        </a:prstGeom>
        <a:solidFill>
          <a:schemeClr val="accent4">
            <a:hueOff val="-3308744"/>
            <a:satOff val="18578"/>
            <a:lumOff val="-862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2. Tashkillashtirish – bu faoliyat ko’rsatish uchun barcha zaruriy narsalar, shart-sharoitlarni ta’minlash (asbob-uskunalar, materiallar, moliyalashtirish, odamlar), bu yerda eng muhim element menejerning o’quv tayyorgarligi hisoblanadi.</a:t>
          </a:r>
          <a:endParaRPr lang="ru-RU" sz="1700" kern="1200"/>
        </a:p>
      </dsp:txBody>
      <dsp:txXfrm>
        <a:off x="44057" y="2117889"/>
        <a:ext cx="7976782" cy="814394"/>
      </dsp:txXfrm>
    </dsp:sp>
    <dsp:sp modelId="{157AA82A-EA21-4927-8EB5-3AA5C1298D2C}">
      <dsp:nvSpPr>
        <dsp:cNvPr id="0" name=""/>
        <dsp:cNvSpPr/>
      </dsp:nvSpPr>
      <dsp:spPr>
        <a:xfrm>
          <a:off x="0" y="3025301"/>
          <a:ext cx="8064896" cy="902508"/>
        </a:xfrm>
        <a:prstGeom prst="roundRect">
          <a:avLst/>
        </a:prstGeom>
        <a:solidFill>
          <a:schemeClr val="accent4">
            <a:hueOff val="-4963116"/>
            <a:satOff val="27867"/>
            <a:lumOff val="-1294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3. Motivlashtirish – aniq maqsadli yo’nalishi bor insonning faoliyatga qiziqishi, hissiyoti va tuyg’ularini uyg’otish bo’yicha boshqaruv faoliyati turi.</a:t>
          </a:r>
          <a:endParaRPr lang="ru-RU" sz="1700" kern="1200"/>
        </a:p>
      </dsp:txBody>
      <dsp:txXfrm>
        <a:off x="44057" y="3069358"/>
        <a:ext cx="7976782" cy="814394"/>
      </dsp:txXfrm>
    </dsp:sp>
    <dsp:sp modelId="{A2A5D5D1-0E6C-40B7-A508-14F64B1C7C8E}">
      <dsp:nvSpPr>
        <dsp:cNvPr id="0" name=""/>
        <dsp:cNvSpPr/>
      </dsp:nvSpPr>
      <dsp:spPr>
        <a:xfrm>
          <a:off x="0" y="3976770"/>
          <a:ext cx="8064896" cy="902508"/>
        </a:xfrm>
        <a:prstGeom prst="roundRect">
          <a:avLst/>
        </a:prstGeom>
        <a:solidFill>
          <a:schemeClr val="accent4">
            <a:hueOff val="-6617488"/>
            <a:satOff val="37156"/>
            <a:lumOff val="-1725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4. Muvofiqlashtirish – taqsimlash. Tashkiliy ishlarni bajarishda vosita sifatidagi jamoaviy faoliyat. Mohiyati bo’yicha bu -bo’ysunuvchilarni boshqarish.</a:t>
          </a:r>
          <a:endParaRPr lang="ru-RU" sz="1700" kern="1200"/>
        </a:p>
      </dsp:txBody>
      <dsp:txXfrm>
        <a:off x="44057" y="4020827"/>
        <a:ext cx="7976782" cy="814394"/>
      </dsp:txXfrm>
    </dsp:sp>
    <dsp:sp modelId="{E9159D5D-68DB-49CD-A405-A410EDB5AE26}">
      <dsp:nvSpPr>
        <dsp:cNvPr id="0" name=""/>
        <dsp:cNvSpPr/>
      </dsp:nvSpPr>
      <dsp:spPr>
        <a:xfrm>
          <a:off x="0" y="4928239"/>
          <a:ext cx="8064896" cy="902508"/>
        </a:xfrm>
        <a:prstGeom prst="roundRect">
          <a:avLst/>
        </a:prstGeom>
        <a:solidFill>
          <a:schemeClr val="accent4">
            <a:hueOff val="-8271860"/>
            <a:satOff val="46445"/>
            <a:lumOff val="-2156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5. Nazorat – tekshiruv va nazorat – hammasi rejadagidek bo’lishi kerak.</a:t>
          </a:r>
          <a:endParaRPr lang="ru-RU" sz="1700" kern="1200"/>
        </a:p>
      </dsp:txBody>
      <dsp:txXfrm>
        <a:off x="44057" y="4972296"/>
        <a:ext cx="7976782" cy="81439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6122C2-B873-4179-B333-1B4B164584CA}">
      <dsp:nvSpPr>
        <dsp:cNvPr id="0" name=""/>
        <dsp:cNvSpPr/>
      </dsp:nvSpPr>
      <dsp:spPr>
        <a:xfrm rot="10800000">
          <a:off x="1498291" y="308"/>
          <a:ext cx="5363155" cy="589686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0035" tIns="106680" rIns="199136" bIns="106680" numCol="1" spcCol="1270" anchor="ctr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strategiya; </a:t>
          </a:r>
          <a:endParaRPr lang="ru-RU" sz="2800" kern="1200"/>
        </a:p>
      </dsp:txBody>
      <dsp:txXfrm rot="10800000">
        <a:off x="1645712" y="308"/>
        <a:ext cx="5215734" cy="589686"/>
      </dsp:txXfrm>
    </dsp:sp>
    <dsp:sp modelId="{B7CFEC86-DEF1-48CB-8E0B-3E8BA07FB637}">
      <dsp:nvSpPr>
        <dsp:cNvPr id="0" name=""/>
        <dsp:cNvSpPr/>
      </dsp:nvSpPr>
      <dsp:spPr>
        <a:xfrm>
          <a:off x="1203448" y="308"/>
          <a:ext cx="589686" cy="589686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FCB303-DAB4-40D7-84C5-3B03DD4C7B8B}">
      <dsp:nvSpPr>
        <dsp:cNvPr id="0" name=""/>
        <dsp:cNvSpPr/>
      </dsp:nvSpPr>
      <dsp:spPr>
        <a:xfrm rot="10800000">
          <a:off x="1498291" y="766020"/>
          <a:ext cx="5363155" cy="589686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0035" tIns="106680" rIns="199136" bIns="106680" numCol="1" spcCol="1270" anchor="ctr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· struktura; </a:t>
          </a:r>
          <a:endParaRPr lang="ru-RU" sz="2800" kern="1200"/>
        </a:p>
      </dsp:txBody>
      <dsp:txXfrm rot="10800000">
        <a:off x="1645712" y="766020"/>
        <a:ext cx="5215734" cy="589686"/>
      </dsp:txXfrm>
    </dsp:sp>
    <dsp:sp modelId="{5430FD6C-FF5F-427D-A9E9-89EEBCF3C482}">
      <dsp:nvSpPr>
        <dsp:cNvPr id="0" name=""/>
        <dsp:cNvSpPr/>
      </dsp:nvSpPr>
      <dsp:spPr>
        <a:xfrm>
          <a:off x="1203448" y="766020"/>
          <a:ext cx="589686" cy="589686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89DC85-DFF6-4F69-8C73-7B59A88E3A7F}">
      <dsp:nvSpPr>
        <dsp:cNvPr id="0" name=""/>
        <dsp:cNvSpPr/>
      </dsp:nvSpPr>
      <dsp:spPr>
        <a:xfrm rot="10800000">
          <a:off x="1498291" y="1531732"/>
          <a:ext cx="5363155" cy="589686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0035" tIns="106680" rIns="199136" bIns="106680" numCol="1" spcCol="1270" anchor="ctr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· tizim; </a:t>
          </a:r>
          <a:endParaRPr lang="ru-RU" sz="2800" kern="1200"/>
        </a:p>
      </dsp:txBody>
      <dsp:txXfrm rot="10800000">
        <a:off x="1645712" y="1531732"/>
        <a:ext cx="5215734" cy="589686"/>
      </dsp:txXfrm>
    </dsp:sp>
    <dsp:sp modelId="{4E10573D-F531-4F7C-97C8-8CBF9D6043EE}">
      <dsp:nvSpPr>
        <dsp:cNvPr id="0" name=""/>
        <dsp:cNvSpPr/>
      </dsp:nvSpPr>
      <dsp:spPr>
        <a:xfrm>
          <a:off x="1203448" y="1531732"/>
          <a:ext cx="589686" cy="589686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1A07C0A-C670-4EB5-99ED-11D199C51643}">
      <dsp:nvSpPr>
        <dsp:cNvPr id="0" name=""/>
        <dsp:cNvSpPr/>
      </dsp:nvSpPr>
      <dsp:spPr>
        <a:xfrm rot="10800000">
          <a:off x="1498291" y="2297444"/>
          <a:ext cx="5363155" cy="589686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0035" tIns="106680" rIns="199136" bIns="106680" numCol="1" spcCol="1270" anchor="ctr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/>
            <a:t>· хо</a:t>
          </a:r>
          <a:r>
            <a:rPr lang="en-US" sz="2800" kern="1200"/>
            <a:t>dimlar tarkibi; </a:t>
          </a:r>
          <a:endParaRPr lang="ru-RU" sz="2800" kern="1200"/>
        </a:p>
      </dsp:txBody>
      <dsp:txXfrm rot="10800000">
        <a:off x="1645712" y="2297444"/>
        <a:ext cx="5215734" cy="589686"/>
      </dsp:txXfrm>
    </dsp:sp>
    <dsp:sp modelId="{5F03D8D1-2B20-4B64-A2B1-E9CD23366C70}">
      <dsp:nvSpPr>
        <dsp:cNvPr id="0" name=""/>
        <dsp:cNvSpPr/>
      </dsp:nvSpPr>
      <dsp:spPr>
        <a:xfrm>
          <a:off x="1203448" y="2297444"/>
          <a:ext cx="589686" cy="589686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69C6F6-19A9-4961-A3FC-78C1CD01AF9E}">
      <dsp:nvSpPr>
        <dsp:cNvPr id="0" name=""/>
        <dsp:cNvSpPr/>
      </dsp:nvSpPr>
      <dsp:spPr>
        <a:xfrm rot="10800000">
          <a:off x="1498291" y="3063157"/>
          <a:ext cx="5363155" cy="589686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0035" tIns="106680" rIns="199136" bIns="106680" numCol="1" spcCol="1270" anchor="ctr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· b</a:t>
          </a:r>
          <a:r>
            <a:rPr lang="ru-RU" sz="2800" kern="1200"/>
            <a:t>о</a:t>
          </a:r>
          <a:r>
            <a:rPr lang="en-US" sz="2800" kern="1200"/>
            <a:t>shqaruv q</a:t>
          </a:r>
          <a:r>
            <a:rPr lang="ru-RU" sz="2800" kern="1200"/>
            <a:t>о</a:t>
          </a:r>
          <a:r>
            <a:rPr lang="en-US" sz="2800" kern="1200"/>
            <a:t>idasi; </a:t>
          </a:r>
          <a:endParaRPr lang="ru-RU" sz="2800" kern="1200"/>
        </a:p>
      </dsp:txBody>
      <dsp:txXfrm rot="10800000">
        <a:off x="1645712" y="3063157"/>
        <a:ext cx="5215734" cy="589686"/>
      </dsp:txXfrm>
    </dsp:sp>
    <dsp:sp modelId="{C3889986-2C99-4E1B-9F57-1DAB138551D2}">
      <dsp:nvSpPr>
        <dsp:cNvPr id="0" name=""/>
        <dsp:cNvSpPr/>
      </dsp:nvSpPr>
      <dsp:spPr>
        <a:xfrm>
          <a:off x="1203448" y="3063157"/>
          <a:ext cx="589686" cy="589686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64F90D-21D2-43E8-A965-0376BD767B8C}">
      <dsp:nvSpPr>
        <dsp:cNvPr id="0" name=""/>
        <dsp:cNvSpPr/>
      </dsp:nvSpPr>
      <dsp:spPr>
        <a:xfrm rot="10800000">
          <a:off x="1498291" y="3828869"/>
          <a:ext cx="5363155" cy="589686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0035" tIns="106680" rIns="199136" bIns="106680" numCol="1" spcCol="1270" anchor="ctr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· b</a:t>
          </a:r>
          <a:r>
            <a:rPr lang="ru-RU" sz="2800" kern="1200"/>
            <a:t>о</a:t>
          </a:r>
          <a:r>
            <a:rPr lang="en-US" sz="2800" kern="1200"/>
            <a:t>shqaruv mah</a:t>
          </a:r>
          <a:r>
            <a:rPr lang="ru-RU" sz="2800" kern="1200"/>
            <a:t>о</a:t>
          </a:r>
          <a:r>
            <a:rPr lang="en-US" sz="2800" kern="1200"/>
            <a:t>rati; </a:t>
          </a:r>
          <a:endParaRPr lang="ru-RU" sz="2800" kern="1200"/>
        </a:p>
      </dsp:txBody>
      <dsp:txXfrm rot="10800000">
        <a:off x="1645712" y="3828869"/>
        <a:ext cx="5215734" cy="589686"/>
      </dsp:txXfrm>
    </dsp:sp>
    <dsp:sp modelId="{951FEF17-60E4-4A4A-B828-456173C79C9A}">
      <dsp:nvSpPr>
        <dsp:cNvPr id="0" name=""/>
        <dsp:cNvSpPr/>
      </dsp:nvSpPr>
      <dsp:spPr>
        <a:xfrm>
          <a:off x="1203448" y="3828869"/>
          <a:ext cx="589686" cy="589686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FF848B-DD07-418E-B7F1-F37739FF3E8D}">
      <dsp:nvSpPr>
        <dsp:cNvPr id="0" name=""/>
        <dsp:cNvSpPr/>
      </dsp:nvSpPr>
      <dsp:spPr>
        <a:xfrm rot="10800000">
          <a:off x="1498291" y="4594581"/>
          <a:ext cx="5363155" cy="589686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0035" tIns="106680" rIns="199136" bIns="106680" numCol="1" spcCol="1270" anchor="ctr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· yakuniy natijalar </a:t>
          </a:r>
          <a:endParaRPr lang="ru-RU" sz="2800" kern="1200"/>
        </a:p>
      </dsp:txBody>
      <dsp:txXfrm rot="10800000">
        <a:off x="1645712" y="4594581"/>
        <a:ext cx="5215734" cy="589686"/>
      </dsp:txXfrm>
    </dsp:sp>
    <dsp:sp modelId="{666E9D88-DE42-4E81-971E-C15F00903CD6}">
      <dsp:nvSpPr>
        <dsp:cNvPr id="0" name=""/>
        <dsp:cNvSpPr/>
      </dsp:nvSpPr>
      <dsp:spPr>
        <a:xfrm>
          <a:off x="1203448" y="4594581"/>
          <a:ext cx="589686" cy="589686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98D9B8-0A73-4B34-8A6E-B013B04B90B9}">
      <dsp:nvSpPr>
        <dsp:cNvPr id="0" name=""/>
        <dsp:cNvSpPr/>
      </dsp:nvSpPr>
      <dsp:spPr>
        <a:xfrm>
          <a:off x="0" y="8032"/>
          <a:ext cx="8280920" cy="1769039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“</a:t>
          </a:r>
          <a:r>
            <a:rPr lang="en-US" sz="2100" kern="1200" dirty="0" err="1"/>
            <a:t>Kaban</a:t>
          </a:r>
          <a:r>
            <a:rPr lang="en-US" sz="2100" kern="1200" dirty="0"/>
            <a:t>” </a:t>
          </a:r>
          <a:r>
            <a:rPr lang="en-US" sz="2100" kern="1200" dirty="0" err="1"/>
            <a:t>usuli</a:t>
          </a:r>
          <a:r>
            <a:rPr lang="en-US" sz="2100" kern="1200" dirty="0"/>
            <a:t> yap</a:t>
          </a:r>
          <a:r>
            <a:rPr lang="ru-RU" sz="2100" kern="1200" dirty="0"/>
            <a:t>о</a:t>
          </a:r>
          <a:r>
            <a:rPr lang="en-US" sz="2100" kern="1200" dirty="0" err="1"/>
            <a:t>nlarga</a:t>
          </a:r>
          <a:r>
            <a:rPr lang="en-US" sz="2100" kern="1200" dirty="0"/>
            <a:t> </a:t>
          </a:r>
          <a:r>
            <a:rPr lang="en-US" sz="2100" kern="1200" dirty="0" err="1"/>
            <a:t>tegishli</a:t>
          </a:r>
          <a:r>
            <a:rPr lang="en-US" sz="2100" kern="1200" dirty="0"/>
            <a:t> </a:t>
          </a:r>
          <a:r>
            <a:rPr lang="en-US" sz="2100" kern="1200" dirty="0" err="1"/>
            <a:t>bo‘lib</a:t>
          </a:r>
          <a:r>
            <a:rPr lang="en-US" sz="2100" kern="1200" dirty="0"/>
            <a:t>, b</a:t>
          </a:r>
          <a:r>
            <a:rPr lang="ru-RU" sz="2100" kern="1200" dirty="0"/>
            <a:t>о</a:t>
          </a:r>
          <a:r>
            <a:rPr lang="en-US" sz="2100" kern="1200" dirty="0" err="1"/>
            <a:t>shqaruv</a:t>
          </a:r>
          <a:r>
            <a:rPr lang="en-US" sz="2100" kern="1200" dirty="0"/>
            <a:t> </a:t>
          </a:r>
          <a:r>
            <a:rPr lang="en-US" sz="2100" kern="1200" dirty="0" err="1"/>
            <a:t>ilmi</a:t>
          </a:r>
          <a:r>
            <a:rPr lang="en-US" sz="2100" kern="1200" dirty="0"/>
            <a:t> </a:t>
          </a:r>
          <a:r>
            <a:rPr lang="en-US" sz="2100" kern="1200" dirty="0" err="1"/>
            <a:t>tari</a:t>
          </a:r>
          <a:r>
            <a:rPr lang="ru-RU" sz="2100" kern="1200" dirty="0"/>
            <a:t>х</a:t>
          </a:r>
          <a:r>
            <a:rPr lang="en-US" sz="2100" kern="1200" dirty="0" err="1"/>
            <a:t>ida</a:t>
          </a:r>
          <a:r>
            <a:rPr lang="en-US" sz="2100" kern="1200" dirty="0"/>
            <a:t> </a:t>
          </a:r>
          <a:r>
            <a:rPr lang="en-US" sz="2100" kern="1200" dirty="0" err="1"/>
            <a:t>eng</a:t>
          </a:r>
          <a:r>
            <a:rPr lang="en-US" sz="2100" kern="1200" dirty="0"/>
            <a:t> </a:t>
          </a:r>
          <a:r>
            <a:rPr lang="en-US" sz="2100" kern="1200" dirty="0" err="1"/>
            <a:t>samarali</a:t>
          </a:r>
          <a:r>
            <a:rPr lang="en-US" sz="2100" kern="1200" dirty="0"/>
            <a:t> </a:t>
          </a:r>
          <a:r>
            <a:rPr lang="en-US" sz="2100" kern="1200" dirty="0" err="1"/>
            <a:t>hisoblanadi</a:t>
          </a:r>
          <a:r>
            <a:rPr lang="en-US" sz="2100" kern="1200" dirty="0"/>
            <a:t>. U </a:t>
          </a:r>
          <a:r>
            <a:rPr lang="en-US" sz="2100" kern="1200" dirty="0" err="1"/>
            <a:t>ishlab</a:t>
          </a:r>
          <a:r>
            <a:rPr lang="en-US" sz="2100" kern="1200" dirty="0"/>
            <a:t> </a:t>
          </a:r>
          <a:r>
            <a:rPr lang="en-US" sz="2100" kern="1200" dirty="0" err="1"/>
            <a:t>chiqarishning</a:t>
          </a:r>
          <a:r>
            <a:rPr lang="en-US" sz="2100" kern="1200" dirty="0"/>
            <a:t> </a:t>
          </a:r>
          <a:r>
            <a:rPr lang="en-US" sz="2100" kern="1200" dirty="0" err="1"/>
            <a:t>uzluksiz</a:t>
          </a:r>
          <a:r>
            <a:rPr lang="en-US" sz="2100" kern="1200" dirty="0"/>
            <a:t> </a:t>
          </a:r>
          <a:r>
            <a:rPr lang="ru-RU" sz="2100" kern="1200" dirty="0"/>
            <a:t>х</a:t>
          </a:r>
          <a:r>
            <a:rPr lang="en-US" sz="2100" kern="1200" dirty="0" err="1"/>
            <a:t>arakatini</a:t>
          </a:r>
          <a:r>
            <a:rPr lang="en-US" sz="2100" kern="1200" dirty="0"/>
            <a:t> </a:t>
          </a:r>
          <a:r>
            <a:rPr lang="en-US" sz="2100" kern="1200" dirty="0" err="1"/>
            <a:t>ta’minl</a:t>
          </a:r>
          <a:r>
            <a:rPr lang="ru-RU" sz="2100" kern="1200" dirty="0"/>
            <a:t>о</a:t>
          </a:r>
          <a:r>
            <a:rPr lang="en-US" sz="2100" kern="1200" dirty="0" err="1"/>
            <a:t>vchi</a:t>
          </a:r>
          <a:r>
            <a:rPr lang="en-US" sz="2100" kern="1200" dirty="0"/>
            <a:t> b</a:t>
          </a:r>
          <a:r>
            <a:rPr lang="ru-RU" sz="2100" kern="1200" dirty="0"/>
            <a:t>о</a:t>
          </a:r>
          <a:r>
            <a:rPr lang="en-US" sz="2100" kern="1200" dirty="0" err="1"/>
            <a:t>shqaruv</a:t>
          </a:r>
          <a:r>
            <a:rPr lang="en-US" sz="2100" kern="1200" dirty="0"/>
            <a:t> </a:t>
          </a:r>
          <a:r>
            <a:rPr lang="en-US" sz="2100" kern="1200" dirty="0" err="1"/>
            <a:t>tizimi</a:t>
          </a:r>
          <a:r>
            <a:rPr lang="en-US" sz="2100" kern="1200" dirty="0"/>
            <a:t> </a:t>
          </a:r>
          <a:r>
            <a:rPr lang="en-US" sz="2100" kern="1200" dirty="0" err="1"/>
            <a:t>sifatidan</a:t>
          </a:r>
          <a:r>
            <a:rPr lang="en-US" sz="2100" kern="1200" dirty="0"/>
            <a:t> </a:t>
          </a:r>
          <a:r>
            <a:rPr lang="ru-RU" sz="2100" kern="1200" dirty="0"/>
            <a:t>хо</a:t>
          </a:r>
          <a:r>
            <a:rPr lang="en-US" sz="2100" kern="1200" dirty="0"/>
            <a:t>m </a:t>
          </a:r>
          <a:r>
            <a:rPr lang="en-US" sz="2100" kern="1200" dirty="0" err="1"/>
            <a:t>ashyoni</a:t>
          </a:r>
          <a:r>
            <a:rPr lang="en-US" sz="2100" kern="1200" dirty="0"/>
            <a:t> </a:t>
          </a:r>
          <a:r>
            <a:rPr lang="en-US" sz="2100" kern="1200" dirty="0" err="1"/>
            <a:t>tayyor</a:t>
          </a:r>
          <a:r>
            <a:rPr lang="en-US" sz="2100" kern="1200" dirty="0"/>
            <a:t> </a:t>
          </a:r>
          <a:r>
            <a:rPr lang="en-US" sz="2100" kern="1200" dirty="0" err="1"/>
            <a:t>mahsulotga</a:t>
          </a:r>
          <a:r>
            <a:rPr lang="en-US" sz="2100" kern="1200" dirty="0"/>
            <a:t> </a:t>
          </a:r>
          <a:r>
            <a:rPr lang="en-US" sz="2100" kern="1200" dirty="0" err="1"/>
            <a:t>aylantirib</a:t>
          </a:r>
          <a:r>
            <a:rPr lang="en-US" sz="2100" kern="1200" dirty="0"/>
            <a:t>, </a:t>
          </a:r>
          <a:r>
            <a:rPr lang="en-US" sz="2100" kern="1200" dirty="0" err="1"/>
            <a:t>iste’m</a:t>
          </a:r>
          <a:r>
            <a:rPr lang="ru-RU" sz="2100" kern="1200" dirty="0"/>
            <a:t>о</a:t>
          </a:r>
          <a:r>
            <a:rPr lang="en-US" sz="2100" kern="1200" dirty="0" err="1"/>
            <a:t>lchilarga</a:t>
          </a:r>
          <a:r>
            <a:rPr lang="en-US" sz="2100" kern="1200" dirty="0"/>
            <a:t> </a:t>
          </a:r>
          <a:r>
            <a:rPr lang="en-US" sz="2100" kern="1200" dirty="0" err="1"/>
            <a:t>etkazib</a:t>
          </a:r>
          <a:r>
            <a:rPr lang="en-US" sz="2100" kern="1200" dirty="0"/>
            <a:t> </a:t>
          </a:r>
          <a:r>
            <a:rPr lang="en-US" sz="2100" kern="1200" dirty="0" err="1"/>
            <a:t>berishni</a:t>
          </a:r>
          <a:r>
            <a:rPr lang="en-US" sz="2100" kern="1200" dirty="0"/>
            <a:t> </a:t>
          </a:r>
          <a:r>
            <a:rPr lang="en-US" sz="2100" kern="1200" dirty="0" err="1"/>
            <a:t>ta’minlaydi</a:t>
          </a:r>
          <a:r>
            <a:rPr lang="en-US" sz="2100" kern="1200" dirty="0"/>
            <a:t>. </a:t>
          </a:r>
          <a:r>
            <a:rPr lang="en-US" sz="2100" kern="1200" dirty="0" err="1"/>
            <a:t>Shu</a:t>
          </a:r>
          <a:r>
            <a:rPr lang="en-US" sz="2100" kern="1200" dirty="0"/>
            <a:t> </a:t>
          </a:r>
          <a:r>
            <a:rPr lang="en-US" sz="2100" kern="1200" dirty="0" err="1"/>
            <a:t>bilan</a:t>
          </a:r>
          <a:r>
            <a:rPr lang="en-US" sz="2100" kern="1200" dirty="0"/>
            <a:t> </a:t>
          </a:r>
          <a:r>
            <a:rPr lang="en-US" sz="2100" kern="1200" dirty="0" err="1"/>
            <a:t>birga</a:t>
          </a:r>
          <a:r>
            <a:rPr lang="en-US" sz="2100" kern="1200" dirty="0"/>
            <a:t>:</a:t>
          </a:r>
          <a:endParaRPr lang="ru-RU" sz="2100" kern="1200" dirty="0"/>
        </a:p>
      </dsp:txBody>
      <dsp:txXfrm>
        <a:off x="86357" y="94389"/>
        <a:ext cx="8108206" cy="159632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09C4AE-F2B2-4E58-A520-0763EB66C1D3}">
      <dsp:nvSpPr>
        <dsp:cNvPr id="0" name=""/>
        <dsp:cNvSpPr/>
      </dsp:nvSpPr>
      <dsp:spPr>
        <a:xfrm>
          <a:off x="642671" y="0"/>
          <a:ext cx="7283609" cy="2400657"/>
        </a:xfrm>
        <a:prstGeom prst="rightArrow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0C63301-19DC-4AB5-A380-132E78B26FCD}">
      <dsp:nvSpPr>
        <dsp:cNvPr id="0" name=""/>
        <dsp:cNvSpPr/>
      </dsp:nvSpPr>
      <dsp:spPr>
        <a:xfrm>
          <a:off x="2510" y="720197"/>
          <a:ext cx="1511281" cy="960262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latin typeface="Times New Roman" pitchFamily="18" charset="0"/>
              <a:cs typeface="Times New Roman" pitchFamily="18" charset="0"/>
            </a:rPr>
            <a:t>хо</a:t>
          </a:r>
          <a:r>
            <a:rPr lang="en-US" sz="1400" kern="1200" dirty="0" err="1">
              <a:latin typeface="Times New Roman" pitchFamily="18" charset="0"/>
              <a:cs typeface="Times New Roman" pitchFamily="18" charset="0"/>
            </a:rPr>
            <a:t>dimlarni</a:t>
          </a:r>
          <a:r>
            <a:rPr lang="en-US" sz="14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>
              <a:latin typeface="Times New Roman" pitchFamily="18" charset="0"/>
              <a:cs typeface="Times New Roman" pitchFamily="18" charset="0"/>
            </a:rPr>
            <a:t>tanlash</a:t>
          </a:r>
          <a:r>
            <a:rPr lang="en-US" sz="14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>
              <a:latin typeface="Times New Roman" pitchFamily="18" charset="0"/>
              <a:cs typeface="Times New Roman" pitchFamily="18" charset="0"/>
            </a:rPr>
            <a:t>va</a:t>
          </a:r>
          <a:r>
            <a:rPr lang="en-US" sz="14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>
              <a:latin typeface="Times New Roman" pitchFamily="18" charset="0"/>
              <a:cs typeface="Times New Roman" pitchFamily="18" charset="0"/>
            </a:rPr>
            <a:t>ishga</a:t>
          </a:r>
          <a:r>
            <a:rPr lang="en-US" sz="14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>
              <a:latin typeface="Times New Roman" pitchFamily="18" charset="0"/>
              <a:cs typeface="Times New Roman" pitchFamily="18" charset="0"/>
            </a:rPr>
            <a:t>yollash</a:t>
          </a:r>
          <a:r>
            <a:rPr lang="en-US" sz="1400" kern="1200" dirty="0">
              <a:latin typeface="Times New Roman" pitchFamily="18" charset="0"/>
              <a:cs typeface="Times New Roman" pitchFamily="18" charset="0"/>
            </a:rPr>
            <a:t> ma</a:t>
          </a:r>
          <a:r>
            <a:rPr lang="ru-RU" sz="1400" kern="1200" dirty="0">
              <a:latin typeface="Times New Roman" pitchFamily="18" charset="0"/>
              <a:cs typeface="Times New Roman" pitchFamily="18" charset="0"/>
            </a:rPr>
            <a:t>хо</a:t>
          </a:r>
          <a:r>
            <a:rPr lang="en-US" sz="1400" kern="1200" dirty="0" err="1">
              <a:latin typeface="Times New Roman" pitchFamily="18" charset="0"/>
              <a:cs typeface="Times New Roman" pitchFamily="18" charset="0"/>
            </a:rPr>
            <a:t>ratini</a:t>
          </a:r>
          <a:r>
            <a:rPr lang="en-US" sz="14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>
              <a:latin typeface="Times New Roman" pitchFamily="18" charset="0"/>
              <a:cs typeface="Times New Roman" pitchFamily="18" charset="0"/>
            </a:rPr>
            <a:t>ba</a:t>
          </a:r>
          <a:r>
            <a:rPr lang="ru-RU" sz="1400" kern="1200" dirty="0">
              <a:latin typeface="Times New Roman" pitchFamily="18" charset="0"/>
              <a:cs typeface="Times New Roman" pitchFamily="18" charset="0"/>
            </a:rPr>
            <a:t>хо</a:t>
          </a:r>
          <a:r>
            <a:rPr lang="en-US" sz="1400" kern="1200" dirty="0">
              <a:latin typeface="Times New Roman" pitchFamily="18" charset="0"/>
              <a:cs typeface="Times New Roman" pitchFamily="18" charset="0"/>
            </a:rPr>
            <a:t>lash; 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9386" y="767073"/>
        <a:ext cx="1417529" cy="866510"/>
      </dsp:txXfrm>
    </dsp:sp>
    <dsp:sp modelId="{2E105182-A0D9-4151-BE78-6F0FEFB4FB66}">
      <dsp:nvSpPr>
        <dsp:cNvPr id="0" name=""/>
        <dsp:cNvSpPr/>
      </dsp:nvSpPr>
      <dsp:spPr>
        <a:xfrm>
          <a:off x="1765672" y="720197"/>
          <a:ext cx="1511281" cy="960262"/>
        </a:xfrm>
        <a:prstGeom prst="roundRect">
          <a:avLst/>
        </a:prstGeom>
        <a:solidFill>
          <a:schemeClr val="accent4">
            <a:hueOff val="-2067965"/>
            <a:satOff val="11611"/>
            <a:lumOff val="-539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>
              <a:latin typeface="Times New Roman" pitchFamily="18" charset="0"/>
              <a:cs typeface="Times New Roman" pitchFamily="18" charset="0"/>
            </a:rPr>
            <a:t>attestatsiyadan</a:t>
          </a:r>
          <a:r>
            <a:rPr lang="en-US" sz="14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>
              <a:latin typeface="Times New Roman" pitchFamily="18" charset="0"/>
              <a:cs typeface="Times New Roman" pitchFamily="18" charset="0"/>
            </a:rPr>
            <a:t>o‘tkazish</a:t>
          </a:r>
          <a:r>
            <a:rPr lang="en-US" sz="1400" kern="1200" dirty="0">
              <a:latin typeface="Times New Roman" pitchFamily="18" charset="0"/>
              <a:cs typeface="Times New Roman" pitchFamily="18" charset="0"/>
            </a:rPr>
            <a:t>; 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812548" y="767073"/>
        <a:ext cx="1417529" cy="866510"/>
      </dsp:txXfrm>
    </dsp:sp>
    <dsp:sp modelId="{45181D4E-CC83-44D2-B69B-4C925CCEA04E}">
      <dsp:nvSpPr>
        <dsp:cNvPr id="0" name=""/>
        <dsp:cNvSpPr/>
      </dsp:nvSpPr>
      <dsp:spPr>
        <a:xfrm>
          <a:off x="3528835" y="720197"/>
          <a:ext cx="1511281" cy="960262"/>
        </a:xfrm>
        <a:prstGeom prst="roundRect">
          <a:avLst/>
        </a:prstGeom>
        <a:solidFill>
          <a:schemeClr val="accent4">
            <a:hueOff val="-4135930"/>
            <a:satOff val="23223"/>
            <a:lumOff val="-1078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>
              <a:latin typeface="Times New Roman" pitchFamily="18" charset="0"/>
              <a:cs typeface="Times New Roman" pitchFamily="18" charset="0"/>
            </a:rPr>
            <a:t>o‘qitish</a:t>
          </a:r>
          <a:r>
            <a:rPr lang="en-US" sz="16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600" kern="1200" dirty="0" err="1">
              <a:latin typeface="Times New Roman" pitchFamily="18" charset="0"/>
              <a:cs typeface="Times New Roman" pitchFamily="18" charset="0"/>
            </a:rPr>
            <a:t>va</a:t>
          </a:r>
          <a:r>
            <a:rPr lang="en-US" sz="16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600" kern="1200" dirty="0" err="1">
              <a:latin typeface="Times New Roman" pitchFamily="18" charset="0"/>
              <a:cs typeface="Times New Roman" pitchFamily="18" charset="0"/>
            </a:rPr>
            <a:t>malakasini</a:t>
          </a:r>
          <a:r>
            <a:rPr lang="en-US" sz="16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>
              <a:latin typeface="Times New Roman" pitchFamily="18" charset="0"/>
              <a:cs typeface="Times New Roman" pitchFamily="18" charset="0"/>
            </a:rPr>
            <a:t>о</a:t>
          </a:r>
          <a:r>
            <a:rPr lang="en-US" sz="1600" kern="1200" dirty="0" err="1">
              <a:latin typeface="Times New Roman" pitchFamily="18" charset="0"/>
              <a:cs typeface="Times New Roman" pitchFamily="18" charset="0"/>
            </a:rPr>
            <a:t>shirish</a:t>
          </a:r>
          <a:r>
            <a:rPr lang="en-US" sz="1600" kern="1200" dirty="0">
              <a:latin typeface="Times New Roman" pitchFamily="18" charset="0"/>
              <a:cs typeface="Times New Roman" pitchFamily="18" charset="0"/>
            </a:rPr>
            <a:t>; 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575711" y="767073"/>
        <a:ext cx="1417529" cy="866510"/>
      </dsp:txXfrm>
    </dsp:sp>
    <dsp:sp modelId="{7B57745C-A558-4C00-91A7-77DAF530E246}">
      <dsp:nvSpPr>
        <dsp:cNvPr id="0" name=""/>
        <dsp:cNvSpPr/>
      </dsp:nvSpPr>
      <dsp:spPr>
        <a:xfrm>
          <a:off x="5291997" y="720197"/>
          <a:ext cx="1511281" cy="960262"/>
        </a:xfrm>
        <a:prstGeom prst="roundRect">
          <a:avLst/>
        </a:prstGeom>
        <a:solidFill>
          <a:schemeClr val="accent4">
            <a:hueOff val="-6203895"/>
            <a:satOff val="34834"/>
            <a:lumOff val="-1617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хо</a:t>
          </a:r>
          <a:r>
            <a:rPr lang="en-US" sz="1600" kern="1200" dirty="0" err="1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dimlar</a:t>
          </a:r>
          <a:r>
            <a:rPr lang="en-US" sz="1600" kern="12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о</a:t>
          </a:r>
          <a:r>
            <a:rPr lang="en-US" sz="1600" kern="1200" dirty="0" err="1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ldiga</a:t>
          </a:r>
          <a:r>
            <a:rPr lang="en-US" sz="1600" kern="12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1600" kern="1200" dirty="0" err="1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aniq</a:t>
          </a:r>
          <a:r>
            <a:rPr lang="en-US" sz="1600" kern="12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1600" kern="1200" dirty="0" err="1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maqsad</a:t>
          </a:r>
          <a:r>
            <a:rPr lang="en-US" sz="1600" kern="12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1600" kern="1200" dirty="0" err="1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va</a:t>
          </a:r>
          <a:r>
            <a:rPr lang="en-US" sz="1600" kern="12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1600" kern="1200" dirty="0" err="1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vazifalar</a:t>
          </a:r>
          <a:r>
            <a:rPr lang="en-US" sz="1600" kern="12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1600" kern="1200" dirty="0" err="1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qo‘yish</a:t>
          </a:r>
          <a:r>
            <a:rPr lang="en-US" sz="1600" kern="12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; </a:t>
          </a:r>
          <a:endParaRPr lang="ru-RU" sz="1600" kern="1200" dirty="0">
            <a:solidFill>
              <a:schemeClr val="accent1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338873" y="767073"/>
        <a:ext cx="1417529" cy="866510"/>
      </dsp:txXfrm>
    </dsp:sp>
    <dsp:sp modelId="{3EC61B79-FD66-4DF3-84C9-43F1D48139B0}">
      <dsp:nvSpPr>
        <dsp:cNvPr id="0" name=""/>
        <dsp:cNvSpPr/>
      </dsp:nvSpPr>
      <dsp:spPr>
        <a:xfrm>
          <a:off x="7055159" y="720197"/>
          <a:ext cx="1511281" cy="960262"/>
        </a:xfrm>
        <a:prstGeom prst="roundRect">
          <a:avLst/>
        </a:prstGeom>
        <a:solidFill>
          <a:schemeClr val="accent4">
            <a:hueOff val="-8271860"/>
            <a:satOff val="46445"/>
            <a:lumOff val="-2156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 err="1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lav</a:t>
          </a:r>
          <a:r>
            <a:rPr lang="ru-RU" sz="1200" kern="12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о</a:t>
          </a:r>
          <a:r>
            <a:rPr lang="en-US" sz="1200" kern="1200" dirty="0" err="1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zimlarni</a:t>
          </a:r>
          <a:r>
            <a:rPr lang="en-US" sz="1200" kern="12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1200" kern="1200" dirty="0" err="1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almashtirib</a:t>
          </a:r>
          <a:r>
            <a:rPr lang="en-US" sz="1200" kern="12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1200" kern="1200" dirty="0" err="1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turish</a:t>
          </a:r>
          <a:r>
            <a:rPr lang="en-US" sz="1200" kern="12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(r</a:t>
          </a:r>
          <a:r>
            <a:rPr lang="ru-RU" sz="1200" kern="12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о</a:t>
          </a:r>
          <a:r>
            <a:rPr lang="en-US" sz="1200" kern="1200" dirty="0" err="1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tatsiya</a:t>
          </a:r>
          <a:r>
            <a:rPr lang="en-US" sz="1200" kern="12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) </a:t>
          </a:r>
          <a:r>
            <a:rPr lang="en-US" sz="1200" kern="1200" dirty="0" err="1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kabilar</a:t>
          </a:r>
          <a:r>
            <a:rPr lang="en-US" sz="1200" kern="12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 yap</a:t>
          </a:r>
          <a:r>
            <a:rPr lang="ru-RU" sz="1200" kern="12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о</a:t>
          </a:r>
          <a:r>
            <a:rPr lang="en-US" sz="1200" kern="12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n </a:t>
          </a:r>
          <a:r>
            <a:rPr lang="en-US" sz="1200" kern="1200" dirty="0" err="1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menejmentining</a:t>
          </a:r>
          <a:r>
            <a:rPr lang="en-US" sz="1200" kern="12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1200" kern="1200" dirty="0" err="1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o‘ziga</a:t>
          </a:r>
          <a:r>
            <a:rPr lang="en-US" sz="1200" kern="12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200" kern="12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хо</a:t>
          </a:r>
          <a:r>
            <a:rPr lang="en-US" sz="1200" kern="12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s </a:t>
          </a:r>
          <a:r>
            <a:rPr lang="ru-RU" sz="1200" kern="12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х</a:t>
          </a:r>
          <a:r>
            <a:rPr lang="en-US" sz="1200" kern="1200" dirty="0" err="1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ususiyatlardandir</a:t>
          </a:r>
          <a:r>
            <a:rPr lang="en-US" sz="1200" kern="12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. </a:t>
          </a:r>
          <a:endParaRPr lang="ru-RU" sz="1200" kern="1200" dirty="0">
            <a:solidFill>
              <a:schemeClr val="accent1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7102035" y="767073"/>
        <a:ext cx="1417529" cy="86651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CB984D-EC23-4A5E-AABF-BDDC60090633}">
      <dsp:nvSpPr>
        <dsp:cNvPr id="0" name=""/>
        <dsp:cNvSpPr/>
      </dsp:nvSpPr>
      <dsp:spPr>
        <a:xfrm>
          <a:off x="0" y="37413"/>
          <a:ext cx="8352928" cy="89505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Ta’sir ko‘rsatish nuqtai nazrdan met</a:t>
          </a:r>
          <a:r>
            <a:rPr lang="ru-RU" sz="1700" kern="1200"/>
            <a:t>о</a:t>
          </a:r>
          <a:r>
            <a:rPr lang="en-US" sz="1700" kern="1200"/>
            <a:t>d deganda esa b</a:t>
          </a:r>
          <a:r>
            <a:rPr lang="ru-RU" sz="1700" kern="1200"/>
            <a:t>о</a:t>
          </a:r>
          <a:r>
            <a:rPr lang="en-US" sz="1700" kern="1200"/>
            <a:t>shqarish funksiyalarini amalga </a:t>
          </a:r>
          <a:r>
            <a:rPr lang="ru-RU" sz="1700" kern="1200"/>
            <a:t>о</a:t>
          </a:r>
          <a:r>
            <a:rPr lang="en-US" sz="1700" kern="1200"/>
            <a:t>shirish uchun b</a:t>
          </a:r>
          <a:r>
            <a:rPr lang="ru-RU" sz="1700" kern="1200"/>
            <a:t>о</a:t>
          </a:r>
          <a:r>
            <a:rPr lang="en-US" sz="1700" kern="1200"/>
            <a:t>shqaruv </a:t>
          </a:r>
          <a:r>
            <a:rPr lang="ru-RU" sz="1700" kern="1200"/>
            <a:t>о</a:t>
          </a:r>
          <a:r>
            <a:rPr lang="en-US" sz="1700" kern="1200"/>
            <a:t>b’ektiga qanday tarzda ta’sir o‘kazish usullari tushuniladi. Bunday usullarga quyidagilar kiradi: </a:t>
          </a:r>
          <a:endParaRPr lang="ru-RU" sz="1700" kern="1200"/>
        </a:p>
      </dsp:txBody>
      <dsp:txXfrm>
        <a:off x="43693" y="81106"/>
        <a:ext cx="8265542" cy="807664"/>
      </dsp:txXfrm>
    </dsp:sp>
    <dsp:sp modelId="{EDB02CE2-EA75-4D12-8A6D-159EC5F9521E}">
      <dsp:nvSpPr>
        <dsp:cNvPr id="0" name=""/>
        <dsp:cNvSpPr/>
      </dsp:nvSpPr>
      <dsp:spPr>
        <a:xfrm>
          <a:off x="0" y="981424"/>
          <a:ext cx="8352928" cy="89505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*funktsi</a:t>
          </a:r>
          <a:r>
            <a:rPr lang="ru-RU" sz="1700" kern="1200"/>
            <a:t>о</a:t>
          </a:r>
          <a:r>
            <a:rPr lang="en-US" sz="1700" kern="1200"/>
            <a:t>nal tizim</a:t>
          </a:r>
          <a:r>
            <a:rPr lang="ru-RU" sz="1700" kern="1200"/>
            <a:t>о</a:t>
          </a:r>
          <a:r>
            <a:rPr lang="en-US" sz="1700" kern="1200"/>
            <a:t>sti </a:t>
          </a:r>
          <a:r>
            <a:rPr lang="ru-RU" sz="1700" kern="1200"/>
            <a:t>о</a:t>
          </a:r>
          <a:r>
            <a:rPr lang="en-US" sz="1700" kern="1200"/>
            <a:t>b’ektlarni b</a:t>
          </a:r>
          <a:r>
            <a:rPr lang="ru-RU" sz="1700" kern="1200"/>
            <a:t>о</a:t>
          </a:r>
          <a:r>
            <a:rPr lang="en-US" sz="1700" kern="1200"/>
            <a:t>shqarish usuli; </a:t>
          </a:r>
          <a:endParaRPr lang="ru-RU" sz="1700" kern="1200"/>
        </a:p>
      </dsp:txBody>
      <dsp:txXfrm>
        <a:off x="43693" y="1025117"/>
        <a:ext cx="8265542" cy="807664"/>
      </dsp:txXfrm>
    </dsp:sp>
    <dsp:sp modelId="{F765A3B7-7B0A-4D0F-9858-E6BCFBFE2396}">
      <dsp:nvSpPr>
        <dsp:cNvPr id="0" name=""/>
        <dsp:cNvSpPr/>
      </dsp:nvSpPr>
      <dsp:spPr>
        <a:xfrm>
          <a:off x="0" y="1925434"/>
          <a:ext cx="8352928" cy="89505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* b</a:t>
          </a:r>
          <a:r>
            <a:rPr lang="ru-RU" sz="1700" kern="1200"/>
            <a:t>о</a:t>
          </a:r>
          <a:r>
            <a:rPr lang="en-US" sz="1700" kern="1200"/>
            <a:t>shqarish funksiyalarini bajarish usullari; </a:t>
          </a:r>
          <a:endParaRPr lang="ru-RU" sz="1700" kern="1200"/>
        </a:p>
      </dsp:txBody>
      <dsp:txXfrm>
        <a:off x="43693" y="1969127"/>
        <a:ext cx="8265542" cy="807664"/>
      </dsp:txXfrm>
    </dsp:sp>
    <dsp:sp modelId="{76AAE537-DF84-4F90-A1E3-ABE9041CC500}">
      <dsp:nvSpPr>
        <dsp:cNvPr id="0" name=""/>
        <dsp:cNvSpPr/>
      </dsp:nvSpPr>
      <dsp:spPr>
        <a:xfrm>
          <a:off x="0" y="2869444"/>
          <a:ext cx="8352928" cy="89505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*b</a:t>
          </a:r>
          <a:r>
            <a:rPr lang="ru-RU" sz="1700" kern="1200"/>
            <a:t>о</a:t>
          </a:r>
          <a:r>
            <a:rPr lang="en-US" sz="1700" kern="1200"/>
            <a:t>shqaruv qar</a:t>
          </a:r>
          <a:r>
            <a:rPr lang="ru-RU" sz="1700" kern="1200"/>
            <a:t>о</a:t>
          </a:r>
          <a:r>
            <a:rPr lang="en-US" sz="1700" kern="1200"/>
            <a:t>rlarini qabul qilish usullari </a:t>
          </a:r>
          <a:endParaRPr lang="ru-RU" sz="1700" kern="1200"/>
        </a:p>
      </dsp:txBody>
      <dsp:txXfrm>
        <a:off x="43693" y="2913137"/>
        <a:ext cx="8265542" cy="8076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04.11.2025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04.11.2025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04.11.2025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04.11.2025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7.xml"/><Relationship Id="rId3" Type="http://schemas.openxmlformats.org/officeDocument/2006/relationships/diagramLayout" Target="../diagrams/layout6.xml"/><Relationship Id="rId7" Type="http://schemas.openxmlformats.org/officeDocument/2006/relationships/diagramData" Target="../diagrams/data7.xml"/><Relationship Id="rId12" Type="http://schemas.openxmlformats.org/officeDocument/2006/relationships/image" Target="../media/image20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11" Type="http://schemas.microsoft.com/office/2007/relationships/diagramDrawing" Target="../diagrams/drawing7.xml"/><Relationship Id="rId5" Type="http://schemas.openxmlformats.org/officeDocument/2006/relationships/diagramColors" Target="../diagrams/colors6.xml"/><Relationship Id="rId10" Type="http://schemas.openxmlformats.org/officeDocument/2006/relationships/diagramColors" Target="../diagrams/colors7.xml"/><Relationship Id="rId4" Type="http://schemas.openxmlformats.org/officeDocument/2006/relationships/diagramQuickStyle" Target="../diagrams/quickStyle6.xml"/><Relationship Id="rId9" Type="http://schemas.openxmlformats.org/officeDocument/2006/relationships/diagramQuickStyle" Target="../diagrams/quickStyle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5315" y="0"/>
            <a:ext cx="939653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-292516" y="13473"/>
            <a:ext cx="7175351" cy="1793167"/>
          </a:xfrm>
        </p:spPr>
        <p:txBody>
          <a:bodyPr/>
          <a:lstStyle/>
          <a:p>
            <a:pPr marL="182880" indent="0">
              <a:buNone/>
            </a:pPr>
            <a:r>
              <a:rPr lang="en-US" dirty="0"/>
              <a:t>MENEJMENTNING NAZARIY ASOSLARI</a:t>
            </a:r>
            <a:br>
              <a:rPr lang="uz-Latn-UZ" dirty="0"/>
            </a:br>
            <a:br>
              <a:rPr lang="uz-Latn-UZ" dirty="0"/>
            </a:br>
            <a:br>
              <a:rPr lang="uz-Latn-UZ" dirty="0"/>
            </a:br>
            <a:br>
              <a:rPr lang="uz-Latn-UZ" dirty="0"/>
            </a:br>
            <a:br>
              <a:rPr lang="uz-Latn-UZ" dirty="0"/>
            </a:br>
            <a:br>
              <a:rPr lang="uz-Latn-UZ" dirty="0"/>
            </a:br>
            <a:r>
              <a:rPr lang="uz-Latn-UZ" sz="2400" dirty="0"/>
              <a:t>PhD Safiyeva Nigora Nurmuxamadovna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9484636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511050786"/>
              </p:ext>
            </p:extLst>
          </p:nvPr>
        </p:nvGraphicFramePr>
        <p:xfrm>
          <a:off x="1475656" y="1844824"/>
          <a:ext cx="5637010" cy="41044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692696"/>
            <a:ext cx="7175351" cy="1793167"/>
          </a:xfrm>
        </p:spPr>
        <p:txBody>
          <a:bodyPr/>
          <a:lstStyle/>
          <a:p>
            <a:pPr algn="ctr"/>
            <a:r>
              <a:rPr lang="en-US" dirty="0">
                <a:latin typeface="Times New Roman" pitchFamily="18" charset="0"/>
                <a:cs typeface="Times New Roman" pitchFamily="18" charset="0"/>
              </a:rPr>
              <a:t>REJA: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59400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188640"/>
            <a:ext cx="7776864" cy="3474720"/>
          </a:xfrm>
        </p:spPr>
        <p:txBody>
          <a:bodyPr/>
          <a:lstStyle/>
          <a:p>
            <a:pPr marL="45720" indent="0">
              <a:buNone/>
            </a:pPr>
            <a:r>
              <a:rPr lang="en-US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Menejment</a:t>
            </a: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iqtisodiy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nuqtai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nazaridan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bu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avvalo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hamma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iqtisodiy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muammolarni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boshqarish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tizimi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insonlarni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boshqarish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Menejment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ijtimoiy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nuqtayi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nazaridan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bu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avvalo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mehnat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jamoalari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ijtimoiy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talablarini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qondirish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insonni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tarbiyalash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Menejment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jarayoni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texnologiyasi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esa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boshqaruv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apparati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xodim­larining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bajarayotgan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amaliy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ishlaridir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92896"/>
            <a:ext cx="9144000" cy="4365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158446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625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95536" y="0"/>
            <a:ext cx="8568952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i="1" dirty="0" err="1">
                <a:latin typeface="Times New Roman" pitchFamily="18" charset="0"/>
                <a:cs typeface="Times New Roman" pitchFamily="18" charset="0"/>
              </a:rPr>
              <a:t>Menejment</a:t>
            </a:r>
            <a:r>
              <a:rPr lang="en-US" sz="32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tushunchasi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tor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ma’noda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biror-bir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tashkilot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maqsadini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aniqlash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unga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erishish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uchun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zarur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bo'lgan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rejalashtirish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tashkil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etish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nazorat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jarayonlarining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foyda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keltirishi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, samara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berishi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faoliyat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yo‘nalishini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qanchalik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to‘g‘ri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tanlay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bilishga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qarorlar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qabul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qila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olishga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hamda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uning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boshqarilishini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nazorat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qilishga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bu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jarayon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borishiga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bog'liq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bo'ladi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62646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00375"/>
            <a:ext cx="9144000" cy="3857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1520" y="14270"/>
            <a:ext cx="8424936" cy="3849608"/>
          </a:xfrm>
        </p:spPr>
        <p:txBody>
          <a:bodyPr>
            <a:normAutofit fontScale="92500"/>
          </a:bodyPr>
          <a:lstStyle/>
          <a:p>
            <a:pPr marL="45720" indent="0">
              <a:buNone/>
            </a:pPr>
            <a:r>
              <a:rPr lang="en-US" sz="2600" b="1" i="1" u="sng" dirty="0" err="1">
                <a:latin typeface="Times New Roman" pitchFamily="18" charset="0"/>
                <a:cs typeface="Times New Roman" pitchFamily="18" charset="0"/>
              </a:rPr>
              <a:t>Menejment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keng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ma'noli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tushuncha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sifatida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jahondagi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menejment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uni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tashkil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etishning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nazariyotchilaridan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biri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Piter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Druker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aytganidek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, «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alohida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faoliyat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turi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bo'lib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tashkil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etilmagan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betartib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ommani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bir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maqsadga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yo'naltirilgan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samarali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unumli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guruhga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jamiyatga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aylantiradigan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ijtimoiy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o‘zgarishlarni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rag‘batlantiruvchi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element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hisoblanadi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».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Menejment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nafaqat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korxona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doirasida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qolaversa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butun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bir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jamivat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davlatni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o‘z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tanlagan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yo'li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maqsad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intilishlariga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yetaklovchi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iqtisodiyotni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kuchli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barqaror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ishlovchi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mexanizmga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aylantirishda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muhim</a:t>
            </a:r>
            <a:r>
              <a:rPr lang="en-US" sz="2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ta’sir</a:t>
            </a:r>
            <a:r>
              <a:rPr lang="en-US" sz="2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etuvchi</a:t>
            </a:r>
            <a:r>
              <a:rPr lang="en-US" sz="2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kuch</a:t>
            </a:r>
            <a:r>
              <a:rPr lang="en-US" sz="2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hisoblanadi</a:t>
            </a:r>
            <a:r>
              <a:rPr lang="en-US" sz="2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970249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79512" y="260648"/>
            <a:ext cx="8712968" cy="1113304"/>
          </a:xfrm>
        </p:spPr>
        <p:txBody>
          <a:bodyPr/>
          <a:lstStyle/>
          <a:p>
            <a:pPr marL="45720" indent="0">
              <a:buNone/>
            </a:pP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Menejmentni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jamiyatning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iqtisodiy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negizi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bog'lab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shu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birga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ikki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tashkiliy-texnikaviy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ijtimoiy-iqtisodiy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tomonlarini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hisobga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holda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o'rganish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lozim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4437112"/>
            <a:ext cx="849694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Tashkiliy-texnikaviy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boshqaruv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aniq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iste’mol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qiymatini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olish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uchun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mahsulot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tayyorlashda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mehnat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taqsimoti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kooperatsiyasi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ajralib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turadi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Ijtimoiy-iqtisodiy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boshqaruv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mavjud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ishlab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chiqarish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munosabatlari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bog'liq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bo'lib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boshqarish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maqsad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larini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belgilaydi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Tashkiliy-texnikaviy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boshqaruv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mehnat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unumdor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ligi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ishlab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chiqarish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samaradorligining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oshishi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uchun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sharoit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yaratishga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imkon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beruvchi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faoliyat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turidan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iboratdir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40768"/>
            <a:ext cx="9144000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565164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1520" y="332656"/>
            <a:ext cx="8640960" cy="3474720"/>
          </a:xfrm>
        </p:spPr>
        <p:txBody>
          <a:bodyPr/>
          <a:lstStyle/>
          <a:p>
            <a:r>
              <a:rPr lang="en-US" dirty="0" err="1"/>
              <a:t>Ijtimoiy-iqtisodiy</a:t>
            </a:r>
            <a:r>
              <a:rPr lang="en-US" dirty="0"/>
              <a:t> </a:t>
            </a:r>
            <a:r>
              <a:rPr lang="en-US" dirty="0" err="1"/>
              <a:t>menejmentning</a:t>
            </a:r>
            <a:r>
              <a:rPr lang="en-US" dirty="0"/>
              <a:t> </a:t>
            </a:r>
            <a:r>
              <a:rPr lang="en-US" dirty="0" err="1"/>
              <a:t>maqsadi</a:t>
            </a:r>
            <a:r>
              <a:rPr lang="en-US" dirty="0"/>
              <a:t> </a:t>
            </a:r>
            <a:r>
              <a:rPr lang="en-US" dirty="0" err="1"/>
              <a:t>ishlovchilar</a:t>
            </a:r>
            <a:r>
              <a:rPr lang="en-US" dirty="0"/>
              <a:t> </a:t>
            </a:r>
            <a:r>
              <a:rPr lang="en-US" dirty="0" err="1"/>
              <a:t>samarali</a:t>
            </a:r>
            <a:r>
              <a:rPr lang="en-US" dirty="0"/>
              <a:t> </a:t>
            </a:r>
            <a:r>
              <a:rPr lang="en-US" dirty="0" err="1"/>
              <a:t>mehnat</a:t>
            </a:r>
            <a:r>
              <a:rPr lang="en-US" dirty="0"/>
              <a:t> </a:t>
            </a:r>
            <a:r>
              <a:rPr lang="en-US" dirty="0" err="1"/>
              <a:t>qilishi</a:t>
            </a:r>
            <a:r>
              <a:rPr lang="en-US" dirty="0"/>
              <a:t> </a:t>
            </a:r>
            <a:r>
              <a:rPr lang="en-US" dirty="0" err="1"/>
              <a:t>uchun</a:t>
            </a:r>
            <a:r>
              <a:rPr lang="en-US" dirty="0"/>
              <a:t> </a:t>
            </a:r>
            <a:r>
              <a:rPr lang="en-US" dirty="0" err="1"/>
              <a:t>sharoit</a:t>
            </a:r>
            <a:r>
              <a:rPr lang="en-US" dirty="0"/>
              <a:t> </a:t>
            </a:r>
            <a:r>
              <a:rPr lang="en-US" dirty="0" err="1"/>
              <a:t>yaratish</a:t>
            </a:r>
            <a:r>
              <a:rPr lang="en-US" dirty="0"/>
              <a:t>, </a:t>
            </a:r>
            <a:r>
              <a:rPr lang="en-US" dirty="0" err="1"/>
              <a:t>ularni</a:t>
            </a:r>
            <a:r>
              <a:rPr lang="en-US" dirty="0"/>
              <a:t> </a:t>
            </a:r>
            <a:r>
              <a:rPr lang="en-US" dirty="0" err="1"/>
              <a:t>ijtimoiy</a:t>
            </a:r>
            <a:r>
              <a:rPr lang="en-US" dirty="0"/>
              <a:t> </a:t>
            </a:r>
            <a:r>
              <a:rPr lang="en-US" dirty="0" err="1"/>
              <a:t>himoya</a:t>
            </a:r>
            <a:r>
              <a:rPr lang="en-US" dirty="0"/>
              <a:t> </a:t>
            </a:r>
            <a:r>
              <a:rPr lang="en-US" dirty="0" err="1"/>
              <a:t>qilishning</a:t>
            </a:r>
            <a:r>
              <a:rPr lang="en-US" dirty="0"/>
              <a:t> </a:t>
            </a:r>
            <a:r>
              <a:rPr lang="en-US" dirty="0" err="1"/>
              <a:t>ishonchli</a:t>
            </a:r>
            <a:r>
              <a:rPr lang="en-US" dirty="0"/>
              <a:t> </a:t>
            </a:r>
            <a:r>
              <a:rPr lang="en-US" dirty="0" err="1"/>
              <a:t>umumdavlat</a:t>
            </a:r>
            <a:r>
              <a:rPr lang="en-US" dirty="0"/>
              <a:t> </a:t>
            </a:r>
            <a:r>
              <a:rPr lang="en-US" dirty="0" err="1"/>
              <a:t>tizimini</a:t>
            </a:r>
            <a:r>
              <a:rPr lang="en-US" dirty="0"/>
              <a:t> </a:t>
            </a:r>
            <a:r>
              <a:rPr lang="en-US" dirty="0" err="1"/>
              <a:t>shakllantirish</a:t>
            </a:r>
            <a:r>
              <a:rPr lang="en-US" dirty="0"/>
              <a:t>, </a:t>
            </a:r>
            <a:r>
              <a:rPr lang="en-US" dirty="0" err="1"/>
              <a:t>bandlikni</a:t>
            </a:r>
            <a:r>
              <a:rPr lang="en-US" dirty="0"/>
              <a:t> </a:t>
            </a:r>
            <a:r>
              <a:rPr lang="en-US" dirty="0" err="1"/>
              <a:t>ta’minlash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aholining</a:t>
            </a:r>
            <a:r>
              <a:rPr lang="en-US" dirty="0"/>
              <a:t> </a:t>
            </a:r>
            <a:r>
              <a:rPr lang="en-US" dirty="0" err="1"/>
              <a:t>kam</a:t>
            </a:r>
            <a:r>
              <a:rPr lang="en-US" dirty="0"/>
              <a:t> </a:t>
            </a:r>
            <a:r>
              <a:rPr lang="en-US" dirty="0" err="1"/>
              <a:t>ta’minlangan</a:t>
            </a:r>
            <a:r>
              <a:rPr lang="en-US" dirty="0"/>
              <a:t> </a:t>
            </a:r>
            <a:r>
              <a:rPr lang="en-US" dirty="0" err="1"/>
              <a:t>qatlamlarini</a:t>
            </a:r>
            <a:r>
              <a:rPr lang="en-US" dirty="0"/>
              <a:t> </a:t>
            </a:r>
            <a:r>
              <a:rPr lang="en-US" dirty="0" err="1"/>
              <a:t>qo‘llab-quvvatlashdan</a:t>
            </a:r>
            <a:r>
              <a:rPr lang="en-US" dirty="0"/>
              <a:t> </a:t>
            </a:r>
            <a:r>
              <a:rPr lang="en-US" dirty="0" err="1"/>
              <a:t>iboratdir</a:t>
            </a:r>
            <a:r>
              <a:rPr lang="en-US" dirty="0"/>
              <a:t>.</a:t>
            </a: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64904"/>
            <a:ext cx="9144000" cy="4308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68404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612845"/>
            <a:ext cx="8712968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200" b="1" dirty="0" err="1">
                <a:latin typeface="Times New Roman" pitchFamily="18" charset="0"/>
                <a:cs typeface="Times New Roman" pitchFamily="18" charset="0"/>
              </a:rPr>
              <a:t>Menejmentning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>
                <a:latin typeface="Times New Roman" pitchFamily="18" charset="0"/>
                <a:cs typeface="Times New Roman" pitchFamily="18" charset="0"/>
              </a:rPr>
              <a:t>mohiyati</a:t>
            </a:r>
            <a:r>
              <a:rPr lang="en-US" sz="2200" b="1" dirty="0">
                <a:latin typeface="Times New Roman" pitchFamily="18" charset="0"/>
                <a:cs typeface="Times New Roman" pitchFamily="18" charset="0"/>
              </a:rPr>
              <a:t> -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ijtimoiy-iqtisodiy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munosabatlar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darajasi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ishlab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chiqarish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kuchlarining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rivojlanishi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iqtisodiy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aloqalarning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murakkablashuvi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kengayib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boradi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Menejment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ishlab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chiqarish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jarayonida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ishlab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chiqarish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vositalariga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mulkchilikning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turli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shakllari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mavjud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bo'lgan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sharoitda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ishlab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chiqaruvchilar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o‘rtasida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raqobatni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shakllantirish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foydani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maksimallashtirishga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qaratilgan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bo‘lsa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, u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butun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bir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iqtisodiy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tizimda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ishlab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chiqarish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evaziga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jamiyat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ehtiyojini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qondira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oladigan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bozor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infratuzilmasi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elementlari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ularning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o‘zaro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aloqasini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ta’minlovchi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mexanizmning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barqaror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ishlashiga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har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bir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fuqaro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guruh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uyushma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tashkilot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muassasalar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manfaatlarini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e’tiborga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olgan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holda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ularni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jahon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sahnasida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o‘z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o'rniga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ega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bo'lishiga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qaratilgan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bo'ladi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79763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5536" y="116632"/>
            <a:ext cx="7992888" cy="347472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Menejment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usullari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kishilarni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jamiyatning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obyektiv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ijtimoiy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iqtisodiy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rivojlanish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qonunlari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talablarini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bajarishga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undaydi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aniq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usul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uslub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maqsadga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erishish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yo'lini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ifodalaydi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Demak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marL="45720" indent="0">
              <a:buNone/>
            </a:pP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Menejment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uslubi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ishchi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xodimlarga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umuman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menejment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obyektiga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qo'yilgan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maqsadga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erishish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jarayonida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faoliya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tini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muvofiqlashtirishdir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Menejmentning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maxsus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izlanish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usullari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sifatida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quyidagilarni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keltirish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mumkin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36913"/>
            <a:ext cx="9144000" cy="4221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92803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586893692"/>
              </p:ext>
            </p:extLst>
          </p:nvPr>
        </p:nvGraphicFramePr>
        <p:xfrm>
          <a:off x="539552" y="404664"/>
          <a:ext cx="7848872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492971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508646103"/>
              </p:ext>
            </p:extLst>
          </p:nvPr>
        </p:nvGraphicFramePr>
        <p:xfrm>
          <a:off x="1143000" y="731520"/>
          <a:ext cx="6400800" cy="57218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640470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484784"/>
            <a:ext cx="9036496" cy="3672408"/>
          </a:xfrm>
        </p:spPr>
        <p:txBody>
          <a:bodyPr/>
          <a:lstStyle/>
          <a:p>
            <a:pPr marL="0" lvl="0" indent="0" algn="ctr">
              <a:buNone/>
            </a:pPr>
            <a:r>
              <a:rPr lang="en-US" sz="7200" dirty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7200" dirty="0" err="1">
                <a:latin typeface="Times New Roman" pitchFamily="18" charset="0"/>
                <a:cs typeface="Times New Roman" pitchFamily="18" charset="0"/>
              </a:rPr>
              <a:t>Boshqarish</a:t>
            </a:r>
            <a:r>
              <a:rPr lang="ru-RU" sz="7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7200" dirty="0" err="1">
                <a:latin typeface="Times New Roman" pitchFamily="18" charset="0"/>
                <a:cs typeface="Times New Roman" pitchFamily="18" charset="0"/>
              </a:rPr>
              <a:t>funktsiyalari</a:t>
            </a:r>
            <a:r>
              <a:rPr lang="ru-RU" sz="7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7200" dirty="0" err="1">
                <a:latin typeface="Times New Roman" pitchFamily="18" charset="0"/>
                <a:cs typeface="Times New Roman" pitchFamily="18" charset="0"/>
              </a:rPr>
              <a:t>mazmuni</a:t>
            </a:r>
            <a:r>
              <a:rPr lang="ru-RU" sz="7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72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ru-RU" sz="7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7200" dirty="0" err="1">
                <a:latin typeface="Times New Roman" pitchFamily="18" charset="0"/>
                <a:cs typeface="Times New Roman" pitchFamily="18" charset="0"/>
              </a:rPr>
              <a:t>mohiyati</a:t>
            </a:r>
            <a:br>
              <a:rPr lang="ru-RU" sz="7200" dirty="0">
                <a:latin typeface="Times New Roman" pitchFamily="18" charset="0"/>
                <a:cs typeface="Times New Roman" pitchFamily="18" charset="0"/>
              </a:rPr>
            </a:br>
            <a:endParaRPr lang="ru-RU" sz="7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56111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3528" y="404664"/>
            <a:ext cx="8712968" cy="5904656"/>
          </a:xfrm>
        </p:spPr>
        <p:txBody>
          <a:bodyPr>
            <a:normAutofit/>
          </a:bodyPr>
          <a:lstStyle/>
          <a:p>
            <a:r>
              <a:rPr lang="en-US" sz="25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Dastlab</a:t>
            </a:r>
            <a:r>
              <a:rPr lang="en-US" sz="25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"</a:t>
            </a:r>
            <a:r>
              <a:rPr lang="en-US" sz="25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funktsiya</a:t>
            </a:r>
            <a:r>
              <a:rPr lang="en-US" sz="25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" </a:t>
            </a:r>
            <a:r>
              <a:rPr lang="en-US" sz="25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5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"</a:t>
            </a:r>
            <a:r>
              <a:rPr lang="en-US" sz="25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vazifa</a:t>
            </a:r>
            <a:r>
              <a:rPr lang="en-US" sz="25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" </a:t>
            </a:r>
            <a:r>
              <a:rPr lang="en-US" sz="25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iboralarining</a:t>
            </a:r>
            <a:r>
              <a:rPr lang="en-US" sz="25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lugʻaviy</a:t>
            </a:r>
            <a:r>
              <a:rPr lang="en-US" sz="25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ma'nosi</a:t>
            </a:r>
            <a:r>
              <a:rPr lang="en-US" sz="25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toʻgʻrisida</a:t>
            </a:r>
            <a:r>
              <a:rPr lang="en-US" sz="25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ikki</a:t>
            </a:r>
            <a:r>
              <a:rPr lang="en-US" sz="25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ogʻiz</a:t>
            </a:r>
            <a:r>
              <a:rPr lang="en-US" sz="25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soʻz</a:t>
            </a:r>
            <a:r>
              <a:rPr lang="en-US" sz="25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"</a:t>
            </a:r>
            <a:r>
              <a:rPr lang="en-US" sz="25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Funktsiya</a:t>
            </a:r>
            <a:r>
              <a:rPr lang="en-US" sz="25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" -</a:t>
            </a:r>
            <a:r>
              <a:rPr lang="en-US" sz="25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bu</a:t>
            </a:r>
            <a:r>
              <a:rPr lang="en-US" sz="25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lotincha</a:t>
            </a:r>
            <a:r>
              <a:rPr lang="en-US" sz="25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soʻz</a:t>
            </a:r>
            <a:r>
              <a:rPr lang="en-US" sz="25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boʻlib</a:t>
            </a:r>
            <a:r>
              <a:rPr lang="en-US" sz="25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5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biror</a:t>
            </a:r>
            <a:r>
              <a:rPr lang="en-US" sz="25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kimsa</a:t>
            </a:r>
            <a:r>
              <a:rPr lang="en-US" sz="25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yoki</a:t>
            </a:r>
            <a:r>
              <a:rPr lang="en-US" sz="25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narsaning</a:t>
            </a:r>
            <a:r>
              <a:rPr lang="en-US" sz="25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ish</a:t>
            </a:r>
            <a:r>
              <a:rPr lang="en-US" sz="25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5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faoliyat</a:t>
            </a:r>
            <a:r>
              <a:rPr lang="en-US" sz="25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doirasi</a:t>
            </a:r>
            <a:r>
              <a:rPr lang="en-US" sz="25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5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vazifasi</a:t>
            </a:r>
            <a:r>
              <a:rPr lang="en-US" sz="25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degan</a:t>
            </a:r>
            <a:r>
              <a:rPr lang="en-US" sz="25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ma'nolarni</a:t>
            </a:r>
            <a:r>
              <a:rPr lang="en-US" sz="25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bildiradi</a:t>
            </a:r>
            <a:r>
              <a:rPr lang="en-US" sz="25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25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"</a:t>
            </a:r>
            <a:r>
              <a:rPr lang="en-US" sz="25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Vazifa</a:t>
            </a:r>
            <a:r>
              <a:rPr lang="en-US" sz="25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"-</a:t>
            </a:r>
            <a:r>
              <a:rPr lang="en-US" sz="25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bu</a:t>
            </a:r>
            <a:r>
              <a:rPr lang="en-US" sz="25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amalga</a:t>
            </a:r>
            <a:r>
              <a:rPr lang="en-US" sz="25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oshirilishi</a:t>
            </a:r>
            <a:r>
              <a:rPr lang="en-US" sz="25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5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hal</a:t>
            </a:r>
            <a:r>
              <a:rPr lang="en-US" sz="25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qilinishi</a:t>
            </a:r>
            <a:r>
              <a:rPr lang="en-US" sz="25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lozim</a:t>
            </a:r>
            <a:r>
              <a:rPr lang="en-US" sz="25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boʻlgan</a:t>
            </a:r>
            <a:r>
              <a:rPr lang="en-US" sz="25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masala, </a:t>
            </a:r>
            <a:r>
              <a:rPr lang="en-US" sz="25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oʻrganilishi</a:t>
            </a:r>
            <a:r>
              <a:rPr lang="en-US" sz="25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lozim</a:t>
            </a:r>
            <a:r>
              <a:rPr lang="en-US" sz="25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boʻlgan</a:t>
            </a:r>
            <a:r>
              <a:rPr lang="en-US" sz="25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5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koʻzda</a:t>
            </a:r>
            <a:r>
              <a:rPr lang="en-US" sz="25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tutilgan</a:t>
            </a:r>
            <a:r>
              <a:rPr lang="en-US" sz="25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maqsad</a:t>
            </a:r>
            <a:r>
              <a:rPr lang="en-US" sz="25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5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yoki</a:t>
            </a:r>
            <a:r>
              <a:rPr lang="en-US" sz="25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biror-bir</a:t>
            </a:r>
            <a:r>
              <a:rPr lang="en-US" sz="25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topshiriq</a:t>
            </a:r>
            <a:r>
              <a:rPr lang="en-US" sz="25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5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xizmat</a:t>
            </a:r>
            <a:r>
              <a:rPr lang="en-US" sz="25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5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yumush</a:t>
            </a:r>
            <a:r>
              <a:rPr lang="en-US" sz="25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5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xizmat</a:t>
            </a:r>
            <a:r>
              <a:rPr lang="en-US" sz="25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lavozimi</a:t>
            </a:r>
            <a:r>
              <a:rPr lang="en-US" sz="25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5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mansab</a:t>
            </a:r>
            <a:r>
              <a:rPr lang="en-US" sz="25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5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amal</a:t>
            </a:r>
            <a:r>
              <a:rPr lang="en-US" sz="25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5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demakdir</a:t>
            </a:r>
            <a:r>
              <a:rPr lang="en-US" sz="25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25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"</a:t>
            </a:r>
            <a:r>
              <a:rPr lang="en-US" sz="25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Funktsiya</a:t>
            </a:r>
            <a:r>
              <a:rPr lang="en-US" sz="25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" </a:t>
            </a:r>
            <a:r>
              <a:rPr lang="en-US" sz="25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tushunchasi</a:t>
            </a:r>
            <a:r>
              <a:rPr lang="en-US" sz="25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"</a:t>
            </a:r>
            <a:r>
              <a:rPr lang="en-US" sz="25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vazifa</a:t>
            </a:r>
            <a:r>
              <a:rPr lang="en-US" sz="25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" </a:t>
            </a:r>
            <a:r>
              <a:rPr lang="en-US" sz="25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tushunchasiga</a:t>
            </a:r>
            <a:r>
              <a:rPr lang="en-US" sz="25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nisbatan</a:t>
            </a:r>
            <a:r>
              <a:rPr lang="en-US" sz="25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torroq</a:t>
            </a:r>
            <a:r>
              <a:rPr lang="en-US" sz="25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5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ma'noga</a:t>
            </a:r>
            <a:r>
              <a:rPr lang="en-US" sz="25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ega</a:t>
            </a:r>
            <a:r>
              <a:rPr lang="en-US" sz="25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Zero, </a:t>
            </a:r>
            <a:r>
              <a:rPr lang="en-US" sz="25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funktsiya</a:t>
            </a:r>
            <a:r>
              <a:rPr lang="en-US" sz="25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faqat</a:t>
            </a:r>
            <a:r>
              <a:rPr lang="en-US" sz="25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oʻz</a:t>
            </a:r>
            <a:r>
              <a:rPr lang="en-US" sz="25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faoliyat</a:t>
            </a:r>
            <a:r>
              <a:rPr lang="en-US" sz="25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doirasidagi</a:t>
            </a:r>
            <a:r>
              <a:rPr lang="en-US" sz="25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vazifalarni</a:t>
            </a:r>
            <a:r>
              <a:rPr lang="en-US" sz="25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oʻz</a:t>
            </a:r>
            <a:r>
              <a:rPr lang="en-US" sz="25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ichiga</a:t>
            </a:r>
            <a:r>
              <a:rPr lang="en-US" sz="25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oladi</a:t>
            </a:r>
            <a:r>
              <a:rPr lang="en-US" sz="25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en-US" sz="25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"</a:t>
            </a:r>
            <a:r>
              <a:rPr lang="en-US" sz="25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Vazifa</a:t>
            </a:r>
            <a:r>
              <a:rPr lang="en-US" sz="25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" </a:t>
            </a:r>
            <a:r>
              <a:rPr lang="en-US" sz="25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esa</a:t>
            </a:r>
            <a:r>
              <a:rPr lang="en-US" sz="25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oʻz</a:t>
            </a:r>
            <a:r>
              <a:rPr lang="en-US" sz="25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faoliyat</a:t>
            </a:r>
            <a:r>
              <a:rPr lang="en-US" sz="25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doirasidan</a:t>
            </a:r>
            <a:r>
              <a:rPr lang="en-US" sz="25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tashqarida</a:t>
            </a:r>
            <a:r>
              <a:rPr lang="en-US" sz="25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ham </a:t>
            </a:r>
            <a:r>
              <a:rPr lang="en-US" sz="25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boʻlishi</a:t>
            </a:r>
            <a:r>
              <a:rPr lang="en-US" sz="25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mumkin</a:t>
            </a:r>
            <a:endParaRPr lang="en-US" sz="25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350646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8568952" cy="6741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734592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736252011"/>
              </p:ext>
            </p:extLst>
          </p:nvPr>
        </p:nvGraphicFramePr>
        <p:xfrm>
          <a:off x="251520" y="335846"/>
          <a:ext cx="8064896" cy="60016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78736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116632"/>
            <a:ext cx="8496944" cy="62324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100" b="1" i="1" u="sng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Rejalashtirish</a:t>
            </a:r>
            <a:r>
              <a:rPr lang="en-US" sz="2100" b="1" i="1" u="sng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Menejmentning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bosh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funktsiyasi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rejalashtirish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hisoblanadi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Tadbirkor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yoki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boshqaruvchi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uni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amalga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oshirishda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hozirgi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vaqtda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tashkilotdagi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vaziyatni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uning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istiqbolini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har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tomonlama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mukammal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tahlil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qilishi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asosida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keyingi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davr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uchun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maqsadi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vazifalarini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shakllantiradi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harakatlar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strategiyasini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ishlab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chiqadi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nihoyat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ularni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amalga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oshirishning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zaruriy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rejalarini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Rejalarni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tuzishda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quyidagi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tamoyillardan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foydalaniladi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rejalashtirishning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to’liqligi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rejalashtirishda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tashkilotni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rivojlantirish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uchun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muhim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hisoblangan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barcha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vaziyatlar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voqealar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jarayonlar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hisobga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olinishi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kerak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rejalashtirishning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aniqligi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rejalarni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tuzishda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bashoratning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aniqligini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ta’minlovchi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taktikalar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tartiblar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vositalar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zamonaviy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usullardan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foydalaniladi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rejalashtirishning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ochiqliligi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tiniqliligi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rejalash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tirishning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maqsadi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o’lchamlari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tashkilotning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barcha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a’zolari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uchun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tushunarli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bo’lishi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uchun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shakllar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standartlar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oddiy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yengil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izohlarda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tavsiflarda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berilishi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kerak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rejalashtirishning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uzluksizligi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rejalashtirish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bir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marotabalik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dalolatnoma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emas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, u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uzluksiz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doimiy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jarayon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rejalashtirishning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iqtisodliligi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rejalashtirishning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xarajatlari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rejalashtirishdan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olinadigan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foydaga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mos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mutanosib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bo’lishi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kerak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1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41798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5556" y="260648"/>
            <a:ext cx="8496944" cy="5649808"/>
          </a:xfrm>
        </p:spPr>
        <p:txBody>
          <a:bodyPr>
            <a:noAutofit/>
          </a:bodyPr>
          <a:lstStyle/>
          <a:p>
            <a:r>
              <a:rPr lang="en-US" sz="2100" b="1" i="1" u="sng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Tashkillashtirish</a:t>
            </a:r>
            <a:r>
              <a:rPr lang="en-US" sz="2100" b="1" i="1" u="sng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b="1" i="1" u="sng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funktsiyasi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Tashkillashtirish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funktsiyasi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rejalashtirilgan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maqsadlarga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erishish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uchun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aniq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sharoitlar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yaratishga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qaratilgan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tayinlangan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Menejmentning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bu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funktsiyasi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yordamida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korxonani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rivojlantirish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uchun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qabul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qilingan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strategiyani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joriy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qilish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maqsadida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rejada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belgilangan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vazifalarni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bajarish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ta’minlanadi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Buning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uchun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quyidagilar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bajarilishi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kerak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zaruriy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resurslar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ijrochilarni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belgilash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topshiriqlarni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taqsimlash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personalning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ishi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uchun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zaruriy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bo’lgan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moliyani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asbob-uskunani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xarajatli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materiallarni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ish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joylari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xonalarni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ta’minlash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ijrochilarning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ishlarini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vaqt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bo’yicha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muvofiqlashtirish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qatnashuvchilarning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kooperatsiyasini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yo’lga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qo’yish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o’zaro</a:t>
            </a:r>
            <a:endParaRPr lang="en-US" sz="21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axborotlar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nazoratni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ta’minlash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Qayd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qilingan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vazifalar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korxonaning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tashkiliy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tarkiblarini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yaratish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yo’li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amalga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oshiriladi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Shunday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qilib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tashkillashtirish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funktsiyasi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ishlab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chiqarish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jarayonlarni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rejalarda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qabul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qilingan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qarorlarni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eng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samarali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maqsadlar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barcha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elementlarning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vaqt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kenglik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bo’yicha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tejamli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qo’shilishini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ta’minlaydi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1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71813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1520" y="22940"/>
            <a:ext cx="8640960" cy="3474720"/>
          </a:xfrm>
        </p:spPr>
        <p:txBody>
          <a:bodyPr/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dirty="0"/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Motivlashtirish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funktsiyasi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Motivlashtirish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funksiyasining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faoliyati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aniq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maqsadli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yo’nalishi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insonning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faoliyatga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qiziqishi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hissiyoti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tuyg’ularini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uyg’otish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yo’li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rejalarda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qo’yilganlarni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maqsadlarni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bajarish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uchun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samarali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mehnat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qilishini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ta’minlashdan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iborat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Buning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uchun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ularni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iqtisodiy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ma’naviy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rag’batlantirish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amalga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oshiriladi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o’z-o’zini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rivojlantirish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ishchilarning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ijodiy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salohiyati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o’sishi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uchun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sharoitlar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yaratiladi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92896"/>
            <a:ext cx="9144000" cy="4365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69945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15516" y="44624"/>
            <a:ext cx="8712968" cy="2808312"/>
          </a:xfrm>
        </p:spPr>
        <p:txBody>
          <a:bodyPr>
            <a:normAutofit lnSpcReduction="10000"/>
          </a:bodyPr>
          <a:lstStyle/>
          <a:p>
            <a:pPr marL="45720" indent="0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4.Nazorat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funktsiyasi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Nazorat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funktsiyasi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boshqaruv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siklini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xulosalaydi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oxiriga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yetkazadi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barcha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funktsiyalarni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samarali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amalga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oshirishni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kafolatlaydi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Nazorat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yuzaga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kelib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chiqadigan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muammolarning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jiddiy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mojarolarga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aylanib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ketmasligini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aniqlaydi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hal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45720" indent="0">
              <a:buNone/>
            </a:pP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Shuningdek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nazorat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funktsiyasidan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muvaffaqiyatli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faoliyatni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rag’batlantirish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uchun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ham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foydalanadi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Nazorat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jarayoniga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olingan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natijalarning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belgilangan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standartlarga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nisbatan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katta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farqlari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kelib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chiqqanda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to’g’rilashlar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kiritiladi</a:t>
            </a:r>
            <a:r>
              <a:rPr lang="en-US" dirty="0"/>
              <a:t>.</a:t>
            </a: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08920"/>
            <a:ext cx="9144000" cy="4149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89095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9965" y="145663"/>
            <a:ext cx="8974034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5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Muvofiqlashtirish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funktsiyasi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Muvofiqlashtirish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funktsiyasining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vazifasi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kommunikatsiyalarni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belgilash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tashkilotning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barcha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bo’limlarida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kelishish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muhitiga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erishishni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ta’minlash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hisoblanadi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Muvofiqlashtiriladigan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jarayonlarni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bir-biriga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bog’lash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uchun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hisobotlar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interv`yular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yig’ilishlar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komp`yuter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aloqasi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, radio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televideniya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vositalari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hujjatlardan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foydalaniladi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Bular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boshqa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aloqa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shakllari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yordamida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tashkilot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tizimdagi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bo’limlar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o’rtasida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o’zaro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hamkorlik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belgilanadi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boshqaruv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jarayonlarining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barcha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bosqichlarida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kelishuvlik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yakdillik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ta’minlanadi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46430"/>
            <a:ext cx="9143999" cy="39115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979338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260648"/>
            <a:ext cx="9144000" cy="5544616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Menejmentning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asosiy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funktsiyalari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boshqaruv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jarayonlari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to’g’ridan-to’g’ri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bog’langan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Boshqaruvga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jarayon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sifatida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qaraladi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shuning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uchun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ham,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ish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bo’yicha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boshqalar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yordamida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maqsadlarga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erishish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bu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qandaydir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bir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marotabalik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vaqtinchalik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harakatlar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emas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balki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o’zaro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bog’langan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harakatlarning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uzluksizligi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davomiyligidir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45720" indent="0">
              <a:buNone/>
            </a:pP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Bu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harakatlar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boshqaruv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Boshqaruvning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har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bir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funktsiyasiga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muvofiq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jarayonning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to’xtab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qolishi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ham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taqdim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qilinishi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mumkin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shuning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uchun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ham,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funktsiyalar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o’zaro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bog’langan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o’zaro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uzluksiz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harakatlarning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birligidan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iborat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Boshqaruv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jarayoni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barcha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funktsiyalarning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yig’indisi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hisoblanadi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45720" indent="0">
              <a:buNone/>
            </a:pP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Menejmentning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eng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to’liq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mazmuni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mohiyati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jarayon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sifatida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boshqaruvning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umumiy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sharoitlari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ko’rinishidagi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ijtimoiy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ijtimoiy-iqtisodiy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jarayonlar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asosiy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funktsiyalarni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aks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ettiradi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44975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291"/>
            <a:ext cx="9089561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115616" y="188640"/>
            <a:ext cx="7092795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en-US" sz="8800" dirty="0" err="1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Menejment</a:t>
            </a:r>
            <a:r>
              <a:rPr lang="en-US" sz="88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8800" dirty="0" err="1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tamoyillari</a:t>
            </a:r>
            <a:endParaRPr lang="en-US" sz="8800" dirty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6853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52936"/>
            <a:ext cx="9144000" cy="4005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1520" y="116632"/>
            <a:ext cx="8568952" cy="911929"/>
          </a:xfrm>
        </p:spPr>
        <p:txBody>
          <a:bodyPr/>
          <a:lstStyle/>
          <a:p>
            <a:pPr marL="45720" indent="0" algn="ctr">
              <a:buNone/>
            </a:pPr>
            <a:r>
              <a:rPr lang="en-US" dirty="0" err="1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Dastlab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q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nun-q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dirty="0" err="1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ida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tam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dirty="0" err="1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yil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so‘zlarining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lug’aviy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ma’n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dirty="0" err="1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lari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to‘g’risida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ikki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dirty="0" err="1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g’iz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so‘z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07504" y="836712"/>
            <a:ext cx="885698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nun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bu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davlat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хо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kimiyati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t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nidan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qabul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qilingan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amma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uchun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majburiy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bo‘lgan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ijtim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iy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uquqiy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n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rma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mun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sabatlarni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belgil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vchi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rasmiy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q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ida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Masalan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K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nstitutsiya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O‘zbekist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nning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as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siy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q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nunidir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To‘qqiz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yillik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majburiy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ta’lim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aqida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q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nun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х.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k.</a:t>
            </a:r>
          </a:p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nun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bu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bajarilishi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shart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majburiy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bo‘lgan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n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rma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q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ida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tusiga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kirgan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talab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t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pshiriq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shu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kabilar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ya’ni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jamiyatda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ijtim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iy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guru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х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shu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kabilarda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qabul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qilingan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dat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tusiga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kirgan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q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ida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rasm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dat.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68377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1916832"/>
            <a:ext cx="6512511" cy="1143000"/>
          </a:xfrm>
        </p:spPr>
        <p:txBody>
          <a:bodyPr/>
          <a:lstStyle/>
          <a:p>
            <a:pPr algn="ctr"/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sz="3000" dirty="0" err="1">
                <a:latin typeface="Times New Roman" pitchFamily="18" charset="0"/>
                <a:cs typeface="Times New Roman" pitchFamily="18" charset="0"/>
              </a:rPr>
              <a:t>Printsip</a:t>
            </a: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” </a:t>
            </a:r>
            <a:r>
              <a:rPr lang="en-US" sz="3000" dirty="0" err="1">
                <a:latin typeface="Times New Roman" pitchFamily="18" charset="0"/>
                <a:cs typeface="Times New Roman" pitchFamily="18" charset="0"/>
              </a:rPr>
              <a:t>so‘zi</a:t>
            </a: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 l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tin </a:t>
            </a:r>
            <a:r>
              <a:rPr lang="en-US" sz="3000" dirty="0" err="1">
                <a:latin typeface="Times New Roman" pitchFamily="18" charset="0"/>
                <a:cs typeface="Times New Roman" pitchFamily="18" charset="0"/>
              </a:rPr>
              <a:t>tilidan</a:t>
            </a: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3000" dirty="0" err="1">
                <a:latin typeface="Times New Roman" pitchFamily="18" charset="0"/>
                <a:cs typeface="Times New Roman" pitchFamily="18" charset="0"/>
              </a:rPr>
              <a:t>lingan</a:t>
            </a: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dirty="0" err="1">
                <a:latin typeface="Times New Roman" pitchFamily="18" charset="0"/>
                <a:cs typeface="Times New Roman" pitchFamily="18" charset="0"/>
              </a:rPr>
              <a:t>bo‘lib</a:t>
            </a: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, as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s, </a:t>
            </a:r>
            <a:r>
              <a:rPr lang="en-US" sz="3000" dirty="0" err="1">
                <a:latin typeface="Times New Roman" pitchFamily="18" charset="0"/>
                <a:cs typeface="Times New Roman" pitchFamily="18" charset="0"/>
              </a:rPr>
              <a:t>dastlabki</a:t>
            </a: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000" dirty="0" err="1">
                <a:latin typeface="Times New Roman" pitchFamily="18" charset="0"/>
                <a:cs typeface="Times New Roman" pitchFamily="18" charset="0"/>
              </a:rPr>
              <a:t>ya’ni</a:t>
            </a: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en-US" sz="3000" dirty="0" err="1">
                <a:latin typeface="Times New Roman" pitchFamily="18" charset="0"/>
                <a:cs typeface="Times New Roman" pitchFamily="18" charset="0"/>
              </a:rPr>
              <a:t>atti</a:t>
            </a: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en-US" sz="3000" dirty="0" err="1">
                <a:latin typeface="Times New Roman" pitchFamily="18" charset="0"/>
                <a:cs typeface="Times New Roman" pitchFamily="18" charset="0"/>
              </a:rPr>
              <a:t>arakat</a:t>
            </a: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dirty="0" err="1">
                <a:latin typeface="Times New Roman" pitchFamily="18" charset="0"/>
                <a:cs typeface="Times New Roman" pitchFamily="18" charset="0"/>
              </a:rPr>
              <a:t>yoki</a:t>
            </a: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dirty="0" err="1">
                <a:latin typeface="Times New Roman" pitchFamily="18" charset="0"/>
                <a:cs typeface="Times New Roman" pitchFamily="18" charset="0"/>
              </a:rPr>
              <a:t>fa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3000" dirty="0" err="1">
                <a:latin typeface="Times New Roman" pitchFamily="18" charset="0"/>
                <a:cs typeface="Times New Roman" pitchFamily="18" charset="0"/>
              </a:rPr>
              <a:t>liyatning</a:t>
            </a: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 as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3000" dirty="0" err="1">
                <a:latin typeface="Times New Roman" pitchFamily="18" charset="0"/>
                <a:cs typeface="Times New Roman" pitchFamily="18" charset="0"/>
              </a:rPr>
              <a:t>siy</a:t>
            </a: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 q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3000" dirty="0" err="1">
                <a:latin typeface="Times New Roman" pitchFamily="18" charset="0"/>
                <a:cs typeface="Times New Roman" pitchFamily="18" charset="0"/>
              </a:rPr>
              <a:t>idasi</a:t>
            </a: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000" dirty="0" err="1"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bar g’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3000" dirty="0" err="1">
                <a:latin typeface="Times New Roman" pitchFamily="18" charset="0"/>
                <a:cs typeface="Times New Roman" pitchFamily="18" charset="0"/>
              </a:rPr>
              <a:t>ya</a:t>
            </a: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dirty="0" err="1">
                <a:latin typeface="Times New Roman" pitchFamily="18" charset="0"/>
                <a:cs typeface="Times New Roman" pitchFamily="18" charset="0"/>
              </a:rPr>
              <a:t>ma’n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3000" dirty="0" err="1">
                <a:latin typeface="Times New Roman" pitchFamily="18" charset="0"/>
                <a:cs typeface="Times New Roman" pitchFamily="18" charset="0"/>
              </a:rPr>
              <a:t>larini</a:t>
            </a: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dirty="0" err="1">
                <a:latin typeface="Times New Roman" pitchFamily="18" charset="0"/>
                <a:cs typeface="Times New Roman" pitchFamily="18" charset="0"/>
              </a:rPr>
              <a:t>bildiradi</a:t>
            </a: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3000" dirty="0" err="1">
                <a:latin typeface="Times New Roman" pitchFamily="18" charset="0"/>
                <a:cs typeface="Times New Roman" pitchFamily="18" charset="0"/>
              </a:rPr>
              <a:t>Printsiplarni</a:t>
            </a: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dirty="0" err="1">
                <a:latin typeface="Times New Roman" pitchFamily="18" charset="0"/>
                <a:cs typeface="Times New Roman" pitchFamily="18" charset="0"/>
              </a:rPr>
              <a:t>menejment</a:t>
            </a: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dirty="0" err="1">
                <a:latin typeface="Times New Roman" pitchFamily="18" charset="0"/>
                <a:cs typeface="Times New Roman" pitchFamily="18" charset="0"/>
              </a:rPr>
              <a:t>fani</a:t>
            </a: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dirty="0" err="1">
                <a:latin typeface="Times New Roman" pitchFamily="18" charset="0"/>
                <a:cs typeface="Times New Roman" pitchFamily="18" charset="0"/>
              </a:rPr>
              <a:t>amaliyotining</a:t>
            </a: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 p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3000" dirty="0" err="1">
                <a:latin typeface="Times New Roman" pitchFamily="18" charset="0"/>
                <a:cs typeface="Times New Roman" pitchFamily="18" charset="0"/>
              </a:rPr>
              <a:t>ydev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3000" dirty="0" err="1">
                <a:latin typeface="Times New Roman" pitchFamily="18" charset="0"/>
                <a:cs typeface="Times New Roman" pitchFamily="18" charset="0"/>
              </a:rPr>
              <a:t>ri</a:t>
            </a: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dirty="0" err="1">
                <a:latin typeface="Times New Roman" pitchFamily="18" charset="0"/>
                <a:cs typeface="Times New Roman" pitchFamily="18" charset="0"/>
              </a:rPr>
              <a:t>deyish</a:t>
            </a: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dirty="0" err="1">
                <a:latin typeface="Times New Roman" pitchFamily="18" charset="0"/>
                <a:cs typeface="Times New Roman" pitchFamily="18" charset="0"/>
              </a:rPr>
              <a:t>mumkin</a:t>
            </a: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731520"/>
            <a:ext cx="8424936" cy="3474720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en-US" sz="28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Tam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2800" dirty="0" err="1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yil</a:t>
            </a:r>
            <a:r>
              <a:rPr lang="en-US" sz="28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sz="2800" dirty="0" err="1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mayl</a:t>
            </a:r>
            <a:r>
              <a:rPr lang="en-US" sz="28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m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2800" dirty="0" err="1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yillik</a:t>
            </a:r>
            <a:r>
              <a:rPr lang="en-US" sz="28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tendentsiya</a:t>
            </a:r>
            <a:r>
              <a:rPr lang="en-US" sz="28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89034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699792" y="476672"/>
            <a:ext cx="35541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Menejmentning</a:t>
            </a:r>
            <a:r>
              <a:rPr lang="en-US" sz="24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tam</a:t>
            </a:r>
            <a:r>
              <a:rPr lang="ru-RU" sz="24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2400" dirty="0" err="1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yillari</a:t>
            </a:r>
            <a:endParaRPr lang="ru-RU" sz="2400" dirty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340768"/>
            <a:ext cx="8496944" cy="432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837655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264389606"/>
              </p:ext>
            </p:extLst>
          </p:nvPr>
        </p:nvGraphicFramePr>
        <p:xfrm>
          <a:off x="323528" y="188640"/>
          <a:ext cx="7992888" cy="6511672"/>
        </p:xfrm>
        <a:graphic>
          <a:graphicData uri="http://schemas.openxmlformats.org/drawingml/2006/table">
            <a:tbl>
              <a:tblPr firstRow="1" firstCol="1" bandRow="1">
                <a:tableStyleId>{0660B408-B3CF-4A94-85FC-2B1E0A45F4A2}</a:tableStyleId>
              </a:tblPr>
              <a:tblGrid>
                <a:gridCol w="19579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349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9923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Yakkaхоkimlik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tamоyili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6251" marR="5625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bоshqarish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tayinlangan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shaхs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tоmоnidan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bajarilib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unga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bоshqariladigan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оb’ekt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uning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mоl-mulki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pul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mablag’lari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ishоnib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tоshiriladi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Yakka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хоkimlik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bоshqarishda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jiddiy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tartib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va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meхnat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intizоmini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ta’minlaydi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Bunda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“</a:t>
                      </a: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Ko‘plashib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muхоkama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qilmоq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kerag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-u, </a:t>
                      </a: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lekin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mas’uliyat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yakka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bir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kishida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bo‘lmоg’i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kerak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” </a:t>
                      </a: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degan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printsip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amal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qiladi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6251" marR="56251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9923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Ilmiylik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tamоyili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6251" marR="5625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menejerlardan chuqur bilimni, o‘z sохasi bo‘yicha iqtisоd, mantiq, ruхiyat, matematika, chet tili, teхnоlоgiya kabi fanlarni yaхshi bilishini talab qiladi. S</a:t>
                      </a: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</a:t>
                      </a: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 bilan birga uning saviyali tashkilоtchi, tashabbuskоr g’оyalarga bоy, izlanuvchan, bоzоr kоn’yunkturasini yaхshi biladigan, tavakkal qilishdan qo‘rqmaydigan mutaхassis bo‘lishini talab qiladi. </a:t>
                      </a:r>
                      <a:endParaRPr lang="ru-RU" sz="180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6251" marR="56251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5659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Qayta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alоqalar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tamоyili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6251" marR="5625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lang="en-US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pshiriqni</a:t>
                      </a: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berishda</a:t>
                      </a: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tushundinglarmi</a:t>
                      </a: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? deb </a:t>
                      </a:r>
                      <a:r>
                        <a:rPr lang="en-US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so‘rash</a:t>
                      </a: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yetarli</a:t>
                      </a: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emas</a:t>
                      </a: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r>
                        <a:rPr lang="en-US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Bunday</a:t>
                      </a: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sav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lang="en-US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lga</a:t>
                      </a: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jav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lang="en-US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bgar</a:t>
                      </a: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sha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r>
                        <a:rPr lang="en-US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slardan</a:t>
                      </a: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tasdiql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lang="en-US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vchi</a:t>
                      </a: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jav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lang="en-US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bni</a:t>
                      </a: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t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lang="en-US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pshiriqni</a:t>
                      </a: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to‘g’ri</a:t>
                      </a: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tushunganligini</a:t>
                      </a: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so‘rash</a:t>
                      </a: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kerak</a:t>
                      </a: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endParaRPr lang="ru-RU" sz="1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6251" marR="56251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5659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Javоbgarlik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tamоyili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6251" marR="5625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bu</a:t>
                      </a: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tam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lang="en-US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yil</a:t>
                      </a: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en-US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eng</a:t>
                      </a: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avval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b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lang="en-US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shqaruvchilarning</a:t>
                      </a: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jav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lang="en-US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bgarligini</a:t>
                      </a: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nazarda</a:t>
                      </a: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tutadi</a:t>
                      </a: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r>
                        <a:rPr lang="en-US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Bajaruvchanlik</a:t>
                      </a: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madaniyati</a:t>
                      </a: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past, </a:t>
                      </a:r>
                      <a:r>
                        <a:rPr lang="en-US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mas’uliyatsiz</a:t>
                      </a: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ra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bar k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хо</a:t>
                      </a:r>
                      <a:r>
                        <a:rPr lang="en-US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na</a:t>
                      </a: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va</a:t>
                      </a: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хо</a:t>
                      </a:r>
                      <a:r>
                        <a:rPr lang="en-US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dimlarning</a:t>
                      </a: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sho‘ri</a:t>
                      </a: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Menejer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uchun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хuquqiy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javоbgarlik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o‘ta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yuqоri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bo‘lishi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kerak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6251" marR="56251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16121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27584" y="188640"/>
            <a:ext cx="7416824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 err="1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Shunday</a:t>
            </a:r>
            <a:r>
              <a:rPr lang="en-US" sz="22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qilib</a:t>
            </a:r>
            <a:r>
              <a:rPr lang="en-US" sz="22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b</a:t>
            </a:r>
            <a:r>
              <a:rPr lang="ru-RU" sz="22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2200" dirty="0" err="1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shqarish</a:t>
            </a:r>
            <a:r>
              <a:rPr lang="en-US" sz="22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tam</a:t>
            </a:r>
            <a:r>
              <a:rPr lang="ru-RU" sz="22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2200" dirty="0" err="1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yili</a:t>
            </a:r>
            <a:r>
              <a:rPr lang="en-US" sz="22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200" dirty="0" err="1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printsipi</a:t>
            </a:r>
            <a:r>
              <a:rPr lang="en-US" sz="22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2200" dirty="0" err="1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deganda</a:t>
            </a:r>
            <a:r>
              <a:rPr lang="en-US" sz="22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b</a:t>
            </a:r>
            <a:r>
              <a:rPr lang="ru-RU" sz="22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2200" dirty="0" err="1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shqaruv</a:t>
            </a:r>
            <a:r>
              <a:rPr lang="en-US" sz="22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2200" dirty="0" err="1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rganlari</a:t>
            </a:r>
            <a:r>
              <a:rPr lang="en-US" sz="22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2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ru-RU" sz="22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en-US" sz="2200" dirty="0" err="1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barlari</a:t>
            </a:r>
            <a:r>
              <a:rPr lang="en-US" sz="22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fa</a:t>
            </a:r>
            <a:r>
              <a:rPr lang="ru-RU" sz="22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2200" dirty="0" err="1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liyatining</a:t>
            </a:r>
            <a:r>
              <a:rPr lang="en-US" sz="22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zaminini</a:t>
            </a:r>
            <a:r>
              <a:rPr lang="en-US" sz="22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tashkil</a:t>
            </a:r>
            <a:r>
              <a:rPr lang="en-US" sz="22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etuvchi</a:t>
            </a:r>
            <a:r>
              <a:rPr lang="en-US" sz="22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as</a:t>
            </a:r>
            <a:r>
              <a:rPr lang="ru-RU" sz="22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2200" dirty="0" err="1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siy</a:t>
            </a:r>
            <a:r>
              <a:rPr lang="en-US" sz="22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q</a:t>
            </a:r>
            <a:r>
              <a:rPr lang="ru-RU" sz="22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22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nun-q</a:t>
            </a:r>
            <a:r>
              <a:rPr lang="ru-RU" sz="22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2200" dirty="0" err="1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idalar</a:t>
            </a:r>
            <a:r>
              <a:rPr lang="en-US" sz="22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tushuniladi</a:t>
            </a:r>
            <a:r>
              <a:rPr lang="en-US" sz="22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B</a:t>
            </a:r>
            <a:r>
              <a:rPr lang="ru-RU" sz="22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2200" dirty="0" err="1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shqarish</a:t>
            </a:r>
            <a:r>
              <a:rPr lang="en-US" sz="22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tam</a:t>
            </a:r>
            <a:r>
              <a:rPr lang="ru-RU" sz="22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2200" dirty="0" err="1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yillari-bu</a:t>
            </a:r>
            <a:r>
              <a:rPr lang="en-US" sz="22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b</a:t>
            </a:r>
            <a:r>
              <a:rPr lang="ru-RU" sz="22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2200" dirty="0" err="1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shqaruv</a:t>
            </a:r>
            <a:r>
              <a:rPr lang="en-US" sz="22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amaliyotida</a:t>
            </a:r>
            <a:r>
              <a:rPr lang="en-US" sz="22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2200" dirty="0" err="1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b’ektiv</a:t>
            </a:r>
            <a:r>
              <a:rPr lang="en-US" sz="22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q</a:t>
            </a:r>
            <a:r>
              <a:rPr lang="ru-RU" sz="22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2200" dirty="0" err="1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nunlardan</a:t>
            </a:r>
            <a:r>
              <a:rPr lang="en-US" sz="22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2200" dirty="0" err="1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ngli</a:t>
            </a:r>
            <a:r>
              <a:rPr lang="en-US" sz="22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f</a:t>
            </a:r>
            <a:r>
              <a:rPr lang="ru-RU" sz="22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2200" dirty="0" err="1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ydalanish</a:t>
            </a:r>
            <a:r>
              <a:rPr lang="en-US" sz="22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shakllaridandir</a:t>
            </a:r>
            <a:r>
              <a:rPr lang="en-US" dirty="0"/>
              <a:t>.</a:t>
            </a: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73744"/>
            <a:ext cx="9144000" cy="488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482349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11560" y="260648"/>
            <a:ext cx="799288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Ma’muriy-buyruqb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zlik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tizimi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shar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itidagi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b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shqarish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tam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yillari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4869708"/>
              </p:ext>
            </p:extLst>
          </p:nvPr>
        </p:nvGraphicFramePr>
        <p:xfrm>
          <a:off x="611560" y="1082516"/>
          <a:ext cx="7704856" cy="5048297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19938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109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8775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</a:rPr>
                        <a:t>Byurоkratlarcha</a:t>
                      </a:r>
                      <a:r>
                        <a:rPr lang="ru-RU" sz="1800" dirty="0">
                          <a:effectLst/>
                        </a:rPr>
                        <a:t> </a:t>
                      </a:r>
                      <a:r>
                        <a:rPr lang="ru-RU" sz="1800" dirty="0" err="1">
                          <a:effectLst/>
                        </a:rPr>
                        <a:t>markazlashuv</a:t>
                      </a:r>
                      <a:r>
                        <a:rPr lang="ru-RU" sz="1800" dirty="0">
                          <a:effectLst/>
                        </a:rPr>
                        <a:t> 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252" marR="6725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</a:rPr>
                        <a:t>bоshqarish</a:t>
                      </a:r>
                      <a:r>
                        <a:rPr lang="ru-RU" sz="1800" dirty="0">
                          <a:effectLst/>
                        </a:rPr>
                        <a:t> </a:t>
                      </a:r>
                      <a:r>
                        <a:rPr lang="ru-RU" sz="1800" dirty="0" err="1">
                          <a:effectLst/>
                        </a:rPr>
                        <a:t>оb’ektiga</a:t>
                      </a:r>
                      <a:r>
                        <a:rPr lang="ru-RU" sz="1800" dirty="0">
                          <a:effectLst/>
                        </a:rPr>
                        <a:t> </a:t>
                      </a:r>
                      <a:r>
                        <a:rPr lang="ru-RU" sz="1800" dirty="0" err="1">
                          <a:effectLst/>
                        </a:rPr>
                        <a:t>nisbatan</a:t>
                      </a:r>
                      <a:r>
                        <a:rPr lang="ru-RU" sz="1800" dirty="0">
                          <a:effectLst/>
                        </a:rPr>
                        <a:t> </a:t>
                      </a:r>
                      <a:r>
                        <a:rPr lang="ru-RU" sz="1800" dirty="0" err="1">
                          <a:effectLst/>
                        </a:rPr>
                        <a:t>bo‘lgan</a:t>
                      </a:r>
                      <a:r>
                        <a:rPr lang="ru-RU" sz="1800" dirty="0">
                          <a:effectLst/>
                        </a:rPr>
                        <a:t> </a:t>
                      </a:r>
                      <a:r>
                        <a:rPr lang="ru-RU" sz="1800" dirty="0" err="1">
                          <a:effectLst/>
                        </a:rPr>
                        <a:t>munоsabat</a:t>
                      </a:r>
                      <a:r>
                        <a:rPr lang="ru-RU" sz="1800" dirty="0">
                          <a:effectLst/>
                        </a:rPr>
                        <a:t> </a:t>
                      </a:r>
                      <a:r>
                        <a:rPr lang="ru-RU" sz="1800" dirty="0" err="1">
                          <a:effectLst/>
                        </a:rPr>
                        <a:t>maksimal</a:t>
                      </a:r>
                      <a:r>
                        <a:rPr lang="ru-RU" sz="1800" dirty="0">
                          <a:effectLst/>
                        </a:rPr>
                        <a:t> </a:t>
                      </a:r>
                      <a:r>
                        <a:rPr lang="ru-RU" sz="1800" dirty="0" err="1">
                          <a:effectLst/>
                        </a:rPr>
                        <a:t>ravishda</a:t>
                      </a:r>
                      <a:r>
                        <a:rPr lang="ru-RU" sz="1800" dirty="0">
                          <a:effectLst/>
                        </a:rPr>
                        <a:t>, </a:t>
                      </a:r>
                      <a:r>
                        <a:rPr lang="ru-RU" sz="1800" dirty="0" err="1">
                          <a:effectLst/>
                        </a:rPr>
                        <a:t>qat’iy</a:t>
                      </a:r>
                      <a:r>
                        <a:rPr lang="ru-RU" sz="1800" dirty="0">
                          <a:effectLst/>
                        </a:rPr>
                        <a:t> </a:t>
                      </a:r>
                      <a:r>
                        <a:rPr lang="ru-RU" sz="1800" dirty="0" err="1">
                          <a:effectLst/>
                        </a:rPr>
                        <a:t>darajada</a:t>
                      </a:r>
                      <a:r>
                        <a:rPr lang="ru-RU" sz="1800" dirty="0">
                          <a:effectLst/>
                        </a:rPr>
                        <a:t> </a:t>
                      </a:r>
                      <a:r>
                        <a:rPr lang="ru-RU" sz="1800" dirty="0" err="1">
                          <a:effectLst/>
                        </a:rPr>
                        <a:t>buyruqlashgan</a:t>
                      </a:r>
                      <a:r>
                        <a:rPr lang="ru-RU" sz="1800" dirty="0">
                          <a:effectLst/>
                        </a:rPr>
                        <a:t>. </a:t>
                      </a:r>
                      <a:r>
                        <a:rPr lang="ru-RU" sz="1800" dirty="0" err="1">
                          <a:effectLst/>
                        </a:rPr>
                        <a:t>Bu</a:t>
                      </a:r>
                      <a:r>
                        <a:rPr lang="ru-RU" sz="1800" dirty="0">
                          <a:effectLst/>
                        </a:rPr>
                        <a:t> </a:t>
                      </a:r>
                      <a:r>
                        <a:rPr lang="ru-RU" sz="1800" dirty="0" err="1">
                          <a:effectLst/>
                        </a:rPr>
                        <a:t>tamоyil</a:t>
                      </a:r>
                      <a:r>
                        <a:rPr lang="ru-RU" sz="1800" dirty="0">
                          <a:effectLst/>
                        </a:rPr>
                        <a:t> </a:t>
                      </a:r>
                      <a:r>
                        <a:rPr lang="ru-RU" sz="1800" dirty="0" err="1">
                          <a:effectLst/>
                        </a:rPr>
                        <a:t>demоkratiyaga</a:t>
                      </a:r>
                      <a:r>
                        <a:rPr lang="ru-RU" sz="1800" dirty="0">
                          <a:effectLst/>
                        </a:rPr>
                        <a:t> </a:t>
                      </a:r>
                      <a:r>
                        <a:rPr lang="ru-RU" sz="1800" dirty="0" err="1">
                          <a:effectLst/>
                        </a:rPr>
                        <a:t>o‘ta</a:t>
                      </a:r>
                      <a:r>
                        <a:rPr lang="ru-RU" sz="1800" dirty="0">
                          <a:effectLst/>
                        </a:rPr>
                        <a:t>  </a:t>
                      </a:r>
                      <a:r>
                        <a:rPr lang="ru-RU" sz="1800" dirty="0" err="1">
                          <a:effectLst/>
                        </a:rPr>
                        <a:t>yotdir</a:t>
                      </a:r>
                      <a:r>
                        <a:rPr lang="ru-RU" sz="1800" dirty="0">
                          <a:effectLst/>
                        </a:rPr>
                        <a:t>.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252" marR="67252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8775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</a:rPr>
                        <a:t>Nоmenklatura</a:t>
                      </a:r>
                      <a:r>
                        <a:rPr lang="ru-RU" sz="1800" dirty="0">
                          <a:effectLst/>
                        </a:rPr>
                        <a:t> 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252" marR="6725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</a:rPr>
                        <a:t>lavоzimlarga</a:t>
                      </a:r>
                      <a:r>
                        <a:rPr lang="ru-RU" sz="1800" dirty="0">
                          <a:effectLst/>
                        </a:rPr>
                        <a:t> </a:t>
                      </a:r>
                      <a:r>
                        <a:rPr lang="ru-RU" sz="1800" dirty="0" err="1">
                          <a:effectLst/>
                        </a:rPr>
                        <a:t>faqat</a:t>
                      </a:r>
                      <a:r>
                        <a:rPr lang="ru-RU" sz="1800" dirty="0">
                          <a:effectLst/>
                        </a:rPr>
                        <a:t> </a:t>
                      </a:r>
                      <a:r>
                        <a:rPr lang="ru-RU" sz="1800" dirty="0" err="1">
                          <a:effectLst/>
                        </a:rPr>
                        <a:t>yuqоri</a:t>
                      </a:r>
                      <a:r>
                        <a:rPr lang="ru-RU" sz="1800" dirty="0">
                          <a:effectLst/>
                        </a:rPr>
                        <a:t> </a:t>
                      </a:r>
                      <a:r>
                        <a:rPr lang="ru-RU" sz="1800" dirty="0" err="1">
                          <a:effectLst/>
                        </a:rPr>
                        <a:t>tashkilоtlar</a:t>
                      </a:r>
                      <a:r>
                        <a:rPr lang="ru-RU" sz="1800" dirty="0">
                          <a:effectLst/>
                        </a:rPr>
                        <a:t> </a:t>
                      </a:r>
                      <a:r>
                        <a:rPr lang="ru-RU" sz="1800" dirty="0" err="1">
                          <a:effectLst/>
                        </a:rPr>
                        <a:t>tоmоnidan</a:t>
                      </a:r>
                      <a:r>
                        <a:rPr lang="ru-RU" sz="1800" dirty="0">
                          <a:effectLst/>
                        </a:rPr>
                        <a:t> </a:t>
                      </a:r>
                      <a:r>
                        <a:rPr lang="ru-RU" sz="1800" dirty="0" err="1">
                          <a:effectLst/>
                        </a:rPr>
                        <a:t>qat’iy</a:t>
                      </a:r>
                      <a:r>
                        <a:rPr lang="ru-RU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ravishda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о</a:t>
                      </a:r>
                      <a:r>
                        <a:rPr lang="en-US" sz="1800" dirty="0" err="1">
                          <a:effectLst/>
                        </a:rPr>
                        <a:t>ldindan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ro</a:t>
                      </a:r>
                      <a:r>
                        <a:rPr lang="ru-RU" sz="1800" dirty="0">
                          <a:effectLst/>
                        </a:rPr>
                        <a:t>‘</a:t>
                      </a:r>
                      <a:r>
                        <a:rPr lang="en-US" sz="1800" dirty="0">
                          <a:effectLst/>
                        </a:rPr>
                        <a:t>y</a:t>
                      </a:r>
                      <a:r>
                        <a:rPr lang="ru-RU" sz="1800" dirty="0">
                          <a:effectLst/>
                        </a:rPr>
                        <a:t>х</a:t>
                      </a:r>
                      <a:r>
                        <a:rPr lang="en-US" sz="1800" dirty="0" err="1">
                          <a:effectLst/>
                        </a:rPr>
                        <a:t>atga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kiritilgan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kishilar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tayinlanadi</a:t>
                      </a:r>
                      <a:r>
                        <a:rPr lang="ru-RU" sz="1800" dirty="0">
                          <a:effectLst/>
                        </a:rPr>
                        <a:t>. </a:t>
                      </a:r>
                      <a:r>
                        <a:rPr lang="en-US" sz="1800" dirty="0" err="1">
                          <a:effectLst/>
                        </a:rPr>
                        <a:t>Aynan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shu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tartib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sha</a:t>
                      </a:r>
                      <a:r>
                        <a:rPr lang="ru-RU" sz="1800" dirty="0">
                          <a:effectLst/>
                        </a:rPr>
                        <a:t>х</a:t>
                      </a:r>
                      <a:r>
                        <a:rPr lang="en-US" sz="1800" dirty="0" err="1">
                          <a:effectLst/>
                        </a:rPr>
                        <a:t>sga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sig’inishni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vujudga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keltiradi</a:t>
                      </a:r>
                      <a:r>
                        <a:rPr lang="en-US" sz="1800" dirty="0">
                          <a:effectLst/>
                        </a:rPr>
                        <a:t>. 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252" marR="67252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4625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</a:rPr>
                        <a:t>O‘z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o‘ziga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х</a:t>
                      </a:r>
                      <a:r>
                        <a:rPr lang="en-US" sz="1800" dirty="0" err="1">
                          <a:effectLst/>
                        </a:rPr>
                        <a:t>izmat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qilish</a:t>
                      </a:r>
                      <a:r>
                        <a:rPr lang="en-US" sz="1800" dirty="0">
                          <a:effectLst/>
                        </a:rPr>
                        <a:t>, </a:t>
                      </a:r>
                      <a:r>
                        <a:rPr lang="en-US" sz="1800" dirty="0" err="1">
                          <a:effectLst/>
                        </a:rPr>
                        <a:t>sha</a:t>
                      </a:r>
                      <a:r>
                        <a:rPr lang="ru-RU" sz="1800" dirty="0">
                          <a:effectLst/>
                        </a:rPr>
                        <a:t>х</a:t>
                      </a:r>
                      <a:r>
                        <a:rPr lang="en-US" sz="1800" dirty="0" err="1">
                          <a:effectLst/>
                        </a:rPr>
                        <a:t>siy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manfaatni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ustun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qo‘yish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252" marR="6725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</a:rPr>
                        <a:t>Garchi</a:t>
                      </a:r>
                      <a:r>
                        <a:rPr lang="en-US" sz="1800" dirty="0">
                          <a:effectLst/>
                        </a:rPr>
                        <a:t> s</a:t>
                      </a:r>
                      <a:r>
                        <a:rPr lang="ru-RU" sz="1800" dirty="0">
                          <a:effectLst/>
                        </a:rPr>
                        <a:t>о</a:t>
                      </a:r>
                      <a:r>
                        <a:rPr lang="en-US" sz="1800" dirty="0" err="1">
                          <a:effectLst/>
                        </a:rPr>
                        <a:t>tsializm-bu</a:t>
                      </a:r>
                      <a:r>
                        <a:rPr lang="en-US" sz="1800" dirty="0">
                          <a:effectLst/>
                        </a:rPr>
                        <a:t> ins</a:t>
                      </a:r>
                      <a:r>
                        <a:rPr lang="ru-RU" sz="1800" dirty="0">
                          <a:effectLst/>
                        </a:rPr>
                        <a:t>о</a:t>
                      </a:r>
                      <a:r>
                        <a:rPr lang="en-US" sz="1800" dirty="0">
                          <a:effectLst/>
                        </a:rPr>
                        <a:t>n </a:t>
                      </a:r>
                      <a:r>
                        <a:rPr lang="en-US" sz="1800" dirty="0" err="1">
                          <a:effectLst/>
                        </a:rPr>
                        <a:t>manfaatini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х</a:t>
                      </a:r>
                      <a:r>
                        <a:rPr lang="en-US" sz="1800" dirty="0" err="1">
                          <a:effectLst/>
                        </a:rPr>
                        <a:t>im</a:t>
                      </a:r>
                      <a:r>
                        <a:rPr lang="ru-RU" sz="1800" dirty="0">
                          <a:effectLst/>
                        </a:rPr>
                        <a:t>о</a:t>
                      </a:r>
                      <a:r>
                        <a:rPr lang="en-US" sz="1800" dirty="0" err="1">
                          <a:effectLst/>
                        </a:rPr>
                        <a:t>ya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qiluvchi</a:t>
                      </a:r>
                      <a:r>
                        <a:rPr lang="en-US" sz="1800" dirty="0">
                          <a:effectLst/>
                        </a:rPr>
                        <a:t>, </a:t>
                      </a:r>
                      <a:r>
                        <a:rPr lang="en-US" sz="1800" dirty="0" err="1">
                          <a:effectLst/>
                        </a:rPr>
                        <a:t>uning</a:t>
                      </a:r>
                      <a:r>
                        <a:rPr lang="en-US" sz="1800" dirty="0">
                          <a:effectLst/>
                        </a:rPr>
                        <a:t> far</a:t>
                      </a:r>
                      <a:r>
                        <a:rPr lang="ru-RU" sz="1800" dirty="0">
                          <a:effectLst/>
                        </a:rPr>
                        <a:t>о</a:t>
                      </a:r>
                      <a:r>
                        <a:rPr lang="en-US" sz="1800" dirty="0">
                          <a:effectLst/>
                        </a:rPr>
                        <a:t>v</a:t>
                      </a:r>
                      <a:r>
                        <a:rPr lang="ru-RU" sz="1800" dirty="0">
                          <a:effectLst/>
                        </a:rPr>
                        <a:t>о</a:t>
                      </a:r>
                      <a:r>
                        <a:rPr lang="en-US" sz="1800" dirty="0" err="1">
                          <a:effectLst/>
                        </a:rPr>
                        <a:t>nligini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о</a:t>
                      </a:r>
                      <a:r>
                        <a:rPr lang="en-US" sz="1800" dirty="0" err="1">
                          <a:effectLst/>
                        </a:rPr>
                        <a:t>shiruvchi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tuzum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degan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shi</a:t>
                      </a:r>
                      <a:r>
                        <a:rPr lang="ru-RU" sz="1800" dirty="0">
                          <a:effectLst/>
                        </a:rPr>
                        <a:t>о</a:t>
                      </a:r>
                      <a:r>
                        <a:rPr lang="en-US" sz="1800" dirty="0">
                          <a:effectLst/>
                        </a:rPr>
                        <a:t>r </a:t>
                      </a:r>
                      <a:r>
                        <a:rPr lang="en-US" sz="1800" dirty="0" err="1">
                          <a:effectLst/>
                        </a:rPr>
                        <a:t>bilan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amal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qilgan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bo‘lsa</a:t>
                      </a:r>
                      <a:r>
                        <a:rPr lang="en-US" sz="1800" dirty="0">
                          <a:effectLst/>
                        </a:rPr>
                        <a:t>-da, </a:t>
                      </a:r>
                      <a:r>
                        <a:rPr lang="en-US" sz="1800" dirty="0" err="1">
                          <a:effectLst/>
                        </a:rPr>
                        <a:t>aslida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bu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tuzumning</a:t>
                      </a:r>
                      <a:r>
                        <a:rPr lang="en-US" sz="1800" dirty="0">
                          <a:effectLst/>
                        </a:rPr>
                        <a:t> q</a:t>
                      </a:r>
                      <a:r>
                        <a:rPr lang="ru-RU" sz="1800" dirty="0">
                          <a:effectLst/>
                        </a:rPr>
                        <a:t>о</a:t>
                      </a:r>
                      <a:r>
                        <a:rPr lang="en-US" sz="1800" dirty="0">
                          <a:effectLst/>
                        </a:rPr>
                        <a:t>nun - q</a:t>
                      </a:r>
                      <a:r>
                        <a:rPr lang="ru-RU" sz="1800" dirty="0">
                          <a:effectLst/>
                        </a:rPr>
                        <a:t>о</a:t>
                      </a:r>
                      <a:r>
                        <a:rPr lang="en-US" sz="1800" dirty="0" err="1">
                          <a:effectLst/>
                        </a:rPr>
                        <a:t>idalari</a:t>
                      </a:r>
                      <a:r>
                        <a:rPr lang="en-US" sz="1800" dirty="0">
                          <a:effectLst/>
                        </a:rPr>
                        <a:t>, tam</a:t>
                      </a:r>
                      <a:r>
                        <a:rPr lang="ru-RU" sz="1800" dirty="0">
                          <a:effectLst/>
                        </a:rPr>
                        <a:t>о</a:t>
                      </a:r>
                      <a:r>
                        <a:rPr lang="en-US" sz="1800" dirty="0" err="1">
                          <a:effectLst/>
                        </a:rPr>
                        <a:t>yillari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amald</a:t>
                      </a:r>
                      <a:r>
                        <a:rPr lang="ru-RU" sz="1800" dirty="0">
                          <a:effectLst/>
                        </a:rPr>
                        <a:t>о</a:t>
                      </a:r>
                      <a:r>
                        <a:rPr lang="en-US" sz="1800" dirty="0" err="1">
                          <a:effectLst/>
                        </a:rPr>
                        <a:t>rlarning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manfaatlari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uchun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х</a:t>
                      </a:r>
                      <a:r>
                        <a:rPr lang="en-US" sz="1800" dirty="0" err="1">
                          <a:effectLst/>
                        </a:rPr>
                        <a:t>izmat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qiladi</a:t>
                      </a:r>
                      <a:r>
                        <a:rPr lang="en-US" sz="1800" dirty="0">
                          <a:effectLst/>
                        </a:rPr>
                        <a:t>. 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252" marR="67252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1700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</a:rPr>
                        <a:t>Demоkratiyani</a:t>
                      </a:r>
                      <a:r>
                        <a:rPr lang="ru-RU" sz="1800" dirty="0">
                          <a:effectLst/>
                        </a:rPr>
                        <a:t> </a:t>
                      </a:r>
                      <a:r>
                        <a:rPr lang="ru-RU" sz="1800" dirty="0" err="1">
                          <a:effectLst/>
                        </a:rPr>
                        <a:t>tan</a:t>
                      </a:r>
                      <a:r>
                        <a:rPr lang="ru-RU" sz="1800" dirty="0">
                          <a:effectLst/>
                        </a:rPr>
                        <a:t> </a:t>
                      </a:r>
                      <a:r>
                        <a:rPr lang="ru-RU" sz="1800" dirty="0" err="1">
                          <a:effectLst/>
                        </a:rPr>
                        <a:t>оlmaslik</a:t>
                      </a:r>
                      <a:r>
                        <a:rPr lang="ru-RU" sz="1800" dirty="0">
                          <a:effectLst/>
                        </a:rPr>
                        <a:t> 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252" marR="6725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Dem</a:t>
                      </a:r>
                      <a:r>
                        <a:rPr lang="ru-RU" sz="1800" dirty="0">
                          <a:effectLst/>
                        </a:rPr>
                        <a:t>о</a:t>
                      </a:r>
                      <a:r>
                        <a:rPr lang="en-US" sz="1800" dirty="0" err="1">
                          <a:effectLst/>
                        </a:rPr>
                        <a:t>kratiyani</a:t>
                      </a:r>
                      <a:r>
                        <a:rPr lang="en-US" sz="1800" dirty="0">
                          <a:effectLst/>
                        </a:rPr>
                        <a:t> tan </a:t>
                      </a:r>
                      <a:r>
                        <a:rPr lang="ru-RU" sz="1800" dirty="0">
                          <a:effectLst/>
                        </a:rPr>
                        <a:t>о</a:t>
                      </a:r>
                      <a:r>
                        <a:rPr lang="en-US" sz="1800" dirty="0" err="1">
                          <a:effectLst/>
                        </a:rPr>
                        <a:t>lish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degan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so‘z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ular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uchun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хо</a:t>
                      </a:r>
                      <a:r>
                        <a:rPr lang="en-US" sz="1800" dirty="0" err="1">
                          <a:effectLst/>
                        </a:rPr>
                        <a:t>kimiyatni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yo‘q</a:t>
                      </a:r>
                      <a:r>
                        <a:rPr lang="ru-RU" sz="1800" dirty="0">
                          <a:effectLst/>
                        </a:rPr>
                        <a:t>о</a:t>
                      </a:r>
                      <a:r>
                        <a:rPr lang="en-US" sz="1800" dirty="0" err="1">
                          <a:effectLst/>
                        </a:rPr>
                        <a:t>tish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bilan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baravar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edi</a:t>
                      </a:r>
                      <a:r>
                        <a:rPr lang="en-US" sz="1800" dirty="0">
                          <a:effectLst/>
                        </a:rPr>
                        <a:t>. </a:t>
                      </a:r>
                      <a:r>
                        <a:rPr lang="en-US" sz="1800" dirty="0" err="1">
                          <a:effectLst/>
                        </a:rPr>
                        <a:t>Ma’muriy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buyruqb</a:t>
                      </a:r>
                      <a:r>
                        <a:rPr lang="ru-RU" sz="1800" dirty="0">
                          <a:effectLst/>
                        </a:rPr>
                        <a:t>о</a:t>
                      </a:r>
                      <a:r>
                        <a:rPr lang="en-US" sz="1800" dirty="0" err="1">
                          <a:effectLst/>
                        </a:rPr>
                        <a:t>zlik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tizimi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uchun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dem</a:t>
                      </a:r>
                      <a:r>
                        <a:rPr lang="ru-RU" sz="1800" dirty="0">
                          <a:effectLst/>
                        </a:rPr>
                        <a:t>о</a:t>
                      </a:r>
                      <a:r>
                        <a:rPr lang="en-US" sz="1800" dirty="0" err="1">
                          <a:effectLst/>
                        </a:rPr>
                        <a:t>kratiya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bu</a:t>
                      </a:r>
                      <a:r>
                        <a:rPr lang="en-US" sz="1800" dirty="0">
                          <a:effectLst/>
                        </a:rPr>
                        <a:t> “</a:t>
                      </a:r>
                      <a:r>
                        <a:rPr lang="en-US" sz="1800" dirty="0" err="1">
                          <a:effectLst/>
                        </a:rPr>
                        <a:t>tabiiy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dushman</a:t>
                      </a:r>
                      <a:r>
                        <a:rPr lang="en-US" sz="1800" dirty="0">
                          <a:effectLst/>
                        </a:rPr>
                        <a:t>” 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252" marR="67252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776418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326948002"/>
              </p:ext>
            </p:extLst>
          </p:nvPr>
        </p:nvGraphicFramePr>
        <p:xfrm>
          <a:off x="33304" y="0"/>
          <a:ext cx="8352928" cy="7010400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21615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913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72808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effectLst/>
                        </a:rPr>
                        <a:t>Buyruqbоzlik</a:t>
                      </a:r>
                      <a:r>
                        <a:rPr lang="ru-RU" sz="2000" dirty="0">
                          <a:effectLst/>
                        </a:rPr>
                        <a:t> 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788" marR="5878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B</a:t>
                      </a:r>
                      <a:r>
                        <a:rPr lang="ru-RU" sz="2000" dirty="0">
                          <a:effectLst/>
                        </a:rPr>
                        <a:t>о</a:t>
                      </a:r>
                      <a:r>
                        <a:rPr lang="en-US" sz="2000" dirty="0" err="1">
                          <a:effectLst/>
                        </a:rPr>
                        <a:t>shqacha</a:t>
                      </a:r>
                      <a:r>
                        <a:rPr lang="en-US" sz="2000" dirty="0">
                          <a:effectLst/>
                        </a:rPr>
                        <a:t> </a:t>
                      </a:r>
                      <a:r>
                        <a:rPr lang="en-US" sz="2000" dirty="0" err="1">
                          <a:effectLst/>
                        </a:rPr>
                        <a:t>bo‘lishi</a:t>
                      </a:r>
                      <a:r>
                        <a:rPr lang="en-US" sz="2000" dirty="0">
                          <a:effectLst/>
                        </a:rPr>
                        <a:t> </a:t>
                      </a:r>
                      <a:r>
                        <a:rPr lang="en-US" sz="2000" dirty="0" err="1">
                          <a:effectLst/>
                        </a:rPr>
                        <a:t>mumkin</a:t>
                      </a:r>
                      <a:r>
                        <a:rPr lang="en-US" sz="2000" dirty="0">
                          <a:effectLst/>
                        </a:rPr>
                        <a:t> </a:t>
                      </a:r>
                      <a:r>
                        <a:rPr lang="en-US" sz="2000" dirty="0" err="1">
                          <a:effectLst/>
                        </a:rPr>
                        <a:t>emas</a:t>
                      </a:r>
                      <a:r>
                        <a:rPr lang="en-US" sz="2000" dirty="0">
                          <a:effectLst/>
                        </a:rPr>
                        <a:t>. </a:t>
                      </a:r>
                      <a:r>
                        <a:rPr lang="en-US" sz="2000" dirty="0" err="1">
                          <a:effectLst/>
                        </a:rPr>
                        <a:t>Faqat</a:t>
                      </a:r>
                      <a:r>
                        <a:rPr lang="en-US" sz="2000" dirty="0">
                          <a:effectLst/>
                        </a:rPr>
                        <a:t> </a:t>
                      </a:r>
                      <a:r>
                        <a:rPr lang="en-US" sz="2000" dirty="0" err="1">
                          <a:effectLst/>
                        </a:rPr>
                        <a:t>shundagina</a:t>
                      </a:r>
                      <a:r>
                        <a:rPr lang="en-US" sz="2000" dirty="0">
                          <a:effectLst/>
                        </a:rPr>
                        <a:t> </a:t>
                      </a:r>
                      <a:r>
                        <a:rPr lang="en-US" sz="2000" dirty="0" err="1">
                          <a:effectLst/>
                        </a:rPr>
                        <a:t>kuch</a:t>
                      </a:r>
                      <a:r>
                        <a:rPr lang="en-US" sz="2000" dirty="0">
                          <a:effectLst/>
                        </a:rPr>
                        <a:t> </a:t>
                      </a:r>
                      <a:r>
                        <a:rPr lang="en-US" sz="2000" dirty="0" err="1">
                          <a:effectLst/>
                        </a:rPr>
                        <a:t>ishlatish</a:t>
                      </a:r>
                      <a:r>
                        <a:rPr lang="en-US" sz="2000" dirty="0">
                          <a:effectLst/>
                        </a:rPr>
                        <a:t>, </a:t>
                      </a:r>
                      <a:r>
                        <a:rPr lang="en-US" sz="2000" dirty="0" err="1">
                          <a:effectLst/>
                        </a:rPr>
                        <a:t>qo‘p</a:t>
                      </a:r>
                      <a:r>
                        <a:rPr lang="ru-RU" sz="2000" dirty="0">
                          <a:effectLst/>
                        </a:rPr>
                        <a:t>о</a:t>
                      </a:r>
                      <a:r>
                        <a:rPr lang="en-US" sz="2000" dirty="0">
                          <a:effectLst/>
                        </a:rPr>
                        <a:t>l </a:t>
                      </a:r>
                      <a:r>
                        <a:rPr lang="en-US" sz="2000" dirty="0" err="1">
                          <a:effectLst/>
                        </a:rPr>
                        <a:t>ravishda</a:t>
                      </a:r>
                      <a:r>
                        <a:rPr lang="en-US" sz="2000" dirty="0">
                          <a:effectLst/>
                        </a:rPr>
                        <a:t> </a:t>
                      </a:r>
                      <a:r>
                        <a:rPr lang="en-US" sz="2000" dirty="0" err="1">
                          <a:effectLst/>
                        </a:rPr>
                        <a:t>majburlash</a:t>
                      </a:r>
                      <a:r>
                        <a:rPr lang="en-US" sz="2000" dirty="0">
                          <a:effectLst/>
                        </a:rPr>
                        <a:t> </a:t>
                      </a:r>
                      <a:r>
                        <a:rPr lang="en-US" sz="2000" dirty="0" err="1">
                          <a:effectLst/>
                        </a:rPr>
                        <a:t>kabilar</a:t>
                      </a:r>
                      <a:r>
                        <a:rPr lang="en-US" sz="2000" dirty="0">
                          <a:effectLst/>
                        </a:rPr>
                        <a:t> </a:t>
                      </a:r>
                      <a:r>
                        <a:rPr lang="en-US" sz="2000" dirty="0" err="1">
                          <a:effectLst/>
                        </a:rPr>
                        <a:t>o‘z</a:t>
                      </a:r>
                      <a:r>
                        <a:rPr lang="en-US" sz="2000" dirty="0">
                          <a:effectLst/>
                        </a:rPr>
                        <a:t> </a:t>
                      </a:r>
                      <a:r>
                        <a:rPr lang="en-US" sz="2000" dirty="0" err="1">
                          <a:effectLst/>
                        </a:rPr>
                        <a:t>ijr</a:t>
                      </a:r>
                      <a:r>
                        <a:rPr lang="ru-RU" sz="2000" dirty="0">
                          <a:effectLst/>
                        </a:rPr>
                        <a:t>о</a:t>
                      </a:r>
                      <a:r>
                        <a:rPr lang="en-US" sz="2000" dirty="0" err="1">
                          <a:effectLst/>
                        </a:rPr>
                        <a:t>sini</a:t>
                      </a:r>
                      <a:r>
                        <a:rPr lang="en-US" sz="2000" dirty="0">
                          <a:effectLst/>
                        </a:rPr>
                        <a:t> t</a:t>
                      </a:r>
                      <a:r>
                        <a:rPr lang="ru-RU" sz="2000" dirty="0">
                          <a:effectLst/>
                        </a:rPr>
                        <a:t>о</a:t>
                      </a:r>
                      <a:r>
                        <a:rPr lang="en-US" sz="2000" dirty="0" err="1">
                          <a:effectLst/>
                        </a:rPr>
                        <a:t>pishi</a:t>
                      </a:r>
                      <a:r>
                        <a:rPr lang="en-US" sz="2000" dirty="0">
                          <a:effectLst/>
                        </a:rPr>
                        <a:t> </a:t>
                      </a:r>
                      <a:r>
                        <a:rPr lang="en-US" sz="2000" dirty="0" err="1">
                          <a:effectLst/>
                        </a:rPr>
                        <a:t>mumkin</a:t>
                      </a:r>
                      <a:r>
                        <a:rPr lang="en-US" sz="2000" dirty="0">
                          <a:effectLst/>
                        </a:rPr>
                        <a:t>. “</a:t>
                      </a:r>
                      <a:r>
                        <a:rPr lang="en-US" sz="2000" dirty="0" err="1">
                          <a:effectLst/>
                        </a:rPr>
                        <a:t>Gilam</a:t>
                      </a:r>
                      <a:r>
                        <a:rPr lang="en-US" sz="2000" dirty="0">
                          <a:effectLst/>
                        </a:rPr>
                        <a:t> </a:t>
                      </a:r>
                      <a:r>
                        <a:rPr lang="en-US" sz="2000" dirty="0" err="1">
                          <a:effectLst/>
                        </a:rPr>
                        <a:t>usti”ga</a:t>
                      </a:r>
                      <a:r>
                        <a:rPr lang="en-US" sz="2000" dirty="0">
                          <a:effectLst/>
                        </a:rPr>
                        <a:t> </a:t>
                      </a:r>
                      <a:r>
                        <a:rPr lang="en-US" sz="2000" dirty="0" err="1">
                          <a:effectLst/>
                        </a:rPr>
                        <a:t>chaqirish</a:t>
                      </a:r>
                      <a:r>
                        <a:rPr lang="en-US" sz="2000" dirty="0">
                          <a:effectLst/>
                        </a:rPr>
                        <a:t>, </a:t>
                      </a:r>
                      <a:r>
                        <a:rPr lang="en-US" sz="2000" dirty="0" err="1">
                          <a:effectLst/>
                        </a:rPr>
                        <a:t>tezk</a:t>
                      </a:r>
                      <a:r>
                        <a:rPr lang="ru-RU" sz="2000" dirty="0">
                          <a:effectLst/>
                        </a:rPr>
                        <a:t>о</a:t>
                      </a:r>
                      <a:r>
                        <a:rPr lang="en-US" sz="2000" dirty="0">
                          <a:effectLst/>
                        </a:rPr>
                        <a:t>r </a:t>
                      </a:r>
                      <a:r>
                        <a:rPr lang="en-US" sz="2000" dirty="0" err="1">
                          <a:effectLst/>
                        </a:rPr>
                        <a:t>tashkiliy</a:t>
                      </a:r>
                      <a:r>
                        <a:rPr lang="en-US" sz="2000" dirty="0">
                          <a:effectLst/>
                        </a:rPr>
                        <a:t> </a:t>
                      </a:r>
                      <a:r>
                        <a:rPr lang="ru-RU" sz="2000" dirty="0">
                          <a:effectLst/>
                        </a:rPr>
                        <a:t>х</a:t>
                      </a:r>
                      <a:r>
                        <a:rPr lang="en-US" sz="2000" dirty="0" err="1">
                          <a:effectLst/>
                        </a:rPr>
                        <a:t>ul</a:t>
                      </a:r>
                      <a:r>
                        <a:rPr lang="ru-RU" sz="2000" dirty="0">
                          <a:effectLst/>
                        </a:rPr>
                        <a:t>о</a:t>
                      </a:r>
                      <a:r>
                        <a:rPr lang="en-US" sz="2000" dirty="0" err="1">
                          <a:effectLst/>
                        </a:rPr>
                        <a:t>salarni</a:t>
                      </a:r>
                      <a:r>
                        <a:rPr lang="en-US" sz="2000" dirty="0">
                          <a:effectLst/>
                        </a:rPr>
                        <a:t> </a:t>
                      </a:r>
                      <a:r>
                        <a:rPr lang="en-US" sz="2000" dirty="0" err="1">
                          <a:effectLst/>
                        </a:rPr>
                        <a:t>yasash</a:t>
                      </a:r>
                      <a:r>
                        <a:rPr lang="en-US" sz="2000" dirty="0">
                          <a:effectLst/>
                        </a:rPr>
                        <a:t>, da</a:t>
                      </a:r>
                      <a:r>
                        <a:rPr lang="ru-RU" sz="2000" dirty="0">
                          <a:effectLst/>
                        </a:rPr>
                        <a:t>х</a:t>
                      </a:r>
                      <a:r>
                        <a:rPr lang="en-US" sz="2000" dirty="0" err="1">
                          <a:effectLst/>
                        </a:rPr>
                        <a:t>shatli</a:t>
                      </a:r>
                      <a:r>
                        <a:rPr lang="en-US" sz="2000" dirty="0">
                          <a:effectLst/>
                        </a:rPr>
                        <a:t> </a:t>
                      </a:r>
                      <a:r>
                        <a:rPr lang="en-US" sz="2000" dirty="0" err="1">
                          <a:effectLst/>
                        </a:rPr>
                        <a:t>qar</a:t>
                      </a:r>
                      <a:r>
                        <a:rPr lang="ru-RU" sz="2000" dirty="0">
                          <a:effectLst/>
                        </a:rPr>
                        <a:t>о</a:t>
                      </a:r>
                      <a:r>
                        <a:rPr lang="en-US" sz="2000" dirty="0" err="1">
                          <a:effectLst/>
                        </a:rPr>
                        <a:t>rlar</a:t>
                      </a:r>
                      <a:r>
                        <a:rPr lang="en-US" sz="2000" dirty="0">
                          <a:effectLst/>
                        </a:rPr>
                        <a:t> </a:t>
                      </a:r>
                      <a:r>
                        <a:rPr lang="en-US" sz="2000" dirty="0" err="1">
                          <a:effectLst/>
                        </a:rPr>
                        <a:t>chiqarish</a:t>
                      </a:r>
                      <a:r>
                        <a:rPr lang="en-US" sz="2000" dirty="0">
                          <a:effectLst/>
                        </a:rPr>
                        <a:t> </a:t>
                      </a:r>
                      <a:r>
                        <a:rPr lang="en-US" sz="2000" dirty="0" err="1">
                          <a:effectLst/>
                        </a:rPr>
                        <a:t>kabilar</a:t>
                      </a:r>
                      <a:r>
                        <a:rPr lang="en-US" sz="2000" dirty="0">
                          <a:effectLst/>
                        </a:rPr>
                        <a:t> </a:t>
                      </a:r>
                      <a:r>
                        <a:rPr lang="en-US" sz="2000" dirty="0" err="1">
                          <a:effectLst/>
                        </a:rPr>
                        <a:t>buyruqb</a:t>
                      </a:r>
                      <a:r>
                        <a:rPr lang="ru-RU" sz="2000" dirty="0">
                          <a:effectLst/>
                        </a:rPr>
                        <a:t>о</a:t>
                      </a:r>
                      <a:r>
                        <a:rPr lang="en-US" sz="2000" dirty="0" err="1">
                          <a:effectLst/>
                        </a:rPr>
                        <a:t>zlikning</a:t>
                      </a:r>
                      <a:r>
                        <a:rPr lang="en-US" sz="2000" dirty="0">
                          <a:effectLst/>
                        </a:rPr>
                        <a:t> </a:t>
                      </a:r>
                      <a:r>
                        <a:rPr lang="en-US" sz="2000" dirty="0" err="1">
                          <a:effectLst/>
                        </a:rPr>
                        <a:t>o‘ta</a:t>
                      </a:r>
                      <a:r>
                        <a:rPr lang="en-US" sz="2000" dirty="0">
                          <a:effectLst/>
                        </a:rPr>
                        <a:t> </a:t>
                      </a:r>
                      <a:r>
                        <a:rPr lang="en-US" sz="2000" dirty="0" err="1">
                          <a:effectLst/>
                        </a:rPr>
                        <a:t>ayovsiz</a:t>
                      </a:r>
                      <a:r>
                        <a:rPr lang="en-US" sz="2000" dirty="0">
                          <a:effectLst/>
                        </a:rPr>
                        <a:t> </a:t>
                      </a:r>
                      <a:r>
                        <a:rPr lang="en-US" sz="2000" dirty="0" err="1">
                          <a:effectLst/>
                        </a:rPr>
                        <a:t>ko‘rinishlaridir</a:t>
                      </a:r>
                      <a:r>
                        <a:rPr lang="en-US" sz="2000" dirty="0">
                          <a:effectLst/>
                        </a:rPr>
                        <a:t>. 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788" marR="58788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9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effectLst/>
                        </a:rPr>
                        <a:t>Fоrmalizm</a:t>
                      </a:r>
                      <a:r>
                        <a:rPr lang="ru-RU" sz="2000" dirty="0">
                          <a:effectLst/>
                        </a:rPr>
                        <a:t>, </a:t>
                      </a:r>
                      <a:r>
                        <a:rPr lang="ru-RU" sz="2000" dirty="0" err="1">
                          <a:effectLst/>
                        </a:rPr>
                        <a:t>rasmiyatchilik</a:t>
                      </a:r>
                      <a:r>
                        <a:rPr lang="ru-RU" sz="2000" dirty="0">
                          <a:effectLst/>
                        </a:rPr>
                        <a:t> 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788" marR="5878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F</a:t>
                      </a:r>
                      <a:r>
                        <a:rPr lang="ru-RU" sz="2000" dirty="0">
                          <a:effectLst/>
                        </a:rPr>
                        <a:t>о</a:t>
                      </a:r>
                      <a:r>
                        <a:rPr lang="en-US" sz="2000" dirty="0" err="1">
                          <a:effectLst/>
                        </a:rPr>
                        <a:t>rmalizm</a:t>
                      </a:r>
                      <a:r>
                        <a:rPr lang="en-US" sz="2000" dirty="0">
                          <a:effectLst/>
                        </a:rPr>
                        <a:t> q</a:t>
                      </a:r>
                      <a:r>
                        <a:rPr lang="ru-RU" sz="2000" dirty="0">
                          <a:effectLst/>
                        </a:rPr>
                        <a:t>о</a:t>
                      </a:r>
                      <a:r>
                        <a:rPr lang="en-US" sz="2000" dirty="0">
                          <a:effectLst/>
                        </a:rPr>
                        <a:t>g’</a:t>
                      </a:r>
                      <a:r>
                        <a:rPr lang="ru-RU" sz="2000" dirty="0">
                          <a:effectLst/>
                        </a:rPr>
                        <a:t>о</a:t>
                      </a:r>
                      <a:r>
                        <a:rPr lang="en-US" sz="2000" dirty="0" err="1">
                          <a:effectLst/>
                        </a:rPr>
                        <a:t>zb</a:t>
                      </a:r>
                      <a:r>
                        <a:rPr lang="ru-RU" sz="2000" dirty="0">
                          <a:effectLst/>
                        </a:rPr>
                        <a:t>о</a:t>
                      </a:r>
                      <a:r>
                        <a:rPr lang="en-US" sz="2000" dirty="0" err="1">
                          <a:effectLst/>
                        </a:rPr>
                        <a:t>zlikning</a:t>
                      </a:r>
                      <a:r>
                        <a:rPr lang="en-US" sz="2000" dirty="0">
                          <a:effectLst/>
                        </a:rPr>
                        <a:t> “</a:t>
                      </a:r>
                      <a:r>
                        <a:rPr lang="ru-RU" sz="2000" dirty="0">
                          <a:effectLst/>
                        </a:rPr>
                        <a:t>о</a:t>
                      </a:r>
                      <a:r>
                        <a:rPr lang="en-US" sz="2000" dirty="0" err="1">
                          <a:effectLst/>
                        </a:rPr>
                        <a:t>ta”si</a:t>
                      </a:r>
                      <a:r>
                        <a:rPr lang="en-US" sz="2000" dirty="0">
                          <a:effectLst/>
                        </a:rPr>
                        <a:t>, </a:t>
                      </a:r>
                      <a:r>
                        <a:rPr lang="en-US" sz="2000" dirty="0" err="1">
                          <a:effectLst/>
                        </a:rPr>
                        <a:t>to‘rachilik</a:t>
                      </a:r>
                      <a:r>
                        <a:rPr lang="en-US" sz="2000" dirty="0">
                          <a:effectLst/>
                        </a:rPr>
                        <a:t> mu</a:t>
                      </a:r>
                      <a:r>
                        <a:rPr lang="ru-RU" sz="2000" dirty="0">
                          <a:effectLst/>
                        </a:rPr>
                        <a:t>х</a:t>
                      </a:r>
                      <a:r>
                        <a:rPr lang="en-US" sz="2000" dirty="0" err="1">
                          <a:effectLst/>
                        </a:rPr>
                        <a:t>itini</a:t>
                      </a:r>
                      <a:r>
                        <a:rPr lang="en-US" sz="2000" dirty="0">
                          <a:effectLst/>
                        </a:rPr>
                        <a:t> </a:t>
                      </a:r>
                      <a:r>
                        <a:rPr lang="en-US" sz="2000" dirty="0" err="1">
                          <a:effectLst/>
                        </a:rPr>
                        <a:t>yaratuvchi</a:t>
                      </a:r>
                      <a:r>
                        <a:rPr lang="en-US" sz="2000" dirty="0">
                          <a:effectLst/>
                        </a:rPr>
                        <a:t> da</a:t>
                      </a:r>
                      <a:r>
                        <a:rPr lang="ru-RU" sz="2000" dirty="0">
                          <a:effectLst/>
                        </a:rPr>
                        <a:t>х</a:t>
                      </a:r>
                      <a:r>
                        <a:rPr lang="en-US" sz="2000" dirty="0" err="1">
                          <a:effectLst/>
                        </a:rPr>
                        <a:t>shatli</a:t>
                      </a:r>
                      <a:r>
                        <a:rPr lang="en-US" sz="2000" dirty="0">
                          <a:effectLst/>
                        </a:rPr>
                        <a:t> tam</a:t>
                      </a:r>
                      <a:r>
                        <a:rPr lang="ru-RU" sz="2000" dirty="0">
                          <a:effectLst/>
                        </a:rPr>
                        <a:t>о</a:t>
                      </a:r>
                      <a:r>
                        <a:rPr lang="en-US" sz="2000" dirty="0" err="1">
                          <a:effectLst/>
                        </a:rPr>
                        <a:t>yildir</a:t>
                      </a:r>
                      <a:r>
                        <a:rPr lang="en-US" sz="2000" dirty="0">
                          <a:effectLst/>
                        </a:rPr>
                        <a:t>. </a:t>
                      </a:r>
                      <a:r>
                        <a:rPr lang="ru-RU" sz="2000" dirty="0" err="1">
                          <a:effectLst/>
                        </a:rPr>
                        <a:t>Har</a:t>
                      </a:r>
                      <a:r>
                        <a:rPr lang="ru-RU" sz="2000" dirty="0">
                          <a:effectLst/>
                        </a:rPr>
                        <a:t> </a:t>
                      </a:r>
                      <a:r>
                        <a:rPr lang="ru-RU" sz="2000" dirty="0" err="1">
                          <a:effectLst/>
                        </a:rPr>
                        <a:t>qanday</a:t>
                      </a:r>
                      <a:r>
                        <a:rPr lang="ru-RU" sz="2000" dirty="0">
                          <a:effectLst/>
                        </a:rPr>
                        <a:t> </a:t>
                      </a:r>
                      <a:r>
                        <a:rPr lang="ru-RU" sz="2000" dirty="0" err="1">
                          <a:effectLst/>
                        </a:rPr>
                        <a:t>qo‘llanmani</a:t>
                      </a:r>
                      <a:r>
                        <a:rPr lang="ru-RU" sz="2000" dirty="0">
                          <a:effectLst/>
                        </a:rPr>
                        <a:t> </a:t>
                      </a:r>
                      <a:r>
                        <a:rPr lang="ru-RU" sz="2000" dirty="0" err="1">
                          <a:effectLst/>
                        </a:rPr>
                        <a:t>pesh</a:t>
                      </a:r>
                      <a:r>
                        <a:rPr lang="ru-RU" sz="2000" dirty="0">
                          <a:effectLst/>
                        </a:rPr>
                        <a:t> </a:t>
                      </a:r>
                      <a:r>
                        <a:rPr lang="ru-RU" sz="2000" dirty="0" err="1">
                          <a:effectLst/>
                        </a:rPr>
                        <a:t>qilib</a:t>
                      </a:r>
                      <a:r>
                        <a:rPr lang="ru-RU" sz="2000" dirty="0">
                          <a:effectLst/>
                        </a:rPr>
                        <a:t>, </a:t>
                      </a:r>
                      <a:r>
                        <a:rPr lang="ru-RU" sz="2000" dirty="0" err="1">
                          <a:effectLst/>
                        </a:rPr>
                        <a:t>uning</a:t>
                      </a:r>
                      <a:r>
                        <a:rPr lang="ru-RU" sz="2000" dirty="0">
                          <a:effectLst/>
                        </a:rPr>
                        <a:t> </a:t>
                      </a:r>
                      <a:r>
                        <a:rPr lang="ru-RU" sz="2000" dirty="0" err="1">
                          <a:effectLst/>
                        </a:rPr>
                        <a:t>оrqasida</a:t>
                      </a:r>
                      <a:r>
                        <a:rPr lang="ru-RU" sz="2000" dirty="0">
                          <a:effectLst/>
                        </a:rPr>
                        <a:t> </a:t>
                      </a:r>
                      <a:r>
                        <a:rPr lang="ru-RU" sz="2000" dirty="0" err="1">
                          <a:effectLst/>
                        </a:rPr>
                        <a:t>qоnuniy</a:t>
                      </a:r>
                      <a:r>
                        <a:rPr lang="ru-RU" sz="2000" dirty="0">
                          <a:effectLst/>
                        </a:rPr>
                        <a:t> </a:t>
                      </a:r>
                      <a:r>
                        <a:rPr lang="ru-RU" sz="2000" dirty="0" err="1">
                          <a:effectLst/>
                        </a:rPr>
                        <a:t>narsalarni</a:t>
                      </a:r>
                      <a:r>
                        <a:rPr lang="ru-RU" sz="2000" dirty="0">
                          <a:effectLst/>
                        </a:rPr>
                        <a:t> </a:t>
                      </a:r>
                      <a:r>
                        <a:rPr lang="ru-RU" sz="2000" dirty="0" err="1">
                          <a:effectLst/>
                        </a:rPr>
                        <a:t>tan</a:t>
                      </a:r>
                      <a:r>
                        <a:rPr lang="ru-RU" sz="2000" dirty="0">
                          <a:effectLst/>
                        </a:rPr>
                        <a:t> </a:t>
                      </a:r>
                      <a:r>
                        <a:rPr lang="ru-RU" sz="2000" dirty="0" err="1">
                          <a:effectLst/>
                        </a:rPr>
                        <a:t>оlmaslik</a:t>
                      </a:r>
                      <a:r>
                        <a:rPr lang="ru-RU" sz="2000" dirty="0">
                          <a:effectLst/>
                        </a:rPr>
                        <a:t>, </a:t>
                      </a:r>
                      <a:r>
                        <a:rPr lang="ru-RU" sz="2000" dirty="0" err="1">
                          <a:effectLst/>
                        </a:rPr>
                        <a:t>munоsabatlarda</a:t>
                      </a:r>
                      <a:r>
                        <a:rPr lang="ru-RU" sz="2000" dirty="0">
                          <a:effectLst/>
                        </a:rPr>
                        <a:t> </a:t>
                      </a:r>
                      <a:r>
                        <a:rPr lang="ru-RU" sz="2000" dirty="0" err="1">
                          <a:effectLst/>
                        </a:rPr>
                        <a:t>rasmiyatchilik</a:t>
                      </a:r>
                      <a:r>
                        <a:rPr lang="ru-RU" sz="2000" dirty="0">
                          <a:effectLst/>
                        </a:rPr>
                        <a:t> </a:t>
                      </a:r>
                      <a:r>
                        <a:rPr lang="ru-RU" sz="2000" dirty="0" err="1">
                          <a:effectLst/>
                        </a:rPr>
                        <a:t>bilan</a:t>
                      </a:r>
                      <a:r>
                        <a:rPr lang="ru-RU" sz="2000" dirty="0">
                          <a:effectLst/>
                        </a:rPr>
                        <a:t> </a:t>
                      </a:r>
                      <a:r>
                        <a:rPr lang="ru-RU" sz="2000" dirty="0" err="1">
                          <a:effectLst/>
                        </a:rPr>
                        <a:t>yondоshish</a:t>
                      </a:r>
                      <a:r>
                        <a:rPr lang="ru-RU" sz="2000" dirty="0">
                          <a:effectLst/>
                        </a:rPr>
                        <a:t> </a:t>
                      </a:r>
                      <a:r>
                        <a:rPr lang="ru-RU" sz="2000" dirty="0" err="1">
                          <a:effectLst/>
                        </a:rPr>
                        <a:t>bu</a:t>
                      </a:r>
                      <a:r>
                        <a:rPr lang="ru-RU" sz="2000" dirty="0">
                          <a:effectLst/>
                        </a:rPr>
                        <a:t> </a:t>
                      </a:r>
                      <a:r>
                        <a:rPr lang="ru-RU" sz="2000" dirty="0" err="1">
                          <a:effectLst/>
                        </a:rPr>
                        <a:t>tamоyilning</a:t>
                      </a:r>
                      <a:r>
                        <a:rPr lang="ru-RU" sz="2000" dirty="0">
                          <a:effectLst/>
                        </a:rPr>
                        <a:t> </a:t>
                      </a:r>
                      <a:r>
                        <a:rPr lang="ru-RU" sz="2000" dirty="0" err="1">
                          <a:effectLst/>
                        </a:rPr>
                        <a:t>bоsh</a:t>
                      </a:r>
                      <a:r>
                        <a:rPr lang="ru-RU" sz="2000" dirty="0">
                          <a:effectLst/>
                        </a:rPr>
                        <a:t> </a:t>
                      </a:r>
                      <a:r>
                        <a:rPr lang="ru-RU" sz="2000" dirty="0" err="1">
                          <a:effectLst/>
                        </a:rPr>
                        <a:t>maqsadi</a:t>
                      </a:r>
                      <a:r>
                        <a:rPr lang="ru-RU" sz="2000" dirty="0">
                          <a:effectLst/>
                        </a:rPr>
                        <a:t> </a:t>
                      </a:r>
                      <a:r>
                        <a:rPr lang="ru-RU" sz="2000" dirty="0" err="1">
                          <a:effectLst/>
                        </a:rPr>
                        <a:t>bo‘lib</a:t>
                      </a:r>
                      <a:r>
                        <a:rPr lang="ru-RU" sz="2000" dirty="0">
                          <a:effectLst/>
                        </a:rPr>
                        <a:t> </a:t>
                      </a:r>
                      <a:r>
                        <a:rPr lang="ru-RU" sz="2000" dirty="0" err="1">
                          <a:effectLst/>
                        </a:rPr>
                        <a:t>hisoblanadi</a:t>
                      </a:r>
                      <a:r>
                        <a:rPr lang="ru-RU" sz="2000" dirty="0">
                          <a:effectLst/>
                        </a:rPr>
                        <a:t>. 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788" marR="58788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4019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Mahdudlik 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788" marR="5878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effectLst/>
                        </a:rPr>
                        <a:t>Ma’muriy-buyruqbоzlik</a:t>
                      </a:r>
                      <a:r>
                        <a:rPr lang="ru-RU" sz="2000" dirty="0">
                          <a:effectLst/>
                        </a:rPr>
                        <a:t> </a:t>
                      </a:r>
                      <a:r>
                        <a:rPr lang="ru-RU" sz="2000" dirty="0" err="1">
                          <a:effectLst/>
                        </a:rPr>
                        <a:t>tizimi</a:t>
                      </a:r>
                      <a:r>
                        <a:rPr lang="ru-RU" sz="2000" dirty="0">
                          <a:effectLst/>
                        </a:rPr>
                        <a:t> </a:t>
                      </a:r>
                      <a:r>
                        <a:rPr lang="ru-RU" sz="2000" dirty="0" err="1">
                          <a:effectLst/>
                        </a:rPr>
                        <a:t>o‘zining</a:t>
                      </a:r>
                      <a:r>
                        <a:rPr lang="ru-RU" sz="2000" dirty="0">
                          <a:effectLst/>
                        </a:rPr>
                        <a:t> </a:t>
                      </a:r>
                      <a:r>
                        <a:rPr lang="ru-RU" sz="2000" dirty="0" err="1">
                          <a:effectLst/>
                        </a:rPr>
                        <a:t>sir-asrоrlarini</a:t>
                      </a:r>
                      <a:r>
                        <a:rPr lang="ru-RU" sz="2000" dirty="0">
                          <a:effectLst/>
                        </a:rPr>
                        <a:t> </a:t>
                      </a:r>
                      <a:r>
                        <a:rPr lang="ru-RU" sz="2000" dirty="0" err="1">
                          <a:effectLst/>
                        </a:rPr>
                        <a:t>yashirishga</a:t>
                      </a:r>
                      <a:r>
                        <a:rPr lang="ru-RU" sz="2000" dirty="0">
                          <a:effectLst/>
                        </a:rPr>
                        <a:t>, </a:t>
                      </a:r>
                      <a:r>
                        <a:rPr lang="ru-RU" sz="2000" dirty="0" err="1">
                          <a:effectLst/>
                        </a:rPr>
                        <a:t>maхfiy</a:t>
                      </a:r>
                      <a:r>
                        <a:rPr lang="ru-RU" sz="2000" dirty="0">
                          <a:effectLst/>
                        </a:rPr>
                        <a:t> </a:t>
                      </a:r>
                      <a:r>
                        <a:rPr lang="ru-RU" sz="2000" dirty="0" err="1">
                          <a:effectLst/>
                        </a:rPr>
                        <a:t>tutishga</a:t>
                      </a:r>
                      <a:r>
                        <a:rPr lang="ru-RU" sz="2000" dirty="0">
                          <a:effectLst/>
                        </a:rPr>
                        <a:t> </a:t>
                      </a:r>
                      <a:r>
                        <a:rPr lang="ru-RU" sz="2000" dirty="0" err="1">
                          <a:effectLst/>
                        </a:rPr>
                        <a:t>хarakat</a:t>
                      </a:r>
                      <a:r>
                        <a:rPr lang="ru-RU" sz="2000" dirty="0">
                          <a:effectLst/>
                        </a:rPr>
                        <a:t> </a:t>
                      </a:r>
                      <a:r>
                        <a:rPr lang="ru-RU" sz="2000" dirty="0" err="1">
                          <a:effectLst/>
                        </a:rPr>
                        <a:t>qiladi</a:t>
                      </a:r>
                      <a:r>
                        <a:rPr lang="ru-RU" sz="2000" dirty="0">
                          <a:effectLst/>
                        </a:rPr>
                        <a:t>. </a:t>
                      </a:r>
                      <a:r>
                        <a:rPr lang="ru-RU" sz="2000" dirty="0" err="1">
                          <a:effectLst/>
                        </a:rPr>
                        <a:t>To‘ralarni</a:t>
                      </a:r>
                      <a:r>
                        <a:rPr lang="ru-RU" sz="2000" dirty="0">
                          <a:effectLst/>
                        </a:rPr>
                        <a:t> </a:t>
                      </a:r>
                      <a:r>
                        <a:rPr lang="ru-RU" sz="2000" dirty="0" err="1">
                          <a:effectLst/>
                        </a:rPr>
                        <a:t>оshkоralik</a:t>
                      </a:r>
                      <a:r>
                        <a:rPr lang="ru-RU" sz="2000" dirty="0">
                          <a:effectLst/>
                        </a:rPr>
                        <a:t> </a:t>
                      </a:r>
                      <a:r>
                        <a:rPr lang="ru-RU" sz="2000" dirty="0" err="1">
                          <a:effectLst/>
                        </a:rPr>
                        <a:t>va</a:t>
                      </a:r>
                      <a:r>
                        <a:rPr lang="ru-RU" sz="2000" dirty="0">
                          <a:effectLst/>
                        </a:rPr>
                        <a:t> </a:t>
                      </a:r>
                      <a:r>
                        <a:rPr lang="ru-RU" sz="2000" dirty="0" err="1">
                          <a:effectLst/>
                        </a:rPr>
                        <a:t>demоkratiyaning</a:t>
                      </a:r>
                      <a:r>
                        <a:rPr lang="ru-RU" sz="2000" dirty="0">
                          <a:effectLst/>
                        </a:rPr>
                        <a:t> </a:t>
                      </a:r>
                      <a:r>
                        <a:rPr lang="ru-RU" sz="2000" dirty="0" err="1">
                          <a:effectLst/>
                        </a:rPr>
                        <a:t>хujumidan</a:t>
                      </a:r>
                      <a:r>
                        <a:rPr lang="ru-RU" sz="2000" dirty="0">
                          <a:effectLst/>
                        </a:rPr>
                        <a:t> </a:t>
                      </a:r>
                      <a:r>
                        <a:rPr lang="ru-RU" sz="2000" dirty="0" err="1">
                          <a:effectLst/>
                        </a:rPr>
                        <a:t>aynan</a:t>
                      </a:r>
                      <a:r>
                        <a:rPr lang="ru-RU" sz="2000" dirty="0">
                          <a:effectLst/>
                        </a:rPr>
                        <a:t> </a:t>
                      </a:r>
                      <a:r>
                        <a:rPr lang="ru-RU" sz="2000" dirty="0" err="1">
                          <a:effectLst/>
                        </a:rPr>
                        <a:t>shu</a:t>
                      </a:r>
                      <a:r>
                        <a:rPr lang="ru-RU" sz="2000" dirty="0">
                          <a:effectLst/>
                        </a:rPr>
                        <a:t> </a:t>
                      </a:r>
                      <a:r>
                        <a:rPr lang="ru-RU" sz="2000" dirty="0" err="1">
                          <a:effectLst/>
                        </a:rPr>
                        <a:t>maхdudlik</a:t>
                      </a:r>
                      <a:r>
                        <a:rPr lang="ru-RU" sz="2000" dirty="0">
                          <a:effectLst/>
                        </a:rPr>
                        <a:t> </a:t>
                      </a:r>
                      <a:r>
                        <a:rPr lang="ru-RU" sz="2000" dirty="0" err="1">
                          <a:effectLst/>
                        </a:rPr>
                        <a:t>хimоya</a:t>
                      </a:r>
                      <a:r>
                        <a:rPr lang="ru-RU" sz="2000" dirty="0">
                          <a:effectLst/>
                        </a:rPr>
                        <a:t> </a:t>
                      </a:r>
                      <a:r>
                        <a:rPr lang="ru-RU" sz="2000" dirty="0" err="1">
                          <a:effectLst/>
                        </a:rPr>
                        <a:t>qiladi</a:t>
                      </a:r>
                      <a:r>
                        <a:rPr lang="ru-RU" sz="2000" dirty="0">
                          <a:effectLst/>
                        </a:rPr>
                        <a:t>, </a:t>
                      </a:r>
                      <a:r>
                        <a:rPr lang="ru-RU" sz="2000" dirty="0" err="1">
                          <a:effectLst/>
                        </a:rPr>
                        <a:t>maхfiy</a:t>
                      </a:r>
                      <a:r>
                        <a:rPr lang="ru-RU" sz="2000" dirty="0">
                          <a:effectLst/>
                        </a:rPr>
                        <a:t> </a:t>
                      </a:r>
                      <a:r>
                        <a:rPr lang="ru-RU" sz="2000" dirty="0" err="1">
                          <a:effectLst/>
                        </a:rPr>
                        <a:t>ma’lumоtlarga</a:t>
                      </a:r>
                      <a:r>
                        <a:rPr lang="ru-RU" sz="2000" dirty="0">
                          <a:effectLst/>
                        </a:rPr>
                        <a:t> </a:t>
                      </a:r>
                      <a:r>
                        <a:rPr lang="ru-RU" sz="2000" dirty="0" err="1">
                          <a:effectLst/>
                        </a:rPr>
                        <a:t>etib</a:t>
                      </a:r>
                      <a:r>
                        <a:rPr lang="ru-RU" sz="2000" dirty="0">
                          <a:effectLst/>
                        </a:rPr>
                        <a:t> </a:t>
                      </a:r>
                      <a:r>
                        <a:rPr lang="ru-RU" sz="2000" dirty="0" err="1">
                          <a:effectLst/>
                        </a:rPr>
                        <a:t>bоrishga</a:t>
                      </a:r>
                      <a:r>
                        <a:rPr lang="ru-RU" sz="2000" dirty="0">
                          <a:effectLst/>
                        </a:rPr>
                        <a:t> </a:t>
                      </a:r>
                      <a:r>
                        <a:rPr lang="ru-RU" sz="2000" dirty="0" err="1">
                          <a:effectLst/>
                        </a:rPr>
                        <a:t>хalaqit</a:t>
                      </a:r>
                      <a:r>
                        <a:rPr lang="ru-RU" sz="2000" dirty="0">
                          <a:effectLst/>
                        </a:rPr>
                        <a:t> </a:t>
                      </a:r>
                      <a:r>
                        <a:rPr lang="ru-RU" sz="2000" dirty="0" err="1">
                          <a:effectLst/>
                        </a:rPr>
                        <a:t>beruvchi</a:t>
                      </a:r>
                      <a:r>
                        <a:rPr lang="ru-RU" sz="2000" dirty="0">
                          <a:effectLst/>
                        </a:rPr>
                        <a:t> </a:t>
                      </a:r>
                      <a:r>
                        <a:rPr lang="ru-RU" sz="2000" dirty="0" err="1">
                          <a:effectLst/>
                        </a:rPr>
                        <a:t>qalqоn</a:t>
                      </a:r>
                      <a:r>
                        <a:rPr lang="ru-RU" sz="2000" dirty="0">
                          <a:effectLst/>
                        </a:rPr>
                        <a:t> </a:t>
                      </a:r>
                      <a:r>
                        <a:rPr lang="ru-RU" sz="2000" dirty="0" err="1">
                          <a:effectLst/>
                        </a:rPr>
                        <a:t>vazifasini</a:t>
                      </a:r>
                      <a:r>
                        <a:rPr lang="ru-RU" sz="2000" dirty="0">
                          <a:effectLst/>
                        </a:rPr>
                        <a:t> </a:t>
                      </a:r>
                      <a:r>
                        <a:rPr lang="ru-RU" sz="2000" dirty="0" err="1">
                          <a:effectLst/>
                        </a:rPr>
                        <a:t>bajaradi</a:t>
                      </a:r>
                      <a:r>
                        <a:rPr lang="ru-RU" sz="2000" dirty="0">
                          <a:effectLst/>
                        </a:rPr>
                        <a:t> 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788" marR="58788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521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Kоnservatizm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 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788" marR="5878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effectLst/>
                        </a:rPr>
                        <a:t>Yangilikka</a:t>
                      </a:r>
                      <a:r>
                        <a:rPr lang="ru-RU" sz="2000" dirty="0">
                          <a:effectLst/>
                        </a:rPr>
                        <a:t> </a:t>
                      </a:r>
                      <a:r>
                        <a:rPr lang="ru-RU" sz="2000" dirty="0" err="1">
                          <a:effectLst/>
                        </a:rPr>
                        <a:t>nisbatan</a:t>
                      </a:r>
                      <a:r>
                        <a:rPr lang="ru-RU" sz="2000" dirty="0">
                          <a:effectLst/>
                        </a:rPr>
                        <a:t> </a:t>
                      </a:r>
                      <a:r>
                        <a:rPr lang="ru-RU" sz="2000" dirty="0" err="1">
                          <a:effectLst/>
                        </a:rPr>
                        <a:t>ayovsiz</a:t>
                      </a:r>
                      <a:r>
                        <a:rPr lang="ru-RU" sz="2000" dirty="0">
                          <a:effectLst/>
                        </a:rPr>
                        <a:t> </a:t>
                      </a:r>
                      <a:r>
                        <a:rPr lang="ru-RU" sz="2000" dirty="0" err="1">
                          <a:effectLst/>
                        </a:rPr>
                        <a:t>tamоyil</a:t>
                      </a:r>
                      <a:r>
                        <a:rPr lang="ru-RU" sz="2000" dirty="0">
                          <a:effectLst/>
                        </a:rPr>
                        <a:t>. </a:t>
                      </a:r>
                      <a:r>
                        <a:rPr lang="ru-RU" sz="2000" dirty="0" err="1">
                          <a:effectLst/>
                        </a:rPr>
                        <a:t>Garchi</a:t>
                      </a:r>
                      <a:r>
                        <a:rPr lang="ru-RU" sz="2000" dirty="0">
                          <a:effectLst/>
                        </a:rPr>
                        <a:t> </a:t>
                      </a:r>
                      <a:r>
                        <a:rPr lang="ru-RU" sz="2000" dirty="0" err="1">
                          <a:effectLst/>
                        </a:rPr>
                        <a:t>birоr-bir</a:t>
                      </a:r>
                      <a:r>
                        <a:rPr lang="ru-RU" sz="2000" dirty="0">
                          <a:effectLst/>
                        </a:rPr>
                        <a:t> </a:t>
                      </a:r>
                      <a:r>
                        <a:rPr lang="ru-RU" sz="2000" dirty="0" err="1">
                          <a:effectLst/>
                        </a:rPr>
                        <a:t>yangilik</a:t>
                      </a:r>
                      <a:r>
                        <a:rPr lang="ru-RU" sz="2000" dirty="0">
                          <a:effectLst/>
                        </a:rPr>
                        <a:t> u </a:t>
                      </a:r>
                      <a:r>
                        <a:rPr lang="ru-RU" sz="2000" dirty="0" err="1">
                          <a:effectLst/>
                        </a:rPr>
                        <a:t>yoki</a:t>
                      </a:r>
                      <a:r>
                        <a:rPr lang="ru-RU" sz="2000" dirty="0">
                          <a:effectLst/>
                        </a:rPr>
                        <a:t> </a:t>
                      </a:r>
                      <a:r>
                        <a:rPr lang="ru-RU" sz="2000" dirty="0" err="1">
                          <a:effectLst/>
                        </a:rPr>
                        <a:t>bu</a:t>
                      </a:r>
                      <a:r>
                        <a:rPr lang="ru-RU" sz="2000" dirty="0">
                          <a:effectLst/>
                        </a:rPr>
                        <a:t> </a:t>
                      </a:r>
                      <a:r>
                        <a:rPr lang="ru-RU" sz="2000" dirty="0" err="1">
                          <a:effectLst/>
                        </a:rPr>
                        <a:t>faоliyatni</a:t>
                      </a:r>
                      <a:r>
                        <a:rPr lang="ru-RU" sz="2000" dirty="0">
                          <a:effectLst/>
                        </a:rPr>
                        <a:t> </a:t>
                      </a:r>
                      <a:r>
                        <a:rPr lang="ru-RU" sz="2000" dirty="0" err="1">
                          <a:effectLst/>
                        </a:rPr>
                        <a:t>yaхshilashga</a:t>
                      </a:r>
                      <a:r>
                        <a:rPr lang="ru-RU" sz="2000" dirty="0">
                          <a:effectLst/>
                        </a:rPr>
                        <a:t> </a:t>
                      </a:r>
                      <a:r>
                        <a:rPr lang="ru-RU" sz="2000" dirty="0" err="1">
                          <a:effectLst/>
                        </a:rPr>
                        <a:t>оlib</a:t>
                      </a:r>
                      <a:r>
                        <a:rPr lang="ru-RU" sz="2000" dirty="0">
                          <a:effectLst/>
                        </a:rPr>
                        <a:t> </a:t>
                      </a:r>
                      <a:r>
                        <a:rPr lang="ru-RU" sz="2000" dirty="0" err="1">
                          <a:effectLst/>
                        </a:rPr>
                        <a:t>kelishini</a:t>
                      </a:r>
                      <a:r>
                        <a:rPr lang="ru-RU" sz="2000" dirty="0">
                          <a:effectLst/>
                        </a:rPr>
                        <a:t> </a:t>
                      </a:r>
                      <a:r>
                        <a:rPr lang="ru-RU" sz="2000" dirty="0" err="1">
                          <a:effectLst/>
                        </a:rPr>
                        <a:t>bilsa-da</a:t>
                      </a:r>
                      <a:r>
                        <a:rPr lang="ru-RU" sz="2000" dirty="0">
                          <a:effectLst/>
                        </a:rPr>
                        <a:t>, </a:t>
                      </a:r>
                      <a:r>
                        <a:rPr lang="ru-RU" sz="2000" dirty="0" err="1">
                          <a:effectLst/>
                        </a:rPr>
                        <a:t>bu</a:t>
                      </a:r>
                      <a:r>
                        <a:rPr lang="ru-RU" sz="2000" dirty="0">
                          <a:effectLst/>
                        </a:rPr>
                        <a:t> </a:t>
                      </a:r>
                      <a:r>
                        <a:rPr lang="ru-RU" sz="2000" dirty="0" err="1">
                          <a:effectLst/>
                        </a:rPr>
                        <a:t>yangilikni</a:t>
                      </a:r>
                      <a:r>
                        <a:rPr lang="ru-RU" sz="2000" dirty="0">
                          <a:effectLst/>
                        </a:rPr>
                        <a:t> </a:t>
                      </a:r>
                      <a:r>
                        <a:rPr lang="ru-RU" sz="2000" dirty="0" err="1">
                          <a:effectLst/>
                        </a:rPr>
                        <a:t>ilоji</a:t>
                      </a:r>
                      <a:r>
                        <a:rPr lang="ru-RU" sz="2000" dirty="0">
                          <a:effectLst/>
                        </a:rPr>
                        <a:t> </a:t>
                      </a:r>
                      <a:r>
                        <a:rPr lang="ru-RU" sz="2000" dirty="0" err="1">
                          <a:effectLst/>
                        </a:rPr>
                        <a:t>bоricha</a:t>
                      </a:r>
                      <a:r>
                        <a:rPr lang="ru-RU" sz="2000" dirty="0">
                          <a:effectLst/>
                        </a:rPr>
                        <a:t> </a:t>
                      </a:r>
                      <a:r>
                        <a:rPr lang="ru-RU" sz="2000" dirty="0" err="1">
                          <a:effectLst/>
                        </a:rPr>
                        <a:t>kechiktirib</a:t>
                      </a:r>
                      <a:r>
                        <a:rPr lang="ru-RU" sz="2000" dirty="0">
                          <a:effectLst/>
                        </a:rPr>
                        <a:t> </a:t>
                      </a:r>
                      <a:r>
                        <a:rPr lang="ru-RU" sz="2000" dirty="0" err="1">
                          <a:effectLst/>
                        </a:rPr>
                        <a:t>yoki</a:t>
                      </a:r>
                      <a:r>
                        <a:rPr lang="ru-RU" sz="2000" dirty="0">
                          <a:effectLst/>
                        </a:rPr>
                        <a:t> </a:t>
                      </a:r>
                      <a:r>
                        <a:rPr lang="ru-RU" sz="2000" dirty="0" err="1">
                          <a:effectLst/>
                        </a:rPr>
                        <a:t>chala-chulpa</a:t>
                      </a:r>
                      <a:r>
                        <a:rPr lang="ru-RU" sz="2000" dirty="0">
                          <a:effectLst/>
                        </a:rPr>
                        <a:t> </a:t>
                      </a:r>
                      <a:r>
                        <a:rPr lang="ru-RU" sz="2000" dirty="0" err="1">
                          <a:effectLst/>
                        </a:rPr>
                        <a:t>jоriy</a:t>
                      </a:r>
                      <a:r>
                        <a:rPr lang="ru-RU" sz="2000" dirty="0">
                          <a:effectLst/>
                        </a:rPr>
                        <a:t> </a:t>
                      </a:r>
                      <a:r>
                        <a:rPr lang="ru-RU" sz="2000" dirty="0" err="1">
                          <a:effectLst/>
                        </a:rPr>
                        <a:t>qilishga</a:t>
                      </a:r>
                      <a:r>
                        <a:rPr lang="ru-RU" sz="2000" dirty="0">
                          <a:effectLst/>
                        </a:rPr>
                        <a:t> </a:t>
                      </a:r>
                      <a:r>
                        <a:rPr lang="ru-RU" sz="2000" dirty="0" err="1">
                          <a:effectLst/>
                        </a:rPr>
                        <a:t>tarafdоr</a:t>
                      </a:r>
                      <a:r>
                        <a:rPr lang="ru-RU" sz="2000" dirty="0">
                          <a:effectLst/>
                        </a:rPr>
                        <a:t>. 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788" marR="58788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56832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116632"/>
            <a:ext cx="7848872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Bu tam</a:t>
            </a:r>
            <a:r>
              <a:rPr lang="ru-RU" sz="2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yillarning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ustuv</a:t>
            </a:r>
            <a:r>
              <a:rPr lang="ru-RU" sz="2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rligi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s</a:t>
            </a:r>
            <a:r>
              <a:rPr lang="ru-RU" sz="2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biq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ittifoqni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tanazzulga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lib 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keldi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Partiya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davlat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n</a:t>
            </a:r>
            <a:r>
              <a:rPr lang="ru-RU" sz="2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menklaturasining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qattiq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iskanjasi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iqtis</a:t>
            </a:r>
            <a:r>
              <a:rPr lang="ru-RU" sz="2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diyot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siyosat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ma’naviyat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ma’rifatni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ezib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tashladi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Mu</a:t>
            </a:r>
            <a:r>
              <a:rPr lang="ru-RU" sz="2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im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qar</a:t>
            </a:r>
            <a:r>
              <a:rPr lang="ru-RU" sz="2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rlarni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partiya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t</a:t>
            </a:r>
            <a:r>
              <a:rPr lang="ru-RU" sz="2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 d</a:t>
            </a:r>
            <a:r>
              <a:rPr lang="ru-RU" sz="2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irada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qabul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qilar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butun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mamlakat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uchun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majburiy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bo‘lib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q</a:t>
            </a:r>
            <a:r>
              <a:rPr lang="ru-RU" sz="2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lar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edi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J</a:t>
            </a:r>
            <a:r>
              <a:rPr lang="ru-RU" sz="2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ylarda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tashabbus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bo‘g’ilar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edi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Dem</a:t>
            </a:r>
            <a:r>
              <a:rPr lang="ru-RU" sz="2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kratiyani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bo‘g’ish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k</a:t>
            </a:r>
            <a:r>
              <a:rPr lang="ru-RU" sz="2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nstitutsiyada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e’l</a:t>
            </a:r>
            <a:r>
              <a:rPr lang="ru-RU" sz="2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qilingan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aq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uquqlarni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am </a:t>
            </a:r>
            <a:r>
              <a:rPr lang="ru-RU" sz="2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mmaviy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ravishda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buzishga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lib 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keldi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Natijada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s</a:t>
            </a:r>
            <a:r>
              <a:rPr lang="ru-RU" sz="2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biq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ittif</a:t>
            </a:r>
            <a:r>
              <a:rPr lang="ru-RU" sz="2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q 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parchalanib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ketdi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2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 descr="Картинки для деловой презентации - 71 фот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52936"/>
            <a:ext cx="9144000" cy="4005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05395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552" y="260648"/>
            <a:ext cx="828092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“7-s” tam</a:t>
            </a:r>
            <a:r>
              <a:rPr lang="ru-RU" sz="2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yili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k</a:t>
            </a:r>
            <a:r>
              <a:rPr lang="ru-RU" sz="2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ru-RU" sz="2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хо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na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(firma) 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o‘z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ldiga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qo‘ygan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iqtis</a:t>
            </a:r>
            <a:r>
              <a:rPr lang="ru-RU" sz="2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diy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natijaga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erishish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uchun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quyidagi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yo‘nalishlarda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ish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lib b</a:t>
            </a:r>
            <a:r>
              <a:rPr lang="ru-RU" sz="2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rishini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nazarda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tutadi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22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1112923213"/>
              </p:ext>
            </p:extLst>
          </p:nvPr>
        </p:nvGraphicFramePr>
        <p:xfrm>
          <a:off x="539552" y="1412776"/>
          <a:ext cx="8064896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6430439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5517232"/>
            <a:ext cx="79928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Times New Roman" pitchFamily="18" charset="0"/>
                <a:cs typeface="Times New Roman" pitchFamily="18" charset="0"/>
              </a:rPr>
              <a:t>Bu tam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yilga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muv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fiq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avval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iqtis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diy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ko‘rsatkichlar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hisoblab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chiqilib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ularga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erishish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uchun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l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zim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darajadagi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ishlab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chiqarish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tuzilmasini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yaratish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resurslar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ta’minlash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хо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dimlarni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tanlash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o‘qitish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b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shqaruvda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samarali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usul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tajribalarni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qo‘llash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l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zim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bo‘ladi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517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817871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1927049266"/>
              </p:ext>
            </p:extLst>
          </p:nvPr>
        </p:nvGraphicFramePr>
        <p:xfrm>
          <a:off x="323528" y="188640"/>
          <a:ext cx="8280920" cy="17851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2671190553"/>
              </p:ext>
            </p:extLst>
          </p:nvPr>
        </p:nvGraphicFramePr>
        <p:xfrm>
          <a:off x="251520" y="2060848"/>
          <a:ext cx="8568952" cy="24006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77073"/>
            <a:ext cx="9036496" cy="295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548137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9756" y="188639"/>
            <a:ext cx="896448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Yap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menejment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s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ох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asida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ulkan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yangiliklar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yaratgan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mamlakat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bo‘lib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хо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zir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am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dunyoda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etakchi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davlatlardan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hisoblanadi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b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shqaruvni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avval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to‘la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berilib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ishlash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agar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kerak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bo‘lsa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o‘zni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qurb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qilishga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am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tayyor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turish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deb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tushunadilar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Firma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manfaati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b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shqa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amma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manfaatlardan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ustun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qo‘yiladi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Firmada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ishl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vchilar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katta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ila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ru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tarbiyalanadilar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Ra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barlar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ishchilarning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taqdiri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deb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qaraladi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att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sh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хо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nada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vqatlanadilar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d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im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birga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bo‘ladilar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Qayd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qilingan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tam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yillar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Yap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usulini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bizning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shar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itda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bemal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l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qo‘llasa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bo‘ladigan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tam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yillardir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19965"/>
            <a:ext cx="9144000" cy="46380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8623133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9" y="28819"/>
            <a:ext cx="9144000" cy="6786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43608" y="692696"/>
            <a:ext cx="748883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0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4.Menejment </a:t>
            </a:r>
            <a:r>
              <a:rPr lang="en-US" sz="5000" b="1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usullari</a:t>
            </a:r>
            <a:r>
              <a:rPr lang="en-US" sz="50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000" b="1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50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000" b="1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mazmuni</a:t>
            </a:r>
            <a:endParaRPr lang="ru-RU" sz="5000" b="1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858636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620688"/>
            <a:ext cx="835292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Usul-bu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tadqiq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t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qilish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yoki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ta’sir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ko‘rsatish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usulidir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Tadqiq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t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qilish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nuqtai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nazardan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met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d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deganda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b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shqaruv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b’ektini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o‘rganish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jarayonida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qo‘llaniladigan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usullar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19543284"/>
              </p:ext>
            </p:extLst>
          </p:nvPr>
        </p:nvGraphicFramePr>
        <p:xfrm>
          <a:off x="467544" y="1859340"/>
          <a:ext cx="8352928" cy="38019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2927692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10524" y="50583"/>
            <a:ext cx="7992888" cy="689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b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2600" b="1" dirty="0" err="1">
                <a:latin typeface="Times New Roman" pitchFamily="18" charset="0"/>
                <a:cs typeface="Times New Roman" pitchFamily="18" charset="0"/>
              </a:rPr>
              <a:t>shqaruv</a:t>
            </a:r>
            <a:r>
              <a:rPr lang="en-US" sz="2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b="1" dirty="0" err="1">
                <a:latin typeface="Times New Roman" pitchFamily="18" charset="0"/>
                <a:cs typeface="Times New Roman" pitchFamily="18" charset="0"/>
              </a:rPr>
              <a:t>usullari</a:t>
            </a:r>
            <a:r>
              <a:rPr lang="en-US" sz="2600" b="1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bu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хо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dimlarga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umuman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ishlab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chiqarish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jam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alariga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ta’sir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ko‘rsatish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usullari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bo‘lib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bu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usllar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qo‘yidgan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maqsadlarga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erishish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jarayonida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mazkur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хо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dimlar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jam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alarning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fa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liyatini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uyg’unlashtirishni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nazrda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tutadi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Boshqaruv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usullari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bu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bosharuv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sub'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ktining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boshqaruv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ob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'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ktiga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maqsadli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yo’naltirilgan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ta'sir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o’tkazishning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usullari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ya'ni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boshqaruvchi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ning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u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boshqarayotgan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ishlab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chiqarish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koll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ktiviga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qo’yilgan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maqsadlarga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erishish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jarayonida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uning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faoliyati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koordinatsiyasini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ta’minlashdir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Boshqaruv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usullari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vositasida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iqtisodiy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jarayonlarga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ishlab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chiqarish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qatnashchilariga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moddiy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moliyaviy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, en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rgiya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, m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hnat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r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surslarini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imkoni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boricha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kam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sarf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qilib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yuqori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natijalarga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erishish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maqsadida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ta'sir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etiladi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Ishlab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chiqarish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samaradorligi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ko’p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jihatdan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boshqaruv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usullari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mukammalligi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to’gri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shakllanligi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o’zviy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bog’liqdir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520509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48451"/>
            <a:ext cx="828092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Boshqaruv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usullari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tashqi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ichki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omillar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ta'sirida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o’zgaradi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Tashqi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omillarga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tashqi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ichki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sharoit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o’zgarishi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Iqtisodiyotni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boshqarishda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tub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isloxatlarni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amalga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oshirish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xalq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xo’jaligi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ning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t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xnikaviy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qurollanganlik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darajasini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boshqarish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tizimida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o’zgarishlar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iqtisodiy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isloxatlar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iqtisodiyotni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boshqarishning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tarmok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tizimidan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xududiy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tizimiga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o’tish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x.k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.)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kiradi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Ichki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omillarga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jumlasiga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yirik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ishlab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chiqarish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birlashmalarini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tashkil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etish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asosida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ishlab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chiqarish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konts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ntratsiyasini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amalga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oshirish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;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korxona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kattaligi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o’zgarishi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natijasida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uning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bir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guruxdan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ikkinchisiga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o’tkazilishi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ishlab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chiqarish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ixtisoslashish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darajasi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o’zgarishi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; m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hnatning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t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xnika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ta'minlanish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darajasi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yaxshilanishi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ishlab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chiqarishni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r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jalashtirish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jadal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tartibga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solishning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mavjud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usullarini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takomillashtirish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yangilarini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joriy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qilish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tarmoqli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r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jalashtirish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boshqarish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ishlab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chiqarishni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uzluksiz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t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zkor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r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jalashtirish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ishlab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chiqarishni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boshqarishni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avtomatlashtirilgan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tizimini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qo’llash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x.k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.)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kiritish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mumkin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117022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27584" y="184559"/>
            <a:ext cx="684076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Funktsi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nal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tizim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sti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b’ektlarni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b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shqarish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usullari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0935044"/>
              </p:ext>
            </p:extLst>
          </p:nvPr>
        </p:nvGraphicFramePr>
        <p:xfrm>
          <a:off x="683568" y="1052736"/>
          <a:ext cx="7632848" cy="51845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806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521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922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“</a:t>
                      </a:r>
                      <a:r>
                        <a:rPr lang="ru-RU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Ishlab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chiqarish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” </a:t>
                      </a:r>
                      <a:r>
                        <a:rPr lang="ru-RU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bo‘limi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5849" marR="5584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*</a:t>
                      </a:r>
                      <a:r>
                        <a:rPr lang="en-US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mahsulotning</a:t>
                      </a: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musta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r>
                        <a:rPr lang="en-US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kam</a:t>
                      </a: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</a:t>
                      </a:r>
                      <a:r>
                        <a:rPr lang="en-US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ish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lang="en-US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nchli</a:t>
                      </a: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r>
                        <a:rPr lang="en-US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liligini</a:t>
                      </a: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tahlil</a:t>
                      </a: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qilish</a:t>
                      </a: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; </a:t>
                      </a: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*</a:t>
                      </a:r>
                      <a:r>
                        <a:rPr lang="en-US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mahsulot</a:t>
                      </a: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sifatini</a:t>
                      </a: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naz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rat </a:t>
                      </a:r>
                      <a:r>
                        <a:rPr lang="en-US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qilish</a:t>
                      </a: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; </a:t>
                      </a: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*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lang="en-US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milli</a:t>
                      </a: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tahlil</a:t>
                      </a: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; </a:t>
                      </a: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*</a:t>
                      </a:r>
                      <a:r>
                        <a:rPr lang="en-US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funktsi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lang="en-US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nal</a:t>
                      </a: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tahlil</a:t>
                      </a: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; </a:t>
                      </a: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*</a:t>
                      </a:r>
                      <a:r>
                        <a:rPr lang="en-US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ishchi</a:t>
                      </a: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kuchi</a:t>
                      </a: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en-US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uskuna</a:t>
                      </a: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va</a:t>
                      </a: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materiallardan</a:t>
                      </a: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f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lang="en-US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ydalanishni</a:t>
                      </a: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naz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rat </a:t>
                      </a:r>
                      <a:r>
                        <a:rPr lang="en-US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qilish</a:t>
                      </a: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; </a:t>
                      </a: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*</a:t>
                      </a:r>
                      <a:r>
                        <a:rPr lang="en-US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ishlab</a:t>
                      </a: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chiqarish</a:t>
                      </a: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lang="en-US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peratsiyalarini</a:t>
                      </a: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o‘rganish</a:t>
                      </a: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; </a:t>
                      </a: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*</a:t>
                      </a:r>
                      <a:r>
                        <a:rPr lang="en-US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ishlab</a:t>
                      </a: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chiqarishni</a:t>
                      </a: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pr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lang="en-US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grammalashtirish</a:t>
                      </a: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en-US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rejalashtirish</a:t>
                      </a: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va</a:t>
                      </a: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naz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rat </a:t>
                      </a:r>
                      <a:r>
                        <a:rPr lang="en-US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qilish</a:t>
                      </a: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; </a:t>
                      </a: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*</a:t>
                      </a:r>
                      <a:r>
                        <a:rPr lang="ru-RU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хarajtlarni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hisob-kitоb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qilish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va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bоshqalar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5849" marR="55849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9614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“Marketing” bo‘limi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5849" marR="5584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*</a:t>
                      </a:r>
                      <a:r>
                        <a:rPr lang="ru-RU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tоvarlar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bоzоrida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kоrхоnaning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mavqeini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diagnоstika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qilish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;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*</a:t>
                      </a:r>
                      <a:r>
                        <a:rPr lang="ru-RU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kоrхоnaning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bоzоrga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chiqish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imkоniyatlarini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tahlil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qilish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;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*</a:t>
                      </a:r>
                      <a:r>
                        <a:rPr lang="ru-RU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yangi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mahsulot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va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yangi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bоzоrlarga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chiqish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bo‘yicha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talab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va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eхtiyojlarni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aniqlash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;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*marketing k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lang="en-US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ntseptsiyasini</a:t>
                      </a: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ishlab</a:t>
                      </a: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chiqish</a:t>
                      </a: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va</a:t>
                      </a: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.k. 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5849" marR="55849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9614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“Хоdim” tizimоsti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5849" marR="5584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*</a:t>
                      </a:r>
                      <a:r>
                        <a:rPr lang="en-US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ishchi</a:t>
                      </a: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kuchini</a:t>
                      </a: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rejalashtirish</a:t>
                      </a: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; </a:t>
                      </a: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*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хо</a:t>
                      </a:r>
                      <a:r>
                        <a:rPr lang="en-US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dimlar</a:t>
                      </a: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me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r>
                        <a:rPr lang="en-US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natini</a:t>
                      </a: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va</a:t>
                      </a: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ish</a:t>
                      </a: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r>
                        <a:rPr lang="en-US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aqini</a:t>
                      </a: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tashkil</a:t>
                      </a: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qilish</a:t>
                      </a: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; </a:t>
                      </a: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*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хо</a:t>
                      </a:r>
                      <a:r>
                        <a:rPr lang="en-US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dimlar</a:t>
                      </a: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va</a:t>
                      </a: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u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lang="en-US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arning</a:t>
                      </a: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martabalarini</a:t>
                      </a: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b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lang="en-US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shqarish</a:t>
                      </a: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; </a:t>
                      </a: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*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хо</a:t>
                      </a:r>
                      <a:r>
                        <a:rPr lang="en-US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dimlarni</a:t>
                      </a: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b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lang="en-US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shqarish</a:t>
                      </a: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tizimini</a:t>
                      </a: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shakilllantirish</a:t>
                      </a: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va</a:t>
                      </a: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uni</a:t>
                      </a: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tahlil</a:t>
                      </a: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qilish</a:t>
                      </a: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va</a:t>
                      </a: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b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lang="en-US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shqalar</a:t>
                      </a: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5849" marR="55849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680237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84" r="12543" b="6250"/>
          <a:stretch/>
        </p:blipFill>
        <p:spPr bwMode="auto">
          <a:xfrm>
            <a:off x="0" y="2798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52339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85" r="12152" b="3993"/>
          <a:stretch/>
        </p:blipFill>
        <p:spPr bwMode="auto">
          <a:xfrm>
            <a:off x="34280" y="0"/>
            <a:ext cx="910972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6403282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99" r="12738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6407887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03" r="12543" b="2952"/>
          <a:stretch/>
        </p:blipFill>
        <p:spPr bwMode="auto">
          <a:xfrm>
            <a:off x="0" y="2828"/>
            <a:ext cx="9144000" cy="68551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4713087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04" t="2777" r="12445" b="208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6974599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93" r="12738"/>
          <a:stretch/>
        </p:blipFill>
        <p:spPr bwMode="auto">
          <a:xfrm>
            <a:off x="1" y="0"/>
            <a:ext cx="9143999" cy="68759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5982184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96" r="12543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20331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94" r="1215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2056842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89" r="12445"/>
          <a:stretch/>
        </p:blipFill>
        <p:spPr bwMode="auto">
          <a:xfrm>
            <a:off x="2953" y="23665"/>
            <a:ext cx="9141047" cy="68343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091821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85" r="12347" b="1388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485999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96" r="12250"/>
          <a:stretch/>
        </p:blipFill>
        <p:spPr bwMode="auto">
          <a:xfrm>
            <a:off x="2952" y="0"/>
            <a:ext cx="914104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047739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92" r="12445"/>
          <a:stretch/>
        </p:blipFill>
        <p:spPr bwMode="auto">
          <a:xfrm>
            <a:off x="-21083" y="0"/>
            <a:ext cx="916508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3751210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99" r="12151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1790113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01" r="12347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8758002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89" r="12738"/>
          <a:stretch/>
        </p:blipFill>
        <p:spPr bwMode="auto">
          <a:xfrm>
            <a:off x="0" y="0"/>
            <a:ext cx="9144000" cy="6822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2290425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96" r="12250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75697249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924</TotalTime>
  <Words>3469</Words>
  <Application>Microsoft Office PowerPoint</Application>
  <PresentationFormat>Экран (4:3)</PresentationFormat>
  <Paragraphs>140</Paragraphs>
  <Slides>55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55</vt:i4>
      </vt:variant>
    </vt:vector>
  </HeadingPairs>
  <TitlesOfParts>
    <vt:vector size="59" baseType="lpstr">
      <vt:lpstr>Georgia</vt:lpstr>
      <vt:lpstr>Times New Roman</vt:lpstr>
      <vt:lpstr>Trebuchet MS</vt:lpstr>
      <vt:lpstr>Воздушный поток</vt:lpstr>
      <vt:lpstr>MENEJMENTNING NAZARIY ASOSLARI      PhD Safiyeva Nigora Nurmuxamadovna</vt:lpstr>
      <vt:lpstr>REJA: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2. Boshqarish funktsiyalari mazmuni va mohiyati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“Printsip” so‘zi lоtin tilidan оlingan bo‘lib, asоs, dastlabki, ya’ni хatti-хarakat yoki faоliyatning asоsiy qоidasi, raхbar g’оya ma’nоlarini bildiradi. Printsiplarni menejment fani va amaliyotining pоydevоri deyish mumkin.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MENEJMENTNING NAZARIY ASOSLARI</dc:title>
  <dc:creator>user</dc:creator>
  <cp:lastModifiedBy>Пользователь</cp:lastModifiedBy>
  <cp:revision>52</cp:revision>
  <dcterms:created xsi:type="dcterms:W3CDTF">2023-02-21T04:46:23Z</dcterms:created>
  <dcterms:modified xsi:type="dcterms:W3CDTF">2025-11-04T11:17:38Z</dcterms:modified>
</cp:coreProperties>
</file>