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diagrams/data71.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68" r:id="rId4"/>
    <p:sldId id="258" r:id="rId5"/>
    <p:sldId id="259" r:id="rId6"/>
    <p:sldId id="276" r:id="rId7"/>
    <p:sldId id="277" r:id="rId8"/>
    <p:sldId id="278" r:id="rId9"/>
    <p:sldId id="260" r:id="rId10"/>
    <p:sldId id="261" r:id="rId11"/>
    <p:sldId id="279" r:id="rId12"/>
    <p:sldId id="280" r:id="rId13"/>
    <p:sldId id="262" r:id="rId14"/>
    <p:sldId id="281" r:id="rId15"/>
    <p:sldId id="282" r:id="rId16"/>
    <p:sldId id="269" r:id="rId17"/>
    <p:sldId id="263" r:id="rId18"/>
    <p:sldId id="264" r:id="rId19"/>
    <p:sldId id="283" r:id="rId20"/>
    <p:sldId id="284" r:id="rId21"/>
    <p:sldId id="285" r:id="rId22"/>
    <p:sldId id="286" r:id="rId23"/>
    <p:sldId id="287" r:id="rId24"/>
    <p:sldId id="288" r:id="rId25"/>
    <p:sldId id="289" r:id="rId26"/>
    <p:sldId id="290" r:id="rId27"/>
    <p:sldId id="291" r:id="rId28"/>
    <p:sldId id="265" r:id="rId29"/>
    <p:sldId id="292" r:id="rId30"/>
    <p:sldId id="266" r:id="rId31"/>
    <p:sldId id="267" r:id="rId32"/>
    <p:sldId id="293" r:id="rId33"/>
    <p:sldId id="294" r:id="rId34"/>
    <p:sldId id="295" r:id="rId35"/>
    <p:sldId id="296" r:id="rId36"/>
    <p:sldId id="297" r:id="rId37"/>
    <p:sldId id="298" r:id="rId38"/>
    <p:sldId id="299" r:id="rId39"/>
    <p:sldId id="300" r:id="rId40"/>
    <p:sldId id="27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271" r:id="rId61"/>
    <p:sldId id="320" r:id="rId62"/>
    <p:sldId id="321" r:id="rId63"/>
    <p:sldId id="322" r:id="rId64"/>
    <p:sldId id="323" r:id="rId65"/>
    <p:sldId id="324" r:id="rId66"/>
    <p:sldId id="272"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273" r:id="rId85"/>
    <p:sldId id="342" r:id="rId86"/>
    <p:sldId id="343" r:id="rId87"/>
    <p:sldId id="344" r:id="rId88"/>
    <p:sldId id="345" r:id="rId89"/>
    <p:sldId id="346" r:id="rId90"/>
    <p:sldId id="347" r:id="rId91"/>
    <p:sldId id="348" r:id="rId92"/>
    <p:sldId id="274" r:id="rId93"/>
    <p:sldId id="349" r:id="rId94"/>
    <p:sldId id="350" r:id="rId95"/>
    <p:sldId id="351" r:id="rId96"/>
    <p:sldId id="352" r:id="rId97"/>
    <p:sldId id="353" r:id="rId98"/>
    <p:sldId id="354" r:id="rId99"/>
    <p:sldId id="355" r:id="rId100"/>
    <p:sldId id="356" r:id="rId101"/>
    <p:sldId id="357" r:id="rId102"/>
    <p:sldId id="358" r:id="rId103"/>
    <p:sldId id="359" r:id="rId104"/>
    <p:sldId id="275"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Светлый стиль 1 — акцент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3" d="100"/>
          <a:sy n="83" d="100"/>
        </p:scale>
        <p:origin x="58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diagrams/_rels/data7.xml.rels><?xml version="1.0" encoding="UTF-8" standalone="yes"?>
<Relationships xmlns="http://schemas.openxmlformats.org/package/2006/relationships"><Relationship Id="rId1" Type="http://schemas.openxmlformats.org/officeDocument/2006/relationships/image" Target="../media/image5.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05C7D-33CE-4BB8-9D2B-619AFBD221E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AE188A66-5926-4543-9297-E98E217516B1}">
      <dgm:prSet phldrT="[Текст]"/>
      <dgm:spPr/>
      <dgm:t>
        <a:bodyPr/>
        <a:lstStyle/>
        <a:p>
          <a:r>
            <a:rPr lang="en-US" b="1" dirty="0" err="1">
              <a:solidFill>
                <a:schemeClr val="tx1"/>
              </a:solidFill>
              <a:latin typeface="Times New Roman" panose="02020603050405020304" pitchFamily="18" charset="0"/>
              <a:cs typeface="Times New Roman" panose="02020603050405020304" pitchFamily="18" charset="0"/>
            </a:rPr>
            <a:t>Reja</a:t>
          </a:r>
          <a:r>
            <a:rPr lang="en-US" b="1"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dgm:t>
    </dgm:pt>
    <dgm:pt modelId="{26F096C9-4BE5-44E7-A9B2-671CD3F37351}" type="parTrans" cxnId="{C7EC2112-0788-4D11-838A-B66B4D6BFBCC}">
      <dgm:prSet/>
      <dgm:spPr/>
      <dgm:t>
        <a:bodyPr/>
        <a:lstStyle/>
        <a:p>
          <a:endParaRPr lang="ru-RU">
            <a:latin typeface="Times New Roman" panose="02020603050405020304" pitchFamily="18" charset="0"/>
            <a:cs typeface="Times New Roman" panose="02020603050405020304" pitchFamily="18" charset="0"/>
          </a:endParaRPr>
        </a:p>
      </dgm:t>
    </dgm:pt>
    <dgm:pt modelId="{AF41EECD-E510-4A21-9AF4-0CC7C972021B}" type="sibTrans" cxnId="{C7EC2112-0788-4D11-838A-B66B4D6BFBCC}">
      <dgm:prSet/>
      <dgm:spPr/>
      <dgm:t>
        <a:bodyPr/>
        <a:lstStyle/>
        <a:p>
          <a:endParaRPr lang="ru-RU">
            <a:latin typeface="Times New Roman" panose="02020603050405020304" pitchFamily="18" charset="0"/>
            <a:cs typeface="Times New Roman" panose="02020603050405020304" pitchFamily="18" charset="0"/>
          </a:endParaRPr>
        </a:p>
      </dgm:t>
    </dgm:pt>
    <dgm:pt modelId="{38937B61-78D5-4E8D-A522-303B4C6F8EAC}">
      <dgm:prSet phldrT="[Текст]"/>
      <dgm:spPr/>
      <dgm:t>
        <a:bodyPr/>
        <a:lstStyle/>
        <a:p>
          <a:pPr algn="just"/>
          <a:r>
            <a:rPr lang="en-US" b="1">
              <a:latin typeface="Times New Roman" panose="02020603050405020304" pitchFamily="18" charset="0"/>
              <a:cs typeface="Times New Roman" panose="02020603050405020304" pitchFamily="18" charset="0"/>
            </a:rPr>
            <a:t>1. Tadqiqot hisoboti turlari. </a:t>
          </a:r>
          <a:endParaRPr lang="ru-RU" dirty="0">
            <a:latin typeface="Times New Roman" panose="02020603050405020304" pitchFamily="18" charset="0"/>
            <a:cs typeface="Times New Roman" panose="02020603050405020304" pitchFamily="18" charset="0"/>
          </a:endParaRPr>
        </a:p>
      </dgm:t>
    </dgm:pt>
    <dgm:pt modelId="{E1134FF0-D99D-4466-9426-E3C931865E74}" type="parTrans" cxnId="{A683FA9A-072F-4F38-8F5B-7A90656C7A3A}">
      <dgm:prSet/>
      <dgm:spPr/>
      <dgm:t>
        <a:bodyPr/>
        <a:lstStyle/>
        <a:p>
          <a:endParaRPr lang="ru-RU">
            <a:latin typeface="Times New Roman" panose="02020603050405020304" pitchFamily="18" charset="0"/>
            <a:cs typeface="Times New Roman" panose="02020603050405020304" pitchFamily="18" charset="0"/>
          </a:endParaRPr>
        </a:p>
      </dgm:t>
    </dgm:pt>
    <dgm:pt modelId="{79717504-A153-4715-AD59-D6160FE9CB4B}" type="sibTrans" cxnId="{A683FA9A-072F-4F38-8F5B-7A90656C7A3A}">
      <dgm:prSet/>
      <dgm:spPr/>
      <dgm:t>
        <a:bodyPr/>
        <a:lstStyle/>
        <a:p>
          <a:endParaRPr lang="ru-RU">
            <a:latin typeface="Times New Roman" panose="02020603050405020304" pitchFamily="18" charset="0"/>
            <a:cs typeface="Times New Roman" panose="02020603050405020304" pitchFamily="18" charset="0"/>
          </a:endParaRPr>
        </a:p>
      </dgm:t>
    </dgm:pt>
    <dgm:pt modelId="{20E23512-509E-4E27-8A7E-20FE9314F1B4}">
      <dgm:prSet/>
      <dgm:spPr/>
      <dgm:t>
        <a:bodyPr/>
        <a:lstStyle/>
        <a:p>
          <a:pPr algn="just"/>
          <a:r>
            <a:rPr lang="en-US" b="1">
              <a:latin typeface="Times New Roman" panose="02020603050405020304" pitchFamily="18" charset="0"/>
              <a:cs typeface="Times New Roman" panose="02020603050405020304" pitchFamily="18" charset="0"/>
            </a:rPr>
            <a:t>2. Esse. Referat. Taqdimot. Kurs ishi. </a:t>
          </a:r>
          <a:endParaRPr lang="ru-RU">
            <a:latin typeface="Times New Roman" panose="02020603050405020304" pitchFamily="18" charset="0"/>
            <a:cs typeface="Times New Roman" panose="02020603050405020304" pitchFamily="18" charset="0"/>
          </a:endParaRPr>
        </a:p>
      </dgm:t>
    </dgm:pt>
    <dgm:pt modelId="{C9BAC3C6-EA6C-46BD-8085-B10026ACCE28}" type="parTrans" cxnId="{A2DD6BE8-3708-4E0F-8128-5EDFCC41A7E7}">
      <dgm:prSet/>
      <dgm:spPr/>
      <dgm:t>
        <a:bodyPr/>
        <a:lstStyle/>
        <a:p>
          <a:endParaRPr lang="ru-RU">
            <a:latin typeface="Times New Roman" panose="02020603050405020304" pitchFamily="18" charset="0"/>
            <a:cs typeface="Times New Roman" panose="02020603050405020304" pitchFamily="18" charset="0"/>
          </a:endParaRPr>
        </a:p>
      </dgm:t>
    </dgm:pt>
    <dgm:pt modelId="{D93DAE79-1EE8-411A-84FB-16AAB5B6F95B}" type="sibTrans" cxnId="{A2DD6BE8-3708-4E0F-8128-5EDFCC41A7E7}">
      <dgm:prSet/>
      <dgm:spPr/>
      <dgm:t>
        <a:bodyPr/>
        <a:lstStyle/>
        <a:p>
          <a:endParaRPr lang="ru-RU">
            <a:latin typeface="Times New Roman" panose="02020603050405020304" pitchFamily="18" charset="0"/>
            <a:cs typeface="Times New Roman" panose="02020603050405020304" pitchFamily="18" charset="0"/>
          </a:endParaRPr>
        </a:p>
      </dgm:t>
    </dgm:pt>
    <dgm:pt modelId="{7EA5B014-6962-451A-9418-5E6A0F55FF47}">
      <dgm:prSet/>
      <dgm:spPr/>
      <dgm:t>
        <a:bodyPr/>
        <a:lstStyle/>
        <a:p>
          <a:pPr algn="just"/>
          <a:r>
            <a:rPr lang="en-US" b="1">
              <a:latin typeface="Times New Roman" panose="02020603050405020304" pitchFamily="18" charset="0"/>
              <a:cs typeface="Times New Roman" panose="02020603050405020304" pitchFamily="18" charset="0"/>
            </a:rPr>
            <a:t>3. Tadqiqot qoralamasi. Tezis. Ilmiy maqola. </a:t>
          </a:r>
          <a:endParaRPr lang="ru-RU">
            <a:latin typeface="Times New Roman" panose="02020603050405020304" pitchFamily="18" charset="0"/>
            <a:cs typeface="Times New Roman" panose="02020603050405020304" pitchFamily="18" charset="0"/>
          </a:endParaRPr>
        </a:p>
      </dgm:t>
    </dgm:pt>
    <dgm:pt modelId="{23BE8714-CD32-4C52-B04C-882B9CB6F372}" type="parTrans" cxnId="{0DC65DE5-FE25-4AB6-B01D-F972F8222B1F}">
      <dgm:prSet/>
      <dgm:spPr/>
      <dgm:t>
        <a:bodyPr/>
        <a:lstStyle/>
        <a:p>
          <a:endParaRPr lang="ru-RU">
            <a:latin typeface="Times New Roman" panose="02020603050405020304" pitchFamily="18" charset="0"/>
            <a:cs typeface="Times New Roman" panose="02020603050405020304" pitchFamily="18" charset="0"/>
          </a:endParaRPr>
        </a:p>
      </dgm:t>
    </dgm:pt>
    <dgm:pt modelId="{1C8BEF73-699B-4C92-9E82-57C29CBFC97E}" type="sibTrans" cxnId="{0DC65DE5-FE25-4AB6-B01D-F972F8222B1F}">
      <dgm:prSet/>
      <dgm:spPr/>
      <dgm:t>
        <a:bodyPr/>
        <a:lstStyle/>
        <a:p>
          <a:endParaRPr lang="ru-RU">
            <a:latin typeface="Times New Roman" panose="02020603050405020304" pitchFamily="18" charset="0"/>
            <a:cs typeface="Times New Roman" panose="02020603050405020304" pitchFamily="18" charset="0"/>
          </a:endParaRPr>
        </a:p>
      </dgm:t>
    </dgm:pt>
    <dgm:pt modelId="{B0FC983D-2464-43FB-B2D8-E3A57F1A9623}">
      <dgm:prSet/>
      <dgm:spPr/>
      <dgm:t>
        <a:bodyPr/>
        <a:lstStyle/>
        <a:p>
          <a:pPr algn="just"/>
          <a:r>
            <a:rPr lang="en-US" b="1">
              <a:latin typeface="Times New Roman" panose="02020603050405020304" pitchFamily="18" charset="0"/>
              <a:cs typeface="Times New Roman" panose="02020603050405020304" pitchFamily="18" charset="0"/>
            </a:rPr>
            <a:t>4. Anjuman taqdimoti, ma'ruzasi va boshqalar. </a:t>
          </a:r>
          <a:endParaRPr lang="ru-RU">
            <a:latin typeface="Times New Roman" panose="02020603050405020304" pitchFamily="18" charset="0"/>
            <a:cs typeface="Times New Roman" panose="02020603050405020304" pitchFamily="18" charset="0"/>
          </a:endParaRPr>
        </a:p>
      </dgm:t>
    </dgm:pt>
    <dgm:pt modelId="{EF3A0918-4E69-4893-9BF5-68E91097A797}" type="parTrans" cxnId="{E30AC85D-0739-4846-904A-BE0D75FCEA23}">
      <dgm:prSet/>
      <dgm:spPr/>
      <dgm:t>
        <a:bodyPr/>
        <a:lstStyle/>
        <a:p>
          <a:endParaRPr lang="ru-RU">
            <a:latin typeface="Times New Roman" panose="02020603050405020304" pitchFamily="18" charset="0"/>
            <a:cs typeface="Times New Roman" panose="02020603050405020304" pitchFamily="18" charset="0"/>
          </a:endParaRPr>
        </a:p>
      </dgm:t>
    </dgm:pt>
    <dgm:pt modelId="{40989F09-E00F-4547-B1DA-8BC49B7453AF}" type="sibTrans" cxnId="{E30AC85D-0739-4846-904A-BE0D75FCEA23}">
      <dgm:prSet/>
      <dgm:spPr/>
      <dgm:t>
        <a:bodyPr/>
        <a:lstStyle/>
        <a:p>
          <a:endParaRPr lang="ru-RU">
            <a:latin typeface="Times New Roman" panose="02020603050405020304" pitchFamily="18" charset="0"/>
            <a:cs typeface="Times New Roman" panose="02020603050405020304" pitchFamily="18" charset="0"/>
          </a:endParaRPr>
        </a:p>
      </dgm:t>
    </dgm:pt>
    <dgm:pt modelId="{079A84C0-0D5E-4C39-9A27-F51A98C138F0}">
      <dgm:prSet/>
      <dgm:spPr/>
      <dgm:t>
        <a:bodyPr/>
        <a:lstStyle/>
        <a:p>
          <a:pPr algn="just"/>
          <a:r>
            <a:rPr lang="en-US" b="1">
              <a:latin typeface="Times New Roman" panose="02020603050405020304" pitchFamily="18" charset="0"/>
              <a:cs typeface="Times New Roman" panose="02020603050405020304" pitchFamily="18" charset="0"/>
            </a:rPr>
            <a:t>5. Loyiha. Bitiruv malakaviy ishi. Monografiya. </a:t>
          </a:r>
          <a:endParaRPr lang="ru-RU">
            <a:latin typeface="Times New Roman" panose="02020603050405020304" pitchFamily="18" charset="0"/>
            <a:cs typeface="Times New Roman" panose="02020603050405020304" pitchFamily="18" charset="0"/>
          </a:endParaRPr>
        </a:p>
      </dgm:t>
    </dgm:pt>
    <dgm:pt modelId="{B226F0C1-08F1-4259-998B-071A086BD3BB}" type="parTrans" cxnId="{680DE9BC-6E9D-4663-A48A-9AF1A22CBB17}">
      <dgm:prSet/>
      <dgm:spPr/>
      <dgm:t>
        <a:bodyPr/>
        <a:lstStyle/>
        <a:p>
          <a:endParaRPr lang="ru-RU">
            <a:latin typeface="Times New Roman" panose="02020603050405020304" pitchFamily="18" charset="0"/>
            <a:cs typeface="Times New Roman" panose="02020603050405020304" pitchFamily="18" charset="0"/>
          </a:endParaRPr>
        </a:p>
      </dgm:t>
    </dgm:pt>
    <dgm:pt modelId="{4B0C2678-B61F-4CB2-A740-005C10A7F750}" type="sibTrans" cxnId="{680DE9BC-6E9D-4663-A48A-9AF1A22CBB17}">
      <dgm:prSet/>
      <dgm:spPr/>
      <dgm:t>
        <a:bodyPr/>
        <a:lstStyle/>
        <a:p>
          <a:endParaRPr lang="ru-RU">
            <a:latin typeface="Times New Roman" panose="02020603050405020304" pitchFamily="18" charset="0"/>
            <a:cs typeface="Times New Roman" panose="02020603050405020304" pitchFamily="18" charset="0"/>
          </a:endParaRPr>
        </a:p>
      </dgm:t>
    </dgm:pt>
    <dgm:pt modelId="{E8EB3E68-4C65-49FD-A79A-ECACC2FF6ACA}">
      <dgm:prSet/>
      <dgm:spPr/>
      <dgm:t>
        <a:bodyPr/>
        <a:lstStyle/>
        <a:p>
          <a:pPr algn="just"/>
          <a:r>
            <a:rPr lang="en-US" b="1">
              <a:latin typeface="Times New Roman" panose="02020603050405020304" pitchFamily="18" charset="0"/>
              <a:cs typeface="Times New Roman" panose="02020603050405020304" pitchFamily="18" charset="0"/>
            </a:rPr>
            <a:t>6. Tadqiqot hisobotlarining tuzilishi. </a:t>
          </a:r>
          <a:endParaRPr lang="ru-RU">
            <a:latin typeface="Times New Roman" panose="02020603050405020304" pitchFamily="18" charset="0"/>
            <a:cs typeface="Times New Roman" panose="02020603050405020304" pitchFamily="18" charset="0"/>
          </a:endParaRPr>
        </a:p>
      </dgm:t>
    </dgm:pt>
    <dgm:pt modelId="{6128052D-5793-46E3-8036-BFD00485707C}" type="parTrans" cxnId="{C8358C6A-E865-49CF-8C1D-59181055197E}">
      <dgm:prSet/>
      <dgm:spPr/>
      <dgm:t>
        <a:bodyPr/>
        <a:lstStyle/>
        <a:p>
          <a:endParaRPr lang="ru-RU">
            <a:latin typeface="Times New Roman" panose="02020603050405020304" pitchFamily="18" charset="0"/>
            <a:cs typeface="Times New Roman" panose="02020603050405020304" pitchFamily="18" charset="0"/>
          </a:endParaRPr>
        </a:p>
      </dgm:t>
    </dgm:pt>
    <dgm:pt modelId="{5E044E06-89FA-4D08-B742-9723199A0566}" type="sibTrans" cxnId="{C8358C6A-E865-49CF-8C1D-59181055197E}">
      <dgm:prSet/>
      <dgm:spPr/>
      <dgm:t>
        <a:bodyPr/>
        <a:lstStyle/>
        <a:p>
          <a:endParaRPr lang="ru-RU">
            <a:latin typeface="Times New Roman" panose="02020603050405020304" pitchFamily="18" charset="0"/>
            <a:cs typeface="Times New Roman" panose="02020603050405020304" pitchFamily="18" charset="0"/>
          </a:endParaRPr>
        </a:p>
      </dgm:t>
    </dgm:pt>
    <dgm:pt modelId="{2D066163-F671-4390-9E0B-6A9D0999BDBC}">
      <dgm:prSet/>
      <dgm:spPr/>
      <dgm:t>
        <a:bodyPr/>
        <a:lstStyle/>
        <a:p>
          <a:pPr algn="just"/>
          <a:r>
            <a:rPr lang="en-US" b="1">
              <a:latin typeface="Times New Roman" panose="02020603050405020304" pitchFamily="18" charset="0"/>
              <a:cs typeface="Times New Roman" panose="02020603050405020304" pitchFamily="18" charset="0"/>
            </a:rPr>
            <a:t>7. Adabiyotlar ro‘yxati. Impakt faktor. </a:t>
          </a:r>
          <a:endParaRPr lang="ru-RU">
            <a:latin typeface="Times New Roman" panose="02020603050405020304" pitchFamily="18" charset="0"/>
            <a:cs typeface="Times New Roman" panose="02020603050405020304" pitchFamily="18" charset="0"/>
          </a:endParaRPr>
        </a:p>
      </dgm:t>
    </dgm:pt>
    <dgm:pt modelId="{44739E86-B2CF-4D4B-AC3F-2023E5364FB4}" type="parTrans" cxnId="{41810CF4-FBC8-4E65-B04F-5F82EB99D0C8}">
      <dgm:prSet/>
      <dgm:spPr/>
      <dgm:t>
        <a:bodyPr/>
        <a:lstStyle/>
        <a:p>
          <a:endParaRPr lang="ru-RU">
            <a:latin typeface="Times New Roman" panose="02020603050405020304" pitchFamily="18" charset="0"/>
            <a:cs typeface="Times New Roman" panose="02020603050405020304" pitchFamily="18" charset="0"/>
          </a:endParaRPr>
        </a:p>
      </dgm:t>
    </dgm:pt>
    <dgm:pt modelId="{21BAB71E-0B83-422A-A5BF-0A5B8A7B254B}" type="sibTrans" cxnId="{41810CF4-FBC8-4E65-B04F-5F82EB99D0C8}">
      <dgm:prSet/>
      <dgm:spPr/>
      <dgm:t>
        <a:bodyPr/>
        <a:lstStyle/>
        <a:p>
          <a:endParaRPr lang="ru-RU">
            <a:latin typeface="Times New Roman" panose="02020603050405020304" pitchFamily="18" charset="0"/>
            <a:cs typeface="Times New Roman" panose="02020603050405020304" pitchFamily="18" charset="0"/>
          </a:endParaRPr>
        </a:p>
      </dgm:t>
    </dgm:pt>
    <dgm:pt modelId="{946B3FDA-7FD9-4B33-82A6-77C6F63C46EF}">
      <dgm:prSet/>
      <dgm:spPr/>
      <dgm:t>
        <a:bodyPr/>
        <a:lstStyle/>
        <a:p>
          <a:pPr algn="just"/>
          <a:r>
            <a:rPr lang="en-US" b="1" dirty="0">
              <a:latin typeface="Times New Roman" panose="02020603050405020304" pitchFamily="18" charset="0"/>
              <a:cs typeface="Times New Roman" panose="02020603050405020304" pitchFamily="18" charset="0"/>
            </a:rPr>
            <a:t>8. </a:t>
          </a:r>
          <a:r>
            <a:rPr lang="en-US" b="1" dirty="0" err="1">
              <a:latin typeface="Times New Roman" panose="02020603050405020304" pitchFamily="18" charset="0"/>
              <a:cs typeface="Times New Roman" panose="02020603050405020304" pitchFamily="18" charset="0"/>
            </a:rPr>
            <a:t>Reyting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indekslari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Jumallardan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iqtibos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keltirish</a:t>
          </a:r>
          <a:r>
            <a:rPr lang="en-US" b="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07DBFF6-498D-4F08-B1AC-E3B5205418B4}" type="parTrans" cxnId="{11B01727-A130-4280-B121-379AE15AD74E}">
      <dgm:prSet/>
      <dgm:spPr/>
      <dgm:t>
        <a:bodyPr/>
        <a:lstStyle/>
        <a:p>
          <a:endParaRPr lang="ru-RU">
            <a:latin typeface="Times New Roman" panose="02020603050405020304" pitchFamily="18" charset="0"/>
            <a:cs typeface="Times New Roman" panose="02020603050405020304" pitchFamily="18" charset="0"/>
          </a:endParaRPr>
        </a:p>
      </dgm:t>
    </dgm:pt>
    <dgm:pt modelId="{19570FD7-F587-4973-8A4B-F712951A7B9F}" type="sibTrans" cxnId="{11B01727-A130-4280-B121-379AE15AD74E}">
      <dgm:prSet/>
      <dgm:spPr/>
      <dgm:t>
        <a:bodyPr/>
        <a:lstStyle/>
        <a:p>
          <a:endParaRPr lang="ru-RU">
            <a:latin typeface="Times New Roman" panose="02020603050405020304" pitchFamily="18" charset="0"/>
            <a:cs typeface="Times New Roman" panose="02020603050405020304" pitchFamily="18" charset="0"/>
          </a:endParaRPr>
        </a:p>
      </dgm:t>
    </dgm:pt>
    <dgm:pt modelId="{A0B280F0-6C44-477E-A7F9-837EA119DCA3}" type="pres">
      <dgm:prSet presAssocID="{B0505C7D-33CE-4BB8-9D2B-619AFBD221ED}" presName="Name0" presStyleCnt="0">
        <dgm:presLayoutVars>
          <dgm:dir/>
          <dgm:animLvl val="lvl"/>
          <dgm:resizeHandles val="exact"/>
        </dgm:presLayoutVars>
      </dgm:prSet>
      <dgm:spPr/>
    </dgm:pt>
    <dgm:pt modelId="{0361BD61-32BB-431F-A166-AFDD7755EF0A}" type="pres">
      <dgm:prSet presAssocID="{AE188A66-5926-4543-9297-E98E217516B1}" presName="composite" presStyleCnt="0"/>
      <dgm:spPr/>
    </dgm:pt>
    <dgm:pt modelId="{29EFAE6F-DAE1-4C6E-95D0-25321B1CA17B}" type="pres">
      <dgm:prSet presAssocID="{AE188A66-5926-4543-9297-E98E217516B1}" presName="parTx" presStyleLbl="alignNode1" presStyleIdx="0" presStyleCnt="1">
        <dgm:presLayoutVars>
          <dgm:chMax val="0"/>
          <dgm:chPref val="0"/>
          <dgm:bulletEnabled val="1"/>
        </dgm:presLayoutVars>
      </dgm:prSet>
      <dgm:spPr/>
    </dgm:pt>
    <dgm:pt modelId="{1BCAAE85-4A85-4314-BB2C-85C85BA9C523}" type="pres">
      <dgm:prSet presAssocID="{AE188A66-5926-4543-9297-E98E217516B1}" presName="desTx" presStyleLbl="alignAccFollowNode1" presStyleIdx="0" presStyleCnt="1">
        <dgm:presLayoutVars>
          <dgm:bulletEnabled val="1"/>
        </dgm:presLayoutVars>
      </dgm:prSet>
      <dgm:spPr/>
    </dgm:pt>
  </dgm:ptLst>
  <dgm:cxnLst>
    <dgm:cxn modelId="{06BC9D06-A754-4700-9414-9AB7B0F00476}" type="presOf" srcId="{E8EB3E68-4C65-49FD-A79A-ECACC2FF6ACA}" destId="{1BCAAE85-4A85-4314-BB2C-85C85BA9C523}" srcOrd="0" destOrd="5" presId="urn:microsoft.com/office/officeart/2005/8/layout/hList1"/>
    <dgm:cxn modelId="{58C18D09-F46E-4CF4-BC47-E075B34252FE}" type="presOf" srcId="{B0505C7D-33CE-4BB8-9D2B-619AFBD221ED}" destId="{A0B280F0-6C44-477E-A7F9-837EA119DCA3}" srcOrd="0" destOrd="0" presId="urn:microsoft.com/office/officeart/2005/8/layout/hList1"/>
    <dgm:cxn modelId="{726B700C-2112-4CE7-97CE-C80C29F30A16}" type="presOf" srcId="{38937B61-78D5-4E8D-A522-303B4C6F8EAC}" destId="{1BCAAE85-4A85-4314-BB2C-85C85BA9C523}" srcOrd="0" destOrd="0" presId="urn:microsoft.com/office/officeart/2005/8/layout/hList1"/>
    <dgm:cxn modelId="{C7EC2112-0788-4D11-838A-B66B4D6BFBCC}" srcId="{B0505C7D-33CE-4BB8-9D2B-619AFBD221ED}" destId="{AE188A66-5926-4543-9297-E98E217516B1}" srcOrd="0" destOrd="0" parTransId="{26F096C9-4BE5-44E7-A9B2-671CD3F37351}" sibTransId="{AF41EECD-E510-4A21-9AF4-0CC7C972021B}"/>
    <dgm:cxn modelId="{11B01727-A130-4280-B121-379AE15AD74E}" srcId="{AE188A66-5926-4543-9297-E98E217516B1}" destId="{946B3FDA-7FD9-4B33-82A6-77C6F63C46EF}" srcOrd="7" destOrd="0" parTransId="{807DBFF6-498D-4F08-B1AC-E3B5205418B4}" sibTransId="{19570FD7-F587-4973-8A4B-F712951A7B9F}"/>
    <dgm:cxn modelId="{E30AC85D-0739-4846-904A-BE0D75FCEA23}" srcId="{AE188A66-5926-4543-9297-E98E217516B1}" destId="{B0FC983D-2464-43FB-B2D8-E3A57F1A9623}" srcOrd="3" destOrd="0" parTransId="{EF3A0918-4E69-4893-9BF5-68E91097A797}" sibTransId="{40989F09-E00F-4547-B1DA-8BC49B7453AF}"/>
    <dgm:cxn modelId="{C8358C6A-E865-49CF-8C1D-59181055197E}" srcId="{AE188A66-5926-4543-9297-E98E217516B1}" destId="{E8EB3E68-4C65-49FD-A79A-ECACC2FF6ACA}" srcOrd="5" destOrd="0" parTransId="{6128052D-5793-46E3-8036-BFD00485707C}" sibTransId="{5E044E06-89FA-4D08-B742-9723199A0566}"/>
    <dgm:cxn modelId="{EE78AE4E-BC70-4834-B33D-691984595104}" type="presOf" srcId="{079A84C0-0D5E-4C39-9A27-F51A98C138F0}" destId="{1BCAAE85-4A85-4314-BB2C-85C85BA9C523}" srcOrd="0" destOrd="4" presId="urn:microsoft.com/office/officeart/2005/8/layout/hList1"/>
    <dgm:cxn modelId="{6FE43582-B28D-41A2-A56F-7F4F4ABD5A2D}" type="presOf" srcId="{20E23512-509E-4E27-8A7E-20FE9314F1B4}" destId="{1BCAAE85-4A85-4314-BB2C-85C85BA9C523}" srcOrd="0" destOrd="1" presId="urn:microsoft.com/office/officeart/2005/8/layout/hList1"/>
    <dgm:cxn modelId="{B6FD5882-F26F-43F1-A7BE-3EFF571B1DFD}" type="presOf" srcId="{7EA5B014-6962-451A-9418-5E6A0F55FF47}" destId="{1BCAAE85-4A85-4314-BB2C-85C85BA9C523}" srcOrd="0" destOrd="2" presId="urn:microsoft.com/office/officeart/2005/8/layout/hList1"/>
    <dgm:cxn modelId="{A683FA9A-072F-4F38-8F5B-7A90656C7A3A}" srcId="{AE188A66-5926-4543-9297-E98E217516B1}" destId="{38937B61-78D5-4E8D-A522-303B4C6F8EAC}" srcOrd="0" destOrd="0" parTransId="{E1134FF0-D99D-4466-9426-E3C931865E74}" sibTransId="{79717504-A153-4715-AD59-D6160FE9CB4B}"/>
    <dgm:cxn modelId="{9DF2D5AD-CE17-4AF2-AFAB-20021ECB3EEF}" type="presOf" srcId="{AE188A66-5926-4543-9297-E98E217516B1}" destId="{29EFAE6F-DAE1-4C6E-95D0-25321B1CA17B}" srcOrd="0" destOrd="0" presId="urn:microsoft.com/office/officeart/2005/8/layout/hList1"/>
    <dgm:cxn modelId="{680DE9BC-6E9D-4663-A48A-9AF1A22CBB17}" srcId="{AE188A66-5926-4543-9297-E98E217516B1}" destId="{079A84C0-0D5E-4C39-9A27-F51A98C138F0}" srcOrd="4" destOrd="0" parTransId="{B226F0C1-08F1-4259-998B-071A086BD3BB}" sibTransId="{4B0C2678-B61F-4CB2-A740-005C10A7F750}"/>
    <dgm:cxn modelId="{3FBF6DC1-9653-4B54-82BB-7EAFA29D4696}" type="presOf" srcId="{946B3FDA-7FD9-4B33-82A6-77C6F63C46EF}" destId="{1BCAAE85-4A85-4314-BB2C-85C85BA9C523}" srcOrd="0" destOrd="7" presId="urn:microsoft.com/office/officeart/2005/8/layout/hList1"/>
    <dgm:cxn modelId="{899F06CB-86B0-4732-9E3D-22A51485CF29}" type="presOf" srcId="{2D066163-F671-4390-9E0B-6A9D0999BDBC}" destId="{1BCAAE85-4A85-4314-BB2C-85C85BA9C523}" srcOrd="0" destOrd="6" presId="urn:microsoft.com/office/officeart/2005/8/layout/hList1"/>
    <dgm:cxn modelId="{86C6A8E0-E7D7-4AE6-B3BB-0E59A5A865D2}" type="presOf" srcId="{B0FC983D-2464-43FB-B2D8-E3A57F1A9623}" destId="{1BCAAE85-4A85-4314-BB2C-85C85BA9C523}" srcOrd="0" destOrd="3" presId="urn:microsoft.com/office/officeart/2005/8/layout/hList1"/>
    <dgm:cxn modelId="{0DC65DE5-FE25-4AB6-B01D-F972F8222B1F}" srcId="{AE188A66-5926-4543-9297-E98E217516B1}" destId="{7EA5B014-6962-451A-9418-5E6A0F55FF47}" srcOrd="2" destOrd="0" parTransId="{23BE8714-CD32-4C52-B04C-882B9CB6F372}" sibTransId="{1C8BEF73-699B-4C92-9E82-57C29CBFC97E}"/>
    <dgm:cxn modelId="{A2DD6BE8-3708-4E0F-8128-5EDFCC41A7E7}" srcId="{AE188A66-5926-4543-9297-E98E217516B1}" destId="{20E23512-509E-4E27-8A7E-20FE9314F1B4}" srcOrd="1" destOrd="0" parTransId="{C9BAC3C6-EA6C-46BD-8085-B10026ACCE28}" sibTransId="{D93DAE79-1EE8-411A-84FB-16AAB5B6F95B}"/>
    <dgm:cxn modelId="{41810CF4-FBC8-4E65-B04F-5F82EB99D0C8}" srcId="{AE188A66-5926-4543-9297-E98E217516B1}" destId="{2D066163-F671-4390-9E0B-6A9D0999BDBC}" srcOrd="6" destOrd="0" parTransId="{44739E86-B2CF-4D4B-AC3F-2023E5364FB4}" sibTransId="{21BAB71E-0B83-422A-A5BF-0A5B8A7B254B}"/>
    <dgm:cxn modelId="{7F55BE10-8FC3-4A69-9F54-97BE2127AD03}" type="presParOf" srcId="{A0B280F0-6C44-477E-A7F9-837EA119DCA3}" destId="{0361BD61-32BB-431F-A166-AFDD7755EF0A}" srcOrd="0" destOrd="0" presId="urn:microsoft.com/office/officeart/2005/8/layout/hList1"/>
    <dgm:cxn modelId="{66675A89-CB54-47C3-8F1B-AC20B0942BC8}" type="presParOf" srcId="{0361BD61-32BB-431F-A166-AFDD7755EF0A}" destId="{29EFAE6F-DAE1-4C6E-95D0-25321B1CA17B}" srcOrd="0" destOrd="0" presId="urn:microsoft.com/office/officeart/2005/8/layout/hList1"/>
    <dgm:cxn modelId="{3434789C-8820-40A3-9EF8-834F39D36A10}" type="presParOf" srcId="{0361BD61-32BB-431F-A166-AFDD7755EF0A}" destId="{1BCAAE85-4A85-4314-BB2C-85C85BA9C52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3F443E-906F-4EFD-BD0F-0FA59EEB64B0}" type="doc">
      <dgm:prSet loTypeId="urn:microsoft.com/office/officeart/2005/8/layout/orgChart1" loCatId="hierarchy" qsTypeId="urn:microsoft.com/office/officeart/2005/8/quickstyle/simple3" qsCatId="simple" csTypeId="urn:microsoft.com/office/officeart/2005/8/colors/colorful1" csCatId="colorful" phldr="1"/>
      <dgm:spPr/>
      <dgm:t>
        <a:bodyPr/>
        <a:lstStyle/>
        <a:p>
          <a:endParaRPr lang="ru-RU"/>
        </a:p>
      </dgm:t>
    </dgm:pt>
    <dgm:pt modelId="{AD085078-B81B-43D4-82D9-51F5BB6019DF}">
      <dgm:prSet phldrT="[Текст]" custT="1"/>
      <dgm:spPr/>
      <dgm:t>
        <a:bodyPr/>
        <a:lstStyle/>
        <a:p>
          <a:r>
            <a:rPr lang="en-US" sz="2800" b="1" dirty="0" err="1">
              <a:latin typeface="Times New Roman" panose="02020603050405020304" pitchFamily="18" charset="0"/>
              <a:cs typeface="Times New Roman" panose="02020603050405020304" pitchFamily="18" charset="0"/>
            </a:rPr>
            <a:t>Tadqiqot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amaliyotida</a:t>
          </a:r>
          <a:r>
            <a:rPr lang="en-US" sz="2800"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hisobotning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quyidagi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turlari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mavjud</a:t>
          </a:r>
          <a:endParaRPr lang="ru-RU" sz="2800" dirty="0">
            <a:latin typeface="Times New Roman" panose="02020603050405020304" pitchFamily="18" charset="0"/>
            <a:cs typeface="Times New Roman" panose="02020603050405020304" pitchFamily="18" charset="0"/>
          </a:endParaRPr>
        </a:p>
      </dgm:t>
    </dgm:pt>
    <dgm:pt modelId="{B15BB899-0F23-470D-9C59-CC594C11A824}" type="parTrans" cxnId="{2AEF1171-34E9-4A52-80B8-E9DBC2D7CC0D}">
      <dgm:prSet/>
      <dgm:spPr/>
      <dgm:t>
        <a:bodyPr/>
        <a:lstStyle/>
        <a:p>
          <a:endParaRPr lang="ru-RU" sz="3600">
            <a:latin typeface="Times New Roman" panose="02020603050405020304" pitchFamily="18" charset="0"/>
            <a:cs typeface="Times New Roman" panose="02020603050405020304" pitchFamily="18" charset="0"/>
          </a:endParaRPr>
        </a:p>
      </dgm:t>
    </dgm:pt>
    <dgm:pt modelId="{CCD5A5E8-6CE7-41C3-A964-BE1E6CF53360}" type="sibTrans" cxnId="{2AEF1171-34E9-4A52-80B8-E9DBC2D7CC0D}">
      <dgm:prSet/>
      <dgm:spPr/>
      <dgm:t>
        <a:bodyPr/>
        <a:lstStyle/>
        <a:p>
          <a:endParaRPr lang="ru-RU" sz="3600">
            <a:latin typeface="Times New Roman" panose="02020603050405020304" pitchFamily="18" charset="0"/>
            <a:cs typeface="Times New Roman" panose="02020603050405020304" pitchFamily="18" charset="0"/>
          </a:endParaRPr>
        </a:p>
      </dgm:t>
    </dgm:pt>
    <dgm:pt modelId="{611BEB04-E327-4FB0-A3FB-9EC1C032DA04}">
      <dgm:prSet phldrT="[Текст]" custT="1"/>
      <dgm:spPr/>
      <dgm:t>
        <a:bodyPr/>
        <a:lstStyle/>
        <a:p>
          <a:r>
            <a:rPr lang="en-US" sz="2800" dirty="0" err="1">
              <a:latin typeface="Times New Roman" panose="02020603050405020304" pitchFamily="18" charset="0"/>
              <a:cs typeface="Times New Roman" panose="02020603050405020304" pitchFamily="18" charset="0"/>
            </a:rPr>
            <a:t>og'zaki</a:t>
          </a:r>
          <a:endParaRPr lang="ru-RU" sz="2800" dirty="0">
            <a:latin typeface="Times New Roman" panose="02020603050405020304" pitchFamily="18" charset="0"/>
            <a:cs typeface="Times New Roman" panose="02020603050405020304" pitchFamily="18" charset="0"/>
          </a:endParaRPr>
        </a:p>
      </dgm:t>
    </dgm:pt>
    <dgm:pt modelId="{55357EB0-0DE5-446D-ABDB-18F423EB4324}" type="parTrans" cxnId="{B373C883-6B4B-4774-9C4E-E0D9933F64F2}">
      <dgm:prSet/>
      <dgm:spPr/>
      <dgm:t>
        <a:bodyPr/>
        <a:lstStyle/>
        <a:p>
          <a:endParaRPr lang="ru-RU" sz="3600">
            <a:latin typeface="Times New Roman" panose="02020603050405020304" pitchFamily="18" charset="0"/>
            <a:cs typeface="Times New Roman" panose="02020603050405020304" pitchFamily="18" charset="0"/>
          </a:endParaRPr>
        </a:p>
      </dgm:t>
    </dgm:pt>
    <dgm:pt modelId="{7BE538EC-E312-41C4-8BB3-0B535AAC762F}" type="sibTrans" cxnId="{B373C883-6B4B-4774-9C4E-E0D9933F64F2}">
      <dgm:prSet/>
      <dgm:spPr/>
      <dgm:t>
        <a:bodyPr/>
        <a:lstStyle/>
        <a:p>
          <a:endParaRPr lang="ru-RU" sz="3600">
            <a:latin typeface="Times New Roman" panose="02020603050405020304" pitchFamily="18" charset="0"/>
            <a:cs typeface="Times New Roman" panose="02020603050405020304" pitchFamily="18" charset="0"/>
          </a:endParaRPr>
        </a:p>
      </dgm:t>
    </dgm:pt>
    <dgm:pt modelId="{A3CA9298-539E-4508-B0BC-8D34C3543672}">
      <dgm:prSet phldrT="[Текст]" custT="1"/>
      <dgm:spPr/>
      <dgm:t>
        <a:bodyPr/>
        <a:lstStyle/>
        <a:p>
          <a:r>
            <a:rPr lang="en-US" sz="2800" dirty="0" err="1">
              <a:latin typeface="Times New Roman" panose="02020603050405020304" pitchFamily="18" charset="0"/>
              <a:cs typeface="Times New Roman" panose="02020603050405020304" pitchFamily="18" charset="0"/>
            </a:rPr>
            <a:t>yozma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qisqa</a:t>
          </a:r>
          <a:endParaRPr lang="ru-RU" sz="2800" dirty="0">
            <a:latin typeface="Times New Roman" panose="02020603050405020304" pitchFamily="18" charset="0"/>
            <a:cs typeface="Times New Roman" panose="02020603050405020304" pitchFamily="18" charset="0"/>
          </a:endParaRPr>
        </a:p>
      </dgm:t>
    </dgm:pt>
    <dgm:pt modelId="{14171E99-F0F6-4212-B1A5-C43B77B4AC48}" type="parTrans" cxnId="{5FE222C6-C1F0-426E-B156-3CF05353D87B}">
      <dgm:prSet/>
      <dgm:spPr/>
      <dgm:t>
        <a:bodyPr/>
        <a:lstStyle/>
        <a:p>
          <a:endParaRPr lang="ru-RU" sz="3600">
            <a:latin typeface="Times New Roman" panose="02020603050405020304" pitchFamily="18" charset="0"/>
            <a:cs typeface="Times New Roman" panose="02020603050405020304" pitchFamily="18" charset="0"/>
          </a:endParaRPr>
        </a:p>
      </dgm:t>
    </dgm:pt>
    <dgm:pt modelId="{0DB1F7DF-1005-49AA-B1AA-C8A2CDA977D8}" type="sibTrans" cxnId="{5FE222C6-C1F0-426E-B156-3CF05353D87B}">
      <dgm:prSet/>
      <dgm:spPr/>
      <dgm:t>
        <a:bodyPr/>
        <a:lstStyle/>
        <a:p>
          <a:endParaRPr lang="ru-RU" sz="3600">
            <a:latin typeface="Times New Roman" panose="02020603050405020304" pitchFamily="18" charset="0"/>
            <a:cs typeface="Times New Roman" panose="02020603050405020304" pitchFamily="18" charset="0"/>
          </a:endParaRPr>
        </a:p>
      </dgm:t>
    </dgm:pt>
    <dgm:pt modelId="{D5AE322F-660D-4194-86DE-BB1690D799E0}">
      <dgm:prSet phldrT="[Текст]" custT="1"/>
      <dgm:spPr/>
      <dgm:t>
        <a:bodyPr/>
        <a:lstStyle/>
        <a:p>
          <a:r>
            <a:rPr lang="en-US" sz="2800" dirty="0" err="1">
              <a:latin typeface="Times New Roman" panose="02020603050405020304" pitchFamily="18" charset="0"/>
              <a:cs typeface="Times New Roman" panose="02020603050405020304" pitchFamily="18" charset="0"/>
            </a:rPr>
            <a:t>yozma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batafsil</a:t>
          </a:r>
          <a:endParaRPr lang="ru-RU" sz="2800" dirty="0">
            <a:latin typeface="Times New Roman" panose="02020603050405020304" pitchFamily="18" charset="0"/>
            <a:cs typeface="Times New Roman" panose="02020603050405020304" pitchFamily="18" charset="0"/>
          </a:endParaRPr>
        </a:p>
      </dgm:t>
    </dgm:pt>
    <dgm:pt modelId="{95F83F08-2464-48B2-90E6-14E0F5323EB8}" type="parTrans" cxnId="{8FB29D67-D7BD-4C8F-B5E5-0DE6CC01864D}">
      <dgm:prSet/>
      <dgm:spPr/>
      <dgm:t>
        <a:bodyPr/>
        <a:lstStyle/>
        <a:p>
          <a:endParaRPr lang="ru-RU" sz="3600">
            <a:latin typeface="Times New Roman" panose="02020603050405020304" pitchFamily="18" charset="0"/>
            <a:cs typeface="Times New Roman" panose="02020603050405020304" pitchFamily="18" charset="0"/>
          </a:endParaRPr>
        </a:p>
      </dgm:t>
    </dgm:pt>
    <dgm:pt modelId="{0AFECE97-EF76-4850-A1CF-7B62878A40F3}" type="sibTrans" cxnId="{8FB29D67-D7BD-4C8F-B5E5-0DE6CC01864D}">
      <dgm:prSet/>
      <dgm:spPr/>
      <dgm:t>
        <a:bodyPr/>
        <a:lstStyle/>
        <a:p>
          <a:endParaRPr lang="ru-RU" sz="3600">
            <a:latin typeface="Times New Roman" panose="02020603050405020304" pitchFamily="18" charset="0"/>
            <a:cs typeface="Times New Roman" panose="02020603050405020304" pitchFamily="18" charset="0"/>
          </a:endParaRPr>
        </a:p>
      </dgm:t>
    </dgm:pt>
    <dgm:pt modelId="{23930233-7857-4D12-B96A-429CFCED3477}" type="pres">
      <dgm:prSet presAssocID="{C33F443E-906F-4EFD-BD0F-0FA59EEB64B0}" presName="hierChild1" presStyleCnt="0">
        <dgm:presLayoutVars>
          <dgm:orgChart val="1"/>
          <dgm:chPref val="1"/>
          <dgm:dir/>
          <dgm:animOne val="branch"/>
          <dgm:animLvl val="lvl"/>
          <dgm:resizeHandles/>
        </dgm:presLayoutVars>
      </dgm:prSet>
      <dgm:spPr/>
    </dgm:pt>
    <dgm:pt modelId="{8CBAB672-6F0D-4506-8A5C-B6EB851155D6}" type="pres">
      <dgm:prSet presAssocID="{AD085078-B81B-43D4-82D9-51F5BB6019DF}" presName="hierRoot1" presStyleCnt="0">
        <dgm:presLayoutVars>
          <dgm:hierBranch val="init"/>
        </dgm:presLayoutVars>
      </dgm:prSet>
      <dgm:spPr/>
    </dgm:pt>
    <dgm:pt modelId="{5B001B84-A37F-4AC0-8E1D-85BBAA0FF199}" type="pres">
      <dgm:prSet presAssocID="{AD085078-B81B-43D4-82D9-51F5BB6019DF}" presName="rootComposite1" presStyleCnt="0"/>
      <dgm:spPr/>
    </dgm:pt>
    <dgm:pt modelId="{EBE65111-7B49-4779-A827-9D937F68AAF0}" type="pres">
      <dgm:prSet presAssocID="{AD085078-B81B-43D4-82D9-51F5BB6019DF}" presName="rootText1" presStyleLbl="node0" presStyleIdx="0" presStyleCnt="1">
        <dgm:presLayoutVars>
          <dgm:chPref val="3"/>
        </dgm:presLayoutVars>
      </dgm:prSet>
      <dgm:spPr/>
    </dgm:pt>
    <dgm:pt modelId="{968FDB0F-5E93-4785-A57D-976B9F6A31DC}" type="pres">
      <dgm:prSet presAssocID="{AD085078-B81B-43D4-82D9-51F5BB6019DF}" presName="rootConnector1" presStyleLbl="node1" presStyleIdx="0" presStyleCnt="0"/>
      <dgm:spPr/>
    </dgm:pt>
    <dgm:pt modelId="{E96FF196-405B-4ADB-A9FF-A9C35D8F8B25}" type="pres">
      <dgm:prSet presAssocID="{AD085078-B81B-43D4-82D9-51F5BB6019DF}" presName="hierChild2" presStyleCnt="0"/>
      <dgm:spPr/>
    </dgm:pt>
    <dgm:pt modelId="{3D75897F-14CF-4723-8AD6-E2AFBDD8E35A}" type="pres">
      <dgm:prSet presAssocID="{55357EB0-0DE5-446D-ABDB-18F423EB4324}" presName="Name37" presStyleLbl="parChTrans1D2" presStyleIdx="0" presStyleCnt="3"/>
      <dgm:spPr/>
    </dgm:pt>
    <dgm:pt modelId="{11842085-164F-434E-86BA-698324FF6CEA}" type="pres">
      <dgm:prSet presAssocID="{611BEB04-E327-4FB0-A3FB-9EC1C032DA04}" presName="hierRoot2" presStyleCnt="0">
        <dgm:presLayoutVars>
          <dgm:hierBranch val="init"/>
        </dgm:presLayoutVars>
      </dgm:prSet>
      <dgm:spPr/>
    </dgm:pt>
    <dgm:pt modelId="{8A61E622-6A50-4387-9648-1268E55FC0CD}" type="pres">
      <dgm:prSet presAssocID="{611BEB04-E327-4FB0-A3FB-9EC1C032DA04}" presName="rootComposite" presStyleCnt="0"/>
      <dgm:spPr/>
    </dgm:pt>
    <dgm:pt modelId="{12B959E7-26E4-4CDF-894D-B89D91E444D9}" type="pres">
      <dgm:prSet presAssocID="{611BEB04-E327-4FB0-A3FB-9EC1C032DA04}" presName="rootText" presStyleLbl="node2" presStyleIdx="0" presStyleCnt="3">
        <dgm:presLayoutVars>
          <dgm:chPref val="3"/>
        </dgm:presLayoutVars>
      </dgm:prSet>
      <dgm:spPr/>
    </dgm:pt>
    <dgm:pt modelId="{AED6D571-CD59-4CC2-A1B5-9382BFE4BCA3}" type="pres">
      <dgm:prSet presAssocID="{611BEB04-E327-4FB0-A3FB-9EC1C032DA04}" presName="rootConnector" presStyleLbl="node2" presStyleIdx="0" presStyleCnt="3"/>
      <dgm:spPr/>
    </dgm:pt>
    <dgm:pt modelId="{9024C375-7090-4E54-9F72-67AE752C4CC9}" type="pres">
      <dgm:prSet presAssocID="{611BEB04-E327-4FB0-A3FB-9EC1C032DA04}" presName="hierChild4" presStyleCnt="0"/>
      <dgm:spPr/>
    </dgm:pt>
    <dgm:pt modelId="{2D9CF671-564D-42FB-A41B-5D486DE6359D}" type="pres">
      <dgm:prSet presAssocID="{611BEB04-E327-4FB0-A3FB-9EC1C032DA04}" presName="hierChild5" presStyleCnt="0"/>
      <dgm:spPr/>
    </dgm:pt>
    <dgm:pt modelId="{91912495-C5F2-4E40-82E3-2929DA0C2FC3}" type="pres">
      <dgm:prSet presAssocID="{14171E99-F0F6-4212-B1A5-C43B77B4AC48}" presName="Name37" presStyleLbl="parChTrans1D2" presStyleIdx="1" presStyleCnt="3"/>
      <dgm:spPr/>
    </dgm:pt>
    <dgm:pt modelId="{09A9DC68-AC3F-4F6C-8586-09DF118C4DAF}" type="pres">
      <dgm:prSet presAssocID="{A3CA9298-539E-4508-B0BC-8D34C3543672}" presName="hierRoot2" presStyleCnt="0">
        <dgm:presLayoutVars>
          <dgm:hierBranch val="init"/>
        </dgm:presLayoutVars>
      </dgm:prSet>
      <dgm:spPr/>
    </dgm:pt>
    <dgm:pt modelId="{A1E9915E-D17C-4443-B11E-4660F983DAF4}" type="pres">
      <dgm:prSet presAssocID="{A3CA9298-539E-4508-B0BC-8D34C3543672}" presName="rootComposite" presStyleCnt="0"/>
      <dgm:spPr/>
    </dgm:pt>
    <dgm:pt modelId="{1D7A9C1C-DD3B-49A8-A944-40AABC18C261}" type="pres">
      <dgm:prSet presAssocID="{A3CA9298-539E-4508-B0BC-8D34C3543672}" presName="rootText" presStyleLbl="node2" presStyleIdx="1" presStyleCnt="3">
        <dgm:presLayoutVars>
          <dgm:chPref val="3"/>
        </dgm:presLayoutVars>
      </dgm:prSet>
      <dgm:spPr/>
    </dgm:pt>
    <dgm:pt modelId="{A0ABF534-2971-47C6-84DA-6D1A10E780F4}" type="pres">
      <dgm:prSet presAssocID="{A3CA9298-539E-4508-B0BC-8D34C3543672}" presName="rootConnector" presStyleLbl="node2" presStyleIdx="1" presStyleCnt="3"/>
      <dgm:spPr/>
    </dgm:pt>
    <dgm:pt modelId="{1FA3988E-50F7-4663-8016-A83BCDC4B07D}" type="pres">
      <dgm:prSet presAssocID="{A3CA9298-539E-4508-B0BC-8D34C3543672}" presName="hierChild4" presStyleCnt="0"/>
      <dgm:spPr/>
    </dgm:pt>
    <dgm:pt modelId="{C5BAB137-FE9C-4605-8DA9-279A928689AE}" type="pres">
      <dgm:prSet presAssocID="{A3CA9298-539E-4508-B0BC-8D34C3543672}" presName="hierChild5" presStyleCnt="0"/>
      <dgm:spPr/>
    </dgm:pt>
    <dgm:pt modelId="{CE1DC867-B22A-4E98-8351-65AA673D49CA}" type="pres">
      <dgm:prSet presAssocID="{95F83F08-2464-48B2-90E6-14E0F5323EB8}" presName="Name37" presStyleLbl="parChTrans1D2" presStyleIdx="2" presStyleCnt="3"/>
      <dgm:spPr/>
    </dgm:pt>
    <dgm:pt modelId="{EA86E0ED-F1AC-4443-81EC-D8144AC12445}" type="pres">
      <dgm:prSet presAssocID="{D5AE322F-660D-4194-86DE-BB1690D799E0}" presName="hierRoot2" presStyleCnt="0">
        <dgm:presLayoutVars>
          <dgm:hierBranch val="init"/>
        </dgm:presLayoutVars>
      </dgm:prSet>
      <dgm:spPr/>
    </dgm:pt>
    <dgm:pt modelId="{DCC915A1-F044-478E-9B55-0129554E047F}" type="pres">
      <dgm:prSet presAssocID="{D5AE322F-660D-4194-86DE-BB1690D799E0}" presName="rootComposite" presStyleCnt="0"/>
      <dgm:spPr/>
    </dgm:pt>
    <dgm:pt modelId="{551736FA-020A-414F-9AD1-02EC8422EA96}" type="pres">
      <dgm:prSet presAssocID="{D5AE322F-660D-4194-86DE-BB1690D799E0}" presName="rootText" presStyleLbl="node2" presStyleIdx="2" presStyleCnt="3">
        <dgm:presLayoutVars>
          <dgm:chPref val="3"/>
        </dgm:presLayoutVars>
      </dgm:prSet>
      <dgm:spPr/>
    </dgm:pt>
    <dgm:pt modelId="{01E7EC2C-EF66-4EC1-98B2-3FF404A9A4E0}" type="pres">
      <dgm:prSet presAssocID="{D5AE322F-660D-4194-86DE-BB1690D799E0}" presName="rootConnector" presStyleLbl="node2" presStyleIdx="2" presStyleCnt="3"/>
      <dgm:spPr/>
    </dgm:pt>
    <dgm:pt modelId="{CF70FE1D-7208-40CC-910D-A4225836C3F9}" type="pres">
      <dgm:prSet presAssocID="{D5AE322F-660D-4194-86DE-BB1690D799E0}" presName="hierChild4" presStyleCnt="0"/>
      <dgm:spPr/>
    </dgm:pt>
    <dgm:pt modelId="{A779E49A-BFD1-4818-B4CD-173F76334E77}" type="pres">
      <dgm:prSet presAssocID="{D5AE322F-660D-4194-86DE-BB1690D799E0}" presName="hierChild5" presStyleCnt="0"/>
      <dgm:spPr/>
    </dgm:pt>
    <dgm:pt modelId="{857C6212-FE11-4E0D-914D-354D8AE9EEDD}" type="pres">
      <dgm:prSet presAssocID="{AD085078-B81B-43D4-82D9-51F5BB6019DF}" presName="hierChild3" presStyleCnt="0"/>
      <dgm:spPr/>
    </dgm:pt>
  </dgm:ptLst>
  <dgm:cxnLst>
    <dgm:cxn modelId="{5FB6660D-6FF8-4038-906C-46836CDC0A13}" type="presOf" srcId="{A3CA9298-539E-4508-B0BC-8D34C3543672}" destId="{A0ABF534-2971-47C6-84DA-6D1A10E780F4}" srcOrd="1" destOrd="0" presId="urn:microsoft.com/office/officeart/2005/8/layout/orgChart1"/>
    <dgm:cxn modelId="{61AB8410-E2E8-45B2-823E-B77CAE0011AB}" type="presOf" srcId="{D5AE322F-660D-4194-86DE-BB1690D799E0}" destId="{01E7EC2C-EF66-4EC1-98B2-3FF404A9A4E0}" srcOrd="1" destOrd="0" presId="urn:microsoft.com/office/officeart/2005/8/layout/orgChart1"/>
    <dgm:cxn modelId="{2D710034-1A8A-42AD-BB89-E6406B76DA40}" type="presOf" srcId="{611BEB04-E327-4FB0-A3FB-9EC1C032DA04}" destId="{AED6D571-CD59-4CC2-A1B5-9382BFE4BCA3}" srcOrd="1" destOrd="0" presId="urn:microsoft.com/office/officeart/2005/8/layout/orgChart1"/>
    <dgm:cxn modelId="{8FB29D67-D7BD-4C8F-B5E5-0DE6CC01864D}" srcId="{AD085078-B81B-43D4-82D9-51F5BB6019DF}" destId="{D5AE322F-660D-4194-86DE-BB1690D799E0}" srcOrd="2" destOrd="0" parTransId="{95F83F08-2464-48B2-90E6-14E0F5323EB8}" sibTransId="{0AFECE97-EF76-4850-A1CF-7B62878A40F3}"/>
    <dgm:cxn modelId="{AA640850-5D15-43B4-94FD-8EFC5E0B0AF7}" type="presOf" srcId="{95F83F08-2464-48B2-90E6-14E0F5323EB8}" destId="{CE1DC867-B22A-4E98-8351-65AA673D49CA}" srcOrd="0" destOrd="0" presId="urn:microsoft.com/office/officeart/2005/8/layout/orgChart1"/>
    <dgm:cxn modelId="{2AEF1171-34E9-4A52-80B8-E9DBC2D7CC0D}" srcId="{C33F443E-906F-4EFD-BD0F-0FA59EEB64B0}" destId="{AD085078-B81B-43D4-82D9-51F5BB6019DF}" srcOrd="0" destOrd="0" parTransId="{B15BB899-0F23-470D-9C59-CC594C11A824}" sibTransId="{CCD5A5E8-6CE7-41C3-A964-BE1E6CF53360}"/>
    <dgm:cxn modelId="{871D587B-7410-4FDC-A7C8-2B4FC8FB89A2}" type="presOf" srcId="{611BEB04-E327-4FB0-A3FB-9EC1C032DA04}" destId="{12B959E7-26E4-4CDF-894D-B89D91E444D9}" srcOrd="0" destOrd="0" presId="urn:microsoft.com/office/officeart/2005/8/layout/orgChart1"/>
    <dgm:cxn modelId="{B373C883-6B4B-4774-9C4E-E0D9933F64F2}" srcId="{AD085078-B81B-43D4-82D9-51F5BB6019DF}" destId="{611BEB04-E327-4FB0-A3FB-9EC1C032DA04}" srcOrd="0" destOrd="0" parTransId="{55357EB0-0DE5-446D-ABDB-18F423EB4324}" sibTransId="{7BE538EC-E312-41C4-8BB3-0B535AAC762F}"/>
    <dgm:cxn modelId="{8C1BF293-D472-4448-A0DC-FDA95CC914A8}" type="presOf" srcId="{14171E99-F0F6-4212-B1A5-C43B77B4AC48}" destId="{91912495-C5F2-4E40-82E3-2929DA0C2FC3}" srcOrd="0" destOrd="0" presId="urn:microsoft.com/office/officeart/2005/8/layout/orgChart1"/>
    <dgm:cxn modelId="{2EC21AA1-5BB0-4F91-931F-4968391A2146}" type="presOf" srcId="{55357EB0-0DE5-446D-ABDB-18F423EB4324}" destId="{3D75897F-14CF-4723-8AD6-E2AFBDD8E35A}" srcOrd="0" destOrd="0" presId="urn:microsoft.com/office/officeart/2005/8/layout/orgChart1"/>
    <dgm:cxn modelId="{4D5256AC-F346-40FB-8EDF-B2F9C0174DDB}" type="presOf" srcId="{AD085078-B81B-43D4-82D9-51F5BB6019DF}" destId="{968FDB0F-5E93-4785-A57D-976B9F6A31DC}" srcOrd="1" destOrd="0" presId="urn:microsoft.com/office/officeart/2005/8/layout/orgChart1"/>
    <dgm:cxn modelId="{5FE222C6-C1F0-426E-B156-3CF05353D87B}" srcId="{AD085078-B81B-43D4-82D9-51F5BB6019DF}" destId="{A3CA9298-539E-4508-B0BC-8D34C3543672}" srcOrd="1" destOrd="0" parTransId="{14171E99-F0F6-4212-B1A5-C43B77B4AC48}" sibTransId="{0DB1F7DF-1005-49AA-B1AA-C8A2CDA977D8}"/>
    <dgm:cxn modelId="{09B6FAC9-58FA-4105-882A-0E7328F260A7}" type="presOf" srcId="{AD085078-B81B-43D4-82D9-51F5BB6019DF}" destId="{EBE65111-7B49-4779-A827-9D937F68AAF0}" srcOrd="0" destOrd="0" presId="urn:microsoft.com/office/officeart/2005/8/layout/orgChart1"/>
    <dgm:cxn modelId="{33E7B2D8-292D-4D56-A115-1C3C4773EA12}" type="presOf" srcId="{D5AE322F-660D-4194-86DE-BB1690D799E0}" destId="{551736FA-020A-414F-9AD1-02EC8422EA96}" srcOrd="0" destOrd="0" presId="urn:microsoft.com/office/officeart/2005/8/layout/orgChart1"/>
    <dgm:cxn modelId="{0AAFF4DB-D5C2-4D8D-A98A-B94570812C56}" type="presOf" srcId="{A3CA9298-539E-4508-B0BC-8D34C3543672}" destId="{1D7A9C1C-DD3B-49A8-A944-40AABC18C261}" srcOrd="0" destOrd="0" presId="urn:microsoft.com/office/officeart/2005/8/layout/orgChart1"/>
    <dgm:cxn modelId="{03C4EEFF-4F11-4F9E-84FC-9242E4BA2AAC}" type="presOf" srcId="{C33F443E-906F-4EFD-BD0F-0FA59EEB64B0}" destId="{23930233-7857-4D12-B96A-429CFCED3477}" srcOrd="0" destOrd="0" presId="urn:microsoft.com/office/officeart/2005/8/layout/orgChart1"/>
    <dgm:cxn modelId="{55400493-C8EC-49C0-9618-EF4DD13561BB}" type="presParOf" srcId="{23930233-7857-4D12-B96A-429CFCED3477}" destId="{8CBAB672-6F0D-4506-8A5C-B6EB851155D6}" srcOrd="0" destOrd="0" presId="urn:microsoft.com/office/officeart/2005/8/layout/orgChart1"/>
    <dgm:cxn modelId="{5AE2141B-1157-4A26-8063-F334E017B2F7}" type="presParOf" srcId="{8CBAB672-6F0D-4506-8A5C-B6EB851155D6}" destId="{5B001B84-A37F-4AC0-8E1D-85BBAA0FF199}" srcOrd="0" destOrd="0" presId="urn:microsoft.com/office/officeart/2005/8/layout/orgChart1"/>
    <dgm:cxn modelId="{91EC24A2-7356-47CC-843D-B41C0BE93DF7}" type="presParOf" srcId="{5B001B84-A37F-4AC0-8E1D-85BBAA0FF199}" destId="{EBE65111-7B49-4779-A827-9D937F68AAF0}" srcOrd="0" destOrd="0" presId="urn:microsoft.com/office/officeart/2005/8/layout/orgChart1"/>
    <dgm:cxn modelId="{6DC5BC0A-F519-4F20-BF63-506E7D539AB9}" type="presParOf" srcId="{5B001B84-A37F-4AC0-8E1D-85BBAA0FF199}" destId="{968FDB0F-5E93-4785-A57D-976B9F6A31DC}" srcOrd="1" destOrd="0" presId="urn:microsoft.com/office/officeart/2005/8/layout/orgChart1"/>
    <dgm:cxn modelId="{E6FE49A4-819B-47E5-B47C-68283C51EB87}" type="presParOf" srcId="{8CBAB672-6F0D-4506-8A5C-B6EB851155D6}" destId="{E96FF196-405B-4ADB-A9FF-A9C35D8F8B25}" srcOrd="1" destOrd="0" presId="urn:microsoft.com/office/officeart/2005/8/layout/orgChart1"/>
    <dgm:cxn modelId="{1EA496F3-1339-4339-8422-132677CC872F}" type="presParOf" srcId="{E96FF196-405B-4ADB-A9FF-A9C35D8F8B25}" destId="{3D75897F-14CF-4723-8AD6-E2AFBDD8E35A}" srcOrd="0" destOrd="0" presId="urn:microsoft.com/office/officeart/2005/8/layout/orgChart1"/>
    <dgm:cxn modelId="{0DE9791E-1A10-4E85-92C2-38D50FD81C67}" type="presParOf" srcId="{E96FF196-405B-4ADB-A9FF-A9C35D8F8B25}" destId="{11842085-164F-434E-86BA-698324FF6CEA}" srcOrd="1" destOrd="0" presId="urn:microsoft.com/office/officeart/2005/8/layout/orgChart1"/>
    <dgm:cxn modelId="{F1575554-B6CE-44D6-BCFA-324E21BC354F}" type="presParOf" srcId="{11842085-164F-434E-86BA-698324FF6CEA}" destId="{8A61E622-6A50-4387-9648-1268E55FC0CD}" srcOrd="0" destOrd="0" presId="urn:microsoft.com/office/officeart/2005/8/layout/orgChart1"/>
    <dgm:cxn modelId="{509C0BDA-A070-4ADC-A965-999216DA0413}" type="presParOf" srcId="{8A61E622-6A50-4387-9648-1268E55FC0CD}" destId="{12B959E7-26E4-4CDF-894D-B89D91E444D9}" srcOrd="0" destOrd="0" presId="urn:microsoft.com/office/officeart/2005/8/layout/orgChart1"/>
    <dgm:cxn modelId="{CD52F1E2-2588-4129-8C8E-2977354A96FB}" type="presParOf" srcId="{8A61E622-6A50-4387-9648-1268E55FC0CD}" destId="{AED6D571-CD59-4CC2-A1B5-9382BFE4BCA3}" srcOrd="1" destOrd="0" presId="urn:microsoft.com/office/officeart/2005/8/layout/orgChart1"/>
    <dgm:cxn modelId="{AD68026A-321F-44ED-91CA-458A806CB59C}" type="presParOf" srcId="{11842085-164F-434E-86BA-698324FF6CEA}" destId="{9024C375-7090-4E54-9F72-67AE752C4CC9}" srcOrd="1" destOrd="0" presId="urn:microsoft.com/office/officeart/2005/8/layout/orgChart1"/>
    <dgm:cxn modelId="{0DD23E93-0844-46ED-B655-1A250520E48C}" type="presParOf" srcId="{11842085-164F-434E-86BA-698324FF6CEA}" destId="{2D9CF671-564D-42FB-A41B-5D486DE6359D}" srcOrd="2" destOrd="0" presId="urn:microsoft.com/office/officeart/2005/8/layout/orgChart1"/>
    <dgm:cxn modelId="{F6928046-22F5-4776-8A10-5987B981D5A6}" type="presParOf" srcId="{E96FF196-405B-4ADB-A9FF-A9C35D8F8B25}" destId="{91912495-C5F2-4E40-82E3-2929DA0C2FC3}" srcOrd="2" destOrd="0" presId="urn:microsoft.com/office/officeart/2005/8/layout/orgChart1"/>
    <dgm:cxn modelId="{139AB044-F806-41E6-8523-F1C1D18768E9}" type="presParOf" srcId="{E96FF196-405B-4ADB-A9FF-A9C35D8F8B25}" destId="{09A9DC68-AC3F-4F6C-8586-09DF118C4DAF}" srcOrd="3" destOrd="0" presId="urn:microsoft.com/office/officeart/2005/8/layout/orgChart1"/>
    <dgm:cxn modelId="{B09B157B-3E8D-4F04-A58D-3F58C218473B}" type="presParOf" srcId="{09A9DC68-AC3F-4F6C-8586-09DF118C4DAF}" destId="{A1E9915E-D17C-4443-B11E-4660F983DAF4}" srcOrd="0" destOrd="0" presId="urn:microsoft.com/office/officeart/2005/8/layout/orgChart1"/>
    <dgm:cxn modelId="{A7F244FB-4E02-446B-88D8-072298943A5F}" type="presParOf" srcId="{A1E9915E-D17C-4443-B11E-4660F983DAF4}" destId="{1D7A9C1C-DD3B-49A8-A944-40AABC18C261}" srcOrd="0" destOrd="0" presId="urn:microsoft.com/office/officeart/2005/8/layout/orgChart1"/>
    <dgm:cxn modelId="{36B79C9C-77F5-4E99-B02A-C33BB094AC8B}" type="presParOf" srcId="{A1E9915E-D17C-4443-B11E-4660F983DAF4}" destId="{A0ABF534-2971-47C6-84DA-6D1A10E780F4}" srcOrd="1" destOrd="0" presId="urn:microsoft.com/office/officeart/2005/8/layout/orgChart1"/>
    <dgm:cxn modelId="{CCE152A2-CFE1-4DC2-BF63-800871F7DD3C}" type="presParOf" srcId="{09A9DC68-AC3F-4F6C-8586-09DF118C4DAF}" destId="{1FA3988E-50F7-4663-8016-A83BCDC4B07D}" srcOrd="1" destOrd="0" presId="urn:microsoft.com/office/officeart/2005/8/layout/orgChart1"/>
    <dgm:cxn modelId="{98B08091-BD0D-49D7-8995-05471525346C}" type="presParOf" srcId="{09A9DC68-AC3F-4F6C-8586-09DF118C4DAF}" destId="{C5BAB137-FE9C-4605-8DA9-279A928689AE}" srcOrd="2" destOrd="0" presId="urn:microsoft.com/office/officeart/2005/8/layout/orgChart1"/>
    <dgm:cxn modelId="{9A1B1248-DBBA-417C-ADF5-BC81B532EE3B}" type="presParOf" srcId="{E96FF196-405B-4ADB-A9FF-A9C35D8F8B25}" destId="{CE1DC867-B22A-4E98-8351-65AA673D49CA}" srcOrd="4" destOrd="0" presId="urn:microsoft.com/office/officeart/2005/8/layout/orgChart1"/>
    <dgm:cxn modelId="{95B4BC1B-16A4-4903-B133-14D01E103906}" type="presParOf" srcId="{E96FF196-405B-4ADB-A9FF-A9C35D8F8B25}" destId="{EA86E0ED-F1AC-4443-81EC-D8144AC12445}" srcOrd="5" destOrd="0" presId="urn:microsoft.com/office/officeart/2005/8/layout/orgChart1"/>
    <dgm:cxn modelId="{742D5F87-45B9-4F53-80AB-EF7FE7CBF43F}" type="presParOf" srcId="{EA86E0ED-F1AC-4443-81EC-D8144AC12445}" destId="{DCC915A1-F044-478E-9B55-0129554E047F}" srcOrd="0" destOrd="0" presId="urn:microsoft.com/office/officeart/2005/8/layout/orgChart1"/>
    <dgm:cxn modelId="{45EC7CB3-CD4A-4339-A524-B00CCF737062}" type="presParOf" srcId="{DCC915A1-F044-478E-9B55-0129554E047F}" destId="{551736FA-020A-414F-9AD1-02EC8422EA96}" srcOrd="0" destOrd="0" presId="urn:microsoft.com/office/officeart/2005/8/layout/orgChart1"/>
    <dgm:cxn modelId="{C3DDB225-357B-4702-8B8A-AB4E2DABD5F5}" type="presParOf" srcId="{DCC915A1-F044-478E-9B55-0129554E047F}" destId="{01E7EC2C-EF66-4EC1-98B2-3FF404A9A4E0}" srcOrd="1" destOrd="0" presId="urn:microsoft.com/office/officeart/2005/8/layout/orgChart1"/>
    <dgm:cxn modelId="{CAB8F6BF-CEAA-4C2E-8680-D7BA5AF4DE41}" type="presParOf" srcId="{EA86E0ED-F1AC-4443-81EC-D8144AC12445}" destId="{CF70FE1D-7208-40CC-910D-A4225836C3F9}" srcOrd="1" destOrd="0" presId="urn:microsoft.com/office/officeart/2005/8/layout/orgChart1"/>
    <dgm:cxn modelId="{922D5F42-4F92-4B2A-ABE4-EBD940855656}" type="presParOf" srcId="{EA86E0ED-F1AC-4443-81EC-D8144AC12445}" destId="{A779E49A-BFD1-4818-B4CD-173F76334E77}" srcOrd="2" destOrd="0" presId="urn:microsoft.com/office/officeart/2005/8/layout/orgChart1"/>
    <dgm:cxn modelId="{A1FE03B7-FCC2-4AA1-9CFA-E98C7F8BE9C4}" type="presParOf" srcId="{8CBAB672-6F0D-4506-8A5C-B6EB851155D6}" destId="{857C6212-FE11-4E0D-914D-354D8AE9EED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163038-D817-4551-BAB9-DAB59678717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BCCAFAFF-B9DF-4602-A3F3-CC762361A145}">
      <dgm:prSet phldrT="[Текст]"/>
      <dgm:spPr/>
      <dgm:t>
        <a:bodyPr/>
        <a:lstStyle/>
        <a:p>
          <a:pPr algn="ctr"/>
          <a:r>
            <a:rPr lang="en-US" b="1" dirty="0" err="1">
              <a:latin typeface="Times New Roman" panose="02020603050405020304" pitchFamily="18" charset="0"/>
              <a:cs typeface="Times New Roman" panose="02020603050405020304" pitchFamily="18" charset="0"/>
            </a:rPr>
            <a:t>Og'zaki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hisobot</a:t>
          </a:r>
          <a:endParaRPr lang="ru-RU" dirty="0">
            <a:latin typeface="Times New Roman" panose="02020603050405020304" pitchFamily="18" charset="0"/>
            <a:cs typeface="Times New Roman" panose="02020603050405020304" pitchFamily="18" charset="0"/>
          </a:endParaRPr>
        </a:p>
      </dgm:t>
    </dgm:pt>
    <dgm:pt modelId="{9D2DC513-DC9C-4843-844C-C936B7898655}" type="parTrans" cxnId="{485A2EB8-4BFF-4B69-BDAD-CE8558F953C7}">
      <dgm:prSet/>
      <dgm:spPr/>
      <dgm:t>
        <a:bodyPr/>
        <a:lstStyle/>
        <a:p>
          <a:endParaRPr lang="ru-RU">
            <a:latin typeface="Times New Roman" panose="02020603050405020304" pitchFamily="18" charset="0"/>
            <a:cs typeface="Times New Roman" panose="02020603050405020304" pitchFamily="18" charset="0"/>
          </a:endParaRPr>
        </a:p>
      </dgm:t>
    </dgm:pt>
    <dgm:pt modelId="{AEDD0CA5-AED6-44E6-8477-A4D1BEDDAB89}" type="sibTrans" cxnId="{485A2EB8-4BFF-4B69-BDAD-CE8558F953C7}">
      <dgm:prSet/>
      <dgm:spPr/>
      <dgm:t>
        <a:bodyPr/>
        <a:lstStyle/>
        <a:p>
          <a:endParaRPr lang="ru-RU">
            <a:latin typeface="Times New Roman" panose="02020603050405020304" pitchFamily="18" charset="0"/>
            <a:cs typeface="Times New Roman" panose="02020603050405020304" pitchFamily="18" charset="0"/>
          </a:endParaRPr>
        </a:p>
      </dgm:t>
    </dgm:pt>
    <dgm:pt modelId="{C5D6739E-5021-4EE3-A859-0B7A7465DC49}">
      <dgm:prSet phldrT="[Текст]"/>
      <dgm:spPr/>
      <dgm:t>
        <a:bodyPr/>
        <a:lstStyle/>
        <a:p>
          <a:pPr algn="just"/>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yakuniy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mijoz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samarali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ikkinchisiga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to'g'ridan-to'g'ri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muloqotda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savollarni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noaniqliklarni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bartaraf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a:t>
          </a:r>
          <a:r>
            <a:rPr lang="uz-Cyrl-U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1E37D061-0ADC-42F5-ABCD-73F698C452C5}" type="parTrans" cxnId="{6606B2F8-6621-4AF6-908E-E9C222B502FA}">
      <dgm:prSet/>
      <dgm:spPr/>
      <dgm:t>
        <a:bodyPr/>
        <a:lstStyle/>
        <a:p>
          <a:endParaRPr lang="ru-RU">
            <a:latin typeface="Times New Roman" panose="02020603050405020304" pitchFamily="18" charset="0"/>
            <a:cs typeface="Times New Roman" panose="02020603050405020304" pitchFamily="18" charset="0"/>
          </a:endParaRPr>
        </a:p>
      </dgm:t>
    </dgm:pt>
    <dgm:pt modelId="{C9E84E48-3327-4D8A-9D8D-5BA892AAE3B4}" type="sibTrans" cxnId="{6606B2F8-6621-4AF6-908E-E9C222B502FA}">
      <dgm:prSet/>
      <dgm:spPr/>
      <dgm:t>
        <a:bodyPr/>
        <a:lstStyle/>
        <a:p>
          <a:endParaRPr lang="ru-RU">
            <a:latin typeface="Times New Roman" panose="02020603050405020304" pitchFamily="18" charset="0"/>
            <a:cs typeface="Times New Roman" panose="02020603050405020304" pitchFamily="18" charset="0"/>
          </a:endParaRPr>
        </a:p>
      </dgm:t>
    </dgm:pt>
    <dgm:pt modelId="{6FE008D5-CA75-41AF-843C-FC809A747156}" type="pres">
      <dgm:prSet presAssocID="{6F163038-D817-4551-BAB9-DAB596787176}" presName="linear" presStyleCnt="0">
        <dgm:presLayoutVars>
          <dgm:animLvl val="lvl"/>
          <dgm:resizeHandles val="exact"/>
        </dgm:presLayoutVars>
      </dgm:prSet>
      <dgm:spPr/>
    </dgm:pt>
    <dgm:pt modelId="{25F757D7-292C-4160-82B5-5F631E00515B}" type="pres">
      <dgm:prSet presAssocID="{BCCAFAFF-B9DF-4602-A3F3-CC762361A145}" presName="parentText" presStyleLbl="node1" presStyleIdx="0" presStyleCnt="1">
        <dgm:presLayoutVars>
          <dgm:chMax val="0"/>
          <dgm:bulletEnabled val="1"/>
        </dgm:presLayoutVars>
      </dgm:prSet>
      <dgm:spPr/>
    </dgm:pt>
    <dgm:pt modelId="{24B92431-A5F8-4D31-9D46-3AECFF830896}" type="pres">
      <dgm:prSet presAssocID="{BCCAFAFF-B9DF-4602-A3F3-CC762361A145}" presName="childText" presStyleLbl="revTx" presStyleIdx="0" presStyleCnt="1">
        <dgm:presLayoutVars>
          <dgm:bulletEnabled val="1"/>
        </dgm:presLayoutVars>
      </dgm:prSet>
      <dgm:spPr/>
    </dgm:pt>
  </dgm:ptLst>
  <dgm:cxnLst>
    <dgm:cxn modelId="{10312D7E-E4C8-43C3-8522-C9513E8A630F}" type="presOf" srcId="{C5D6739E-5021-4EE3-A859-0B7A7465DC49}" destId="{24B92431-A5F8-4D31-9D46-3AECFF830896}" srcOrd="0" destOrd="0" presId="urn:microsoft.com/office/officeart/2005/8/layout/vList2"/>
    <dgm:cxn modelId="{0E72CE91-485C-4579-B2E5-B3BD91A558CC}" type="presOf" srcId="{BCCAFAFF-B9DF-4602-A3F3-CC762361A145}" destId="{25F757D7-292C-4160-82B5-5F631E00515B}" srcOrd="0" destOrd="0" presId="urn:microsoft.com/office/officeart/2005/8/layout/vList2"/>
    <dgm:cxn modelId="{485A2EB8-4BFF-4B69-BDAD-CE8558F953C7}" srcId="{6F163038-D817-4551-BAB9-DAB596787176}" destId="{BCCAFAFF-B9DF-4602-A3F3-CC762361A145}" srcOrd="0" destOrd="0" parTransId="{9D2DC513-DC9C-4843-844C-C936B7898655}" sibTransId="{AEDD0CA5-AED6-44E6-8477-A4D1BEDDAB89}"/>
    <dgm:cxn modelId="{1F1E72BB-F6BA-4235-938F-2415AFE1A08F}" type="presOf" srcId="{6F163038-D817-4551-BAB9-DAB596787176}" destId="{6FE008D5-CA75-41AF-843C-FC809A747156}" srcOrd="0" destOrd="0" presId="urn:microsoft.com/office/officeart/2005/8/layout/vList2"/>
    <dgm:cxn modelId="{6606B2F8-6621-4AF6-908E-E9C222B502FA}" srcId="{BCCAFAFF-B9DF-4602-A3F3-CC762361A145}" destId="{C5D6739E-5021-4EE3-A859-0B7A7465DC49}" srcOrd="0" destOrd="0" parTransId="{1E37D061-0ADC-42F5-ABCD-73F698C452C5}" sibTransId="{C9E84E48-3327-4D8A-9D8D-5BA892AAE3B4}"/>
    <dgm:cxn modelId="{545BD651-44FE-4142-8718-4520728205CA}" type="presParOf" srcId="{6FE008D5-CA75-41AF-843C-FC809A747156}" destId="{25F757D7-292C-4160-82B5-5F631E00515B}" srcOrd="0" destOrd="0" presId="urn:microsoft.com/office/officeart/2005/8/layout/vList2"/>
    <dgm:cxn modelId="{FF1F439F-793E-4100-B09A-3917174E048D}" type="presParOf" srcId="{6FE008D5-CA75-41AF-843C-FC809A747156}" destId="{24B92431-A5F8-4D31-9D46-3AECFF83089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163038-D817-4551-BAB9-DAB59678717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BCCAFAFF-B9DF-4602-A3F3-CC762361A145}">
      <dgm:prSet phldrT="[Текст]"/>
      <dgm:spPr/>
      <dgm:t>
        <a:bodyPr/>
        <a:lstStyle/>
        <a:p>
          <a:pPr algn="ctr"/>
          <a:r>
            <a:rPr lang="en-US" b="1" dirty="0" err="1">
              <a:latin typeface="Times New Roman" panose="02020603050405020304" pitchFamily="18" charset="0"/>
              <a:cs typeface="Times New Roman" panose="02020603050405020304" pitchFamily="18" charset="0"/>
            </a:rPr>
            <a:t>Qisqa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hisobot</a:t>
          </a:r>
          <a:endParaRPr lang="ru-RU" dirty="0">
            <a:latin typeface="Times New Roman" panose="02020603050405020304" pitchFamily="18" charset="0"/>
            <a:cs typeface="Times New Roman" panose="02020603050405020304" pitchFamily="18" charset="0"/>
          </a:endParaRPr>
        </a:p>
      </dgm:t>
    </dgm:pt>
    <dgm:pt modelId="{9D2DC513-DC9C-4843-844C-C936B7898655}" type="parTrans" cxnId="{485A2EB8-4BFF-4B69-BDAD-CE8558F953C7}">
      <dgm:prSet/>
      <dgm:spPr/>
      <dgm:t>
        <a:bodyPr/>
        <a:lstStyle/>
        <a:p>
          <a:endParaRPr lang="ru-RU">
            <a:latin typeface="Times New Roman" panose="02020603050405020304" pitchFamily="18" charset="0"/>
            <a:cs typeface="Times New Roman" panose="02020603050405020304" pitchFamily="18" charset="0"/>
          </a:endParaRPr>
        </a:p>
      </dgm:t>
    </dgm:pt>
    <dgm:pt modelId="{AEDD0CA5-AED6-44E6-8477-A4D1BEDDAB89}" type="sibTrans" cxnId="{485A2EB8-4BFF-4B69-BDAD-CE8558F953C7}">
      <dgm:prSet/>
      <dgm:spPr/>
      <dgm:t>
        <a:bodyPr/>
        <a:lstStyle/>
        <a:p>
          <a:endParaRPr lang="ru-RU">
            <a:latin typeface="Times New Roman" panose="02020603050405020304" pitchFamily="18" charset="0"/>
            <a:cs typeface="Times New Roman" panose="02020603050405020304" pitchFamily="18" charset="0"/>
          </a:endParaRPr>
        </a:p>
      </dgm:t>
    </dgm:pt>
    <dgm:pt modelId="{C5D6739E-5021-4EE3-A859-0B7A7465DC49}">
      <dgm:prSet phldrT="[Текст]"/>
      <dgm:spPr/>
      <dgm:t>
        <a:bodyPr/>
        <a:lstStyle/>
        <a:p>
          <a:pPr algn="just"/>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hajmi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20 </a:t>
          </a:r>
          <a:r>
            <a:rPr lang="en-US" dirty="0" err="1">
              <a:latin typeface="Times New Roman" panose="02020603050405020304" pitchFamily="18" charset="0"/>
              <a:cs typeface="Times New Roman" panose="02020603050405020304" pitchFamily="18" charset="0"/>
            </a:rPr>
            <a:t>sahifadan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oshmaydi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Ko'pgina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mijozlar</a:t>
          </a:r>
          <a:r>
            <a:rPr lang="en-US" dirty="0">
              <a:latin typeface="Times New Roman" panose="02020603050405020304" pitchFamily="18" charset="0"/>
              <a:cs typeface="Times New Roman" panose="02020603050405020304" pitchFamily="18" charset="0"/>
            </a:rPr>
            <a:t> moderator </a:t>
          </a:r>
          <a:r>
            <a:rPr lang="en-US" dirty="0" err="1">
              <a:latin typeface="Times New Roman" panose="02020603050405020304" pitchFamily="18" charset="0"/>
              <a:cs typeface="Times New Roman" panose="02020603050405020304" pitchFamily="18" charset="0"/>
            </a:rPr>
            <a:t>hisobotining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turi</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faqat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guruh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yig'ilishida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hujjat</a:t>
          </a:r>
          <a:r>
            <a:rPr lang="en-US" dirty="0">
              <a:latin typeface="Times New Roman" panose="02020603050405020304" pitchFamily="18" charset="0"/>
              <a:cs typeface="Times New Roman" panose="02020603050405020304" pitchFamily="18" charset="0"/>
            </a:rPr>
            <a:t> deb </a:t>
          </a:r>
          <a:r>
            <a:rPr lang="en-US" dirty="0" err="1">
              <a:latin typeface="Times New Roman" panose="02020603050405020304" pitchFamily="18" charset="0"/>
              <a:cs typeface="Times New Roman" panose="02020603050405020304" pitchFamily="18" charset="0"/>
            </a:rPr>
            <a:t>bilishadi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sababi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shundaki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fokus-guruh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tabiatan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etadi</a:t>
          </a:r>
          <a:endParaRPr lang="ru-RU" dirty="0">
            <a:latin typeface="Times New Roman" panose="02020603050405020304" pitchFamily="18" charset="0"/>
            <a:cs typeface="Times New Roman" panose="02020603050405020304" pitchFamily="18" charset="0"/>
          </a:endParaRPr>
        </a:p>
      </dgm:t>
    </dgm:pt>
    <dgm:pt modelId="{1E37D061-0ADC-42F5-ABCD-73F698C452C5}" type="parTrans" cxnId="{6606B2F8-6621-4AF6-908E-E9C222B502FA}">
      <dgm:prSet/>
      <dgm:spPr/>
      <dgm:t>
        <a:bodyPr/>
        <a:lstStyle/>
        <a:p>
          <a:endParaRPr lang="ru-RU">
            <a:latin typeface="Times New Roman" panose="02020603050405020304" pitchFamily="18" charset="0"/>
            <a:cs typeface="Times New Roman" panose="02020603050405020304" pitchFamily="18" charset="0"/>
          </a:endParaRPr>
        </a:p>
      </dgm:t>
    </dgm:pt>
    <dgm:pt modelId="{C9E84E48-3327-4D8A-9D8D-5BA892AAE3B4}" type="sibTrans" cxnId="{6606B2F8-6621-4AF6-908E-E9C222B502FA}">
      <dgm:prSet/>
      <dgm:spPr/>
      <dgm:t>
        <a:bodyPr/>
        <a:lstStyle/>
        <a:p>
          <a:endParaRPr lang="ru-RU">
            <a:latin typeface="Times New Roman" panose="02020603050405020304" pitchFamily="18" charset="0"/>
            <a:cs typeface="Times New Roman" panose="02020603050405020304" pitchFamily="18" charset="0"/>
          </a:endParaRPr>
        </a:p>
      </dgm:t>
    </dgm:pt>
    <dgm:pt modelId="{401B04BD-E4F9-47A9-8B0E-F332269A524A}" type="pres">
      <dgm:prSet presAssocID="{6F163038-D817-4551-BAB9-DAB596787176}" presName="linear" presStyleCnt="0">
        <dgm:presLayoutVars>
          <dgm:dir/>
          <dgm:animLvl val="lvl"/>
          <dgm:resizeHandles val="exact"/>
        </dgm:presLayoutVars>
      </dgm:prSet>
      <dgm:spPr/>
    </dgm:pt>
    <dgm:pt modelId="{2B4874D6-65EF-4738-9DAE-9304AEAEFAB5}" type="pres">
      <dgm:prSet presAssocID="{BCCAFAFF-B9DF-4602-A3F3-CC762361A145}" presName="parentLin" presStyleCnt="0"/>
      <dgm:spPr/>
    </dgm:pt>
    <dgm:pt modelId="{DFD71A60-245E-4023-9BE2-DA43AF93109E}" type="pres">
      <dgm:prSet presAssocID="{BCCAFAFF-B9DF-4602-A3F3-CC762361A145}" presName="parentLeftMargin" presStyleLbl="node1" presStyleIdx="0" presStyleCnt="1"/>
      <dgm:spPr/>
    </dgm:pt>
    <dgm:pt modelId="{ACDBC67C-C6DA-41F7-816F-B852C5709FD2}" type="pres">
      <dgm:prSet presAssocID="{BCCAFAFF-B9DF-4602-A3F3-CC762361A145}" presName="parentText" presStyleLbl="node1" presStyleIdx="0" presStyleCnt="1">
        <dgm:presLayoutVars>
          <dgm:chMax val="0"/>
          <dgm:bulletEnabled val="1"/>
        </dgm:presLayoutVars>
      </dgm:prSet>
      <dgm:spPr/>
    </dgm:pt>
    <dgm:pt modelId="{DC35737B-B585-4FB4-A3A3-24637FF5B363}" type="pres">
      <dgm:prSet presAssocID="{BCCAFAFF-B9DF-4602-A3F3-CC762361A145}" presName="negativeSpace" presStyleCnt="0"/>
      <dgm:spPr/>
    </dgm:pt>
    <dgm:pt modelId="{02F31170-9AE4-4B0E-A456-248EC4712BB9}" type="pres">
      <dgm:prSet presAssocID="{BCCAFAFF-B9DF-4602-A3F3-CC762361A145}" presName="childText" presStyleLbl="conFgAcc1" presStyleIdx="0" presStyleCnt="1">
        <dgm:presLayoutVars>
          <dgm:bulletEnabled val="1"/>
        </dgm:presLayoutVars>
      </dgm:prSet>
      <dgm:spPr/>
    </dgm:pt>
  </dgm:ptLst>
  <dgm:cxnLst>
    <dgm:cxn modelId="{85CAD93D-AD53-4C08-8B48-0A976EE7D1F4}" type="presOf" srcId="{BCCAFAFF-B9DF-4602-A3F3-CC762361A145}" destId="{DFD71A60-245E-4023-9BE2-DA43AF93109E}" srcOrd="0" destOrd="0" presId="urn:microsoft.com/office/officeart/2005/8/layout/list1"/>
    <dgm:cxn modelId="{6CF98655-6AD4-4CCE-B56B-3BC708818B70}" type="presOf" srcId="{6F163038-D817-4551-BAB9-DAB596787176}" destId="{401B04BD-E4F9-47A9-8B0E-F332269A524A}" srcOrd="0" destOrd="0" presId="urn:microsoft.com/office/officeart/2005/8/layout/list1"/>
    <dgm:cxn modelId="{D7671D86-DAD5-45F3-A636-146FCD605C87}" type="presOf" srcId="{BCCAFAFF-B9DF-4602-A3F3-CC762361A145}" destId="{ACDBC67C-C6DA-41F7-816F-B852C5709FD2}" srcOrd="1" destOrd="0" presId="urn:microsoft.com/office/officeart/2005/8/layout/list1"/>
    <dgm:cxn modelId="{550D02A4-02D7-4D2A-A7CC-36CEF52B72A4}" type="presOf" srcId="{C5D6739E-5021-4EE3-A859-0B7A7465DC49}" destId="{02F31170-9AE4-4B0E-A456-248EC4712BB9}" srcOrd="0" destOrd="0" presId="urn:microsoft.com/office/officeart/2005/8/layout/list1"/>
    <dgm:cxn modelId="{485A2EB8-4BFF-4B69-BDAD-CE8558F953C7}" srcId="{6F163038-D817-4551-BAB9-DAB596787176}" destId="{BCCAFAFF-B9DF-4602-A3F3-CC762361A145}" srcOrd="0" destOrd="0" parTransId="{9D2DC513-DC9C-4843-844C-C936B7898655}" sibTransId="{AEDD0CA5-AED6-44E6-8477-A4D1BEDDAB89}"/>
    <dgm:cxn modelId="{6606B2F8-6621-4AF6-908E-E9C222B502FA}" srcId="{BCCAFAFF-B9DF-4602-A3F3-CC762361A145}" destId="{C5D6739E-5021-4EE3-A859-0B7A7465DC49}" srcOrd="0" destOrd="0" parTransId="{1E37D061-0ADC-42F5-ABCD-73F698C452C5}" sibTransId="{C9E84E48-3327-4D8A-9D8D-5BA892AAE3B4}"/>
    <dgm:cxn modelId="{F16525BB-5A73-4F35-A519-8E180E0A905C}" type="presParOf" srcId="{401B04BD-E4F9-47A9-8B0E-F332269A524A}" destId="{2B4874D6-65EF-4738-9DAE-9304AEAEFAB5}" srcOrd="0" destOrd="0" presId="urn:microsoft.com/office/officeart/2005/8/layout/list1"/>
    <dgm:cxn modelId="{329A07C5-ADB3-4E54-AEF9-B541AD20E400}" type="presParOf" srcId="{2B4874D6-65EF-4738-9DAE-9304AEAEFAB5}" destId="{DFD71A60-245E-4023-9BE2-DA43AF93109E}" srcOrd="0" destOrd="0" presId="urn:microsoft.com/office/officeart/2005/8/layout/list1"/>
    <dgm:cxn modelId="{DCD2998B-BDF4-49BF-82BA-A0E2B8C6E4DE}" type="presParOf" srcId="{2B4874D6-65EF-4738-9DAE-9304AEAEFAB5}" destId="{ACDBC67C-C6DA-41F7-816F-B852C5709FD2}" srcOrd="1" destOrd="0" presId="urn:microsoft.com/office/officeart/2005/8/layout/list1"/>
    <dgm:cxn modelId="{32AAD543-B880-4066-AEB5-3DEB3FF8886F}" type="presParOf" srcId="{401B04BD-E4F9-47A9-8B0E-F332269A524A}" destId="{DC35737B-B585-4FB4-A3A3-24637FF5B363}" srcOrd="1" destOrd="0" presId="urn:microsoft.com/office/officeart/2005/8/layout/list1"/>
    <dgm:cxn modelId="{74A795C0-08AF-47A7-B388-5E0C8397A9BC}" type="presParOf" srcId="{401B04BD-E4F9-47A9-8B0E-F332269A524A}" destId="{02F31170-9AE4-4B0E-A456-248EC4712BB9}"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18866B-DB03-4A99-9A69-83C2BAA02898}"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ru-RU"/>
        </a:p>
      </dgm:t>
    </dgm:pt>
    <dgm:pt modelId="{6BC0DA7B-BA86-4D59-A5CA-CAFF4F0DA73A}">
      <dgm:prSet phldrT="[Текст]"/>
      <dgm:spPr/>
      <dgm:t>
        <a:bodyPr/>
        <a:lstStyle/>
        <a:p>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odatda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endParaRPr lang="ru-RU" dirty="0">
            <a:latin typeface="Times New Roman" panose="02020603050405020304" pitchFamily="18" charset="0"/>
            <a:cs typeface="Times New Roman" panose="02020603050405020304" pitchFamily="18" charset="0"/>
          </a:endParaRPr>
        </a:p>
      </dgm:t>
    </dgm:pt>
    <dgm:pt modelId="{CF3CA24F-F3EF-4DAA-9A5A-D42EFA71ACCD}" type="parTrans" cxnId="{02222150-A569-4EDC-921D-C13B37D36817}">
      <dgm:prSet/>
      <dgm:spPr/>
      <dgm:t>
        <a:bodyPr/>
        <a:lstStyle/>
        <a:p>
          <a:endParaRPr lang="ru-RU">
            <a:latin typeface="Times New Roman" panose="02020603050405020304" pitchFamily="18" charset="0"/>
            <a:cs typeface="Times New Roman" panose="02020603050405020304" pitchFamily="18" charset="0"/>
          </a:endParaRPr>
        </a:p>
      </dgm:t>
    </dgm:pt>
    <dgm:pt modelId="{D090ED0F-952D-4E2F-BF21-8DFE021DA7FD}" type="sibTrans" cxnId="{02222150-A569-4EDC-921D-C13B37D36817}">
      <dgm:prSet/>
      <dgm:spPr/>
      <dgm:t>
        <a:bodyPr/>
        <a:lstStyle/>
        <a:p>
          <a:endParaRPr lang="ru-RU">
            <a:latin typeface="Times New Roman" panose="02020603050405020304" pitchFamily="18" charset="0"/>
            <a:cs typeface="Times New Roman" panose="02020603050405020304" pitchFamily="18" charset="0"/>
          </a:endParaRPr>
        </a:p>
      </dgm:t>
    </dgm:pt>
    <dgm:pt modelId="{B1791FF4-9703-45F4-B019-3EB62A18BB8A}">
      <dgm:prSet phldrT="[Текст]"/>
      <dgm:spPr/>
      <dgm:t>
        <a:bodyPr/>
        <a:lstStyle/>
        <a:p>
          <a:r>
            <a:rPr lang="en-US" dirty="0" err="1">
              <a:latin typeface="Times New Roman" panose="02020603050405020304" pitchFamily="18" charset="0"/>
              <a:cs typeface="Times New Roman" panose="02020603050405020304" pitchFamily="18" charset="0"/>
            </a:rPr>
            <a:t>Kirish</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Maqsadlar</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Metodologiya</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Natijalar</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Tavsiyalar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keyingi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qadamlar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AB0986CB-A857-4E72-9A09-34A1D06C2544}" type="parTrans" cxnId="{D63CF13E-96DC-46C2-A6BA-F88595E2BEF7}">
      <dgm:prSet/>
      <dgm:spPr/>
      <dgm:t>
        <a:bodyPr/>
        <a:lstStyle/>
        <a:p>
          <a:endParaRPr lang="ru-RU">
            <a:latin typeface="Times New Roman" panose="02020603050405020304" pitchFamily="18" charset="0"/>
            <a:cs typeface="Times New Roman" panose="02020603050405020304" pitchFamily="18" charset="0"/>
          </a:endParaRPr>
        </a:p>
      </dgm:t>
    </dgm:pt>
    <dgm:pt modelId="{9A7C7922-1DA8-458A-8804-F1D98DBC5843}" type="sibTrans" cxnId="{D63CF13E-96DC-46C2-A6BA-F88595E2BEF7}">
      <dgm:prSet/>
      <dgm:spPr/>
      <dgm:t>
        <a:bodyPr/>
        <a:lstStyle/>
        <a:p>
          <a:endParaRPr lang="ru-RU">
            <a:latin typeface="Times New Roman" panose="02020603050405020304" pitchFamily="18" charset="0"/>
            <a:cs typeface="Times New Roman" panose="02020603050405020304" pitchFamily="18" charset="0"/>
          </a:endParaRPr>
        </a:p>
      </dgm:t>
    </dgm:pt>
    <dgm:pt modelId="{63B63394-D26C-4D01-9777-B15598E83CC6}" type="pres">
      <dgm:prSet presAssocID="{DC18866B-DB03-4A99-9A69-83C2BAA02898}" presName="list" presStyleCnt="0">
        <dgm:presLayoutVars>
          <dgm:dir/>
          <dgm:animLvl val="lvl"/>
        </dgm:presLayoutVars>
      </dgm:prSet>
      <dgm:spPr/>
    </dgm:pt>
    <dgm:pt modelId="{2B6DCD26-E849-4B5A-B345-143D6E7701CF}" type="pres">
      <dgm:prSet presAssocID="{6BC0DA7B-BA86-4D59-A5CA-CAFF4F0DA73A}" presName="posSpace" presStyleCnt="0"/>
      <dgm:spPr/>
    </dgm:pt>
    <dgm:pt modelId="{31A51E7D-BCEA-48D1-A1BD-FF02A6308312}" type="pres">
      <dgm:prSet presAssocID="{6BC0DA7B-BA86-4D59-A5CA-CAFF4F0DA73A}" presName="vertFlow" presStyleCnt="0"/>
      <dgm:spPr/>
    </dgm:pt>
    <dgm:pt modelId="{D61DD24F-B65A-4140-A24F-31F02DA02E9A}" type="pres">
      <dgm:prSet presAssocID="{6BC0DA7B-BA86-4D59-A5CA-CAFF4F0DA73A}" presName="topSpace" presStyleCnt="0"/>
      <dgm:spPr/>
    </dgm:pt>
    <dgm:pt modelId="{94B3BA3F-6735-4027-BD9B-81DE02F147AA}" type="pres">
      <dgm:prSet presAssocID="{6BC0DA7B-BA86-4D59-A5CA-CAFF4F0DA73A}" presName="firstComp" presStyleCnt="0"/>
      <dgm:spPr/>
    </dgm:pt>
    <dgm:pt modelId="{47BFB8CE-FB76-4833-B0E4-70C7445BC864}" type="pres">
      <dgm:prSet presAssocID="{6BC0DA7B-BA86-4D59-A5CA-CAFF4F0DA73A}" presName="firstChild" presStyleLbl="bgAccFollowNode1" presStyleIdx="0" presStyleCnt="1"/>
      <dgm:spPr/>
    </dgm:pt>
    <dgm:pt modelId="{CA530B47-D41E-4F19-A618-DCF0B17B592E}" type="pres">
      <dgm:prSet presAssocID="{6BC0DA7B-BA86-4D59-A5CA-CAFF4F0DA73A}" presName="firstChildTx" presStyleLbl="bgAccFollowNode1" presStyleIdx="0" presStyleCnt="1">
        <dgm:presLayoutVars>
          <dgm:bulletEnabled val="1"/>
        </dgm:presLayoutVars>
      </dgm:prSet>
      <dgm:spPr/>
    </dgm:pt>
    <dgm:pt modelId="{0B31BB8E-9ED1-4FFD-920A-286C9037BB55}" type="pres">
      <dgm:prSet presAssocID="{6BC0DA7B-BA86-4D59-A5CA-CAFF4F0DA73A}" presName="negSpace" presStyleCnt="0"/>
      <dgm:spPr/>
    </dgm:pt>
    <dgm:pt modelId="{25822D56-42BB-4D31-9B57-808030A1526A}" type="pres">
      <dgm:prSet presAssocID="{6BC0DA7B-BA86-4D59-A5CA-CAFF4F0DA73A}" presName="circle" presStyleLbl="node1" presStyleIdx="0" presStyleCnt="1"/>
      <dgm:spPr/>
    </dgm:pt>
  </dgm:ptLst>
  <dgm:cxnLst>
    <dgm:cxn modelId="{2ECD8B04-FFB6-4EE4-A63A-E5F855A34C7C}" type="presOf" srcId="{6BC0DA7B-BA86-4D59-A5CA-CAFF4F0DA73A}" destId="{25822D56-42BB-4D31-9B57-808030A1526A}" srcOrd="0" destOrd="0" presId="urn:microsoft.com/office/officeart/2005/8/layout/hList9"/>
    <dgm:cxn modelId="{D63CF13E-96DC-46C2-A6BA-F88595E2BEF7}" srcId="{6BC0DA7B-BA86-4D59-A5CA-CAFF4F0DA73A}" destId="{B1791FF4-9703-45F4-B019-3EB62A18BB8A}" srcOrd="0" destOrd="0" parTransId="{AB0986CB-A857-4E72-9A09-34A1D06C2544}" sibTransId="{9A7C7922-1DA8-458A-8804-F1D98DBC5843}"/>
    <dgm:cxn modelId="{02222150-A569-4EDC-921D-C13B37D36817}" srcId="{DC18866B-DB03-4A99-9A69-83C2BAA02898}" destId="{6BC0DA7B-BA86-4D59-A5CA-CAFF4F0DA73A}" srcOrd="0" destOrd="0" parTransId="{CF3CA24F-F3EF-4DAA-9A5A-D42EFA71ACCD}" sibTransId="{D090ED0F-952D-4E2F-BF21-8DFE021DA7FD}"/>
    <dgm:cxn modelId="{22B5CF7E-59D5-4AB3-97E3-7C3D2A61D2B8}" type="presOf" srcId="{B1791FF4-9703-45F4-B019-3EB62A18BB8A}" destId="{CA530B47-D41E-4F19-A618-DCF0B17B592E}" srcOrd="1" destOrd="0" presId="urn:microsoft.com/office/officeart/2005/8/layout/hList9"/>
    <dgm:cxn modelId="{F55A3899-30D6-4406-92EB-2DC512CBF05C}" type="presOf" srcId="{DC18866B-DB03-4A99-9A69-83C2BAA02898}" destId="{63B63394-D26C-4D01-9777-B15598E83CC6}" srcOrd="0" destOrd="0" presId="urn:microsoft.com/office/officeart/2005/8/layout/hList9"/>
    <dgm:cxn modelId="{75208FD7-3D5F-4E14-B38D-2E27FAED0BFC}" type="presOf" srcId="{B1791FF4-9703-45F4-B019-3EB62A18BB8A}" destId="{47BFB8CE-FB76-4833-B0E4-70C7445BC864}" srcOrd="0" destOrd="0" presId="urn:microsoft.com/office/officeart/2005/8/layout/hList9"/>
    <dgm:cxn modelId="{F31DB2EA-0121-4B3C-8736-240EAB2CA582}" type="presParOf" srcId="{63B63394-D26C-4D01-9777-B15598E83CC6}" destId="{2B6DCD26-E849-4B5A-B345-143D6E7701CF}" srcOrd="0" destOrd="0" presId="urn:microsoft.com/office/officeart/2005/8/layout/hList9"/>
    <dgm:cxn modelId="{93F3F4F6-AFCC-4AC4-B1DB-7C4569A80ED5}" type="presParOf" srcId="{63B63394-D26C-4D01-9777-B15598E83CC6}" destId="{31A51E7D-BCEA-48D1-A1BD-FF02A6308312}" srcOrd="1" destOrd="0" presId="urn:microsoft.com/office/officeart/2005/8/layout/hList9"/>
    <dgm:cxn modelId="{3E4F07CA-B3F6-4FA2-A187-21245C4B5352}" type="presParOf" srcId="{31A51E7D-BCEA-48D1-A1BD-FF02A6308312}" destId="{D61DD24F-B65A-4140-A24F-31F02DA02E9A}" srcOrd="0" destOrd="0" presId="urn:microsoft.com/office/officeart/2005/8/layout/hList9"/>
    <dgm:cxn modelId="{176DC2D8-8085-47F3-905E-E058A273BF56}" type="presParOf" srcId="{31A51E7D-BCEA-48D1-A1BD-FF02A6308312}" destId="{94B3BA3F-6735-4027-BD9B-81DE02F147AA}" srcOrd="1" destOrd="0" presId="urn:microsoft.com/office/officeart/2005/8/layout/hList9"/>
    <dgm:cxn modelId="{00F66126-F77F-4F4B-8429-AF95F355718F}" type="presParOf" srcId="{94B3BA3F-6735-4027-BD9B-81DE02F147AA}" destId="{47BFB8CE-FB76-4833-B0E4-70C7445BC864}" srcOrd="0" destOrd="0" presId="urn:microsoft.com/office/officeart/2005/8/layout/hList9"/>
    <dgm:cxn modelId="{36D54D3C-014F-4CFE-85CE-659AC7A6FEA6}" type="presParOf" srcId="{94B3BA3F-6735-4027-BD9B-81DE02F147AA}" destId="{CA530B47-D41E-4F19-A618-DCF0B17B592E}" srcOrd="1" destOrd="0" presId="urn:microsoft.com/office/officeart/2005/8/layout/hList9"/>
    <dgm:cxn modelId="{E30F44D9-42A1-4AB9-BBFF-012F682CBEFA}" type="presParOf" srcId="{63B63394-D26C-4D01-9777-B15598E83CC6}" destId="{0B31BB8E-9ED1-4FFD-920A-286C9037BB55}" srcOrd="2" destOrd="0" presId="urn:microsoft.com/office/officeart/2005/8/layout/hList9"/>
    <dgm:cxn modelId="{86DE7904-3D0B-4FE4-82B1-B294813DD4D6}" type="presParOf" srcId="{63B63394-D26C-4D01-9777-B15598E83CC6}" destId="{25822D56-42BB-4D31-9B57-808030A1526A}"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659B11-DA6F-4886-9724-F072896ABCB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EA17F05D-067E-4035-8176-964B3FFF36FE}">
      <dgm:prSet phldrT="[Текст]"/>
      <dgm:spPr/>
      <dgm:t>
        <a:bodyPr/>
        <a:lstStyle/>
        <a:p>
          <a:pPr algn="just"/>
          <a:r>
            <a:rPr lang="en-US" dirty="0" err="1">
              <a:latin typeface="Times New Roman" panose="02020603050405020304" pitchFamily="18" charset="0"/>
              <a:cs typeface="Times New Roman" panose="02020603050405020304" pitchFamily="18" charset="0"/>
            </a:rPr>
            <a:t>Qisqa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afzalliklari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shundaki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batafsil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arzonroqdir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tezroq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menejerlar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shaxslar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kichik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hajm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tavsiyalarga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e'tibor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qaratilganligi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sababli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o'qish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C604BF9-1DBA-4966-947C-E30052299D7C}" type="parTrans" cxnId="{8E00160D-CCCC-4AEB-9628-D8C50F4E6CF9}">
      <dgm:prSet/>
      <dgm:spPr/>
      <dgm:t>
        <a:bodyPr/>
        <a:lstStyle/>
        <a:p>
          <a:pPr algn="just"/>
          <a:endParaRPr lang="ru-RU">
            <a:latin typeface="Times New Roman" panose="02020603050405020304" pitchFamily="18" charset="0"/>
            <a:cs typeface="Times New Roman" panose="02020603050405020304" pitchFamily="18" charset="0"/>
          </a:endParaRPr>
        </a:p>
      </dgm:t>
    </dgm:pt>
    <dgm:pt modelId="{EA444094-778C-412D-BAFB-615ACDDA7D3E}" type="sibTrans" cxnId="{8E00160D-CCCC-4AEB-9628-D8C50F4E6CF9}">
      <dgm:prSet/>
      <dgm:spPr/>
      <dgm:t>
        <a:bodyPr/>
        <a:lstStyle/>
        <a:p>
          <a:pPr algn="just"/>
          <a:endParaRPr lang="ru-RU">
            <a:latin typeface="Times New Roman" panose="02020603050405020304" pitchFamily="18" charset="0"/>
            <a:cs typeface="Times New Roman" panose="02020603050405020304" pitchFamily="18" charset="0"/>
          </a:endParaRPr>
        </a:p>
      </dgm:t>
    </dgm:pt>
    <dgm:pt modelId="{B85C58DD-E68F-4A4B-8AB9-AFC3EE1EF901}">
      <dgm:prSet phldrT="[Текст]"/>
      <dgm:spPr/>
      <dgm:t>
        <a:bodyPr/>
        <a:lstStyle/>
        <a:p>
          <a:pPr algn="just"/>
          <a:r>
            <a:rPr lang="en-US" dirty="0" err="1">
              <a:latin typeface="Times New Roman" panose="02020603050405020304" pitchFamily="18" charset="0"/>
              <a:cs typeface="Times New Roman" panose="02020603050405020304" pitchFamily="18" charset="0"/>
            </a:rPr>
            <a:t>Qisqa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kamchiligi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shundaki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batafsil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tadqiqotchining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subyektiv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talqinlariga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mijozda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taassurot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qoldiradi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2445F237-9C7A-4C3B-A591-3831C852F252}" type="parTrans" cxnId="{4DA68B1F-2E54-4236-B36E-CC0BEA7C27A4}">
      <dgm:prSet/>
      <dgm:spPr/>
      <dgm:t>
        <a:bodyPr/>
        <a:lstStyle/>
        <a:p>
          <a:pPr algn="just"/>
          <a:endParaRPr lang="ru-RU">
            <a:latin typeface="Times New Roman" panose="02020603050405020304" pitchFamily="18" charset="0"/>
            <a:cs typeface="Times New Roman" panose="02020603050405020304" pitchFamily="18" charset="0"/>
          </a:endParaRPr>
        </a:p>
      </dgm:t>
    </dgm:pt>
    <dgm:pt modelId="{8782585F-93B0-4C7A-B41B-AEE4494B3C66}" type="sibTrans" cxnId="{4DA68B1F-2E54-4236-B36E-CC0BEA7C27A4}">
      <dgm:prSet/>
      <dgm:spPr/>
      <dgm:t>
        <a:bodyPr/>
        <a:lstStyle/>
        <a:p>
          <a:pPr algn="just"/>
          <a:endParaRPr lang="ru-RU">
            <a:latin typeface="Times New Roman" panose="02020603050405020304" pitchFamily="18" charset="0"/>
            <a:cs typeface="Times New Roman" panose="02020603050405020304" pitchFamily="18" charset="0"/>
          </a:endParaRPr>
        </a:p>
      </dgm:t>
    </dgm:pt>
    <dgm:pt modelId="{708FCCA5-57C3-49A0-83CE-1CEA69ACBDE4}" type="pres">
      <dgm:prSet presAssocID="{4B659B11-DA6F-4886-9724-F072896ABCB4}" presName="linear" presStyleCnt="0">
        <dgm:presLayoutVars>
          <dgm:animLvl val="lvl"/>
          <dgm:resizeHandles val="exact"/>
        </dgm:presLayoutVars>
      </dgm:prSet>
      <dgm:spPr/>
    </dgm:pt>
    <dgm:pt modelId="{F2E4F4D8-E267-480A-93E0-88BBADD7EB5F}" type="pres">
      <dgm:prSet presAssocID="{EA17F05D-067E-4035-8176-964B3FFF36FE}" presName="parentText" presStyleLbl="node1" presStyleIdx="0" presStyleCnt="1">
        <dgm:presLayoutVars>
          <dgm:chMax val="0"/>
          <dgm:bulletEnabled val="1"/>
        </dgm:presLayoutVars>
      </dgm:prSet>
      <dgm:spPr/>
    </dgm:pt>
    <dgm:pt modelId="{B0277343-FA98-4179-B981-2753E303EBB8}" type="pres">
      <dgm:prSet presAssocID="{EA17F05D-067E-4035-8176-964B3FFF36FE}" presName="childText" presStyleLbl="revTx" presStyleIdx="0" presStyleCnt="1">
        <dgm:presLayoutVars>
          <dgm:bulletEnabled val="1"/>
        </dgm:presLayoutVars>
      </dgm:prSet>
      <dgm:spPr/>
    </dgm:pt>
  </dgm:ptLst>
  <dgm:cxnLst>
    <dgm:cxn modelId="{8E00160D-CCCC-4AEB-9628-D8C50F4E6CF9}" srcId="{4B659B11-DA6F-4886-9724-F072896ABCB4}" destId="{EA17F05D-067E-4035-8176-964B3FFF36FE}" srcOrd="0" destOrd="0" parTransId="{0C604BF9-1DBA-4966-947C-E30052299D7C}" sibTransId="{EA444094-778C-412D-BAFB-615ACDDA7D3E}"/>
    <dgm:cxn modelId="{4DA68B1F-2E54-4236-B36E-CC0BEA7C27A4}" srcId="{EA17F05D-067E-4035-8176-964B3FFF36FE}" destId="{B85C58DD-E68F-4A4B-8AB9-AFC3EE1EF901}" srcOrd="0" destOrd="0" parTransId="{2445F237-9C7A-4C3B-A591-3831C852F252}" sibTransId="{8782585F-93B0-4C7A-B41B-AEE4494B3C66}"/>
    <dgm:cxn modelId="{360F9D7B-20FD-41FC-840C-17C7B9582B67}" type="presOf" srcId="{EA17F05D-067E-4035-8176-964B3FFF36FE}" destId="{F2E4F4D8-E267-480A-93E0-88BBADD7EB5F}" srcOrd="0" destOrd="0" presId="urn:microsoft.com/office/officeart/2005/8/layout/vList2"/>
    <dgm:cxn modelId="{BF9E25B7-53F4-4DB9-8F82-2F7D526FFDEF}" type="presOf" srcId="{B85C58DD-E68F-4A4B-8AB9-AFC3EE1EF901}" destId="{B0277343-FA98-4179-B981-2753E303EBB8}" srcOrd="0" destOrd="0" presId="urn:microsoft.com/office/officeart/2005/8/layout/vList2"/>
    <dgm:cxn modelId="{97D283E1-57CC-4A36-B3FA-637219901025}" type="presOf" srcId="{4B659B11-DA6F-4886-9724-F072896ABCB4}" destId="{708FCCA5-57C3-49A0-83CE-1CEA69ACBDE4}" srcOrd="0" destOrd="0" presId="urn:microsoft.com/office/officeart/2005/8/layout/vList2"/>
    <dgm:cxn modelId="{ED4136D5-D0CB-486A-9AD0-0208320BC7F0}" type="presParOf" srcId="{708FCCA5-57C3-49A0-83CE-1CEA69ACBDE4}" destId="{F2E4F4D8-E267-480A-93E0-88BBADD7EB5F}" srcOrd="0" destOrd="0" presId="urn:microsoft.com/office/officeart/2005/8/layout/vList2"/>
    <dgm:cxn modelId="{3658AEB8-FAD2-4A5A-8051-6D118553164F}" type="presParOf" srcId="{708FCCA5-57C3-49A0-83CE-1CEA69ACBDE4}" destId="{B0277343-FA98-4179-B981-2753E303EBB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F163038-D817-4551-BAB9-DAB596787176}" type="doc">
      <dgm:prSet loTypeId="urn:microsoft.com/office/officeart/2005/8/layout/hList2" loCatId="list" qsTypeId="urn:microsoft.com/office/officeart/2005/8/quickstyle/simple3" qsCatId="simple" csTypeId="urn:microsoft.com/office/officeart/2005/8/colors/accent1_2" csCatId="accent1" phldr="1"/>
      <dgm:spPr/>
      <dgm:t>
        <a:bodyPr/>
        <a:lstStyle/>
        <a:p>
          <a:endParaRPr lang="ru-RU"/>
        </a:p>
      </dgm:t>
    </dgm:pt>
    <dgm:pt modelId="{BCCAFAFF-B9DF-4602-A3F3-CC762361A145}">
      <dgm:prSet phldrT="[Текст]"/>
      <dgm:spPr/>
      <dgm:t>
        <a:bodyPr/>
        <a:lstStyle/>
        <a:p>
          <a:pPr algn="ctr"/>
          <a:r>
            <a:rPr lang="en-US" b="1" dirty="0" err="1">
              <a:latin typeface="Times New Roman" panose="02020603050405020304" pitchFamily="18" charset="0"/>
              <a:cs typeface="Times New Roman" panose="02020603050405020304" pitchFamily="18" charset="0"/>
            </a:rPr>
            <a:t>Batafsil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hisobot</a:t>
          </a:r>
          <a:endParaRPr lang="ru-RU" dirty="0">
            <a:latin typeface="Times New Roman" panose="02020603050405020304" pitchFamily="18" charset="0"/>
            <a:cs typeface="Times New Roman" panose="02020603050405020304" pitchFamily="18" charset="0"/>
          </a:endParaRPr>
        </a:p>
      </dgm:t>
    </dgm:pt>
    <dgm:pt modelId="{9D2DC513-DC9C-4843-844C-C936B7898655}" type="parTrans" cxnId="{485A2EB8-4BFF-4B69-BDAD-CE8558F953C7}">
      <dgm:prSet/>
      <dgm:spPr/>
      <dgm:t>
        <a:bodyPr/>
        <a:lstStyle/>
        <a:p>
          <a:endParaRPr lang="ru-RU">
            <a:latin typeface="Times New Roman" panose="02020603050405020304" pitchFamily="18" charset="0"/>
            <a:cs typeface="Times New Roman" panose="02020603050405020304" pitchFamily="18" charset="0"/>
          </a:endParaRPr>
        </a:p>
      </dgm:t>
    </dgm:pt>
    <dgm:pt modelId="{AEDD0CA5-AED6-44E6-8477-A4D1BEDDAB89}" type="sibTrans" cxnId="{485A2EB8-4BFF-4B69-BDAD-CE8558F953C7}">
      <dgm:prSet/>
      <dgm:spPr/>
      <dgm:t>
        <a:bodyPr/>
        <a:lstStyle/>
        <a:p>
          <a:endParaRPr lang="ru-RU">
            <a:latin typeface="Times New Roman" panose="02020603050405020304" pitchFamily="18" charset="0"/>
            <a:cs typeface="Times New Roman" panose="02020603050405020304" pitchFamily="18" charset="0"/>
          </a:endParaRPr>
        </a:p>
      </dgm:t>
    </dgm:pt>
    <dgm:pt modelId="{C5D6739E-5021-4EE3-A859-0B7A7465DC49}">
      <dgm:prSet phldrT="[Текст]"/>
      <dgm:spPr/>
      <dgm:t>
        <a:bodyPr/>
        <a:lstStyle/>
        <a:p>
          <a:pPr algn="just"/>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bayondan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to'g'ridan-to'g'ri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tasvirlangan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iqtiboslarni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kiritish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farq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a:t>
          </a:r>
          <a:r>
            <a:rPr lang="en-US" dirty="0">
              <a:latin typeface="Times New Roman" panose="02020603050405020304" pitchFamily="18" charset="0"/>
              <a:cs typeface="Times New Roman" panose="02020603050405020304" pitchFamily="18" charset="0"/>
            </a:rPr>
            <a:t>. Bu </a:t>
          </a:r>
          <a:r>
            <a:rPr lang="en-US" dirty="0" err="1">
              <a:latin typeface="Times New Roman" panose="02020603050405020304" pitchFamily="18" charset="0"/>
              <a:cs typeface="Times New Roman" panose="02020603050405020304" pitchFamily="18" charset="0"/>
            </a:rPr>
            <a:t>mijozga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tadqiqotchining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nimaga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asoslanganligini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imkonini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a:t>
          </a:r>
          <a:endParaRPr lang="ru-RU" dirty="0">
            <a:latin typeface="Times New Roman" panose="02020603050405020304" pitchFamily="18" charset="0"/>
            <a:cs typeface="Times New Roman" panose="02020603050405020304" pitchFamily="18" charset="0"/>
          </a:endParaRPr>
        </a:p>
      </dgm:t>
    </dgm:pt>
    <dgm:pt modelId="{1E37D061-0ADC-42F5-ABCD-73F698C452C5}" type="parTrans" cxnId="{6606B2F8-6621-4AF6-908E-E9C222B502FA}">
      <dgm:prSet/>
      <dgm:spPr/>
      <dgm:t>
        <a:bodyPr/>
        <a:lstStyle/>
        <a:p>
          <a:endParaRPr lang="ru-RU">
            <a:latin typeface="Times New Roman" panose="02020603050405020304" pitchFamily="18" charset="0"/>
            <a:cs typeface="Times New Roman" panose="02020603050405020304" pitchFamily="18" charset="0"/>
          </a:endParaRPr>
        </a:p>
      </dgm:t>
    </dgm:pt>
    <dgm:pt modelId="{C9E84E48-3327-4D8A-9D8D-5BA892AAE3B4}" type="sibTrans" cxnId="{6606B2F8-6621-4AF6-908E-E9C222B502FA}">
      <dgm:prSet/>
      <dgm:spPr/>
      <dgm:t>
        <a:bodyPr/>
        <a:lstStyle/>
        <a:p>
          <a:endParaRPr lang="ru-RU">
            <a:latin typeface="Times New Roman" panose="02020603050405020304" pitchFamily="18" charset="0"/>
            <a:cs typeface="Times New Roman" panose="02020603050405020304" pitchFamily="18" charset="0"/>
          </a:endParaRPr>
        </a:p>
      </dgm:t>
    </dgm:pt>
    <dgm:pt modelId="{D9E4EDC5-89C2-4446-B6CD-842E108F443D}" type="pres">
      <dgm:prSet presAssocID="{6F163038-D817-4551-BAB9-DAB596787176}" presName="linearFlow" presStyleCnt="0">
        <dgm:presLayoutVars>
          <dgm:dir/>
          <dgm:animLvl val="lvl"/>
          <dgm:resizeHandles/>
        </dgm:presLayoutVars>
      </dgm:prSet>
      <dgm:spPr/>
    </dgm:pt>
    <dgm:pt modelId="{C01D390B-30D1-4A16-93B6-CE0208BC0A87}" type="pres">
      <dgm:prSet presAssocID="{BCCAFAFF-B9DF-4602-A3F3-CC762361A145}" presName="compositeNode" presStyleCnt="0">
        <dgm:presLayoutVars>
          <dgm:bulletEnabled val="1"/>
        </dgm:presLayoutVars>
      </dgm:prSet>
      <dgm:spPr/>
    </dgm:pt>
    <dgm:pt modelId="{963E4EC6-6A23-491C-9E72-9780E59F69E4}" type="pres">
      <dgm:prSet presAssocID="{BCCAFAFF-B9DF-4602-A3F3-CC762361A145}" presName="image" presStyleLbl="f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dgm:spPr>
    </dgm:pt>
    <dgm:pt modelId="{2632ACBB-9809-4A3A-8E88-35B48A1489F2}" type="pres">
      <dgm:prSet presAssocID="{BCCAFAFF-B9DF-4602-A3F3-CC762361A145}" presName="childNode" presStyleLbl="node1" presStyleIdx="0" presStyleCnt="1">
        <dgm:presLayoutVars>
          <dgm:bulletEnabled val="1"/>
        </dgm:presLayoutVars>
      </dgm:prSet>
      <dgm:spPr/>
    </dgm:pt>
    <dgm:pt modelId="{9EC14B77-DBE8-4A35-BC92-9843CFB83325}" type="pres">
      <dgm:prSet presAssocID="{BCCAFAFF-B9DF-4602-A3F3-CC762361A145}" presName="parentNode" presStyleLbl="revTx" presStyleIdx="0" presStyleCnt="1">
        <dgm:presLayoutVars>
          <dgm:chMax val="0"/>
          <dgm:bulletEnabled val="1"/>
        </dgm:presLayoutVars>
      </dgm:prSet>
      <dgm:spPr/>
    </dgm:pt>
  </dgm:ptLst>
  <dgm:cxnLst>
    <dgm:cxn modelId="{8E02C841-571F-4AED-B06D-3138756180B8}" type="presOf" srcId="{6F163038-D817-4551-BAB9-DAB596787176}" destId="{D9E4EDC5-89C2-4446-B6CD-842E108F443D}" srcOrd="0" destOrd="0" presId="urn:microsoft.com/office/officeart/2005/8/layout/hList2"/>
    <dgm:cxn modelId="{F6C83899-B2BC-4612-80C7-5FF4F2BB37AF}" type="presOf" srcId="{BCCAFAFF-B9DF-4602-A3F3-CC762361A145}" destId="{9EC14B77-DBE8-4A35-BC92-9843CFB83325}" srcOrd="0" destOrd="0" presId="urn:microsoft.com/office/officeart/2005/8/layout/hList2"/>
    <dgm:cxn modelId="{485A2EB8-4BFF-4B69-BDAD-CE8558F953C7}" srcId="{6F163038-D817-4551-BAB9-DAB596787176}" destId="{BCCAFAFF-B9DF-4602-A3F3-CC762361A145}" srcOrd="0" destOrd="0" parTransId="{9D2DC513-DC9C-4843-844C-C936B7898655}" sibTransId="{AEDD0CA5-AED6-44E6-8477-A4D1BEDDAB89}"/>
    <dgm:cxn modelId="{26DF1CEA-EAD2-49D1-AD5F-C0649ED0622F}" type="presOf" srcId="{C5D6739E-5021-4EE3-A859-0B7A7465DC49}" destId="{2632ACBB-9809-4A3A-8E88-35B48A1489F2}" srcOrd="0" destOrd="0" presId="urn:microsoft.com/office/officeart/2005/8/layout/hList2"/>
    <dgm:cxn modelId="{6606B2F8-6621-4AF6-908E-E9C222B502FA}" srcId="{BCCAFAFF-B9DF-4602-A3F3-CC762361A145}" destId="{C5D6739E-5021-4EE3-A859-0B7A7465DC49}" srcOrd="0" destOrd="0" parTransId="{1E37D061-0ADC-42F5-ABCD-73F698C452C5}" sibTransId="{C9E84E48-3327-4D8A-9D8D-5BA892AAE3B4}"/>
    <dgm:cxn modelId="{B52C78E1-48B5-44AA-9889-056122769D22}" type="presParOf" srcId="{D9E4EDC5-89C2-4446-B6CD-842E108F443D}" destId="{C01D390B-30D1-4A16-93B6-CE0208BC0A87}" srcOrd="0" destOrd="0" presId="urn:microsoft.com/office/officeart/2005/8/layout/hList2"/>
    <dgm:cxn modelId="{8563664D-1ECE-4575-8559-B0D1A35FC353}" type="presParOf" srcId="{C01D390B-30D1-4A16-93B6-CE0208BC0A87}" destId="{963E4EC6-6A23-491C-9E72-9780E59F69E4}" srcOrd="0" destOrd="0" presId="urn:microsoft.com/office/officeart/2005/8/layout/hList2"/>
    <dgm:cxn modelId="{47F1E12E-9061-4589-B2FB-FDA20B490BA0}" type="presParOf" srcId="{C01D390B-30D1-4A16-93B6-CE0208BC0A87}" destId="{2632ACBB-9809-4A3A-8E88-35B48A1489F2}" srcOrd="1" destOrd="0" presId="urn:microsoft.com/office/officeart/2005/8/layout/hList2"/>
    <dgm:cxn modelId="{39A268CB-3D46-4F17-9F09-E6310A63317C}" type="presParOf" srcId="{C01D390B-30D1-4A16-93B6-CE0208BC0A87}" destId="{9EC14B77-DBE8-4A35-BC92-9843CFB83325}"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CA5E0AF-C087-4D98-9511-7A02591655C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EBC25B3C-8456-4D8F-8663-45EF74920429}">
      <dgm:prSet phldrT="[Текст]"/>
      <dgm:spPr/>
      <dgm:t>
        <a:bodyPr/>
        <a:lstStyle/>
        <a:p>
          <a:r>
            <a:rPr lang="en-US" dirty="0" err="1">
              <a:latin typeface="Times New Roman" panose="02020603050405020304" pitchFamily="18" charset="0"/>
              <a:cs typeface="Times New Roman" panose="02020603050405020304" pitchFamily="18" charset="0"/>
            </a:rPr>
            <a:t>Ba'zan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iqtiboslar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to'g'ridan-to'g'ri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o'rnatiladi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masalalarini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yoritish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namunaviy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sxema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ko'pincha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qo'llaniladi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F99D1A7-B6E4-4EBA-A4AC-D0DE5A8F30EE}" type="parTrans" cxnId="{9A1457B6-4105-4E83-A400-C415B64DE675}">
      <dgm:prSet/>
      <dgm:spPr/>
      <dgm:t>
        <a:bodyPr/>
        <a:lstStyle/>
        <a:p>
          <a:endParaRPr lang="ru-RU">
            <a:latin typeface="Times New Roman" panose="02020603050405020304" pitchFamily="18" charset="0"/>
            <a:cs typeface="Times New Roman" panose="02020603050405020304" pitchFamily="18" charset="0"/>
          </a:endParaRPr>
        </a:p>
      </dgm:t>
    </dgm:pt>
    <dgm:pt modelId="{7963E588-8AA8-417C-934F-B525ECA92EB2}" type="sibTrans" cxnId="{9A1457B6-4105-4E83-A400-C415B64DE675}">
      <dgm:prSet/>
      <dgm:spPr/>
      <dgm:t>
        <a:bodyPr/>
        <a:lstStyle/>
        <a:p>
          <a:endParaRPr lang="ru-RU">
            <a:latin typeface="Times New Roman" panose="02020603050405020304" pitchFamily="18" charset="0"/>
            <a:cs typeface="Times New Roman" panose="02020603050405020304" pitchFamily="18" charset="0"/>
          </a:endParaRPr>
        </a:p>
      </dgm:t>
    </dgm:pt>
    <dgm:pt modelId="{152C79B8-66F8-47FC-8CCF-971FF77F3EE4}">
      <dgm:prSet phldrT="[Текст]"/>
      <dgm:spPr/>
      <dgm:t>
        <a:bodyPr/>
        <a:lstStyle/>
        <a:p>
          <a:pPr algn="just"/>
          <a:r>
            <a:rPr lang="en-US" dirty="0">
              <a:latin typeface="Times New Roman" panose="02020603050405020304" pitchFamily="18" charset="0"/>
              <a:cs typeface="Times New Roman" panose="02020603050405020304" pitchFamily="18" charset="0"/>
            </a:rPr>
            <a:t>Har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guruh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a'zolaridan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oid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BE18552-2390-4632-9CE8-930C1DA79522}" type="parTrans" cxnId="{CC4AF834-F9B0-47AD-B1BF-FE4A8EE961F9}">
      <dgm:prSet/>
      <dgm:spPr/>
      <dgm:t>
        <a:bodyPr/>
        <a:lstStyle/>
        <a:p>
          <a:endParaRPr lang="ru-RU">
            <a:latin typeface="Times New Roman" panose="02020603050405020304" pitchFamily="18" charset="0"/>
            <a:cs typeface="Times New Roman" panose="02020603050405020304" pitchFamily="18" charset="0"/>
          </a:endParaRPr>
        </a:p>
      </dgm:t>
    </dgm:pt>
    <dgm:pt modelId="{17031EA0-1109-4DB7-A27C-2F8CF607DD04}" type="sibTrans" cxnId="{CC4AF834-F9B0-47AD-B1BF-FE4A8EE961F9}">
      <dgm:prSet/>
      <dgm:spPr/>
      <dgm:t>
        <a:bodyPr/>
        <a:lstStyle/>
        <a:p>
          <a:endParaRPr lang="ru-RU">
            <a:latin typeface="Times New Roman" panose="02020603050405020304" pitchFamily="18" charset="0"/>
            <a:cs typeface="Times New Roman" panose="02020603050405020304" pitchFamily="18" charset="0"/>
          </a:endParaRPr>
        </a:p>
      </dgm:t>
    </dgm:pt>
    <dgm:pt modelId="{B62489FB-44B4-4467-BEC2-7FAB27710F40}">
      <dgm:prSet/>
      <dgm:spPr/>
      <dgm:t>
        <a:bodyPr/>
        <a:lstStyle/>
        <a:p>
          <a:pPr algn="just"/>
          <a:r>
            <a:rPr lang="en-US">
              <a:latin typeface="Times New Roman" panose="02020603050405020304" pitchFamily="18" charset="0"/>
              <a:cs typeface="Times New Roman" panose="02020603050405020304" pitchFamily="18" charset="0"/>
            </a:rPr>
            <a:t>Keyingi qadam, tadqiqot uchun bir xil masalalar bo'yicha turli guruhlarda sodir bo'lgan harakatlar usullarining fikrlari yoki tavsiflaridagi farqlarni muhokama qilish bo'lishi kerak. </a:t>
          </a:r>
          <a:endParaRPr lang="ru-RU">
            <a:latin typeface="Times New Roman" panose="02020603050405020304" pitchFamily="18" charset="0"/>
            <a:cs typeface="Times New Roman" panose="02020603050405020304" pitchFamily="18" charset="0"/>
          </a:endParaRPr>
        </a:p>
      </dgm:t>
    </dgm:pt>
    <dgm:pt modelId="{9D239186-64EE-403D-9A73-7357EDF10519}" type="parTrans" cxnId="{F7EFFEEF-9B57-4D2A-9286-7B7AF6FF535F}">
      <dgm:prSet/>
      <dgm:spPr/>
      <dgm:t>
        <a:bodyPr/>
        <a:lstStyle/>
        <a:p>
          <a:endParaRPr lang="ru-RU">
            <a:latin typeface="Times New Roman" panose="02020603050405020304" pitchFamily="18" charset="0"/>
            <a:cs typeface="Times New Roman" panose="02020603050405020304" pitchFamily="18" charset="0"/>
          </a:endParaRPr>
        </a:p>
      </dgm:t>
    </dgm:pt>
    <dgm:pt modelId="{A438AEED-80C8-4576-84D0-CBDE8CB4BFB6}" type="sibTrans" cxnId="{F7EFFEEF-9B57-4D2A-9286-7B7AF6FF535F}">
      <dgm:prSet/>
      <dgm:spPr/>
      <dgm:t>
        <a:bodyPr/>
        <a:lstStyle/>
        <a:p>
          <a:endParaRPr lang="ru-RU">
            <a:latin typeface="Times New Roman" panose="02020603050405020304" pitchFamily="18" charset="0"/>
            <a:cs typeface="Times New Roman" panose="02020603050405020304" pitchFamily="18" charset="0"/>
          </a:endParaRPr>
        </a:p>
      </dgm:t>
    </dgm:pt>
    <dgm:pt modelId="{DDE32A15-9768-45C0-8C51-6F78809FAFFD}">
      <dgm:prSet/>
      <dgm:spPr/>
      <dgm:t>
        <a:bodyPr/>
        <a:lstStyle/>
        <a:p>
          <a:pPr algn="just"/>
          <a:r>
            <a:rPr lang="en-US" dirty="0" err="1">
              <a:latin typeface="Times New Roman" panose="02020603050405020304" pitchFamily="18" charset="0"/>
              <a:cs typeface="Times New Roman" panose="02020603050405020304" pitchFamily="18" charset="0"/>
            </a:rPr>
            <a:t>Uchinchi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ishonchni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qo'shimcha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etilgandan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yozuvlardan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parchalar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A9E96417-AA52-4E71-88DB-A15981634652}" type="parTrans" cxnId="{4E057BAB-E387-42BE-8651-F10389740542}">
      <dgm:prSet/>
      <dgm:spPr/>
      <dgm:t>
        <a:bodyPr/>
        <a:lstStyle/>
        <a:p>
          <a:endParaRPr lang="ru-RU">
            <a:latin typeface="Times New Roman" panose="02020603050405020304" pitchFamily="18" charset="0"/>
            <a:cs typeface="Times New Roman" panose="02020603050405020304" pitchFamily="18" charset="0"/>
          </a:endParaRPr>
        </a:p>
      </dgm:t>
    </dgm:pt>
    <dgm:pt modelId="{B87479E0-A199-438F-A0D0-84CA78DE6E2D}" type="sibTrans" cxnId="{4E057BAB-E387-42BE-8651-F10389740542}">
      <dgm:prSet/>
      <dgm:spPr/>
      <dgm:t>
        <a:bodyPr/>
        <a:lstStyle/>
        <a:p>
          <a:endParaRPr lang="ru-RU">
            <a:latin typeface="Times New Roman" panose="02020603050405020304" pitchFamily="18" charset="0"/>
            <a:cs typeface="Times New Roman" panose="02020603050405020304" pitchFamily="18" charset="0"/>
          </a:endParaRPr>
        </a:p>
      </dgm:t>
    </dgm:pt>
    <dgm:pt modelId="{FCFC8D7C-5C5F-41FA-843E-8CEBD760C2D8}" type="pres">
      <dgm:prSet presAssocID="{BCA5E0AF-C087-4D98-9511-7A02591655CB}" presName="Name0" presStyleCnt="0">
        <dgm:presLayoutVars>
          <dgm:dir/>
          <dgm:animLvl val="lvl"/>
          <dgm:resizeHandles val="exact"/>
        </dgm:presLayoutVars>
      </dgm:prSet>
      <dgm:spPr/>
    </dgm:pt>
    <dgm:pt modelId="{5BDD162A-1E07-47A3-A6EC-4E6865B93A2C}" type="pres">
      <dgm:prSet presAssocID="{EBC25B3C-8456-4D8F-8663-45EF74920429}" presName="composite" presStyleCnt="0"/>
      <dgm:spPr/>
    </dgm:pt>
    <dgm:pt modelId="{6742A658-E5B1-46ED-B6E4-8D58AAF2C35B}" type="pres">
      <dgm:prSet presAssocID="{EBC25B3C-8456-4D8F-8663-45EF74920429}" presName="parTx" presStyleLbl="alignNode1" presStyleIdx="0" presStyleCnt="1">
        <dgm:presLayoutVars>
          <dgm:chMax val="0"/>
          <dgm:chPref val="0"/>
          <dgm:bulletEnabled val="1"/>
        </dgm:presLayoutVars>
      </dgm:prSet>
      <dgm:spPr/>
    </dgm:pt>
    <dgm:pt modelId="{CB538A15-D2CB-435F-9596-377F8C65BF9F}" type="pres">
      <dgm:prSet presAssocID="{EBC25B3C-8456-4D8F-8663-45EF74920429}" presName="desTx" presStyleLbl="alignAccFollowNode1" presStyleIdx="0" presStyleCnt="1">
        <dgm:presLayoutVars>
          <dgm:bulletEnabled val="1"/>
        </dgm:presLayoutVars>
      </dgm:prSet>
      <dgm:spPr/>
    </dgm:pt>
  </dgm:ptLst>
  <dgm:cxnLst>
    <dgm:cxn modelId="{CC4AF834-F9B0-47AD-B1BF-FE4A8EE961F9}" srcId="{EBC25B3C-8456-4D8F-8663-45EF74920429}" destId="{152C79B8-66F8-47FC-8CCF-971FF77F3EE4}" srcOrd="0" destOrd="0" parTransId="{2BE18552-2390-4632-9CE8-930C1DA79522}" sibTransId="{17031EA0-1109-4DB7-A27C-2F8CF607DD04}"/>
    <dgm:cxn modelId="{41675255-5161-4206-B433-4F9F7472AC1A}" type="presOf" srcId="{152C79B8-66F8-47FC-8CCF-971FF77F3EE4}" destId="{CB538A15-D2CB-435F-9596-377F8C65BF9F}" srcOrd="0" destOrd="0" presId="urn:microsoft.com/office/officeart/2005/8/layout/hList1"/>
    <dgm:cxn modelId="{20E6479D-15C1-4267-89DE-CF409FE34B68}" type="presOf" srcId="{EBC25B3C-8456-4D8F-8663-45EF74920429}" destId="{6742A658-E5B1-46ED-B6E4-8D58AAF2C35B}" srcOrd="0" destOrd="0" presId="urn:microsoft.com/office/officeart/2005/8/layout/hList1"/>
    <dgm:cxn modelId="{4E057BAB-E387-42BE-8651-F10389740542}" srcId="{EBC25B3C-8456-4D8F-8663-45EF74920429}" destId="{DDE32A15-9768-45C0-8C51-6F78809FAFFD}" srcOrd="2" destOrd="0" parTransId="{A9E96417-AA52-4E71-88DB-A15981634652}" sibTransId="{B87479E0-A199-438F-A0D0-84CA78DE6E2D}"/>
    <dgm:cxn modelId="{9A1457B6-4105-4E83-A400-C415B64DE675}" srcId="{BCA5E0AF-C087-4D98-9511-7A02591655CB}" destId="{EBC25B3C-8456-4D8F-8663-45EF74920429}" srcOrd="0" destOrd="0" parTransId="{0F99D1A7-B6E4-4EBA-A4AC-D0DE5A8F30EE}" sibTransId="{7963E588-8AA8-417C-934F-B525ECA92EB2}"/>
    <dgm:cxn modelId="{8F66C3DD-4FF8-4E71-B56B-8907860E4E38}" type="presOf" srcId="{DDE32A15-9768-45C0-8C51-6F78809FAFFD}" destId="{CB538A15-D2CB-435F-9596-377F8C65BF9F}" srcOrd="0" destOrd="2" presId="urn:microsoft.com/office/officeart/2005/8/layout/hList1"/>
    <dgm:cxn modelId="{B99EBDEE-FCC8-4C58-8A6F-26F6513AB1BB}" type="presOf" srcId="{B62489FB-44B4-4467-BEC2-7FAB27710F40}" destId="{CB538A15-D2CB-435F-9596-377F8C65BF9F}" srcOrd="0" destOrd="1" presId="urn:microsoft.com/office/officeart/2005/8/layout/hList1"/>
    <dgm:cxn modelId="{F7EFFEEF-9B57-4D2A-9286-7B7AF6FF535F}" srcId="{EBC25B3C-8456-4D8F-8663-45EF74920429}" destId="{B62489FB-44B4-4467-BEC2-7FAB27710F40}" srcOrd="1" destOrd="0" parTransId="{9D239186-64EE-403D-9A73-7357EDF10519}" sibTransId="{A438AEED-80C8-4576-84D0-CBDE8CB4BFB6}"/>
    <dgm:cxn modelId="{AE3E90F1-4E47-4C16-9919-CF4A17BF6607}" type="presOf" srcId="{BCA5E0AF-C087-4D98-9511-7A02591655CB}" destId="{FCFC8D7C-5C5F-41FA-843E-8CEBD760C2D8}" srcOrd="0" destOrd="0" presId="urn:microsoft.com/office/officeart/2005/8/layout/hList1"/>
    <dgm:cxn modelId="{2FA79455-F8FB-4F83-AF2C-0F35C3F357EC}" type="presParOf" srcId="{FCFC8D7C-5C5F-41FA-843E-8CEBD760C2D8}" destId="{5BDD162A-1E07-47A3-A6EC-4E6865B93A2C}" srcOrd="0" destOrd="0" presId="urn:microsoft.com/office/officeart/2005/8/layout/hList1"/>
    <dgm:cxn modelId="{797EBB4F-6078-42EB-804E-30322B63884D}" type="presParOf" srcId="{5BDD162A-1E07-47A3-A6EC-4E6865B93A2C}" destId="{6742A658-E5B1-46ED-B6E4-8D58AAF2C35B}" srcOrd="0" destOrd="0" presId="urn:microsoft.com/office/officeart/2005/8/layout/hList1"/>
    <dgm:cxn modelId="{E80CA3A3-ED95-4296-97D8-A167E18CE7CC}" type="presParOf" srcId="{5BDD162A-1E07-47A3-A6EC-4E6865B93A2C}" destId="{CB538A15-D2CB-435F-9596-377F8C65BF9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29EC9A6-4A9A-402C-8573-F5F595BAA766}" type="doc">
      <dgm:prSet loTypeId="urn:microsoft.com/office/officeart/2005/8/layout/hProcess11" loCatId="process" qsTypeId="urn:microsoft.com/office/officeart/2005/8/quickstyle/simple3" qsCatId="simple" csTypeId="urn:microsoft.com/office/officeart/2005/8/colors/accent1_2" csCatId="accent1" phldr="1"/>
      <dgm:spPr/>
    </dgm:pt>
    <dgm:pt modelId="{D9689AA4-4AA8-4980-BE90-CE314CF59750}">
      <dgm:prSet phldrT="[Текст]"/>
      <dgm:spPr/>
      <dgm:t>
        <a:bodyPr/>
        <a:lstStyle/>
        <a:p>
          <a:r>
            <a:rPr lang="en-US" b="1" dirty="0" err="1">
              <a:latin typeface="Times New Roman" panose="02020603050405020304" pitchFamily="18" charset="0"/>
              <a:cs typeface="Times New Roman" panose="02020603050405020304" pitchFamily="18" charset="0"/>
            </a:rPr>
            <a:t>Esse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fran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Essai</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urinish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sinov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adabiy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5 </a:t>
          </a:r>
          <a:r>
            <a:rPr lang="en-US" dirty="0" err="1">
              <a:latin typeface="Times New Roman" panose="02020603050405020304" pitchFamily="18" charset="0"/>
              <a:cs typeface="Times New Roman" panose="02020603050405020304" pitchFamily="18" charset="0"/>
            </a:rPr>
            <a:t>sahifagacha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undan</a:t>
          </a:r>
          <a:r>
            <a:rPr lang="en-US" dirty="0">
              <a:latin typeface="Times New Roman" panose="02020603050405020304" pitchFamily="18" charset="0"/>
              <a:cs typeface="Times New Roman" panose="02020603050405020304" pitchFamily="18" charset="0"/>
            </a:rPr>
            <a:t> ham </a:t>
          </a:r>
          <a:r>
            <a:rPr lang="en-US" dirty="0" err="1">
              <a:latin typeface="Times New Roman" panose="02020603050405020304" pitchFamily="18" charset="0"/>
              <a:cs typeface="Times New Roman" panose="02020603050405020304" pitchFamily="18" charset="0"/>
            </a:rPr>
            <a:t>ko'proq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hajmga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taassurotlari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mulohazalarini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anglatadi</a:t>
          </a:r>
          <a:endParaRPr lang="ru-RU" dirty="0">
            <a:latin typeface="Times New Roman" panose="02020603050405020304" pitchFamily="18" charset="0"/>
            <a:cs typeface="Times New Roman" panose="02020603050405020304" pitchFamily="18" charset="0"/>
          </a:endParaRPr>
        </a:p>
      </dgm:t>
    </dgm:pt>
    <dgm:pt modelId="{0500597E-B4AB-4620-BFBC-951D7709B108}" type="parTrans" cxnId="{69A9A584-7578-4C73-95C2-0190C4EA5B64}">
      <dgm:prSet/>
      <dgm:spPr/>
      <dgm:t>
        <a:bodyPr/>
        <a:lstStyle/>
        <a:p>
          <a:endParaRPr lang="ru-RU">
            <a:latin typeface="Times New Roman" panose="02020603050405020304" pitchFamily="18" charset="0"/>
            <a:cs typeface="Times New Roman" panose="02020603050405020304" pitchFamily="18" charset="0"/>
          </a:endParaRPr>
        </a:p>
      </dgm:t>
    </dgm:pt>
    <dgm:pt modelId="{F7938E16-EF33-4C26-B8F1-AA90FDAC9424}" type="sibTrans" cxnId="{69A9A584-7578-4C73-95C2-0190C4EA5B64}">
      <dgm:prSet/>
      <dgm:spPr/>
      <dgm:t>
        <a:bodyPr/>
        <a:lstStyle/>
        <a:p>
          <a:endParaRPr lang="ru-RU">
            <a:latin typeface="Times New Roman" panose="02020603050405020304" pitchFamily="18" charset="0"/>
            <a:cs typeface="Times New Roman" panose="02020603050405020304" pitchFamily="18" charset="0"/>
          </a:endParaRPr>
        </a:p>
      </dgm:t>
    </dgm:pt>
    <dgm:pt modelId="{AFF3B9AB-85C8-4B34-AF7F-AA966B0EA1F2}">
      <dgm:prSet phldrT="[Текст]"/>
      <dgm:spPr/>
      <dgm:t>
        <a:bodyPr/>
        <a:lstStyle/>
        <a:p>
          <a:r>
            <a:rPr lang="en-US" b="1" dirty="0" err="1">
              <a:latin typeface="Times New Roman" panose="02020603050405020304" pitchFamily="18" charset="0"/>
              <a:cs typeface="Times New Roman" panose="02020603050405020304" pitchFamily="18" charset="0"/>
            </a:rPr>
            <a:t>Insho</a:t>
          </a:r>
          <a:r>
            <a:rPr lang="en-US" b="1"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berilgan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mulohaza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yuritish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matndagi</a:t>
          </a:r>
          <a:r>
            <a:rPr lang="en-US" dirty="0">
              <a:latin typeface="Times New Roman" panose="02020603050405020304" pitchFamily="18" charset="0"/>
              <a:cs typeface="Times New Roman" panose="02020603050405020304" pitchFamily="18" charset="0"/>
            </a:rPr>
            <a:t> his-</a:t>
          </a:r>
          <a:r>
            <a:rPr lang="en-US" dirty="0" err="1">
              <a:latin typeface="Times New Roman" panose="02020603050405020304" pitchFamily="18" charset="0"/>
              <a:cs typeface="Times New Roman" panose="02020603050405020304" pitchFamily="18" charset="0"/>
            </a:rPr>
            <a:t>tuyg'ular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etishdir</a:t>
          </a:r>
          <a:endParaRPr lang="ru-RU" dirty="0">
            <a:latin typeface="Times New Roman" panose="02020603050405020304" pitchFamily="18" charset="0"/>
            <a:cs typeface="Times New Roman" panose="02020603050405020304" pitchFamily="18" charset="0"/>
          </a:endParaRPr>
        </a:p>
      </dgm:t>
    </dgm:pt>
    <dgm:pt modelId="{C10BD3FB-81B4-405E-B60B-4AC9B09AC972}" type="parTrans" cxnId="{BAAE9925-7660-4224-BD5A-47B8F5D818D6}">
      <dgm:prSet/>
      <dgm:spPr/>
      <dgm:t>
        <a:bodyPr/>
        <a:lstStyle/>
        <a:p>
          <a:endParaRPr lang="ru-RU">
            <a:latin typeface="Times New Roman" panose="02020603050405020304" pitchFamily="18" charset="0"/>
            <a:cs typeface="Times New Roman" panose="02020603050405020304" pitchFamily="18" charset="0"/>
          </a:endParaRPr>
        </a:p>
      </dgm:t>
    </dgm:pt>
    <dgm:pt modelId="{AC53C242-EBA7-454C-9979-908F176DE5F2}" type="sibTrans" cxnId="{BAAE9925-7660-4224-BD5A-47B8F5D818D6}">
      <dgm:prSet/>
      <dgm:spPr/>
      <dgm:t>
        <a:bodyPr/>
        <a:lstStyle/>
        <a:p>
          <a:endParaRPr lang="ru-RU">
            <a:latin typeface="Times New Roman" panose="02020603050405020304" pitchFamily="18" charset="0"/>
            <a:cs typeface="Times New Roman" panose="02020603050405020304" pitchFamily="18" charset="0"/>
          </a:endParaRPr>
        </a:p>
      </dgm:t>
    </dgm:pt>
    <dgm:pt modelId="{2241DACB-3C34-408C-80A6-D28D5B8DF6F1}">
      <dgm:prSet phldrT="[Текст]"/>
      <dgm:spPr/>
      <dgm:t>
        <a:bodyPr/>
        <a:lstStyle/>
        <a:p>
          <a:r>
            <a:rPr lang="en-US" b="1" dirty="0" err="1">
              <a:latin typeface="Times New Roman" panose="02020603050405020304" pitchFamily="18" charset="0"/>
              <a:cs typeface="Times New Roman" panose="02020603050405020304" pitchFamily="18" charset="0"/>
            </a:rPr>
            <a:t>Referat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nem</a:t>
          </a:r>
          <a:r>
            <a:rPr lang="en-US" u="sng"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referat</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refere</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xabar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yozma</a:t>
          </a:r>
          <a:r>
            <a:rPr lang="en-US"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ma'ruza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manbalardan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to'planadi</a:t>
          </a:r>
          <a:endParaRPr lang="ru-RU" dirty="0">
            <a:latin typeface="Times New Roman" panose="02020603050405020304" pitchFamily="18" charset="0"/>
            <a:cs typeface="Times New Roman" panose="02020603050405020304" pitchFamily="18" charset="0"/>
          </a:endParaRPr>
        </a:p>
      </dgm:t>
    </dgm:pt>
    <dgm:pt modelId="{ECEE37A6-6530-4DD4-A07B-9C22C51DE290}" type="parTrans" cxnId="{D58F1D31-F5AC-4226-9D89-BDDA321B52F2}">
      <dgm:prSet/>
      <dgm:spPr/>
      <dgm:t>
        <a:bodyPr/>
        <a:lstStyle/>
        <a:p>
          <a:endParaRPr lang="ru-RU">
            <a:latin typeface="Times New Roman" panose="02020603050405020304" pitchFamily="18" charset="0"/>
            <a:cs typeface="Times New Roman" panose="02020603050405020304" pitchFamily="18" charset="0"/>
          </a:endParaRPr>
        </a:p>
      </dgm:t>
    </dgm:pt>
    <dgm:pt modelId="{74F960D6-6357-4423-A13C-D2224F1C2468}" type="sibTrans" cxnId="{D58F1D31-F5AC-4226-9D89-BDDA321B52F2}">
      <dgm:prSet/>
      <dgm:spPr/>
      <dgm:t>
        <a:bodyPr/>
        <a:lstStyle/>
        <a:p>
          <a:endParaRPr lang="ru-RU">
            <a:latin typeface="Times New Roman" panose="02020603050405020304" pitchFamily="18" charset="0"/>
            <a:cs typeface="Times New Roman" panose="02020603050405020304" pitchFamily="18" charset="0"/>
          </a:endParaRPr>
        </a:p>
      </dgm:t>
    </dgm:pt>
    <dgm:pt modelId="{3FE61EE8-A061-411A-818E-2C502500815C}" type="pres">
      <dgm:prSet presAssocID="{B29EC9A6-4A9A-402C-8573-F5F595BAA766}" presName="Name0" presStyleCnt="0">
        <dgm:presLayoutVars>
          <dgm:dir/>
          <dgm:resizeHandles val="exact"/>
        </dgm:presLayoutVars>
      </dgm:prSet>
      <dgm:spPr/>
    </dgm:pt>
    <dgm:pt modelId="{E32A8525-4097-48EC-B443-14C4600550C7}" type="pres">
      <dgm:prSet presAssocID="{B29EC9A6-4A9A-402C-8573-F5F595BAA766}" presName="arrow" presStyleLbl="bgShp" presStyleIdx="0" presStyleCnt="1"/>
      <dgm:spPr/>
    </dgm:pt>
    <dgm:pt modelId="{003C8F70-6ECE-4CAD-A042-FED19E104C0A}" type="pres">
      <dgm:prSet presAssocID="{B29EC9A6-4A9A-402C-8573-F5F595BAA766}" presName="points" presStyleCnt="0"/>
      <dgm:spPr/>
    </dgm:pt>
    <dgm:pt modelId="{6ED9780E-0E7C-4701-B551-025D3BC0A28F}" type="pres">
      <dgm:prSet presAssocID="{D9689AA4-4AA8-4980-BE90-CE314CF59750}" presName="compositeA" presStyleCnt="0"/>
      <dgm:spPr/>
    </dgm:pt>
    <dgm:pt modelId="{0CCB3C57-ABFC-4104-9A6D-646A4B0A0647}" type="pres">
      <dgm:prSet presAssocID="{D9689AA4-4AA8-4980-BE90-CE314CF59750}" presName="textA" presStyleLbl="revTx" presStyleIdx="0" presStyleCnt="3">
        <dgm:presLayoutVars>
          <dgm:bulletEnabled val="1"/>
        </dgm:presLayoutVars>
      </dgm:prSet>
      <dgm:spPr/>
    </dgm:pt>
    <dgm:pt modelId="{51783423-0F50-450C-BABC-61816596AA58}" type="pres">
      <dgm:prSet presAssocID="{D9689AA4-4AA8-4980-BE90-CE314CF59750}" presName="circleA" presStyleLbl="node1" presStyleIdx="0" presStyleCnt="3"/>
      <dgm:spPr/>
    </dgm:pt>
    <dgm:pt modelId="{75D47F50-A849-4506-983B-8CEB5D1B823B}" type="pres">
      <dgm:prSet presAssocID="{D9689AA4-4AA8-4980-BE90-CE314CF59750}" presName="spaceA" presStyleCnt="0"/>
      <dgm:spPr/>
    </dgm:pt>
    <dgm:pt modelId="{3137C3FE-1244-461F-A7F8-6717D2854A90}" type="pres">
      <dgm:prSet presAssocID="{F7938E16-EF33-4C26-B8F1-AA90FDAC9424}" presName="space" presStyleCnt="0"/>
      <dgm:spPr/>
    </dgm:pt>
    <dgm:pt modelId="{ABFAE127-EBA1-4E87-BFA4-11344645083E}" type="pres">
      <dgm:prSet presAssocID="{AFF3B9AB-85C8-4B34-AF7F-AA966B0EA1F2}" presName="compositeB" presStyleCnt="0"/>
      <dgm:spPr/>
    </dgm:pt>
    <dgm:pt modelId="{93668BE8-416B-45C8-B2C1-7E9F3676AEC2}" type="pres">
      <dgm:prSet presAssocID="{AFF3B9AB-85C8-4B34-AF7F-AA966B0EA1F2}" presName="textB" presStyleLbl="revTx" presStyleIdx="1" presStyleCnt="3">
        <dgm:presLayoutVars>
          <dgm:bulletEnabled val="1"/>
        </dgm:presLayoutVars>
      </dgm:prSet>
      <dgm:spPr/>
    </dgm:pt>
    <dgm:pt modelId="{CFF9B1CA-F15D-49D1-A2F8-5D164A2E05F2}" type="pres">
      <dgm:prSet presAssocID="{AFF3B9AB-85C8-4B34-AF7F-AA966B0EA1F2}" presName="circleB" presStyleLbl="node1" presStyleIdx="1" presStyleCnt="3"/>
      <dgm:spPr/>
    </dgm:pt>
    <dgm:pt modelId="{BB10C904-5606-4824-860D-682CDA4A9533}" type="pres">
      <dgm:prSet presAssocID="{AFF3B9AB-85C8-4B34-AF7F-AA966B0EA1F2}" presName="spaceB" presStyleCnt="0"/>
      <dgm:spPr/>
    </dgm:pt>
    <dgm:pt modelId="{5D2175FB-0D1B-4BE0-8B22-1EF564A987BD}" type="pres">
      <dgm:prSet presAssocID="{AC53C242-EBA7-454C-9979-908F176DE5F2}" presName="space" presStyleCnt="0"/>
      <dgm:spPr/>
    </dgm:pt>
    <dgm:pt modelId="{FB75AB2C-C0AF-473C-8644-3A2C356E394D}" type="pres">
      <dgm:prSet presAssocID="{2241DACB-3C34-408C-80A6-D28D5B8DF6F1}" presName="compositeA" presStyleCnt="0"/>
      <dgm:spPr/>
    </dgm:pt>
    <dgm:pt modelId="{007C044E-F662-4B1D-98FF-A56565665EE3}" type="pres">
      <dgm:prSet presAssocID="{2241DACB-3C34-408C-80A6-D28D5B8DF6F1}" presName="textA" presStyleLbl="revTx" presStyleIdx="2" presStyleCnt="3">
        <dgm:presLayoutVars>
          <dgm:bulletEnabled val="1"/>
        </dgm:presLayoutVars>
      </dgm:prSet>
      <dgm:spPr/>
    </dgm:pt>
    <dgm:pt modelId="{E1EC6109-56E4-4396-BD04-A40D44570CDC}" type="pres">
      <dgm:prSet presAssocID="{2241DACB-3C34-408C-80A6-D28D5B8DF6F1}" presName="circleA" presStyleLbl="node1" presStyleIdx="2" presStyleCnt="3"/>
      <dgm:spPr/>
    </dgm:pt>
    <dgm:pt modelId="{292C243B-8023-4A13-90B7-77004038E2F3}" type="pres">
      <dgm:prSet presAssocID="{2241DACB-3C34-408C-80A6-D28D5B8DF6F1}" presName="spaceA" presStyleCnt="0"/>
      <dgm:spPr/>
    </dgm:pt>
  </dgm:ptLst>
  <dgm:cxnLst>
    <dgm:cxn modelId="{D8F1C80C-DD89-4B24-85DE-39147F759BAC}" type="presOf" srcId="{B29EC9A6-4A9A-402C-8573-F5F595BAA766}" destId="{3FE61EE8-A061-411A-818E-2C502500815C}" srcOrd="0" destOrd="0" presId="urn:microsoft.com/office/officeart/2005/8/layout/hProcess11"/>
    <dgm:cxn modelId="{BAAE9925-7660-4224-BD5A-47B8F5D818D6}" srcId="{B29EC9A6-4A9A-402C-8573-F5F595BAA766}" destId="{AFF3B9AB-85C8-4B34-AF7F-AA966B0EA1F2}" srcOrd="1" destOrd="0" parTransId="{C10BD3FB-81B4-405E-B60B-4AC9B09AC972}" sibTransId="{AC53C242-EBA7-454C-9979-908F176DE5F2}"/>
    <dgm:cxn modelId="{D58F1D31-F5AC-4226-9D89-BDDA321B52F2}" srcId="{B29EC9A6-4A9A-402C-8573-F5F595BAA766}" destId="{2241DACB-3C34-408C-80A6-D28D5B8DF6F1}" srcOrd="2" destOrd="0" parTransId="{ECEE37A6-6530-4DD4-A07B-9C22C51DE290}" sibTransId="{74F960D6-6357-4423-A13C-D2224F1C2468}"/>
    <dgm:cxn modelId="{38295367-D4B4-4BA7-88A3-208E902C0C44}" type="presOf" srcId="{AFF3B9AB-85C8-4B34-AF7F-AA966B0EA1F2}" destId="{93668BE8-416B-45C8-B2C1-7E9F3676AEC2}" srcOrd="0" destOrd="0" presId="urn:microsoft.com/office/officeart/2005/8/layout/hProcess11"/>
    <dgm:cxn modelId="{69A9A584-7578-4C73-95C2-0190C4EA5B64}" srcId="{B29EC9A6-4A9A-402C-8573-F5F595BAA766}" destId="{D9689AA4-4AA8-4980-BE90-CE314CF59750}" srcOrd="0" destOrd="0" parTransId="{0500597E-B4AB-4620-BFBC-951D7709B108}" sibTransId="{F7938E16-EF33-4C26-B8F1-AA90FDAC9424}"/>
    <dgm:cxn modelId="{17DC3D98-741E-44A4-A09D-C6F62EC1E094}" type="presOf" srcId="{2241DACB-3C34-408C-80A6-D28D5B8DF6F1}" destId="{007C044E-F662-4B1D-98FF-A56565665EE3}" srcOrd="0" destOrd="0" presId="urn:microsoft.com/office/officeart/2005/8/layout/hProcess11"/>
    <dgm:cxn modelId="{7551ECCD-D6EC-4CE3-A0E9-3C028D6857B0}" type="presOf" srcId="{D9689AA4-4AA8-4980-BE90-CE314CF59750}" destId="{0CCB3C57-ABFC-4104-9A6D-646A4B0A0647}" srcOrd="0" destOrd="0" presId="urn:microsoft.com/office/officeart/2005/8/layout/hProcess11"/>
    <dgm:cxn modelId="{4E08ADF8-F5D6-4DEC-A4DF-DAF4A5CC7713}" type="presParOf" srcId="{3FE61EE8-A061-411A-818E-2C502500815C}" destId="{E32A8525-4097-48EC-B443-14C4600550C7}" srcOrd="0" destOrd="0" presId="urn:microsoft.com/office/officeart/2005/8/layout/hProcess11"/>
    <dgm:cxn modelId="{147358B8-B263-4498-9DAB-E78FD966FFC1}" type="presParOf" srcId="{3FE61EE8-A061-411A-818E-2C502500815C}" destId="{003C8F70-6ECE-4CAD-A042-FED19E104C0A}" srcOrd="1" destOrd="0" presId="urn:microsoft.com/office/officeart/2005/8/layout/hProcess11"/>
    <dgm:cxn modelId="{7C4C697D-4FBD-46BD-8CFF-CAB62C86F2C6}" type="presParOf" srcId="{003C8F70-6ECE-4CAD-A042-FED19E104C0A}" destId="{6ED9780E-0E7C-4701-B551-025D3BC0A28F}" srcOrd="0" destOrd="0" presId="urn:microsoft.com/office/officeart/2005/8/layout/hProcess11"/>
    <dgm:cxn modelId="{06272510-076C-45DD-8D81-52DD93FD4F54}" type="presParOf" srcId="{6ED9780E-0E7C-4701-B551-025D3BC0A28F}" destId="{0CCB3C57-ABFC-4104-9A6D-646A4B0A0647}" srcOrd="0" destOrd="0" presId="urn:microsoft.com/office/officeart/2005/8/layout/hProcess11"/>
    <dgm:cxn modelId="{5FCF8EF7-36F5-4508-AE4A-22D0B415FC23}" type="presParOf" srcId="{6ED9780E-0E7C-4701-B551-025D3BC0A28F}" destId="{51783423-0F50-450C-BABC-61816596AA58}" srcOrd="1" destOrd="0" presId="urn:microsoft.com/office/officeart/2005/8/layout/hProcess11"/>
    <dgm:cxn modelId="{38894013-4202-442F-929D-0F1DBA8236EC}" type="presParOf" srcId="{6ED9780E-0E7C-4701-B551-025D3BC0A28F}" destId="{75D47F50-A849-4506-983B-8CEB5D1B823B}" srcOrd="2" destOrd="0" presId="urn:microsoft.com/office/officeart/2005/8/layout/hProcess11"/>
    <dgm:cxn modelId="{41E3B988-780F-406A-8842-F6C872C5D6D4}" type="presParOf" srcId="{003C8F70-6ECE-4CAD-A042-FED19E104C0A}" destId="{3137C3FE-1244-461F-A7F8-6717D2854A90}" srcOrd="1" destOrd="0" presId="urn:microsoft.com/office/officeart/2005/8/layout/hProcess11"/>
    <dgm:cxn modelId="{12A8818D-B7D3-4CF9-B0B9-BA4BCBCCE440}" type="presParOf" srcId="{003C8F70-6ECE-4CAD-A042-FED19E104C0A}" destId="{ABFAE127-EBA1-4E87-BFA4-11344645083E}" srcOrd="2" destOrd="0" presId="urn:microsoft.com/office/officeart/2005/8/layout/hProcess11"/>
    <dgm:cxn modelId="{FBDB42AF-FFE9-4D25-8217-62B8283A86AA}" type="presParOf" srcId="{ABFAE127-EBA1-4E87-BFA4-11344645083E}" destId="{93668BE8-416B-45C8-B2C1-7E9F3676AEC2}" srcOrd="0" destOrd="0" presId="urn:microsoft.com/office/officeart/2005/8/layout/hProcess11"/>
    <dgm:cxn modelId="{7BE2C87D-711B-4098-BF4E-C3D2618B656A}" type="presParOf" srcId="{ABFAE127-EBA1-4E87-BFA4-11344645083E}" destId="{CFF9B1CA-F15D-49D1-A2F8-5D164A2E05F2}" srcOrd="1" destOrd="0" presId="urn:microsoft.com/office/officeart/2005/8/layout/hProcess11"/>
    <dgm:cxn modelId="{52683FE3-A2C9-4F48-AE3D-BB0F734DC5D0}" type="presParOf" srcId="{ABFAE127-EBA1-4E87-BFA4-11344645083E}" destId="{BB10C904-5606-4824-860D-682CDA4A9533}" srcOrd="2" destOrd="0" presId="urn:microsoft.com/office/officeart/2005/8/layout/hProcess11"/>
    <dgm:cxn modelId="{89D3C0EF-7859-413D-8C23-891D102DF219}" type="presParOf" srcId="{003C8F70-6ECE-4CAD-A042-FED19E104C0A}" destId="{5D2175FB-0D1B-4BE0-8B22-1EF564A987BD}" srcOrd="3" destOrd="0" presId="urn:microsoft.com/office/officeart/2005/8/layout/hProcess11"/>
    <dgm:cxn modelId="{10A737BA-5A98-41E8-AB5F-D74B350C0831}" type="presParOf" srcId="{003C8F70-6ECE-4CAD-A042-FED19E104C0A}" destId="{FB75AB2C-C0AF-473C-8644-3A2C356E394D}" srcOrd="4" destOrd="0" presId="urn:microsoft.com/office/officeart/2005/8/layout/hProcess11"/>
    <dgm:cxn modelId="{4F20C31C-8877-44B0-8C83-B927DFAB80F0}" type="presParOf" srcId="{FB75AB2C-C0AF-473C-8644-3A2C356E394D}" destId="{007C044E-F662-4B1D-98FF-A56565665EE3}" srcOrd="0" destOrd="0" presId="urn:microsoft.com/office/officeart/2005/8/layout/hProcess11"/>
    <dgm:cxn modelId="{112AC33F-B7D4-4C43-BACB-691FBBE5279F}" type="presParOf" srcId="{FB75AB2C-C0AF-473C-8644-3A2C356E394D}" destId="{E1EC6109-56E4-4396-BD04-A40D44570CDC}" srcOrd="1" destOrd="0" presId="urn:microsoft.com/office/officeart/2005/8/layout/hProcess11"/>
    <dgm:cxn modelId="{0462BE5B-7245-4E8C-9D0C-29BF91403B04}" type="presParOf" srcId="{FB75AB2C-C0AF-473C-8644-3A2C356E394D}" destId="{292C243B-8023-4A13-90B7-77004038E2F3}"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F3B8C8B-02FF-47AD-B0A0-EBE19A41E33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825F06A3-A24A-4E70-8261-27C2D53D2A06}">
      <dgm:prSet phldrT="[Текст]" custT="1"/>
      <dgm:spPr/>
      <dgm:t>
        <a:bodyPr/>
        <a:lstStyle/>
        <a:p>
          <a:pPr algn="just"/>
          <a:r>
            <a:rPr lang="ru-RU" sz="2800" dirty="0" err="1">
              <a:latin typeface="Times New Roman" panose="02020603050405020304" pitchFamily="18" charset="0"/>
              <a:cs typeface="Times New Roman" panose="02020603050405020304" pitchFamily="18" charset="0"/>
            </a:rPr>
            <a:t>Informatsion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referatlar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umumiy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manba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sifatida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taqdim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etiladi</a:t>
          </a:r>
          <a:r>
            <a:rPr lang="ru-RU"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ya</a:t>
          </a:r>
          <a:r>
            <a:rPr lang="ru-RU"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hujjatda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aks</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ettirilgan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barcha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qoidalar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unda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keltirilgan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ma'lumotlar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va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dalillarni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aks</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ettiradi</a:t>
          </a:r>
          <a:r>
            <a:rPr lang="ru-RU" sz="2800" dirty="0">
              <a:latin typeface="Times New Roman" panose="02020603050405020304" pitchFamily="18" charset="0"/>
              <a:cs typeface="Times New Roman" panose="02020603050405020304" pitchFamily="18" charset="0"/>
            </a:rPr>
            <a:t>.</a:t>
          </a:r>
        </a:p>
      </dgm:t>
    </dgm:pt>
    <dgm:pt modelId="{3B9A2963-B7E5-4DE3-B962-6FFE94B77BF3}" type="parTrans" cxnId="{69CD7F67-0D59-4974-8C20-CA3DFB4F8D54}">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9816F858-8764-467B-8461-F3BBAC85F719}" type="sibTrans" cxnId="{69CD7F67-0D59-4974-8C20-CA3DFB4F8D54}">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1FD4A103-3063-4660-B53A-AB38FE81ADCD}">
      <dgm:prSet phldrT="[Текст]" custT="1"/>
      <dgm:spPr/>
      <dgm:t>
        <a:bodyPr/>
        <a:lstStyle/>
        <a:p>
          <a:pPr algn="just"/>
          <a:r>
            <a:rPr lang="en-US" sz="2800" dirty="0" err="1">
              <a:latin typeface="Times New Roman" panose="02020603050405020304" pitchFamily="18" charset="0"/>
              <a:cs typeface="Times New Roman" panose="02020603050405020304" pitchFamily="18" charset="0"/>
            </a:rPr>
            <a:t>Indikativ</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referatlarda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asosiy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manbaning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barcha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qoidalari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mavjud</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emas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Faqat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referat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mavzusi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bilan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bog'liq</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nechtasi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mavjud</a:t>
          </a:r>
          <a:r>
            <a:rPr lang="en-US" sz="2800"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dgm:t>
    </dgm:pt>
    <dgm:pt modelId="{24175D3A-5373-476C-9279-DDD405092C24}" type="parTrans" cxnId="{6DCC0C77-2BBF-4BFF-BEC1-52D416AA7BC8}">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FAB1D3B1-29B0-4B20-9E54-86A3F3F648EA}" type="sibTrans" cxnId="{6DCC0C77-2BBF-4BFF-BEC1-52D416AA7BC8}">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DB6428DE-9858-4749-87B7-B83E40D4C1E9}">
      <dgm:prSet phldrT="[Текст]" custT="1"/>
      <dgm:spPr/>
      <dgm:t>
        <a:bodyPr/>
        <a:lstStyle/>
        <a:p>
          <a:pPr algn="just"/>
          <a:r>
            <a:rPr lang="en-US" sz="2800" dirty="0" err="1">
              <a:latin typeface="Times New Roman" panose="02020603050405020304" pitchFamily="18" charset="0"/>
              <a:cs typeface="Times New Roman" panose="02020603050405020304" pitchFamily="18" charset="0"/>
            </a:rPr>
            <a:t>Hajmi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jihatidan</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informatsion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referatdan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necha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darajaga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kichikroq</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o'rganilayotgan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muammoning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asosiy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mohiyatini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aks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ettiradi</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dgm:t>
    </dgm:pt>
    <dgm:pt modelId="{9B452490-4E0E-4F0F-8AC4-8D50945388A7}" type="parTrans" cxnId="{9B460C38-1E70-447D-930A-71C5B4B7FEBF}">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DE57EB9C-0319-4188-8480-6BE809B8C127}" type="sibTrans" cxnId="{9B460C38-1E70-447D-930A-71C5B4B7FEBF}">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EFC9F0D1-CD70-42E4-8767-A0C8AB93ECE3}">
      <dgm:prSet phldrT="[Текст]" custT="1"/>
      <dgm:spPr/>
      <dgm:t>
        <a:bodyPr/>
        <a:lstStyle/>
        <a:p>
          <a:pPr algn="just"/>
          <a:r>
            <a:rPr lang="en-US" sz="2800" dirty="0" err="1">
              <a:latin typeface="Times New Roman" panose="02020603050405020304" pitchFamily="18" charset="0"/>
              <a:cs typeface="Times New Roman" panose="02020603050405020304" pitchFamily="18" charset="0"/>
            </a:rPr>
            <a:t>Ko'rib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chiqish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referatlari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bitta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o'rganilayotgan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mavzu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bo'yicha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nechta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adabiyot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manbalari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asosida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tuziladi</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dgm:t>
    </dgm:pt>
    <dgm:pt modelId="{F37DC529-F46C-4F87-9736-3E59ABF52F98}" type="parTrans" cxnId="{92761EAF-248B-4FF8-B3A5-1D76624CA101}">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3E09502B-DC7C-4975-AB58-DED41E12888B}" type="sibTrans" cxnId="{92761EAF-248B-4FF8-B3A5-1D76624CA101}">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3944C56D-0572-47FE-8144-D22BA015E8BE}">
      <dgm:prSet phldrT="[Текст]" custT="1"/>
      <dgm:spPr/>
      <dgm:t>
        <a:bodyPr/>
        <a:lstStyle/>
        <a:p>
          <a:pPr algn="just"/>
          <a:r>
            <a:rPr lang="en-US" sz="2800" dirty="0" err="1">
              <a:latin typeface="Times New Roman" panose="02020603050405020304" pitchFamily="18" charset="0"/>
              <a:cs typeface="Times New Roman" panose="02020603050405020304" pitchFamily="18" charset="0"/>
            </a:rPr>
            <a:t>Monografik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referatlar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berilgan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mavzu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bo'yicha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bitta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adabiy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manba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asosida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yoziladi</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dgm:t>
    </dgm:pt>
    <dgm:pt modelId="{BD53D9E1-7BCF-4378-9830-7E889276AAD5}" type="parTrans" cxnId="{F70E015D-16B7-4EDD-A43D-C0AAB0AD492D}">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BDDED009-D8A7-4058-B11E-E733F7F6E087}" type="sibTrans" cxnId="{F70E015D-16B7-4EDD-A43D-C0AAB0AD492D}">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8112C650-4043-44FE-8AA9-6CC84B37BB8F}" type="pres">
      <dgm:prSet presAssocID="{7F3B8C8B-02FF-47AD-B0A0-EBE19A41E332}" presName="linear" presStyleCnt="0">
        <dgm:presLayoutVars>
          <dgm:animLvl val="lvl"/>
          <dgm:resizeHandles val="exact"/>
        </dgm:presLayoutVars>
      </dgm:prSet>
      <dgm:spPr/>
    </dgm:pt>
    <dgm:pt modelId="{4ED95982-3457-4ECB-9443-84BCC120B313}" type="pres">
      <dgm:prSet presAssocID="{825F06A3-A24A-4E70-8261-27C2D53D2A06}" presName="parentText" presStyleLbl="node1" presStyleIdx="0" presStyleCnt="5">
        <dgm:presLayoutVars>
          <dgm:chMax val="0"/>
          <dgm:bulletEnabled val="1"/>
        </dgm:presLayoutVars>
      </dgm:prSet>
      <dgm:spPr/>
    </dgm:pt>
    <dgm:pt modelId="{7FE2D56F-4850-4FC6-858E-6A81B313EA3F}" type="pres">
      <dgm:prSet presAssocID="{9816F858-8764-467B-8461-F3BBAC85F719}" presName="spacer" presStyleCnt="0"/>
      <dgm:spPr/>
    </dgm:pt>
    <dgm:pt modelId="{8AEF9EA6-CFD5-495C-A097-6A950224314F}" type="pres">
      <dgm:prSet presAssocID="{1FD4A103-3063-4660-B53A-AB38FE81ADCD}" presName="parentText" presStyleLbl="node1" presStyleIdx="1" presStyleCnt="5">
        <dgm:presLayoutVars>
          <dgm:chMax val="0"/>
          <dgm:bulletEnabled val="1"/>
        </dgm:presLayoutVars>
      </dgm:prSet>
      <dgm:spPr/>
    </dgm:pt>
    <dgm:pt modelId="{D93D608B-AF99-486E-9493-127A696754CE}" type="pres">
      <dgm:prSet presAssocID="{FAB1D3B1-29B0-4B20-9E54-86A3F3F648EA}" presName="spacer" presStyleCnt="0"/>
      <dgm:spPr/>
    </dgm:pt>
    <dgm:pt modelId="{9A2EFD12-DAD9-4B50-A3A7-CD44B0C27B82}" type="pres">
      <dgm:prSet presAssocID="{DB6428DE-9858-4749-87B7-B83E40D4C1E9}" presName="parentText" presStyleLbl="node1" presStyleIdx="2" presStyleCnt="5">
        <dgm:presLayoutVars>
          <dgm:chMax val="0"/>
          <dgm:bulletEnabled val="1"/>
        </dgm:presLayoutVars>
      </dgm:prSet>
      <dgm:spPr/>
    </dgm:pt>
    <dgm:pt modelId="{39328078-311C-4E0E-AE7B-34D5E57B16A3}" type="pres">
      <dgm:prSet presAssocID="{DE57EB9C-0319-4188-8480-6BE809B8C127}" presName="spacer" presStyleCnt="0"/>
      <dgm:spPr/>
    </dgm:pt>
    <dgm:pt modelId="{72A5F96A-D008-4750-8576-18AE4C81C00E}" type="pres">
      <dgm:prSet presAssocID="{EFC9F0D1-CD70-42E4-8767-A0C8AB93ECE3}" presName="parentText" presStyleLbl="node1" presStyleIdx="3" presStyleCnt="5">
        <dgm:presLayoutVars>
          <dgm:chMax val="0"/>
          <dgm:bulletEnabled val="1"/>
        </dgm:presLayoutVars>
      </dgm:prSet>
      <dgm:spPr/>
    </dgm:pt>
    <dgm:pt modelId="{86BF094D-0F45-4EA3-87B6-1FFDF1873E96}" type="pres">
      <dgm:prSet presAssocID="{3E09502B-DC7C-4975-AB58-DED41E12888B}" presName="spacer" presStyleCnt="0"/>
      <dgm:spPr/>
    </dgm:pt>
    <dgm:pt modelId="{F44722A1-CC69-44FA-BA4F-3428887D7F71}" type="pres">
      <dgm:prSet presAssocID="{3944C56D-0572-47FE-8144-D22BA015E8BE}" presName="parentText" presStyleLbl="node1" presStyleIdx="4" presStyleCnt="5">
        <dgm:presLayoutVars>
          <dgm:chMax val="0"/>
          <dgm:bulletEnabled val="1"/>
        </dgm:presLayoutVars>
      </dgm:prSet>
      <dgm:spPr/>
    </dgm:pt>
  </dgm:ptLst>
  <dgm:cxnLst>
    <dgm:cxn modelId="{9B460C38-1E70-447D-930A-71C5B4B7FEBF}" srcId="{7F3B8C8B-02FF-47AD-B0A0-EBE19A41E332}" destId="{DB6428DE-9858-4749-87B7-B83E40D4C1E9}" srcOrd="2" destOrd="0" parTransId="{9B452490-4E0E-4F0F-8AC4-8D50945388A7}" sibTransId="{DE57EB9C-0319-4188-8480-6BE809B8C127}"/>
    <dgm:cxn modelId="{F70E015D-16B7-4EDD-A43D-C0AAB0AD492D}" srcId="{7F3B8C8B-02FF-47AD-B0A0-EBE19A41E332}" destId="{3944C56D-0572-47FE-8144-D22BA015E8BE}" srcOrd="4" destOrd="0" parTransId="{BD53D9E1-7BCF-4378-9830-7E889276AAD5}" sibTransId="{BDDED009-D8A7-4058-B11E-E733F7F6E087}"/>
    <dgm:cxn modelId="{83CE355E-D1AC-4F1A-AA6F-144EC49420D3}" type="presOf" srcId="{EFC9F0D1-CD70-42E4-8767-A0C8AB93ECE3}" destId="{72A5F96A-D008-4750-8576-18AE4C81C00E}" srcOrd="0" destOrd="0" presId="urn:microsoft.com/office/officeart/2005/8/layout/vList2"/>
    <dgm:cxn modelId="{69CD7F67-0D59-4974-8C20-CA3DFB4F8D54}" srcId="{7F3B8C8B-02FF-47AD-B0A0-EBE19A41E332}" destId="{825F06A3-A24A-4E70-8261-27C2D53D2A06}" srcOrd="0" destOrd="0" parTransId="{3B9A2963-B7E5-4DE3-B962-6FFE94B77BF3}" sibTransId="{9816F858-8764-467B-8461-F3BBAC85F719}"/>
    <dgm:cxn modelId="{6DCC0C77-2BBF-4BFF-BEC1-52D416AA7BC8}" srcId="{7F3B8C8B-02FF-47AD-B0A0-EBE19A41E332}" destId="{1FD4A103-3063-4660-B53A-AB38FE81ADCD}" srcOrd="1" destOrd="0" parTransId="{24175D3A-5373-476C-9279-DDD405092C24}" sibTransId="{FAB1D3B1-29B0-4B20-9E54-86A3F3F648EA}"/>
    <dgm:cxn modelId="{30CC187A-8405-4CFE-AD0D-2E3ACEBA2C4F}" type="presOf" srcId="{DB6428DE-9858-4749-87B7-B83E40D4C1E9}" destId="{9A2EFD12-DAD9-4B50-A3A7-CD44B0C27B82}" srcOrd="0" destOrd="0" presId="urn:microsoft.com/office/officeart/2005/8/layout/vList2"/>
    <dgm:cxn modelId="{C844ED7F-E093-4206-8BE5-96B1CAC9A535}" type="presOf" srcId="{825F06A3-A24A-4E70-8261-27C2D53D2A06}" destId="{4ED95982-3457-4ECB-9443-84BCC120B313}" srcOrd="0" destOrd="0" presId="urn:microsoft.com/office/officeart/2005/8/layout/vList2"/>
    <dgm:cxn modelId="{25E44E96-99C4-40EE-ACDA-A2574C47D1DD}" type="presOf" srcId="{7F3B8C8B-02FF-47AD-B0A0-EBE19A41E332}" destId="{8112C650-4043-44FE-8AA9-6CC84B37BB8F}" srcOrd="0" destOrd="0" presId="urn:microsoft.com/office/officeart/2005/8/layout/vList2"/>
    <dgm:cxn modelId="{92761EAF-248B-4FF8-B3A5-1D76624CA101}" srcId="{7F3B8C8B-02FF-47AD-B0A0-EBE19A41E332}" destId="{EFC9F0D1-CD70-42E4-8767-A0C8AB93ECE3}" srcOrd="3" destOrd="0" parTransId="{F37DC529-F46C-4F87-9736-3E59ABF52F98}" sibTransId="{3E09502B-DC7C-4975-AB58-DED41E12888B}"/>
    <dgm:cxn modelId="{445586BD-9EC2-49A5-83E4-29EED74BB812}" type="presOf" srcId="{1FD4A103-3063-4660-B53A-AB38FE81ADCD}" destId="{8AEF9EA6-CFD5-495C-A097-6A950224314F}" srcOrd="0" destOrd="0" presId="urn:microsoft.com/office/officeart/2005/8/layout/vList2"/>
    <dgm:cxn modelId="{A335E3EB-52AB-4A56-BBD4-0C8ED7A330D8}" type="presOf" srcId="{3944C56D-0572-47FE-8144-D22BA015E8BE}" destId="{F44722A1-CC69-44FA-BA4F-3428887D7F71}" srcOrd="0" destOrd="0" presId="urn:microsoft.com/office/officeart/2005/8/layout/vList2"/>
    <dgm:cxn modelId="{28902B50-F958-4625-99A1-68416B4417E6}" type="presParOf" srcId="{8112C650-4043-44FE-8AA9-6CC84B37BB8F}" destId="{4ED95982-3457-4ECB-9443-84BCC120B313}" srcOrd="0" destOrd="0" presId="urn:microsoft.com/office/officeart/2005/8/layout/vList2"/>
    <dgm:cxn modelId="{9D36D587-BB45-40B5-A581-4B1FE856ED4B}" type="presParOf" srcId="{8112C650-4043-44FE-8AA9-6CC84B37BB8F}" destId="{7FE2D56F-4850-4FC6-858E-6A81B313EA3F}" srcOrd="1" destOrd="0" presId="urn:microsoft.com/office/officeart/2005/8/layout/vList2"/>
    <dgm:cxn modelId="{8364EB6E-5892-4139-8A2C-7C5DD2A1F7FD}" type="presParOf" srcId="{8112C650-4043-44FE-8AA9-6CC84B37BB8F}" destId="{8AEF9EA6-CFD5-495C-A097-6A950224314F}" srcOrd="2" destOrd="0" presId="urn:microsoft.com/office/officeart/2005/8/layout/vList2"/>
    <dgm:cxn modelId="{6022D728-165E-428F-8B78-866DF195D7DA}" type="presParOf" srcId="{8112C650-4043-44FE-8AA9-6CC84B37BB8F}" destId="{D93D608B-AF99-486E-9493-127A696754CE}" srcOrd="3" destOrd="0" presId="urn:microsoft.com/office/officeart/2005/8/layout/vList2"/>
    <dgm:cxn modelId="{E0F22975-4C92-4EAF-B7FE-FCA73F5E0070}" type="presParOf" srcId="{8112C650-4043-44FE-8AA9-6CC84B37BB8F}" destId="{9A2EFD12-DAD9-4B50-A3A7-CD44B0C27B82}" srcOrd="4" destOrd="0" presId="urn:microsoft.com/office/officeart/2005/8/layout/vList2"/>
    <dgm:cxn modelId="{332A420C-DB9D-4635-BE04-2594CD3F4C43}" type="presParOf" srcId="{8112C650-4043-44FE-8AA9-6CC84B37BB8F}" destId="{39328078-311C-4E0E-AE7B-34D5E57B16A3}" srcOrd="5" destOrd="0" presId="urn:microsoft.com/office/officeart/2005/8/layout/vList2"/>
    <dgm:cxn modelId="{1C00C6B3-E73C-4435-87E0-3FE55F41A8AD}" type="presParOf" srcId="{8112C650-4043-44FE-8AA9-6CC84B37BB8F}" destId="{72A5F96A-D008-4750-8576-18AE4C81C00E}" srcOrd="6" destOrd="0" presId="urn:microsoft.com/office/officeart/2005/8/layout/vList2"/>
    <dgm:cxn modelId="{814DC04E-7B34-4536-9437-181F235AC487}" type="presParOf" srcId="{8112C650-4043-44FE-8AA9-6CC84B37BB8F}" destId="{86BF094D-0F45-4EA3-87B6-1FFDF1873E96}" srcOrd="7" destOrd="0" presId="urn:microsoft.com/office/officeart/2005/8/layout/vList2"/>
    <dgm:cxn modelId="{BA383DA5-35FE-498E-9303-690171B3D2F1}" type="presParOf" srcId="{8112C650-4043-44FE-8AA9-6CC84B37BB8F}" destId="{F44722A1-CC69-44FA-BA4F-3428887D7F7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BC4D9D-6CA3-4356-9735-054C124BB660}"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ru-RU"/>
        </a:p>
      </dgm:t>
    </dgm:pt>
    <dgm:pt modelId="{9C3C0812-EFFE-4986-ABA3-DE65240580A2}">
      <dgm:prSet phldrT="[Текст]"/>
      <dgm:spPr/>
      <dgm:t>
        <a:bodyPr/>
        <a:lstStyle/>
        <a:p>
          <a:r>
            <a:rPr lang="en-US" dirty="0" err="1">
              <a:latin typeface="Times New Roman" panose="02020603050405020304" pitchFamily="18" charset="0"/>
              <a:cs typeface="Times New Roman" panose="02020603050405020304" pitchFamily="18" charset="0"/>
            </a:rPr>
            <a:t>Reproduktiv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referat</a:t>
          </a:r>
          <a:r>
            <a:rPr lang="en-US" b="1" dirty="0" err="1">
              <a:latin typeface="Times New Roman" panose="02020603050405020304" pitchFamily="18" charset="0"/>
              <a:cs typeface="Times New Roman" panose="02020603050405020304" pitchFamily="18" charset="0"/>
            </a:rPr>
            <a:t>larni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ikki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turga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bo'lish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mumkin</a:t>
          </a:r>
          <a:r>
            <a:rPr lang="en-US"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52725CB0-3D53-4D63-A3D7-AA2624FE451F}" type="parTrans" cxnId="{9109A74D-1EA2-440E-8D4F-A206F7DB12EB}">
      <dgm:prSet/>
      <dgm:spPr/>
      <dgm:t>
        <a:bodyPr/>
        <a:lstStyle/>
        <a:p>
          <a:endParaRPr lang="ru-RU">
            <a:latin typeface="Times New Roman" panose="02020603050405020304" pitchFamily="18" charset="0"/>
            <a:cs typeface="Times New Roman" panose="02020603050405020304" pitchFamily="18" charset="0"/>
          </a:endParaRPr>
        </a:p>
      </dgm:t>
    </dgm:pt>
    <dgm:pt modelId="{EDFBD936-2821-46E9-A456-3050FDE64975}" type="sibTrans" cxnId="{9109A74D-1EA2-440E-8D4F-A206F7DB12EB}">
      <dgm:prSet/>
      <dgm:spPr/>
      <dgm:t>
        <a:bodyPr/>
        <a:lstStyle/>
        <a:p>
          <a:endParaRPr lang="ru-RU">
            <a:latin typeface="Times New Roman" panose="02020603050405020304" pitchFamily="18" charset="0"/>
            <a:cs typeface="Times New Roman" panose="02020603050405020304" pitchFamily="18" charset="0"/>
          </a:endParaRPr>
        </a:p>
      </dgm:t>
    </dgm:pt>
    <dgm:pt modelId="{EE633E3C-EF34-4EC5-A2DA-92332A8F4B28}">
      <dgm:prSet phldrT="[Текст]"/>
      <dgm:spPr/>
      <dgm:t>
        <a:bodyPr/>
        <a:lstStyle/>
        <a:p>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referat-referat</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F176C6D3-7665-4A1A-ABBA-09766510DDF2}" type="parTrans" cxnId="{788DFE81-C352-455E-BD77-F9B40075C9D9}">
      <dgm:prSet/>
      <dgm:spPr/>
      <dgm:t>
        <a:bodyPr/>
        <a:lstStyle/>
        <a:p>
          <a:endParaRPr lang="ru-RU">
            <a:latin typeface="Times New Roman" panose="02020603050405020304" pitchFamily="18" charset="0"/>
            <a:cs typeface="Times New Roman" panose="02020603050405020304" pitchFamily="18" charset="0"/>
          </a:endParaRPr>
        </a:p>
      </dgm:t>
    </dgm:pt>
    <dgm:pt modelId="{E46FE4A4-0450-4B61-A33F-8691E15EAC53}" type="sibTrans" cxnId="{788DFE81-C352-455E-BD77-F9B40075C9D9}">
      <dgm:prSet/>
      <dgm:spPr/>
      <dgm:t>
        <a:bodyPr/>
        <a:lstStyle/>
        <a:p>
          <a:endParaRPr lang="ru-RU">
            <a:latin typeface="Times New Roman" panose="02020603050405020304" pitchFamily="18" charset="0"/>
            <a:cs typeface="Times New Roman" panose="02020603050405020304" pitchFamily="18" charset="0"/>
          </a:endParaRPr>
        </a:p>
      </dgm:t>
    </dgm:pt>
    <dgm:pt modelId="{D303FA29-DF93-450C-8887-DB71021DBEBC}">
      <dgm:prSet phldrT="[Текст]"/>
      <dgm:spPr/>
      <dgm:t>
        <a:bodyPr/>
        <a:lstStyle/>
        <a:p>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referat-xulosa</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31E65456-D6BA-48C0-BAF4-9963B766490D}" type="parTrans" cxnId="{4BAB1DBD-38FA-42BD-8FEB-15DC7B8CAB74}">
      <dgm:prSet/>
      <dgm:spPr/>
      <dgm:t>
        <a:bodyPr/>
        <a:lstStyle/>
        <a:p>
          <a:endParaRPr lang="ru-RU">
            <a:latin typeface="Times New Roman" panose="02020603050405020304" pitchFamily="18" charset="0"/>
            <a:cs typeface="Times New Roman" panose="02020603050405020304" pitchFamily="18" charset="0"/>
          </a:endParaRPr>
        </a:p>
      </dgm:t>
    </dgm:pt>
    <dgm:pt modelId="{E8068FBC-C984-4C21-83CE-AEE6B0076EEB}" type="sibTrans" cxnId="{4BAB1DBD-38FA-42BD-8FEB-15DC7B8CAB74}">
      <dgm:prSet/>
      <dgm:spPr/>
      <dgm:t>
        <a:bodyPr/>
        <a:lstStyle/>
        <a:p>
          <a:endParaRPr lang="ru-RU">
            <a:latin typeface="Times New Roman" panose="02020603050405020304" pitchFamily="18" charset="0"/>
            <a:cs typeface="Times New Roman" panose="02020603050405020304" pitchFamily="18" charset="0"/>
          </a:endParaRPr>
        </a:p>
      </dgm:t>
    </dgm:pt>
    <dgm:pt modelId="{AF998494-DE10-4881-87C0-503C9EE20860}" type="pres">
      <dgm:prSet presAssocID="{71BC4D9D-6CA3-4356-9735-054C124BB660}" presName="composite" presStyleCnt="0">
        <dgm:presLayoutVars>
          <dgm:chMax val="1"/>
          <dgm:dir/>
          <dgm:resizeHandles val="exact"/>
        </dgm:presLayoutVars>
      </dgm:prSet>
      <dgm:spPr/>
    </dgm:pt>
    <dgm:pt modelId="{04C8753A-BE53-4CBD-A7EF-D98B345E9BB5}" type="pres">
      <dgm:prSet presAssocID="{71BC4D9D-6CA3-4356-9735-054C124BB660}" presName="radial" presStyleCnt="0">
        <dgm:presLayoutVars>
          <dgm:animLvl val="ctr"/>
        </dgm:presLayoutVars>
      </dgm:prSet>
      <dgm:spPr/>
    </dgm:pt>
    <dgm:pt modelId="{274F24F9-4B4D-4724-B41B-8232C0FE0685}" type="pres">
      <dgm:prSet presAssocID="{9C3C0812-EFFE-4986-ABA3-DE65240580A2}" presName="centerShape" presStyleLbl="vennNode1" presStyleIdx="0" presStyleCnt="3"/>
      <dgm:spPr/>
    </dgm:pt>
    <dgm:pt modelId="{0AD53BB3-060B-47E5-9ED0-2C90AD1D6679}" type="pres">
      <dgm:prSet presAssocID="{EE633E3C-EF34-4EC5-A2DA-92332A8F4B28}" presName="node" presStyleLbl="vennNode1" presStyleIdx="1" presStyleCnt="3">
        <dgm:presLayoutVars>
          <dgm:bulletEnabled val="1"/>
        </dgm:presLayoutVars>
      </dgm:prSet>
      <dgm:spPr/>
    </dgm:pt>
    <dgm:pt modelId="{F86532D3-3F7A-44D8-98C5-B0C318646A97}" type="pres">
      <dgm:prSet presAssocID="{D303FA29-DF93-450C-8887-DB71021DBEBC}" presName="node" presStyleLbl="vennNode1" presStyleIdx="2" presStyleCnt="3">
        <dgm:presLayoutVars>
          <dgm:bulletEnabled val="1"/>
        </dgm:presLayoutVars>
      </dgm:prSet>
      <dgm:spPr/>
    </dgm:pt>
  </dgm:ptLst>
  <dgm:cxnLst>
    <dgm:cxn modelId="{847C4464-5755-49F1-A7B7-2B8085E7D2DF}" type="presOf" srcId="{71BC4D9D-6CA3-4356-9735-054C124BB660}" destId="{AF998494-DE10-4881-87C0-503C9EE20860}" srcOrd="0" destOrd="0" presId="urn:microsoft.com/office/officeart/2005/8/layout/radial3"/>
    <dgm:cxn modelId="{9109A74D-1EA2-440E-8D4F-A206F7DB12EB}" srcId="{71BC4D9D-6CA3-4356-9735-054C124BB660}" destId="{9C3C0812-EFFE-4986-ABA3-DE65240580A2}" srcOrd="0" destOrd="0" parTransId="{52725CB0-3D53-4D63-A3D7-AA2624FE451F}" sibTransId="{EDFBD936-2821-46E9-A456-3050FDE64975}"/>
    <dgm:cxn modelId="{788DFE81-C352-455E-BD77-F9B40075C9D9}" srcId="{9C3C0812-EFFE-4986-ABA3-DE65240580A2}" destId="{EE633E3C-EF34-4EC5-A2DA-92332A8F4B28}" srcOrd="0" destOrd="0" parTransId="{F176C6D3-7665-4A1A-ABBA-09766510DDF2}" sibTransId="{E46FE4A4-0450-4B61-A33F-8691E15EAC53}"/>
    <dgm:cxn modelId="{A04AD99B-24E2-472E-988E-C8B0E6E4AB70}" type="presOf" srcId="{9C3C0812-EFFE-4986-ABA3-DE65240580A2}" destId="{274F24F9-4B4D-4724-B41B-8232C0FE0685}" srcOrd="0" destOrd="0" presId="urn:microsoft.com/office/officeart/2005/8/layout/radial3"/>
    <dgm:cxn modelId="{4BAB1DBD-38FA-42BD-8FEB-15DC7B8CAB74}" srcId="{9C3C0812-EFFE-4986-ABA3-DE65240580A2}" destId="{D303FA29-DF93-450C-8887-DB71021DBEBC}" srcOrd="1" destOrd="0" parTransId="{31E65456-D6BA-48C0-BAF4-9963B766490D}" sibTransId="{E8068FBC-C984-4C21-83CE-AEE6B0076EEB}"/>
    <dgm:cxn modelId="{3D4EDCDA-7E32-4382-A5C6-407DC86F442C}" type="presOf" srcId="{EE633E3C-EF34-4EC5-A2DA-92332A8F4B28}" destId="{0AD53BB3-060B-47E5-9ED0-2C90AD1D6679}" srcOrd="0" destOrd="0" presId="urn:microsoft.com/office/officeart/2005/8/layout/radial3"/>
    <dgm:cxn modelId="{AFB2AFF5-40B7-4EED-830E-6796014F42C3}" type="presOf" srcId="{D303FA29-DF93-450C-8887-DB71021DBEBC}" destId="{F86532D3-3F7A-44D8-98C5-B0C318646A97}" srcOrd="0" destOrd="0" presId="urn:microsoft.com/office/officeart/2005/8/layout/radial3"/>
    <dgm:cxn modelId="{7516C0AD-3492-4C67-B6BE-05A7531502A6}" type="presParOf" srcId="{AF998494-DE10-4881-87C0-503C9EE20860}" destId="{04C8753A-BE53-4CBD-A7EF-D98B345E9BB5}" srcOrd="0" destOrd="0" presId="urn:microsoft.com/office/officeart/2005/8/layout/radial3"/>
    <dgm:cxn modelId="{A17D83C5-385A-4433-B57A-94340CAAED88}" type="presParOf" srcId="{04C8753A-BE53-4CBD-A7EF-D98B345E9BB5}" destId="{274F24F9-4B4D-4724-B41B-8232C0FE0685}" srcOrd="0" destOrd="0" presId="urn:microsoft.com/office/officeart/2005/8/layout/radial3"/>
    <dgm:cxn modelId="{44B6C910-494C-49AC-BADD-F1F0019811A8}" type="presParOf" srcId="{04C8753A-BE53-4CBD-A7EF-D98B345E9BB5}" destId="{0AD53BB3-060B-47E5-9ED0-2C90AD1D6679}" srcOrd="1" destOrd="0" presId="urn:microsoft.com/office/officeart/2005/8/layout/radial3"/>
    <dgm:cxn modelId="{6177D284-6CB4-4E22-87F2-95F03F3DFD5D}" type="presParOf" srcId="{04C8753A-BE53-4CBD-A7EF-D98B345E9BB5}" destId="{F86532D3-3F7A-44D8-98C5-B0C318646A97}" srcOrd="2"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58A1658-38C7-4F84-9074-5AB5450A8946}" type="doc">
      <dgm:prSet loTypeId="urn:microsoft.com/office/officeart/2008/layout/HorizontalMultiLevelHierarchy" loCatId="hierarchy" qsTypeId="urn:microsoft.com/office/officeart/2005/8/quickstyle/simple3" qsCatId="simple" csTypeId="urn:microsoft.com/office/officeart/2005/8/colors/colorful2" csCatId="colorful" phldr="1"/>
      <dgm:spPr/>
      <dgm:t>
        <a:bodyPr/>
        <a:lstStyle/>
        <a:p>
          <a:endParaRPr lang="ru-RU"/>
        </a:p>
      </dgm:t>
    </dgm:pt>
    <dgm:pt modelId="{E269D8E3-FD1B-4C78-88B2-9FF002C5BC9F}">
      <dgm:prSet phldrT="[Текст]"/>
      <dgm:spPr/>
      <dgm:t>
        <a:bodyPr/>
        <a:lstStyle/>
        <a:p>
          <a:r>
            <a:rPr lang="en-US" dirty="0" err="1">
              <a:latin typeface="Times New Roman" panose="02020603050405020304" pitchFamily="18" charset="0"/>
              <a:cs typeface="Times New Roman" panose="02020603050405020304" pitchFamily="18" charset="0"/>
            </a:rPr>
            <a:t>Referat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a:t>
          </a:r>
          <a:endParaRPr lang="ru-RU" dirty="0">
            <a:latin typeface="Times New Roman" panose="02020603050405020304" pitchFamily="18" charset="0"/>
            <a:cs typeface="Times New Roman" panose="02020603050405020304" pitchFamily="18" charset="0"/>
          </a:endParaRPr>
        </a:p>
      </dgm:t>
    </dgm:pt>
    <dgm:pt modelId="{A65F0A0D-CA4B-4034-87B6-56EF90F60D8C}" type="parTrans" cxnId="{E3FB0507-D1C3-477E-B2BF-0D82F6F05DA9}">
      <dgm:prSet/>
      <dgm:spPr/>
      <dgm:t>
        <a:bodyPr/>
        <a:lstStyle/>
        <a:p>
          <a:endParaRPr lang="ru-RU">
            <a:latin typeface="Times New Roman" panose="02020603050405020304" pitchFamily="18" charset="0"/>
            <a:cs typeface="Times New Roman" panose="02020603050405020304" pitchFamily="18" charset="0"/>
          </a:endParaRPr>
        </a:p>
      </dgm:t>
    </dgm:pt>
    <dgm:pt modelId="{AE2F4A73-1DAA-4FE4-82BB-0CF3BFEB7397}" type="sibTrans" cxnId="{E3FB0507-D1C3-477E-B2BF-0D82F6F05DA9}">
      <dgm:prSet/>
      <dgm:spPr/>
      <dgm:t>
        <a:bodyPr/>
        <a:lstStyle/>
        <a:p>
          <a:endParaRPr lang="ru-RU">
            <a:latin typeface="Times New Roman" panose="02020603050405020304" pitchFamily="18" charset="0"/>
            <a:cs typeface="Times New Roman" panose="02020603050405020304" pitchFamily="18" charset="0"/>
          </a:endParaRPr>
        </a:p>
      </dgm:t>
    </dgm:pt>
    <dgm:pt modelId="{7BA0C9E7-11DC-437B-A2DC-D06857DB65B3}">
      <dgm:prSet phldrT="[Текст]"/>
      <dgm:spPr/>
      <dgm:t>
        <a:bodyPr/>
        <a:lstStyle/>
        <a:p>
          <a:r>
            <a:rPr lang="en-US" dirty="0" err="1">
              <a:latin typeface="Times New Roman" panose="02020603050405020304" pitchFamily="18" charset="0"/>
              <a:cs typeface="Times New Roman" panose="02020603050405020304" pitchFamily="18" charset="0"/>
            </a:rPr>
            <a:t>mavzuni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endParaRPr lang="ru-RU" dirty="0">
            <a:latin typeface="Times New Roman" panose="02020603050405020304" pitchFamily="18" charset="0"/>
            <a:cs typeface="Times New Roman" panose="02020603050405020304" pitchFamily="18" charset="0"/>
          </a:endParaRPr>
        </a:p>
      </dgm:t>
    </dgm:pt>
    <dgm:pt modelId="{5FF52769-F732-438E-B392-B81273034F02}" type="parTrans" cxnId="{F849ABB1-E193-4D5C-9CB8-10D914573A1E}">
      <dgm:prSet/>
      <dgm:spPr/>
      <dgm:t>
        <a:bodyPr/>
        <a:lstStyle/>
        <a:p>
          <a:endParaRPr lang="ru-RU">
            <a:latin typeface="Times New Roman" panose="02020603050405020304" pitchFamily="18" charset="0"/>
            <a:cs typeface="Times New Roman" panose="02020603050405020304" pitchFamily="18" charset="0"/>
          </a:endParaRPr>
        </a:p>
      </dgm:t>
    </dgm:pt>
    <dgm:pt modelId="{7A8EDDAB-A1DF-46E3-990B-F1A6A09CDA2E}" type="sibTrans" cxnId="{F849ABB1-E193-4D5C-9CB8-10D914573A1E}">
      <dgm:prSet/>
      <dgm:spPr/>
      <dgm:t>
        <a:bodyPr/>
        <a:lstStyle/>
        <a:p>
          <a:endParaRPr lang="ru-RU">
            <a:latin typeface="Times New Roman" panose="02020603050405020304" pitchFamily="18" charset="0"/>
            <a:cs typeface="Times New Roman" panose="02020603050405020304" pitchFamily="18" charset="0"/>
          </a:endParaRPr>
        </a:p>
      </dgm:t>
    </dgm:pt>
    <dgm:pt modelId="{E450B28B-780B-4282-ACF5-ECF36349B92C}">
      <dgm:prSet phldrT="[Текст]"/>
      <dgm:spPr/>
      <dgm:t>
        <a:bodyPr/>
        <a:lstStyle/>
        <a:p>
          <a:r>
            <a:rPr lang="en-US" dirty="0" err="1">
              <a:latin typeface="Times New Roman" panose="02020603050405020304" pitchFamily="18" charset="0"/>
              <a:cs typeface="Times New Roman" panose="02020603050405020304" pitchFamily="18" charset="0"/>
            </a:rPr>
            <a:t>manbalar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endParaRPr lang="ru-RU" dirty="0">
            <a:latin typeface="Times New Roman" panose="02020603050405020304" pitchFamily="18" charset="0"/>
            <a:cs typeface="Times New Roman" panose="02020603050405020304" pitchFamily="18" charset="0"/>
          </a:endParaRPr>
        </a:p>
      </dgm:t>
    </dgm:pt>
    <dgm:pt modelId="{A0E6AC8F-BBED-40BD-BAC3-8BA598577730}" type="parTrans" cxnId="{4DEB07D1-16A1-4351-9244-EA58605DFE89}">
      <dgm:prSet/>
      <dgm:spPr/>
      <dgm:t>
        <a:bodyPr/>
        <a:lstStyle/>
        <a:p>
          <a:endParaRPr lang="ru-RU">
            <a:latin typeface="Times New Roman" panose="02020603050405020304" pitchFamily="18" charset="0"/>
            <a:cs typeface="Times New Roman" panose="02020603050405020304" pitchFamily="18" charset="0"/>
          </a:endParaRPr>
        </a:p>
      </dgm:t>
    </dgm:pt>
    <dgm:pt modelId="{7E6BB727-3342-497E-BCF7-4A649F40E9E4}" type="sibTrans" cxnId="{4DEB07D1-16A1-4351-9244-EA58605DFE89}">
      <dgm:prSet/>
      <dgm:spPr/>
      <dgm:t>
        <a:bodyPr/>
        <a:lstStyle/>
        <a:p>
          <a:endParaRPr lang="ru-RU">
            <a:latin typeface="Times New Roman" panose="02020603050405020304" pitchFamily="18" charset="0"/>
            <a:cs typeface="Times New Roman" panose="02020603050405020304" pitchFamily="18" charset="0"/>
          </a:endParaRPr>
        </a:p>
      </dgm:t>
    </dgm:pt>
    <dgm:pt modelId="{7B842BE8-9345-41D8-B2B6-DF1C6A2BA5B2}">
      <dgm:prSet phldrT="[Текст]"/>
      <dgm:spPr/>
      <dgm:t>
        <a:bodyPr/>
        <a:lstStyle/>
        <a:p>
          <a:r>
            <a:rPr lang="en-US" dirty="0" err="1">
              <a:latin typeface="Times New Roman" panose="02020603050405020304" pitchFamily="18" charset="0"/>
              <a:cs typeface="Times New Roman" panose="02020603050405020304" pitchFamily="18" charset="0"/>
            </a:rPr>
            <a:t>referat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yozish</a:t>
          </a:r>
          <a:endParaRPr lang="ru-RU" dirty="0">
            <a:latin typeface="Times New Roman" panose="02020603050405020304" pitchFamily="18" charset="0"/>
            <a:cs typeface="Times New Roman" panose="02020603050405020304" pitchFamily="18" charset="0"/>
          </a:endParaRPr>
        </a:p>
      </dgm:t>
    </dgm:pt>
    <dgm:pt modelId="{0D40597C-6058-4084-9850-4E89958CD7B3}" type="parTrans" cxnId="{7920D10F-8C53-4DFB-A35B-2EDD03013B9F}">
      <dgm:prSet/>
      <dgm:spPr/>
      <dgm:t>
        <a:bodyPr/>
        <a:lstStyle/>
        <a:p>
          <a:endParaRPr lang="ru-RU">
            <a:latin typeface="Times New Roman" panose="02020603050405020304" pitchFamily="18" charset="0"/>
            <a:cs typeface="Times New Roman" panose="02020603050405020304" pitchFamily="18" charset="0"/>
          </a:endParaRPr>
        </a:p>
      </dgm:t>
    </dgm:pt>
    <dgm:pt modelId="{CBC62E98-1322-4573-AC91-FA992C8C4D52}" type="sibTrans" cxnId="{7920D10F-8C53-4DFB-A35B-2EDD03013B9F}">
      <dgm:prSet/>
      <dgm:spPr/>
      <dgm:t>
        <a:bodyPr/>
        <a:lstStyle/>
        <a:p>
          <a:endParaRPr lang="ru-RU">
            <a:latin typeface="Times New Roman" panose="02020603050405020304" pitchFamily="18" charset="0"/>
            <a:cs typeface="Times New Roman" panose="02020603050405020304" pitchFamily="18" charset="0"/>
          </a:endParaRPr>
        </a:p>
      </dgm:t>
    </dgm:pt>
    <dgm:pt modelId="{3B5EC37B-CBED-4A87-A09B-4BB06B1D1826}">
      <dgm:prSet phldrT="[Текст]"/>
      <dgm:spPr/>
      <dgm:t>
        <a:bodyPr/>
        <a:lstStyle/>
        <a:p>
          <a:r>
            <a:rPr lang="en-US" dirty="0" err="1">
              <a:latin typeface="Times New Roman" panose="02020603050405020304" pitchFamily="18" charset="0"/>
              <a:cs typeface="Times New Roman" panose="02020603050405020304" pitchFamily="18" charset="0"/>
            </a:rPr>
            <a:t>manbalarni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batafsil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endParaRPr lang="ru-RU" dirty="0">
            <a:latin typeface="Times New Roman" panose="02020603050405020304" pitchFamily="18" charset="0"/>
            <a:cs typeface="Times New Roman" panose="02020603050405020304" pitchFamily="18" charset="0"/>
          </a:endParaRPr>
        </a:p>
      </dgm:t>
    </dgm:pt>
    <dgm:pt modelId="{BBF9EF50-6560-4CB3-ACD8-480E1BF68A9E}" type="parTrans" cxnId="{33F82870-1D0F-4151-8A6B-0D8404A04146}">
      <dgm:prSet/>
      <dgm:spPr/>
      <dgm:t>
        <a:bodyPr/>
        <a:lstStyle/>
        <a:p>
          <a:endParaRPr lang="ru-RU">
            <a:latin typeface="Times New Roman" panose="02020603050405020304" pitchFamily="18" charset="0"/>
            <a:cs typeface="Times New Roman" panose="02020603050405020304" pitchFamily="18" charset="0"/>
          </a:endParaRPr>
        </a:p>
      </dgm:t>
    </dgm:pt>
    <dgm:pt modelId="{3757B6DE-9C19-4C39-89AA-50BCD8568924}" type="sibTrans" cxnId="{33F82870-1D0F-4151-8A6B-0D8404A04146}">
      <dgm:prSet/>
      <dgm:spPr/>
      <dgm:t>
        <a:bodyPr/>
        <a:lstStyle/>
        <a:p>
          <a:endParaRPr lang="ru-RU">
            <a:latin typeface="Times New Roman" panose="02020603050405020304" pitchFamily="18" charset="0"/>
            <a:cs typeface="Times New Roman" panose="02020603050405020304" pitchFamily="18" charset="0"/>
          </a:endParaRPr>
        </a:p>
      </dgm:t>
    </dgm:pt>
    <dgm:pt modelId="{7BFBF25E-BD30-481F-9D33-CA992145E8AA}" type="pres">
      <dgm:prSet presAssocID="{058A1658-38C7-4F84-9074-5AB5450A8946}" presName="Name0" presStyleCnt="0">
        <dgm:presLayoutVars>
          <dgm:chPref val="1"/>
          <dgm:dir/>
          <dgm:animOne val="branch"/>
          <dgm:animLvl val="lvl"/>
          <dgm:resizeHandles val="exact"/>
        </dgm:presLayoutVars>
      </dgm:prSet>
      <dgm:spPr/>
    </dgm:pt>
    <dgm:pt modelId="{9D933B1E-2793-46C1-A459-6AB4186E757B}" type="pres">
      <dgm:prSet presAssocID="{E269D8E3-FD1B-4C78-88B2-9FF002C5BC9F}" presName="root1" presStyleCnt="0"/>
      <dgm:spPr/>
    </dgm:pt>
    <dgm:pt modelId="{1A8157E7-F1FA-4549-8DBE-D01BDBBE326F}" type="pres">
      <dgm:prSet presAssocID="{E269D8E3-FD1B-4C78-88B2-9FF002C5BC9F}" presName="LevelOneTextNode" presStyleLbl="node0" presStyleIdx="0" presStyleCnt="1">
        <dgm:presLayoutVars>
          <dgm:chPref val="3"/>
        </dgm:presLayoutVars>
      </dgm:prSet>
      <dgm:spPr/>
    </dgm:pt>
    <dgm:pt modelId="{FFD35799-FF8E-4556-AF53-79AA24F3E2C7}" type="pres">
      <dgm:prSet presAssocID="{E269D8E3-FD1B-4C78-88B2-9FF002C5BC9F}" presName="level2hierChild" presStyleCnt="0"/>
      <dgm:spPr/>
    </dgm:pt>
    <dgm:pt modelId="{ACF68DDD-382B-4CD8-9CBD-BA3E49C5FA9E}" type="pres">
      <dgm:prSet presAssocID="{5FF52769-F732-438E-B392-B81273034F02}" presName="conn2-1" presStyleLbl="parChTrans1D2" presStyleIdx="0" presStyleCnt="4"/>
      <dgm:spPr/>
    </dgm:pt>
    <dgm:pt modelId="{81F1E5F6-A367-49EE-99F8-DEE50E74AAAF}" type="pres">
      <dgm:prSet presAssocID="{5FF52769-F732-438E-B392-B81273034F02}" presName="connTx" presStyleLbl="parChTrans1D2" presStyleIdx="0" presStyleCnt="4"/>
      <dgm:spPr/>
    </dgm:pt>
    <dgm:pt modelId="{E8330D23-7D01-4894-9D40-237B0F153D51}" type="pres">
      <dgm:prSet presAssocID="{7BA0C9E7-11DC-437B-A2DC-D06857DB65B3}" presName="root2" presStyleCnt="0"/>
      <dgm:spPr/>
    </dgm:pt>
    <dgm:pt modelId="{B0433776-94A1-40DE-93D5-D6980CD83CE6}" type="pres">
      <dgm:prSet presAssocID="{7BA0C9E7-11DC-437B-A2DC-D06857DB65B3}" presName="LevelTwoTextNode" presStyleLbl="node2" presStyleIdx="0" presStyleCnt="4">
        <dgm:presLayoutVars>
          <dgm:chPref val="3"/>
        </dgm:presLayoutVars>
      </dgm:prSet>
      <dgm:spPr/>
    </dgm:pt>
    <dgm:pt modelId="{6A98CB42-8021-4020-ABAC-78783B04633E}" type="pres">
      <dgm:prSet presAssocID="{7BA0C9E7-11DC-437B-A2DC-D06857DB65B3}" presName="level3hierChild" presStyleCnt="0"/>
      <dgm:spPr/>
    </dgm:pt>
    <dgm:pt modelId="{637572C6-3949-4433-BF0E-A038ECC48B4E}" type="pres">
      <dgm:prSet presAssocID="{BBF9EF50-6560-4CB3-ACD8-480E1BF68A9E}" presName="conn2-1" presStyleLbl="parChTrans1D2" presStyleIdx="1" presStyleCnt="4"/>
      <dgm:spPr/>
    </dgm:pt>
    <dgm:pt modelId="{F4DAA3FC-D77C-4B87-BA82-3DC97F499761}" type="pres">
      <dgm:prSet presAssocID="{BBF9EF50-6560-4CB3-ACD8-480E1BF68A9E}" presName="connTx" presStyleLbl="parChTrans1D2" presStyleIdx="1" presStyleCnt="4"/>
      <dgm:spPr/>
    </dgm:pt>
    <dgm:pt modelId="{7D66EA97-A64F-47A5-BAE3-2526D78035D4}" type="pres">
      <dgm:prSet presAssocID="{3B5EC37B-CBED-4A87-A09B-4BB06B1D1826}" presName="root2" presStyleCnt="0"/>
      <dgm:spPr/>
    </dgm:pt>
    <dgm:pt modelId="{852F0DE2-E2FF-4061-93FF-F76F95ED1511}" type="pres">
      <dgm:prSet presAssocID="{3B5EC37B-CBED-4A87-A09B-4BB06B1D1826}" presName="LevelTwoTextNode" presStyleLbl="node2" presStyleIdx="1" presStyleCnt="4">
        <dgm:presLayoutVars>
          <dgm:chPref val="3"/>
        </dgm:presLayoutVars>
      </dgm:prSet>
      <dgm:spPr/>
    </dgm:pt>
    <dgm:pt modelId="{A0EA22B5-273B-4DB7-90F9-4DBFEC7ED205}" type="pres">
      <dgm:prSet presAssocID="{3B5EC37B-CBED-4A87-A09B-4BB06B1D1826}" presName="level3hierChild" presStyleCnt="0"/>
      <dgm:spPr/>
    </dgm:pt>
    <dgm:pt modelId="{3FA6FCF6-296B-4B96-9041-26D6A7D44FF3}" type="pres">
      <dgm:prSet presAssocID="{A0E6AC8F-BBED-40BD-BAC3-8BA598577730}" presName="conn2-1" presStyleLbl="parChTrans1D2" presStyleIdx="2" presStyleCnt="4"/>
      <dgm:spPr/>
    </dgm:pt>
    <dgm:pt modelId="{F75623B6-665B-4DE2-822D-7098FA9D713D}" type="pres">
      <dgm:prSet presAssocID="{A0E6AC8F-BBED-40BD-BAC3-8BA598577730}" presName="connTx" presStyleLbl="parChTrans1D2" presStyleIdx="2" presStyleCnt="4"/>
      <dgm:spPr/>
    </dgm:pt>
    <dgm:pt modelId="{FA3B50F9-EC24-4CA9-A464-4B04F196C710}" type="pres">
      <dgm:prSet presAssocID="{E450B28B-780B-4282-ACF5-ECF36349B92C}" presName="root2" presStyleCnt="0"/>
      <dgm:spPr/>
    </dgm:pt>
    <dgm:pt modelId="{E7059C3A-A236-4806-B624-C1567E25818F}" type="pres">
      <dgm:prSet presAssocID="{E450B28B-780B-4282-ACF5-ECF36349B92C}" presName="LevelTwoTextNode" presStyleLbl="node2" presStyleIdx="2" presStyleCnt="4">
        <dgm:presLayoutVars>
          <dgm:chPref val="3"/>
        </dgm:presLayoutVars>
      </dgm:prSet>
      <dgm:spPr/>
    </dgm:pt>
    <dgm:pt modelId="{9D6024BE-4BA6-40D1-9098-403AC157A844}" type="pres">
      <dgm:prSet presAssocID="{E450B28B-780B-4282-ACF5-ECF36349B92C}" presName="level3hierChild" presStyleCnt="0"/>
      <dgm:spPr/>
    </dgm:pt>
    <dgm:pt modelId="{3FF11818-86E9-48C8-A2E8-E6346011EB93}" type="pres">
      <dgm:prSet presAssocID="{0D40597C-6058-4084-9850-4E89958CD7B3}" presName="conn2-1" presStyleLbl="parChTrans1D2" presStyleIdx="3" presStyleCnt="4"/>
      <dgm:spPr/>
    </dgm:pt>
    <dgm:pt modelId="{D34C9094-D2F7-424E-988A-08A66FC579A1}" type="pres">
      <dgm:prSet presAssocID="{0D40597C-6058-4084-9850-4E89958CD7B3}" presName="connTx" presStyleLbl="parChTrans1D2" presStyleIdx="3" presStyleCnt="4"/>
      <dgm:spPr/>
    </dgm:pt>
    <dgm:pt modelId="{15D8875E-7F9E-45B0-943B-86544982AEDF}" type="pres">
      <dgm:prSet presAssocID="{7B842BE8-9345-41D8-B2B6-DF1C6A2BA5B2}" presName="root2" presStyleCnt="0"/>
      <dgm:spPr/>
    </dgm:pt>
    <dgm:pt modelId="{ABAD8B99-083C-4274-AEAC-7D9DAD639C37}" type="pres">
      <dgm:prSet presAssocID="{7B842BE8-9345-41D8-B2B6-DF1C6A2BA5B2}" presName="LevelTwoTextNode" presStyleLbl="node2" presStyleIdx="3" presStyleCnt="4">
        <dgm:presLayoutVars>
          <dgm:chPref val="3"/>
        </dgm:presLayoutVars>
      </dgm:prSet>
      <dgm:spPr/>
    </dgm:pt>
    <dgm:pt modelId="{E028DC97-AE7A-40F5-B2A0-5609971F4E07}" type="pres">
      <dgm:prSet presAssocID="{7B842BE8-9345-41D8-B2B6-DF1C6A2BA5B2}" presName="level3hierChild" presStyleCnt="0"/>
      <dgm:spPr/>
    </dgm:pt>
  </dgm:ptLst>
  <dgm:cxnLst>
    <dgm:cxn modelId="{2190E601-97B6-4092-BBC3-EEE3509A9053}" type="presOf" srcId="{E269D8E3-FD1B-4C78-88B2-9FF002C5BC9F}" destId="{1A8157E7-F1FA-4549-8DBE-D01BDBBE326F}" srcOrd="0" destOrd="0" presId="urn:microsoft.com/office/officeart/2008/layout/HorizontalMultiLevelHierarchy"/>
    <dgm:cxn modelId="{E3FB0507-D1C3-477E-B2BF-0D82F6F05DA9}" srcId="{058A1658-38C7-4F84-9074-5AB5450A8946}" destId="{E269D8E3-FD1B-4C78-88B2-9FF002C5BC9F}" srcOrd="0" destOrd="0" parTransId="{A65F0A0D-CA4B-4034-87B6-56EF90F60D8C}" sibTransId="{AE2F4A73-1DAA-4FE4-82BB-0CF3BFEB7397}"/>
    <dgm:cxn modelId="{7920D10F-8C53-4DFB-A35B-2EDD03013B9F}" srcId="{E269D8E3-FD1B-4C78-88B2-9FF002C5BC9F}" destId="{7B842BE8-9345-41D8-B2B6-DF1C6A2BA5B2}" srcOrd="3" destOrd="0" parTransId="{0D40597C-6058-4084-9850-4E89958CD7B3}" sibTransId="{CBC62E98-1322-4573-AC91-FA992C8C4D52}"/>
    <dgm:cxn modelId="{334B5620-F5FD-4F4F-9247-F5090EDE7641}" type="presOf" srcId="{BBF9EF50-6560-4CB3-ACD8-480E1BF68A9E}" destId="{F4DAA3FC-D77C-4B87-BA82-3DC97F499761}" srcOrd="1" destOrd="0" presId="urn:microsoft.com/office/officeart/2008/layout/HorizontalMultiLevelHierarchy"/>
    <dgm:cxn modelId="{5CAAE03A-D1C4-4AD9-8C8C-84827540CCA3}" type="presOf" srcId="{A0E6AC8F-BBED-40BD-BAC3-8BA598577730}" destId="{F75623B6-665B-4DE2-822D-7098FA9D713D}" srcOrd="1" destOrd="0" presId="urn:microsoft.com/office/officeart/2008/layout/HorizontalMultiLevelHierarchy"/>
    <dgm:cxn modelId="{21063962-0A55-41EA-883B-9D3449CECC32}" type="presOf" srcId="{058A1658-38C7-4F84-9074-5AB5450A8946}" destId="{7BFBF25E-BD30-481F-9D33-CA992145E8AA}" srcOrd="0" destOrd="0" presId="urn:microsoft.com/office/officeart/2008/layout/HorizontalMultiLevelHierarchy"/>
    <dgm:cxn modelId="{33F82870-1D0F-4151-8A6B-0D8404A04146}" srcId="{E269D8E3-FD1B-4C78-88B2-9FF002C5BC9F}" destId="{3B5EC37B-CBED-4A87-A09B-4BB06B1D1826}" srcOrd="1" destOrd="0" parTransId="{BBF9EF50-6560-4CB3-ACD8-480E1BF68A9E}" sibTransId="{3757B6DE-9C19-4C39-89AA-50BCD8568924}"/>
    <dgm:cxn modelId="{B02ECB71-60F8-4B80-8648-0FD6FFDC214C}" type="presOf" srcId="{BBF9EF50-6560-4CB3-ACD8-480E1BF68A9E}" destId="{637572C6-3949-4433-BF0E-A038ECC48B4E}" srcOrd="0" destOrd="0" presId="urn:microsoft.com/office/officeart/2008/layout/HorizontalMultiLevelHierarchy"/>
    <dgm:cxn modelId="{33B09A73-63E1-417A-ABE7-8B3448E4FAF9}" type="presOf" srcId="{A0E6AC8F-BBED-40BD-BAC3-8BA598577730}" destId="{3FA6FCF6-296B-4B96-9041-26D6A7D44FF3}" srcOrd="0" destOrd="0" presId="urn:microsoft.com/office/officeart/2008/layout/HorizontalMultiLevelHierarchy"/>
    <dgm:cxn modelId="{F2C99D54-2D16-4140-BEB8-EE90C1C8FE84}" type="presOf" srcId="{0D40597C-6058-4084-9850-4E89958CD7B3}" destId="{D34C9094-D2F7-424E-988A-08A66FC579A1}" srcOrd="1" destOrd="0" presId="urn:microsoft.com/office/officeart/2008/layout/HorizontalMultiLevelHierarchy"/>
    <dgm:cxn modelId="{F2F94583-6408-45E9-AEBF-2F86C1D61918}" type="presOf" srcId="{5FF52769-F732-438E-B392-B81273034F02}" destId="{81F1E5F6-A367-49EE-99F8-DEE50E74AAAF}" srcOrd="1" destOrd="0" presId="urn:microsoft.com/office/officeart/2008/layout/HorizontalMultiLevelHierarchy"/>
    <dgm:cxn modelId="{0174068D-CAB6-408C-9348-399D58D8FBB6}" type="presOf" srcId="{7BA0C9E7-11DC-437B-A2DC-D06857DB65B3}" destId="{B0433776-94A1-40DE-93D5-D6980CD83CE6}" srcOrd="0" destOrd="0" presId="urn:microsoft.com/office/officeart/2008/layout/HorizontalMultiLevelHierarchy"/>
    <dgm:cxn modelId="{63819793-6685-4DF1-9E7B-74DEEEFD3C92}" type="presOf" srcId="{3B5EC37B-CBED-4A87-A09B-4BB06B1D1826}" destId="{852F0DE2-E2FF-4061-93FF-F76F95ED1511}" srcOrd="0" destOrd="0" presId="urn:microsoft.com/office/officeart/2008/layout/HorizontalMultiLevelHierarchy"/>
    <dgm:cxn modelId="{35D71B9B-2A06-46A5-987D-BE378BFB5997}" type="presOf" srcId="{0D40597C-6058-4084-9850-4E89958CD7B3}" destId="{3FF11818-86E9-48C8-A2E8-E6346011EB93}" srcOrd="0" destOrd="0" presId="urn:microsoft.com/office/officeart/2008/layout/HorizontalMultiLevelHierarchy"/>
    <dgm:cxn modelId="{E5510FAE-6FAE-4EB9-96B4-9CB3DF70E63C}" type="presOf" srcId="{7B842BE8-9345-41D8-B2B6-DF1C6A2BA5B2}" destId="{ABAD8B99-083C-4274-AEAC-7D9DAD639C37}" srcOrd="0" destOrd="0" presId="urn:microsoft.com/office/officeart/2008/layout/HorizontalMultiLevelHierarchy"/>
    <dgm:cxn modelId="{F849ABB1-E193-4D5C-9CB8-10D914573A1E}" srcId="{E269D8E3-FD1B-4C78-88B2-9FF002C5BC9F}" destId="{7BA0C9E7-11DC-437B-A2DC-D06857DB65B3}" srcOrd="0" destOrd="0" parTransId="{5FF52769-F732-438E-B392-B81273034F02}" sibTransId="{7A8EDDAB-A1DF-46E3-990B-F1A6A09CDA2E}"/>
    <dgm:cxn modelId="{B93703CE-3954-4C17-BCC4-5D6A03015D56}" type="presOf" srcId="{E450B28B-780B-4282-ACF5-ECF36349B92C}" destId="{E7059C3A-A236-4806-B624-C1567E25818F}" srcOrd="0" destOrd="0" presId="urn:microsoft.com/office/officeart/2008/layout/HorizontalMultiLevelHierarchy"/>
    <dgm:cxn modelId="{4DEB07D1-16A1-4351-9244-EA58605DFE89}" srcId="{E269D8E3-FD1B-4C78-88B2-9FF002C5BC9F}" destId="{E450B28B-780B-4282-ACF5-ECF36349B92C}" srcOrd="2" destOrd="0" parTransId="{A0E6AC8F-BBED-40BD-BAC3-8BA598577730}" sibTransId="{7E6BB727-3342-497E-BCF7-4A649F40E9E4}"/>
    <dgm:cxn modelId="{7F3D75F6-F5AC-44D6-B767-65EE398A0080}" type="presOf" srcId="{5FF52769-F732-438E-B392-B81273034F02}" destId="{ACF68DDD-382B-4CD8-9CBD-BA3E49C5FA9E}" srcOrd="0" destOrd="0" presId="urn:microsoft.com/office/officeart/2008/layout/HorizontalMultiLevelHierarchy"/>
    <dgm:cxn modelId="{2E6B38A1-97E3-48C1-961B-198C521F7A32}" type="presParOf" srcId="{7BFBF25E-BD30-481F-9D33-CA992145E8AA}" destId="{9D933B1E-2793-46C1-A459-6AB4186E757B}" srcOrd="0" destOrd="0" presId="urn:microsoft.com/office/officeart/2008/layout/HorizontalMultiLevelHierarchy"/>
    <dgm:cxn modelId="{E059FFAA-EEB3-4CFD-B157-B02F7207F124}" type="presParOf" srcId="{9D933B1E-2793-46C1-A459-6AB4186E757B}" destId="{1A8157E7-F1FA-4549-8DBE-D01BDBBE326F}" srcOrd="0" destOrd="0" presId="urn:microsoft.com/office/officeart/2008/layout/HorizontalMultiLevelHierarchy"/>
    <dgm:cxn modelId="{C325B06C-F277-4321-8C80-80069B7D5EE3}" type="presParOf" srcId="{9D933B1E-2793-46C1-A459-6AB4186E757B}" destId="{FFD35799-FF8E-4556-AF53-79AA24F3E2C7}" srcOrd="1" destOrd="0" presId="urn:microsoft.com/office/officeart/2008/layout/HorizontalMultiLevelHierarchy"/>
    <dgm:cxn modelId="{0F53A5F9-9771-445C-9650-276A2A03E2FF}" type="presParOf" srcId="{FFD35799-FF8E-4556-AF53-79AA24F3E2C7}" destId="{ACF68DDD-382B-4CD8-9CBD-BA3E49C5FA9E}" srcOrd="0" destOrd="0" presId="urn:microsoft.com/office/officeart/2008/layout/HorizontalMultiLevelHierarchy"/>
    <dgm:cxn modelId="{7784DAD6-BA92-4B0A-B59D-409681C8B4B9}" type="presParOf" srcId="{ACF68DDD-382B-4CD8-9CBD-BA3E49C5FA9E}" destId="{81F1E5F6-A367-49EE-99F8-DEE50E74AAAF}" srcOrd="0" destOrd="0" presId="urn:microsoft.com/office/officeart/2008/layout/HorizontalMultiLevelHierarchy"/>
    <dgm:cxn modelId="{AD60F09B-C13C-419D-979D-D37B0883415C}" type="presParOf" srcId="{FFD35799-FF8E-4556-AF53-79AA24F3E2C7}" destId="{E8330D23-7D01-4894-9D40-237B0F153D51}" srcOrd="1" destOrd="0" presId="urn:microsoft.com/office/officeart/2008/layout/HorizontalMultiLevelHierarchy"/>
    <dgm:cxn modelId="{C75DE53B-2A93-4975-ABD8-822705686CCF}" type="presParOf" srcId="{E8330D23-7D01-4894-9D40-237B0F153D51}" destId="{B0433776-94A1-40DE-93D5-D6980CD83CE6}" srcOrd="0" destOrd="0" presId="urn:microsoft.com/office/officeart/2008/layout/HorizontalMultiLevelHierarchy"/>
    <dgm:cxn modelId="{55C8967C-7D68-475C-936F-551D049059C3}" type="presParOf" srcId="{E8330D23-7D01-4894-9D40-237B0F153D51}" destId="{6A98CB42-8021-4020-ABAC-78783B04633E}" srcOrd="1" destOrd="0" presId="urn:microsoft.com/office/officeart/2008/layout/HorizontalMultiLevelHierarchy"/>
    <dgm:cxn modelId="{8FB0AE9D-79CB-4D0A-8C31-A3901AF23A98}" type="presParOf" srcId="{FFD35799-FF8E-4556-AF53-79AA24F3E2C7}" destId="{637572C6-3949-4433-BF0E-A038ECC48B4E}" srcOrd="2" destOrd="0" presId="urn:microsoft.com/office/officeart/2008/layout/HorizontalMultiLevelHierarchy"/>
    <dgm:cxn modelId="{A45EBD67-BC96-449F-AFF4-B1E5CE7430CC}" type="presParOf" srcId="{637572C6-3949-4433-BF0E-A038ECC48B4E}" destId="{F4DAA3FC-D77C-4B87-BA82-3DC97F499761}" srcOrd="0" destOrd="0" presId="urn:microsoft.com/office/officeart/2008/layout/HorizontalMultiLevelHierarchy"/>
    <dgm:cxn modelId="{E5AD1A68-3265-4AB3-BD6C-F47147005167}" type="presParOf" srcId="{FFD35799-FF8E-4556-AF53-79AA24F3E2C7}" destId="{7D66EA97-A64F-47A5-BAE3-2526D78035D4}" srcOrd="3" destOrd="0" presId="urn:microsoft.com/office/officeart/2008/layout/HorizontalMultiLevelHierarchy"/>
    <dgm:cxn modelId="{27059F5A-C725-4DDD-99DB-322FF517D9C6}" type="presParOf" srcId="{7D66EA97-A64F-47A5-BAE3-2526D78035D4}" destId="{852F0DE2-E2FF-4061-93FF-F76F95ED1511}" srcOrd="0" destOrd="0" presId="urn:microsoft.com/office/officeart/2008/layout/HorizontalMultiLevelHierarchy"/>
    <dgm:cxn modelId="{29F52003-84EA-4490-9523-7643F5410196}" type="presParOf" srcId="{7D66EA97-A64F-47A5-BAE3-2526D78035D4}" destId="{A0EA22B5-273B-4DB7-90F9-4DBFEC7ED205}" srcOrd="1" destOrd="0" presId="urn:microsoft.com/office/officeart/2008/layout/HorizontalMultiLevelHierarchy"/>
    <dgm:cxn modelId="{6CA95464-E461-4FDC-B3E0-B3E62B63F735}" type="presParOf" srcId="{FFD35799-FF8E-4556-AF53-79AA24F3E2C7}" destId="{3FA6FCF6-296B-4B96-9041-26D6A7D44FF3}" srcOrd="4" destOrd="0" presId="urn:microsoft.com/office/officeart/2008/layout/HorizontalMultiLevelHierarchy"/>
    <dgm:cxn modelId="{98DCCC6F-6048-45F4-AF63-DDBD721BA01D}" type="presParOf" srcId="{3FA6FCF6-296B-4B96-9041-26D6A7D44FF3}" destId="{F75623B6-665B-4DE2-822D-7098FA9D713D}" srcOrd="0" destOrd="0" presId="urn:microsoft.com/office/officeart/2008/layout/HorizontalMultiLevelHierarchy"/>
    <dgm:cxn modelId="{997885FA-928A-4AD8-8B88-7E1B94FEB4A4}" type="presParOf" srcId="{FFD35799-FF8E-4556-AF53-79AA24F3E2C7}" destId="{FA3B50F9-EC24-4CA9-A464-4B04F196C710}" srcOrd="5" destOrd="0" presId="urn:microsoft.com/office/officeart/2008/layout/HorizontalMultiLevelHierarchy"/>
    <dgm:cxn modelId="{7D0335A1-CC7C-4FDF-B9EC-5BC7E5194D38}" type="presParOf" srcId="{FA3B50F9-EC24-4CA9-A464-4B04F196C710}" destId="{E7059C3A-A236-4806-B624-C1567E25818F}" srcOrd="0" destOrd="0" presId="urn:microsoft.com/office/officeart/2008/layout/HorizontalMultiLevelHierarchy"/>
    <dgm:cxn modelId="{0B4C8297-DFF4-4DEE-97D3-5C5B569E1C9E}" type="presParOf" srcId="{FA3B50F9-EC24-4CA9-A464-4B04F196C710}" destId="{9D6024BE-4BA6-40D1-9098-403AC157A844}" srcOrd="1" destOrd="0" presId="urn:microsoft.com/office/officeart/2008/layout/HorizontalMultiLevelHierarchy"/>
    <dgm:cxn modelId="{4EBA6322-E5DA-44D4-A776-6D0663D01F93}" type="presParOf" srcId="{FFD35799-FF8E-4556-AF53-79AA24F3E2C7}" destId="{3FF11818-86E9-48C8-A2E8-E6346011EB93}" srcOrd="6" destOrd="0" presId="urn:microsoft.com/office/officeart/2008/layout/HorizontalMultiLevelHierarchy"/>
    <dgm:cxn modelId="{DBA1D9B4-1E83-4434-8E12-ACB014CF7476}" type="presParOf" srcId="{3FF11818-86E9-48C8-A2E8-E6346011EB93}" destId="{D34C9094-D2F7-424E-988A-08A66FC579A1}" srcOrd="0" destOrd="0" presId="urn:microsoft.com/office/officeart/2008/layout/HorizontalMultiLevelHierarchy"/>
    <dgm:cxn modelId="{279A88D5-479F-405C-99B2-2DABD9B74C82}" type="presParOf" srcId="{FFD35799-FF8E-4556-AF53-79AA24F3E2C7}" destId="{15D8875E-7F9E-45B0-943B-86544982AEDF}" srcOrd="7" destOrd="0" presId="urn:microsoft.com/office/officeart/2008/layout/HorizontalMultiLevelHierarchy"/>
    <dgm:cxn modelId="{0528F79E-772F-4D39-A559-576E883997E9}" type="presParOf" srcId="{15D8875E-7F9E-45B0-943B-86544982AEDF}" destId="{ABAD8B99-083C-4274-AEAC-7D9DAD639C37}" srcOrd="0" destOrd="0" presId="urn:microsoft.com/office/officeart/2008/layout/HorizontalMultiLevelHierarchy"/>
    <dgm:cxn modelId="{06C801AA-CCEA-4ACC-9355-50FB49B2F143}" type="presParOf" srcId="{15D8875E-7F9E-45B0-943B-86544982AEDF}" destId="{E028DC97-AE7A-40F5-B2A0-5609971F4E07}"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0C6F9E4-A45A-46EF-B296-2186C239619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0126610F-326E-42D4-B146-7CE7B01A8706}">
      <dgm:prSet phldrT="[Текст]"/>
      <dgm:spPr/>
      <dgm:t>
        <a:bodyPr/>
        <a:lstStyle/>
        <a:p>
          <a:pPr algn="ctr"/>
          <a:r>
            <a:rPr lang="ru-RU" dirty="0" err="1">
              <a:latin typeface="Times New Roman" panose="02020603050405020304" pitchFamily="18" charset="0"/>
              <a:cs typeface="Times New Roman" panose="02020603050405020304" pitchFamily="18" charset="0"/>
            </a:rPr>
            <a:t>Kirish</a:t>
          </a:r>
          <a:endParaRPr lang="ru-RU" dirty="0">
            <a:latin typeface="Times New Roman" panose="02020603050405020304" pitchFamily="18" charset="0"/>
            <a:cs typeface="Times New Roman" panose="02020603050405020304" pitchFamily="18" charset="0"/>
          </a:endParaRPr>
        </a:p>
      </dgm:t>
    </dgm:pt>
    <dgm:pt modelId="{584BBBEB-E05E-4E95-A9A5-42DE7D8A79CE}" type="parTrans" cxnId="{071F0551-39A1-41E2-AF44-34B9035D62E9}">
      <dgm:prSet/>
      <dgm:spPr/>
      <dgm:t>
        <a:bodyPr/>
        <a:lstStyle/>
        <a:p>
          <a:pPr algn="just"/>
          <a:endParaRPr lang="ru-RU">
            <a:latin typeface="Times New Roman" panose="02020603050405020304" pitchFamily="18" charset="0"/>
            <a:cs typeface="Times New Roman" panose="02020603050405020304" pitchFamily="18" charset="0"/>
          </a:endParaRPr>
        </a:p>
      </dgm:t>
    </dgm:pt>
    <dgm:pt modelId="{FE64A6B9-EFDC-426D-8388-C67782C0F67B}" type="sibTrans" cxnId="{071F0551-39A1-41E2-AF44-34B9035D62E9}">
      <dgm:prSet/>
      <dgm:spPr/>
      <dgm:t>
        <a:bodyPr/>
        <a:lstStyle/>
        <a:p>
          <a:pPr algn="just"/>
          <a:endParaRPr lang="ru-RU">
            <a:latin typeface="Times New Roman" panose="02020603050405020304" pitchFamily="18" charset="0"/>
            <a:cs typeface="Times New Roman" panose="02020603050405020304" pitchFamily="18" charset="0"/>
          </a:endParaRPr>
        </a:p>
      </dgm:t>
    </dgm:pt>
    <dgm:pt modelId="{276DBF9B-0BD4-4400-9C5B-CFE02AA3AE3D}">
      <dgm:prSet phldrT="[Текст]"/>
      <dgm:spPr/>
      <dgm:t>
        <a:bodyPr/>
        <a:lstStyle/>
        <a:p>
          <a:pPr algn="just"/>
          <a:r>
            <a:rPr lang="ru-RU" dirty="0" err="1">
              <a:latin typeface="Times New Roman" panose="02020603050405020304" pitchFamily="18" charset="0"/>
              <a:cs typeface="Times New Roman" panose="02020603050405020304" pitchFamily="18" charset="0"/>
            </a:rPr>
            <a:t>Kirish</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qismida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mavzuni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tanlash</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asoslanadi</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a:t>
          </a:r>
          <a:r>
            <a:rPr lang="ru-RU" dirty="0" err="1">
              <a:latin typeface="Times New Roman" panose="02020603050405020304" pitchFamily="18" charset="0"/>
              <a:cs typeface="Times New Roman" panose="02020603050405020304" pitchFamily="18" charset="0"/>
            </a:rPr>
            <a:t>ferat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qilingan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matnning</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dastlabki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ma'lumotlari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berilishi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mumkin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muallif</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to'g'risidagi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ma'lumotlar</a:t>
          </a:r>
          <a:r>
            <a:rPr lang="ru-RU"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tanlangan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mavzuning</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muammolari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ochib</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beriladi</a:t>
          </a:r>
          <a:endParaRPr lang="ru-RU" dirty="0">
            <a:latin typeface="Times New Roman" panose="02020603050405020304" pitchFamily="18" charset="0"/>
            <a:cs typeface="Times New Roman" panose="02020603050405020304" pitchFamily="18" charset="0"/>
          </a:endParaRPr>
        </a:p>
      </dgm:t>
    </dgm:pt>
    <dgm:pt modelId="{2835CFB9-69CA-4AFE-8935-937A97F70C7D}" type="parTrans" cxnId="{B0AC941A-932D-4ADF-99BB-476BAE6B27C8}">
      <dgm:prSet/>
      <dgm:spPr/>
      <dgm:t>
        <a:bodyPr/>
        <a:lstStyle/>
        <a:p>
          <a:pPr algn="just"/>
          <a:endParaRPr lang="ru-RU">
            <a:latin typeface="Times New Roman" panose="02020603050405020304" pitchFamily="18" charset="0"/>
            <a:cs typeface="Times New Roman" panose="02020603050405020304" pitchFamily="18" charset="0"/>
          </a:endParaRPr>
        </a:p>
      </dgm:t>
    </dgm:pt>
    <dgm:pt modelId="{B9C6BDD2-E50B-4E53-81D6-ED35B3BF7C9B}" type="sibTrans" cxnId="{B0AC941A-932D-4ADF-99BB-476BAE6B27C8}">
      <dgm:prSet/>
      <dgm:spPr/>
      <dgm:t>
        <a:bodyPr/>
        <a:lstStyle/>
        <a:p>
          <a:pPr algn="just"/>
          <a:endParaRPr lang="ru-RU">
            <a:latin typeface="Times New Roman" panose="02020603050405020304" pitchFamily="18" charset="0"/>
            <a:cs typeface="Times New Roman" panose="02020603050405020304" pitchFamily="18" charset="0"/>
          </a:endParaRPr>
        </a:p>
      </dgm:t>
    </dgm:pt>
    <dgm:pt modelId="{5622A6DC-9385-4C8E-A4F1-7DBD4C21B4E0}">
      <dgm:prSet phldrT="[Текст]"/>
      <dgm:spPr/>
      <dgm:t>
        <a:bodyPr/>
        <a:lstStyle/>
        <a:p>
          <a:pPr algn="ct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a:t>
          </a:r>
          <a:endParaRPr lang="ru-RU" dirty="0">
            <a:latin typeface="Times New Roman" panose="02020603050405020304" pitchFamily="18" charset="0"/>
            <a:cs typeface="Times New Roman" panose="02020603050405020304" pitchFamily="18" charset="0"/>
          </a:endParaRPr>
        </a:p>
      </dgm:t>
    </dgm:pt>
    <dgm:pt modelId="{A483AC0E-2472-4B8A-8E2B-2D58442EDC13}" type="parTrans" cxnId="{B50FD2F6-8960-4546-922F-07BED6323D86}">
      <dgm:prSet/>
      <dgm:spPr/>
      <dgm:t>
        <a:bodyPr/>
        <a:lstStyle/>
        <a:p>
          <a:pPr algn="just"/>
          <a:endParaRPr lang="ru-RU">
            <a:latin typeface="Times New Roman" panose="02020603050405020304" pitchFamily="18" charset="0"/>
            <a:cs typeface="Times New Roman" panose="02020603050405020304" pitchFamily="18" charset="0"/>
          </a:endParaRPr>
        </a:p>
      </dgm:t>
    </dgm:pt>
    <dgm:pt modelId="{A513A439-7083-4C38-96F2-CE65B09C4AE4}" type="sibTrans" cxnId="{B50FD2F6-8960-4546-922F-07BED6323D86}">
      <dgm:prSet/>
      <dgm:spPr/>
      <dgm:t>
        <a:bodyPr/>
        <a:lstStyle/>
        <a:p>
          <a:pPr algn="just"/>
          <a:endParaRPr lang="ru-RU">
            <a:latin typeface="Times New Roman" panose="02020603050405020304" pitchFamily="18" charset="0"/>
            <a:cs typeface="Times New Roman" panose="02020603050405020304" pitchFamily="18" charset="0"/>
          </a:endParaRPr>
        </a:p>
      </dgm:t>
    </dgm:pt>
    <dgm:pt modelId="{C9A849D9-D85C-4F49-97E5-2784FC57827F}">
      <dgm:prSet phldrT="[Текст]"/>
      <dgm:spPr/>
      <dgm:t>
        <a:bodyPr/>
        <a:lstStyle/>
        <a:p>
          <a:pPr algn="just"/>
          <a:r>
            <a:rPr lang="en-US" dirty="0" err="1">
              <a:latin typeface="Times New Roman" panose="02020603050405020304" pitchFamily="18" charset="0"/>
              <a:cs typeface="Times New Roman" panose="02020603050405020304" pitchFamily="18" charset="0"/>
            </a:rPr>
            <a:t>Referat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tezislar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asoslanadi</a:t>
          </a:r>
          <a:endParaRPr lang="ru-RU" dirty="0">
            <a:latin typeface="Times New Roman" panose="02020603050405020304" pitchFamily="18" charset="0"/>
            <a:cs typeface="Times New Roman" panose="02020603050405020304" pitchFamily="18" charset="0"/>
          </a:endParaRPr>
        </a:p>
      </dgm:t>
    </dgm:pt>
    <dgm:pt modelId="{2124779A-1D93-4C70-A9AE-C382966E47ED}" type="parTrans" cxnId="{5F2F1519-9A85-4649-AAE0-86AAD91561B4}">
      <dgm:prSet/>
      <dgm:spPr/>
      <dgm:t>
        <a:bodyPr/>
        <a:lstStyle/>
        <a:p>
          <a:pPr algn="just"/>
          <a:endParaRPr lang="ru-RU">
            <a:latin typeface="Times New Roman" panose="02020603050405020304" pitchFamily="18" charset="0"/>
            <a:cs typeface="Times New Roman" panose="02020603050405020304" pitchFamily="18" charset="0"/>
          </a:endParaRPr>
        </a:p>
      </dgm:t>
    </dgm:pt>
    <dgm:pt modelId="{FA32C669-5B34-401A-A62D-6E23C0E7CECF}" type="sibTrans" cxnId="{5F2F1519-9A85-4649-AAE0-86AAD91561B4}">
      <dgm:prSet/>
      <dgm:spPr/>
      <dgm:t>
        <a:bodyPr/>
        <a:lstStyle/>
        <a:p>
          <a:pPr algn="just"/>
          <a:endParaRPr lang="ru-RU">
            <a:latin typeface="Times New Roman" panose="02020603050405020304" pitchFamily="18" charset="0"/>
            <a:cs typeface="Times New Roman" panose="02020603050405020304" pitchFamily="18" charset="0"/>
          </a:endParaRPr>
        </a:p>
      </dgm:t>
    </dgm:pt>
    <dgm:pt modelId="{F3E05C62-E28F-4A19-B5F9-2678BEE81BBF}">
      <dgm:prSet phldrT="[Текст]"/>
      <dgm:spPr/>
      <dgm:t>
        <a:bodyPr/>
        <a:lstStyle/>
        <a:p>
          <a:pPr algn="ctr"/>
          <a:r>
            <a:rPr lang="en-US" dirty="0" err="1">
              <a:latin typeface="Times New Roman" panose="02020603050405020304" pitchFamily="18" charset="0"/>
              <a:cs typeface="Times New Roman" panose="02020603050405020304" pitchFamily="18" charset="0"/>
            </a:rPr>
            <a:t>Xulosa</a:t>
          </a:r>
          <a:endParaRPr lang="ru-RU" dirty="0">
            <a:latin typeface="Times New Roman" panose="02020603050405020304" pitchFamily="18" charset="0"/>
            <a:cs typeface="Times New Roman" panose="02020603050405020304" pitchFamily="18" charset="0"/>
          </a:endParaRPr>
        </a:p>
      </dgm:t>
    </dgm:pt>
    <dgm:pt modelId="{94416410-514F-4B61-817D-5861EEF006C2}" type="parTrans" cxnId="{C3F80836-8DB6-4869-A513-5D22E0023453}">
      <dgm:prSet/>
      <dgm:spPr/>
      <dgm:t>
        <a:bodyPr/>
        <a:lstStyle/>
        <a:p>
          <a:pPr algn="just"/>
          <a:endParaRPr lang="ru-RU">
            <a:latin typeface="Times New Roman" panose="02020603050405020304" pitchFamily="18" charset="0"/>
            <a:cs typeface="Times New Roman" panose="02020603050405020304" pitchFamily="18" charset="0"/>
          </a:endParaRPr>
        </a:p>
      </dgm:t>
    </dgm:pt>
    <dgm:pt modelId="{F25FD35F-B364-4839-85C0-BFDA3BA9EDEF}" type="sibTrans" cxnId="{C3F80836-8DB6-4869-A513-5D22E0023453}">
      <dgm:prSet/>
      <dgm:spPr/>
      <dgm:t>
        <a:bodyPr/>
        <a:lstStyle/>
        <a:p>
          <a:pPr algn="just"/>
          <a:endParaRPr lang="ru-RU">
            <a:latin typeface="Times New Roman" panose="02020603050405020304" pitchFamily="18" charset="0"/>
            <a:cs typeface="Times New Roman" panose="02020603050405020304" pitchFamily="18" charset="0"/>
          </a:endParaRPr>
        </a:p>
      </dgm:t>
    </dgm:pt>
    <dgm:pt modelId="{B6157CD2-CC52-4FDC-8BBC-DDA85D5E506F}">
      <dgm:prSet phldrT="[Текст]"/>
      <dgm:spPr/>
      <dgm:t>
        <a:bodyPr/>
        <a:lstStyle/>
        <a:p>
          <a:pPr algn="just"/>
          <a:r>
            <a:rPr lang="en-US" dirty="0" err="1">
              <a:latin typeface="Times New Roman" panose="02020603050405020304" pitchFamily="18" charset="0"/>
              <a:cs typeface="Times New Roman" panose="02020603050405020304" pitchFamily="18" charset="0"/>
            </a:rPr>
            <a:t>Referatda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chiqariladi</a:t>
          </a:r>
          <a:endParaRPr lang="ru-RU" dirty="0">
            <a:latin typeface="Times New Roman" panose="02020603050405020304" pitchFamily="18" charset="0"/>
            <a:cs typeface="Times New Roman" panose="02020603050405020304" pitchFamily="18" charset="0"/>
          </a:endParaRPr>
        </a:p>
      </dgm:t>
    </dgm:pt>
    <dgm:pt modelId="{63C4038D-B5B8-4AD7-ABBA-19AF915CBD25}" type="parTrans" cxnId="{EEE45AA1-42E7-4F4B-B8B8-83F9BFDB4DBB}">
      <dgm:prSet/>
      <dgm:spPr/>
      <dgm:t>
        <a:bodyPr/>
        <a:lstStyle/>
        <a:p>
          <a:pPr algn="just"/>
          <a:endParaRPr lang="ru-RU">
            <a:latin typeface="Times New Roman" panose="02020603050405020304" pitchFamily="18" charset="0"/>
            <a:cs typeface="Times New Roman" panose="02020603050405020304" pitchFamily="18" charset="0"/>
          </a:endParaRPr>
        </a:p>
      </dgm:t>
    </dgm:pt>
    <dgm:pt modelId="{C159753E-5731-492E-8B68-8B700CCA6591}" type="sibTrans" cxnId="{EEE45AA1-42E7-4F4B-B8B8-83F9BFDB4DBB}">
      <dgm:prSet/>
      <dgm:spPr/>
      <dgm:t>
        <a:bodyPr/>
        <a:lstStyle/>
        <a:p>
          <a:pPr algn="just"/>
          <a:endParaRPr lang="ru-RU">
            <a:latin typeface="Times New Roman" panose="02020603050405020304" pitchFamily="18" charset="0"/>
            <a:cs typeface="Times New Roman" panose="02020603050405020304" pitchFamily="18" charset="0"/>
          </a:endParaRPr>
        </a:p>
      </dgm:t>
    </dgm:pt>
    <dgm:pt modelId="{94D9A6DD-179F-4FB5-A897-E14D31FF2556}" type="pres">
      <dgm:prSet presAssocID="{60C6F9E4-A45A-46EF-B296-2186C2396190}" presName="Name0" presStyleCnt="0">
        <dgm:presLayoutVars>
          <dgm:dir/>
          <dgm:animLvl val="lvl"/>
          <dgm:resizeHandles val="exact"/>
        </dgm:presLayoutVars>
      </dgm:prSet>
      <dgm:spPr/>
    </dgm:pt>
    <dgm:pt modelId="{90FF2283-AD58-4222-8FE4-DED7E81CA9EC}" type="pres">
      <dgm:prSet presAssocID="{0126610F-326E-42D4-B146-7CE7B01A8706}" presName="linNode" presStyleCnt="0"/>
      <dgm:spPr/>
    </dgm:pt>
    <dgm:pt modelId="{2F0ABA8A-16AD-4E28-A0AF-9895BF8EB5D1}" type="pres">
      <dgm:prSet presAssocID="{0126610F-326E-42D4-B146-7CE7B01A8706}" presName="parentText" presStyleLbl="node1" presStyleIdx="0" presStyleCnt="3">
        <dgm:presLayoutVars>
          <dgm:chMax val="1"/>
          <dgm:bulletEnabled val="1"/>
        </dgm:presLayoutVars>
      </dgm:prSet>
      <dgm:spPr/>
    </dgm:pt>
    <dgm:pt modelId="{C875D414-12B0-4453-9FE3-611DCFA6E292}" type="pres">
      <dgm:prSet presAssocID="{0126610F-326E-42D4-B146-7CE7B01A8706}" presName="descendantText" presStyleLbl="alignAccFollowNode1" presStyleIdx="0" presStyleCnt="3">
        <dgm:presLayoutVars>
          <dgm:bulletEnabled val="1"/>
        </dgm:presLayoutVars>
      </dgm:prSet>
      <dgm:spPr/>
    </dgm:pt>
    <dgm:pt modelId="{FBCAEA29-33F8-4198-BBB8-AD9E06453BB4}" type="pres">
      <dgm:prSet presAssocID="{FE64A6B9-EFDC-426D-8388-C67782C0F67B}" presName="sp" presStyleCnt="0"/>
      <dgm:spPr/>
    </dgm:pt>
    <dgm:pt modelId="{81C35286-1DB6-4590-9570-197BA76127AA}" type="pres">
      <dgm:prSet presAssocID="{5622A6DC-9385-4C8E-A4F1-7DBD4C21B4E0}" presName="linNode" presStyleCnt="0"/>
      <dgm:spPr/>
    </dgm:pt>
    <dgm:pt modelId="{4E903E92-0E90-4707-86E4-49D577354F02}" type="pres">
      <dgm:prSet presAssocID="{5622A6DC-9385-4C8E-A4F1-7DBD4C21B4E0}" presName="parentText" presStyleLbl="node1" presStyleIdx="1" presStyleCnt="3">
        <dgm:presLayoutVars>
          <dgm:chMax val="1"/>
          <dgm:bulletEnabled val="1"/>
        </dgm:presLayoutVars>
      </dgm:prSet>
      <dgm:spPr/>
    </dgm:pt>
    <dgm:pt modelId="{52C050F2-507E-4060-B116-D09F4F0C6F77}" type="pres">
      <dgm:prSet presAssocID="{5622A6DC-9385-4C8E-A4F1-7DBD4C21B4E0}" presName="descendantText" presStyleLbl="alignAccFollowNode1" presStyleIdx="1" presStyleCnt="3">
        <dgm:presLayoutVars>
          <dgm:bulletEnabled val="1"/>
        </dgm:presLayoutVars>
      </dgm:prSet>
      <dgm:spPr/>
    </dgm:pt>
    <dgm:pt modelId="{5A64D335-B130-4B26-B66C-DE1E68556D15}" type="pres">
      <dgm:prSet presAssocID="{A513A439-7083-4C38-96F2-CE65B09C4AE4}" presName="sp" presStyleCnt="0"/>
      <dgm:spPr/>
    </dgm:pt>
    <dgm:pt modelId="{3BE53D7E-D1A0-40EC-98D7-2848289C6F03}" type="pres">
      <dgm:prSet presAssocID="{F3E05C62-E28F-4A19-B5F9-2678BEE81BBF}" presName="linNode" presStyleCnt="0"/>
      <dgm:spPr/>
    </dgm:pt>
    <dgm:pt modelId="{0915EBC0-9CA9-4FE7-BD79-1DFBF59C29D3}" type="pres">
      <dgm:prSet presAssocID="{F3E05C62-E28F-4A19-B5F9-2678BEE81BBF}" presName="parentText" presStyleLbl="node1" presStyleIdx="2" presStyleCnt="3">
        <dgm:presLayoutVars>
          <dgm:chMax val="1"/>
          <dgm:bulletEnabled val="1"/>
        </dgm:presLayoutVars>
      </dgm:prSet>
      <dgm:spPr/>
    </dgm:pt>
    <dgm:pt modelId="{03CE87F2-E78B-4399-A938-0F0782E58621}" type="pres">
      <dgm:prSet presAssocID="{F3E05C62-E28F-4A19-B5F9-2678BEE81BBF}" presName="descendantText" presStyleLbl="alignAccFollowNode1" presStyleIdx="2" presStyleCnt="3">
        <dgm:presLayoutVars>
          <dgm:bulletEnabled val="1"/>
        </dgm:presLayoutVars>
      </dgm:prSet>
      <dgm:spPr/>
    </dgm:pt>
  </dgm:ptLst>
  <dgm:cxnLst>
    <dgm:cxn modelId="{5F2F1519-9A85-4649-AAE0-86AAD91561B4}" srcId="{5622A6DC-9385-4C8E-A4F1-7DBD4C21B4E0}" destId="{C9A849D9-D85C-4F49-97E5-2784FC57827F}" srcOrd="0" destOrd="0" parTransId="{2124779A-1D93-4C70-A9AE-C382966E47ED}" sibTransId="{FA32C669-5B34-401A-A62D-6E23C0E7CECF}"/>
    <dgm:cxn modelId="{B0AC941A-932D-4ADF-99BB-476BAE6B27C8}" srcId="{0126610F-326E-42D4-B146-7CE7B01A8706}" destId="{276DBF9B-0BD4-4400-9C5B-CFE02AA3AE3D}" srcOrd="0" destOrd="0" parTransId="{2835CFB9-69CA-4AFE-8935-937A97F70C7D}" sibTransId="{B9C6BDD2-E50B-4E53-81D6-ED35B3BF7C9B}"/>
    <dgm:cxn modelId="{4A3BE31D-56F7-4660-A57C-59D01A5A9EA4}" type="presOf" srcId="{5622A6DC-9385-4C8E-A4F1-7DBD4C21B4E0}" destId="{4E903E92-0E90-4707-86E4-49D577354F02}" srcOrd="0" destOrd="0" presId="urn:microsoft.com/office/officeart/2005/8/layout/vList5"/>
    <dgm:cxn modelId="{5518712E-25F1-44DE-B17A-7FAD5C7B23CF}" type="presOf" srcId="{276DBF9B-0BD4-4400-9C5B-CFE02AA3AE3D}" destId="{C875D414-12B0-4453-9FE3-611DCFA6E292}" srcOrd="0" destOrd="0" presId="urn:microsoft.com/office/officeart/2005/8/layout/vList5"/>
    <dgm:cxn modelId="{C3F80836-8DB6-4869-A513-5D22E0023453}" srcId="{60C6F9E4-A45A-46EF-B296-2186C2396190}" destId="{F3E05C62-E28F-4A19-B5F9-2678BEE81BBF}" srcOrd="2" destOrd="0" parTransId="{94416410-514F-4B61-817D-5861EEF006C2}" sibTransId="{F25FD35F-B364-4839-85C0-BFDA3BA9EDEF}"/>
    <dgm:cxn modelId="{7E23E138-1AD4-469C-8C37-66E8709F09A8}" type="presOf" srcId="{60C6F9E4-A45A-46EF-B296-2186C2396190}" destId="{94D9A6DD-179F-4FB5-A897-E14D31FF2556}" srcOrd="0" destOrd="0" presId="urn:microsoft.com/office/officeart/2005/8/layout/vList5"/>
    <dgm:cxn modelId="{391EB86C-E005-4729-A1F2-9BB4E7AE5291}" type="presOf" srcId="{0126610F-326E-42D4-B146-7CE7B01A8706}" destId="{2F0ABA8A-16AD-4E28-A0AF-9895BF8EB5D1}" srcOrd="0" destOrd="0" presId="urn:microsoft.com/office/officeart/2005/8/layout/vList5"/>
    <dgm:cxn modelId="{071F0551-39A1-41E2-AF44-34B9035D62E9}" srcId="{60C6F9E4-A45A-46EF-B296-2186C2396190}" destId="{0126610F-326E-42D4-B146-7CE7B01A8706}" srcOrd="0" destOrd="0" parTransId="{584BBBEB-E05E-4E95-A9A5-42DE7D8A79CE}" sibTransId="{FE64A6B9-EFDC-426D-8388-C67782C0F67B}"/>
    <dgm:cxn modelId="{EEE45AA1-42E7-4F4B-B8B8-83F9BFDB4DBB}" srcId="{F3E05C62-E28F-4A19-B5F9-2678BEE81BBF}" destId="{B6157CD2-CC52-4FDC-8BBC-DDA85D5E506F}" srcOrd="0" destOrd="0" parTransId="{63C4038D-B5B8-4AD7-ABBA-19AF915CBD25}" sibTransId="{C159753E-5731-492E-8B68-8B700CCA6591}"/>
    <dgm:cxn modelId="{D7A73CA8-354C-404F-AC60-4D8CC7DD24B2}" type="presOf" srcId="{B6157CD2-CC52-4FDC-8BBC-DDA85D5E506F}" destId="{03CE87F2-E78B-4399-A938-0F0782E58621}" srcOrd="0" destOrd="0" presId="urn:microsoft.com/office/officeart/2005/8/layout/vList5"/>
    <dgm:cxn modelId="{5EE0E2BE-16AD-404B-9179-D04A8A3FA560}" type="presOf" srcId="{F3E05C62-E28F-4A19-B5F9-2678BEE81BBF}" destId="{0915EBC0-9CA9-4FE7-BD79-1DFBF59C29D3}" srcOrd="0" destOrd="0" presId="urn:microsoft.com/office/officeart/2005/8/layout/vList5"/>
    <dgm:cxn modelId="{B50FD2F6-8960-4546-922F-07BED6323D86}" srcId="{60C6F9E4-A45A-46EF-B296-2186C2396190}" destId="{5622A6DC-9385-4C8E-A4F1-7DBD4C21B4E0}" srcOrd="1" destOrd="0" parTransId="{A483AC0E-2472-4B8A-8E2B-2D58442EDC13}" sibTransId="{A513A439-7083-4C38-96F2-CE65B09C4AE4}"/>
    <dgm:cxn modelId="{CB881CFF-38D6-461F-9533-32D7575DA97D}" type="presOf" srcId="{C9A849D9-D85C-4F49-97E5-2784FC57827F}" destId="{52C050F2-507E-4060-B116-D09F4F0C6F77}" srcOrd="0" destOrd="0" presId="urn:microsoft.com/office/officeart/2005/8/layout/vList5"/>
    <dgm:cxn modelId="{87BBDFE4-F856-496D-981C-70C9BDC0FF9F}" type="presParOf" srcId="{94D9A6DD-179F-4FB5-A897-E14D31FF2556}" destId="{90FF2283-AD58-4222-8FE4-DED7E81CA9EC}" srcOrd="0" destOrd="0" presId="urn:microsoft.com/office/officeart/2005/8/layout/vList5"/>
    <dgm:cxn modelId="{526FE434-791D-4C34-B7BD-C775932265F6}" type="presParOf" srcId="{90FF2283-AD58-4222-8FE4-DED7E81CA9EC}" destId="{2F0ABA8A-16AD-4E28-A0AF-9895BF8EB5D1}" srcOrd="0" destOrd="0" presId="urn:microsoft.com/office/officeart/2005/8/layout/vList5"/>
    <dgm:cxn modelId="{31777165-6F72-4EA8-BDE5-E2EF95DCE579}" type="presParOf" srcId="{90FF2283-AD58-4222-8FE4-DED7E81CA9EC}" destId="{C875D414-12B0-4453-9FE3-611DCFA6E292}" srcOrd="1" destOrd="0" presId="urn:microsoft.com/office/officeart/2005/8/layout/vList5"/>
    <dgm:cxn modelId="{FE67D10E-6D70-4F15-8572-A26543161410}" type="presParOf" srcId="{94D9A6DD-179F-4FB5-A897-E14D31FF2556}" destId="{FBCAEA29-33F8-4198-BBB8-AD9E06453BB4}" srcOrd="1" destOrd="0" presId="urn:microsoft.com/office/officeart/2005/8/layout/vList5"/>
    <dgm:cxn modelId="{FF03CB19-4F28-4DE8-B4EB-F7D894B96F8C}" type="presParOf" srcId="{94D9A6DD-179F-4FB5-A897-E14D31FF2556}" destId="{81C35286-1DB6-4590-9570-197BA76127AA}" srcOrd="2" destOrd="0" presId="urn:microsoft.com/office/officeart/2005/8/layout/vList5"/>
    <dgm:cxn modelId="{18CB0041-3B96-4610-9157-249CA41DD1BC}" type="presParOf" srcId="{81C35286-1DB6-4590-9570-197BA76127AA}" destId="{4E903E92-0E90-4707-86E4-49D577354F02}" srcOrd="0" destOrd="0" presId="urn:microsoft.com/office/officeart/2005/8/layout/vList5"/>
    <dgm:cxn modelId="{DFE52EC0-3575-450B-9C59-40DCBFBA17B1}" type="presParOf" srcId="{81C35286-1DB6-4590-9570-197BA76127AA}" destId="{52C050F2-507E-4060-B116-D09F4F0C6F77}" srcOrd="1" destOrd="0" presId="urn:microsoft.com/office/officeart/2005/8/layout/vList5"/>
    <dgm:cxn modelId="{45BC977F-19D6-42C2-BBD5-E1E9249B657C}" type="presParOf" srcId="{94D9A6DD-179F-4FB5-A897-E14D31FF2556}" destId="{5A64D335-B130-4B26-B66C-DE1E68556D15}" srcOrd="3" destOrd="0" presId="urn:microsoft.com/office/officeart/2005/8/layout/vList5"/>
    <dgm:cxn modelId="{B20AEE58-1C57-485F-B302-4500E0A64BFC}" type="presParOf" srcId="{94D9A6DD-179F-4FB5-A897-E14D31FF2556}" destId="{3BE53D7E-D1A0-40EC-98D7-2848289C6F03}" srcOrd="4" destOrd="0" presId="urn:microsoft.com/office/officeart/2005/8/layout/vList5"/>
    <dgm:cxn modelId="{221E9320-BD33-4925-9FCE-66043F5BB486}" type="presParOf" srcId="{3BE53D7E-D1A0-40EC-98D7-2848289C6F03}" destId="{0915EBC0-9CA9-4FE7-BD79-1DFBF59C29D3}" srcOrd="0" destOrd="0" presId="urn:microsoft.com/office/officeart/2005/8/layout/vList5"/>
    <dgm:cxn modelId="{6F439AA2-9A0D-4BFE-9409-42B811B69F4B}" type="presParOf" srcId="{3BE53D7E-D1A0-40EC-98D7-2848289C6F03}" destId="{03CE87F2-E78B-4399-A938-0F0782E5862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F03CB8C-B838-4D32-B305-A210501100E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C06AC888-2208-47D3-9E9D-6C7D672A9585}">
      <dgm:prSet phldrT="[Текст]"/>
      <dgm:spPr/>
      <dgm:t>
        <a:bodyPr/>
        <a:lstStyle/>
        <a:p>
          <a:pPr algn="ctr"/>
          <a:r>
            <a:rPr lang="en-US" dirty="0" err="1">
              <a:latin typeface="Times New Roman" panose="02020603050405020304" pitchFamily="18" charset="0"/>
              <a:cs typeface="Times New Roman" panose="02020603050405020304" pitchFamily="18" charset="0"/>
            </a:rPr>
            <a:t>Taqdimot</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ABC06761-CAF7-4EB4-BCA7-65770CB3319C}" type="parTrans" cxnId="{CC305D8A-B5AE-456F-8E8B-E5D015BEA62E}">
      <dgm:prSet/>
      <dgm:spPr/>
      <dgm:t>
        <a:bodyPr/>
        <a:lstStyle/>
        <a:p>
          <a:endParaRPr lang="ru-RU">
            <a:latin typeface="Times New Roman" panose="02020603050405020304" pitchFamily="18" charset="0"/>
            <a:cs typeface="Times New Roman" panose="02020603050405020304" pitchFamily="18" charset="0"/>
          </a:endParaRPr>
        </a:p>
      </dgm:t>
    </dgm:pt>
    <dgm:pt modelId="{449302C3-DCB5-45DC-800D-716DE7794083}" type="sibTrans" cxnId="{CC305D8A-B5AE-456F-8E8B-E5D015BEA62E}">
      <dgm:prSet/>
      <dgm:spPr/>
      <dgm:t>
        <a:bodyPr/>
        <a:lstStyle/>
        <a:p>
          <a:endParaRPr lang="ru-RU">
            <a:latin typeface="Times New Roman" panose="02020603050405020304" pitchFamily="18" charset="0"/>
            <a:cs typeface="Times New Roman" panose="02020603050405020304" pitchFamily="18" charset="0"/>
          </a:endParaRPr>
        </a:p>
      </dgm:t>
    </dgm:pt>
    <dgm:pt modelId="{8117BAF0-BF1B-48C7-8653-3EA608861A5F}">
      <dgm:prSet phldrT="[Текст]"/>
      <dgm:spPr/>
      <dgm:t>
        <a:bodyPr/>
        <a:lstStyle/>
        <a:p>
          <a:pPr algn="just"/>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mahsulotni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namoyish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jamoatchilikka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mod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kinofilm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to'plamini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reklama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shuningdek</a:t>
          </a:r>
          <a:r>
            <a:rPr lang="en-US" dirty="0">
              <a:latin typeface="Times New Roman" panose="02020603050405020304" pitchFamily="18" charset="0"/>
              <a:cs typeface="Times New Roman" panose="02020603050405020304" pitchFamily="18" charset="0"/>
            </a:rPr>
            <a:t>, Power Point </a:t>
          </a:r>
          <a:r>
            <a:rPr lang="en-US" dirty="0" err="1">
              <a:latin typeface="Times New Roman" panose="02020603050405020304" pitchFamily="18" charset="0"/>
              <a:cs typeface="Times New Roman" panose="02020603050405020304" pitchFamily="18" charset="0"/>
            </a:rPr>
            <a:t>dasturida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hujjat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taqdimot</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slaydlar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monitorning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butun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ekranini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egallagan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elektron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sahifalardir</a:t>
          </a:r>
          <a:endParaRPr lang="ru-RU" dirty="0">
            <a:latin typeface="Times New Roman" panose="02020603050405020304" pitchFamily="18" charset="0"/>
            <a:cs typeface="Times New Roman" panose="02020603050405020304" pitchFamily="18" charset="0"/>
          </a:endParaRPr>
        </a:p>
      </dgm:t>
    </dgm:pt>
    <dgm:pt modelId="{1F5A1F43-32F1-48F2-AAA4-504A42C5B849}" type="parTrans" cxnId="{CBEBFA29-988B-4B63-97D2-CB817491A6B9}">
      <dgm:prSet/>
      <dgm:spPr/>
      <dgm:t>
        <a:bodyPr/>
        <a:lstStyle/>
        <a:p>
          <a:endParaRPr lang="ru-RU">
            <a:latin typeface="Times New Roman" panose="02020603050405020304" pitchFamily="18" charset="0"/>
            <a:cs typeface="Times New Roman" panose="02020603050405020304" pitchFamily="18" charset="0"/>
          </a:endParaRPr>
        </a:p>
      </dgm:t>
    </dgm:pt>
    <dgm:pt modelId="{9652028B-4A62-48AB-98DA-CFA5386F2942}" type="sibTrans" cxnId="{CBEBFA29-988B-4B63-97D2-CB817491A6B9}">
      <dgm:prSet/>
      <dgm:spPr/>
      <dgm:t>
        <a:bodyPr/>
        <a:lstStyle/>
        <a:p>
          <a:endParaRPr lang="ru-RU">
            <a:latin typeface="Times New Roman" panose="02020603050405020304" pitchFamily="18" charset="0"/>
            <a:cs typeface="Times New Roman" panose="02020603050405020304" pitchFamily="18" charset="0"/>
          </a:endParaRPr>
        </a:p>
      </dgm:t>
    </dgm:pt>
    <dgm:pt modelId="{B017B3C1-F694-47D0-B1E7-24FA29A1FF73}" type="pres">
      <dgm:prSet presAssocID="{EF03CB8C-B838-4D32-B305-A210501100E5}" presName="linear" presStyleCnt="0">
        <dgm:presLayoutVars>
          <dgm:animLvl val="lvl"/>
          <dgm:resizeHandles val="exact"/>
        </dgm:presLayoutVars>
      </dgm:prSet>
      <dgm:spPr/>
    </dgm:pt>
    <dgm:pt modelId="{C0D8BF6F-6946-4B01-B7E7-95BFDF31FD51}" type="pres">
      <dgm:prSet presAssocID="{C06AC888-2208-47D3-9E9D-6C7D672A9585}" presName="parentText" presStyleLbl="node1" presStyleIdx="0" presStyleCnt="1">
        <dgm:presLayoutVars>
          <dgm:chMax val="0"/>
          <dgm:bulletEnabled val="1"/>
        </dgm:presLayoutVars>
      </dgm:prSet>
      <dgm:spPr/>
    </dgm:pt>
    <dgm:pt modelId="{0FEE88F0-ECB1-4021-956F-245818020190}" type="pres">
      <dgm:prSet presAssocID="{C06AC888-2208-47D3-9E9D-6C7D672A9585}" presName="childText" presStyleLbl="revTx" presStyleIdx="0" presStyleCnt="1">
        <dgm:presLayoutVars>
          <dgm:bulletEnabled val="1"/>
        </dgm:presLayoutVars>
      </dgm:prSet>
      <dgm:spPr/>
    </dgm:pt>
  </dgm:ptLst>
  <dgm:cxnLst>
    <dgm:cxn modelId="{CBEBFA29-988B-4B63-97D2-CB817491A6B9}" srcId="{C06AC888-2208-47D3-9E9D-6C7D672A9585}" destId="{8117BAF0-BF1B-48C7-8653-3EA608861A5F}" srcOrd="0" destOrd="0" parTransId="{1F5A1F43-32F1-48F2-AAA4-504A42C5B849}" sibTransId="{9652028B-4A62-48AB-98DA-CFA5386F2942}"/>
    <dgm:cxn modelId="{065FA761-17C3-45EC-A7B4-E2672D1FF574}" type="presOf" srcId="{EF03CB8C-B838-4D32-B305-A210501100E5}" destId="{B017B3C1-F694-47D0-B1E7-24FA29A1FF73}" srcOrd="0" destOrd="0" presId="urn:microsoft.com/office/officeart/2005/8/layout/vList2"/>
    <dgm:cxn modelId="{DB66DA6B-4DA8-45F0-B7EC-61180FFAB410}" type="presOf" srcId="{C06AC888-2208-47D3-9E9D-6C7D672A9585}" destId="{C0D8BF6F-6946-4B01-B7E7-95BFDF31FD51}" srcOrd="0" destOrd="0" presId="urn:microsoft.com/office/officeart/2005/8/layout/vList2"/>
    <dgm:cxn modelId="{CC305D8A-B5AE-456F-8E8B-E5D015BEA62E}" srcId="{EF03CB8C-B838-4D32-B305-A210501100E5}" destId="{C06AC888-2208-47D3-9E9D-6C7D672A9585}" srcOrd="0" destOrd="0" parTransId="{ABC06761-CAF7-4EB4-BCA7-65770CB3319C}" sibTransId="{449302C3-DCB5-45DC-800D-716DE7794083}"/>
    <dgm:cxn modelId="{CC7DDCB0-A5BC-4188-980E-5B2F8521BF2C}" type="presOf" srcId="{8117BAF0-BF1B-48C7-8653-3EA608861A5F}" destId="{0FEE88F0-ECB1-4021-956F-245818020190}" srcOrd="0" destOrd="0" presId="urn:microsoft.com/office/officeart/2005/8/layout/vList2"/>
    <dgm:cxn modelId="{89413F7E-53A9-4C2C-A645-33DA5EC1B2DC}" type="presParOf" srcId="{B017B3C1-F694-47D0-B1E7-24FA29A1FF73}" destId="{C0D8BF6F-6946-4B01-B7E7-95BFDF31FD51}" srcOrd="0" destOrd="0" presId="urn:microsoft.com/office/officeart/2005/8/layout/vList2"/>
    <dgm:cxn modelId="{BD18918A-057F-4CA9-B228-43F36D14592E}" type="presParOf" srcId="{B017B3C1-F694-47D0-B1E7-24FA29A1FF73}" destId="{0FEE88F0-ECB1-4021-956F-24581802019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F03F33D-88D3-4DCB-A248-59F4F194358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CE0A4ADD-7C9F-4785-9003-5E1E1130139F}">
      <dgm:prSet phldrT="[Текст]"/>
      <dgm:spPr/>
      <dgm:t>
        <a:bodyPr/>
        <a:lstStyle/>
        <a:p>
          <a:r>
            <a:rPr lang="en-US" dirty="0" err="1">
              <a:latin typeface="Times New Roman" panose="02020603050405020304" pitchFamily="18" charset="0"/>
              <a:cs typeface="Times New Roman" panose="02020603050405020304" pitchFamily="18" charset="0"/>
            </a:rPr>
            <a:t>Taqdimotning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3E9F5D1-3F3F-4569-BDA9-571B7819C9A3}" type="parTrans" cxnId="{98ACF14E-5819-4DF5-81F8-F850E5F91139}">
      <dgm:prSet/>
      <dgm:spPr/>
      <dgm:t>
        <a:bodyPr/>
        <a:lstStyle/>
        <a:p>
          <a:endParaRPr lang="ru-RU"/>
        </a:p>
      </dgm:t>
    </dgm:pt>
    <dgm:pt modelId="{1ACA857D-F40B-4A67-9BA0-FB8501E0FB0A}" type="sibTrans" cxnId="{98ACF14E-5819-4DF5-81F8-F850E5F91139}">
      <dgm:prSet/>
      <dgm:spPr/>
      <dgm:t>
        <a:bodyPr/>
        <a:lstStyle/>
        <a:p>
          <a:endParaRPr lang="ru-RU"/>
        </a:p>
      </dgm:t>
    </dgm:pt>
    <dgm:pt modelId="{6091431C-22EA-43AC-B979-02AD1366DD04}">
      <dgm:prSet phldrT="[Текст]"/>
      <dgm:spPr/>
      <dgm:t>
        <a:bodyPr/>
        <a:lstStyle/>
        <a:p>
          <a:pPr algn="just"/>
          <a:r>
            <a:rPr lang="en-US" dirty="0" err="1">
              <a:latin typeface="Times New Roman" panose="02020603050405020304" pitchFamily="18" charset="0"/>
              <a:cs typeface="Times New Roman" panose="02020603050405020304" pitchFamily="18" charset="0"/>
            </a:rPr>
            <a:t>taqdimot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mo'ljallangan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auditoriya</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24F376E-82B2-442F-8792-4B773AD28175}" type="parTrans" cxnId="{50F73DD3-4AAE-4AF3-B98F-C280D91EFBBE}">
      <dgm:prSet/>
      <dgm:spPr/>
      <dgm:t>
        <a:bodyPr/>
        <a:lstStyle/>
        <a:p>
          <a:endParaRPr lang="ru-RU"/>
        </a:p>
      </dgm:t>
    </dgm:pt>
    <dgm:pt modelId="{4553CF2F-5621-463F-85CB-05131EE7FE0E}" type="sibTrans" cxnId="{50F73DD3-4AAE-4AF3-B98F-C280D91EFBBE}">
      <dgm:prSet/>
      <dgm:spPr/>
      <dgm:t>
        <a:bodyPr/>
        <a:lstStyle/>
        <a:p>
          <a:endParaRPr lang="ru-RU"/>
        </a:p>
      </dgm:t>
    </dgm:pt>
    <dgm:pt modelId="{756BDEAF-D6E4-4AD5-B4C4-0CE06A20DCEB}">
      <dgm:prSet/>
      <dgm:spPr/>
      <dgm:t>
        <a:bodyPr/>
        <a:lstStyle/>
        <a:p>
          <a:pPr algn="just"/>
          <a:r>
            <a:rPr lang="en-US">
              <a:latin typeface="Times New Roman" panose="02020603050405020304" pitchFamily="18" charset="0"/>
              <a:cs typeface="Times New Roman" panose="02020603050405020304" pitchFamily="18" charset="0"/>
            </a:rPr>
            <a:t>taqdimotning yakuniy maqsadi;</a:t>
          </a:r>
          <a:endParaRPr lang="ru-RU">
            <a:latin typeface="Times New Roman" panose="02020603050405020304" pitchFamily="18" charset="0"/>
            <a:cs typeface="Times New Roman" panose="02020603050405020304" pitchFamily="18" charset="0"/>
          </a:endParaRPr>
        </a:p>
      </dgm:t>
    </dgm:pt>
    <dgm:pt modelId="{F6351D12-B539-4E31-B742-FD1C4651203B}" type="parTrans" cxnId="{0597139D-03B1-4A2D-9AF2-940FB0255A24}">
      <dgm:prSet/>
      <dgm:spPr/>
      <dgm:t>
        <a:bodyPr/>
        <a:lstStyle/>
        <a:p>
          <a:endParaRPr lang="ru-RU"/>
        </a:p>
      </dgm:t>
    </dgm:pt>
    <dgm:pt modelId="{EC7291B3-9E10-467F-933D-B976DAD74EE8}" type="sibTrans" cxnId="{0597139D-03B1-4A2D-9AF2-940FB0255A24}">
      <dgm:prSet/>
      <dgm:spPr/>
      <dgm:t>
        <a:bodyPr/>
        <a:lstStyle/>
        <a:p>
          <a:endParaRPr lang="ru-RU"/>
        </a:p>
      </dgm:t>
    </dgm:pt>
    <dgm:pt modelId="{2D496B8F-507B-4E7D-9B7F-7D3783353F66}">
      <dgm:prSet/>
      <dgm:spPr/>
      <dgm:t>
        <a:bodyPr/>
        <a:lstStyle/>
        <a:p>
          <a:pPr algn="just"/>
          <a:r>
            <a:rPr lang="ru-RU">
              <a:latin typeface="Times New Roman" panose="02020603050405020304" pitchFamily="18" charset="0"/>
              <a:cs typeface="Times New Roman" panose="02020603050405020304" pitchFamily="18" charset="0"/>
            </a:rPr>
            <a:t>taqdimot obyekti;</a:t>
          </a:r>
        </a:p>
      </dgm:t>
    </dgm:pt>
    <dgm:pt modelId="{D35313B9-1449-4BE5-A8BF-FE76D9CCB848}" type="parTrans" cxnId="{3767A1ED-1184-4509-B449-80BC76407B68}">
      <dgm:prSet/>
      <dgm:spPr/>
      <dgm:t>
        <a:bodyPr/>
        <a:lstStyle/>
        <a:p>
          <a:endParaRPr lang="ru-RU"/>
        </a:p>
      </dgm:t>
    </dgm:pt>
    <dgm:pt modelId="{069A2A46-D44F-496F-8309-FBE01A6DF46C}" type="sibTrans" cxnId="{3767A1ED-1184-4509-B449-80BC76407B68}">
      <dgm:prSet/>
      <dgm:spPr/>
      <dgm:t>
        <a:bodyPr/>
        <a:lstStyle/>
        <a:p>
          <a:endParaRPr lang="ru-RU"/>
        </a:p>
      </dgm:t>
    </dgm:pt>
    <dgm:pt modelId="{1D546648-C1D6-47BE-9C96-F117C79C537F}">
      <dgm:prSet/>
      <dgm:spPr/>
      <dgm:t>
        <a:bodyPr/>
        <a:lstStyle/>
        <a:p>
          <a:pPr algn="just"/>
          <a:r>
            <a:rPr lang="en-US">
              <a:latin typeface="Times New Roman" panose="02020603050405020304" pitchFamily="18" charset="0"/>
              <a:cs typeface="Times New Roman" panose="02020603050405020304" pitchFamily="18" charset="0"/>
            </a:rPr>
            <a:t>maqsadli auditoriyani jalb qilish;</a:t>
          </a:r>
          <a:endParaRPr lang="ru-RU">
            <a:latin typeface="Times New Roman" panose="02020603050405020304" pitchFamily="18" charset="0"/>
            <a:cs typeface="Times New Roman" panose="02020603050405020304" pitchFamily="18" charset="0"/>
          </a:endParaRPr>
        </a:p>
      </dgm:t>
    </dgm:pt>
    <dgm:pt modelId="{406F1041-BCAE-4A28-9F1A-84624ABF3F7E}" type="parTrans" cxnId="{B6DB957C-CB82-4D82-9FEA-EAAF5BD61186}">
      <dgm:prSet/>
      <dgm:spPr/>
      <dgm:t>
        <a:bodyPr/>
        <a:lstStyle/>
        <a:p>
          <a:endParaRPr lang="ru-RU"/>
        </a:p>
      </dgm:t>
    </dgm:pt>
    <dgm:pt modelId="{792DD0E0-B76E-416D-90AD-179A80D1071A}" type="sibTrans" cxnId="{B6DB957C-CB82-4D82-9FEA-EAAF5BD61186}">
      <dgm:prSet/>
      <dgm:spPr/>
      <dgm:t>
        <a:bodyPr/>
        <a:lstStyle/>
        <a:p>
          <a:endParaRPr lang="ru-RU"/>
        </a:p>
      </dgm:t>
    </dgm:pt>
    <dgm:pt modelId="{FB54B1FF-7E40-4273-9E31-1CAE1E891AF5}">
      <dgm:prSet/>
      <dgm:spPr/>
      <dgm:t>
        <a:bodyPr/>
        <a:lstStyle/>
        <a:p>
          <a:pPr algn="just"/>
          <a:r>
            <a:rPr lang="en-US" dirty="0" err="1">
              <a:latin typeface="Times New Roman" panose="02020603050405020304" pitchFamily="18" charset="0"/>
              <a:cs typeface="Times New Roman" panose="02020603050405020304" pitchFamily="18" charset="0"/>
            </a:rPr>
            <a:t>taqdimotni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namoyish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AFAA2041-797A-4773-8A42-5820F1A06F90}" type="parTrans" cxnId="{180DDE52-3736-4003-A83C-CE414E6ED958}">
      <dgm:prSet/>
      <dgm:spPr/>
      <dgm:t>
        <a:bodyPr/>
        <a:lstStyle/>
        <a:p>
          <a:endParaRPr lang="ru-RU"/>
        </a:p>
      </dgm:t>
    </dgm:pt>
    <dgm:pt modelId="{78785677-FF12-4D39-8B9A-8EBCEC9C2ACD}" type="sibTrans" cxnId="{180DDE52-3736-4003-A83C-CE414E6ED958}">
      <dgm:prSet/>
      <dgm:spPr/>
      <dgm:t>
        <a:bodyPr/>
        <a:lstStyle/>
        <a:p>
          <a:endParaRPr lang="ru-RU"/>
        </a:p>
      </dgm:t>
    </dgm:pt>
    <dgm:pt modelId="{48191A74-353E-4BA4-8FF1-473AE24520C5}" type="pres">
      <dgm:prSet presAssocID="{9F03F33D-88D3-4DCB-A248-59F4F1943584}" presName="Name0" presStyleCnt="0">
        <dgm:presLayoutVars>
          <dgm:dir/>
          <dgm:animLvl val="lvl"/>
          <dgm:resizeHandles val="exact"/>
        </dgm:presLayoutVars>
      </dgm:prSet>
      <dgm:spPr/>
    </dgm:pt>
    <dgm:pt modelId="{84E37286-5196-4969-B25F-4D37E344523E}" type="pres">
      <dgm:prSet presAssocID="{CE0A4ADD-7C9F-4785-9003-5E1E1130139F}" presName="composite" presStyleCnt="0"/>
      <dgm:spPr/>
    </dgm:pt>
    <dgm:pt modelId="{4E2ED93B-FFE4-4FED-8FA0-FFC2AE57A242}" type="pres">
      <dgm:prSet presAssocID="{CE0A4ADD-7C9F-4785-9003-5E1E1130139F}" presName="parTx" presStyleLbl="alignNode1" presStyleIdx="0" presStyleCnt="1">
        <dgm:presLayoutVars>
          <dgm:chMax val="0"/>
          <dgm:chPref val="0"/>
          <dgm:bulletEnabled val="1"/>
        </dgm:presLayoutVars>
      </dgm:prSet>
      <dgm:spPr/>
    </dgm:pt>
    <dgm:pt modelId="{250AA6E4-E849-480A-BFF6-C985E59B1DFD}" type="pres">
      <dgm:prSet presAssocID="{CE0A4ADD-7C9F-4785-9003-5E1E1130139F}" presName="desTx" presStyleLbl="alignAccFollowNode1" presStyleIdx="0" presStyleCnt="1">
        <dgm:presLayoutVars>
          <dgm:bulletEnabled val="1"/>
        </dgm:presLayoutVars>
      </dgm:prSet>
      <dgm:spPr/>
    </dgm:pt>
  </dgm:ptLst>
  <dgm:cxnLst>
    <dgm:cxn modelId="{686D320B-18AA-464C-9062-6BFB87553209}" type="presOf" srcId="{9F03F33D-88D3-4DCB-A248-59F4F1943584}" destId="{48191A74-353E-4BA4-8FF1-473AE24520C5}" srcOrd="0" destOrd="0" presId="urn:microsoft.com/office/officeart/2005/8/layout/hList1"/>
    <dgm:cxn modelId="{E5134815-BE66-4A45-A2A6-505E7D2DDA01}" type="presOf" srcId="{2D496B8F-507B-4E7D-9B7F-7D3783353F66}" destId="{250AA6E4-E849-480A-BFF6-C985E59B1DFD}" srcOrd="0" destOrd="2" presId="urn:microsoft.com/office/officeart/2005/8/layout/hList1"/>
    <dgm:cxn modelId="{89429325-019E-48C0-BF5C-687CD8A8A99E}" type="presOf" srcId="{756BDEAF-D6E4-4AD5-B4C4-0CE06A20DCEB}" destId="{250AA6E4-E849-480A-BFF6-C985E59B1DFD}" srcOrd="0" destOrd="1" presId="urn:microsoft.com/office/officeart/2005/8/layout/hList1"/>
    <dgm:cxn modelId="{87DFA025-BE0F-4C80-9113-18D28E71B139}" type="presOf" srcId="{1D546648-C1D6-47BE-9C96-F117C79C537F}" destId="{250AA6E4-E849-480A-BFF6-C985E59B1DFD}" srcOrd="0" destOrd="3" presId="urn:microsoft.com/office/officeart/2005/8/layout/hList1"/>
    <dgm:cxn modelId="{98ACF14E-5819-4DF5-81F8-F850E5F91139}" srcId="{9F03F33D-88D3-4DCB-A248-59F4F1943584}" destId="{CE0A4ADD-7C9F-4785-9003-5E1E1130139F}" srcOrd="0" destOrd="0" parTransId="{F3E9F5D1-3F3F-4569-BDA9-571B7819C9A3}" sibTransId="{1ACA857D-F40B-4A67-9BA0-FB8501E0FB0A}"/>
    <dgm:cxn modelId="{180DDE52-3736-4003-A83C-CE414E6ED958}" srcId="{CE0A4ADD-7C9F-4785-9003-5E1E1130139F}" destId="{FB54B1FF-7E40-4273-9E31-1CAE1E891AF5}" srcOrd="4" destOrd="0" parTransId="{AFAA2041-797A-4773-8A42-5820F1A06F90}" sibTransId="{78785677-FF12-4D39-8B9A-8EBCEC9C2ACD}"/>
    <dgm:cxn modelId="{04932C59-3284-44EF-8CB2-3ED76A3A8F47}" type="presOf" srcId="{CE0A4ADD-7C9F-4785-9003-5E1E1130139F}" destId="{4E2ED93B-FFE4-4FED-8FA0-FFC2AE57A242}" srcOrd="0" destOrd="0" presId="urn:microsoft.com/office/officeart/2005/8/layout/hList1"/>
    <dgm:cxn modelId="{B6DB957C-CB82-4D82-9FEA-EAAF5BD61186}" srcId="{CE0A4ADD-7C9F-4785-9003-5E1E1130139F}" destId="{1D546648-C1D6-47BE-9C96-F117C79C537F}" srcOrd="3" destOrd="0" parTransId="{406F1041-BCAE-4A28-9F1A-84624ABF3F7E}" sibTransId="{792DD0E0-B76E-416D-90AD-179A80D1071A}"/>
    <dgm:cxn modelId="{0597139D-03B1-4A2D-9AF2-940FB0255A24}" srcId="{CE0A4ADD-7C9F-4785-9003-5E1E1130139F}" destId="{756BDEAF-D6E4-4AD5-B4C4-0CE06A20DCEB}" srcOrd="1" destOrd="0" parTransId="{F6351D12-B539-4E31-B742-FD1C4651203B}" sibTransId="{EC7291B3-9E10-467F-933D-B976DAD74EE8}"/>
    <dgm:cxn modelId="{BE721FCB-08AD-45D5-B3EF-E5CE0C8C72E7}" type="presOf" srcId="{6091431C-22EA-43AC-B979-02AD1366DD04}" destId="{250AA6E4-E849-480A-BFF6-C985E59B1DFD}" srcOrd="0" destOrd="0" presId="urn:microsoft.com/office/officeart/2005/8/layout/hList1"/>
    <dgm:cxn modelId="{50F73DD3-4AAE-4AF3-B98F-C280D91EFBBE}" srcId="{CE0A4ADD-7C9F-4785-9003-5E1E1130139F}" destId="{6091431C-22EA-43AC-B979-02AD1366DD04}" srcOrd="0" destOrd="0" parTransId="{224F376E-82B2-442F-8792-4B773AD28175}" sibTransId="{4553CF2F-5621-463F-85CB-05131EE7FE0E}"/>
    <dgm:cxn modelId="{3767A1ED-1184-4509-B449-80BC76407B68}" srcId="{CE0A4ADD-7C9F-4785-9003-5E1E1130139F}" destId="{2D496B8F-507B-4E7D-9B7F-7D3783353F66}" srcOrd="2" destOrd="0" parTransId="{D35313B9-1449-4BE5-A8BF-FE76D9CCB848}" sibTransId="{069A2A46-D44F-496F-8309-FBE01A6DF46C}"/>
    <dgm:cxn modelId="{FE1CEAF1-CB62-4A0A-A5B5-955279580A71}" type="presOf" srcId="{FB54B1FF-7E40-4273-9E31-1CAE1E891AF5}" destId="{250AA6E4-E849-480A-BFF6-C985E59B1DFD}" srcOrd="0" destOrd="4" presId="urn:microsoft.com/office/officeart/2005/8/layout/hList1"/>
    <dgm:cxn modelId="{9D21C184-5721-41F6-9237-46CFFE5A0A39}" type="presParOf" srcId="{48191A74-353E-4BA4-8FF1-473AE24520C5}" destId="{84E37286-5196-4969-B25F-4D37E344523E}" srcOrd="0" destOrd="0" presId="urn:microsoft.com/office/officeart/2005/8/layout/hList1"/>
    <dgm:cxn modelId="{388E8FAD-151C-46B8-9E16-86916A316608}" type="presParOf" srcId="{84E37286-5196-4969-B25F-4D37E344523E}" destId="{4E2ED93B-FFE4-4FED-8FA0-FFC2AE57A242}" srcOrd="0" destOrd="0" presId="urn:microsoft.com/office/officeart/2005/8/layout/hList1"/>
    <dgm:cxn modelId="{A73D80B2-53A3-446C-A7E6-FDD1BC9DF319}" type="presParOf" srcId="{84E37286-5196-4969-B25F-4D37E344523E}" destId="{250AA6E4-E849-480A-BFF6-C985E59B1DF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1DED6AB-6F2B-4500-8A09-3F693035CD9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36DDABF4-0D23-49F6-9203-FDD99AB761DD}">
      <dgm:prSet phldrT="[Текст]"/>
      <dgm:spPr/>
      <dgm:t>
        <a:bodyPr/>
        <a:lstStyle/>
        <a:p>
          <a:r>
            <a:rPr lang="en-US" b="1" dirty="0" err="1">
              <a:latin typeface="Times New Roman" panose="02020603050405020304" pitchFamily="18" charset="0"/>
              <a:cs typeface="Times New Roman" panose="02020603050405020304" pitchFamily="18" charset="0"/>
            </a:rPr>
            <a:t>Kurs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480E1D32-028D-45C2-A929-CCA99A42A6CC}" type="parTrans" cxnId="{16DEAB66-6C4F-4FF4-A71A-4F855A6E8DB0}">
      <dgm:prSet/>
      <dgm:spPr/>
      <dgm:t>
        <a:bodyPr/>
        <a:lstStyle/>
        <a:p>
          <a:endParaRPr lang="ru-RU">
            <a:latin typeface="Times New Roman" panose="02020603050405020304" pitchFamily="18" charset="0"/>
            <a:cs typeface="Times New Roman" panose="02020603050405020304" pitchFamily="18" charset="0"/>
          </a:endParaRPr>
        </a:p>
      </dgm:t>
    </dgm:pt>
    <dgm:pt modelId="{1576DD35-C149-4096-8C28-DB0998B6DA2E}" type="sibTrans" cxnId="{16DEAB66-6C4F-4FF4-A71A-4F855A6E8DB0}">
      <dgm:prSet/>
      <dgm:spPr/>
      <dgm:t>
        <a:bodyPr/>
        <a:lstStyle/>
        <a:p>
          <a:endParaRPr lang="ru-RU">
            <a:latin typeface="Times New Roman" panose="02020603050405020304" pitchFamily="18" charset="0"/>
            <a:cs typeface="Times New Roman" panose="02020603050405020304" pitchFamily="18" charset="0"/>
          </a:endParaRPr>
        </a:p>
      </dgm:t>
    </dgm:pt>
    <dgm:pt modelId="{5623B82B-BC7D-443D-9B4C-B6B8154CB09C}">
      <dgm:prSet phldrT="[Текст]"/>
      <dgm:spPr/>
      <dgm:t>
        <a:bodyPr/>
        <a:lstStyle/>
        <a:p>
          <a:pPr algn="just"/>
          <a:r>
            <a:rPr lang="en-US" dirty="0" err="1">
              <a:latin typeface="Times New Roman" panose="02020603050405020304" pitchFamily="18" charset="0"/>
              <a:cs typeface="Times New Roman" panose="02020603050405020304" pitchFamily="18" charset="0"/>
            </a:rPr>
            <a:t>talaba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rahbar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rahbarligida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mustaqil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tugallangan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ishidir</a:t>
          </a:r>
          <a:endParaRPr lang="ru-RU" dirty="0">
            <a:latin typeface="Times New Roman" panose="02020603050405020304" pitchFamily="18" charset="0"/>
            <a:cs typeface="Times New Roman" panose="02020603050405020304" pitchFamily="18" charset="0"/>
          </a:endParaRPr>
        </a:p>
      </dgm:t>
    </dgm:pt>
    <dgm:pt modelId="{E962ECC1-BE2A-4275-9F1D-FDE1520BE6A9}" type="parTrans" cxnId="{7C77B107-36C8-4515-A480-1A538EA0DE71}">
      <dgm:prSet/>
      <dgm:spPr/>
      <dgm:t>
        <a:bodyPr/>
        <a:lstStyle/>
        <a:p>
          <a:endParaRPr lang="ru-RU">
            <a:latin typeface="Times New Roman" panose="02020603050405020304" pitchFamily="18" charset="0"/>
            <a:cs typeface="Times New Roman" panose="02020603050405020304" pitchFamily="18" charset="0"/>
          </a:endParaRPr>
        </a:p>
      </dgm:t>
    </dgm:pt>
    <dgm:pt modelId="{55E2F2C2-8CFB-4ECE-B220-2E800FDC7121}" type="sibTrans" cxnId="{7C77B107-36C8-4515-A480-1A538EA0DE71}">
      <dgm:prSet/>
      <dgm:spPr/>
      <dgm:t>
        <a:bodyPr/>
        <a:lstStyle/>
        <a:p>
          <a:endParaRPr lang="ru-RU">
            <a:latin typeface="Times New Roman" panose="02020603050405020304" pitchFamily="18" charset="0"/>
            <a:cs typeface="Times New Roman" panose="02020603050405020304" pitchFamily="18" charset="0"/>
          </a:endParaRPr>
        </a:p>
      </dgm:t>
    </dgm:pt>
    <dgm:pt modelId="{E0B29A28-1E97-4881-8D99-4B80DB6ABFB4}" type="pres">
      <dgm:prSet presAssocID="{C1DED6AB-6F2B-4500-8A09-3F693035CD91}" presName="linearFlow" presStyleCnt="0">
        <dgm:presLayoutVars>
          <dgm:dir/>
          <dgm:animLvl val="lvl"/>
          <dgm:resizeHandles val="exact"/>
        </dgm:presLayoutVars>
      </dgm:prSet>
      <dgm:spPr/>
    </dgm:pt>
    <dgm:pt modelId="{0235015C-6EE7-4061-8D31-8728B156C3E5}" type="pres">
      <dgm:prSet presAssocID="{36DDABF4-0D23-49F6-9203-FDD99AB761DD}" presName="composite" presStyleCnt="0"/>
      <dgm:spPr/>
    </dgm:pt>
    <dgm:pt modelId="{C495B902-8FC3-4FF5-96B0-EA9390BB99B9}" type="pres">
      <dgm:prSet presAssocID="{36DDABF4-0D23-49F6-9203-FDD99AB761DD}" presName="parentText" presStyleLbl="alignNode1" presStyleIdx="0" presStyleCnt="1">
        <dgm:presLayoutVars>
          <dgm:chMax val="1"/>
          <dgm:bulletEnabled val="1"/>
        </dgm:presLayoutVars>
      </dgm:prSet>
      <dgm:spPr/>
    </dgm:pt>
    <dgm:pt modelId="{D1D52CC3-2C1F-40C9-BDDB-9A0B95BC6AE0}" type="pres">
      <dgm:prSet presAssocID="{36DDABF4-0D23-49F6-9203-FDD99AB761DD}" presName="descendantText" presStyleLbl="alignAcc1" presStyleIdx="0" presStyleCnt="1">
        <dgm:presLayoutVars>
          <dgm:bulletEnabled val="1"/>
        </dgm:presLayoutVars>
      </dgm:prSet>
      <dgm:spPr/>
    </dgm:pt>
  </dgm:ptLst>
  <dgm:cxnLst>
    <dgm:cxn modelId="{7C77B107-36C8-4515-A480-1A538EA0DE71}" srcId="{36DDABF4-0D23-49F6-9203-FDD99AB761DD}" destId="{5623B82B-BC7D-443D-9B4C-B6B8154CB09C}" srcOrd="0" destOrd="0" parTransId="{E962ECC1-BE2A-4275-9F1D-FDE1520BE6A9}" sibTransId="{55E2F2C2-8CFB-4ECE-B220-2E800FDC7121}"/>
    <dgm:cxn modelId="{E1D8B826-83DC-4AFD-A093-A10EEF2AF65D}" type="presOf" srcId="{5623B82B-BC7D-443D-9B4C-B6B8154CB09C}" destId="{D1D52CC3-2C1F-40C9-BDDB-9A0B95BC6AE0}" srcOrd="0" destOrd="0" presId="urn:microsoft.com/office/officeart/2005/8/layout/chevron2"/>
    <dgm:cxn modelId="{16DEAB66-6C4F-4FF4-A71A-4F855A6E8DB0}" srcId="{C1DED6AB-6F2B-4500-8A09-3F693035CD91}" destId="{36DDABF4-0D23-49F6-9203-FDD99AB761DD}" srcOrd="0" destOrd="0" parTransId="{480E1D32-028D-45C2-A929-CCA99A42A6CC}" sibTransId="{1576DD35-C149-4096-8C28-DB0998B6DA2E}"/>
    <dgm:cxn modelId="{7E7CD1E4-9F56-4015-BBC8-81789F070273}" type="presOf" srcId="{C1DED6AB-6F2B-4500-8A09-3F693035CD91}" destId="{E0B29A28-1E97-4881-8D99-4B80DB6ABFB4}" srcOrd="0" destOrd="0" presId="urn:microsoft.com/office/officeart/2005/8/layout/chevron2"/>
    <dgm:cxn modelId="{60085CEA-D61B-445D-80CE-E310AFF85CE9}" type="presOf" srcId="{36DDABF4-0D23-49F6-9203-FDD99AB761DD}" destId="{C495B902-8FC3-4FF5-96B0-EA9390BB99B9}" srcOrd="0" destOrd="0" presId="urn:microsoft.com/office/officeart/2005/8/layout/chevron2"/>
    <dgm:cxn modelId="{DBBA6AA4-9A54-40A0-A728-8FF74FE72FFD}" type="presParOf" srcId="{E0B29A28-1E97-4881-8D99-4B80DB6ABFB4}" destId="{0235015C-6EE7-4061-8D31-8728B156C3E5}" srcOrd="0" destOrd="0" presId="urn:microsoft.com/office/officeart/2005/8/layout/chevron2"/>
    <dgm:cxn modelId="{E1909C1E-CD04-4900-B82D-A3F72CC71898}" type="presParOf" srcId="{0235015C-6EE7-4061-8D31-8728B156C3E5}" destId="{C495B902-8FC3-4FF5-96B0-EA9390BB99B9}" srcOrd="0" destOrd="0" presId="urn:microsoft.com/office/officeart/2005/8/layout/chevron2"/>
    <dgm:cxn modelId="{1A6A4EDA-FE77-4973-B1E4-ADD547542822}" type="presParOf" srcId="{0235015C-6EE7-4061-8D31-8728B156C3E5}" destId="{D1D52CC3-2C1F-40C9-BDDB-9A0B95BC6AE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EA32DB4-EE11-4A7C-A5C2-33D578336179}" type="doc">
      <dgm:prSet loTypeId="urn:microsoft.com/office/officeart/2005/8/layout/pyramid2" loCatId="pyramid" qsTypeId="urn:microsoft.com/office/officeart/2005/8/quickstyle/simple1" qsCatId="simple" csTypeId="urn:microsoft.com/office/officeart/2005/8/colors/accent1_2" csCatId="accent1" phldr="1"/>
      <dgm:spPr/>
    </dgm:pt>
    <dgm:pt modelId="{CA10A655-35D7-4517-BB0B-E89053D82C88}">
      <dgm:prSet phldrT="[Текст]"/>
      <dgm:spPr/>
      <dgm:t>
        <a:bodyPr/>
        <a:lstStyle/>
        <a:p>
          <a:r>
            <a:rPr lang="en-US" dirty="0" err="1">
              <a:latin typeface="Times New Roman" panose="02020603050405020304" pitchFamily="18" charset="0"/>
              <a:cs typeface="Times New Roman" panose="02020603050405020304" pitchFamily="18" charset="0"/>
            </a:rPr>
            <a:t>mavzuni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endParaRPr lang="ru-RU" dirty="0">
            <a:latin typeface="Times New Roman" panose="02020603050405020304" pitchFamily="18" charset="0"/>
            <a:cs typeface="Times New Roman" panose="02020603050405020304" pitchFamily="18" charset="0"/>
          </a:endParaRPr>
        </a:p>
      </dgm:t>
    </dgm:pt>
    <dgm:pt modelId="{7AD98614-901B-4C28-ABC6-886BD52DED7F}" type="parTrans" cxnId="{E682BDFC-8AB3-480B-8F35-EF1EB50C5C05}">
      <dgm:prSet/>
      <dgm:spPr/>
      <dgm:t>
        <a:bodyPr/>
        <a:lstStyle/>
        <a:p>
          <a:endParaRPr lang="ru-RU">
            <a:latin typeface="Times New Roman" panose="02020603050405020304" pitchFamily="18" charset="0"/>
            <a:cs typeface="Times New Roman" panose="02020603050405020304" pitchFamily="18" charset="0"/>
          </a:endParaRPr>
        </a:p>
      </dgm:t>
    </dgm:pt>
    <dgm:pt modelId="{578F3C6C-E6E2-490F-A961-E16B2FE871F2}" type="sibTrans" cxnId="{E682BDFC-8AB3-480B-8F35-EF1EB50C5C05}">
      <dgm:prSet/>
      <dgm:spPr/>
      <dgm:t>
        <a:bodyPr/>
        <a:lstStyle/>
        <a:p>
          <a:endParaRPr lang="ru-RU">
            <a:latin typeface="Times New Roman" panose="02020603050405020304" pitchFamily="18" charset="0"/>
            <a:cs typeface="Times New Roman" panose="02020603050405020304" pitchFamily="18" charset="0"/>
          </a:endParaRPr>
        </a:p>
      </dgm:t>
    </dgm:pt>
    <dgm:pt modelId="{1AED6D37-A979-4DFD-B9EA-05CFC19B9B24}">
      <dgm:prSet phldrT="[Текст]"/>
      <dgm:spPr/>
      <dgm:t>
        <a:bodyPr/>
        <a:lstStyle/>
        <a:p>
          <a:r>
            <a:rPr lang="en-US" dirty="0" err="1">
              <a:latin typeface="Times New Roman" panose="02020603050405020304" pitchFamily="18" charset="0"/>
              <a:cs typeface="Times New Roman" panose="02020603050405020304" pitchFamily="18" charset="0"/>
            </a:rPr>
            <a:t>tegishli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to'plash</a:t>
          </a:r>
          <a:endParaRPr lang="ru-RU" dirty="0">
            <a:latin typeface="Times New Roman" panose="02020603050405020304" pitchFamily="18" charset="0"/>
            <a:cs typeface="Times New Roman" panose="02020603050405020304" pitchFamily="18" charset="0"/>
          </a:endParaRPr>
        </a:p>
      </dgm:t>
    </dgm:pt>
    <dgm:pt modelId="{E66EB684-2DF2-47F4-9DA0-27D8FDF5C41F}" type="parTrans" cxnId="{EBA8D47C-58CD-4739-8AA1-22BED18D6263}">
      <dgm:prSet/>
      <dgm:spPr/>
      <dgm:t>
        <a:bodyPr/>
        <a:lstStyle/>
        <a:p>
          <a:endParaRPr lang="ru-RU">
            <a:latin typeface="Times New Roman" panose="02020603050405020304" pitchFamily="18" charset="0"/>
            <a:cs typeface="Times New Roman" panose="02020603050405020304" pitchFamily="18" charset="0"/>
          </a:endParaRPr>
        </a:p>
      </dgm:t>
    </dgm:pt>
    <dgm:pt modelId="{E09D2C6E-ED16-4BD7-9CBD-70BF46B09D5A}" type="sibTrans" cxnId="{EBA8D47C-58CD-4739-8AA1-22BED18D6263}">
      <dgm:prSet/>
      <dgm:spPr/>
      <dgm:t>
        <a:bodyPr/>
        <a:lstStyle/>
        <a:p>
          <a:endParaRPr lang="ru-RU">
            <a:latin typeface="Times New Roman" panose="02020603050405020304" pitchFamily="18" charset="0"/>
            <a:cs typeface="Times New Roman" panose="02020603050405020304" pitchFamily="18" charset="0"/>
          </a:endParaRPr>
        </a:p>
      </dgm:t>
    </dgm:pt>
    <dgm:pt modelId="{6627EC8E-78CF-4C01-8BA7-49F518E284AC}">
      <dgm:prSet phldrT="[Текст]"/>
      <dgm:spPr/>
      <dgm:t>
        <a:bodyPr/>
        <a:lstStyle/>
        <a:p>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qabul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standartlariga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tushunarli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yozish</a:t>
          </a:r>
          <a:endParaRPr lang="ru-RU" dirty="0">
            <a:latin typeface="Times New Roman" panose="02020603050405020304" pitchFamily="18" charset="0"/>
            <a:cs typeface="Times New Roman" panose="02020603050405020304" pitchFamily="18" charset="0"/>
          </a:endParaRPr>
        </a:p>
      </dgm:t>
    </dgm:pt>
    <dgm:pt modelId="{34EC5893-98D7-47AF-98D6-8BDC82C9E1C2}" type="parTrans" cxnId="{740FC13D-A435-456B-83B6-FF96094766B2}">
      <dgm:prSet/>
      <dgm:spPr/>
      <dgm:t>
        <a:bodyPr/>
        <a:lstStyle/>
        <a:p>
          <a:endParaRPr lang="ru-RU">
            <a:latin typeface="Times New Roman" panose="02020603050405020304" pitchFamily="18" charset="0"/>
            <a:cs typeface="Times New Roman" panose="02020603050405020304" pitchFamily="18" charset="0"/>
          </a:endParaRPr>
        </a:p>
      </dgm:t>
    </dgm:pt>
    <dgm:pt modelId="{197894FA-6892-4B03-A70D-65D7E23F6130}" type="sibTrans" cxnId="{740FC13D-A435-456B-83B6-FF96094766B2}">
      <dgm:prSet/>
      <dgm:spPr/>
      <dgm:t>
        <a:bodyPr/>
        <a:lstStyle/>
        <a:p>
          <a:endParaRPr lang="ru-RU">
            <a:latin typeface="Times New Roman" panose="02020603050405020304" pitchFamily="18" charset="0"/>
            <a:cs typeface="Times New Roman" panose="02020603050405020304" pitchFamily="18" charset="0"/>
          </a:endParaRPr>
        </a:p>
      </dgm:t>
    </dgm:pt>
    <dgm:pt modelId="{3974E66D-69B0-4C21-B741-40E4825FEEC0}">
      <dgm:prSet phldrT="[Текст]"/>
      <dgm:spPr/>
      <dgm:t>
        <a:bodyPr/>
        <a:lstStyle/>
        <a:p>
          <a:r>
            <a:rPr lang="en-US" dirty="0" err="1">
              <a:latin typeface="Times New Roman" panose="02020603050405020304" pitchFamily="18" charset="0"/>
              <a:cs typeface="Times New Roman" panose="02020603050405020304" pitchFamily="18" charset="0"/>
            </a:rPr>
            <a:t>to'plangan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saralash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tizimlashtirish</a:t>
          </a:r>
          <a:endParaRPr lang="ru-RU" dirty="0">
            <a:latin typeface="Times New Roman" panose="02020603050405020304" pitchFamily="18" charset="0"/>
            <a:cs typeface="Times New Roman" panose="02020603050405020304" pitchFamily="18" charset="0"/>
          </a:endParaRPr>
        </a:p>
      </dgm:t>
    </dgm:pt>
    <dgm:pt modelId="{3260ED97-48C4-42FE-A6F0-23990CF7CD95}" type="parTrans" cxnId="{92322C85-3426-4D5E-8A2A-033CA70AF459}">
      <dgm:prSet/>
      <dgm:spPr/>
      <dgm:t>
        <a:bodyPr/>
        <a:lstStyle/>
        <a:p>
          <a:endParaRPr lang="ru-RU">
            <a:latin typeface="Times New Roman" panose="02020603050405020304" pitchFamily="18" charset="0"/>
            <a:cs typeface="Times New Roman" panose="02020603050405020304" pitchFamily="18" charset="0"/>
          </a:endParaRPr>
        </a:p>
      </dgm:t>
    </dgm:pt>
    <dgm:pt modelId="{07C61C24-521C-438B-9D50-66ACCD9479FF}" type="sibTrans" cxnId="{92322C85-3426-4D5E-8A2A-033CA70AF459}">
      <dgm:prSet/>
      <dgm:spPr/>
      <dgm:t>
        <a:bodyPr/>
        <a:lstStyle/>
        <a:p>
          <a:endParaRPr lang="ru-RU">
            <a:latin typeface="Times New Roman" panose="02020603050405020304" pitchFamily="18" charset="0"/>
            <a:cs typeface="Times New Roman" panose="02020603050405020304" pitchFamily="18" charset="0"/>
          </a:endParaRPr>
        </a:p>
      </dgm:t>
    </dgm:pt>
    <dgm:pt modelId="{43B2A6BD-D323-4CB3-B579-80553E8E41D4}" type="pres">
      <dgm:prSet presAssocID="{0EA32DB4-EE11-4A7C-A5C2-33D578336179}" presName="compositeShape" presStyleCnt="0">
        <dgm:presLayoutVars>
          <dgm:dir/>
          <dgm:resizeHandles/>
        </dgm:presLayoutVars>
      </dgm:prSet>
      <dgm:spPr/>
    </dgm:pt>
    <dgm:pt modelId="{971CDF5B-C482-452B-8E2F-01206EBCDBB0}" type="pres">
      <dgm:prSet presAssocID="{0EA32DB4-EE11-4A7C-A5C2-33D578336179}" presName="pyramid" presStyleLbl="node1" presStyleIdx="0" presStyleCnt="1"/>
      <dgm:spPr/>
    </dgm:pt>
    <dgm:pt modelId="{EEFB7E64-DF6A-48B9-9017-FA12CCF85E05}" type="pres">
      <dgm:prSet presAssocID="{0EA32DB4-EE11-4A7C-A5C2-33D578336179}" presName="theList" presStyleCnt="0"/>
      <dgm:spPr/>
    </dgm:pt>
    <dgm:pt modelId="{106A64A8-DE1B-4881-9CC4-6C52B6F58513}" type="pres">
      <dgm:prSet presAssocID="{CA10A655-35D7-4517-BB0B-E89053D82C88}" presName="aNode" presStyleLbl="fgAcc1" presStyleIdx="0" presStyleCnt="4">
        <dgm:presLayoutVars>
          <dgm:bulletEnabled val="1"/>
        </dgm:presLayoutVars>
      </dgm:prSet>
      <dgm:spPr/>
    </dgm:pt>
    <dgm:pt modelId="{7901B0B7-FE04-426D-898C-1E803C9F8322}" type="pres">
      <dgm:prSet presAssocID="{CA10A655-35D7-4517-BB0B-E89053D82C88}" presName="aSpace" presStyleCnt="0"/>
      <dgm:spPr/>
    </dgm:pt>
    <dgm:pt modelId="{6312FBDF-EB2D-4014-AF9D-6A0EA7A04AEF}" type="pres">
      <dgm:prSet presAssocID="{1AED6D37-A979-4DFD-B9EA-05CFC19B9B24}" presName="aNode" presStyleLbl="fgAcc1" presStyleIdx="1" presStyleCnt="4">
        <dgm:presLayoutVars>
          <dgm:bulletEnabled val="1"/>
        </dgm:presLayoutVars>
      </dgm:prSet>
      <dgm:spPr/>
    </dgm:pt>
    <dgm:pt modelId="{C6E3D024-C3E9-416F-AAF2-E69BFBEB7F3D}" type="pres">
      <dgm:prSet presAssocID="{1AED6D37-A979-4DFD-B9EA-05CFC19B9B24}" presName="aSpace" presStyleCnt="0"/>
      <dgm:spPr/>
    </dgm:pt>
    <dgm:pt modelId="{E73BB688-AC7E-46F7-9842-88D740397F2B}" type="pres">
      <dgm:prSet presAssocID="{3974E66D-69B0-4C21-B741-40E4825FEEC0}" presName="aNode" presStyleLbl="fgAcc1" presStyleIdx="2" presStyleCnt="4">
        <dgm:presLayoutVars>
          <dgm:bulletEnabled val="1"/>
        </dgm:presLayoutVars>
      </dgm:prSet>
      <dgm:spPr/>
    </dgm:pt>
    <dgm:pt modelId="{E42BE5F7-161C-4F82-BB76-A1D6E9FE77AF}" type="pres">
      <dgm:prSet presAssocID="{3974E66D-69B0-4C21-B741-40E4825FEEC0}" presName="aSpace" presStyleCnt="0"/>
      <dgm:spPr/>
    </dgm:pt>
    <dgm:pt modelId="{2C100C68-9C88-4E5E-BAAD-51DEABF2F9CE}" type="pres">
      <dgm:prSet presAssocID="{6627EC8E-78CF-4C01-8BA7-49F518E284AC}" presName="aNode" presStyleLbl="fgAcc1" presStyleIdx="3" presStyleCnt="4">
        <dgm:presLayoutVars>
          <dgm:bulletEnabled val="1"/>
        </dgm:presLayoutVars>
      </dgm:prSet>
      <dgm:spPr/>
    </dgm:pt>
    <dgm:pt modelId="{6A79D2CA-F528-49C6-8BCB-DE78EB3DC514}" type="pres">
      <dgm:prSet presAssocID="{6627EC8E-78CF-4C01-8BA7-49F518E284AC}" presName="aSpace" presStyleCnt="0"/>
      <dgm:spPr/>
    </dgm:pt>
  </dgm:ptLst>
  <dgm:cxnLst>
    <dgm:cxn modelId="{740FC13D-A435-456B-83B6-FF96094766B2}" srcId="{0EA32DB4-EE11-4A7C-A5C2-33D578336179}" destId="{6627EC8E-78CF-4C01-8BA7-49F518E284AC}" srcOrd="3" destOrd="0" parTransId="{34EC5893-98D7-47AF-98D6-8BDC82C9E1C2}" sibTransId="{197894FA-6892-4B03-A70D-65D7E23F6130}"/>
    <dgm:cxn modelId="{EBA8D47C-58CD-4739-8AA1-22BED18D6263}" srcId="{0EA32DB4-EE11-4A7C-A5C2-33D578336179}" destId="{1AED6D37-A979-4DFD-B9EA-05CFC19B9B24}" srcOrd="1" destOrd="0" parTransId="{E66EB684-2DF2-47F4-9DA0-27D8FDF5C41F}" sibTransId="{E09D2C6E-ED16-4BD7-9CBD-70BF46B09D5A}"/>
    <dgm:cxn modelId="{92322C85-3426-4D5E-8A2A-033CA70AF459}" srcId="{0EA32DB4-EE11-4A7C-A5C2-33D578336179}" destId="{3974E66D-69B0-4C21-B741-40E4825FEEC0}" srcOrd="2" destOrd="0" parTransId="{3260ED97-48C4-42FE-A6F0-23990CF7CD95}" sibTransId="{07C61C24-521C-438B-9D50-66ACCD9479FF}"/>
    <dgm:cxn modelId="{16043BB5-C845-4289-8E75-9D64DC52750D}" type="presOf" srcId="{3974E66D-69B0-4C21-B741-40E4825FEEC0}" destId="{E73BB688-AC7E-46F7-9842-88D740397F2B}" srcOrd="0" destOrd="0" presId="urn:microsoft.com/office/officeart/2005/8/layout/pyramid2"/>
    <dgm:cxn modelId="{6CB52DC3-4015-410E-B834-0EED48B4D88B}" type="presOf" srcId="{CA10A655-35D7-4517-BB0B-E89053D82C88}" destId="{106A64A8-DE1B-4881-9CC4-6C52B6F58513}" srcOrd="0" destOrd="0" presId="urn:microsoft.com/office/officeart/2005/8/layout/pyramid2"/>
    <dgm:cxn modelId="{51F172CF-453D-47F5-926C-C8D3797E258F}" type="presOf" srcId="{1AED6D37-A979-4DFD-B9EA-05CFC19B9B24}" destId="{6312FBDF-EB2D-4014-AF9D-6A0EA7A04AEF}" srcOrd="0" destOrd="0" presId="urn:microsoft.com/office/officeart/2005/8/layout/pyramid2"/>
    <dgm:cxn modelId="{545212D3-3991-47B7-9D12-A500B519DCF9}" type="presOf" srcId="{0EA32DB4-EE11-4A7C-A5C2-33D578336179}" destId="{43B2A6BD-D323-4CB3-B579-80553E8E41D4}" srcOrd="0" destOrd="0" presId="urn:microsoft.com/office/officeart/2005/8/layout/pyramid2"/>
    <dgm:cxn modelId="{288C94EA-77E7-4E23-B245-758B63B9D6D7}" type="presOf" srcId="{6627EC8E-78CF-4C01-8BA7-49F518E284AC}" destId="{2C100C68-9C88-4E5E-BAAD-51DEABF2F9CE}" srcOrd="0" destOrd="0" presId="urn:microsoft.com/office/officeart/2005/8/layout/pyramid2"/>
    <dgm:cxn modelId="{E682BDFC-8AB3-480B-8F35-EF1EB50C5C05}" srcId="{0EA32DB4-EE11-4A7C-A5C2-33D578336179}" destId="{CA10A655-35D7-4517-BB0B-E89053D82C88}" srcOrd="0" destOrd="0" parTransId="{7AD98614-901B-4C28-ABC6-886BD52DED7F}" sibTransId="{578F3C6C-E6E2-490F-A961-E16B2FE871F2}"/>
    <dgm:cxn modelId="{13334D6C-0F06-427E-AB1F-DD63027827DC}" type="presParOf" srcId="{43B2A6BD-D323-4CB3-B579-80553E8E41D4}" destId="{971CDF5B-C482-452B-8E2F-01206EBCDBB0}" srcOrd="0" destOrd="0" presId="urn:microsoft.com/office/officeart/2005/8/layout/pyramid2"/>
    <dgm:cxn modelId="{D215033D-598B-4A40-8924-45DB5F3FB82B}" type="presParOf" srcId="{43B2A6BD-D323-4CB3-B579-80553E8E41D4}" destId="{EEFB7E64-DF6A-48B9-9017-FA12CCF85E05}" srcOrd="1" destOrd="0" presId="urn:microsoft.com/office/officeart/2005/8/layout/pyramid2"/>
    <dgm:cxn modelId="{D42F29A2-505D-42B3-BC92-8F5FC175C047}" type="presParOf" srcId="{EEFB7E64-DF6A-48B9-9017-FA12CCF85E05}" destId="{106A64A8-DE1B-4881-9CC4-6C52B6F58513}" srcOrd="0" destOrd="0" presId="urn:microsoft.com/office/officeart/2005/8/layout/pyramid2"/>
    <dgm:cxn modelId="{1A1C2E5C-3AB4-4479-B64C-1FE144B52A30}" type="presParOf" srcId="{EEFB7E64-DF6A-48B9-9017-FA12CCF85E05}" destId="{7901B0B7-FE04-426D-898C-1E803C9F8322}" srcOrd="1" destOrd="0" presId="urn:microsoft.com/office/officeart/2005/8/layout/pyramid2"/>
    <dgm:cxn modelId="{096B59AC-AF99-48CA-8DA3-AE71F69A4415}" type="presParOf" srcId="{EEFB7E64-DF6A-48B9-9017-FA12CCF85E05}" destId="{6312FBDF-EB2D-4014-AF9D-6A0EA7A04AEF}" srcOrd="2" destOrd="0" presId="urn:microsoft.com/office/officeart/2005/8/layout/pyramid2"/>
    <dgm:cxn modelId="{01D971DB-3349-4FB1-A54A-B2D71D2F781F}" type="presParOf" srcId="{EEFB7E64-DF6A-48B9-9017-FA12CCF85E05}" destId="{C6E3D024-C3E9-416F-AAF2-E69BFBEB7F3D}" srcOrd="3" destOrd="0" presId="urn:microsoft.com/office/officeart/2005/8/layout/pyramid2"/>
    <dgm:cxn modelId="{56B70B54-8D60-47D0-913D-A5AEFFA6590C}" type="presParOf" srcId="{EEFB7E64-DF6A-48B9-9017-FA12CCF85E05}" destId="{E73BB688-AC7E-46F7-9842-88D740397F2B}" srcOrd="4" destOrd="0" presId="urn:microsoft.com/office/officeart/2005/8/layout/pyramid2"/>
    <dgm:cxn modelId="{867F4D4D-F7F3-4E50-973C-743C85675A69}" type="presParOf" srcId="{EEFB7E64-DF6A-48B9-9017-FA12CCF85E05}" destId="{E42BE5F7-161C-4F82-BB76-A1D6E9FE77AF}" srcOrd="5" destOrd="0" presId="urn:microsoft.com/office/officeart/2005/8/layout/pyramid2"/>
    <dgm:cxn modelId="{DFA7459F-5F51-4F14-AD75-1F9D64AD3EC6}" type="presParOf" srcId="{EEFB7E64-DF6A-48B9-9017-FA12CCF85E05}" destId="{2C100C68-9C88-4E5E-BAAD-51DEABF2F9CE}" srcOrd="6" destOrd="0" presId="urn:microsoft.com/office/officeart/2005/8/layout/pyramid2"/>
    <dgm:cxn modelId="{F9CEB75E-DC9B-44E7-86B0-B95BAA8DEEA6}" type="presParOf" srcId="{EEFB7E64-DF6A-48B9-9017-FA12CCF85E05}" destId="{6A79D2CA-F528-49C6-8BCB-DE78EB3DC514}"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CA1670A-32B4-424B-A758-53409F1EEE1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AFB01910-C45B-4433-BE64-120E48594703}">
      <dgm:prSet phldrT="[Текст]"/>
      <dgm:spPr/>
      <dgm:t>
        <a:bodyPr/>
        <a:lstStyle/>
        <a:p>
          <a:r>
            <a:rPr lang="en-US" b="1" dirty="0" err="1">
              <a:latin typeface="Times New Roman" panose="02020603050405020304" pitchFamily="18" charset="0"/>
              <a:cs typeface="Times New Roman" panose="02020603050405020304" pitchFamily="18" charset="0"/>
            </a:rPr>
            <a:t>Kurs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yozish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bosqichlari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quyidagilarni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o'z</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ichiga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oladi</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dgm:t>
    </dgm:pt>
    <dgm:pt modelId="{A8223B61-A969-4B18-BFE0-644F98BE0349}" type="parTrans" cxnId="{AB7B91A6-1505-4ACA-99A0-514E1FF025A7}">
      <dgm:prSet/>
      <dgm:spPr/>
      <dgm:t>
        <a:bodyPr/>
        <a:lstStyle/>
        <a:p>
          <a:endParaRPr lang="ru-RU">
            <a:latin typeface="Times New Roman" panose="02020603050405020304" pitchFamily="18" charset="0"/>
            <a:cs typeface="Times New Roman" panose="02020603050405020304" pitchFamily="18" charset="0"/>
          </a:endParaRPr>
        </a:p>
      </dgm:t>
    </dgm:pt>
    <dgm:pt modelId="{B02B061E-EBB1-447F-BD55-4B342C4D72BE}" type="sibTrans" cxnId="{AB7B91A6-1505-4ACA-99A0-514E1FF025A7}">
      <dgm:prSet/>
      <dgm:spPr/>
      <dgm:t>
        <a:bodyPr/>
        <a:lstStyle/>
        <a:p>
          <a:endParaRPr lang="ru-RU">
            <a:latin typeface="Times New Roman" panose="02020603050405020304" pitchFamily="18" charset="0"/>
            <a:cs typeface="Times New Roman" panose="02020603050405020304" pitchFamily="18" charset="0"/>
          </a:endParaRPr>
        </a:p>
      </dgm:t>
    </dgm:pt>
    <dgm:pt modelId="{CF6DB543-E30F-4718-AAE3-F472F3666AFF}">
      <dgm:prSet phldrT="[Текст]"/>
      <dgm:spPr/>
      <dgm:t>
        <a:bodyPr/>
        <a:lstStyle/>
        <a:p>
          <a:pPr>
            <a:buSzPts val="1000"/>
            <a:buFont typeface="Symbol" panose="05050102010706020507" pitchFamily="18" charset="2"/>
            <a:buChar char=""/>
          </a:pPr>
          <a:r>
            <a:rPr lang="ru-RU" dirty="0" err="1">
              <a:latin typeface="Times New Roman" panose="02020603050405020304" pitchFamily="18" charset="0"/>
              <a:cs typeface="Times New Roman" panose="02020603050405020304" pitchFamily="18" charset="0"/>
            </a:rPr>
            <a:t>mavzu</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tanlash</a:t>
          </a:r>
          <a:r>
            <a:rPr lang="ru-RU" dirty="0">
              <a:latin typeface="Times New Roman" panose="02020603050405020304" pitchFamily="18" charset="0"/>
              <a:cs typeface="Times New Roman" panose="02020603050405020304" pitchFamily="18" charset="0"/>
            </a:rPr>
            <a:t>.</a:t>
          </a:r>
        </a:p>
      </dgm:t>
    </dgm:pt>
    <dgm:pt modelId="{94F64F9E-EEB0-4D06-846D-95C103570798}" type="parTrans" cxnId="{3422C88B-7C2A-422B-87BD-20468275E140}">
      <dgm:prSet/>
      <dgm:spPr/>
      <dgm:t>
        <a:bodyPr/>
        <a:lstStyle/>
        <a:p>
          <a:endParaRPr lang="ru-RU">
            <a:latin typeface="Times New Roman" panose="02020603050405020304" pitchFamily="18" charset="0"/>
            <a:cs typeface="Times New Roman" panose="02020603050405020304" pitchFamily="18" charset="0"/>
          </a:endParaRPr>
        </a:p>
      </dgm:t>
    </dgm:pt>
    <dgm:pt modelId="{38AE35D2-99F9-45F9-8F42-825CABB5F1FD}" type="sibTrans" cxnId="{3422C88B-7C2A-422B-87BD-20468275E140}">
      <dgm:prSet/>
      <dgm:spPr/>
      <dgm:t>
        <a:bodyPr/>
        <a:lstStyle/>
        <a:p>
          <a:endParaRPr lang="ru-RU">
            <a:latin typeface="Times New Roman" panose="02020603050405020304" pitchFamily="18" charset="0"/>
            <a:cs typeface="Times New Roman" panose="02020603050405020304" pitchFamily="18" charset="0"/>
          </a:endParaRPr>
        </a:p>
      </dgm:t>
    </dgm:pt>
    <dgm:pt modelId="{70C54325-A545-4C2F-B25D-2853AA47F5D3}">
      <dgm:prSet/>
      <dgm:spPr/>
      <dgm:t>
        <a:bodyPr/>
        <a:lstStyle/>
        <a:p>
          <a:pPr>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reja tuzish.</a:t>
          </a:r>
        </a:p>
      </dgm:t>
    </dgm:pt>
    <dgm:pt modelId="{5E872B0E-A079-4C2C-BEB1-358FB19CFA9A}" type="parTrans" cxnId="{248AB5C8-48FC-47EE-945B-46DE0317F441}">
      <dgm:prSet/>
      <dgm:spPr/>
      <dgm:t>
        <a:bodyPr/>
        <a:lstStyle/>
        <a:p>
          <a:endParaRPr lang="ru-RU">
            <a:latin typeface="Times New Roman" panose="02020603050405020304" pitchFamily="18" charset="0"/>
            <a:cs typeface="Times New Roman" panose="02020603050405020304" pitchFamily="18" charset="0"/>
          </a:endParaRPr>
        </a:p>
      </dgm:t>
    </dgm:pt>
    <dgm:pt modelId="{E69A7474-3AC7-4A6E-81CC-0B930EE092B1}" type="sibTrans" cxnId="{248AB5C8-48FC-47EE-945B-46DE0317F441}">
      <dgm:prSet/>
      <dgm:spPr/>
      <dgm:t>
        <a:bodyPr/>
        <a:lstStyle/>
        <a:p>
          <a:endParaRPr lang="ru-RU">
            <a:latin typeface="Times New Roman" panose="02020603050405020304" pitchFamily="18" charset="0"/>
            <a:cs typeface="Times New Roman" panose="02020603050405020304" pitchFamily="18" charset="0"/>
          </a:endParaRPr>
        </a:p>
      </dgm:t>
    </dgm:pt>
    <dgm:pt modelId="{131A7F06-1C26-46EF-8B19-E6BF7963E89D}">
      <dgm:prSet/>
      <dgm:spPr/>
      <dgm:t>
        <a:bodyPr/>
        <a:lstStyle/>
        <a:p>
          <a:pPr>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materiallar yig'ish.</a:t>
          </a:r>
        </a:p>
      </dgm:t>
    </dgm:pt>
    <dgm:pt modelId="{347DE129-4333-45F9-ACA5-3F002E6F645C}" type="parTrans" cxnId="{400E7160-6BE0-4EBC-8C69-58F2F70B8B3C}">
      <dgm:prSet/>
      <dgm:spPr/>
      <dgm:t>
        <a:bodyPr/>
        <a:lstStyle/>
        <a:p>
          <a:endParaRPr lang="ru-RU">
            <a:latin typeface="Times New Roman" panose="02020603050405020304" pitchFamily="18" charset="0"/>
            <a:cs typeface="Times New Roman" panose="02020603050405020304" pitchFamily="18" charset="0"/>
          </a:endParaRPr>
        </a:p>
      </dgm:t>
    </dgm:pt>
    <dgm:pt modelId="{129CC059-CD2E-4F26-ADD8-8D97BB3AE156}" type="sibTrans" cxnId="{400E7160-6BE0-4EBC-8C69-58F2F70B8B3C}">
      <dgm:prSet/>
      <dgm:spPr/>
      <dgm:t>
        <a:bodyPr/>
        <a:lstStyle/>
        <a:p>
          <a:endParaRPr lang="ru-RU">
            <a:latin typeface="Times New Roman" panose="02020603050405020304" pitchFamily="18" charset="0"/>
            <a:cs typeface="Times New Roman" panose="02020603050405020304" pitchFamily="18" charset="0"/>
          </a:endParaRPr>
        </a:p>
      </dgm:t>
    </dgm:pt>
    <dgm:pt modelId="{16ABF5E3-B64C-48AE-9A0B-A074708C4AEB}">
      <dgm:prSet/>
      <dgm:spPr/>
      <dgm:t>
        <a:bodyPr/>
        <a:lstStyle/>
        <a:p>
          <a:pPr>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matnning dastlabki </a:t>
          </a:r>
          <a:r>
            <a:rPr lang="en-US">
              <a:latin typeface="Times New Roman" panose="02020603050405020304" pitchFamily="18" charset="0"/>
              <a:cs typeface="Times New Roman" panose="02020603050405020304" pitchFamily="18" charset="0"/>
            </a:rPr>
            <a:t>shakl</a:t>
          </a:r>
          <a:r>
            <a:rPr lang="ru-RU">
              <a:latin typeface="Times New Roman" panose="02020603050405020304" pitchFamily="18" charset="0"/>
              <a:cs typeface="Times New Roman" panose="02020603050405020304" pitchFamily="18" charset="0"/>
            </a:rPr>
            <a:t>ini yozish.</a:t>
          </a:r>
        </a:p>
      </dgm:t>
    </dgm:pt>
    <dgm:pt modelId="{319360A4-BA20-47E8-8A1F-E6CEDF58F158}" type="parTrans" cxnId="{CFBF5D77-E59E-4F20-A32A-32C5C5F3D17D}">
      <dgm:prSet/>
      <dgm:spPr/>
      <dgm:t>
        <a:bodyPr/>
        <a:lstStyle/>
        <a:p>
          <a:endParaRPr lang="ru-RU">
            <a:latin typeface="Times New Roman" panose="02020603050405020304" pitchFamily="18" charset="0"/>
            <a:cs typeface="Times New Roman" panose="02020603050405020304" pitchFamily="18" charset="0"/>
          </a:endParaRPr>
        </a:p>
      </dgm:t>
    </dgm:pt>
    <dgm:pt modelId="{6595DD06-32E7-4C37-92FB-0385421B8833}" type="sibTrans" cxnId="{CFBF5D77-E59E-4F20-A32A-32C5C5F3D17D}">
      <dgm:prSet/>
      <dgm:spPr/>
      <dgm:t>
        <a:bodyPr/>
        <a:lstStyle/>
        <a:p>
          <a:endParaRPr lang="ru-RU">
            <a:latin typeface="Times New Roman" panose="02020603050405020304" pitchFamily="18" charset="0"/>
            <a:cs typeface="Times New Roman" panose="02020603050405020304" pitchFamily="18" charset="0"/>
          </a:endParaRPr>
        </a:p>
      </dgm:t>
    </dgm:pt>
    <dgm:pt modelId="{A721B474-3D85-4E78-96E5-1CF1E3521696}">
      <dgm:prSet/>
      <dgm:spPr/>
      <dgm:t>
        <a:bodyPr/>
        <a:lstStyle/>
        <a:p>
          <a:pPr>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kerakli qo'shimcha va o'zgartirishlarni kiritish.</a:t>
          </a:r>
          <a:endParaRPr lang="ru-RU">
            <a:latin typeface="Times New Roman" panose="02020603050405020304" pitchFamily="18" charset="0"/>
            <a:cs typeface="Times New Roman" panose="02020603050405020304" pitchFamily="18" charset="0"/>
          </a:endParaRPr>
        </a:p>
      </dgm:t>
    </dgm:pt>
    <dgm:pt modelId="{0A33CBCA-0E17-4BAF-AE1D-EA00F2C4343A}" type="parTrans" cxnId="{111BB2CC-A239-4D71-B4B4-1D9F301E2618}">
      <dgm:prSet/>
      <dgm:spPr/>
      <dgm:t>
        <a:bodyPr/>
        <a:lstStyle/>
        <a:p>
          <a:endParaRPr lang="ru-RU">
            <a:latin typeface="Times New Roman" panose="02020603050405020304" pitchFamily="18" charset="0"/>
            <a:cs typeface="Times New Roman" panose="02020603050405020304" pitchFamily="18" charset="0"/>
          </a:endParaRPr>
        </a:p>
      </dgm:t>
    </dgm:pt>
    <dgm:pt modelId="{B93A67A3-5C14-4487-9A67-01DBFDCB998E}" type="sibTrans" cxnId="{111BB2CC-A239-4D71-B4B4-1D9F301E2618}">
      <dgm:prSet/>
      <dgm:spPr/>
      <dgm:t>
        <a:bodyPr/>
        <a:lstStyle/>
        <a:p>
          <a:endParaRPr lang="ru-RU">
            <a:latin typeface="Times New Roman" panose="02020603050405020304" pitchFamily="18" charset="0"/>
            <a:cs typeface="Times New Roman" panose="02020603050405020304" pitchFamily="18" charset="0"/>
          </a:endParaRPr>
        </a:p>
      </dgm:t>
    </dgm:pt>
    <dgm:pt modelId="{A9D7F55E-BC67-41D6-8E3F-DE6A9EEB804C}">
      <dgm:prSet/>
      <dgm:spPr/>
      <dgm:t>
        <a:bodyPr/>
        <a:lstStyle/>
        <a:p>
          <a:pPr>
            <a:buSzPts val="1000"/>
            <a:buFont typeface="Symbol" panose="05050102010706020507" pitchFamily="18" charset="2"/>
            <a:buChar char=""/>
          </a:pPr>
          <a:r>
            <a:rPr lang="ru-RU" dirty="0" err="1">
              <a:latin typeface="Times New Roman" panose="02020603050405020304" pitchFamily="18" charset="0"/>
              <a:cs typeface="Times New Roman" panose="02020603050405020304" pitchFamily="18" charset="0"/>
            </a:rPr>
            <a:t>matnni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loyihalash</a:t>
          </a:r>
          <a:r>
            <a:rPr lang="ru-RU" dirty="0">
              <a:latin typeface="Times New Roman" panose="02020603050405020304" pitchFamily="18" charset="0"/>
              <a:cs typeface="Times New Roman" panose="02020603050405020304" pitchFamily="18" charset="0"/>
            </a:rPr>
            <a:t>.</a:t>
          </a:r>
        </a:p>
      </dgm:t>
    </dgm:pt>
    <dgm:pt modelId="{6D4C145D-FA4C-4293-938D-A1BE158F5828}" type="parTrans" cxnId="{FE51A8A5-F86F-4780-8342-D8281E55E5E8}">
      <dgm:prSet/>
      <dgm:spPr/>
      <dgm:t>
        <a:bodyPr/>
        <a:lstStyle/>
        <a:p>
          <a:endParaRPr lang="ru-RU">
            <a:latin typeface="Times New Roman" panose="02020603050405020304" pitchFamily="18" charset="0"/>
            <a:cs typeface="Times New Roman" panose="02020603050405020304" pitchFamily="18" charset="0"/>
          </a:endParaRPr>
        </a:p>
      </dgm:t>
    </dgm:pt>
    <dgm:pt modelId="{30937585-ED57-4798-8523-20D631BB1A18}" type="sibTrans" cxnId="{FE51A8A5-F86F-4780-8342-D8281E55E5E8}">
      <dgm:prSet/>
      <dgm:spPr/>
      <dgm:t>
        <a:bodyPr/>
        <a:lstStyle/>
        <a:p>
          <a:endParaRPr lang="ru-RU">
            <a:latin typeface="Times New Roman" panose="02020603050405020304" pitchFamily="18" charset="0"/>
            <a:cs typeface="Times New Roman" panose="02020603050405020304" pitchFamily="18" charset="0"/>
          </a:endParaRPr>
        </a:p>
      </dgm:t>
    </dgm:pt>
    <dgm:pt modelId="{3ADAC483-7F9C-40C9-8506-BD26968B348F}" type="pres">
      <dgm:prSet presAssocID="{DCA1670A-32B4-424B-A758-53409F1EEE1B}" presName="Name0" presStyleCnt="0">
        <dgm:presLayoutVars>
          <dgm:dir/>
          <dgm:animLvl val="lvl"/>
          <dgm:resizeHandles val="exact"/>
        </dgm:presLayoutVars>
      </dgm:prSet>
      <dgm:spPr/>
    </dgm:pt>
    <dgm:pt modelId="{DFB3861D-8331-411F-958F-DA35688F34D9}" type="pres">
      <dgm:prSet presAssocID="{AFB01910-C45B-4433-BE64-120E48594703}" presName="composite" presStyleCnt="0"/>
      <dgm:spPr/>
    </dgm:pt>
    <dgm:pt modelId="{7C7E3D6B-8713-4144-AA92-0CBDAB40AC67}" type="pres">
      <dgm:prSet presAssocID="{AFB01910-C45B-4433-BE64-120E48594703}" presName="parTx" presStyleLbl="alignNode1" presStyleIdx="0" presStyleCnt="1">
        <dgm:presLayoutVars>
          <dgm:chMax val="0"/>
          <dgm:chPref val="0"/>
          <dgm:bulletEnabled val="1"/>
        </dgm:presLayoutVars>
      </dgm:prSet>
      <dgm:spPr/>
    </dgm:pt>
    <dgm:pt modelId="{BBB6C614-2EF5-4414-9C4E-C1759B72DA9A}" type="pres">
      <dgm:prSet presAssocID="{AFB01910-C45B-4433-BE64-120E48594703}" presName="desTx" presStyleLbl="alignAccFollowNode1" presStyleIdx="0" presStyleCnt="1">
        <dgm:presLayoutVars>
          <dgm:bulletEnabled val="1"/>
        </dgm:presLayoutVars>
      </dgm:prSet>
      <dgm:spPr/>
    </dgm:pt>
  </dgm:ptLst>
  <dgm:cxnLst>
    <dgm:cxn modelId="{1153905B-1F45-42E5-AE2F-48B361CFF4BC}" type="presOf" srcId="{DCA1670A-32B4-424B-A758-53409F1EEE1B}" destId="{3ADAC483-7F9C-40C9-8506-BD26968B348F}" srcOrd="0" destOrd="0" presId="urn:microsoft.com/office/officeart/2005/8/layout/hList1"/>
    <dgm:cxn modelId="{400E7160-6BE0-4EBC-8C69-58F2F70B8B3C}" srcId="{AFB01910-C45B-4433-BE64-120E48594703}" destId="{131A7F06-1C26-46EF-8B19-E6BF7963E89D}" srcOrd="2" destOrd="0" parTransId="{347DE129-4333-45F9-ACA5-3F002E6F645C}" sibTransId="{129CC059-CD2E-4F26-ADD8-8D97BB3AE156}"/>
    <dgm:cxn modelId="{FB7D3747-DE28-4699-B653-79AE2DF46E7A}" type="presOf" srcId="{16ABF5E3-B64C-48AE-9A0B-A074708C4AEB}" destId="{BBB6C614-2EF5-4414-9C4E-C1759B72DA9A}" srcOrd="0" destOrd="3" presId="urn:microsoft.com/office/officeart/2005/8/layout/hList1"/>
    <dgm:cxn modelId="{713F7971-11D6-4550-A7AA-2D809B875B55}" type="presOf" srcId="{70C54325-A545-4C2F-B25D-2853AA47F5D3}" destId="{BBB6C614-2EF5-4414-9C4E-C1759B72DA9A}" srcOrd="0" destOrd="1" presId="urn:microsoft.com/office/officeart/2005/8/layout/hList1"/>
    <dgm:cxn modelId="{CFBF5D77-E59E-4F20-A32A-32C5C5F3D17D}" srcId="{AFB01910-C45B-4433-BE64-120E48594703}" destId="{16ABF5E3-B64C-48AE-9A0B-A074708C4AEB}" srcOrd="3" destOrd="0" parTransId="{319360A4-BA20-47E8-8A1F-E6CEDF58F158}" sibTransId="{6595DD06-32E7-4C37-92FB-0385421B8833}"/>
    <dgm:cxn modelId="{3422C88B-7C2A-422B-87BD-20468275E140}" srcId="{AFB01910-C45B-4433-BE64-120E48594703}" destId="{CF6DB543-E30F-4718-AAE3-F472F3666AFF}" srcOrd="0" destOrd="0" parTransId="{94F64F9E-EEB0-4D06-846D-95C103570798}" sibTransId="{38AE35D2-99F9-45F9-8F42-825CABB5F1FD}"/>
    <dgm:cxn modelId="{FE51A8A5-F86F-4780-8342-D8281E55E5E8}" srcId="{AFB01910-C45B-4433-BE64-120E48594703}" destId="{A9D7F55E-BC67-41D6-8E3F-DE6A9EEB804C}" srcOrd="5" destOrd="0" parTransId="{6D4C145D-FA4C-4293-938D-A1BE158F5828}" sibTransId="{30937585-ED57-4798-8523-20D631BB1A18}"/>
    <dgm:cxn modelId="{AB7B91A6-1505-4ACA-99A0-514E1FF025A7}" srcId="{DCA1670A-32B4-424B-A758-53409F1EEE1B}" destId="{AFB01910-C45B-4433-BE64-120E48594703}" srcOrd="0" destOrd="0" parTransId="{A8223B61-A969-4B18-BFE0-644F98BE0349}" sibTransId="{B02B061E-EBB1-447F-BD55-4B342C4D72BE}"/>
    <dgm:cxn modelId="{162276AA-A626-4238-BE0A-D02291F01BB1}" type="presOf" srcId="{A721B474-3D85-4E78-96E5-1CF1E3521696}" destId="{BBB6C614-2EF5-4414-9C4E-C1759B72DA9A}" srcOrd="0" destOrd="4" presId="urn:microsoft.com/office/officeart/2005/8/layout/hList1"/>
    <dgm:cxn modelId="{3B5FB4B6-BB9B-471B-9913-EA522562EA11}" type="presOf" srcId="{A9D7F55E-BC67-41D6-8E3F-DE6A9EEB804C}" destId="{BBB6C614-2EF5-4414-9C4E-C1759B72DA9A}" srcOrd="0" destOrd="5" presId="urn:microsoft.com/office/officeart/2005/8/layout/hList1"/>
    <dgm:cxn modelId="{A8866AC4-3CAD-4503-9E72-9EC389DB1D8D}" type="presOf" srcId="{AFB01910-C45B-4433-BE64-120E48594703}" destId="{7C7E3D6B-8713-4144-AA92-0CBDAB40AC67}" srcOrd="0" destOrd="0" presId="urn:microsoft.com/office/officeart/2005/8/layout/hList1"/>
    <dgm:cxn modelId="{248AB5C8-48FC-47EE-945B-46DE0317F441}" srcId="{AFB01910-C45B-4433-BE64-120E48594703}" destId="{70C54325-A545-4C2F-B25D-2853AA47F5D3}" srcOrd="1" destOrd="0" parTransId="{5E872B0E-A079-4C2C-BEB1-358FB19CFA9A}" sibTransId="{E69A7474-3AC7-4A6E-81CC-0B930EE092B1}"/>
    <dgm:cxn modelId="{111BB2CC-A239-4D71-B4B4-1D9F301E2618}" srcId="{AFB01910-C45B-4433-BE64-120E48594703}" destId="{A721B474-3D85-4E78-96E5-1CF1E3521696}" srcOrd="4" destOrd="0" parTransId="{0A33CBCA-0E17-4BAF-AE1D-EA00F2C4343A}" sibTransId="{B93A67A3-5C14-4487-9A67-01DBFDCB998E}"/>
    <dgm:cxn modelId="{5E6D54D1-9310-4F94-A1B5-FED9D4D73324}" type="presOf" srcId="{131A7F06-1C26-46EF-8B19-E6BF7963E89D}" destId="{BBB6C614-2EF5-4414-9C4E-C1759B72DA9A}" srcOrd="0" destOrd="2" presId="urn:microsoft.com/office/officeart/2005/8/layout/hList1"/>
    <dgm:cxn modelId="{73DD74DC-A339-4D4E-A6D4-81852DF4B062}" type="presOf" srcId="{CF6DB543-E30F-4718-AAE3-F472F3666AFF}" destId="{BBB6C614-2EF5-4414-9C4E-C1759B72DA9A}" srcOrd="0" destOrd="0" presId="urn:microsoft.com/office/officeart/2005/8/layout/hList1"/>
    <dgm:cxn modelId="{1C0DB53E-6AB6-43FF-BC29-8C0A978BA506}" type="presParOf" srcId="{3ADAC483-7F9C-40C9-8506-BD26968B348F}" destId="{DFB3861D-8331-411F-958F-DA35688F34D9}" srcOrd="0" destOrd="0" presId="urn:microsoft.com/office/officeart/2005/8/layout/hList1"/>
    <dgm:cxn modelId="{49D1F9BC-341F-471F-BD50-710A60FFBD49}" type="presParOf" srcId="{DFB3861D-8331-411F-958F-DA35688F34D9}" destId="{7C7E3D6B-8713-4144-AA92-0CBDAB40AC67}" srcOrd="0" destOrd="0" presId="urn:microsoft.com/office/officeart/2005/8/layout/hList1"/>
    <dgm:cxn modelId="{5B7D3A9E-BAB5-4294-ADFC-A3078153CFCD}" type="presParOf" srcId="{DFB3861D-8331-411F-958F-DA35688F34D9}" destId="{BBB6C614-2EF5-4414-9C4E-C1759B72DA9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C9C6032-3F35-43FA-B2C4-B575A9F3188C}"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ru-RU"/>
        </a:p>
      </dgm:t>
    </dgm:pt>
    <dgm:pt modelId="{C08B9A02-1DD2-49A0-8FD5-494C32D8EDB9}">
      <dgm:prSet phldrT="[Текст]"/>
      <dgm:spPr/>
      <dgm:t>
        <a:bodyPr/>
        <a:lstStyle/>
        <a:p>
          <a:pPr algn="just"/>
          <a:r>
            <a:rPr lang="en-US" dirty="0" err="1">
              <a:latin typeface="Times New Roman" panose="02020603050405020304" pitchFamily="18" charset="0"/>
              <a:cs typeface="Times New Roman" panose="02020603050405020304" pitchFamily="18" charset="0"/>
            </a:rPr>
            <a:t>tanlangan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dolzarbligini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darajasi</a:t>
          </a:r>
          <a:endParaRPr lang="ru-RU" dirty="0">
            <a:latin typeface="Times New Roman" panose="02020603050405020304" pitchFamily="18" charset="0"/>
            <a:cs typeface="Times New Roman" panose="02020603050405020304" pitchFamily="18" charset="0"/>
          </a:endParaRPr>
        </a:p>
      </dgm:t>
    </dgm:pt>
    <dgm:pt modelId="{F45793B8-E9FF-4055-A2F7-E654ADD05EF6}" type="parTrans" cxnId="{403C73DD-7191-4185-898F-3256B05FCA0C}">
      <dgm:prSet/>
      <dgm:spPr/>
      <dgm:t>
        <a:bodyPr/>
        <a:lstStyle/>
        <a:p>
          <a:pPr algn="just"/>
          <a:endParaRPr lang="ru-RU">
            <a:latin typeface="Times New Roman" panose="02020603050405020304" pitchFamily="18" charset="0"/>
            <a:cs typeface="Times New Roman" panose="02020603050405020304" pitchFamily="18" charset="0"/>
          </a:endParaRPr>
        </a:p>
      </dgm:t>
    </dgm:pt>
    <dgm:pt modelId="{446A200F-D995-49AE-9673-1DF7C3A67DB0}" type="sibTrans" cxnId="{403C73DD-7191-4185-898F-3256B05FCA0C}">
      <dgm:prSet/>
      <dgm:spPr/>
      <dgm:t>
        <a:bodyPr/>
        <a:lstStyle/>
        <a:p>
          <a:pPr algn="just"/>
          <a:endParaRPr lang="ru-RU">
            <a:latin typeface="Times New Roman" panose="02020603050405020304" pitchFamily="18" charset="0"/>
            <a:cs typeface="Times New Roman" panose="02020603050405020304" pitchFamily="18" charset="0"/>
          </a:endParaRPr>
        </a:p>
      </dgm:t>
    </dgm:pt>
    <dgm:pt modelId="{B4A40DF6-1E5A-4AA4-BF22-F4E0B821332F}">
      <dgm:prSet phldrT="[Текст]"/>
      <dgm:spPr/>
      <dgm:t>
        <a:bodyPr/>
        <a:lstStyle/>
        <a:p>
          <a:pPr algn="just"/>
          <a:r>
            <a:rPr lang="en-US" dirty="0" err="1">
              <a:latin typeface="Times New Roman" panose="02020603050405020304" pitchFamily="18" charset="0"/>
              <a:cs typeface="Times New Roman" panose="02020603050405020304" pitchFamily="18" charset="0"/>
            </a:rPr>
            <a:t>nima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a:t>
          </a:r>
          <a:endParaRPr lang="ru-RU" dirty="0">
            <a:latin typeface="Times New Roman" panose="02020603050405020304" pitchFamily="18" charset="0"/>
            <a:cs typeface="Times New Roman" panose="02020603050405020304" pitchFamily="18" charset="0"/>
          </a:endParaRPr>
        </a:p>
      </dgm:t>
    </dgm:pt>
    <dgm:pt modelId="{5B6F774D-BD21-4A0F-B912-2768B16C35D2}" type="parTrans" cxnId="{E52BBBDF-BE16-4203-86DF-66404E7986D9}">
      <dgm:prSet/>
      <dgm:spPr/>
      <dgm:t>
        <a:bodyPr/>
        <a:lstStyle/>
        <a:p>
          <a:pPr algn="just"/>
          <a:endParaRPr lang="ru-RU">
            <a:latin typeface="Times New Roman" panose="02020603050405020304" pitchFamily="18" charset="0"/>
            <a:cs typeface="Times New Roman" panose="02020603050405020304" pitchFamily="18" charset="0"/>
          </a:endParaRPr>
        </a:p>
      </dgm:t>
    </dgm:pt>
    <dgm:pt modelId="{DDB76D6C-127A-4D11-8BF2-D0736480FDD0}" type="sibTrans" cxnId="{E52BBBDF-BE16-4203-86DF-66404E7986D9}">
      <dgm:prSet/>
      <dgm:spPr/>
      <dgm:t>
        <a:bodyPr/>
        <a:lstStyle/>
        <a:p>
          <a:pPr algn="just"/>
          <a:endParaRPr lang="ru-RU">
            <a:latin typeface="Times New Roman" panose="02020603050405020304" pitchFamily="18" charset="0"/>
            <a:cs typeface="Times New Roman" panose="02020603050405020304" pitchFamily="18" charset="0"/>
          </a:endParaRPr>
        </a:p>
      </dgm:t>
    </dgm:pt>
    <dgm:pt modelId="{517DA550-CB99-4169-83D5-6F017721C63D}">
      <dgm:prSet phldrT="[Текст]"/>
      <dgm:spPr/>
      <dgm:t>
        <a:bodyPr/>
        <a:lstStyle/>
        <a:p>
          <a:pPr algn="just"/>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endParaRPr lang="ru-RU" dirty="0">
            <a:latin typeface="Times New Roman" panose="02020603050405020304" pitchFamily="18" charset="0"/>
            <a:cs typeface="Times New Roman" panose="02020603050405020304" pitchFamily="18" charset="0"/>
          </a:endParaRPr>
        </a:p>
      </dgm:t>
    </dgm:pt>
    <dgm:pt modelId="{F5D9B5AF-49D8-46B9-883C-861F52B4CF64}" type="parTrans" cxnId="{AEC66492-2912-490D-9A71-6A173AFCD763}">
      <dgm:prSet/>
      <dgm:spPr/>
      <dgm:t>
        <a:bodyPr/>
        <a:lstStyle/>
        <a:p>
          <a:pPr algn="just"/>
          <a:endParaRPr lang="ru-RU">
            <a:latin typeface="Times New Roman" panose="02020603050405020304" pitchFamily="18" charset="0"/>
            <a:cs typeface="Times New Roman" panose="02020603050405020304" pitchFamily="18" charset="0"/>
          </a:endParaRPr>
        </a:p>
      </dgm:t>
    </dgm:pt>
    <dgm:pt modelId="{F7B2BBE2-7A36-488D-9B99-CF4FC6DB7A6C}" type="sibTrans" cxnId="{AEC66492-2912-490D-9A71-6A173AFCD763}">
      <dgm:prSet/>
      <dgm:spPr/>
      <dgm:t>
        <a:bodyPr/>
        <a:lstStyle/>
        <a:p>
          <a:pPr algn="just"/>
          <a:endParaRPr lang="ru-RU">
            <a:latin typeface="Times New Roman" panose="02020603050405020304" pitchFamily="18" charset="0"/>
            <a:cs typeface="Times New Roman" panose="02020603050405020304" pitchFamily="18" charset="0"/>
          </a:endParaRPr>
        </a:p>
      </dgm:t>
    </dgm:pt>
    <dgm:pt modelId="{EA80269B-4CDA-4A6B-AD0F-99EBB90EBBF1}">
      <dgm:prSet phldrT="[Текст]"/>
      <dgm:spPr/>
      <dgm:t>
        <a:bodyPr/>
        <a:lstStyle/>
        <a:p>
          <a:pPr algn="just"/>
          <a:r>
            <a:rPr lang="en-US" dirty="0" err="1">
              <a:latin typeface="Times New Roman" panose="02020603050405020304" pitchFamily="18" charset="0"/>
              <a:cs typeface="Times New Roman" panose="02020603050405020304" pitchFamily="18" charset="0"/>
            </a:rPr>
            <a:t>adabiy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axborot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manbalari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sanab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o'tish</a:t>
          </a:r>
          <a:endParaRPr lang="ru-RU" dirty="0">
            <a:latin typeface="Times New Roman" panose="02020603050405020304" pitchFamily="18" charset="0"/>
            <a:cs typeface="Times New Roman" panose="02020603050405020304" pitchFamily="18" charset="0"/>
          </a:endParaRPr>
        </a:p>
      </dgm:t>
    </dgm:pt>
    <dgm:pt modelId="{A6F1D2E2-61A6-4F3E-AB5F-BD3AFF019A5D}" type="parTrans" cxnId="{3F771CB6-903A-4F69-949A-628F910B6491}">
      <dgm:prSet/>
      <dgm:spPr/>
      <dgm:t>
        <a:bodyPr/>
        <a:lstStyle/>
        <a:p>
          <a:pPr algn="just"/>
          <a:endParaRPr lang="ru-RU">
            <a:latin typeface="Times New Roman" panose="02020603050405020304" pitchFamily="18" charset="0"/>
            <a:cs typeface="Times New Roman" panose="02020603050405020304" pitchFamily="18" charset="0"/>
          </a:endParaRPr>
        </a:p>
      </dgm:t>
    </dgm:pt>
    <dgm:pt modelId="{CF615DB8-21E4-469A-ACF9-E2BF2CA64334}" type="sibTrans" cxnId="{3F771CB6-903A-4F69-949A-628F910B6491}">
      <dgm:prSet/>
      <dgm:spPr/>
      <dgm:t>
        <a:bodyPr/>
        <a:lstStyle/>
        <a:p>
          <a:pPr algn="just"/>
          <a:endParaRPr lang="ru-RU">
            <a:latin typeface="Times New Roman" panose="02020603050405020304" pitchFamily="18" charset="0"/>
            <a:cs typeface="Times New Roman" panose="02020603050405020304" pitchFamily="18" charset="0"/>
          </a:endParaRPr>
        </a:p>
      </dgm:t>
    </dgm:pt>
    <dgm:pt modelId="{435B30CA-CBF1-492F-8627-5443E554F122}" type="pres">
      <dgm:prSet presAssocID="{4C9C6032-3F35-43FA-B2C4-B575A9F3188C}" presName="Name0" presStyleCnt="0">
        <dgm:presLayoutVars>
          <dgm:chMax val="7"/>
          <dgm:dir/>
          <dgm:animLvl val="lvl"/>
          <dgm:resizeHandles val="exact"/>
        </dgm:presLayoutVars>
      </dgm:prSet>
      <dgm:spPr/>
    </dgm:pt>
    <dgm:pt modelId="{0E26ECBF-E1B2-42FE-BA90-C525DCB892E0}" type="pres">
      <dgm:prSet presAssocID="{C08B9A02-1DD2-49A0-8FD5-494C32D8EDB9}" presName="circle1" presStyleLbl="node1" presStyleIdx="0" presStyleCnt="4"/>
      <dgm:spPr/>
    </dgm:pt>
    <dgm:pt modelId="{66F0E313-2A16-4DD4-A9BC-5404C04B362B}" type="pres">
      <dgm:prSet presAssocID="{C08B9A02-1DD2-49A0-8FD5-494C32D8EDB9}" presName="space" presStyleCnt="0"/>
      <dgm:spPr/>
    </dgm:pt>
    <dgm:pt modelId="{1885367B-0C71-45FC-9472-13E88EB393E1}" type="pres">
      <dgm:prSet presAssocID="{C08B9A02-1DD2-49A0-8FD5-494C32D8EDB9}" presName="rect1" presStyleLbl="alignAcc1" presStyleIdx="0" presStyleCnt="4"/>
      <dgm:spPr/>
    </dgm:pt>
    <dgm:pt modelId="{E23385D9-2594-46DB-8F27-2CF153FF5C07}" type="pres">
      <dgm:prSet presAssocID="{B4A40DF6-1E5A-4AA4-BF22-F4E0B821332F}" presName="vertSpace2" presStyleLbl="node1" presStyleIdx="0" presStyleCnt="4"/>
      <dgm:spPr/>
    </dgm:pt>
    <dgm:pt modelId="{CFEDAF46-59C4-437E-BA91-9A2B0DDA8056}" type="pres">
      <dgm:prSet presAssocID="{B4A40DF6-1E5A-4AA4-BF22-F4E0B821332F}" presName="circle2" presStyleLbl="node1" presStyleIdx="1" presStyleCnt="4"/>
      <dgm:spPr/>
    </dgm:pt>
    <dgm:pt modelId="{206368D7-B12B-4B39-86F8-D4D733DEDCA2}" type="pres">
      <dgm:prSet presAssocID="{B4A40DF6-1E5A-4AA4-BF22-F4E0B821332F}" presName="rect2" presStyleLbl="alignAcc1" presStyleIdx="1" presStyleCnt="4"/>
      <dgm:spPr/>
    </dgm:pt>
    <dgm:pt modelId="{80297CE4-EC9B-4F87-9816-51241127E2EC}" type="pres">
      <dgm:prSet presAssocID="{517DA550-CB99-4169-83D5-6F017721C63D}" presName="vertSpace3" presStyleLbl="node1" presStyleIdx="1" presStyleCnt="4"/>
      <dgm:spPr/>
    </dgm:pt>
    <dgm:pt modelId="{859FAB2A-98C5-42B2-AE5D-062AA2F1D1D1}" type="pres">
      <dgm:prSet presAssocID="{517DA550-CB99-4169-83D5-6F017721C63D}" presName="circle3" presStyleLbl="node1" presStyleIdx="2" presStyleCnt="4"/>
      <dgm:spPr/>
    </dgm:pt>
    <dgm:pt modelId="{100FEFC2-DF3C-4E77-9C8C-F9CD53E66907}" type="pres">
      <dgm:prSet presAssocID="{517DA550-CB99-4169-83D5-6F017721C63D}" presName="rect3" presStyleLbl="alignAcc1" presStyleIdx="2" presStyleCnt="4"/>
      <dgm:spPr/>
    </dgm:pt>
    <dgm:pt modelId="{E3C9905C-DA09-40AD-BD79-23ACC8B5F7CE}" type="pres">
      <dgm:prSet presAssocID="{EA80269B-4CDA-4A6B-AD0F-99EBB90EBBF1}" presName="vertSpace4" presStyleLbl="node1" presStyleIdx="2" presStyleCnt="4"/>
      <dgm:spPr/>
    </dgm:pt>
    <dgm:pt modelId="{6BD57EA7-43F7-4084-A24D-B2E3DC95589C}" type="pres">
      <dgm:prSet presAssocID="{EA80269B-4CDA-4A6B-AD0F-99EBB90EBBF1}" presName="circle4" presStyleLbl="node1" presStyleIdx="3" presStyleCnt="4"/>
      <dgm:spPr/>
    </dgm:pt>
    <dgm:pt modelId="{787A97A3-10FA-4DD2-8D54-752396E03F35}" type="pres">
      <dgm:prSet presAssocID="{EA80269B-4CDA-4A6B-AD0F-99EBB90EBBF1}" presName="rect4" presStyleLbl="alignAcc1" presStyleIdx="3" presStyleCnt="4"/>
      <dgm:spPr/>
    </dgm:pt>
    <dgm:pt modelId="{D8C33A9F-17AC-451C-A8C2-AD7DE13BE8B4}" type="pres">
      <dgm:prSet presAssocID="{C08B9A02-1DD2-49A0-8FD5-494C32D8EDB9}" presName="rect1ParTxNoCh" presStyleLbl="alignAcc1" presStyleIdx="3" presStyleCnt="4">
        <dgm:presLayoutVars>
          <dgm:chMax val="1"/>
          <dgm:bulletEnabled val="1"/>
        </dgm:presLayoutVars>
      </dgm:prSet>
      <dgm:spPr/>
    </dgm:pt>
    <dgm:pt modelId="{1F5B251B-043C-49BB-81B6-5D9AC1DCC4B1}" type="pres">
      <dgm:prSet presAssocID="{B4A40DF6-1E5A-4AA4-BF22-F4E0B821332F}" presName="rect2ParTxNoCh" presStyleLbl="alignAcc1" presStyleIdx="3" presStyleCnt="4">
        <dgm:presLayoutVars>
          <dgm:chMax val="1"/>
          <dgm:bulletEnabled val="1"/>
        </dgm:presLayoutVars>
      </dgm:prSet>
      <dgm:spPr/>
    </dgm:pt>
    <dgm:pt modelId="{ADE792F9-31BA-47F8-9D43-569EF641CAA7}" type="pres">
      <dgm:prSet presAssocID="{517DA550-CB99-4169-83D5-6F017721C63D}" presName="rect3ParTxNoCh" presStyleLbl="alignAcc1" presStyleIdx="3" presStyleCnt="4">
        <dgm:presLayoutVars>
          <dgm:chMax val="1"/>
          <dgm:bulletEnabled val="1"/>
        </dgm:presLayoutVars>
      </dgm:prSet>
      <dgm:spPr/>
    </dgm:pt>
    <dgm:pt modelId="{A983D496-B64D-4FA4-827C-90409E67DEE9}" type="pres">
      <dgm:prSet presAssocID="{EA80269B-4CDA-4A6B-AD0F-99EBB90EBBF1}" presName="rect4ParTxNoCh" presStyleLbl="alignAcc1" presStyleIdx="3" presStyleCnt="4">
        <dgm:presLayoutVars>
          <dgm:chMax val="1"/>
          <dgm:bulletEnabled val="1"/>
        </dgm:presLayoutVars>
      </dgm:prSet>
      <dgm:spPr/>
    </dgm:pt>
  </dgm:ptLst>
  <dgm:cxnLst>
    <dgm:cxn modelId="{EEF5F07D-3D8A-4190-813B-69FA063D5429}" type="presOf" srcId="{4C9C6032-3F35-43FA-B2C4-B575A9F3188C}" destId="{435B30CA-CBF1-492F-8627-5443E554F122}" srcOrd="0" destOrd="0" presId="urn:microsoft.com/office/officeart/2005/8/layout/target3"/>
    <dgm:cxn modelId="{AEC66492-2912-490D-9A71-6A173AFCD763}" srcId="{4C9C6032-3F35-43FA-B2C4-B575A9F3188C}" destId="{517DA550-CB99-4169-83D5-6F017721C63D}" srcOrd="2" destOrd="0" parTransId="{F5D9B5AF-49D8-46B9-883C-861F52B4CF64}" sibTransId="{F7B2BBE2-7A36-488D-9B99-CF4FC6DB7A6C}"/>
    <dgm:cxn modelId="{3A134894-EBE9-4F15-ADF5-7EB6DC03F6D0}" type="presOf" srcId="{EA80269B-4CDA-4A6B-AD0F-99EBB90EBBF1}" destId="{A983D496-B64D-4FA4-827C-90409E67DEE9}" srcOrd="1" destOrd="0" presId="urn:microsoft.com/office/officeart/2005/8/layout/target3"/>
    <dgm:cxn modelId="{EEBD42A5-5141-41AA-933E-7153070289C4}" type="presOf" srcId="{517DA550-CB99-4169-83D5-6F017721C63D}" destId="{100FEFC2-DF3C-4E77-9C8C-F9CD53E66907}" srcOrd="0" destOrd="0" presId="urn:microsoft.com/office/officeart/2005/8/layout/target3"/>
    <dgm:cxn modelId="{7D6BDBA9-617F-45EF-904F-A22F197C3C24}" type="presOf" srcId="{C08B9A02-1DD2-49A0-8FD5-494C32D8EDB9}" destId="{D8C33A9F-17AC-451C-A8C2-AD7DE13BE8B4}" srcOrd="1" destOrd="0" presId="urn:microsoft.com/office/officeart/2005/8/layout/target3"/>
    <dgm:cxn modelId="{E5C285B1-3EF8-46F9-BAD0-ABAAC17A021F}" type="presOf" srcId="{C08B9A02-1DD2-49A0-8FD5-494C32D8EDB9}" destId="{1885367B-0C71-45FC-9472-13E88EB393E1}" srcOrd="0" destOrd="0" presId="urn:microsoft.com/office/officeart/2005/8/layout/target3"/>
    <dgm:cxn modelId="{3F771CB6-903A-4F69-949A-628F910B6491}" srcId="{4C9C6032-3F35-43FA-B2C4-B575A9F3188C}" destId="{EA80269B-4CDA-4A6B-AD0F-99EBB90EBBF1}" srcOrd="3" destOrd="0" parTransId="{A6F1D2E2-61A6-4F3E-AB5F-BD3AFF019A5D}" sibTransId="{CF615DB8-21E4-469A-ACF9-E2BF2CA64334}"/>
    <dgm:cxn modelId="{E06B83BD-950B-4A5F-A420-10CC974F6C48}" type="presOf" srcId="{EA80269B-4CDA-4A6B-AD0F-99EBB90EBBF1}" destId="{787A97A3-10FA-4DD2-8D54-752396E03F35}" srcOrd="0" destOrd="0" presId="urn:microsoft.com/office/officeart/2005/8/layout/target3"/>
    <dgm:cxn modelId="{528A00C1-262A-4371-848C-4AC093D8F15E}" type="presOf" srcId="{B4A40DF6-1E5A-4AA4-BF22-F4E0B821332F}" destId="{1F5B251B-043C-49BB-81B6-5D9AC1DCC4B1}" srcOrd="1" destOrd="0" presId="urn:microsoft.com/office/officeart/2005/8/layout/target3"/>
    <dgm:cxn modelId="{4A2DD4CE-C1E5-4813-AB70-DA43ED7953A5}" type="presOf" srcId="{517DA550-CB99-4169-83D5-6F017721C63D}" destId="{ADE792F9-31BA-47F8-9D43-569EF641CAA7}" srcOrd="1" destOrd="0" presId="urn:microsoft.com/office/officeart/2005/8/layout/target3"/>
    <dgm:cxn modelId="{403C73DD-7191-4185-898F-3256B05FCA0C}" srcId="{4C9C6032-3F35-43FA-B2C4-B575A9F3188C}" destId="{C08B9A02-1DD2-49A0-8FD5-494C32D8EDB9}" srcOrd="0" destOrd="0" parTransId="{F45793B8-E9FF-4055-A2F7-E654ADD05EF6}" sibTransId="{446A200F-D995-49AE-9673-1DF7C3A67DB0}"/>
    <dgm:cxn modelId="{E52BBBDF-BE16-4203-86DF-66404E7986D9}" srcId="{4C9C6032-3F35-43FA-B2C4-B575A9F3188C}" destId="{B4A40DF6-1E5A-4AA4-BF22-F4E0B821332F}" srcOrd="1" destOrd="0" parTransId="{5B6F774D-BD21-4A0F-B912-2768B16C35D2}" sibTransId="{DDB76D6C-127A-4D11-8BF2-D0736480FDD0}"/>
    <dgm:cxn modelId="{A00878E7-E418-4A67-B7BE-8C189B8841D5}" type="presOf" srcId="{B4A40DF6-1E5A-4AA4-BF22-F4E0B821332F}" destId="{206368D7-B12B-4B39-86F8-D4D733DEDCA2}" srcOrd="0" destOrd="0" presId="urn:microsoft.com/office/officeart/2005/8/layout/target3"/>
    <dgm:cxn modelId="{7DB5A918-EAEE-498A-96A6-904D12FBFA5B}" type="presParOf" srcId="{435B30CA-CBF1-492F-8627-5443E554F122}" destId="{0E26ECBF-E1B2-42FE-BA90-C525DCB892E0}" srcOrd="0" destOrd="0" presId="urn:microsoft.com/office/officeart/2005/8/layout/target3"/>
    <dgm:cxn modelId="{AE29F684-6DFF-43A4-9F29-EB08313D576D}" type="presParOf" srcId="{435B30CA-CBF1-492F-8627-5443E554F122}" destId="{66F0E313-2A16-4DD4-A9BC-5404C04B362B}" srcOrd="1" destOrd="0" presId="urn:microsoft.com/office/officeart/2005/8/layout/target3"/>
    <dgm:cxn modelId="{AED68BEF-5C1E-4B00-8208-1D3E8AFA1C8E}" type="presParOf" srcId="{435B30CA-CBF1-492F-8627-5443E554F122}" destId="{1885367B-0C71-45FC-9472-13E88EB393E1}" srcOrd="2" destOrd="0" presId="urn:microsoft.com/office/officeart/2005/8/layout/target3"/>
    <dgm:cxn modelId="{18E03563-AF41-406D-AFEA-D50DE536938F}" type="presParOf" srcId="{435B30CA-CBF1-492F-8627-5443E554F122}" destId="{E23385D9-2594-46DB-8F27-2CF153FF5C07}" srcOrd="3" destOrd="0" presId="urn:microsoft.com/office/officeart/2005/8/layout/target3"/>
    <dgm:cxn modelId="{94EEFA08-214B-4BB8-A302-8C12E288E57E}" type="presParOf" srcId="{435B30CA-CBF1-492F-8627-5443E554F122}" destId="{CFEDAF46-59C4-437E-BA91-9A2B0DDA8056}" srcOrd="4" destOrd="0" presId="urn:microsoft.com/office/officeart/2005/8/layout/target3"/>
    <dgm:cxn modelId="{85D1FC54-0616-48F5-B68D-C585AC7A26CD}" type="presParOf" srcId="{435B30CA-CBF1-492F-8627-5443E554F122}" destId="{206368D7-B12B-4B39-86F8-D4D733DEDCA2}" srcOrd="5" destOrd="0" presId="urn:microsoft.com/office/officeart/2005/8/layout/target3"/>
    <dgm:cxn modelId="{47DFBDB3-16BC-4CA9-8E23-ECAF58337C2F}" type="presParOf" srcId="{435B30CA-CBF1-492F-8627-5443E554F122}" destId="{80297CE4-EC9B-4F87-9816-51241127E2EC}" srcOrd="6" destOrd="0" presId="urn:microsoft.com/office/officeart/2005/8/layout/target3"/>
    <dgm:cxn modelId="{3461C65F-05ED-4FC5-92A2-F45965ED6AE8}" type="presParOf" srcId="{435B30CA-CBF1-492F-8627-5443E554F122}" destId="{859FAB2A-98C5-42B2-AE5D-062AA2F1D1D1}" srcOrd="7" destOrd="0" presId="urn:microsoft.com/office/officeart/2005/8/layout/target3"/>
    <dgm:cxn modelId="{1159DD8D-DE3E-4C56-9C3D-2DFB52FF4EA5}" type="presParOf" srcId="{435B30CA-CBF1-492F-8627-5443E554F122}" destId="{100FEFC2-DF3C-4E77-9C8C-F9CD53E66907}" srcOrd="8" destOrd="0" presId="urn:microsoft.com/office/officeart/2005/8/layout/target3"/>
    <dgm:cxn modelId="{BC20A74B-42F4-4C9E-B652-3C53C50CD548}" type="presParOf" srcId="{435B30CA-CBF1-492F-8627-5443E554F122}" destId="{E3C9905C-DA09-40AD-BD79-23ACC8B5F7CE}" srcOrd="9" destOrd="0" presId="urn:microsoft.com/office/officeart/2005/8/layout/target3"/>
    <dgm:cxn modelId="{EC4FF790-A377-4B2C-AC14-DA7FFEF34B2D}" type="presParOf" srcId="{435B30CA-CBF1-492F-8627-5443E554F122}" destId="{6BD57EA7-43F7-4084-A24D-B2E3DC95589C}" srcOrd="10" destOrd="0" presId="urn:microsoft.com/office/officeart/2005/8/layout/target3"/>
    <dgm:cxn modelId="{55EE180A-A315-459D-B173-152E28AD09E8}" type="presParOf" srcId="{435B30CA-CBF1-492F-8627-5443E554F122}" destId="{787A97A3-10FA-4DD2-8D54-752396E03F35}" srcOrd="11" destOrd="0" presId="urn:microsoft.com/office/officeart/2005/8/layout/target3"/>
    <dgm:cxn modelId="{BC81EE0C-5287-42DE-BC4A-57EA98865BCA}" type="presParOf" srcId="{435B30CA-CBF1-492F-8627-5443E554F122}" destId="{D8C33A9F-17AC-451C-A8C2-AD7DE13BE8B4}" srcOrd="12" destOrd="0" presId="urn:microsoft.com/office/officeart/2005/8/layout/target3"/>
    <dgm:cxn modelId="{39BB329E-D853-4F52-96B0-116CF64607A6}" type="presParOf" srcId="{435B30CA-CBF1-492F-8627-5443E554F122}" destId="{1F5B251B-043C-49BB-81B6-5D9AC1DCC4B1}" srcOrd="13" destOrd="0" presId="urn:microsoft.com/office/officeart/2005/8/layout/target3"/>
    <dgm:cxn modelId="{13741218-D198-4E84-9E3B-74F5B4FD853A}" type="presParOf" srcId="{435B30CA-CBF1-492F-8627-5443E554F122}" destId="{ADE792F9-31BA-47F8-9D43-569EF641CAA7}" srcOrd="14" destOrd="0" presId="urn:microsoft.com/office/officeart/2005/8/layout/target3"/>
    <dgm:cxn modelId="{F88033C6-4C66-446F-8EC4-C98E4166BC89}" type="presParOf" srcId="{435B30CA-CBF1-492F-8627-5443E554F122}" destId="{A983D496-B64D-4FA4-827C-90409E67DEE9}"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ECE32B0-88DC-4C06-829E-8102DA92DD7B}"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13E08AE2-CF76-40C1-958B-23143EEA1FB7}">
      <dgm:prSet phldrT="[Текст]"/>
      <dgm:spPr/>
      <dgm:t>
        <a:bodyPr/>
        <a:lstStyle/>
        <a:p>
          <a:pPr algn="just"/>
          <a:r>
            <a:rPr lang="en-US" dirty="0" err="1">
              <a:latin typeface="Times New Roman" panose="02020603050405020304" pitchFamily="18" charset="0"/>
              <a:cs typeface="Times New Roman" panose="02020603050405020304" pitchFamily="18" charset="0"/>
            </a:rPr>
            <a:t>An'anaga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birinchi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bag'ishlanadi</a:t>
          </a:r>
          <a:endParaRPr lang="ru-RU" dirty="0">
            <a:latin typeface="Times New Roman" panose="02020603050405020304" pitchFamily="18" charset="0"/>
            <a:cs typeface="Times New Roman" panose="02020603050405020304" pitchFamily="18" charset="0"/>
          </a:endParaRPr>
        </a:p>
      </dgm:t>
    </dgm:pt>
    <dgm:pt modelId="{1999765C-D348-439D-8DE4-4DD983369024}" type="parTrans" cxnId="{9C40F84E-D3D7-48C6-87D4-01DB02944369}">
      <dgm:prSet/>
      <dgm:spPr/>
      <dgm:t>
        <a:bodyPr/>
        <a:lstStyle/>
        <a:p>
          <a:pPr algn="just"/>
          <a:endParaRPr lang="ru-RU">
            <a:latin typeface="Times New Roman" panose="02020603050405020304" pitchFamily="18" charset="0"/>
            <a:cs typeface="Times New Roman" panose="02020603050405020304" pitchFamily="18" charset="0"/>
          </a:endParaRPr>
        </a:p>
      </dgm:t>
    </dgm:pt>
    <dgm:pt modelId="{1CA492E6-5FE4-4380-9D5A-7FF5E221702B}" type="sibTrans" cxnId="{9C40F84E-D3D7-48C6-87D4-01DB02944369}">
      <dgm:prSet/>
      <dgm:spPr/>
      <dgm:t>
        <a:bodyPr/>
        <a:lstStyle/>
        <a:p>
          <a:pPr algn="just"/>
          <a:endParaRPr lang="ru-RU">
            <a:latin typeface="Times New Roman" panose="02020603050405020304" pitchFamily="18" charset="0"/>
            <a:cs typeface="Times New Roman" panose="02020603050405020304" pitchFamily="18" charset="0"/>
          </a:endParaRPr>
        </a:p>
      </dgm:t>
    </dgm:pt>
    <dgm:pt modelId="{00BBD019-583B-40C3-BCF9-ABEBA6C819A0}">
      <dgm:prSet phldrT="[Текст]"/>
      <dgm:spPr/>
      <dgm:t>
        <a:bodyPr/>
        <a:lstStyle/>
        <a:p>
          <a:pPr algn="just"/>
          <a:r>
            <a:rPr lang="en-US" dirty="0">
              <a:latin typeface="Times New Roman" panose="02020603050405020304" pitchFamily="18" charset="0"/>
              <a:cs typeface="Times New Roman" panose="02020603050405020304" pitchFamily="18" charset="0"/>
            </a:rPr>
            <a:t>Bu </a:t>
          </a:r>
          <a:r>
            <a:rPr lang="en-US" dirty="0" err="1">
              <a:latin typeface="Times New Roman" panose="02020603050405020304" pitchFamily="18" charset="0"/>
              <a:cs typeface="Times New Roman" panose="02020603050405020304" pitchFamily="18" charset="0"/>
            </a:rPr>
            <a:t>yerda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ochib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iqtisodiy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amaliyotdagi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yondashuvlar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tanqidiy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chiqiladi</a:t>
          </a:r>
          <a:endParaRPr lang="ru-RU" dirty="0">
            <a:latin typeface="Times New Roman" panose="02020603050405020304" pitchFamily="18" charset="0"/>
            <a:cs typeface="Times New Roman" panose="02020603050405020304" pitchFamily="18" charset="0"/>
          </a:endParaRPr>
        </a:p>
      </dgm:t>
    </dgm:pt>
    <dgm:pt modelId="{8E0716C5-CB15-4CA5-9616-C1545E2FF14F}" type="parTrans" cxnId="{FD85F511-7285-4259-A488-D5B253A46167}">
      <dgm:prSet/>
      <dgm:spPr/>
      <dgm:t>
        <a:bodyPr/>
        <a:lstStyle/>
        <a:p>
          <a:pPr algn="just"/>
          <a:endParaRPr lang="ru-RU">
            <a:latin typeface="Times New Roman" panose="02020603050405020304" pitchFamily="18" charset="0"/>
            <a:cs typeface="Times New Roman" panose="02020603050405020304" pitchFamily="18" charset="0"/>
          </a:endParaRPr>
        </a:p>
      </dgm:t>
    </dgm:pt>
    <dgm:pt modelId="{C53A88F9-833E-4D8F-AF97-F2936EC74A3E}" type="sibTrans" cxnId="{FD85F511-7285-4259-A488-D5B253A46167}">
      <dgm:prSet/>
      <dgm:spPr/>
      <dgm:t>
        <a:bodyPr/>
        <a:lstStyle/>
        <a:p>
          <a:pPr algn="just"/>
          <a:endParaRPr lang="ru-RU">
            <a:latin typeface="Times New Roman" panose="02020603050405020304" pitchFamily="18" charset="0"/>
            <a:cs typeface="Times New Roman" panose="02020603050405020304" pitchFamily="18" charset="0"/>
          </a:endParaRPr>
        </a:p>
      </dgm:t>
    </dgm:pt>
    <dgm:pt modelId="{98436B6F-373D-4B4F-98F3-1D0E34A4CEF9}">
      <dgm:prSet phldrT="[Текст]"/>
      <dgm:spPr/>
      <dgm:t>
        <a:bodyPr/>
        <a:lstStyle/>
        <a:p>
          <a:pPr algn="just"/>
          <a:r>
            <a:rPr lang="en-US" dirty="0" err="1">
              <a:latin typeface="Times New Roman" panose="02020603050405020304" pitchFamily="18" charset="0"/>
              <a:cs typeface="Times New Roman" panose="02020603050405020304" pitchFamily="18" charset="0"/>
            </a:rPr>
            <a:t>Ikkinchi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masalaning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a:t>
          </a:r>
          <a:endParaRPr lang="ru-RU" dirty="0">
            <a:latin typeface="Times New Roman" panose="02020603050405020304" pitchFamily="18" charset="0"/>
            <a:cs typeface="Times New Roman" panose="02020603050405020304" pitchFamily="18" charset="0"/>
          </a:endParaRPr>
        </a:p>
      </dgm:t>
    </dgm:pt>
    <dgm:pt modelId="{BFCE67A5-888B-4EBF-B246-888587FB645E}" type="parTrans" cxnId="{575E187D-53DA-427D-B219-F6ED8D706551}">
      <dgm:prSet/>
      <dgm:spPr/>
      <dgm:t>
        <a:bodyPr/>
        <a:lstStyle/>
        <a:p>
          <a:pPr algn="just"/>
          <a:endParaRPr lang="ru-RU">
            <a:latin typeface="Times New Roman" panose="02020603050405020304" pitchFamily="18" charset="0"/>
            <a:cs typeface="Times New Roman" panose="02020603050405020304" pitchFamily="18" charset="0"/>
          </a:endParaRPr>
        </a:p>
      </dgm:t>
    </dgm:pt>
    <dgm:pt modelId="{EE4C50A7-4545-45AC-9927-22EF1939ACE9}" type="sibTrans" cxnId="{575E187D-53DA-427D-B219-F6ED8D706551}">
      <dgm:prSet/>
      <dgm:spPr/>
      <dgm:t>
        <a:bodyPr/>
        <a:lstStyle/>
        <a:p>
          <a:pPr algn="just"/>
          <a:endParaRPr lang="ru-RU">
            <a:latin typeface="Times New Roman" panose="02020603050405020304" pitchFamily="18" charset="0"/>
            <a:cs typeface="Times New Roman" panose="02020603050405020304" pitchFamily="18" charset="0"/>
          </a:endParaRPr>
        </a:p>
      </dgm:t>
    </dgm:pt>
    <dgm:pt modelId="{2C80B221-02F4-4E4C-8CFD-79B8F10CCF14}">
      <dgm:prSet phldrT="[Текст]"/>
      <dgm:spPr/>
      <dgm:t>
        <a:bodyPr/>
        <a:lstStyle/>
        <a:p>
          <a:pPr algn="just"/>
          <a:r>
            <a:rPr lang="en-US" dirty="0" err="1">
              <a:latin typeface="Times New Roman" panose="02020603050405020304" pitchFamily="18" charset="0"/>
              <a:cs typeface="Times New Roman" panose="02020603050405020304" pitchFamily="18" charset="0"/>
            </a:rPr>
            <a:t>shu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sohadagi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qiyinchiliklar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kamchiliklar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chiqiladi</a:t>
          </a:r>
          <a:endParaRPr lang="ru-RU" dirty="0">
            <a:latin typeface="Times New Roman" panose="02020603050405020304" pitchFamily="18" charset="0"/>
            <a:cs typeface="Times New Roman" panose="02020603050405020304" pitchFamily="18" charset="0"/>
          </a:endParaRPr>
        </a:p>
      </dgm:t>
    </dgm:pt>
    <dgm:pt modelId="{D3EB6420-D0B6-48F5-923B-7E23B97AD147}" type="parTrans" cxnId="{83A239A6-D97A-483F-B0D6-A8F6BC5CD57E}">
      <dgm:prSet/>
      <dgm:spPr/>
      <dgm:t>
        <a:bodyPr/>
        <a:lstStyle/>
        <a:p>
          <a:pPr algn="just"/>
          <a:endParaRPr lang="ru-RU">
            <a:latin typeface="Times New Roman" panose="02020603050405020304" pitchFamily="18" charset="0"/>
            <a:cs typeface="Times New Roman" panose="02020603050405020304" pitchFamily="18" charset="0"/>
          </a:endParaRPr>
        </a:p>
      </dgm:t>
    </dgm:pt>
    <dgm:pt modelId="{550BEA72-DDF6-47F4-B37D-86A1CFC36DDC}" type="sibTrans" cxnId="{83A239A6-D97A-483F-B0D6-A8F6BC5CD57E}">
      <dgm:prSet/>
      <dgm:spPr/>
      <dgm:t>
        <a:bodyPr/>
        <a:lstStyle/>
        <a:p>
          <a:pPr algn="just"/>
          <a:endParaRPr lang="ru-RU">
            <a:latin typeface="Times New Roman" panose="02020603050405020304" pitchFamily="18" charset="0"/>
            <a:cs typeface="Times New Roman" panose="02020603050405020304" pitchFamily="18" charset="0"/>
          </a:endParaRPr>
        </a:p>
      </dgm:t>
    </dgm:pt>
    <dgm:pt modelId="{DD8BD8EA-4468-44BD-8B67-D87C6EB2499F}">
      <dgm:prSet phldrT="[Текст]"/>
      <dgm:spPr/>
      <dgm:t>
        <a:bodyPr/>
        <a:lstStyle/>
        <a:p>
          <a:pPr algn="just"/>
          <a:r>
            <a:rPr lang="en-US" dirty="0" err="1">
              <a:latin typeface="Times New Roman" panose="02020603050405020304" pitchFamily="18" charset="0"/>
              <a:cs typeface="Times New Roman" panose="02020603050405020304" pitchFamily="18" charset="0"/>
            </a:rPr>
            <a:t>Uchinchi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2A79FB28-EF6E-43CA-A179-176A462D23D1}" type="parTrans" cxnId="{BAF18838-EA00-4664-90E0-2636B7F9E6EE}">
      <dgm:prSet/>
      <dgm:spPr/>
      <dgm:t>
        <a:bodyPr/>
        <a:lstStyle/>
        <a:p>
          <a:pPr algn="just"/>
          <a:endParaRPr lang="ru-RU">
            <a:latin typeface="Times New Roman" panose="02020603050405020304" pitchFamily="18" charset="0"/>
            <a:cs typeface="Times New Roman" panose="02020603050405020304" pitchFamily="18" charset="0"/>
          </a:endParaRPr>
        </a:p>
      </dgm:t>
    </dgm:pt>
    <dgm:pt modelId="{CDD04F07-CB09-442F-9CDA-6F8518ECD325}" type="sibTrans" cxnId="{BAF18838-EA00-4664-90E0-2636B7F9E6EE}">
      <dgm:prSet/>
      <dgm:spPr/>
      <dgm:t>
        <a:bodyPr/>
        <a:lstStyle/>
        <a:p>
          <a:pPr algn="just"/>
          <a:endParaRPr lang="ru-RU">
            <a:latin typeface="Times New Roman" panose="02020603050405020304" pitchFamily="18" charset="0"/>
            <a:cs typeface="Times New Roman" panose="02020603050405020304" pitchFamily="18" charset="0"/>
          </a:endParaRPr>
        </a:p>
      </dgm:t>
    </dgm:pt>
    <dgm:pt modelId="{4D5EB26B-55C0-4475-AF74-44C9A3A1703C}">
      <dgm:prSet phldrT="[Текст]"/>
      <dgm:spPr/>
      <dgm:t>
        <a:bodyPr/>
        <a:lstStyle/>
        <a:p>
          <a:pPr algn="just"/>
          <a:r>
            <a:rPr lang="en-US" dirty="0" err="1">
              <a:latin typeface="Times New Roman" panose="02020603050405020304" pitchFamily="18" charset="0"/>
              <a:cs typeface="Times New Roman" panose="02020603050405020304" pitchFamily="18" charset="0"/>
            </a:rPr>
            <a:t>mamlakatimiz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sharoitlariga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nisbatan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tavsiyalarni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bag'ishlanadi</a:t>
          </a:r>
          <a:endParaRPr lang="ru-RU" dirty="0">
            <a:latin typeface="Times New Roman" panose="02020603050405020304" pitchFamily="18" charset="0"/>
            <a:cs typeface="Times New Roman" panose="02020603050405020304" pitchFamily="18" charset="0"/>
          </a:endParaRPr>
        </a:p>
      </dgm:t>
    </dgm:pt>
    <dgm:pt modelId="{419F3618-9B04-458F-8D79-345E289D7900}" type="parTrans" cxnId="{122AD8D4-BEF7-42AE-BD37-4F65831B8F8C}">
      <dgm:prSet/>
      <dgm:spPr/>
      <dgm:t>
        <a:bodyPr/>
        <a:lstStyle/>
        <a:p>
          <a:pPr algn="just"/>
          <a:endParaRPr lang="ru-RU">
            <a:latin typeface="Times New Roman" panose="02020603050405020304" pitchFamily="18" charset="0"/>
            <a:cs typeface="Times New Roman" panose="02020603050405020304" pitchFamily="18" charset="0"/>
          </a:endParaRPr>
        </a:p>
      </dgm:t>
    </dgm:pt>
    <dgm:pt modelId="{B4D71B93-6AD2-4A2D-BE49-2D5DDFC13247}" type="sibTrans" cxnId="{122AD8D4-BEF7-42AE-BD37-4F65831B8F8C}">
      <dgm:prSet/>
      <dgm:spPr/>
      <dgm:t>
        <a:bodyPr/>
        <a:lstStyle/>
        <a:p>
          <a:pPr algn="just"/>
          <a:endParaRPr lang="ru-RU">
            <a:latin typeface="Times New Roman" panose="02020603050405020304" pitchFamily="18" charset="0"/>
            <a:cs typeface="Times New Roman" panose="02020603050405020304" pitchFamily="18" charset="0"/>
          </a:endParaRPr>
        </a:p>
      </dgm:t>
    </dgm:pt>
    <dgm:pt modelId="{5E5B6C79-D6A2-4ED4-A916-E57299570BD7}" type="pres">
      <dgm:prSet presAssocID="{FECE32B0-88DC-4C06-829E-8102DA92DD7B}" presName="linearFlow" presStyleCnt="0">
        <dgm:presLayoutVars>
          <dgm:dir/>
          <dgm:animLvl val="lvl"/>
          <dgm:resizeHandles val="exact"/>
        </dgm:presLayoutVars>
      </dgm:prSet>
      <dgm:spPr/>
    </dgm:pt>
    <dgm:pt modelId="{6B8DCFE3-1496-47CF-B9E5-DDA9FA1A7EAB}" type="pres">
      <dgm:prSet presAssocID="{13E08AE2-CF76-40C1-958B-23143EEA1FB7}" presName="composite" presStyleCnt="0"/>
      <dgm:spPr/>
    </dgm:pt>
    <dgm:pt modelId="{16D5B278-2138-4009-B428-39E011DA87E3}" type="pres">
      <dgm:prSet presAssocID="{13E08AE2-CF76-40C1-958B-23143EEA1FB7}" presName="parentText" presStyleLbl="alignNode1" presStyleIdx="0" presStyleCnt="3">
        <dgm:presLayoutVars>
          <dgm:chMax val="1"/>
          <dgm:bulletEnabled val="1"/>
        </dgm:presLayoutVars>
      </dgm:prSet>
      <dgm:spPr/>
    </dgm:pt>
    <dgm:pt modelId="{38361063-EDF1-46CD-9053-322A93454312}" type="pres">
      <dgm:prSet presAssocID="{13E08AE2-CF76-40C1-958B-23143EEA1FB7}" presName="descendantText" presStyleLbl="alignAcc1" presStyleIdx="0" presStyleCnt="3">
        <dgm:presLayoutVars>
          <dgm:bulletEnabled val="1"/>
        </dgm:presLayoutVars>
      </dgm:prSet>
      <dgm:spPr/>
    </dgm:pt>
    <dgm:pt modelId="{AF772B1D-D1F1-4926-97A7-2E0E8B66B282}" type="pres">
      <dgm:prSet presAssocID="{1CA492E6-5FE4-4380-9D5A-7FF5E221702B}" presName="sp" presStyleCnt="0"/>
      <dgm:spPr/>
    </dgm:pt>
    <dgm:pt modelId="{0B092118-0A89-4506-A073-F4262AC1F8E8}" type="pres">
      <dgm:prSet presAssocID="{98436B6F-373D-4B4F-98F3-1D0E34A4CEF9}" presName="composite" presStyleCnt="0"/>
      <dgm:spPr/>
    </dgm:pt>
    <dgm:pt modelId="{1AA28C73-21F5-46F1-94B0-73C32AF04A92}" type="pres">
      <dgm:prSet presAssocID="{98436B6F-373D-4B4F-98F3-1D0E34A4CEF9}" presName="parentText" presStyleLbl="alignNode1" presStyleIdx="1" presStyleCnt="3">
        <dgm:presLayoutVars>
          <dgm:chMax val="1"/>
          <dgm:bulletEnabled val="1"/>
        </dgm:presLayoutVars>
      </dgm:prSet>
      <dgm:spPr/>
    </dgm:pt>
    <dgm:pt modelId="{A99A7BC8-0EB8-4C85-BC6C-2A9DF10ED01D}" type="pres">
      <dgm:prSet presAssocID="{98436B6F-373D-4B4F-98F3-1D0E34A4CEF9}" presName="descendantText" presStyleLbl="alignAcc1" presStyleIdx="1" presStyleCnt="3">
        <dgm:presLayoutVars>
          <dgm:bulletEnabled val="1"/>
        </dgm:presLayoutVars>
      </dgm:prSet>
      <dgm:spPr/>
    </dgm:pt>
    <dgm:pt modelId="{A09F2196-353B-43BA-AC65-9FC8067F8265}" type="pres">
      <dgm:prSet presAssocID="{EE4C50A7-4545-45AC-9927-22EF1939ACE9}" presName="sp" presStyleCnt="0"/>
      <dgm:spPr/>
    </dgm:pt>
    <dgm:pt modelId="{E63A3596-0FFF-46D6-AD88-D1A663AC47DB}" type="pres">
      <dgm:prSet presAssocID="{DD8BD8EA-4468-44BD-8B67-D87C6EB2499F}" presName="composite" presStyleCnt="0"/>
      <dgm:spPr/>
    </dgm:pt>
    <dgm:pt modelId="{5BC37B86-E85E-461D-9EF9-2F69FD10670C}" type="pres">
      <dgm:prSet presAssocID="{DD8BD8EA-4468-44BD-8B67-D87C6EB2499F}" presName="parentText" presStyleLbl="alignNode1" presStyleIdx="2" presStyleCnt="3">
        <dgm:presLayoutVars>
          <dgm:chMax val="1"/>
          <dgm:bulletEnabled val="1"/>
        </dgm:presLayoutVars>
      </dgm:prSet>
      <dgm:spPr/>
    </dgm:pt>
    <dgm:pt modelId="{DB48E960-6839-494E-BAAC-FE00F2A17DF8}" type="pres">
      <dgm:prSet presAssocID="{DD8BD8EA-4468-44BD-8B67-D87C6EB2499F}" presName="descendantText" presStyleLbl="alignAcc1" presStyleIdx="2" presStyleCnt="3">
        <dgm:presLayoutVars>
          <dgm:bulletEnabled val="1"/>
        </dgm:presLayoutVars>
      </dgm:prSet>
      <dgm:spPr/>
    </dgm:pt>
  </dgm:ptLst>
  <dgm:cxnLst>
    <dgm:cxn modelId="{6CB7CE03-72DC-499B-9E91-276E74A2BC3A}" type="presOf" srcId="{00BBD019-583B-40C3-BCF9-ABEBA6C819A0}" destId="{38361063-EDF1-46CD-9053-322A93454312}" srcOrd="0" destOrd="0" presId="urn:microsoft.com/office/officeart/2005/8/layout/chevron2"/>
    <dgm:cxn modelId="{FD85F511-7285-4259-A488-D5B253A46167}" srcId="{13E08AE2-CF76-40C1-958B-23143EEA1FB7}" destId="{00BBD019-583B-40C3-BCF9-ABEBA6C819A0}" srcOrd="0" destOrd="0" parTransId="{8E0716C5-CB15-4CA5-9616-C1545E2FF14F}" sibTransId="{C53A88F9-833E-4D8F-AF97-F2936EC74A3E}"/>
    <dgm:cxn modelId="{99E6DF1A-39E0-4935-AFC9-5D84A634B99A}" type="presOf" srcId="{FECE32B0-88DC-4C06-829E-8102DA92DD7B}" destId="{5E5B6C79-D6A2-4ED4-A916-E57299570BD7}" srcOrd="0" destOrd="0" presId="urn:microsoft.com/office/officeart/2005/8/layout/chevron2"/>
    <dgm:cxn modelId="{0801F51C-B52F-4AC9-9758-3AACEFF9D201}" type="presOf" srcId="{2C80B221-02F4-4E4C-8CFD-79B8F10CCF14}" destId="{A99A7BC8-0EB8-4C85-BC6C-2A9DF10ED01D}" srcOrd="0" destOrd="0" presId="urn:microsoft.com/office/officeart/2005/8/layout/chevron2"/>
    <dgm:cxn modelId="{BAF18838-EA00-4664-90E0-2636B7F9E6EE}" srcId="{FECE32B0-88DC-4C06-829E-8102DA92DD7B}" destId="{DD8BD8EA-4468-44BD-8B67-D87C6EB2499F}" srcOrd="2" destOrd="0" parTransId="{2A79FB28-EF6E-43CA-A179-176A462D23D1}" sibTransId="{CDD04F07-CB09-442F-9CDA-6F8518ECD325}"/>
    <dgm:cxn modelId="{729E2460-9CD0-4940-818C-2248F5ABC67E}" type="presOf" srcId="{13E08AE2-CF76-40C1-958B-23143EEA1FB7}" destId="{16D5B278-2138-4009-B428-39E011DA87E3}" srcOrd="0" destOrd="0" presId="urn:microsoft.com/office/officeart/2005/8/layout/chevron2"/>
    <dgm:cxn modelId="{BA01936B-BEB3-4260-9B1A-31488DA6AD6F}" type="presOf" srcId="{DD8BD8EA-4468-44BD-8B67-D87C6EB2499F}" destId="{5BC37B86-E85E-461D-9EF9-2F69FD10670C}" srcOrd="0" destOrd="0" presId="urn:microsoft.com/office/officeart/2005/8/layout/chevron2"/>
    <dgm:cxn modelId="{93D3844C-E97D-4586-A1A4-BA4441DC92AD}" type="presOf" srcId="{98436B6F-373D-4B4F-98F3-1D0E34A4CEF9}" destId="{1AA28C73-21F5-46F1-94B0-73C32AF04A92}" srcOrd="0" destOrd="0" presId="urn:microsoft.com/office/officeart/2005/8/layout/chevron2"/>
    <dgm:cxn modelId="{9C40F84E-D3D7-48C6-87D4-01DB02944369}" srcId="{FECE32B0-88DC-4C06-829E-8102DA92DD7B}" destId="{13E08AE2-CF76-40C1-958B-23143EEA1FB7}" srcOrd="0" destOrd="0" parTransId="{1999765C-D348-439D-8DE4-4DD983369024}" sibTransId="{1CA492E6-5FE4-4380-9D5A-7FF5E221702B}"/>
    <dgm:cxn modelId="{575E187D-53DA-427D-B219-F6ED8D706551}" srcId="{FECE32B0-88DC-4C06-829E-8102DA92DD7B}" destId="{98436B6F-373D-4B4F-98F3-1D0E34A4CEF9}" srcOrd="1" destOrd="0" parTransId="{BFCE67A5-888B-4EBF-B246-888587FB645E}" sibTransId="{EE4C50A7-4545-45AC-9927-22EF1939ACE9}"/>
    <dgm:cxn modelId="{83A239A6-D97A-483F-B0D6-A8F6BC5CD57E}" srcId="{98436B6F-373D-4B4F-98F3-1D0E34A4CEF9}" destId="{2C80B221-02F4-4E4C-8CFD-79B8F10CCF14}" srcOrd="0" destOrd="0" parTransId="{D3EB6420-D0B6-48F5-923B-7E23B97AD147}" sibTransId="{550BEA72-DDF6-47F4-B37D-86A1CFC36DDC}"/>
    <dgm:cxn modelId="{7A5F18AF-0C37-40AC-B9D3-3C8FB3265CA3}" type="presOf" srcId="{4D5EB26B-55C0-4475-AF74-44C9A3A1703C}" destId="{DB48E960-6839-494E-BAAC-FE00F2A17DF8}" srcOrd="0" destOrd="0" presId="urn:microsoft.com/office/officeart/2005/8/layout/chevron2"/>
    <dgm:cxn modelId="{122AD8D4-BEF7-42AE-BD37-4F65831B8F8C}" srcId="{DD8BD8EA-4468-44BD-8B67-D87C6EB2499F}" destId="{4D5EB26B-55C0-4475-AF74-44C9A3A1703C}" srcOrd="0" destOrd="0" parTransId="{419F3618-9B04-458F-8D79-345E289D7900}" sibTransId="{B4D71B93-6AD2-4A2D-BE49-2D5DDFC13247}"/>
    <dgm:cxn modelId="{8AA7E14D-85B8-4E41-848C-CCA3E2B5B3D5}" type="presParOf" srcId="{5E5B6C79-D6A2-4ED4-A916-E57299570BD7}" destId="{6B8DCFE3-1496-47CF-B9E5-DDA9FA1A7EAB}" srcOrd="0" destOrd="0" presId="urn:microsoft.com/office/officeart/2005/8/layout/chevron2"/>
    <dgm:cxn modelId="{252F4DF8-85DA-493E-8BF1-5F813DDC6EA5}" type="presParOf" srcId="{6B8DCFE3-1496-47CF-B9E5-DDA9FA1A7EAB}" destId="{16D5B278-2138-4009-B428-39E011DA87E3}" srcOrd="0" destOrd="0" presId="urn:microsoft.com/office/officeart/2005/8/layout/chevron2"/>
    <dgm:cxn modelId="{38BD6371-BADF-49EC-9FEA-5BB54E3E2A21}" type="presParOf" srcId="{6B8DCFE3-1496-47CF-B9E5-DDA9FA1A7EAB}" destId="{38361063-EDF1-46CD-9053-322A93454312}" srcOrd="1" destOrd="0" presId="urn:microsoft.com/office/officeart/2005/8/layout/chevron2"/>
    <dgm:cxn modelId="{C4A247C9-971E-4436-A91C-6A7CB42B9E84}" type="presParOf" srcId="{5E5B6C79-D6A2-4ED4-A916-E57299570BD7}" destId="{AF772B1D-D1F1-4926-97A7-2E0E8B66B282}" srcOrd="1" destOrd="0" presId="urn:microsoft.com/office/officeart/2005/8/layout/chevron2"/>
    <dgm:cxn modelId="{373332A9-6439-4AC2-8784-89A99644DB62}" type="presParOf" srcId="{5E5B6C79-D6A2-4ED4-A916-E57299570BD7}" destId="{0B092118-0A89-4506-A073-F4262AC1F8E8}" srcOrd="2" destOrd="0" presId="urn:microsoft.com/office/officeart/2005/8/layout/chevron2"/>
    <dgm:cxn modelId="{27F6CFCA-14D2-4F92-B585-C07571DD97E4}" type="presParOf" srcId="{0B092118-0A89-4506-A073-F4262AC1F8E8}" destId="{1AA28C73-21F5-46F1-94B0-73C32AF04A92}" srcOrd="0" destOrd="0" presId="urn:microsoft.com/office/officeart/2005/8/layout/chevron2"/>
    <dgm:cxn modelId="{AC50255B-4973-48AE-BE1C-493455925124}" type="presParOf" srcId="{0B092118-0A89-4506-A073-F4262AC1F8E8}" destId="{A99A7BC8-0EB8-4C85-BC6C-2A9DF10ED01D}" srcOrd="1" destOrd="0" presId="urn:microsoft.com/office/officeart/2005/8/layout/chevron2"/>
    <dgm:cxn modelId="{7590B0F3-DFAA-4F26-BF87-1E27F4ECF005}" type="presParOf" srcId="{5E5B6C79-D6A2-4ED4-A916-E57299570BD7}" destId="{A09F2196-353B-43BA-AC65-9FC8067F8265}" srcOrd="3" destOrd="0" presId="urn:microsoft.com/office/officeart/2005/8/layout/chevron2"/>
    <dgm:cxn modelId="{43E39084-8BBF-4BC9-A62A-4BBABD22EB00}" type="presParOf" srcId="{5E5B6C79-D6A2-4ED4-A916-E57299570BD7}" destId="{E63A3596-0FFF-46D6-AD88-D1A663AC47DB}" srcOrd="4" destOrd="0" presId="urn:microsoft.com/office/officeart/2005/8/layout/chevron2"/>
    <dgm:cxn modelId="{322E93ED-3BCB-43E5-9DFD-0E858D663FA3}" type="presParOf" srcId="{E63A3596-0FFF-46D6-AD88-D1A663AC47DB}" destId="{5BC37B86-E85E-461D-9EF9-2F69FD10670C}" srcOrd="0" destOrd="0" presId="urn:microsoft.com/office/officeart/2005/8/layout/chevron2"/>
    <dgm:cxn modelId="{CE30B867-D166-4ABE-A3FF-E944D390918D}" type="presParOf" srcId="{E63A3596-0FFF-46D6-AD88-D1A663AC47DB}" destId="{DB48E960-6839-494E-BAAC-FE00F2A17DF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E753CCB-958E-4C25-9941-5B607C0DD6D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CAECA64F-FF0A-4805-9EAE-0ECF94D1FF52}">
      <dgm:prSet phldrT="[Текст]"/>
      <dgm:spPr/>
      <dgm:t>
        <a:bodyPr/>
        <a:lstStyle/>
        <a:p>
          <a:r>
            <a:rPr lang="en-US" b="1" i="1" dirty="0" err="1">
              <a:latin typeface="Times New Roman" panose="02020603050405020304" pitchFamily="18" charset="0"/>
              <a:cs typeface="Times New Roman" panose="02020603050405020304" pitchFamily="18" charset="0"/>
            </a:rPr>
            <a:t>Kurs</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ishining</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asosiy</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qismi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uchun</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reja</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tuzishda</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quyidagi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qoidalarga</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amal</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qilish</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kerak</a:t>
          </a:r>
          <a:r>
            <a:rPr lang="en-US" b="1" i="1" dirty="0">
              <a:latin typeface="Times New Roman" panose="02020603050405020304" pitchFamily="18" charset="0"/>
              <a:cs typeface="Times New Roman" panose="02020603050405020304" pitchFamily="18" charset="0"/>
            </a:rPr>
            <a:t>:</a:t>
          </a:r>
          <a:endParaRPr lang="ru-RU" b="1" i="1" dirty="0">
            <a:latin typeface="Times New Roman" panose="02020603050405020304" pitchFamily="18" charset="0"/>
            <a:cs typeface="Times New Roman" panose="02020603050405020304" pitchFamily="18" charset="0"/>
          </a:endParaRPr>
        </a:p>
      </dgm:t>
    </dgm:pt>
    <dgm:pt modelId="{8B5317D6-B919-40EF-8DEA-B35A26C94418}" type="parTrans" cxnId="{94F3912C-4302-4E68-B0DF-EE3BAFD4A43C}">
      <dgm:prSet/>
      <dgm:spPr/>
      <dgm:t>
        <a:bodyPr/>
        <a:lstStyle/>
        <a:p>
          <a:endParaRPr lang="ru-RU">
            <a:latin typeface="Times New Roman" panose="02020603050405020304" pitchFamily="18" charset="0"/>
            <a:cs typeface="Times New Roman" panose="02020603050405020304" pitchFamily="18" charset="0"/>
          </a:endParaRPr>
        </a:p>
      </dgm:t>
    </dgm:pt>
    <dgm:pt modelId="{03ED8E4B-6019-49C2-8AE0-6E6BEB6921B1}" type="sibTrans" cxnId="{94F3912C-4302-4E68-B0DF-EE3BAFD4A43C}">
      <dgm:prSet/>
      <dgm:spPr/>
      <dgm:t>
        <a:bodyPr/>
        <a:lstStyle/>
        <a:p>
          <a:endParaRPr lang="ru-RU">
            <a:latin typeface="Times New Roman" panose="02020603050405020304" pitchFamily="18" charset="0"/>
            <a:cs typeface="Times New Roman" panose="02020603050405020304" pitchFamily="18" charset="0"/>
          </a:endParaRPr>
        </a:p>
      </dgm:t>
    </dgm:pt>
    <dgm:pt modelId="{63F7BDEC-6F0F-4CE5-BB9A-1250D4EBD01E}">
      <dgm:prSet phldrT="[Текст]"/>
      <dgm:spPr/>
      <dgm:t>
        <a:bodyPr/>
        <a:lstStyle/>
        <a:p>
          <a:pPr algn="just">
            <a:buSzPts val="1000"/>
            <a:buFont typeface="Symbol" panose="05050102010706020507" pitchFamily="18" charset="2"/>
            <a:buChar char=""/>
          </a:pPr>
          <a:r>
            <a:rPr lang="en-US" dirty="0">
              <a:latin typeface="Times New Roman" panose="02020603050405020304" pitchFamily="18" charset="0"/>
              <a:cs typeface="Times New Roman" panose="02020603050405020304" pitchFamily="18" charset="0"/>
            </a:rPr>
            <a:t>har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kamida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kichik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73439A5-ADB8-4AC0-85F6-124EE45ED29C}" type="parTrans" cxnId="{28B964D5-1542-425D-A468-A063D632A78B}">
      <dgm:prSet/>
      <dgm:spPr/>
      <dgm:t>
        <a:bodyPr/>
        <a:lstStyle/>
        <a:p>
          <a:endParaRPr lang="ru-RU">
            <a:latin typeface="Times New Roman" panose="02020603050405020304" pitchFamily="18" charset="0"/>
            <a:cs typeface="Times New Roman" panose="02020603050405020304" pitchFamily="18" charset="0"/>
          </a:endParaRPr>
        </a:p>
      </dgm:t>
    </dgm:pt>
    <dgm:pt modelId="{E8DA4C5A-57CB-4703-ABA0-42982DC35E5A}" type="sibTrans" cxnId="{28B964D5-1542-425D-A468-A063D632A78B}">
      <dgm:prSet/>
      <dgm:spPr/>
      <dgm:t>
        <a:bodyPr/>
        <a:lstStyle/>
        <a:p>
          <a:endParaRPr lang="ru-RU">
            <a:latin typeface="Times New Roman" panose="02020603050405020304" pitchFamily="18" charset="0"/>
            <a:cs typeface="Times New Roman" panose="02020603050405020304" pitchFamily="18" charset="0"/>
          </a:endParaRPr>
        </a:p>
      </dgm:t>
    </dgm:pt>
    <dgm:pt modelId="{DDC5D047-D1A4-4AE1-867A-9CBE62842C5A}">
      <dgm:prSet/>
      <dgm:spPr/>
      <dgm:t>
        <a:bodyPr/>
        <a:lstStyle/>
        <a:p>
          <a:pPr algn="just">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har bir keyingi bo'lim mantiqiy ravishda oldingi bo'lim bilan nomi va mazmuni bilan bog'lanishi kerak.</a:t>
          </a:r>
          <a:endParaRPr lang="ru-RU">
            <a:latin typeface="Times New Roman" panose="02020603050405020304" pitchFamily="18" charset="0"/>
            <a:cs typeface="Times New Roman" panose="02020603050405020304" pitchFamily="18" charset="0"/>
          </a:endParaRPr>
        </a:p>
      </dgm:t>
    </dgm:pt>
    <dgm:pt modelId="{5DCE54CB-3195-4EF6-922E-FDAEA15F02D1}" type="parTrans" cxnId="{F9A839D4-7DF7-41A3-8E89-5B6126E70352}">
      <dgm:prSet/>
      <dgm:spPr/>
      <dgm:t>
        <a:bodyPr/>
        <a:lstStyle/>
        <a:p>
          <a:endParaRPr lang="ru-RU">
            <a:latin typeface="Times New Roman" panose="02020603050405020304" pitchFamily="18" charset="0"/>
            <a:cs typeface="Times New Roman" panose="02020603050405020304" pitchFamily="18" charset="0"/>
          </a:endParaRPr>
        </a:p>
      </dgm:t>
    </dgm:pt>
    <dgm:pt modelId="{8E047645-B265-4F37-A68B-2F021D36812A}" type="sibTrans" cxnId="{F9A839D4-7DF7-41A3-8E89-5B6126E70352}">
      <dgm:prSet/>
      <dgm:spPr/>
      <dgm:t>
        <a:bodyPr/>
        <a:lstStyle/>
        <a:p>
          <a:endParaRPr lang="ru-RU">
            <a:latin typeface="Times New Roman" panose="02020603050405020304" pitchFamily="18" charset="0"/>
            <a:cs typeface="Times New Roman" panose="02020603050405020304" pitchFamily="18" charset="0"/>
          </a:endParaRPr>
        </a:p>
      </dgm:t>
    </dgm:pt>
    <dgm:pt modelId="{79C60963-EC43-4054-A885-78761EBC09D1}">
      <dgm:prSet/>
      <dgm:spPr/>
      <dgm:t>
        <a:bodyPr/>
        <a:lstStyle/>
        <a:p>
          <a:pPr algn="just">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ushbu bo'limning mazmuni uning nomiga to'liq mos kelishi kerak. </a:t>
          </a:r>
          <a:endParaRPr lang="ru-RU">
            <a:latin typeface="Times New Roman" panose="02020603050405020304" pitchFamily="18" charset="0"/>
            <a:cs typeface="Times New Roman" panose="02020603050405020304" pitchFamily="18" charset="0"/>
          </a:endParaRPr>
        </a:p>
      </dgm:t>
    </dgm:pt>
    <dgm:pt modelId="{66B201D7-4FD1-41F4-AF56-A10C34955C25}" type="parTrans" cxnId="{1C41A965-0852-4DD1-A998-5C0A709888CE}">
      <dgm:prSet/>
      <dgm:spPr/>
      <dgm:t>
        <a:bodyPr/>
        <a:lstStyle/>
        <a:p>
          <a:endParaRPr lang="ru-RU">
            <a:latin typeface="Times New Roman" panose="02020603050405020304" pitchFamily="18" charset="0"/>
            <a:cs typeface="Times New Roman" panose="02020603050405020304" pitchFamily="18" charset="0"/>
          </a:endParaRPr>
        </a:p>
      </dgm:t>
    </dgm:pt>
    <dgm:pt modelId="{E68F6603-DD0E-4D2F-B3EE-13B72CC87B90}" type="sibTrans" cxnId="{1C41A965-0852-4DD1-A998-5C0A709888CE}">
      <dgm:prSet/>
      <dgm:spPr/>
      <dgm:t>
        <a:bodyPr/>
        <a:lstStyle/>
        <a:p>
          <a:endParaRPr lang="ru-RU">
            <a:latin typeface="Times New Roman" panose="02020603050405020304" pitchFamily="18" charset="0"/>
            <a:cs typeface="Times New Roman" panose="02020603050405020304" pitchFamily="18" charset="0"/>
          </a:endParaRPr>
        </a:p>
      </dgm:t>
    </dgm:pt>
    <dgm:pt modelId="{E2405C8C-84A2-473C-A3AE-FC2FD3C558B8}">
      <dgm:prSet/>
      <dgm:spPr/>
      <dgm:t>
        <a:bodyPr/>
        <a:lstStyle/>
        <a:p>
          <a:pPr algn="just">
            <a:buSzPts val="1000"/>
            <a:buFont typeface="Symbol" panose="05050102010706020507" pitchFamily="18" charset="2"/>
            <a:buChar char=""/>
          </a:pPr>
          <a:r>
            <a:rPr lang="en-US" dirty="0" err="1">
              <a:latin typeface="Times New Roman" panose="02020603050405020304" pitchFamily="18" charset="0"/>
              <a:cs typeface="Times New Roman" panose="02020603050405020304" pitchFamily="18" charset="0"/>
            </a:rPr>
            <a:t>bo'limlar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kichik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nomlari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bitta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iborat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A257B287-9CD0-43E9-825F-A74BFACBFBBC}" type="parTrans" cxnId="{A1084E82-B1AF-44B4-82FF-C0DA1E612090}">
      <dgm:prSet/>
      <dgm:spPr/>
      <dgm:t>
        <a:bodyPr/>
        <a:lstStyle/>
        <a:p>
          <a:endParaRPr lang="ru-RU">
            <a:latin typeface="Times New Roman" panose="02020603050405020304" pitchFamily="18" charset="0"/>
            <a:cs typeface="Times New Roman" panose="02020603050405020304" pitchFamily="18" charset="0"/>
          </a:endParaRPr>
        </a:p>
      </dgm:t>
    </dgm:pt>
    <dgm:pt modelId="{73104572-AE94-4AB5-8BB6-8D7C60D478CF}" type="sibTrans" cxnId="{A1084E82-B1AF-44B4-82FF-C0DA1E612090}">
      <dgm:prSet/>
      <dgm:spPr/>
      <dgm:t>
        <a:bodyPr/>
        <a:lstStyle/>
        <a:p>
          <a:endParaRPr lang="ru-RU">
            <a:latin typeface="Times New Roman" panose="02020603050405020304" pitchFamily="18" charset="0"/>
            <a:cs typeface="Times New Roman" panose="02020603050405020304" pitchFamily="18" charset="0"/>
          </a:endParaRPr>
        </a:p>
      </dgm:t>
    </dgm:pt>
    <dgm:pt modelId="{A0242F4C-7494-48F8-ACB0-A6F3C0BAC3FC}" type="pres">
      <dgm:prSet presAssocID="{4E753CCB-958E-4C25-9941-5B607C0DD6D9}" presName="Name0" presStyleCnt="0">
        <dgm:presLayoutVars>
          <dgm:dir/>
          <dgm:animLvl val="lvl"/>
          <dgm:resizeHandles val="exact"/>
        </dgm:presLayoutVars>
      </dgm:prSet>
      <dgm:spPr/>
    </dgm:pt>
    <dgm:pt modelId="{19D94308-55D0-499E-BD29-7449E2E34365}" type="pres">
      <dgm:prSet presAssocID="{CAECA64F-FF0A-4805-9EAE-0ECF94D1FF52}" presName="composite" presStyleCnt="0"/>
      <dgm:spPr/>
    </dgm:pt>
    <dgm:pt modelId="{81A10C4D-1970-42F8-963B-730A0955696F}" type="pres">
      <dgm:prSet presAssocID="{CAECA64F-FF0A-4805-9EAE-0ECF94D1FF52}" presName="parTx" presStyleLbl="alignNode1" presStyleIdx="0" presStyleCnt="1">
        <dgm:presLayoutVars>
          <dgm:chMax val="0"/>
          <dgm:chPref val="0"/>
          <dgm:bulletEnabled val="1"/>
        </dgm:presLayoutVars>
      </dgm:prSet>
      <dgm:spPr/>
    </dgm:pt>
    <dgm:pt modelId="{BCE17769-97C0-460E-B795-9CB272F38EA6}" type="pres">
      <dgm:prSet presAssocID="{CAECA64F-FF0A-4805-9EAE-0ECF94D1FF52}" presName="desTx" presStyleLbl="alignAccFollowNode1" presStyleIdx="0" presStyleCnt="1">
        <dgm:presLayoutVars>
          <dgm:bulletEnabled val="1"/>
        </dgm:presLayoutVars>
      </dgm:prSet>
      <dgm:spPr/>
    </dgm:pt>
  </dgm:ptLst>
  <dgm:cxnLst>
    <dgm:cxn modelId="{7D203304-55A5-472E-996E-59F015EA9D41}" type="presOf" srcId="{DDC5D047-D1A4-4AE1-867A-9CBE62842C5A}" destId="{BCE17769-97C0-460E-B795-9CB272F38EA6}" srcOrd="0" destOrd="1" presId="urn:microsoft.com/office/officeart/2005/8/layout/hList1"/>
    <dgm:cxn modelId="{4C5ECC20-76CA-413B-B243-981D44077B30}" type="presOf" srcId="{CAECA64F-FF0A-4805-9EAE-0ECF94D1FF52}" destId="{81A10C4D-1970-42F8-963B-730A0955696F}" srcOrd="0" destOrd="0" presId="urn:microsoft.com/office/officeart/2005/8/layout/hList1"/>
    <dgm:cxn modelId="{94F3912C-4302-4E68-B0DF-EE3BAFD4A43C}" srcId="{4E753CCB-958E-4C25-9941-5B607C0DD6D9}" destId="{CAECA64F-FF0A-4805-9EAE-0ECF94D1FF52}" srcOrd="0" destOrd="0" parTransId="{8B5317D6-B919-40EF-8DEA-B35A26C94418}" sibTransId="{03ED8E4B-6019-49C2-8AE0-6E6BEB6921B1}"/>
    <dgm:cxn modelId="{1655F55F-E99D-4592-9B57-60D7BC2555C2}" type="presOf" srcId="{E2405C8C-84A2-473C-A3AE-FC2FD3C558B8}" destId="{BCE17769-97C0-460E-B795-9CB272F38EA6}" srcOrd="0" destOrd="3" presId="urn:microsoft.com/office/officeart/2005/8/layout/hList1"/>
    <dgm:cxn modelId="{1C41A965-0852-4DD1-A998-5C0A709888CE}" srcId="{CAECA64F-FF0A-4805-9EAE-0ECF94D1FF52}" destId="{79C60963-EC43-4054-A885-78761EBC09D1}" srcOrd="2" destOrd="0" parTransId="{66B201D7-4FD1-41F4-AF56-A10C34955C25}" sibTransId="{E68F6603-DD0E-4D2F-B3EE-13B72CC87B90}"/>
    <dgm:cxn modelId="{D45A8F50-D674-4589-A238-1F618F329748}" type="presOf" srcId="{63F7BDEC-6F0F-4CE5-BB9A-1250D4EBD01E}" destId="{BCE17769-97C0-460E-B795-9CB272F38EA6}" srcOrd="0" destOrd="0" presId="urn:microsoft.com/office/officeart/2005/8/layout/hList1"/>
    <dgm:cxn modelId="{A1084E82-B1AF-44B4-82FF-C0DA1E612090}" srcId="{CAECA64F-FF0A-4805-9EAE-0ECF94D1FF52}" destId="{E2405C8C-84A2-473C-A3AE-FC2FD3C558B8}" srcOrd="3" destOrd="0" parTransId="{A257B287-9CD0-43E9-825F-A74BFACBFBBC}" sibTransId="{73104572-AE94-4AB5-8BB6-8D7C60D478CF}"/>
    <dgm:cxn modelId="{46D08D95-AA38-43A9-B03E-5B59940B4EE7}" type="presOf" srcId="{4E753CCB-958E-4C25-9941-5B607C0DD6D9}" destId="{A0242F4C-7494-48F8-ACB0-A6F3C0BAC3FC}" srcOrd="0" destOrd="0" presId="urn:microsoft.com/office/officeart/2005/8/layout/hList1"/>
    <dgm:cxn modelId="{F9A839D4-7DF7-41A3-8E89-5B6126E70352}" srcId="{CAECA64F-FF0A-4805-9EAE-0ECF94D1FF52}" destId="{DDC5D047-D1A4-4AE1-867A-9CBE62842C5A}" srcOrd="1" destOrd="0" parTransId="{5DCE54CB-3195-4EF6-922E-FDAEA15F02D1}" sibTransId="{8E047645-B265-4F37-A68B-2F021D36812A}"/>
    <dgm:cxn modelId="{28B964D5-1542-425D-A468-A063D632A78B}" srcId="{CAECA64F-FF0A-4805-9EAE-0ECF94D1FF52}" destId="{63F7BDEC-6F0F-4CE5-BB9A-1250D4EBD01E}" srcOrd="0" destOrd="0" parTransId="{F73439A5-ADB8-4AC0-85F6-124EE45ED29C}" sibTransId="{E8DA4C5A-57CB-4703-ABA0-42982DC35E5A}"/>
    <dgm:cxn modelId="{0DC4CCE6-1CDA-482B-8B3F-EE0F0FD9E44A}" type="presOf" srcId="{79C60963-EC43-4054-A885-78761EBC09D1}" destId="{BCE17769-97C0-460E-B795-9CB272F38EA6}" srcOrd="0" destOrd="2" presId="urn:microsoft.com/office/officeart/2005/8/layout/hList1"/>
    <dgm:cxn modelId="{D1752510-52CB-451B-80F2-178644776B50}" type="presParOf" srcId="{A0242F4C-7494-48F8-ACB0-A6F3C0BAC3FC}" destId="{19D94308-55D0-499E-BD29-7449E2E34365}" srcOrd="0" destOrd="0" presId="urn:microsoft.com/office/officeart/2005/8/layout/hList1"/>
    <dgm:cxn modelId="{9D587F63-F0FB-46B2-93C2-086191307538}" type="presParOf" srcId="{19D94308-55D0-499E-BD29-7449E2E34365}" destId="{81A10C4D-1970-42F8-963B-730A0955696F}" srcOrd="0" destOrd="0" presId="urn:microsoft.com/office/officeart/2005/8/layout/hList1"/>
    <dgm:cxn modelId="{B4716045-C5B1-4034-914E-0002936E1999}" type="presParOf" srcId="{19D94308-55D0-499E-BD29-7449E2E34365}" destId="{BCE17769-97C0-460E-B795-9CB272F38EA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A1584B8-6279-4127-AFB9-91E1C262BF8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CF213CEC-E1CF-4CE8-94B1-F479E3CEA148}">
      <dgm:prSet phldrT="[Текст]"/>
      <dgm:spPr/>
      <dgm:t>
        <a:bodyPr/>
        <a:lstStyle/>
        <a:p>
          <a:r>
            <a:rPr lang="en-US" b="1" u="sng" dirty="0" err="1">
              <a:solidFill>
                <a:schemeClr val="tx1"/>
              </a:solidFill>
              <a:latin typeface="Times New Roman" panose="02020603050405020304" pitchFamily="18" charset="0"/>
              <a:cs typeface="Times New Roman" panose="02020603050405020304" pitchFamily="18" charset="0"/>
            </a:rPr>
            <a:t>Tadqiqot</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loyihasi</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ustida</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ishlash</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bir</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necha</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bosqichda</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amalga</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oshiriladi</a:t>
          </a:r>
          <a:r>
            <a:rPr lang="en-US" b="1" u="sng" dirty="0">
              <a:solidFill>
                <a:schemeClr val="tx1"/>
              </a:solidFill>
              <a:latin typeface="Times New Roman" panose="02020603050405020304" pitchFamily="18" charset="0"/>
              <a:cs typeface="Times New Roman" panose="02020603050405020304" pitchFamily="18" charset="0"/>
            </a:rPr>
            <a:t>:</a:t>
          </a:r>
          <a:endParaRPr lang="ru-RU" b="1" dirty="0">
            <a:solidFill>
              <a:schemeClr val="tx1"/>
            </a:solidFill>
            <a:latin typeface="Times New Roman" panose="02020603050405020304" pitchFamily="18" charset="0"/>
            <a:cs typeface="Times New Roman" panose="02020603050405020304" pitchFamily="18" charset="0"/>
          </a:endParaRPr>
        </a:p>
      </dgm:t>
    </dgm:pt>
    <dgm:pt modelId="{730C8B63-FF76-4781-B9F1-77DC8C1E8978}" type="parTrans" cxnId="{4F3512E6-F23D-4F0A-90C2-9A91DCEA2687}">
      <dgm:prSet/>
      <dgm:spPr/>
      <dgm:t>
        <a:bodyPr/>
        <a:lstStyle/>
        <a:p>
          <a:endParaRPr lang="ru-RU">
            <a:latin typeface="Times New Roman" panose="02020603050405020304" pitchFamily="18" charset="0"/>
            <a:cs typeface="Times New Roman" panose="02020603050405020304" pitchFamily="18" charset="0"/>
          </a:endParaRPr>
        </a:p>
      </dgm:t>
    </dgm:pt>
    <dgm:pt modelId="{DC135435-44E3-4556-A6C1-478E0276438E}" type="sibTrans" cxnId="{4F3512E6-F23D-4F0A-90C2-9A91DCEA2687}">
      <dgm:prSet/>
      <dgm:spPr/>
      <dgm:t>
        <a:bodyPr/>
        <a:lstStyle/>
        <a:p>
          <a:endParaRPr lang="ru-RU">
            <a:latin typeface="Times New Roman" panose="02020603050405020304" pitchFamily="18" charset="0"/>
            <a:cs typeface="Times New Roman" panose="02020603050405020304" pitchFamily="18" charset="0"/>
          </a:endParaRPr>
        </a:p>
      </dgm:t>
    </dgm:pt>
    <dgm:pt modelId="{FA684F4F-CC67-42B6-B39B-8C785D3DC7D1}">
      <dgm:prSet phldrT="[Текст]"/>
      <dgm:spPr/>
      <dgm:t>
        <a:bodyPr/>
        <a:lstStyle/>
        <a:p>
          <a:pPr algn="just"/>
          <a:r>
            <a:rPr lang="en-US"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Mavzuni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1E9B1931-B5E2-4479-9365-B009C8C23028}" type="parTrans" cxnId="{F80E984B-188B-4C1C-9CC5-D07BACD9822E}">
      <dgm:prSet/>
      <dgm:spPr/>
      <dgm:t>
        <a:bodyPr/>
        <a:lstStyle/>
        <a:p>
          <a:endParaRPr lang="ru-RU">
            <a:latin typeface="Times New Roman" panose="02020603050405020304" pitchFamily="18" charset="0"/>
            <a:cs typeface="Times New Roman" panose="02020603050405020304" pitchFamily="18" charset="0"/>
          </a:endParaRPr>
        </a:p>
      </dgm:t>
    </dgm:pt>
    <dgm:pt modelId="{4891773B-B6E2-43AF-A667-E61C70345E3E}" type="sibTrans" cxnId="{F80E984B-188B-4C1C-9CC5-D07BACD9822E}">
      <dgm:prSet/>
      <dgm:spPr/>
      <dgm:t>
        <a:bodyPr/>
        <a:lstStyle/>
        <a:p>
          <a:endParaRPr lang="ru-RU">
            <a:latin typeface="Times New Roman" panose="02020603050405020304" pitchFamily="18" charset="0"/>
            <a:cs typeface="Times New Roman" panose="02020603050405020304" pitchFamily="18" charset="0"/>
          </a:endParaRPr>
        </a:p>
      </dgm:t>
    </dgm:pt>
    <dgm:pt modelId="{647FF353-8694-4A86-AF00-98A102107454}">
      <dgm:prSet/>
      <dgm:spPr/>
      <dgm:t>
        <a:bodyPr/>
        <a:lstStyle/>
        <a:p>
          <a:pPr algn="just"/>
          <a:r>
            <a:rPr lang="en-US"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gipotezasi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predmetini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5A99D821-1B5D-4C45-B069-78C5AFDFAE6E}" type="parTrans" cxnId="{0EA6A8E2-3CB5-47D8-8B89-6D74B9874F43}">
      <dgm:prSet/>
      <dgm:spPr/>
      <dgm:t>
        <a:bodyPr/>
        <a:lstStyle/>
        <a:p>
          <a:endParaRPr lang="ru-RU">
            <a:latin typeface="Times New Roman" panose="02020603050405020304" pitchFamily="18" charset="0"/>
            <a:cs typeface="Times New Roman" panose="02020603050405020304" pitchFamily="18" charset="0"/>
          </a:endParaRPr>
        </a:p>
      </dgm:t>
    </dgm:pt>
    <dgm:pt modelId="{5DB03FB7-1BA6-4B08-A5D4-D1FC5DC1F3D5}" type="sibTrans" cxnId="{0EA6A8E2-3CB5-47D8-8B89-6D74B9874F43}">
      <dgm:prSet/>
      <dgm:spPr/>
      <dgm:t>
        <a:bodyPr/>
        <a:lstStyle/>
        <a:p>
          <a:endParaRPr lang="ru-RU">
            <a:latin typeface="Times New Roman" panose="02020603050405020304" pitchFamily="18" charset="0"/>
            <a:cs typeface="Times New Roman" panose="02020603050405020304" pitchFamily="18" charset="0"/>
          </a:endParaRPr>
        </a:p>
      </dgm:t>
    </dgm:pt>
    <dgm:pt modelId="{916B7D76-1F9B-4420-850F-AFF0DF0EAF87}">
      <dgm:prSet/>
      <dgm:spPr/>
      <dgm:t>
        <a:bodyPr/>
        <a:lstStyle/>
        <a:p>
          <a:pPr algn="just"/>
          <a:r>
            <a:rPr lang="en-US">
              <a:latin typeface="Times New Roman" panose="02020603050405020304" pitchFamily="18" charset="0"/>
              <a:cs typeface="Times New Roman" panose="02020603050405020304" pitchFamily="18" charset="0"/>
            </a:rPr>
            <a:t>3. Mavzu bo'yicha materiallarni tanlash va o'rganish: adabiyot, boshqa manbalar.</a:t>
          </a:r>
          <a:endParaRPr lang="ru-RU">
            <a:latin typeface="Times New Roman" panose="02020603050405020304" pitchFamily="18" charset="0"/>
            <a:cs typeface="Times New Roman" panose="02020603050405020304" pitchFamily="18" charset="0"/>
          </a:endParaRPr>
        </a:p>
      </dgm:t>
    </dgm:pt>
    <dgm:pt modelId="{7000A85F-E1B4-417C-9268-3A5CE333A27E}" type="parTrans" cxnId="{FE0F8DCF-DB0E-4AFA-A75D-20F7446944DB}">
      <dgm:prSet/>
      <dgm:spPr/>
      <dgm:t>
        <a:bodyPr/>
        <a:lstStyle/>
        <a:p>
          <a:endParaRPr lang="ru-RU">
            <a:latin typeface="Times New Roman" panose="02020603050405020304" pitchFamily="18" charset="0"/>
            <a:cs typeface="Times New Roman" panose="02020603050405020304" pitchFamily="18" charset="0"/>
          </a:endParaRPr>
        </a:p>
      </dgm:t>
    </dgm:pt>
    <dgm:pt modelId="{59736CD8-95E0-4959-AF0A-697FF777F14C}" type="sibTrans" cxnId="{FE0F8DCF-DB0E-4AFA-A75D-20F7446944DB}">
      <dgm:prSet/>
      <dgm:spPr/>
      <dgm:t>
        <a:bodyPr/>
        <a:lstStyle/>
        <a:p>
          <a:endParaRPr lang="ru-RU">
            <a:latin typeface="Times New Roman" panose="02020603050405020304" pitchFamily="18" charset="0"/>
            <a:cs typeface="Times New Roman" panose="02020603050405020304" pitchFamily="18" charset="0"/>
          </a:endParaRPr>
        </a:p>
      </dgm:t>
    </dgm:pt>
    <dgm:pt modelId="{5BAC23CF-95CC-4447-8C5A-AF0EEC67C843}">
      <dgm:prSet/>
      <dgm:spPr/>
      <dgm:t>
        <a:bodyPr/>
        <a:lstStyle/>
        <a:p>
          <a:pPr algn="just"/>
          <a:r>
            <a:rPr lang="en-US">
              <a:latin typeface="Times New Roman" panose="02020603050405020304" pitchFamily="18" charset="0"/>
              <a:cs typeface="Times New Roman" panose="02020603050405020304" pitchFamily="18" charset="0"/>
            </a:rPr>
            <a:t>4. Tadqiqot usullarini tanlash.</a:t>
          </a:r>
          <a:endParaRPr lang="ru-RU">
            <a:latin typeface="Times New Roman" panose="02020603050405020304" pitchFamily="18" charset="0"/>
            <a:cs typeface="Times New Roman" panose="02020603050405020304" pitchFamily="18" charset="0"/>
          </a:endParaRPr>
        </a:p>
      </dgm:t>
    </dgm:pt>
    <dgm:pt modelId="{BF931922-4546-474D-87C0-8B12EE1E2064}" type="parTrans" cxnId="{3D369082-CAE6-4170-B360-F72F971E02EA}">
      <dgm:prSet/>
      <dgm:spPr/>
      <dgm:t>
        <a:bodyPr/>
        <a:lstStyle/>
        <a:p>
          <a:endParaRPr lang="ru-RU">
            <a:latin typeface="Times New Roman" panose="02020603050405020304" pitchFamily="18" charset="0"/>
            <a:cs typeface="Times New Roman" panose="02020603050405020304" pitchFamily="18" charset="0"/>
          </a:endParaRPr>
        </a:p>
      </dgm:t>
    </dgm:pt>
    <dgm:pt modelId="{04C431A6-7C00-4579-A84C-89866FD8DBFB}" type="sibTrans" cxnId="{3D369082-CAE6-4170-B360-F72F971E02EA}">
      <dgm:prSet/>
      <dgm:spPr/>
      <dgm:t>
        <a:bodyPr/>
        <a:lstStyle/>
        <a:p>
          <a:endParaRPr lang="ru-RU">
            <a:latin typeface="Times New Roman" panose="02020603050405020304" pitchFamily="18" charset="0"/>
            <a:cs typeface="Times New Roman" panose="02020603050405020304" pitchFamily="18" charset="0"/>
          </a:endParaRPr>
        </a:p>
      </dgm:t>
    </dgm:pt>
    <dgm:pt modelId="{722FC034-7FC0-4DFA-B00E-9775D26FAF1A}">
      <dgm:prSet/>
      <dgm:spPr/>
      <dgm:t>
        <a:bodyPr/>
        <a:lstStyle/>
        <a:p>
          <a:pPr algn="just"/>
          <a:r>
            <a:rPr lang="en-US">
              <a:latin typeface="Times New Roman" panose="02020603050405020304" pitchFamily="18" charset="0"/>
              <a:cs typeface="Times New Roman" panose="02020603050405020304" pitchFamily="18" charset="0"/>
            </a:rPr>
            <a:t>5. Loyiha rejasini ishlab chiqish va uni amalga oshirish.</a:t>
          </a:r>
          <a:endParaRPr lang="ru-RU">
            <a:latin typeface="Times New Roman" panose="02020603050405020304" pitchFamily="18" charset="0"/>
            <a:cs typeface="Times New Roman" panose="02020603050405020304" pitchFamily="18" charset="0"/>
          </a:endParaRPr>
        </a:p>
      </dgm:t>
    </dgm:pt>
    <dgm:pt modelId="{66B2DB6A-9375-4022-A078-D8335108E09B}" type="parTrans" cxnId="{25CF7442-FC32-4B96-8D57-F49BD6BEED51}">
      <dgm:prSet/>
      <dgm:spPr/>
      <dgm:t>
        <a:bodyPr/>
        <a:lstStyle/>
        <a:p>
          <a:endParaRPr lang="ru-RU">
            <a:latin typeface="Times New Roman" panose="02020603050405020304" pitchFamily="18" charset="0"/>
            <a:cs typeface="Times New Roman" panose="02020603050405020304" pitchFamily="18" charset="0"/>
          </a:endParaRPr>
        </a:p>
      </dgm:t>
    </dgm:pt>
    <dgm:pt modelId="{323F39BA-0DB3-4A58-A865-33654C69F07A}" type="sibTrans" cxnId="{25CF7442-FC32-4B96-8D57-F49BD6BEED51}">
      <dgm:prSet/>
      <dgm:spPr/>
      <dgm:t>
        <a:bodyPr/>
        <a:lstStyle/>
        <a:p>
          <a:endParaRPr lang="ru-RU">
            <a:latin typeface="Times New Roman" panose="02020603050405020304" pitchFamily="18" charset="0"/>
            <a:cs typeface="Times New Roman" panose="02020603050405020304" pitchFamily="18" charset="0"/>
          </a:endParaRPr>
        </a:p>
      </dgm:t>
    </dgm:pt>
    <dgm:pt modelId="{7136E832-0688-4F20-96D8-D698F16BC3EA}">
      <dgm:prSet/>
      <dgm:spPr/>
      <dgm:t>
        <a:bodyPr/>
        <a:lstStyle/>
        <a:p>
          <a:pPr algn="just"/>
          <a:r>
            <a:rPr lang="en-US">
              <a:latin typeface="Times New Roman" panose="02020603050405020304" pitchFamily="18" charset="0"/>
              <a:cs typeface="Times New Roman" panose="02020603050405020304" pitchFamily="18" charset="0"/>
            </a:rPr>
            <a:t>6. Tadqiqot loyihasini yozish.</a:t>
          </a:r>
          <a:endParaRPr lang="ru-RU">
            <a:latin typeface="Times New Roman" panose="02020603050405020304" pitchFamily="18" charset="0"/>
            <a:cs typeface="Times New Roman" panose="02020603050405020304" pitchFamily="18" charset="0"/>
          </a:endParaRPr>
        </a:p>
      </dgm:t>
    </dgm:pt>
    <dgm:pt modelId="{408AEB63-ACF2-48A8-ADFB-337C63DA87A2}" type="parTrans" cxnId="{4BDDE6F9-D7B9-4E38-A749-2E57FCBE3E00}">
      <dgm:prSet/>
      <dgm:spPr/>
      <dgm:t>
        <a:bodyPr/>
        <a:lstStyle/>
        <a:p>
          <a:endParaRPr lang="ru-RU">
            <a:latin typeface="Times New Roman" panose="02020603050405020304" pitchFamily="18" charset="0"/>
            <a:cs typeface="Times New Roman" panose="02020603050405020304" pitchFamily="18" charset="0"/>
          </a:endParaRPr>
        </a:p>
      </dgm:t>
    </dgm:pt>
    <dgm:pt modelId="{9849FDD0-698B-4025-AB7A-CC38B8FE666C}" type="sibTrans" cxnId="{4BDDE6F9-D7B9-4E38-A749-2E57FCBE3E00}">
      <dgm:prSet/>
      <dgm:spPr/>
      <dgm:t>
        <a:bodyPr/>
        <a:lstStyle/>
        <a:p>
          <a:endParaRPr lang="ru-RU">
            <a:latin typeface="Times New Roman" panose="02020603050405020304" pitchFamily="18" charset="0"/>
            <a:cs typeface="Times New Roman" panose="02020603050405020304" pitchFamily="18" charset="0"/>
          </a:endParaRPr>
        </a:p>
      </dgm:t>
    </dgm:pt>
    <dgm:pt modelId="{A03C055F-BB08-4EED-BF19-19D4E87924F6}">
      <dgm:prSet/>
      <dgm:spPr/>
      <dgm:t>
        <a:bodyPr/>
        <a:lstStyle/>
        <a:p>
          <a:pPr algn="just"/>
          <a:r>
            <a:rPr lang="en-US">
              <a:latin typeface="Times New Roman" panose="02020603050405020304" pitchFamily="18" charset="0"/>
              <a:cs typeface="Times New Roman" panose="02020603050405020304" pitchFamily="18" charset="0"/>
            </a:rPr>
            <a:t>7. Tadqiqot loyihasini loyihalash.</a:t>
          </a:r>
          <a:endParaRPr lang="ru-RU">
            <a:latin typeface="Times New Roman" panose="02020603050405020304" pitchFamily="18" charset="0"/>
            <a:cs typeface="Times New Roman" panose="02020603050405020304" pitchFamily="18" charset="0"/>
          </a:endParaRPr>
        </a:p>
      </dgm:t>
    </dgm:pt>
    <dgm:pt modelId="{65C5CD23-1ED4-4EAE-B5B0-1B13956BA479}" type="parTrans" cxnId="{15205519-2898-4B43-8322-FAF90BAD8B08}">
      <dgm:prSet/>
      <dgm:spPr/>
      <dgm:t>
        <a:bodyPr/>
        <a:lstStyle/>
        <a:p>
          <a:endParaRPr lang="ru-RU">
            <a:latin typeface="Times New Roman" panose="02020603050405020304" pitchFamily="18" charset="0"/>
            <a:cs typeface="Times New Roman" panose="02020603050405020304" pitchFamily="18" charset="0"/>
          </a:endParaRPr>
        </a:p>
      </dgm:t>
    </dgm:pt>
    <dgm:pt modelId="{C6ED231A-1E9F-4845-AFCF-E738458F38B6}" type="sibTrans" cxnId="{15205519-2898-4B43-8322-FAF90BAD8B08}">
      <dgm:prSet/>
      <dgm:spPr/>
      <dgm:t>
        <a:bodyPr/>
        <a:lstStyle/>
        <a:p>
          <a:endParaRPr lang="ru-RU">
            <a:latin typeface="Times New Roman" panose="02020603050405020304" pitchFamily="18" charset="0"/>
            <a:cs typeface="Times New Roman" panose="02020603050405020304" pitchFamily="18" charset="0"/>
          </a:endParaRPr>
        </a:p>
      </dgm:t>
    </dgm:pt>
    <dgm:pt modelId="{0DB48EC6-2686-4088-83F0-D83D9E7B9EEB}">
      <dgm:prSet/>
      <dgm:spPr/>
      <dgm:t>
        <a:bodyPr/>
        <a:lstStyle/>
        <a:p>
          <a:pPr algn="just"/>
          <a:r>
            <a:rPr lang="en-US" dirty="0">
              <a:latin typeface="Times New Roman" panose="02020603050405020304" pitchFamily="18" charset="0"/>
              <a:cs typeface="Times New Roman" panose="02020603050405020304" pitchFamily="18" charset="0"/>
            </a:rPr>
            <a:t>8. 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himoya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3CB8E36-D357-43DE-B547-F292F0DA5DD5}" type="parTrans" cxnId="{6909FB42-5F14-4243-8397-730374596108}">
      <dgm:prSet/>
      <dgm:spPr/>
      <dgm:t>
        <a:bodyPr/>
        <a:lstStyle/>
        <a:p>
          <a:endParaRPr lang="ru-RU">
            <a:latin typeface="Times New Roman" panose="02020603050405020304" pitchFamily="18" charset="0"/>
            <a:cs typeface="Times New Roman" panose="02020603050405020304" pitchFamily="18" charset="0"/>
          </a:endParaRPr>
        </a:p>
      </dgm:t>
    </dgm:pt>
    <dgm:pt modelId="{210821DD-9FBD-49B5-995D-6397A26E03C9}" type="sibTrans" cxnId="{6909FB42-5F14-4243-8397-730374596108}">
      <dgm:prSet/>
      <dgm:spPr/>
      <dgm:t>
        <a:bodyPr/>
        <a:lstStyle/>
        <a:p>
          <a:endParaRPr lang="ru-RU">
            <a:latin typeface="Times New Roman" panose="02020603050405020304" pitchFamily="18" charset="0"/>
            <a:cs typeface="Times New Roman" panose="02020603050405020304" pitchFamily="18" charset="0"/>
          </a:endParaRPr>
        </a:p>
      </dgm:t>
    </dgm:pt>
    <dgm:pt modelId="{372FA09B-79C8-4B3E-AA32-B3B97129368C}" type="pres">
      <dgm:prSet presAssocID="{4A1584B8-6279-4127-AFB9-91E1C262BF82}" presName="Name0" presStyleCnt="0">
        <dgm:presLayoutVars>
          <dgm:dir/>
          <dgm:animLvl val="lvl"/>
          <dgm:resizeHandles val="exact"/>
        </dgm:presLayoutVars>
      </dgm:prSet>
      <dgm:spPr/>
    </dgm:pt>
    <dgm:pt modelId="{4E950715-B7B0-4A57-A276-D37BED87462F}" type="pres">
      <dgm:prSet presAssocID="{CF213CEC-E1CF-4CE8-94B1-F479E3CEA148}" presName="composite" presStyleCnt="0"/>
      <dgm:spPr/>
    </dgm:pt>
    <dgm:pt modelId="{478A21E1-80B1-493D-BF9B-3C23257BAA12}" type="pres">
      <dgm:prSet presAssocID="{CF213CEC-E1CF-4CE8-94B1-F479E3CEA148}" presName="parTx" presStyleLbl="alignNode1" presStyleIdx="0" presStyleCnt="1">
        <dgm:presLayoutVars>
          <dgm:chMax val="0"/>
          <dgm:chPref val="0"/>
          <dgm:bulletEnabled val="1"/>
        </dgm:presLayoutVars>
      </dgm:prSet>
      <dgm:spPr/>
    </dgm:pt>
    <dgm:pt modelId="{A2B4C8CA-A3BD-41C1-8904-BAB813D4507C}" type="pres">
      <dgm:prSet presAssocID="{CF213CEC-E1CF-4CE8-94B1-F479E3CEA148}" presName="desTx" presStyleLbl="alignAccFollowNode1" presStyleIdx="0" presStyleCnt="1">
        <dgm:presLayoutVars>
          <dgm:bulletEnabled val="1"/>
        </dgm:presLayoutVars>
      </dgm:prSet>
      <dgm:spPr/>
    </dgm:pt>
  </dgm:ptLst>
  <dgm:cxnLst>
    <dgm:cxn modelId="{D6EE8A0D-B472-480D-A657-82057EF919A8}" type="presOf" srcId="{5BAC23CF-95CC-4447-8C5A-AF0EEC67C843}" destId="{A2B4C8CA-A3BD-41C1-8904-BAB813D4507C}" srcOrd="0" destOrd="3" presId="urn:microsoft.com/office/officeart/2005/8/layout/hList1"/>
    <dgm:cxn modelId="{3331E716-D7FD-4196-9D33-D0874717D1A0}" type="presOf" srcId="{647FF353-8694-4A86-AF00-98A102107454}" destId="{A2B4C8CA-A3BD-41C1-8904-BAB813D4507C}" srcOrd="0" destOrd="1" presId="urn:microsoft.com/office/officeart/2005/8/layout/hList1"/>
    <dgm:cxn modelId="{15205519-2898-4B43-8322-FAF90BAD8B08}" srcId="{CF213CEC-E1CF-4CE8-94B1-F479E3CEA148}" destId="{A03C055F-BB08-4EED-BF19-19D4E87924F6}" srcOrd="6" destOrd="0" parTransId="{65C5CD23-1ED4-4EAE-B5B0-1B13956BA479}" sibTransId="{C6ED231A-1E9F-4845-AFCF-E738458F38B6}"/>
    <dgm:cxn modelId="{C812EC2C-918C-42C1-9F43-BC8B73BC3772}" type="presOf" srcId="{0DB48EC6-2686-4088-83F0-D83D9E7B9EEB}" destId="{A2B4C8CA-A3BD-41C1-8904-BAB813D4507C}" srcOrd="0" destOrd="7" presId="urn:microsoft.com/office/officeart/2005/8/layout/hList1"/>
    <dgm:cxn modelId="{CA78D75C-4605-47E1-9D07-78FE7BC24ED1}" type="presOf" srcId="{A03C055F-BB08-4EED-BF19-19D4E87924F6}" destId="{A2B4C8CA-A3BD-41C1-8904-BAB813D4507C}" srcOrd="0" destOrd="6" presId="urn:microsoft.com/office/officeart/2005/8/layout/hList1"/>
    <dgm:cxn modelId="{25CF7442-FC32-4B96-8D57-F49BD6BEED51}" srcId="{CF213CEC-E1CF-4CE8-94B1-F479E3CEA148}" destId="{722FC034-7FC0-4DFA-B00E-9775D26FAF1A}" srcOrd="4" destOrd="0" parTransId="{66B2DB6A-9375-4022-A078-D8335108E09B}" sibTransId="{323F39BA-0DB3-4A58-A865-33654C69F07A}"/>
    <dgm:cxn modelId="{6909FB42-5F14-4243-8397-730374596108}" srcId="{CF213CEC-E1CF-4CE8-94B1-F479E3CEA148}" destId="{0DB48EC6-2686-4088-83F0-D83D9E7B9EEB}" srcOrd="7" destOrd="0" parTransId="{83CB8E36-D357-43DE-B547-F292F0DA5DD5}" sibTransId="{210821DD-9FBD-49B5-995D-6397A26E03C9}"/>
    <dgm:cxn modelId="{6F086866-143E-4ECC-8F5B-2EF5EE1AE216}" type="presOf" srcId="{916B7D76-1F9B-4420-850F-AFF0DF0EAF87}" destId="{A2B4C8CA-A3BD-41C1-8904-BAB813D4507C}" srcOrd="0" destOrd="2" presId="urn:microsoft.com/office/officeart/2005/8/layout/hList1"/>
    <dgm:cxn modelId="{F80E984B-188B-4C1C-9CC5-D07BACD9822E}" srcId="{CF213CEC-E1CF-4CE8-94B1-F479E3CEA148}" destId="{FA684F4F-CC67-42B6-B39B-8C785D3DC7D1}" srcOrd="0" destOrd="0" parTransId="{1E9B1931-B5E2-4479-9365-B009C8C23028}" sibTransId="{4891773B-B6E2-43AF-A667-E61C70345E3E}"/>
    <dgm:cxn modelId="{3D369082-CAE6-4170-B360-F72F971E02EA}" srcId="{CF213CEC-E1CF-4CE8-94B1-F479E3CEA148}" destId="{5BAC23CF-95CC-4447-8C5A-AF0EEC67C843}" srcOrd="3" destOrd="0" parTransId="{BF931922-4546-474D-87C0-8B12EE1E2064}" sibTransId="{04C431A6-7C00-4579-A84C-89866FD8DBFB}"/>
    <dgm:cxn modelId="{FEE3E29C-BF9E-46BD-B2F1-52B3782AA9B2}" type="presOf" srcId="{7136E832-0688-4F20-96D8-D698F16BC3EA}" destId="{A2B4C8CA-A3BD-41C1-8904-BAB813D4507C}" srcOrd="0" destOrd="5" presId="urn:microsoft.com/office/officeart/2005/8/layout/hList1"/>
    <dgm:cxn modelId="{1F6CB5AA-059D-4759-B816-45CB206C7E18}" type="presOf" srcId="{722FC034-7FC0-4DFA-B00E-9775D26FAF1A}" destId="{A2B4C8CA-A3BD-41C1-8904-BAB813D4507C}" srcOrd="0" destOrd="4" presId="urn:microsoft.com/office/officeart/2005/8/layout/hList1"/>
    <dgm:cxn modelId="{636AE5B9-6AAD-4535-B903-8EE4BD038D2E}" type="presOf" srcId="{4A1584B8-6279-4127-AFB9-91E1C262BF82}" destId="{372FA09B-79C8-4B3E-AA32-B3B97129368C}" srcOrd="0" destOrd="0" presId="urn:microsoft.com/office/officeart/2005/8/layout/hList1"/>
    <dgm:cxn modelId="{EC294DC4-6845-4858-BB47-00C871AA4183}" type="presOf" srcId="{FA684F4F-CC67-42B6-B39B-8C785D3DC7D1}" destId="{A2B4C8CA-A3BD-41C1-8904-BAB813D4507C}" srcOrd="0" destOrd="0" presId="urn:microsoft.com/office/officeart/2005/8/layout/hList1"/>
    <dgm:cxn modelId="{5DD166CE-D003-43C6-A8CB-17AAEFA857A1}" type="presOf" srcId="{CF213CEC-E1CF-4CE8-94B1-F479E3CEA148}" destId="{478A21E1-80B1-493D-BF9B-3C23257BAA12}" srcOrd="0" destOrd="0" presId="urn:microsoft.com/office/officeart/2005/8/layout/hList1"/>
    <dgm:cxn modelId="{FE0F8DCF-DB0E-4AFA-A75D-20F7446944DB}" srcId="{CF213CEC-E1CF-4CE8-94B1-F479E3CEA148}" destId="{916B7D76-1F9B-4420-850F-AFF0DF0EAF87}" srcOrd="2" destOrd="0" parTransId="{7000A85F-E1B4-417C-9268-3A5CE333A27E}" sibTransId="{59736CD8-95E0-4959-AF0A-697FF777F14C}"/>
    <dgm:cxn modelId="{0EA6A8E2-3CB5-47D8-8B89-6D74B9874F43}" srcId="{CF213CEC-E1CF-4CE8-94B1-F479E3CEA148}" destId="{647FF353-8694-4A86-AF00-98A102107454}" srcOrd="1" destOrd="0" parTransId="{5A99D821-1B5D-4C45-B069-78C5AFDFAE6E}" sibTransId="{5DB03FB7-1BA6-4B08-A5D4-D1FC5DC1F3D5}"/>
    <dgm:cxn modelId="{4F3512E6-F23D-4F0A-90C2-9A91DCEA2687}" srcId="{4A1584B8-6279-4127-AFB9-91E1C262BF82}" destId="{CF213CEC-E1CF-4CE8-94B1-F479E3CEA148}" srcOrd="0" destOrd="0" parTransId="{730C8B63-FF76-4781-B9F1-77DC8C1E8978}" sibTransId="{DC135435-44E3-4556-A6C1-478E0276438E}"/>
    <dgm:cxn modelId="{4BDDE6F9-D7B9-4E38-A749-2E57FCBE3E00}" srcId="{CF213CEC-E1CF-4CE8-94B1-F479E3CEA148}" destId="{7136E832-0688-4F20-96D8-D698F16BC3EA}" srcOrd="5" destOrd="0" parTransId="{408AEB63-ACF2-48A8-ADFB-337C63DA87A2}" sibTransId="{9849FDD0-698B-4025-AB7A-CC38B8FE666C}"/>
    <dgm:cxn modelId="{3D8B4884-BF20-4006-BEDE-9AF67F662685}" type="presParOf" srcId="{372FA09B-79C8-4B3E-AA32-B3B97129368C}" destId="{4E950715-B7B0-4A57-A276-D37BED87462F}" srcOrd="0" destOrd="0" presId="urn:microsoft.com/office/officeart/2005/8/layout/hList1"/>
    <dgm:cxn modelId="{652F8546-5D63-4194-91EE-C0969261588B}" type="presParOf" srcId="{4E950715-B7B0-4A57-A276-D37BED87462F}" destId="{478A21E1-80B1-493D-BF9B-3C23257BAA12}" srcOrd="0" destOrd="0" presId="urn:microsoft.com/office/officeart/2005/8/layout/hList1"/>
    <dgm:cxn modelId="{176856BC-E945-46BC-A9C4-BFEBEDF659FA}" type="presParOf" srcId="{4E950715-B7B0-4A57-A276-D37BED87462F}" destId="{A2B4C8CA-A3BD-41C1-8904-BAB813D4507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E853648-251F-43EC-B22E-9F5595EB23C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40CBF276-158E-42CC-98DF-7B80313B183E}">
      <dgm:prSet phldrT="[Текст]"/>
      <dgm:spPr/>
      <dgm:t>
        <a:bodyPr/>
        <a:lstStyle/>
        <a:p>
          <a:pPr algn="just"/>
          <a:r>
            <a:rPr lang="en-US" b="1" u="sng" dirty="0" err="1">
              <a:solidFill>
                <a:schemeClr val="tx1"/>
              </a:solidFill>
              <a:latin typeface="Times New Roman" panose="02020603050405020304" pitchFamily="18" charset="0"/>
              <a:cs typeface="Times New Roman" panose="02020603050405020304" pitchFamily="18" charset="0"/>
            </a:rPr>
            <a:t>Birinchi</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bosqich</a:t>
          </a:r>
          <a:r>
            <a:rPr lang="en-US" b="1" u="sng" dirty="0">
              <a:solidFill>
                <a:schemeClr val="tx1"/>
              </a:solidFill>
              <a:latin typeface="Times New Roman" panose="02020603050405020304" pitchFamily="18" charset="0"/>
              <a:cs typeface="Times New Roman" panose="02020603050405020304" pitchFamily="18" charset="0"/>
            </a:rPr>
            <a:t> - </a:t>
          </a:r>
          <a:r>
            <a:rPr lang="en-US" b="1" u="sng" dirty="0" err="1">
              <a:solidFill>
                <a:schemeClr val="tx1"/>
              </a:solidFill>
              <a:latin typeface="Times New Roman" panose="02020603050405020304" pitchFamily="18" charset="0"/>
              <a:cs typeface="Times New Roman" panose="02020603050405020304" pitchFamily="18" charset="0"/>
            </a:rPr>
            <a:t>mavzuni</a:t>
          </a:r>
          <a:r>
            <a:rPr lang="en-US" b="1" u="sng" dirty="0">
              <a:solidFill>
                <a:schemeClr val="tx1"/>
              </a:solidFill>
              <a:latin typeface="Times New Roman" panose="02020603050405020304" pitchFamily="18" charset="0"/>
              <a:cs typeface="Times New Roman" panose="02020603050405020304" pitchFamily="18" charset="0"/>
            </a:rPr>
            <a:t> </a:t>
          </a:r>
          <a:r>
            <a:rPr lang="en-US" b="1" u="sng" dirty="0" err="1">
              <a:solidFill>
                <a:schemeClr val="tx1"/>
              </a:solidFill>
              <a:latin typeface="Times New Roman" panose="02020603050405020304" pitchFamily="18" charset="0"/>
              <a:cs typeface="Times New Roman" panose="02020603050405020304" pitchFamily="18" charset="0"/>
            </a:rPr>
            <a:t>tanlashdir</a:t>
          </a:r>
          <a:r>
            <a:rPr lang="en-US" b="1" u="sng" dirty="0">
              <a:solidFill>
                <a:schemeClr val="tx1"/>
              </a:solidFill>
              <a:latin typeface="Times New Roman" panose="02020603050405020304" pitchFamily="18" charset="0"/>
              <a:cs typeface="Times New Roman" panose="02020603050405020304" pitchFamily="18" charset="0"/>
            </a:rPr>
            <a:t>.</a:t>
          </a:r>
          <a:endParaRPr lang="ru-RU" b="1" dirty="0">
            <a:solidFill>
              <a:schemeClr val="tx1"/>
            </a:solidFill>
            <a:latin typeface="Times New Roman" panose="02020603050405020304" pitchFamily="18" charset="0"/>
            <a:cs typeface="Times New Roman" panose="02020603050405020304" pitchFamily="18" charset="0"/>
          </a:endParaRPr>
        </a:p>
        <a:p>
          <a:pPr algn="just"/>
          <a:r>
            <a:rPr lang="en-US" b="1" dirty="0" err="1">
              <a:solidFill>
                <a:schemeClr val="tx1"/>
              </a:solidFill>
              <a:latin typeface="Times New Roman" panose="02020603050405020304" pitchFamily="18" charset="0"/>
              <a:cs typeface="Times New Roman" panose="02020603050405020304" pitchFamily="18" charset="0"/>
            </a:rPr>
            <a:t>Tadqiqot</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loyihasi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uchun</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mavzuni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tanlash</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quyidagi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talablarga</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javob</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berishi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kerak</a:t>
          </a:r>
          <a:r>
            <a:rPr lang="en-US" b="1" dirty="0">
              <a:solidFill>
                <a:schemeClr val="tx1"/>
              </a:solidFill>
              <a:latin typeface="Times New Roman" panose="02020603050405020304" pitchFamily="18" charset="0"/>
              <a:cs typeface="Times New Roman" panose="02020603050405020304" pitchFamily="18" charset="0"/>
            </a:rPr>
            <a:t>:</a:t>
          </a:r>
          <a:endParaRPr lang="ru-RU" b="1" dirty="0">
            <a:solidFill>
              <a:schemeClr val="tx1"/>
            </a:solidFill>
            <a:latin typeface="Times New Roman" panose="02020603050405020304" pitchFamily="18" charset="0"/>
            <a:cs typeface="Times New Roman" panose="02020603050405020304" pitchFamily="18" charset="0"/>
          </a:endParaRPr>
        </a:p>
      </dgm:t>
    </dgm:pt>
    <dgm:pt modelId="{62F214FC-5250-4FF6-8BE0-E0793AB7A27E}" type="parTrans" cxnId="{FDBAC610-584D-4668-80CA-EDB51EDF13C0}">
      <dgm:prSet/>
      <dgm:spPr/>
      <dgm:t>
        <a:bodyPr/>
        <a:lstStyle/>
        <a:p>
          <a:endParaRPr lang="ru-RU">
            <a:latin typeface="Times New Roman" panose="02020603050405020304" pitchFamily="18" charset="0"/>
            <a:cs typeface="Times New Roman" panose="02020603050405020304" pitchFamily="18" charset="0"/>
          </a:endParaRPr>
        </a:p>
      </dgm:t>
    </dgm:pt>
    <dgm:pt modelId="{786D4B49-9FA4-4B38-93B9-91CB510FA36D}" type="sibTrans" cxnId="{FDBAC610-584D-4668-80CA-EDB51EDF13C0}">
      <dgm:prSet/>
      <dgm:spPr/>
      <dgm:t>
        <a:bodyPr/>
        <a:lstStyle/>
        <a:p>
          <a:endParaRPr lang="ru-RU">
            <a:latin typeface="Times New Roman" panose="02020603050405020304" pitchFamily="18" charset="0"/>
            <a:cs typeface="Times New Roman" panose="02020603050405020304" pitchFamily="18" charset="0"/>
          </a:endParaRPr>
        </a:p>
      </dgm:t>
    </dgm:pt>
    <dgm:pt modelId="{DAF36EFD-1902-47D1-B79E-6EFACB9B7F64}">
      <dgm:prSet phldrT="[Текст]"/>
      <dgm:spPr/>
      <dgm:t>
        <a:bodyPr/>
        <a:lstStyle/>
        <a:p>
          <a:pPr algn="just"/>
          <a:r>
            <a:rPr lang="en-US"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moyilligiga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6308D36A-9F67-479B-9113-889F2EFB14CD}" type="parTrans" cxnId="{FABB7A65-B1BA-4A5B-B89B-059D0713BDE9}">
      <dgm:prSet/>
      <dgm:spPr/>
      <dgm:t>
        <a:bodyPr/>
        <a:lstStyle/>
        <a:p>
          <a:endParaRPr lang="ru-RU">
            <a:latin typeface="Times New Roman" panose="02020603050405020304" pitchFamily="18" charset="0"/>
            <a:cs typeface="Times New Roman" panose="02020603050405020304" pitchFamily="18" charset="0"/>
          </a:endParaRPr>
        </a:p>
      </dgm:t>
    </dgm:pt>
    <dgm:pt modelId="{5945AB61-8A7C-40F1-AD61-A1A9F542D45F}" type="sibTrans" cxnId="{FABB7A65-B1BA-4A5B-B89B-059D0713BDE9}">
      <dgm:prSet/>
      <dgm:spPr/>
      <dgm:t>
        <a:bodyPr/>
        <a:lstStyle/>
        <a:p>
          <a:endParaRPr lang="ru-RU">
            <a:latin typeface="Times New Roman" panose="02020603050405020304" pitchFamily="18" charset="0"/>
            <a:cs typeface="Times New Roman" panose="02020603050405020304" pitchFamily="18" charset="0"/>
          </a:endParaRPr>
        </a:p>
      </dgm:t>
    </dgm:pt>
    <dgm:pt modelId="{6986C909-67EC-406A-96FC-D0F48DA7E3DB}">
      <dgm:prSet/>
      <dgm:spPr/>
      <dgm:t>
        <a:bodyPr/>
        <a:lstStyle/>
        <a:p>
          <a:pPr algn="just"/>
          <a:r>
            <a:rPr lang="en-US">
              <a:latin typeface="Times New Roman" panose="02020603050405020304" pitchFamily="18" charset="0"/>
              <a:cs typeface="Times New Roman" panose="02020603050405020304" pitchFamily="18" charset="0"/>
            </a:rPr>
            <a:t>2. Asosiy matnlarga erishish mumkin (ya'ni muallif uchun jismonan mavjud).</a:t>
          </a:r>
          <a:endParaRPr lang="ru-RU">
            <a:latin typeface="Times New Roman" panose="02020603050405020304" pitchFamily="18" charset="0"/>
            <a:cs typeface="Times New Roman" panose="02020603050405020304" pitchFamily="18" charset="0"/>
          </a:endParaRPr>
        </a:p>
      </dgm:t>
    </dgm:pt>
    <dgm:pt modelId="{E9D04654-392E-4A64-B6F5-D87B0A89795B}" type="parTrans" cxnId="{1BFCA755-705D-420B-93B7-8C90D33D77C2}">
      <dgm:prSet/>
      <dgm:spPr/>
      <dgm:t>
        <a:bodyPr/>
        <a:lstStyle/>
        <a:p>
          <a:endParaRPr lang="ru-RU">
            <a:latin typeface="Times New Roman" panose="02020603050405020304" pitchFamily="18" charset="0"/>
            <a:cs typeface="Times New Roman" panose="02020603050405020304" pitchFamily="18" charset="0"/>
          </a:endParaRPr>
        </a:p>
      </dgm:t>
    </dgm:pt>
    <dgm:pt modelId="{4F77E3B6-C176-400F-BF38-7414DEED6811}" type="sibTrans" cxnId="{1BFCA755-705D-420B-93B7-8C90D33D77C2}">
      <dgm:prSet/>
      <dgm:spPr/>
      <dgm:t>
        <a:bodyPr/>
        <a:lstStyle/>
        <a:p>
          <a:endParaRPr lang="ru-RU">
            <a:latin typeface="Times New Roman" panose="02020603050405020304" pitchFamily="18" charset="0"/>
            <a:cs typeface="Times New Roman" panose="02020603050405020304" pitchFamily="18" charset="0"/>
          </a:endParaRPr>
        </a:p>
      </dgm:t>
    </dgm:pt>
    <dgm:pt modelId="{FBA001DA-38EF-4DBD-BAF7-43F0DC1A37DE}">
      <dgm:prSet/>
      <dgm:spPr/>
      <dgm:t>
        <a:bodyPr/>
        <a:lstStyle/>
        <a:p>
          <a:pPr algn="just"/>
          <a:r>
            <a:rPr lang="en-US" dirty="0">
              <a:latin typeface="Times New Roman" panose="02020603050405020304" pitchFamily="18" charset="0"/>
              <a:cs typeface="Times New Roman" panose="02020603050405020304" pitchFamily="18" charset="0"/>
            </a:rPr>
            <a:t>3. 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intellektual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2725B44-BCE6-4F12-9ED7-03BDAE59F9D0}" type="parTrans" cxnId="{19F43473-5802-495B-ABE1-7F3F9B771464}">
      <dgm:prSet/>
      <dgm:spPr/>
      <dgm:t>
        <a:bodyPr/>
        <a:lstStyle/>
        <a:p>
          <a:endParaRPr lang="ru-RU">
            <a:latin typeface="Times New Roman" panose="02020603050405020304" pitchFamily="18" charset="0"/>
            <a:cs typeface="Times New Roman" panose="02020603050405020304" pitchFamily="18" charset="0"/>
          </a:endParaRPr>
        </a:p>
      </dgm:t>
    </dgm:pt>
    <dgm:pt modelId="{180990FF-AA38-4015-901C-F616C531F0D2}" type="sibTrans" cxnId="{19F43473-5802-495B-ABE1-7F3F9B771464}">
      <dgm:prSet/>
      <dgm:spPr/>
      <dgm:t>
        <a:bodyPr/>
        <a:lstStyle/>
        <a:p>
          <a:endParaRPr lang="ru-RU">
            <a:latin typeface="Times New Roman" panose="02020603050405020304" pitchFamily="18" charset="0"/>
            <a:cs typeface="Times New Roman" panose="02020603050405020304" pitchFamily="18" charset="0"/>
          </a:endParaRPr>
        </a:p>
      </dgm:t>
    </dgm:pt>
    <dgm:pt modelId="{440B86EA-0961-4E97-B158-F61992A650AA}" type="pres">
      <dgm:prSet presAssocID="{5E853648-251F-43EC-B22E-9F5595EB23CD}" presName="linear" presStyleCnt="0">
        <dgm:presLayoutVars>
          <dgm:animLvl val="lvl"/>
          <dgm:resizeHandles val="exact"/>
        </dgm:presLayoutVars>
      </dgm:prSet>
      <dgm:spPr/>
    </dgm:pt>
    <dgm:pt modelId="{76F5CC78-0310-4947-9602-22BB1357FDCB}" type="pres">
      <dgm:prSet presAssocID="{40CBF276-158E-42CC-98DF-7B80313B183E}" presName="parentText" presStyleLbl="node1" presStyleIdx="0" presStyleCnt="1">
        <dgm:presLayoutVars>
          <dgm:chMax val="0"/>
          <dgm:bulletEnabled val="1"/>
        </dgm:presLayoutVars>
      </dgm:prSet>
      <dgm:spPr/>
    </dgm:pt>
    <dgm:pt modelId="{3E48EF11-B36A-4138-8BAA-CA3CDA88503A}" type="pres">
      <dgm:prSet presAssocID="{40CBF276-158E-42CC-98DF-7B80313B183E}" presName="childText" presStyleLbl="revTx" presStyleIdx="0" presStyleCnt="1">
        <dgm:presLayoutVars>
          <dgm:bulletEnabled val="1"/>
        </dgm:presLayoutVars>
      </dgm:prSet>
      <dgm:spPr/>
    </dgm:pt>
  </dgm:ptLst>
  <dgm:cxnLst>
    <dgm:cxn modelId="{FDBAC610-584D-4668-80CA-EDB51EDF13C0}" srcId="{5E853648-251F-43EC-B22E-9F5595EB23CD}" destId="{40CBF276-158E-42CC-98DF-7B80313B183E}" srcOrd="0" destOrd="0" parTransId="{62F214FC-5250-4FF6-8BE0-E0793AB7A27E}" sibTransId="{786D4B49-9FA4-4B38-93B9-91CB510FA36D}"/>
    <dgm:cxn modelId="{1946202A-E383-4C96-B572-47D48D07AF21}" type="presOf" srcId="{FBA001DA-38EF-4DBD-BAF7-43F0DC1A37DE}" destId="{3E48EF11-B36A-4138-8BAA-CA3CDA88503A}" srcOrd="0" destOrd="2" presId="urn:microsoft.com/office/officeart/2005/8/layout/vList2"/>
    <dgm:cxn modelId="{FCD42C63-C36A-4CE7-A667-000B064420D9}" type="presOf" srcId="{6986C909-67EC-406A-96FC-D0F48DA7E3DB}" destId="{3E48EF11-B36A-4138-8BAA-CA3CDA88503A}" srcOrd="0" destOrd="1" presId="urn:microsoft.com/office/officeart/2005/8/layout/vList2"/>
    <dgm:cxn modelId="{FABB7A65-B1BA-4A5B-B89B-059D0713BDE9}" srcId="{40CBF276-158E-42CC-98DF-7B80313B183E}" destId="{DAF36EFD-1902-47D1-B79E-6EFACB9B7F64}" srcOrd="0" destOrd="0" parTransId="{6308D36A-9F67-479B-9113-889F2EFB14CD}" sibTransId="{5945AB61-8A7C-40F1-AD61-A1A9F542D45F}"/>
    <dgm:cxn modelId="{19F43473-5802-495B-ABE1-7F3F9B771464}" srcId="{40CBF276-158E-42CC-98DF-7B80313B183E}" destId="{FBA001DA-38EF-4DBD-BAF7-43F0DC1A37DE}" srcOrd="2" destOrd="0" parTransId="{82725B44-BCE6-4F12-9ED7-03BDAE59F9D0}" sibTransId="{180990FF-AA38-4015-901C-F616C531F0D2}"/>
    <dgm:cxn modelId="{1BFCA755-705D-420B-93B7-8C90D33D77C2}" srcId="{40CBF276-158E-42CC-98DF-7B80313B183E}" destId="{6986C909-67EC-406A-96FC-D0F48DA7E3DB}" srcOrd="1" destOrd="0" parTransId="{E9D04654-392E-4A64-B6F5-D87B0A89795B}" sibTransId="{4F77E3B6-C176-400F-BF38-7414DEED6811}"/>
    <dgm:cxn modelId="{E72BBAA2-E6B7-4A47-8D4A-4BC91654B822}" type="presOf" srcId="{DAF36EFD-1902-47D1-B79E-6EFACB9B7F64}" destId="{3E48EF11-B36A-4138-8BAA-CA3CDA88503A}" srcOrd="0" destOrd="0" presId="urn:microsoft.com/office/officeart/2005/8/layout/vList2"/>
    <dgm:cxn modelId="{F2940EB8-629B-41A0-9B82-200C6B2C64B9}" type="presOf" srcId="{5E853648-251F-43EC-B22E-9F5595EB23CD}" destId="{440B86EA-0961-4E97-B158-F61992A650AA}" srcOrd="0" destOrd="0" presId="urn:microsoft.com/office/officeart/2005/8/layout/vList2"/>
    <dgm:cxn modelId="{220185F7-20F3-4A6B-BB2A-73D8FA786A04}" type="presOf" srcId="{40CBF276-158E-42CC-98DF-7B80313B183E}" destId="{76F5CC78-0310-4947-9602-22BB1357FDCB}" srcOrd="0" destOrd="0" presId="urn:microsoft.com/office/officeart/2005/8/layout/vList2"/>
    <dgm:cxn modelId="{B9F20266-AA70-4099-AA7A-BF575D0EFC54}" type="presParOf" srcId="{440B86EA-0961-4E97-B158-F61992A650AA}" destId="{76F5CC78-0310-4947-9602-22BB1357FDCB}" srcOrd="0" destOrd="0" presId="urn:microsoft.com/office/officeart/2005/8/layout/vList2"/>
    <dgm:cxn modelId="{79587D51-FCF9-45A3-80D8-13141D181F91}" type="presParOf" srcId="{440B86EA-0961-4E97-B158-F61992A650AA}" destId="{3E48EF11-B36A-4138-8BAA-CA3CDA88503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E79AAC7-D18E-466D-80FB-6F10F2AEEC8D}"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ru-RU"/>
        </a:p>
      </dgm:t>
    </dgm:pt>
    <dgm:pt modelId="{03923C63-2B50-4612-8EE5-E17EB40588D1}">
      <dgm:prSet phldrT="[Текст]"/>
      <dgm:spPr/>
      <dgm:t>
        <a:bodyPr/>
        <a:lstStyle/>
        <a:p>
          <a:r>
            <a:rPr lang="en-US" u="sng" dirty="0" err="1">
              <a:latin typeface="Times New Roman" panose="02020603050405020304" pitchFamily="18" charset="0"/>
              <a:cs typeface="Times New Roman" panose="02020603050405020304" pitchFamily="18" charset="0"/>
            </a:rPr>
            <a:t>Ikkinchi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bosqich</a:t>
          </a:r>
          <a:r>
            <a:rPr lang="en-US" u="sng" dirty="0">
              <a:latin typeface="Times New Roman" panose="02020603050405020304" pitchFamily="18" charset="0"/>
              <a:cs typeface="Times New Roman" panose="02020603050405020304" pitchFamily="18" charset="0"/>
            </a:rPr>
            <a:t> - </a:t>
          </a:r>
          <a:r>
            <a:rPr lang="en-US" u="sng" dirty="0" err="1">
              <a:latin typeface="Times New Roman" panose="02020603050405020304" pitchFamily="18" charset="0"/>
              <a:cs typeface="Times New Roman" panose="02020603050405020304" pitchFamily="18" charset="0"/>
            </a:rPr>
            <a:t>tadqiqotning</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maqsadi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vazifalari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gipotezasi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obyekti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va</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mavzusini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aniqlashdir</a:t>
          </a:r>
          <a:r>
            <a:rPr lang="en-US" u="sng"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A35F3ACF-41BC-48D4-BD10-ABC282A5880F}" type="parTrans" cxnId="{EFEC55E2-795A-45F0-A0CB-5D0F7F507427}">
      <dgm:prSet/>
      <dgm:spPr/>
      <dgm:t>
        <a:bodyPr/>
        <a:lstStyle/>
        <a:p>
          <a:endParaRPr lang="ru-RU">
            <a:latin typeface="Times New Roman" panose="02020603050405020304" pitchFamily="18" charset="0"/>
            <a:cs typeface="Times New Roman" panose="02020603050405020304" pitchFamily="18" charset="0"/>
          </a:endParaRPr>
        </a:p>
      </dgm:t>
    </dgm:pt>
    <dgm:pt modelId="{DFF1C980-AAAA-46BA-BE61-064EC979562B}" type="sibTrans" cxnId="{EFEC55E2-795A-45F0-A0CB-5D0F7F507427}">
      <dgm:prSet/>
      <dgm:spPr/>
      <dgm:t>
        <a:bodyPr/>
        <a:lstStyle/>
        <a:p>
          <a:endParaRPr lang="ru-RU">
            <a:latin typeface="Times New Roman" panose="02020603050405020304" pitchFamily="18" charset="0"/>
            <a:cs typeface="Times New Roman" panose="02020603050405020304" pitchFamily="18" charset="0"/>
          </a:endParaRPr>
        </a:p>
      </dgm:t>
    </dgm:pt>
    <dgm:pt modelId="{809D9C02-E076-4D68-960A-E2C34BAB3E2A}">
      <dgm:prSet phldrT="[Текст]"/>
      <dgm:spPr/>
      <dgm:t>
        <a:bodyPr/>
        <a:lstStyle/>
        <a:p>
          <a:pPr algn="just"/>
          <a:r>
            <a:rPr lang="en-US" dirty="0">
              <a:latin typeface="Times New Roman" panose="02020603050405020304" pitchFamily="18" charset="0"/>
              <a:cs typeface="Times New Roman" panose="02020603050405020304" pitchFamily="18" charset="0"/>
            </a:rPr>
            <a:t>Har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shakllantirishni</a:t>
          </a:r>
          <a:r>
            <a:rPr lang="en-US" dirty="0">
              <a:latin typeface="Times New Roman" panose="02020603050405020304" pitchFamily="18" charset="0"/>
              <a:cs typeface="Times New Roman" panose="02020603050405020304" pitchFamily="18" charset="0"/>
            </a:rPr>
            <a:t> talab </a:t>
          </a:r>
          <a:r>
            <a:rPr lang="en-US" dirty="0" err="1">
              <a:latin typeface="Times New Roman" panose="02020603050405020304" pitchFamily="18" charset="0"/>
              <a:cs typeface="Times New Roman" panose="02020603050405020304" pitchFamily="18" charset="0"/>
            </a:rPr>
            <a:t>qiladi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maqsadini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aniqlashda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savollarga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javob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erishish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olishdan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oldin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ko'rinadi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vazifalari</a:t>
          </a:r>
          <a:r>
            <a:rPr lang="en-US" u="sng"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erishish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anglatadi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u="sng" dirty="0" err="1">
              <a:latin typeface="Times New Roman" panose="02020603050405020304" pitchFamily="18" charset="0"/>
              <a:cs typeface="Times New Roman" panose="02020603050405020304" pitchFamily="18" charset="0"/>
            </a:rPr>
            <a:t>Gipoteza</a:t>
          </a:r>
          <a:r>
            <a:rPr lang="en-US" u="sng"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har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taxmindir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Loyihaning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predmeti</a:t>
          </a:r>
          <a:r>
            <a:rPr lang="en-US" dirty="0">
              <a:latin typeface="Times New Roman" panose="02020603050405020304" pitchFamily="18" charset="0"/>
              <a:cs typeface="Times New Roman" panose="02020603050405020304" pitchFamily="18" charset="0"/>
            </a:rPr>
            <a:t> ham </a:t>
          </a:r>
          <a:r>
            <a:rPr lang="en-US" dirty="0" err="1">
              <a:latin typeface="Times New Roman" panose="02020603050405020304" pitchFamily="18" charset="0"/>
              <a:cs typeface="Times New Roman" panose="02020603050405020304" pitchFamily="18" charset="0"/>
            </a:rPr>
            <a:t>aniqlanadi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u="sng" dirty="0" err="1">
              <a:latin typeface="Times New Roman" panose="02020603050405020304" pitchFamily="18" charset="0"/>
              <a:cs typeface="Times New Roman" panose="02020603050405020304" pitchFamily="18" charset="0"/>
            </a:rPr>
            <a:t>Tadqiqot</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obyekti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vaziyatni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a:t>
          </a:r>
          <a:r>
            <a:rPr lang="en-US" dirty="0">
              <a:latin typeface="Times New Roman" panose="02020603050405020304" pitchFamily="18" charset="0"/>
              <a:cs typeface="Times New Roman" panose="02020603050405020304" pitchFamily="18" charset="0"/>
            </a:rPr>
            <a:t> deb </a:t>
          </a:r>
          <a:r>
            <a:rPr lang="en-US" dirty="0" err="1">
              <a:latin typeface="Times New Roman" panose="02020603050405020304" pitchFamily="18" charset="0"/>
              <a:cs typeface="Times New Roman" panose="02020603050405020304" pitchFamily="18" charset="0"/>
            </a:rPr>
            <a:t>ataladi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savol-nima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chiqilmoqda</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BB2B7E94-0A33-4B9B-8E92-1F5BDE01ADF5}" type="parTrans" cxnId="{6CAF83FC-53E1-4774-99B9-E80067BF5957}">
      <dgm:prSet/>
      <dgm:spPr/>
      <dgm:t>
        <a:bodyPr/>
        <a:lstStyle/>
        <a:p>
          <a:endParaRPr lang="ru-RU">
            <a:latin typeface="Times New Roman" panose="02020603050405020304" pitchFamily="18" charset="0"/>
            <a:cs typeface="Times New Roman" panose="02020603050405020304" pitchFamily="18" charset="0"/>
          </a:endParaRPr>
        </a:p>
      </dgm:t>
    </dgm:pt>
    <dgm:pt modelId="{278693EB-205C-46B5-9FC3-6AEDA394E30F}" type="sibTrans" cxnId="{6CAF83FC-53E1-4774-99B9-E80067BF5957}">
      <dgm:prSet/>
      <dgm:spPr/>
      <dgm:t>
        <a:bodyPr/>
        <a:lstStyle/>
        <a:p>
          <a:endParaRPr lang="ru-RU">
            <a:latin typeface="Times New Roman" panose="02020603050405020304" pitchFamily="18" charset="0"/>
            <a:cs typeface="Times New Roman" panose="02020603050405020304" pitchFamily="18" charset="0"/>
          </a:endParaRPr>
        </a:p>
      </dgm:t>
    </dgm:pt>
    <dgm:pt modelId="{8E6A7E21-7EF0-407E-B97A-712F17737FE0}" type="pres">
      <dgm:prSet presAssocID="{7E79AAC7-D18E-466D-80FB-6F10F2AEEC8D}" presName="diagram" presStyleCnt="0">
        <dgm:presLayoutVars>
          <dgm:chPref val="1"/>
          <dgm:dir/>
          <dgm:animOne val="branch"/>
          <dgm:animLvl val="lvl"/>
          <dgm:resizeHandles/>
        </dgm:presLayoutVars>
      </dgm:prSet>
      <dgm:spPr/>
    </dgm:pt>
    <dgm:pt modelId="{B380126D-0A53-49EF-95CA-44C8C23980BF}" type="pres">
      <dgm:prSet presAssocID="{03923C63-2B50-4612-8EE5-E17EB40588D1}" presName="root" presStyleCnt="0"/>
      <dgm:spPr/>
    </dgm:pt>
    <dgm:pt modelId="{60B8AD51-E257-4C26-8BDA-709E10DA4203}" type="pres">
      <dgm:prSet presAssocID="{03923C63-2B50-4612-8EE5-E17EB40588D1}" presName="rootComposite" presStyleCnt="0"/>
      <dgm:spPr/>
    </dgm:pt>
    <dgm:pt modelId="{A0D23F0E-9FCA-44A9-82C0-E7F5FBFDEBCA}" type="pres">
      <dgm:prSet presAssocID="{03923C63-2B50-4612-8EE5-E17EB40588D1}" presName="rootText" presStyleLbl="node1" presStyleIdx="0" presStyleCnt="1"/>
      <dgm:spPr/>
    </dgm:pt>
    <dgm:pt modelId="{5A30D063-8B4C-430A-B300-8C0C7F25FA2B}" type="pres">
      <dgm:prSet presAssocID="{03923C63-2B50-4612-8EE5-E17EB40588D1}" presName="rootConnector" presStyleLbl="node1" presStyleIdx="0" presStyleCnt="1"/>
      <dgm:spPr/>
    </dgm:pt>
    <dgm:pt modelId="{E9435B3B-9C3A-4C61-903C-02559BF5D33D}" type="pres">
      <dgm:prSet presAssocID="{03923C63-2B50-4612-8EE5-E17EB40588D1}" presName="childShape" presStyleCnt="0"/>
      <dgm:spPr/>
    </dgm:pt>
    <dgm:pt modelId="{3F6D54CD-94CB-41AF-B92A-875987681059}" type="pres">
      <dgm:prSet presAssocID="{BB2B7E94-0A33-4B9B-8E92-1F5BDE01ADF5}" presName="Name13" presStyleLbl="parChTrans1D2" presStyleIdx="0" presStyleCnt="1"/>
      <dgm:spPr/>
    </dgm:pt>
    <dgm:pt modelId="{5876C114-91D2-48DE-8B23-F8CD0B34E54D}" type="pres">
      <dgm:prSet presAssocID="{809D9C02-E076-4D68-960A-E2C34BAB3E2A}" presName="childText" presStyleLbl="bgAcc1" presStyleIdx="0" presStyleCnt="1" custScaleX="252693" custScaleY="126102">
        <dgm:presLayoutVars>
          <dgm:bulletEnabled val="1"/>
        </dgm:presLayoutVars>
      </dgm:prSet>
      <dgm:spPr/>
    </dgm:pt>
  </dgm:ptLst>
  <dgm:cxnLst>
    <dgm:cxn modelId="{405E0230-33B5-4CEA-B688-80517AC2D4C9}" type="presOf" srcId="{809D9C02-E076-4D68-960A-E2C34BAB3E2A}" destId="{5876C114-91D2-48DE-8B23-F8CD0B34E54D}" srcOrd="0" destOrd="0" presId="urn:microsoft.com/office/officeart/2005/8/layout/hierarchy3"/>
    <dgm:cxn modelId="{85034464-6DE0-4C14-8C3A-8BD1B242011A}" type="presOf" srcId="{7E79AAC7-D18E-466D-80FB-6F10F2AEEC8D}" destId="{8E6A7E21-7EF0-407E-B97A-712F17737FE0}" srcOrd="0" destOrd="0" presId="urn:microsoft.com/office/officeart/2005/8/layout/hierarchy3"/>
    <dgm:cxn modelId="{01047868-CB45-43ED-A2A3-5E5D5398DBEC}" type="presOf" srcId="{03923C63-2B50-4612-8EE5-E17EB40588D1}" destId="{5A30D063-8B4C-430A-B300-8C0C7F25FA2B}" srcOrd="1" destOrd="0" presId="urn:microsoft.com/office/officeart/2005/8/layout/hierarchy3"/>
    <dgm:cxn modelId="{76E63480-9E3D-404A-805C-2D39CE1F8695}" type="presOf" srcId="{03923C63-2B50-4612-8EE5-E17EB40588D1}" destId="{A0D23F0E-9FCA-44A9-82C0-E7F5FBFDEBCA}" srcOrd="0" destOrd="0" presId="urn:microsoft.com/office/officeart/2005/8/layout/hierarchy3"/>
    <dgm:cxn modelId="{35CF55AF-E718-4E30-AD8B-5B85BBD261A5}" type="presOf" srcId="{BB2B7E94-0A33-4B9B-8E92-1F5BDE01ADF5}" destId="{3F6D54CD-94CB-41AF-B92A-875987681059}" srcOrd="0" destOrd="0" presId="urn:microsoft.com/office/officeart/2005/8/layout/hierarchy3"/>
    <dgm:cxn modelId="{EFEC55E2-795A-45F0-A0CB-5D0F7F507427}" srcId="{7E79AAC7-D18E-466D-80FB-6F10F2AEEC8D}" destId="{03923C63-2B50-4612-8EE5-E17EB40588D1}" srcOrd="0" destOrd="0" parTransId="{A35F3ACF-41BC-48D4-BD10-ABC282A5880F}" sibTransId="{DFF1C980-AAAA-46BA-BE61-064EC979562B}"/>
    <dgm:cxn modelId="{6CAF83FC-53E1-4774-99B9-E80067BF5957}" srcId="{03923C63-2B50-4612-8EE5-E17EB40588D1}" destId="{809D9C02-E076-4D68-960A-E2C34BAB3E2A}" srcOrd="0" destOrd="0" parTransId="{BB2B7E94-0A33-4B9B-8E92-1F5BDE01ADF5}" sibTransId="{278693EB-205C-46B5-9FC3-6AEDA394E30F}"/>
    <dgm:cxn modelId="{2EBCEBD5-C705-42D5-8D6E-F8CDB4391DF3}" type="presParOf" srcId="{8E6A7E21-7EF0-407E-B97A-712F17737FE0}" destId="{B380126D-0A53-49EF-95CA-44C8C23980BF}" srcOrd="0" destOrd="0" presId="urn:microsoft.com/office/officeart/2005/8/layout/hierarchy3"/>
    <dgm:cxn modelId="{EF71308B-F001-4B04-8C44-88EB33C9E242}" type="presParOf" srcId="{B380126D-0A53-49EF-95CA-44C8C23980BF}" destId="{60B8AD51-E257-4C26-8BDA-709E10DA4203}" srcOrd="0" destOrd="0" presId="urn:microsoft.com/office/officeart/2005/8/layout/hierarchy3"/>
    <dgm:cxn modelId="{D3BB6CF8-3AFA-46D1-806A-5F51C148A909}" type="presParOf" srcId="{60B8AD51-E257-4C26-8BDA-709E10DA4203}" destId="{A0D23F0E-9FCA-44A9-82C0-E7F5FBFDEBCA}" srcOrd="0" destOrd="0" presId="urn:microsoft.com/office/officeart/2005/8/layout/hierarchy3"/>
    <dgm:cxn modelId="{536A6C6F-33AD-43B6-BD7A-895DB7D62BC3}" type="presParOf" srcId="{60B8AD51-E257-4C26-8BDA-709E10DA4203}" destId="{5A30D063-8B4C-430A-B300-8C0C7F25FA2B}" srcOrd="1" destOrd="0" presId="urn:microsoft.com/office/officeart/2005/8/layout/hierarchy3"/>
    <dgm:cxn modelId="{44E3E9C5-45E5-4DE9-8B91-B6FF157D98C4}" type="presParOf" srcId="{B380126D-0A53-49EF-95CA-44C8C23980BF}" destId="{E9435B3B-9C3A-4C61-903C-02559BF5D33D}" srcOrd="1" destOrd="0" presId="urn:microsoft.com/office/officeart/2005/8/layout/hierarchy3"/>
    <dgm:cxn modelId="{493258D3-5677-4ED6-8854-5BFDFE229B12}" type="presParOf" srcId="{E9435B3B-9C3A-4C61-903C-02559BF5D33D}" destId="{3F6D54CD-94CB-41AF-B92A-875987681059}" srcOrd="0" destOrd="0" presId="urn:microsoft.com/office/officeart/2005/8/layout/hierarchy3"/>
    <dgm:cxn modelId="{694373F0-8D67-43C5-AC39-0F6875003049}" type="presParOf" srcId="{E9435B3B-9C3A-4C61-903C-02559BF5D33D}" destId="{5876C114-91D2-48DE-8B23-F8CD0B34E54D}"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AE6D7061-133B-4ED6-88E9-789FC113F979}"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ru-RU"/>
        </a:p>
      </dgm:t>
    </dgm:pt>
    <dgm:pt modelId="{14C4A5CF-769E-44B7-A518-EBA998F770F1}">
      <dgm:prSet phldrT="[Текст]"/>
      <dgm:spPr/>
      <dgm:t>
        <a:bodyPr/>
        <a:lstStyle/>
        <a:p>
          <a:r>
            <a:rPr lang="en-US" u="sng" dirty="0" err="1">
              <a:latin typeface="Times New Roman" panose="02020603050405020304" pitchFamily="18" charset="0"/>
              <a:cs typeface="Times New Roman" panose="02020603050405020304" pitchFamily="18" charset="0"/>
            </a:rPr>
            <a:t>Tadqiqot</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mavzusi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savollarga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javob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aniqlanadi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69D3E5C-4E6A-42AF-9BF1-F552D3BCD8A8}" type="parTrans" cxnId="{A96593B8-89BD-4C2A-BA1A-41F88D79CC57}">
      <dgm:prSet/>
      <dgm:spPr/>
      <dgm:t>
        <a:bodyPr/>
        <a:lstStyle/>
        <a:p>
          <a:endParaRPr lang="ru-RU">
            <a:latin typeface="Times New Roman" panose="02020603050405020304" pitchFamily="18" charset="0"/>
            <a:cs typeface="Times New Roman" panose="02020603050405020304" pitchFamily="18" charset="0"/>
          </a:endParaRPr>
        </a:p>
      </dgm:t>
    </dgm:pt>
    <dgm:pt modelId="{3E3DD1FE-9E5E-4EB7-8620-0DE8BD403D6E}" type="sibTrans" cxnId="{A96593B8-89BD-4C2A-BA1A-41F88D79CC57}">
      <dgm:prSet/>
      <dgm:spPr/>
      <dgm:t>
        <a:bodyPr/>
        <a:lstStyle/>
        <a:p>
          <a:endParaRPr lang="ru-RU">
            <a:latin typeface="Times New Roman" panose="02020603050405020304" pitchFamily="18" charset="0"/>
            <a:cs typeface="Times New Roman" panose="02020603050405020304" pitchFamily="18" charset="0"/>
          </a:endParaRPr>
        </a:p>
      </dgm:t>
    </dgm:pt>
    <dgm:pt modelId="{7EBCA2C1-5F7E-46C0-9213-D5988FD7944A}">
      <dgm:prSet phldrT="[Текст]"/>
      <dgm:spPr/>
      <dgm:t>
        <a:bodyPr/>
        <a:lstStyle/>
        <a:p>
          <a:r>
            <a:rPr lang="en-US"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93A6159F-BB95-4ED4-9DAA-AE6F2BFCC82F}" type="parTrans" cxnId="{AF2EF9D8-B7C6-4514-8A08-98734895616F}">
      <dgm:prSet/>
      <dgm:spPr/>
      <dgm:t>
        <a:bodyPr/>
        <a:lstStyle/>
        <a:p>
          <a:endParaRPr lang="ru-RU">
            <a:latin typeface="Times New Roman" panose="02020603050405020304" pitchFamily="18" charset="0"/>
            <a:cs typeface="Times New Roman" panose="02020603050405020304" pitchFamily="18" charset="0"/>
          </a:endParaRPr>
        </a:p>
      </dgm:t>
    </dgm:pt>
    <dgm:pt modelId="{E76E4D73-C5BF-44EA-BC33-0BD9EDD2B670}" type="sibTrans" cxnId="{AF2EF9D8-B7C6-4514-8A08-98734895616F}">
      <dgm:prSet/>
      <dgm:spPr/>
      <dgm:t>
        <a:bodyPr/>
        <a:lstStyle/>
        <a:p>
          <a:endParaRPr lang="ru-RU">
            <a:latin typeface="Times New Roman" panose="02020603050405020304" pitchFamily="18" charset="0"/>
            <a:cs typeface="Times New Roman" panose="02020603050405020304" pitchFamily="18" charset="0"/>
          </a:endParaRPr>
        </a:p>
      </dgm:t>
    </dgm:pt>
    <dgm:pt modelId="{07AEC8A3-0101-4EE3-8529-53E28EC948FA}">
      <dgm:prSet phldrT="[Текст]"/>
      <dgm:spPr/>
      <dgm:t>
        <a:bodyPr/>
        <a:lstStyle/>
        <a:p>
          <a:r>
            <a:rPr lang="en-US"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Unga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xosdir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A7AACCF-18E1-42BE-9A28-F3BAEDD0A2DA}" type="parTrans" cxnId="{F1E4D5DE-9028-401A-BC94-2319C241624A}">
      <dgm:prSet/>
      <dgm:spPr/>
      <dgm:t>
        <a:bodyPr/>
        <a:lstStyle/>
        <a:p>
          <a:endParaRPr lang="ru-RU">
            <a:latin typeface="Times New Roman" panose="02020603050405020304" pitchFamily="18" charset="0"/>
            <a:cs typeface="Times New Roman" panose="02020603050405020304" pitchFamily="18" charset="0"/>
          </a:endParaRPr>
        </a:p>
      </dgm:t>
    </dgm:pt>
    <dgm:pt modelId="{DD45DB62-CB3C-432B-BB97-8ECE66C8226D}" type="sibTrans" cxnId="{F1E4D5DE-9028-401A-BC94-2319C241624A}">
      <dgm:prSet/>
      <dgm:spPr/>
      <dgm:t>
        <a:bodyPr/>
        <a:lstStyle/>
        <a:p>
          <a:endParaRPr lang="ru-RU">
            <a:latin typeface="Times New Roman" panose="02020603050405020304" pitchFamily="18" charset="0"/>
            <a:cs typeface="Times New Roman" panose="02020603050405020304" pitchFamily="18" charset="0"/>
          </a:endParaRPr>
        </a:p>
      </dgm:t>
    </dgm:pt>
    <dgm:pt modelId="{016697C1-4B2D-4906-BB26-1DD19971126C}">
      <dgm:prSet phldrT="[Текст]"/>
      <dgm:spPr/>
      <dgm:t>
        <a:bodyPr/>
        <a:lstStyle/>
        <a:p>
          <a:r>
            <a:rPr lang="en-US" dirty="0">
              <a:latin typeface="Times New Roman" panose="02020603050405020304" pitchFamily="18" charset="0"/>
              <a:cs typeface="Times New Roman" panose="02020603050405020304" pitchFamily="18" charset="0"/>
            </a:rPr>
            <a:t>3. </a:t>
          </a:r>
          <a:r>
            <a:rPr lang="en-US" dirty="0" err="1">
              <a:latin typeface="Times New Roman" panose="02020603050405020304" pitchFamily="18" charset="0"/>
              <a:cs typeface="Times New Roman" panose="02020603050405020304" pitchFamily="18" charset="0"/>
            </a:rPr>
            <a:t>Tadqiqotchi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funksiyalarni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ta'kidlaydi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E4547EAC-F11B-457A-A8BF-B811ADFB89F3}" type="parTrans" cxnId="{86CB5086-69A9-413A-B614-C49BD179C9C2}">
      <dgm:prSet/>
      <dgm:spPr/>
      <dgm:t>
        <a:bodyPr/>
        <a:lstStyle/>
        <a:p>
          <a:endParaRPr lang="ru-RU">
            <a:latin typeface="Times New Roman" panose="02020603050405020304" pitchFamily="18" charset="0"/>
            <a:cs typeface="Times New Roman" panose="02020603050405020304" pitchFamily="18" charset="0"/>
          </a:endParaRPr>
        </a:p>
      </dgm:t>
    </dgm:pt>
    <dgm:pt modelId="{5553E990-52DE-4558-888F-7560A5347DE2}" type="sibTrans" cxnId="{86CB5086-69A9-413A-B614-C49BD179C9C2}">
      <dgm:prSet/>
      <dgm:spPr/>
      <dgm:t>
        <a:bodyPr/>
        <a:lstStyle/>
        <a:p>
          <a:endParaRPr lang="ru-RU">
            <a:latin typeface="Times New Roman" panose="02020603050405020304" pitchFamily="18" charset="0"/>
            <a:cs typeface="Times New Roman" panose="02020603050405020304" pitchFamily="18" charset="0"/>
          </a:endParaRPr>
        </a:p>
      </dgm:t>
    </dgm:pt>
    <dgm:pt modelId="{0F8E33C1-1315-42A2-B7C3-114DE95645D9}" type="pres">
      <dgm:prSet presAssocID="{AE6D7061-133B-4ED6-88E9-789FC113F979}" presName="cycle" presStyleCnt="0">
        <dgm:presLayoutVars>
          <dgm:chMax val="1"/>
          <dgm:dir/>
          <dgm:animLvl val="ctr"/>
          <dgm:resizeHandles val="exact"/>
        </dgm:presLayoutVars>
      </dgm:prSet>
      <dgm:spPr/>
    </dgm:pt>
    <dgm:pt modelId="{E37B5AC0-E190-4DFA-BC09-06416CA21973}" type="pres">
      <dgm:prSet presAssocID="{14C4A5CF-769E-44B7-A518-EBA998F770F1}" presName="centerShape" presStyleLbl="node0" presStyleIdx="0" presStyleCnt="1"/>
      <dgm:spPr/>
    </dgm:pt>
    <dgm:pt modelId="{D1B458CE-AE13-49E2-96CD-ED49829C7CCD}" type="pres">
      <dgm:prSet presAssocID="{93A6159F-BB95-4ED4-9DAA-AE6F2BFCC82F}" presName="parTrans" presStyleLbl="bgSibTrans2D1" presStyleIdx="0" presStyleCnt="3"/>
      <dgm:spPr/>
    </dgm:pt>
    <dgm:pt modelId="{14BA3F0D-6190-41A2-A7CA-94915F62A863}" type="pres">
      <dgm:prSet presAssocID="{7EBCA2C1-5F7E-46C0-9213-D5988FD7944A}" presName="node" presStyleLbl="node1" presStyleIdx="0" presStyleCnt="3">
        <dgm:presLayoutVars>
          <dgm:bulletEnabled val="1"/>
        </dgm:presLayoutVars>
      </dgm:prSet>
      <dgm:spPr/>
    </dgm:pt>
    <dgm:pt modelId="{361F7A51-EF57-4BF5-9A86-3D727D7E1C02}" type="pres">
      <dgm:prSet presAssocID="{0A7AACCF-18E1-42BE-9A28-F3BAEDD0A2DA}" presName="parTrans" presStyleLbl="bgSibTrans2D1" presStyleIdx="1" presStyleCnt="3"/>
      <dgm:spPr/>
    </dgm:pt>
    <dgm:pt modelId="{21C8059A-0215-44C9-A85D-213CFF455249}" type="pres">
      <dgm:prSet presAssocID="{07AEC8A3-0101-4EE3-8529-53E28EC948FA}" presName="node" presStyleLbl="node1" presStyleIdx="1" presStyleCnt="3">
        <dgm:presLayoutVars>
          <dgm:bulletEnabled val="1"/>
        </dgm:presLayoutVars>
      </dgm:prSet>
      <dgm:spPr/>
    </dgm:pt>
    <dgm:pt modelId="{EE00F46F-FE61-4E8B-BBFA-91BE0D9FAE70}" type="pres">
      <dgm:prSet presAssocID="{E4547EAC-F11B-457A-A8BF-B811ADFB89F3}" presName="parTrans" presStyleLbl="bgSibTrans2D1" presStyleIdx="2" presStyleCnt="3"/>
      <dgm:spPr/>
    </dgm:pt>
    <dgm:pt modelId="{435AE075-B925-4ACF-A89F-DE8DA2F169BD}" type="pres">
      <dgm:prSet presAssocID="{016697C1-4B2D-4906-BB26-1DD19971126C}" presName="node" presStyleLbl="node1" presStyleIdx="2" presStyleCnt="3">
        <dgm:presLayoutVars>
          <dgm:bulletEnabled val="1"/>
        </dgm:presLayoutVars>
      </dgm:prSet>
      <dgm:spPr/>
    </dgm:pt>
  </dgm:ptLst>
  <dgm:cxnLst>
    <dgm:cxn modelId="{52BCD910-766A-42F6-B41E-F5FDFB9D8F44}" type="presOf" srcId="{07AEC8A3-0101-4EE3-8529-53E28EC948FA}" destId="{21C8059A-0215-44C9-A85D-213CFF455249}" srcOrd="0" destOrd="0" presId="urn:microsoft.com/office/officeart/2005/8/layout/radial4"/>
    <dgm:cxn modelId="{FA6F9517-C6D6-4448-9412-EFC28ADD7B48}" type="presOf" srcId="{93A6159F-BB95-4ED4-9DAA-AE6F2BFCC82F}" destId="{D1B458CE-AE13-49E2-96CD-ED49829C7CCD}" srcOrd="0" destOrd="0" presId="urn:microsoft.com/office/officeart/2005/8/layout/radial4"/>
    <dgm:cxn modelId="{9B54A641-87DE-437D-86C9-D3C9E84CAE2F}" type="presOf" srcId="{AE6D7061-133B-4ED6-88E9-789FC113F979}" destId="{0F8E33C1-1315-42A2-B7C3-114DE95645D9}" srcOrd="0" destOrd="0" presId="urn:microsoft.com/office/officeart/2005/8/layout/radial4"/>
    <dgm:cxn modelId="{8120034C-9B03-4049-9500-581CBB2FDA23}" type="presOf" srcId="{0A7AACCF-18E1-42BE-9A28-F3BAEDD0A2DA}" destId="{361F7A51-EF57-4BF5-9A86-3D727D7E1C02}" srcOrd="0" destOrd="0" presId="urn:microsoft.com/office/officeart/2005/8/layout/radial4"/>
    <dgm:cxn modelId="{A604F757-C7D4-4BC6-88E1-2420214DF4D7}" type="presOf" srcId="{14C4A5CF-769E-44B7-A518-EBA998F770F1}" destId="{E37B5AC0-E190-4DFA-BC09-06416CA21973}" srcOrd="0" destOrd="0" presId="urn:microsoft.com/office/officeart/2005/8/layout/radial4"/>
    <dgm:cxn modelId="{5A5F7C83-5E9D-4D88-8F1B-0554E4BAA2E0}" type="presOf" srcId="{016697C1-4B2D-4906-BB26-1DD19971126C}" destId="{435AE075-B925-4ACF-A89F-DE8DA2F169BD}" srcOrd="0" destOrd="0" presId="urn:microsoft.com/office/officeart/2005/8/layout/radial4"/>
    <dgm:cxn modelId="{86CB5086-69A9-413A-B614-C49BD179C9C2}" srcId="{14C4A5CF-769E-44B7-A518-EBA998F770F1}" destId="{016697C1-4B2D-4906-BB26-1DD19971126C}" srcOrd="2" destOrd="0" parTransId="{E4547EAC-F11B-457A-A8BF-B811ADFB89F3}" sibTransId="{5553E990-52DE-4558-888F-7560A5347DE2}"/>
    <dgm:cxn modelId="{292C51AB-454C-4926-80A4-EEBFE3B104CB}" type="presOf" srcId="{7EBCA2C1-5F7E-46C0-9213-D5988FD7944A}" destId="{14BA3F0D-6190-41A2-A7CA-94915F62A863}" srcOrd="0" destOrd="0" presId="urn:microsoft.com/office/officeart/2005/8/layout/radial4"/>
    <dgm:cxn modelId="{A96593B8-89BD-4C2A-BA1A-41F88D79CC57}" srcId="{AE6D7061-133B-4ED6-88E9-789FC113F979}" destId="{14C4A5CF-769E-44B7-A518-EBA998F770F1}" srcOrd="0" destOrd="0" parTransId="{869D3E5C-4E6A-42AF-9BF1-F552D3BCD8A8}" sibTransId="{3E3DD1FE-9E5E-4EB7-8620-0DE8BD403D6E}"/>
    <dgm:cxn modelId="{D6911FBA-2AEE-4D87-BEF6-D0618F76C279}" type="presOf" srcId="{E4547EAC-F11B-457A-A8BF-B811ADFB89F3}" destId="{EE00F46F-FE61-4E8B-BBFA-91BE0D9FAE70}" srcOrd="0" destOrd="0" presId="urn:microsoft.com/office/officeart/2005/8/layout/radial4"/>
    <dgm:cxn modelId="{AF2EF9D8-B7C6-4514-8A08-98734895616F}" srcId="{14C4A5CF-769E-44B7-A518-EBA998F770F1}" destId="{7EBCA2C1-5F7E-46C0-9213-D5988FD7944A}" srcOrd="0" destOrd="0" parTransId="{93A6159F-BB95-4ED4-9DAA-AE6F2BFCC82F}" sibTransId="{E76E4D73-C5BF-44EA-BC33-0BD9EDD2B670}"/>
    <dgm:cxn modelId="{F1E4D5DE-9028-401A-BC94-2319C241624A}" srcId="{14C4A5CF-769E-44B7-A518-EBA998F770F1}" destId="{07AEC8A3-0101-4EE3-8529-53E28EC948FA}" srcOrd="1" destOrd="0" parTransId="{0A7AACCF-18E1-42BE-9A28-F3BAEDD0A2DA}" sibTransId="{DD45DB62-CB3C-432B-BB97-8ECE66C8226D}"/>
    <dgm:cxn modelId="{B03D9EDC-7BC2-45DF-930F-B6A2A2251B5C}" type="presParOf" srcId="{0F8E33C1-1315-42A2-B7C3-114DE95645D9}" destId="{E37B5AC0-E190-4DFA-BC09-06416CA21973}" srcOrd="0" destOrd="0" presId="urn:microsoft.com/office/officeart/2005/8/layout/radial4"/>
    <dgm:cxn modelId="{32F899AE-A934-4ED2-B22C-129618C01FFF}" type="presParOf" srcId="{0F8E33C1-1315-42A2-B7C3-114DE95645D9}" destId="{D1B458CE-AE13-49E2-96CD-ED49829C7CCD}" srcOrd="1" destOrd="0" presId="urn:microsoft.com/office/officeart/2005/8/layout/radial4"/>
    <dgm:cxn modelId="{F9778E28-E7D4-45D8-BA30-ADB855E512B1}" type="presParOf" srcId="{0F8E33C1-1315-42A2-B7C3-114DE95645D9}" destId="{14BA3F0D-6190-41A2-A7CA-94915F62A863}" srcOrd="2" destOrd="0" presId="urn:microsoft.com/office/officeart/2005/8/layout/radial4"/>
    <dgm:cxn modelId="{B2D70BB8-2587-44B4-8950-4BDEF21441D1}" type="presParOf" srcId="{0F8E33C1-1315-42A2-B7C3-114DE95645D9}" destId="{361F7A51-EF57-4BF5-9A86-3D727D7E1C02}" srcOrd="3" destOrd="0" presId="urn:microsoft.com/office/officeart/2005/8/layout/radial4"/>
    <dgm:cxn modelId="{5927E63D-0D12-4DC2-BFA3-95B79D506BFA}" type="presParOf" srcId="{0F8E33C1-1315-42A2-B7C3-114DE95645D9}" destId="{21C8059A-0215-44C9-A85D-213CFF455249}" srcOrd="4" destOrd="0" presId="urn:microsoft.com/office/officeart/2005/8/layout/radial4"/>
    <dgm:cxn modelId="{26FA4783-6826-4E0E-8C1B-5BA3AFE60855}" type="presParOf" srcId="{0F8E33C1-1315-42A2-B7C3-114DE95645D9}" destId="{EE00F46F-FE61-4E8B-BBFA-91BE0D9FAE70}" srcOrd="5" destOrd="0" presId="urn:microsoft.com/office/officeart/2005/8/layout/radial4"/>
    <dgm:cxn modelId="{8D32C76D-04C6-4343-8564-8F96BE07C90E}" type="presParOf" srcId="{0F8E33C1-1315-42A2-B7C3-114DE95645D9}" destId="{435AE075-B925-4ACF-A89F-DE8DA2F169BD}"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B6064B8-97E9-4137-9C79-22CB178A195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ru-RU"/>
        </a:p>
      </dgm:t>
    </dgm:pt>
    <dgm:pt modelId="{711548AA-0BD8-49DC-8D06-909625F90D62}">
      <dgm:prSet phldrT="[Текст]"/>
      <dgm:spPr/>
      <dgm:t>
        <a:bodyPr/>
        <a:lstStyle/>
        <a:p>
          <a:r>
            <a:rPr lang="en-US" u="sng" dirty="0" err="1">
              <a:latin typeface="Times New Roman" panose="02020603050405020304" pitchFamily="18" charset="0"/>
              <a:cs typeface="Times New Roman" panose="02020603050405020304" pitchFamily="18" charset="0"/>
            </a:rPr>
            <a:t>Uchinchi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bosqich</a:t>
          </a:r>
          <a:r>
            <a:rPr lang="en-US" u="sng" dirty="0">
              <a:latin typeface="Times New Roman" panose="02020603050405020304" pitchFamily="18" charset="0"/>
              <a:cs typeface="Times New Roman" panose="02020603050405020304" pitchFamily="18" charset="0"/>
            </a:rPr>
            <a:t> - </a:t>
          </a:r>
          <a:r>
            <a:rPr lang="en-US" u="sng" dirty="0" err="1">
              <a:latin typeface="Times New Roman" panose="02020603050405020304" pitchFamily="18" charset="0"/>
              <a:cs typeface="Times New Roman" panose="02020603050405020304" pitchFamily="18" charset="0"/>
            </a:rPr>
            <a:t>mavzu</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bo'yicha</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materiallarni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tanlash</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va</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o'rganishdir</a:t>
          </a:r>
          <a:r>
            <a:rPr lang="en-US" u="sng"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068C385-F071-4124-94DD-CB29039B55AF}" type="parTrans" cxnId="{3B042993-BDD0-4CEC-9F66-762EE35471E1}">
      <dgm:prSet/>
      <dgm:spPr/>
      <dgm:t>
        <a:bodyPr/>
        <a:lstStyle/>
        <a:p>
          <a:endParaRPr lang="ru-RU">
            <a:latin typeface="Times New Roman" panose="02020603050405020304" pitchFamily="18" charset="0"/>
            <a:cs typeface="Times New Roman" panose="02020603050405020304" pitchFamily="18" charset="0"/>
          </a:endParaRPr>
        </a:p>
      </dgm:t>
    </dgm:pt>
    <dgm:pt modelId="{AFB9EF81-DF34-400B-B4CB-2DFB54903FF5}" type="sibTrans" cxnId="{3B042993-BDD0-4CEC-9F66-762EE35471E1}">
      <dgm:prSet/>
      <dgm:spPr/>
      <dgm:t>
        <a:bodyPr/>
        <a:lstStyle/>
        <a:p>
          <a:endParaRPr lang="ru-RU">
            <a:latin typeface="Times New Roman" panose="02020603050405020304" pitchFamily="18" charset="0"/>
            <a:cs typeface="Times New Roman" panose="02020603050405020304" pitchFamily="18" charset="0"/>
          </a:endParaRPr>
        </a:p>
      </dgm:t>
    </dgm:pt>
    <dgm:pt modelId="{3ED2EA65-0DF5-42E0-A73E-3685027F9D2D}">
      <dgm:prSet phldrT="[Текст]"/>
      <dgm:spPr/>
      <dgm:t>
        <a:bodyPr/>
        <a:lstStyle/>
        <a:p>
          <a:r>
            <a:rPr lang="en-US" dirty="0" err="1">
              <a:latin typeface="Times New Roman" panose="02020603050405020304" pitchFamily="18" charset="0"/>
              <a:cs typeface="Times New Roman" panose="02020603050405020304" pitchFamily="18" charset="0"/>
            </a:rPr>
            <a:t>Tanlangan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o'rganayotganda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manbalarni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manbalarga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ikkilamchi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manbalarga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bo'linadi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DD46B585-04BF-43F5-959B-BA5C3003F604}" type="parTrans" cxnId="{E4F6ACFC-0AB1-465D-8B38-051D50816D21}">
      <dgm:prSet/>
      <dgm:spPr/>
      <dgm:t>
        <a:bodyPr/>
        <a:lstStyle/>
        <a:p>
          <a:endParaRPr lang="ru-RU">
            <a:latin typeface="Times New Roman" panose="02020603050405020304" pitchFamily="18" charset="0"/>
            <a:cs typeface="Times New Roman" panose="02020603050405020304" pitchFamily="18" charset="0"/>
          </a:endParaRPr>
        </a:p>
      </dgm:t>
    </dgm:pt>
    <dgm:pt modelId="{FD20EE60-73D2-4FEF-8294-0F4DD24E4BB7}" type="sibTrans" cxnId="{E4F6ACFC-0AB1-465D-8B38-051D50816D21}">
      <dgm:prSet/>
      <dgm:spPr/>
      <dgm:t>
        <a:bodyPr/>
        <a:lstStyle/>
        <a:p>
          <a:endParaRPr lang="ru-RU">
            <a:latin typeface="Times New Roman" panose="02020603050405020304" pitchFamily="18" charset="0"/>
            <a:cs typeface="Times New Roman" panose="02020603050405020304" pitchFamily="18" charset="0"/>
          </a:endParaRPr>
        </a:p>
      </dgm:t>
    </dgm:pt>
    <dgm:pt modelId="{5D3F1AEC-D8B0-4391-953C-C764E279F936}">
      <dgm:prSet/>
      <dgm:spPr/>
      <dgm:t>
        <a:bodyPr/>
        <a:lstStyle/>
        <a:p>
          <a:r>
            <a:rPr lang="en-US">
              <a:latin typeface="Times New Roman" panose="02020603050405020304" pitchFamily="18" charset="0"/>
              <a:cs typeface="Times New Roman" panose="02020603050405020304" pitchFamily="18" charset="0"/>
            </a:rPr>
            <a:t>Kitoblar bilan ishlashda matnning birinchi nashri yoki akademik nashri asosiy manbalar hisoblanadi</a:t>
          </a:r>
          <a:endParaRPr lang="ru-RU">
            <a:latin typeface="Times New Roman" panose="02020603050405020304" pitchFamily="18" charset="0"/>
            <a:cs typeface="Times New Roman" panose="02020603050405020304" pitchFamily="18" charset="0"/>
          </a:endParaRPr>
        </a:p>
      </dgm:t>
    </dgm:pt>
    <dgm:pt modelId="{CFFFE489-E245-42D4-BB28-8181123C3013}" type="parTrans" cxnId="{A6AE45CA-648F-412A-B125-70EDDCA04514}">
      <dgm:prSet/>
      <dgm:spPr/>
      <dgm:t>
        <a:bodyPr/>
        <a:lstStyle/>
        <a:p>
          <a:endParaRPr lang="ru-RU">
            <a:latin typeface="Times New Roman" panose="02020603050405020304" pitchFamily="18" charset="0"/>
            <a:cs typeface="Times New Roman" panose="02020603050405020304" pitchFamily="18" charset="0"/>
          </a:endParaRPr>
        </a:p>
      </dgm:t>
    </dgm:pt>
    <dgm:pt modelId="{5C3E9D14-E184-41DF-8D13-6BDFF1F11DDD}" type="sibTrans" cxnId="{A6AE45CA-648F-412A-B125-70EDDCA04514}">
      <dgm:prSet/>
      <dgm:spPr/>
      <dgm:t>
        <a:bodyPr/>
        <a:lstStyle/>
        <a:p>
          <a:endParaRPr lang="ru-RU">
            <a:latin typeface="Times New Roman" panose="02020603050405020304" pitchFamily="18" charset="0"/>
            <a:cs typeface="Times New Roman" panose="02020603050405020304" pitchFamily="18" charset="0"/>
          </a:endParaRPr>
        </a:p>
      </dgm:t>
    </dgm:pt>
    <dgm:pt modelId="{5D311E17-D789-408B-BCF8-9DCF08E4FD0E}">
      <dgm:prSet/>
      <dgm:spPr/>
      <dgm:t>
        <a:bodyPr/>
        <a:lstStyle/>
        <a:p>
          <a:r>
            <a:rPr lang="en-US" dirty="0" err="1">
              <a:latin typeface="Times New Roman" panose="02020603050405020304" pitchFamily="18" charset="0"/>
              <a:cs typeface="Times New Roman" panose="02020603050405020304" pitchFamily="18" charset="0"/>
            </a:rPr>
            <a:t>Boshqa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tarjima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uzun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iqtiboslar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jihozlangan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hikoyalar</a:t>
          </a:r>
          <a:r>
            <a:rPr lang="en-US" dirty="0">
              <a:latin typeface="Times New Roman" panose="02020603050405020304" pitchFamily="18" charset="0"/>
              <a:cs typeface="Times New Roman" panose="02020603050405020304" pitchFamily="18" charset="0"/>
            </a:rPr>
            <a:t> ham </a:t>
          </a:r>
          <a:r>
            <a:rPr lang="en-US" dirty="0" err="1">
              <a:latin typeface="Times New Roman" panose="02020603050405020304" pitchFamily="18" charset="0"/>
              <a:cs typeface="Times New Roman" panose="02020603050405020304" pitchFamily="18" charset="0"/>
            </a:rPr>
            <a:t>manba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emas</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D9DCBACE-6AF1-455C-918F-6B1192F4C2BD}" type="parTrans" cxnId="{DDABBE74-FAC5-41E2-BC78-A5A7C26A6E24}">
      <dgm:prSet/>
      <dgm:spPr/>
      <dgm:t>
        <a:bodyPr/>
        <a:lstStyle/>
        <a:p>
          <a:endParaRPr lang="ru-RU">
            <a:latin typeface="Times New Roman" panose="02020603050405020304" pitchFamily="18" charset="0"/>
            <a:cs typeface="Times New Roman" panose="02020603050405020304" pitchFamily="18" charset="0"/>
          </a:endParaRPr>
        </a:p>
      </dgm:t>
    </dgm:pt>
    <dgm:pt modelId="{90E924A3-3EC2-4083-BC83-784DE00B184C}" type="sibTrans" cxnId="{DDABBE74-FAC5-41E2-BC78-A5A7C26A6E24}">
      <dgm:prSet/>
      <dgm:spPr/>
      <dgm:t>
        <a:bodyPr/>
        <a:lstStyle/>
        <a:p>
          <a:endParaRPr lang="ru-RU">
            <a:latin typeface="Times New Roman" panose="02020603050405020304" pitchFamily="18" charset="0"/>
            <a:cs typeface="Times New Roman" panose="02020603050405020304" pitchFamily="18" charset="0"/>
          </a:endParaRPr>
        </a:p>
      </dgm:t>
    </dgm:pt>
    <dgm:pt modelId="{9AAC80A4-6281-462C-9579-56B9A527FB44}" type="pres">
      <dgm:prSet presAssocID="{8B6064B8-97E9-4137-9C79-22CB178A195E}" presName="Name0" presStyleCnt="0">
        <dgm:presLayoutVars>
          <dgm:dir/>
          <dgm:animLvl val="lvl"/>
          <dgm:resizeHandles/>
        </dgm:presLayoutVars>
      </dgm:prSet>
      <dgm:spPr/>
    </dgm:pt>
    <dgm:pt modelId="{07DBCF76-1CFF-4A43-9E45-F28DAC077466}" type="pres">
      <dgm:prSet presAssocID="{711548AA-0BD8-49DC-8D06-909625F90D62}" presName="linNode" presStyleCnt="0"/>
      <dgm:spPr/>
    </dgm:pt>
    <dgm:pt modelId="{3ADDF6FD-4B35-4618-AB80-3E10C6BA8306}" type="pres">
      <dgm:prSet presAssocID="{711548AA-0BD8-49DC-8D06-909625F90D62}" presName="parentShp" presStyleLbl="node1" presStyleIdx="0" presStyleCnt="1">
        <dgm:presLayoutVars>
          <dgm:bulletEnabled val="1"/>
        </dgm:presLayoutVars>
      </dgm:prSet>
      <dgm:spPr/>
    </dgm:pt>
    <dgm:pt modelId="{B0D449B5-4878-4E7A-B40D-94812F2F66D0}" type="pres">
      <dgm:prSet presAssocID="{711548AA-0BD8-49DC-8D06-909625F90D62}" presName="childShp" presStyleLbl="bgAccFollowNode1" presStyleIdx="0" presStyleCnt="1">
        <dgm:presLayoutVars>
          <dgm:bulletEnabled val="1"/>
        </dgm:presLayoutVars>
      </dgm:prSet>
      <dgm:spPr/>
    </dgm:pt>
  </dgm:ptLst>
  <dgm:cxnLst>
    <dgm:cxn modelId="{944DB753-7C49-4B4F-9939-15372EF0AF8A}" type="presOf" srcId="{8B6064B8-97E9-4137-9C79-22CB178A195E}" destId="{9AAC80A4-6281-462C-9579-56B9A527FB44}" srcOrd="0" destOrd="0" presId="urn:microsoft.com/office/officeart/2005/8/layout/vList6"/>
    <dgm:cxn modelId="{DDABBE74-FAC5-41E2-BC78-A5A7C26A6E24}" srcId="{711548AA-0BD8-49DC-8D06-909625F90D62}" destId="{5D311E17-D789-408B-BCF8-9DCF08E4FD0E}" srcOrd="2" destOrd="0" parTransId="{D9DCBACE-6AF1-455C-918F-6B1192F4C2BD}" sibTransId="{90E924A3-3EC2-4083-BC83-784DE00B184C}"/>
    <dgm:cxn modelId="{7DB1B877-C6B1-4A4A-A56A-AE32B2F29F76}" type="presOf" srcId="{5D3F1AEC-D8B0-4391-953C-C764E279F936}" destId="{B0D449B5-4878-4E7A-B40D-94812F2F66D0}" srcOrd="0" destOrd="1" presId="urn:microsoft.com/office/officeart/2005/8/layout/vList6"/>
    <dgm:cxn modelId="{3B042993-BDD0-4CEC-9F66-762EE35471E1}" srcId="{8B6064B8-97E9-4137-9C79-22CB178A195E}" destId="{711548AA-0BD8-49DC-8D06-909625F90D62}" srcOrd="0" destOrd="0" parTransId="{F068C385-F071-4124-94DD-CB29039B55AF}" sibTransId="{AFB9EF81-DF34-400B-B4CB-2DFB54903FF5}"/>
    <dgm:cxn modelId="{94EFCA96-94D4-4F09-BA8A-450C44374CA0}" type="presOf" srcId="{3ED2EA65-0DF5-42E0-A73E-3685027F9D2D}" destId="{B0D449B5-4878-4E7A-B40D-94812F2F66D0}" srcOrd="0" destOrd="0" presId="urn:microsoft.com/office/officeart/2005/8/layout/vList6"/>
    <dgm:cxn modelId="{31260E9B-0337-4814-86DC-05C9BD7F16B2}" type="presOf" srcId="{5D311E17-D789-408B-BCF8-9DCF08E4FD0E}" destId="{B0D449B5-4878-4E7A-B40D-94812F2F66D0}" srcOrd="0" destOrd="2" presId="urn:microsoft.com/office/officeart/2005/8/layout/vList6"/>
    <dgm:cxn modelId="{DA461EAA-7736-4F33-A499-79246F78B8B9}" type="presOf" srcId="{711548AA-0BD8-49DC-8D06-909625F90D62}" destId="{3ADDF6FD-4B35-4618-AB80-3E10C6BA8306}" srcOrd="0" destOrd="0" presId="urn:microsoft.com/office/officeart/2005/8/layout/vList6"/>
    <dgm:cxn modelId="{A6AE45CA-648F-412A-B125-70EDDCA04514}" srcId="{711548AA-0BD8-49DC-8D06-909625F90D62}" destId="{5D3F1AEC-D8B0-4391-953C-C764E279F936}" srcOrd="1" destOrd="0" parTransId="{CFFFE489-E245-42D4-BB28-8181123C3013}" sibTransId="{5C3E9D14-E184-41DF-8D13-6BDFF1F11DDD}"/>
    <dgm:cxn modelId="{E4F6ACFC-0AB1-465D-8B38-051D50816D21}" srcId="{711548AA-0BD8-49DC-8D06-909625F90D62}" destId="{3ED2EA65-0DF5-42E0-A73E-3685027F9D2D}" srcOrd="0" destOrd="0" parTransId="{DD46B585-04BF-43F5-959B-BA5C3003F604}" sibTransId="{FD20EE60-73D2-4FEF-8294-0F4DD24E4BB7}"/>
    <dgm:cxn modelId="{1429D04D-F2BA-4423-ADBE-CA60F32CACF5}" type="presParOf" srcId="{9AAC80A4-6281-462C-9579-56B9A527FB44}" destId="{07DBCF76-1CFF-4A43-9E45-F28DAC077466}" srcOrd="0" destOrd="0" presId="urn:microsoft.com/office/officeart/2005/8/layout/vList6"/>
    <dgm:cxn modelId="{B419F554-1087-4B71-9278-7EC73EFA5B42}" type="presParOf" srcId="{07DBCF76-1CFF-4A43-9E45-F28DAC077466}" destId="{3ADDF6FD-4B35-4618-AB80-3E10C6BA8306}" srcOrd="0" destOrd="0" presId="urn:microsoft.com/office/officeart/2005/8/layout/vList6"/>
    <dgm:cxn modelId="{597B2C6B-A892-4C61-BA23-D4C12E5B4262}" type="presParOf" srcId="{07DBCF76-1CFF-4A43-9E45-F28DAC077466}" destId="{B0D449B5-4878-4E7A-B40D-94812F2F66D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302D732-A972-47E3-A4C1-2D205E29A678}"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ru-RU"/>
        </a:p>
      </dgm:t>
    </dgm:pt>
    <dgm:pt modelId="{3F43E49E-C396-4366-ACA4-E29817699295}">
      <dgm:prSet phldrT="[Текст]"/>
      <dgm:spPr/>
      <dgm:t>
        <a:bodyPr/>
        <a:lstStyle/>
        <a:p>
          <a:r>
            <a:rPr lang="en-US" u="sng" dirty="0" err="1">
              <a:latin typeface="Times New Roman" panose="02020603050405020304" pitchFamily="18" charset="0"/>
              <a:cs typeface="Times New Roman" panose="02020603050405020304" pitchFamily="18" charset="0"/>
            </a:rPr>
            <a:t>To'rtinchi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bosqich</a:t>
          </a:r>
          <a:r>
            <a:rPr lang="en-US" u="sng" dirty="0">
              <a:latin typeface="Times New Roman" panose="02020603050405020304" pitchFamily="18" charset="0"/>
              <a:cs typeface="Times New Roman" panose="02020603050405020304" pitchFamily="18" charset="0"/>
            </a:rPr>
            <a:t> - </a:t>
          </a:r>
          <a:r>
            <a:rPr lang="en-US" u="sng" dirty="0" err="1">
              <a:latin typeface="Times New Roman" panose="02020603050405020304" pitchFamily="18" charset="0"/>
              <a:cs typeface="Times New Roman" panose="02020603050405020304" pitchFamily="18" charset="0"/>
            </a:rPr>
            <a:t>tadqiqot</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usullarini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tanlashdir</a:t>
          </a:r>
          <a:r>
            <a:rPr lang="en-US" u="sng"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F85E6BD-5F8B-4DB3-8255-D8D7E12D9F4C}" type="parTrans" cxnId="{1862DD21-9454-4E1B-9331-4C9C0612AD15}">
      <dgm:prSet/>
      <dgm:spPr/>
      <dgm:t>
        <a:bodyPr/>
        <a:lstStyle/>
        <a:p>
          <a:endParaRPr lang="ru-RU">
            <a:latin typeface="Times New Roman" panose="02020603050405020304" pitchFamily="18" charset="0"/>
            <a:cs typeface="Times New Roman" panose="02020603050405020304" pitchFamily="18" charset="0"/>
          </a:endParaRPr>
        </a:p>
      </dgm:t>
    </dgm:pt>
    <dgm:pt modelId="{C7326A20-50AB-4242-AA76-71C0DBB06EDF}" type="sibTrans" cxnId="{1862DD21-9454-4E1B-9331-4C9C0612AD15}">
      <dgm:prSet/>
      <dgm:spPr/>
      <dgm:t>
        <a:bodyPr/>
        <a:lstStyle/>
        <a:p>
          <a:endParaRPr lang="ru-RU">
            <a:latin typeface="Times New Roman" panose="02020603050405020304" pitchFamily="18" charset="0"/>
            <a:cs typeface="Times New Roman" panose="02020603050405020304" pitchFamily="18" charset="0"/>
          </a:endParaRPr>
        </a:p>
      </dgm:t>
    </dgm:pt>
    <dgm:pt modelId="{BC6D09F0-C007-42B1-8C25-705AB5142123}">
      <dgm:prSet phldrT="[Текст]" custT="1"/>
      <dgm:spPr/>
      <dgm:t>
        <a:bodyPr/>
        <a:lstStyle/>
        <a:p>
          <a:pPr algn="just"/>
          <a:r>
            <a:rPr lang="en-US" sz="2800" b="1" dirty="0" err="1">
              <a:latin typeface="Times New Roman" panose="02020603050405020304" pitchFamily="18" charset="0"/>
              <a:cs typeface="Times New Roman" panose="02020603050405020304" pitchFamily="18" charset="0"/>
            </a:rPr>
            <a:t>Tadqiqot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loyihasida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maqsadga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erishish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uchun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zarur</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shart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bo'lgan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haqiqiy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materialni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olish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vositasi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bo'lib</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xizmat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qiladigan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tadqiqot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usullarini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ko'rsatish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majburiydir</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Quyidagi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tadqiqot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usullari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mavjud</a:t>
          </a:r>
          <a:r>
            <a:rPr lang="en-US" sz="2800" b="1" dirty="0">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dgm:t>
    </dgm:pt>
    <dgm:pt modelId="{BD716591-3DD8-4D3B-B9C4-4E009BBB1233}" type="parTrans" cxnId="{6F954601-6715-4F32-9C09-E78BED8D0E69}">
      <dgm:prSet/>
      <dgm:spPr/>
      <dgm:t>
        <a:bodyPr/>
        <a:lstStyle/>
        <a:p>
          <a:endParaRPr lang="ru-RU">
            <a:latin typeface="Times New Roman" panose="02020603050405020304" pitchFamily="18" charset="0"/>
            <a:cs typeface="Times New Roman" panose="02020603050405020304" pitchFamily="18" charset="0"/>
          </a:endParaRPr>
        </a:p>
      </dgm:t>
    </dgm:pt>
    <dgm:pt modelId="{F9713258-5926-4458-B5E9-CAB5A7683B26}" type="sibTrans" cxnId="{6F954601-6715-4F32-9C09-E78BED8D0E69}">
      <dgm:prSet/>
      <dgm:spPr/>
      <dgm:t>
        <a:bodyPr/>
        <a:lstStyle/>
        <a:p>
          <a:endParaRPr lang="ru-RU">
            <a:latin typeface="Times New Roman" panose="02020603050405020304" pitchFamily="18" charset="0"/>
            <a:cs typeface="Times New Roman" panose="02020603050405020304" pitchFamily="18" charset="0"/>
          </a:endParaRPr>
        </a:p>
      </dgm:t>
    </dgm:pt>
    <dgm:pt modelId="{C9C133E6-9D78-45CF-A6EC-2987F701E817}">
      <dgm:prSet phldrT="[Текст]" custT="1"/>
      <dgm:spPr/>
      <dgm:t>
        <a:bodyPr/>
        <a:lstStyle/>
        <a:p>
          <a:pPr algn="just"/>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kuzatish</a:t>
          </a:r>
          <a:r>
            <a:rPr lang="en-US" sz="2400" b="1" dirty="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taqqoslash</a:t>
          </a:r>
          <a:r>
            <a:rPr lang="en-US" sz="2400" b="1" dirty="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o'lchov</a:t>
          </a:r>
          <a:r>
            <a:rPr lang="en-US" sz="2400" b="1" dirty="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tajriba</a:t>
          </a:r>
          <a:r>
            <a:rPr lang="en-US" sz="2400" b="1" dirty="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modellashtirish</a:t>
          </a:r>
          <a:r>
            <a:rPr lang="en-US" sz="2400" b="1" dirty="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suhbat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yoki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so'rovnoma</a:t>
          </a:r>
          <a:r>
            <a:rPr lang="en-US" sz="2400" b="1" dirty="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dgm:t>
    </dgm:pt>
    <dgm:pt modelId="{96D9138D-4281-4CFC-9031-92BCA87AD1FA}" type="parTrans" cxnId="{B9DCC75F-2930-4D6D-AE89-9378F80D9486}">
      <dgm:prSet/>
      <dgm:spPr/>
      <dgm:t>
        <a:bodyPr/>
        <a:lstStyle/>
        <a:p>
          <a:endParaRPr lang="ru-RU">
            <a:latin typeface="Times New Roman" panose="02020603050405020304" pitchFamily="18" charset="0"/>
            <a:cs typeface="Times New Roman" panose="02020603050405020304" pitchFamily="18" charset="0"/>
          </a:endParaRPr>
        </a:p>
      </dgm:t>
    </dgm:pt>
    <dgm:pt modelId="{7012AC36-F3D9-455B-8184-84A82E4EA3B6}" type="sibTrans" cxnId="{B9DCC75F-2930-4D6D-AE89-9378F80D9486}">
      <dgm:prSet/>
      <dgm:spPr/>
      <dgm:t>
        <a:bodyPr/>
        <a:lstStyle/>
        <a:p>
          <a:endParaRPr lang="ru-RU">
            <a:latin typeface="Times New Roman" panose="02020603050405020304" pitchFamily="18" charset="0"/>
            <a:cs typeface="Times New Roman" panose="02020603050405020304" pitchFamily="18" charset="0"/>
          </a:endParaRPr>
        </a:p>
      </dgm:t>
    </dgm:pt>
    <dgm:pt modelId="{E019E718-8335-4459-9E5D-06D1BB15AF79}" type="pres">
      <dgm:prSet presAssocID="{3302D732-A972-47E3-A4C1-2D205E29A678}" presName="theList" presStyleCnt="0">
        <dgm:presLayoutVars>
          <dgm:dir/>
          <dgm:animLvl val="lvl"/>
          <dgm:resizeHandles val="exact"/>
        </dgm:presLayoutVars>
      </dgm:prSet>
      <dgm:spPr/>
    </dgm:pt>
    <dgm:pt modelId="{E5F4B305-842F-447C-BC6B-7912A4F82DD2}" type="pres">
      <dgm:prSet presAssocID="{3F43E49E-C396-4366-ACA4-E29817699295}" presName="compNode" presStyleCnt="0"/>
      <dgm:spPr/>
    </dgm:pt>
    <dgm:pt modelId="{2EC98B1B-033F-499C-920A-0F50B690AC45}" type="pres">
      <dgm:prSet presAssocID="{3F43E49E-C396-4366-ACA4-E29817699295}" presName="aNode" presStyleLbl="bgShp" presStyleIdx="0" presStyleCnt="1" custLinFactNeighborX="198" custLinFactNeighborY="113"/>
      <dgm:spPr/>
    </dgm:pt>
    <dgm:pt modelId="{5DD582E3-9F09-4FF6-A651-6F3DE4FB67F7}" type="pres">
      <dgm:prSet presAssocID="{3F43E49E-C396-4366-ACA4-E29817699295}" presName="textNode" presStyleLbl="bgShp" presStyleIdx="0" presStyleCnt="1"/>
      <dgm:spPr/>
    </dgm:pt>
    <dgm:pt modelId="{110DCFCB-8A9F-4748-8512-75793F9908E9}" type="pres">
      <dgm:prSet presAssocID="{3F43E49E-C396-4366-ACA4-E29817699295}" presName="compChildNode" presStyleCnt="0"/>
      <dgm:spPr/>
    </dgm:pt>
    <dgm:pt modelId="{E48AA8B0-6D86-465F-866A-C4B67D7BEC64}" type="pres">
      <dgm:prSet presAssocID="{3F43E49E-C396-4366-ACA4-E29817699295}" presName="theInnerList" presStyleCnt="0"/>
      <dgm:spPr/>
    </dgm:pt>
    <dgm:pt modelId="{C1C2D962-1800-42C4-818B-67D82FF03F3E}" type="pres">
      <dgm:prSet presAssocID="{BC6D09F0-C007-42B1-8C25-705AB5142123}" presName="childNode" presStyleLbl="node1" presStyleIdx="0" presStyleCnt="2" custScaleX="123336" custScaleY="54385">
        <dgm:presLayoutVars>
          <dgm:bulletEnabled val="1"/>
        </dgm:presLayoutVars>
      </dgm:prSet>
      <dgm:spPr/>
    </dgm:pt>
    <dgm:pt modelId="{83AC751A-06E2-4EFB-884B-673601CD144C}" type="pres">
      <dgm:prSet presAssocID="{BC6D09F0-C007-42B1-8C25-705AB5142123}" presName="aSpace2" presStyleCnt="0"/>
      <dgm:spPr/>
    </dgm:pt>
    <dgm:pt modelId="{5D72652C-242B-4326-9F69-FC4C35D7B5BA}" type="pres">
      <dgm:prSet presAssocID="{C9C133E6-9D78-45CF-A6EC-2987F701E817}" presName="childNode" presStyleLbl="node1" presStyleIdx="1" presStyleCnt="2" custScaleX="122704" custScaleY="130113">
        <dgm:presLayoutVars>
          <dgm:bulletEnabled val="1"/>
        </dgm:presLayoutVars>
      </dgm:prSet>
      <dgm:spPr/>
    </dgm:pt>
  </dgm:ptLst>
  <dgm:cxnLst>
    <dgm:cxn modelId="{6F954601-6715-4F32-9C09-E78BED8D0E69}" srcId="{3F43E49E-C396-4366-ACA4-E29817699295}" destId="{BC6D09F0-C007-42B1-8C25-705AB5142123}" srcOrd="0" destOrd="0" parTransId="{BD716591-3DD8-4D3B-B9C4-4E009BBB1233}" sibTransId="{F9713258-5926-4458-B5E9-CAB5A7683B26}"/>
    <dgm:cxn modelId="{EAAB9910-D1BC-480D-B6DE-46F4A89F10AD}" type="presOf" srcId="{BC6D09F0-C007-42B1-8C25-705AB5142123}" destId="{C1C2D962-1800-42C4-818B-67D82FF03F3E}" srcOrd="0" destOrd="0" presId="urn:microsoft.com/office/officeart/2005/8/layout/lProcess2"/>
    <dgm:cxn modelId="{7AE25511-9408-47A8-932E-EE38E6E67D04}" type="presOf" srcId="{C9C133E6-9D78-45CF-A6EC-2987F701E817}" destId="{5D72652C-242B-4326-9F69-FC4C35D7B5BA}" srcOrd="0" destOrd="0" presId="urn:microsoft.com/office/officeart/2005/8/layout/lProcess2"/>
    <dgm:cxn modelId="{1862DD21-9454-4E1B-9331-4C9C0612AD15}" srcId="{3302D732-A972-47E3-A4C1-2D205E29A678}" destId="{3F43E49E-C396-4366-ACA4-E29817699295}" srcOrd="0" destOrd="0" parTransId="{FF85E6BD-5F8B-4DB3-8255-D8D7E12D9F4C}" sibTransId="{C7326A20-50AB-4242-AA76-71C0DBB06EDF}"/>
    <dgm:cxn modelId="{B9DCC75F-2930-4D6D-AE89-9378F80D9486}" srcId="{3F43E49E-C396-4366-ACA4-E29817699295}" destId="{C9C133E6-9D78-45CF-A6EC-2987F701E817}" srcOrd="1" destOrd="0" parTransId="{96D9138D-4281-4CFC-9031-92BCA87AD1FA}" sibTransId="{7012AC36-F3D9-455B-8184-84A82E4EA3B6}"/>
    <dgm:cxn modelId="{87F45F99-4298-4BE1-B80A-B167C4AF8329}" type="presOf" srcId="{3F43E49E-C396-4366-ACA4-E29817699295}" destId="{5DD582E3-9F09-4FF6-A651-6F3DE4FB67F7}" srcOrd="1" destOrd="0" presId="urn:microsoft.com/office/officeart/2005/8/layout/lProcess2"/>
    <dgm:cxn modelId="{6565F4C8-AADD-4B95-8ABA-5FEE905E6325}" type="presOf" srcId="{3F43E49E-C396-4366-ACA4-E29817699295}" destId="{2EC98B1B-033F-499C-920A-0F50B690AC45}" srcOrd="0" destOrd="0" presId="urn:microsoft.com/office/officeart/2005/8/layout/lProcess2"/>
    <dgm:cxn modelId="{C506D4F1-82A3-4429-A646-0C4119B526DB}" type="presOf" srcId="{3302D732-A972-47E3-A4C1-2D205E29A678}" destId="{E019E718-8335-4459-9E5D-06D1BB15AF79}" srcOrd="0" destOrd="0" presId="urn:microsoft.com/office/officeart/2005/8/layout/lProcess2"/>
    <dgm:cxn modelId="{B2441116-BC55-463F-9943-BC89A0BB37CD}" type="presParOf" srcId="{E019E718-8335-4459-9E5D-06D1BB15AF79}" destId="{E5F4B305-842F-447C-BC6B-7912A4F82DD2}" srcOrd="0" destOrd="0" presId="urn:microsoft.com/office/officeart/2005/8/layout/lProcess2"/>
    <dgm:cxn modelId="{C54CD39C-6DDB-4792-88F4-2B4813D42D31}" type="presParOf" srcId="{E5F4B305-842F-447C-BC6B-7912A4F82DD2}" destId="{2EC98B1B-033F-499C-920A-0F50B690AC45}" srcOrd="0" destOrd="0" presId="urn:microsoft.com/office/officeart/2005/8/layout/lProcess2"/>
    <dgm:cxn modelId="{A537431C-0733-4BD0-A874-604191D6AA32}" type="presParOf" srcId="{E5F4B305-842F-447C-BC6B-7912A4F82DD2}" destId="{5DD582E3-9F09-4FF6-A651-6F3DE4FB67F7}" srcOrd="1" destOrd="0" presId="urn:microsoft.com/office/officeart/2005/8/layout/lProcess2"/>
    <dgm:cxn modelId="{D129969E-6C5A-4EE3-ABD1-0835AD020189}" type="presParOf" srcId="{E5F4B305-842F-447C-BC6B-7912A4F82DD2}" destId="{110DCFCB-8A9F-4748-8512-75793F9908E9}" srcOrd="2" destOrd="0" presId="urn:microsoft.com/office/officeart/2005/8/layout/lProcess2"/>
    <dgm:cxn modelId="{BAC93BBE-88F7-45FE-A624-2E110AFC187A}" type="presParOf" srcId="{110DCFCB-8A9F-4748-8512-75793F9908E9}" destId="{E48AA8B0-6D86-465F-866A-C4B67D7BEC64}" srcOrd="0" destOrd="0" presId="urn:microsoft.com/office/officeart/2005/8/layout/lProcess2"/>
    <dgm:cxn modelId="{984FB848-6AF0-46CA-A334-3778112E6F55}" type="presParOf" srcId="{E48AA8B0-6D86-465F-866A-C4B67D7BEC64}" destId="{C1C2D962-1800-42C4-818B-67D82FF03F3E}" srcOrd="0" destOrd="0" presId="urn:microsoft.com/office/officeart/2005/8/layout/lProcess2"/>
    <dgm:cxn modelId="{7B3C8C72-D1B4-47B6-9202-7729017E949B}" type="presParOf" srcId="{E48AA8B0-6D86-465F-866A-C4B67D7BEC64}" destId="{83AC751A-06E2-4EFB-884B-673601CD144C}" srcOrd="1" destOrd="0" presId="urn:microsoft.com/office/officeart/2005/8/layout/lProcess2"/>
    <dgm:cxn modelId="{A0AC538E-31AA-4D83-8D5D-0DEE74544E35}" type="presParOf" srcId="{E48AA8B0-6D86-465F-866A-C4B67D7BEC64}" destId="{5D72652C-242B-4326-9F69-FC4C35D7B5BA}"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C5BBBE5-373D-4E92-81A1-68E51CF5F57D}"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ru-RU"/>
        </a:p>
      </dgm:t>
    </dgm:pt>
    <dgm:pt modelId="{E2111EF3-665D-42D7-AA53-8040EECFC912}">
      <dgm:prSet phldrT="[Текст]" custT="1"/>
      <dgm:spPr/>
      <dgm:t>
        <a:bodyPr/>
        <a:lstStyle/>
        <a:p>
          <a:pPr algn="ctr"/>
          <a:r>
            <a:rPr lang="en-US" sz="3200" b="1" u="sng" dirty="0" err="1">
              <a:solidFill>
                <a:schemeClr val="tx1"/>
              </a:solidFill>
              <a:latin typeface="Times New Roman" panose="02020603050405020304" pitchFamily="18" charset="0"/>
              <a:cs typeface="Times New Roman" panose="02020603050405020304" pitchFamily="18" charset="0"/>
            </a:rPr>
            <a:t>Beshinchi</a:t>
          </a:r>
          <a:r>
            <a:rPr lang="en-US" sz="3200" b="1" u="sng" dirty="0">
              <a:solidFill>
                <a:schemeClr val="tx1"/>
              </a:solidFill>
              <a:latin typeface="Times New Roman" panose="02020603050405020304" pitchFamily="18" charset="0"/>
              <a:cs typeface="Times New Roman" panose="02020603050405020304" pitchFamily="18" charset="0"/>
            </a:rPr>
            <a:t> </a:t>
          </a:r>
          <a:r>
            <a:rPr lang="en-US" sz="3200" b="1" u="sng" dirty="0" err="1">
              <a:solidFill>
                <a:schemeClr val="tx1"/>
              </a:solidFill>
              <a:latin typeface="Times New Roman" panose="02020603050405020304" pitchFamily="18" charset="0"/>
              <a:cs typeface="Times New Roman" panose="02020603050405020304" pitchFamily="18" charset="0"/>
            </a:rPr>
            <a:t>bosqich</a:t>
          </a:r>
          <a:r>
            <a:rPr lang="en-US" sz="3200" b="1" u="sng" dirty="0">
              <a:solidFill>
                <a:schemeClr val="tx1"/>
              </a:solidFill>
              <a:latin typeface="Times New Roman" panose="02020603050405020304" pitchFamily="18" charset="0"/>
              <a:cs typeface="Times New Roman" panose="02020603050405020304" pitchFamily="18" charset="0"/>
            </a:rPr>
            <a:t> - </a:t>
          </a:r>
          <a:r>
            <a:rPr lang="en-US" sz="3200" b="1" u="sng" dirty="0" err="1">
              <a:solidFill>
                <a:schemeClr val="tx1"/>
              </a:solidFill>
              <a:latin typeface="Times New Roman" panose="02020603050405020304" pitchFamily="18" charset="0"/>
              <a:cs typeface="Times New Roman" panose="02020603050405020304" pitchFamily="18" charset="0"/>
            </a:rPr>
            <a:t>loyiha</a:t>
          </a:r>
          <a:r>
            <a:rPr lang="en-US" sz="3200" b="1" u="sng" dirty="0">
              <a:solidFill>
                <a:schemeClr val="tx1"/>
              </a:solidFill>
              <a:latin typeface="Times New Roman" panose="02020603050405020304" pitchFamily="18" charset="0"/>
              <a:cs typeface="Times New Roman" panose="02020603050405020304" pitchFamily="18" charset="0"/>
            </a:rPr>
            <a:t> </a:t>
          </a:r>
          <a:r>
            <a:rPr lang="en-US" sz="3200" b="1" u="sng" dirty="0" err="1">
              <a:solidFill>
                <a:schemeClr val="tx1"/>
              </a:solidFill>
              <a:latin typeface="Times New Roman" panose="02020603050405020304" pitchFamily="18" charset="0"/>
              <a:cs typeface="Times New Roman" panose="02020603050405020304" pitchFamily="18" charset="0"/>
            </a:rPr>
            <a:t>rejasini</a:t>
          </a:r>
          <a:r>
            <a:rPr lang="en-US" sz="3200" b="1" u="sng" dirty="0">
              <a:solidFill>
                <a:schemeClr val="tx1"/>
              </a:solidFill>
              <a:latin typeface="Times New Roman" panose="02020603050405020304" pitchFamily="18" charset="0"/>
              <a:cs typeface="Times New Roman" panose="02020603050405020304" pitchFamily="18" charset="0"/>
            </a:rPr>
            <a:t> </a:t>
          </a:r>
          <a:r>
            <a:rPr lang="en-US" sz="3200" b="1" u="sng" dirty="0" err="1">
              <a:solidFill>
                <a:schemeClr val="tx1"/>
              </a:solidFill>
              <a:latin typeface="Times New Roman" panose="02020603050405020304" pitchFamily="18" charset="0"/>
              <a:cs typeface="Times New Roman" panose="02020603050405020304" pitchFamily="18" charset="0"/>
            </a:rPr>
            <a:t>ishlab</a:t>
          </a:r>
          <a:r>
            <a:rPr lang="en-US" sz="3200" b="1" u="sng" dirty="0">
              <a:solidFill>
                <a:schemeClr val="tx1"/>
              </a:solidFill>
              <a:latin typeface="Times New Roman" panose="02020603050405020304" pitchFamily="18" charset="0"/>
              <a:cs typeface="Times New Roman" panose="02020603050405020304" pitchFamily="18" charset="0"/>
            </a:rPr>
            <a:t> </a:t>
          </a:r>
          <a:r>
            <a:rPr lang="en-US" sz="3200" b="1" u="sng" dirty="0" err="1">
              <a:solidFill>
                <a:schemeClr val="tx1"/>
              </a:solidFill>
              <a:latin typeface="Times New Roman" panose="02020603050405020304" pitchFamily="18" charset="0"/>
              <a:cs typeface="Times New Roman" panose="02020603050405020304" pitchFamily="18" charset="0"/>
            </a:rPr>
            <a:t>chiqish</a:t>
          </a:r>
          <a:r>
            <a:rPr lang="en-US" sz="3200" b="1" u="sng" dirty="0">
              <a:solidFill>
                <a:schemeClr val="tx1"/>
              </a:solidFill>
              <a:latin typeface="Times New Roman" panose="02020603050405020304" pitchFamily="18" charset="0"/>
              <a:cs typeface="Times New Roman" panose="02020603050405020304" pitchFamily="18" charset="0"/>
            </a:rPr>
            <a:t> </a:t>
          </a:r>
          <a:r>
            <a:rPr lang="en-US" sz="3200" b="1" u="sng" dirty="0" err="1">
              <a:solidFill>
                <a:schemeClr val="tx1"/>
              </a:solidFill>
              <a:latin typeface="Times New Roman" panose="02020603050405020304" pitchFamily="18" charset="0"/>
              <a:cs typeface="Times New Roman" panose="02020603050405020304" pitchFamily="18" charset="0"/>
            </a:rPr>
            <a:t>va</a:t>
          </a:r>
          <a:r>
            <a:rPr lang="en-US" sz="3200" b="1" u="sng" dirty="0">
              <a:solidFill>
                <a:schemeClr val="tx1"/>
              </a:solidFill>
              <a:latin typeface="Times New Roman" panose="02020603050405020304" pitchFamily="18" charset="0"/>
              <a:cs typeface="Times New Roman" panose="02020603050405020304" pitchFamily="18" charset="0"/>
            </a:rPr>
            <a:t> </a:t>
          </a:r>
          <a:r>
            <a:rPr lang="en-US" sz="3200" b="1" u="sng" dirty="0" err="1">
              <a:solidFill>
                <a:schemeClr val="tx1"/>
              </a:solidFill>
              <a:latin typeface="Times New Roman" panose="02020603050405020304" pitchFamily="18" charset="0"/>
              <a:cs typeface="Times New Roman" panose="02020603050405020304" pitchFamily="18" charset="0"/>
            </a:rPr>
            <a:t>uni</a:t>
          </a:r>
          <a:r>
            <a:rPr lang="en-US" sz="3200" b="1" u="sng" dirty="0">
              <a:solidFill>
                <a:schemeClr val="tx1"/>
              </a:solidFill>
              <a:latin typeface="Times New Roman" panose="02020603050405020304" pitchFamily="18" charset="0"/>
              <a:cs typeface="Times New Roman" panose="02020603050405020304" pitchFamily="18" charset="0"/>
            </a:rPr>
            <a:t> </a:t>
          </a:r>
          <a:r>
            <a:rPr lang="en-US" sz="3200" b="1" u="sng" dirty="0" err="1">
              <a:solidFill>
                <a:schemeClr val="tx1"/>
              </a:solidFill>
              <a:latin typeface="Times New Roman" panose="02020603050405020304" pitchFamily="18" charset="0"/>
              <a:cs typeface="Times New Roman" panose="02020603050405020304" pitchFamily="18" charset="0"/>
            </a:rPr>
            <a:t>amalga</a:t>
          </a:r>
          <a:r>
            <a:rPr lang="en-US" sz="3200" b="1" u="sng" dirty="0">
              <a:solidFill>
                <a:schemeClr val="tx1"/>
              </a:solidFill>
              <a:latin typeface="Times New Roman" panose="02020603050405020304" pitchFamily="18" charset="0"/>
              <a:cs typeface="Times New Roman" panose="02020603050405020304" pitchFamily="18" charset="0"/>
            </a:rPr>
            <a:t> </a:t>
          </a:r>
          <a:r>
            <a:rPr lang="en-US" sz="3200" b="1" u="sng" dirty="0" err="1">
              <a:solidFill>
                <a:schemeClr val="tx1"/>
              </a:solidFill>
              <a:latin typeface="Times New Roman" panose="02020603050405020304" pitchFamily="18" charset="0"/>
              <a:cs typeface="Times New Roman" panose="02020603050405020304" pitchFamily="18" charset="0"/>
            </a:rPr>
            <a:t>oshirishdir</a:t>
          </a:r>
          <a:r>
            <a:rPr lang="en-US" sz="3200" b="1" u="sng" dirty="0">
              <a:solidFill>
                <a:schemeClr val="tx1"/>
              </a:solidFill>
              <a:latin typeface="Times New Roman" panose="02020603050405020304" pitchFamily="18" charset="0"/>
              <a:cs typeface="Times New Roman" panose="02020603050405020304" pitchFamily="18" charset="0"/>
            </a:rPr>
            <a:t>.</a:t>
          </a:r>
          <a:endParaRPr lang="ru-RU" sz="3200" b="1" dirty="0">
            <a:solidFill>
              <a:schemeClr val="tx1"/>
            </a:solidFill>
            <a:latin typeface="Times New Roman" panose="02020603050405020304" pitchFamily="18" charset="0"/>
            <a:cs typeface="Times New Roman" panose="02020603050405020304" pitchFamily="18" charset="0"/>
          </a:endParaRPr>
        </a:p>
      </dgm:t>
    </dgm:pt>
    <dgm:pt modelId="{D0905844-0E8C-480A-9652-9889DC004B7B}" type="parTrans" cxnId="{232695E2-1C99-487A-B08E-1255C57E745D}">
      <dgm:prSet/>
      <dgm:spPr/>
      <dgm:t>
        <a:bodyPr/>
        <a:lstStyle/>
        <a:p>
          <a:pPr algn="just"/>
          <a:endParaRPr lang="ru-RU" sz="3200">
            <a:latin typeface="Times New Roman" panose="02020603050405020304" pitchFamily="18" charset="0"/>
            <a:cs typeface="Times New Roman" panose="02020603050405020304" pitchFamily="18" charset="0"/>
          </a:endParaRPr>
        </a:p>
      </dgm:t>
    </dgm:pt>
    <dgm:pt modelId="{5E63DDF2-BA4B-47FD-A2C5-5DD65F203BC0}" type="sibTrans" cxnId="{232695E2-1C99-487A-B08E-1255C57E745D}">
      <dgm:prSet/>
      <dgm:spPr/>
      <dgm:t>
        <a:bodyPr/>
        <a:lstStyle/>
        <a:p>
          <a:pPr algn="just"/>
          <a:endParaRPr lang="ru-RU" sz="3200">
            <a:latin typeface="Times New Roman" panose="02020603050405020304" pitchFamily="18" charset="0"/>
            <a:cs typeface="Times New Roman" panose="02020603050405020304" pitchFamily="18" charset="0"/>
          </a:endParaRPr>
        </a:p>
      </dgm:t>
    </dgm:pt>
    <dgm:pt modelId="{EEE77B80-ECFB-4060-872D-5707DAB484A1}">
      <dgm:prSet phldrT="[Текст]" custT="1"/>
      <dgm:spPr/>
      <dgm:t>
        <a:bodyPr/>
        <a:lstStyle/>
        <a:p>
          <a:pPr algn="just"/>
          <a:r>
            <a:rPr lang="en-US" sz="4400" dirty="0" err="1">
              <a:latin typeface="Times New Roman" panose="02020603050405020304" pitchFamily="18" charset="0"/>
              <a:cs typeface="Times New Roman" panose="02020603050405020304" pitchFamily="18" charset="0"/>
            </a:rPr>
            <a:t>Tadqiqot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loyihasi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ustida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ishlayotganda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ish</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rejasini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tuzish</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kerak</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Ish</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rejasi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nima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qilish</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kerakligini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aniqlashtirishga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yordam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beradi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Keyingisi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uni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amalga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oshirish</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kuzatuvlar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tajribalar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tajribalar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suhbatlar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so'rovlar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anketalar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va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boshqalardir</a:t>
          </a:r>
          <a:r>
            <a:rPr lang="en-US" sz="4400" dirty="0">
              <a:latin typeface="Times New Roman" panose="02020603050405020304" pitchFamily="18" charset="0"/>
              <a:cs typeface="Times New Roman" panose="02020603050405020304" pitchFamily="18" charset="0"/>
            </a:rPr>
            <a:t>.</a:t>
          </a:r>
          <a:endParaRPr lang="ru-RU" sz="4400" dirty="0">
            <a:latin typeface="Times New Roman" panose="02020603050405020304" pitchFamily="18" charset="0"/>
            <a:cs typeface="Times New Roman" panose="02020603050405020304" pitchFamily="18" charset="0"/>
          </a:endParaRPr>
        </a:p>
      </dgm:t>
    </dgm:pt>
    <dgm:pt modelId="{80774C73-6437-48B6-8401-5C5193926DAF}" type="parTrans" cxnId="{09DC0418-C9B0-461F-B080-B5079DEC1F79}">
      <dgm:prSet/>
      <dgm:spPr/>
      <dgm:t>
        <a:bodyPr/>
        <a:lstStyle/>
        <a:p>
          <a:pPr algn="just"/>
          <a:endParaRPr lang="ru-RU" sz="3200">
            <a:latin typeface="Times New Roman" panose="02020603050405020304" pitchFamily="18" charset="0"/>
            <a:cs typeface="Times New Roman" panose="02020603050405020304" pitchFamily="18" charset="0"/>
          </a:endParaRPr>
        </a:p>
      </dgm:t>
    </dgm:pt>
    <dgm:pt modelId="{88974128-B2E6-4897-92B6-1ECD13B22DD2}" type="sibTrans" cxnId="{09DC0418-C9B0-461F-B080-B5079DEC1F79}">
      <dgm:prSet/>
      <dgm:spPr/>
      <dgm:t>
        <a:bodyPr/>
        <a:lstStyle/>
        <a:p>
          <a:pPr algn="just"/>
          <a:endParaRPr lang="ru-RU" sz="3200">
            <a:latin typeface="Times New Roman" panose="02020603050405020304" pitchFamily="18" charset="0"/>
            <a:cs typeface="Times New Roman" panose="02020603050405020304" pitchFamily="18" charset="0"/>
          </a:endParaRPr>
        </a:p>
      </dgm:t>
    </dgm:pt>
    <dgm:pt modelId="{10BC9A79-DBC7-44F2-8C0D-5BBD533343C0}" type="pres">
      <dgm:prSet presAssocID="{0C5BBBE5-373D-4E92-81A1-68E51CF5F57D}" presName="Name0" presStyleCnt="0">
        <dgm:presLayoutVars>
          <dgm:chMax val="5"/>
          <dgm:chPref val="5"/>
          <dgm:dir/>
          <dgm:animLvl val="lvl"/>
        </dgm:presLayoutVars>
      </dgm:prSet>
      <dgm:spPr/>
    </dgm:pt>
    <dgm:pt modelId="{F48272E1-810F-4CE1-931D-282799D46A97}" type="pres">
      <dgm:prSet presAssocID="{E2111EF3-665D-42D7-AA53-8040EECFC912}" presName="parentText1" presStyleLbl="node1" presStyleIdx="0" presStyleCnt="1">
        <dgm:presLayoutVars>
          <dgm:chMax/>
          <dgm:chPref val="3"/>
          <dgm:bulletEnabled val="1"/>
        </dgm:presLayoutVars>
      </dgm:prSet>
      <dgm:spPr/>
    </dgm:pt>
    <dgm:pt modelId="{755A98DC-ACAF-4327-BAE5-65C91EE5E101}" type="pres">
      <dgm:prSet presAssocID="{E2111EF3-665D-42D7-AA53-8040EECFC912}" presName="childText1" presStyleLbl="solidAlignAcc1" presStyleIdx="0" presStyleCnt="1">
        <dgm:presLayoutVars>
          <dgm:chMax val="0"/>
          <dgm:chPref val="0"/>
          <dgm:bulletEnabled val="1"/>
        </dgm:presLayoutVars>
      </dgm:prSet>
      <dgm:spPr/>
    </dgm:pt>
  </dgm:ptLst>
  <dgm:cxnLst>
    <dgm:cxn modelId="{09DC0418-C9B0-461F-B080-B5079DEC1F79}" srcId="{E2111EF3-665D-42D7-AA53-8040EECFC912}" destId="{EEE77B80-ECFB-4060-872D-5707DAB484A1}" srcOrd="0" destOrd="0" parTransId="{80774C73-6437-48B6-8401-5C5193926DAF}" sibTransId="{88974128-B2E6-4897-92B6-1ECD13B22DD2}"/>
    <dgm:cxn modelId="{CB70EE8E-CFA2-46D9-8DAF-A16D940869C1}" type="presOf" srcId="{EEE77B80-ECFB-4060-872D-5707DAB484A1}" destId="{755A98DC-ACAF-4327-BAE5-65C91EE5E101}" srcOrd="0" destOrd="0" presId="urn:microsoft.com/office/officeart/2009/3/layout/IncreasingArrowsProcess"/>
    <dgm:cxn modelId="{119CE390-35E3-45D9-9E2A-06A02CC27E2A}" type="presOf" srcId="{E2111EF3-665D-42D7-AA53-8040EECFC912}" destId="{F48272E1-810F-4CE1-931D-282799D46A97}" srcOrd="0" destOrd="0" presId="urn:microsoft.com/office/officeart/2009/3/layout/IncreasingArrowsProcess"/>
    <dgm:cxn modelId="{6E2F42BD-3CA4-4B4B-BD1F-DEBE6A3414AC}" type="presOf" srcId="{0C5BBBE5-373D-4E92-81A1-68E51CF5F57D}" destId="{10BC9A79-DBC7-44F2-8C0D-5BBD533343C0}" srcOrd="0" destOrd="0" presId="urn:microsoft.com/office/officeart/2009/3/layout/IncreasingArrowsProcess"/>
    <dgm:cxn modelId="{232695E2-1C99-487A-B08E-1255C57E745D}" srcId="{0C5BBBE5-373D-4E92-81A1-68E51CF5F57D}" destId="{E2111EF3-665D-42D7-AA53-8040EECFC912}" srcOrd="0" destOrd="0" parTransId="{D0905844-0E8C-480A-9652-9889DC004B7B}" sibTransId="{5E63DDF2-BA4B-47FD-A2C5-5DD65F203BC0}"/>
    <dgm:cxn modelId="{24B3229C-0A0D-4985-8903-7C7F7DF016E3}" type="presParOf" srcId="{10BC9A79-DBC7-44F2-8C0D-5BBD533343C0}" destId="{F48272E1-810F-4CE1-931D-282799D46A97}" srcOrd="0" destOrd="0" presId="urn:microsoft.com/office/officeart/2009/3/layout/IncreasingArrowsProcess"/>
    <dgm:cxn modelId="{95CDC5A9-1580-4B92-AF40-F7FF1DE33EAC}" type="presParOf" srcId="{10BC9A79-DBC7-44F2-8C0D-5BBD533343C0}" destId="{755A98DC-ACAF-4327-BAE5-65C91EE5E101}" srcOrd="1"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9F43E996-7CAB-4F19-9C9B-96D0DB75C822}" type="doc">
      <dgm:prSet loTypeId="urn:microsoft.com/office/officeart/2005/8/layout/orgChart1" loCatId="hierarchy" qsTypeId="urn:microsoft.com/office/officeart/2005/8/quickstyle/simple3" qsCatId="simple" csTypeId="urn:microsoft.com/office/officeart/2005/8/colors/colorful1" csCatId="colorful" phldr="1"/>
      <dgm:spPr/>
      <dgm:t>
        <a:bodyPr/>
        <a:lstStyle/>
        <a:p>
          <a:endParaRPr lang="ru-RU"/>
        </a:p>
      </dgm:t>
    </dgm:pt>
    <dgm:pt modelId="{CE5249A5-4383-4AC4-8EEE-A20685ED0C65}">
      <dgm:prSet phldrT="[Текст]"/>
      <dgm:spPr/>
      <dgm:t>
        <a:bodyPr/>
        <a:lstStyle/>
        <a:p>
          <a:r>
            <a:rPr lang="en-US" u="sng" dirty="0" err="1">
              <a:latin typeface="Times New Roman" panose="02020603050405020304" pitchFamily="18" charset="0"/>
              <a:cs typeface="Times New Roman" panose="02020603050405020304" pitchFamily="18" charset="0"/>
            </a:rPr>
            <a:t>Oltinchi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bosqich</a:t>
          </a:r>
          <a:r>
            <a:rPr lang="en-US" u="sng" dirty="0">
              <a:latin typeface="Times New Roman" panose="02020603050405020304" pitchFamily="18" charset="0"/>
              <a:cs typeface="Times New Roman" panose="02020603050405020304" pitchFamily="18" charset="0"/>
            </a:rPr>
            <a:t> - </a:t>
          </a:r>
          <a:r>
            <a:rPr lang="en-US" u="sng" dirty="0" err="1">
              <a:latin typeface="Times New Roman" panose="02020603050405020304" pitchFamily="18" charset="0"/>
              <a:cs typeface="Times New Roman" panose="02020603050405020304" pitchFamily="18" charset="0"/>
            </a:rPr>
            <a:t>tadqiqot</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loyihasini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yozishdir</a:t>
          </a:r>
          <a:r>
            <a:rPr lang="en-US" u="sng"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DD659646-73BF-4071-AA5D-C629FB112F29}" type="parTrans" cxnId="{98ED7FA4-964D-4DE6-B245-C9270DC08AB9}">
      <dgm:prSet/>
      <dgm:spPr/>
      <dgm:t>
        <a:bodyPr/>
        <a:lstStyle/>
        <a:p>
          <a:endParaRPr lang="ru-RU">
            <a:latin typeface="Times New Roman" panose="02020603050405020304" pitchFamily="18" charset="0"/>
            <a:cs typeface="Times New Roman" panose="02020603050405020304" pitchFamily="18" charset="0"/>
          </a:endParaRPr>
        </a:p>
      </dgm:t>
    </dgm:pt>
    <dgm:pt modelId="{823915FE-A221-4896-9841-BCFCFD979DBF}" type="sibTrans" cxnId="{98ED7FA4-964D-4DE6-B245-C9270DC08AB9}">
      <dgm:prSet/>
      <dgm:spPr/>
      <dgm:t>
        <a:bodyPr/>
        <a:lstStyle/>
        <a:p>
          <a:endParaRPr lang="ru-RU">
            <a:latin typeface="Times New Roman" panose="02020603050405020304" pitchFamily="18" charset="0"/>
            <a:cs typeface="Times New Roman" panose="02020603050405020304" pitchFamily="18" charset="0"/>
          </a:endParaRPr>
        </a:p>
      </dgm:t>
    </dgm:pt>
    <dgm:pt modelId="{405C42FE-BB04-4443-8DF8-715633FA23AA}" type="asst">
      <dgm:prSet phldrT="[Текст]"/>
      <dgm:spPr/>
      <dgm:t>
        <a:bodyPr/>
        <a:lstStyle/>
        <a:p>
          <a:pPr algn="l"/>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uslubi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ekanligini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yodda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Bu </a:t>
          </a:r>
          <a:r>
            <a:rPr lang="en-US" dirty="0" err="1">
              <a:latin typeface="Times New Roman" panose="02020603050405020304" pitchFamily="18" charset="0"/>
              <a:cs typeface="Times New Roman" panose="02020603050405020304" pitchFamily="18" charset="0"/>
            </a:rPr>
            <a:t>yerda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uslub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9B40FE33-49E7-464A-AEC4-E12557A4EAC6}" type="parTrans" cxnId="{033164F5-AB89-4CE2-8FD3-BA7088D62119}">
      <dgm:prSet/>
      <dgm:spPr/>
      <dgm:t>
        <a:bodyPr/>
        <a:lstStyle/>
        <a:p>
          <a:endParaRPr lang="ru-RU">
            <a:latin typeface="Times New Roman" panose="02020603050405020304" pitchFamily="18" charset="0"/>
            <a:cs typeface="Times New Roman" panose="02020603050405020304" pitchFamily="18" charset="0"/>
          </a:endParaRPr>
        </a:p>
      </dgm:t>
    </dgm:pt>
    <dgm:pt modelId="{51469F91-4AC2-4032-8AB8-FF1C0E6E7E94}" type="sibTrans" cxnId="{033164F5-AB89-4CE2-8FD3-BA7088D62119}">
      <dgm:prSet/>
      <dgm:spPr/>
      <dgm:t>
        <a:bodyPr/>
        <a:lstStyle/>
        <a:p>
          <a:endParaRPr lang="ru-RU">
            <a:latin typeface="Times New Roman" panose="02020603050405020304" pitchFamily="18" charset="0"/>
            <a:cs typeface="Times New Roman" panose="02020603050405020304" pitchFamily="18" charset="0"/>
          </a:endParaRPr>
        </a:p>
      </dgm:t>
    </dgm:pt>
    <dgm:pt modelId="{B479B6AC-E203-4A0A-BE12-A9F60CF37137}">
      <dgm:prSet phldrT="[Текст]"/>
      <dgm:spPr/>
      <dgm:t>
        <a:bodyPr/>
        <a:lstStyle/>
        <a:p>
          <a:pPr algn="l"/>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sababiy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aloqalariga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ketma-ketlikda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joylashganligi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namoyon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l"/>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sinchkovlik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to'g'ridan-to'g'ri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atamalardan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kiritish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l"/>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obyektivligi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subyektivlik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hissiyotga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qo'yilmasligi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l"/>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aniqlik-yozish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qobiliyati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qulayligi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tushunarli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l"/>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qisqalik</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keraksiz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takrorlanishlar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tafsilotlardan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og'zaki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gapdan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qochish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qobiliyati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C78F83A0-6A8C-4AD6-A3AF-005C93F2BADA}" type="parTrans" cxnId="{AAAEDD67-FEF6-4990-841E-1FD0E135EA03}">
      <dgm:prSet/>
      <dgm:spPr/>
      <dgm:t>
        <a:bodyPr/>
        <a:lstStyle/>
        <a:p>
          <a:endParaRPr lang="ru-RU">
            <a:latin typeface="Times New Roman" panose="02020603050405020304" pitchFamily="18" charset="0"/>
            <a:cs typeface="Times New Roman" panose="02020603050405020304" pitchFamily="18" charset="0"/>
          </a:endParaRPr>
        </a:p>
      </dgm:t>
    </dgm:pt>
    <dgm:pt modelId="{DC37F3D4-D8E0-460D-868D-F4AD7AF8EBF6}" type="sibTrans" cxnId="{AAAEDD67-FEF6-4990-841E-1FD0E135EA03}">
      <dgm:prSet/>
      <dgm:spPr/>
      <dgm:t>
        <a:bodyPr/>
        <a:lstStyle/>
        <a:p>
          <a:endParaRPr lang="ru-RU">
            <a:latin typeface="Times New Roman" panose="02020603050405020304" pitchFamily="18" charset="0"/>
            <a:cs typeface="Times New Roman" panose="02020603050405020304" pitchFamily="18" charset="0"/>
          </a:endParaRPr>
        </a:p>
      </dgm:t>
    </dgm:pt>
    <dgm:pt modelId="{CACF288E-5CE3-4153-A9F9-60C7A446CE3A}" type="pres">
      <dgm:prSet presAssocID="{9F43E996-7CAB-4F19-9C9B-96D0DB75C822}" presName="hierChild1" presStyleCnt="0">
        <dgm:presLayoutVars>
          <dgm:orgChart val="1"/>
          <dgm:chPref val="1"/>
          <dgm:dir/>
          <dgm:animOne val="branch"/>
          <dgm:animLvl val="lvl"/>
          <dgm:resizeHandles/>
        </dgm:presLayoutVars>
      </dgm:prSet>
      <dgm:spPr/>
    </dgm:pt>
    <dgm:pt modelId="{F9073E50-884A-4AF2-8A3B-73C6D0255536}" type="pres">
      <dgm:prSet presAssocID="{CE5249A5-4383-4AC4-8EEE-A20685ED0C65}" presName="hierRoot1" presStyleCnt="0">
        <dgm:presLayoutVars>
          <dgm:hierBranch val="init"/>
        </dgm:presLayoutVars>
      </dgm:prSet>
      <dgm:spPr/>
    </dgm:pt>
    <dgm:pt modelId="{72BB806F-E313-437E-A514-ED4E58C0AC7A}" type="pres">
      <dgm:prSet presAssocID="{CE5249A5-4383-4AC4-8EEE-A20685ED0C65}" presName="rootComposite1" presStyleCnt="0"/>
      <dgm:spPr/>
    </dgm:pt>
    <dgm:pt modelId="{A0522D78-3CE6-4F4D-A448-659C7F620C4B}" type="pres">
      <dgm:prSet presAssocID="{CE5249A5-4383-4AC4-8EEE-A20685ED0C65}" presName="rootText1" presStyleLbl="node0" presStyleIdx="0" presStyleCnt="1">
        <dgm:presLayoutVars>
          <dgm:chPref val="3"/>
        </dgm:presLayoutVars>
      </dgm:prSet>
      <dgm:spPr/>
    </dgm:pt>
    <dgm:pt modelId="{AD6A82BB-7210-4BEB-898C-63AC7A9A0590}" type="pres">
      <dgm:prSet presAssocID="{CE5249A5-4383-4AC4-8EEE-A20685ED0C65}" presName="rootConnector1" presStyleLbl="node1" presStyleIdx="0" presStyleCnt="0"/>
      <dgm:spPr/>
    </dgm:pt>
    <dgm:pt modelId="{12265842-7F73-44AC-938C-D149A1FDB4BA}" type="pres">
      <dgm:prSet presAssocID="{CE5249A5-4383-4AC4-8EEE-A20685ED0C65}" presName="hierChild2" presStyleCnt="0"/>
      <dgm:spPr/>
    </dgm:pt>
    <dgm:pt modelId="{CF8A0D00-4D13-437A-AC84-9FFB50E8B250}" type="pres">
      <dgm:prSet presAssocID="{C78F83A0-6A8C-4AD6-A3AF-005C93F2BADA}" presName="Name37" presStyleLbl="parChTrans1D2" presStyleIdx="0" presStyleCnt="2"/>
      <dgm:spPr/>
    </dgm:pt>
    <dgm:pt modelId="{428C2604-48F7-4640-99E7-E3D8FB872100}" type="pres">
      <dgm:prSet presAssocID="{B479B6AC-E203-4A0A-BE12-A9F60CF37137}" presName="hierRoot2" presStyleCnt="0">
        <dgm:presLayoutVars>
          <dgm:hierBranch val="init"/>
        </dgm:presLayoutVars>
      </dgm:prSet>
      <dgm:spPr/>
    </dgm:pt>
    <dgm:pt modelId="{D24B3AAD-5F48-41CC-B843-E50A8B23893B}" type="pres">
      <dgm:prSet presAssocID="{B479B6AC-E203-4A0A-BE12-A9F60CF37137}" presName="rootComposite" presStyleCnt="0"/>
      <dgm:spPr/>
    </dgm:pt>
    <dgm:pt modelId="{06E7D333-7E20-4043-A86C-335547B1A3B2}" type="pres">
      <dgm:prSet presAssocID="{B479B6AC-E203-4A0A-BE12-A9F60CF37137}" presName="rootText" presStyleLbl="node2" presStyleIdx="0" presStyleCnt="1" custScaleX="342026">
        <dgm:presLayoutVars>
          <dgm:chPref val="3"/>
        </dgm:presLayoutVars>
      </dgm:prSet>
      <dgm:spPr/>
    </dgm:pt>
    <dgm:pt modelId="{DAED0B89-C83B-4BDD-A98C-FF049BBDD5B5}" type="pres">
      <dgm:prSet presAssocID="{B479B6AC-E203-4A0A-BE12-A9F60CF37137}" presName="rootConnector" presStyleLbl="node2" presStyleIdx="0" presStyleCnt="1"/>
      <dgm:spPr/>
    </dgm:pt>
    <dgm:pt modelId="{0DA3A1A1-4B3E-4F5C-A035-8DF68F2FE31F}" type="pres">
      <dgm:prSet presAssocID="{B479B6AC-E203-4A0A-BE12-A9F60CF37137}" presName="hierChild4" presStyleCnt="0"/>
      <dgm:spPr/>
    </dgm:pt>
    <dgm:pt modelId="{0C33A7F6-69CE-4E80-BB0A-8FA1B695AE79}" type="pres">
      <dgm:prSet presAssocID="{B479B6AC-E203-4A0A-BE12-A9F60CF37137}" presName="hierChild5" presStyleCnt="0"/>
      <dgm:spPr/>
    </dgm:pt>
    <dgm:pt modelId="{FCB22CBF-1F2F-4024-BC13-EE42BA9EA841}" type="pres">
      <dgm:prSet presAssocID="{CE5249A5-4383-4AC4-8EEE-A20685ED0C65}" presName="hierChild3" presStyleCnt="0"/>
      <dgm:spPr/>
    </dgm:pt>
    <dgm:pt modelId="{C3AA6DB5-C321-4FB8-97DD-98968D5957DB}" type="pres">
      <dgm:prSet presAssocID="{9B40FE33-49E7-464A-AEC4-E12557A4EAC6}" presName="Name111" presStyleLbl="parChTrans1D2" presStyleIdx="1" presStyleCnt="2"/>
      <dgm:spPr/>
    </dgm:pt>
    <dgm:pt modelId="{472D55F8-06DC-48B9-9D96-3BE436715379}" type="pres">
      <dgm:prSet presAssocID="{405C42FE-BB04-4443-8DF8-715633FA23AA}" presName="hierRoot3" presStyleCnt="0">
        <dgm:presLayoutVars>
          <dgm:hierBranch val="init"/>
        </dgm:presLayoutVars>
      </dgm:prSet>
      <dgm:spPr/>
    </dgm:pt>
    <dgm:pt modelId="{4B19B8EA-8AE6-404F-AA88-49D1B8A0BDC5}" type="pres">
      <dgm:prSet presAssocID="{405C42FE-BB04-4443-8DF8-715633FA23AA}" presName="rootComposite3" presStyleCnt="0"/>
      <dgm:spPr/>
    </dgm:pt>
    <dgm:pt modelId="{2FAE064E-9619-4D8D-AD02-413DC7EAE53C}" type="pres">
      <dgm:prSet presAssocID="{405C42FE-BB04-4443-8DF8-715633FA23AA}" presName="rootText3" presStyleLbl="asst1" presStyleIdx="0" presStyleCnt="1">
        <dgm:presLayoutVars>
          <dgm:chPref val="3"/>
        </dgm:presLayoutVars>
      </dgm:prSet>
      <dgm:spPr/>
    </dgm:pt>
    <dgm:pt modelId="{60B18E7A-4304-48F0-80A9-EAC3F5919D60}" type="pres">
      <dgm:prSet presAssocID="{405C42FE-BB04-4443-8DF8-715633FA23AA}" presName="rootConnector3" presStyleLbl="asst1" presStyleIdx="0" presStyleCnt="1"/>
      <dgm:spPr/>
    </dgm:pt>
    <dgm:pt modelId="{E59A233E-233A-4D12-A01F-B1D41349C753}" type="pres">
      <dgm:prSet presAssocID="{405C42FE-BB04-4443-8DF8-715633FA23AA}" presName="hierChild6" presStyleCnt="0"/>
      <dgm:spPr/>
    </dgm:pt>
    <dgm:pt modelId="{CC58E8D0-EA4D-4387-BB0B-CF3EC1414C2E}" type="pres">
      <dgm:prSet presAssocID="{405C42FE-BB04-4443-8DF8-715633FA23AA}" presName="hierChild7" presStyleCnt="0"/>
      <dgm:spPr/>
    </dgm:pt>
  </dgm:ptLst>
  <dgm:cxnLst>
    <dgm:cxn modelId="{E7C4580D-8437-48D5-8550-CF6A1E62EE79}" type="presOf" srcId="{B479B6AC-E203-4A0A-BE12-A9F60CF37137}" destId="{DAED0B89-C83B-4BDD-A98C-FF049BBDD5B5}" srcOrd="1" destOrd="0" presId="urn:microsoft.com/office/officeart/2005/8/layout/orgChart1"/>
    <dgm:cxn modelId="{D92BB125-AD14-4363-BF71-2C9B7C011278}" type="presOf" srcId="{B479B6AC-E203-4A0A-BE12-A9F60CF37137}" destId="{06E7D333-7E20-4043-A86C-335547B1A3B2}" srcOrd="0" destOrd="0" presId="urn:microsoft.com/office/officeart/2005/8/layout/orgChart1"/>
    <dgm:cxn modelId="{AAAEDD67-FEF6-4990-841E-1FD0E135EA03}" srcId="{CE5249A5-4383-4AC4-8EEE-A20685ED0C65}" destId="{B479B6AC-E203-4A0A-BE12-A9F60CF37137}" srcOrd="1" destOrd="0" parTransId="{C78F83A0-6A8C-4AD6-A3AF-005C93F2BADA}" sibTransId="{DC37F3D4-D8E0-460D-868D-F4AD7AF8EBF6}"/>
    <dgm:cxn modelId="{4F1D4097-E7B5-4DF0-84ED-D19848D27CBF}" type="presOf" srcId="{C78F83A0-6A8C-4AD6-A3AF-005C93F2BADA}" destId="{CF8A0D00-4D13-437A-AC84-9FFB50E8B250}" srcOrd="0" destOrd="0" presId="urn:microsoft.com/office/officeart/2005/8/layout/orgChart1"/>
    <dgm:cxn modelId="{3AA614A4-DEA4-451E-8BBE-F134928DA4EF}" type="presOf" srcId="{CE5249A5-4383-4AC4-8EEE-A20685ED0C65}" destId="{A0522D78-3CE6-4F4D-A448-659C7F620C4B}" srcOrd="0" destOrd="0" presId="urn:microsoft.com/office/officeart/2005/8/layout/orgChart1"/>
    <dgm:cxn modelId="{98ED7FA4-964D-4DE6-B245-C9270DC08AB9}" srcId="{9F43E996-7CAB-4F19-9C9B-96D0DB75C822}" destId="{CE5249A5-4383-4AC4-8EEE-A20685ED0C65}" srcOrd="0" destOrd="0" parTransId="{DD659646-73BF-4071-AA5D-C629FB112F29}" sibTransId="{823915FE-A221-4896-9841-BCFCFD979DBF}"/>
    <dgm:cxn modelId="{847F4BB6-ED12-44EC-92E6-367859FC1D0C}" type="presOf" srcId="{9F43E996-7CAB-4F19-9C9B-96D0DB75C822}" destId="{CACF288E-5CE3-4153-A9F9-60C7A446CE3A}" srcOrd="0" destOrd="0" presId="urn:microsoft.com/office/officeart/2005/8/layout/orgChart1"/>
    <dgm:cxn modelId="{2DD687BF-FCCE-47C7-B19F-B0AF6C91CE5C}" type="presOf" srcId="{405C42FE-BB04-4443-8DF8-715633FA23AA}" destId="{60B18E7A-4304-48F0-80A9-EAC3F5919D60}" srcOrd="1" destOrd="0" presId="urn:microsoft.com/office/officeart/2005/8/layout/orgChart1"/>
    <dgm:cxn modelId="{5448EFBF-A0DB-418E-BAC8-A580C628416A}" type="presOf" srcId="{405C42FE-BB04-4443-8DF8-715633FA23AA}" destId="{2FAE064E-9619-4D8D-AD02-413DC7EAE53C}" srcOrd="0" destOrd="0" presId="urn:microsoft.com/office/officeart/2005/8/layout/orgChart1"/>
    <dgm:cxn modelId="{1317ABCF-AE0B-4C0D-87D6-83533AC7D664}" type="presOf" srcId="{CE5249A5-4383-4AC4-8EEE-A20685ED0C65}" destId="{AD6A82BB-7210-4BEB-898C-63AC7A9A0590}" srcOrd="1" destOrd="0" presId="urn:microsoft.com/office/officeart/2005/8/layout/orgChart1"/>
    <dgm:cxn modelId="{84E7D0D9-657E-4354-B330-FBD8F3712029}" type="presOf" srcId="{9B40FE33-49E7-464A-AEC4-E12557A4EAC6}" destId="{C3AA6DB5-C321-4FB8-97DD-98968D5957DB}" srcOrd="0" destOrd="0" presId="urn:microsoft.com/office/officeart/2005/8/layout/orgChart1"/>
    <dgm:cxn modelId="{033164F5-AB89-4CE2-8FD3-BA7088D62119}" srcId="{CE5249A5-4383-4AC4-8EEE-A20685ED0C65}" destId="{405C42FE-BB04-4443-8DF8-715633FA23AA}" srcOrd="0" destOrd="0" parTransId="{9B40FE33-49E7-464A-AEC4-E12557A4EAC6}" sibTransId="{51469F91-4AC2-4032-8AB8-FF1C0E6E7E94}"/>
    <dgm:cxn modelId="{A78C699E-192A-423F-AEDD-AD1888EBE5EC}" type="presParOf" srcId="{CACF288E-5CE3-4153-A9F9-60C7A446CE3A}" destId="{F9073E50-884A-4AF2-8A3B-73C6D0255536}" srcOrd="0" destOrd="0" presId="urn:microsoft.com/office/officeart/2005/8/layout/orgChart1"/>
    <dgm:cxn modelId="{9D47A20B-DDB2-47C8-B35E-E0B088DF6FC6}" type="presParOf" srcId="{F9073E50-884A-4AF2-8A3B-73C6D0255536}" destId="{72BB806F-E313-437E-A514-ED4E58C0AC7A}" srcOrd="0" destOrd="0" presId="urn:microsoft.com/office/officeart/2005/8/layout/orgChart1"/>
    <dgm:cxn modelId="{72ADB16F-E8A7-4D0E-B14F-80FFFF8C1379}" type="presParOf" srcId="{72BB806F-E313-437E-A514-ED4E58C0AC7A}" destId="{A0522D78-3CE6-4F4D-A448-659C7F620C4B}" srcOrd="0" destOrd="0" presId="urn:microsoft.com/office/officeart/2005/8/layout/orgChart1"/>
    <dgm:cxn modelId="{2166D8E7-3D1B-4C47-A9D4-5E1BEF276EB8}" type="presParOf" srcId="{72BB806F-E313-437E-A514-ED4E58C0AC7A}" destId="{AD6A82BB-7210-4BEB-898C-63AC7A9A0590}" srcOrd="1" destOrd="0" presId="urn:microsoft.com/office/officeart/2005/8/layout/orgChart1"/>
    <dgm:cxn modelId="{7EABF00A-686C-474B-A6D2-32AA4BE9A01C}" type="presParOf" srcId="{F9073E50-884A-4AF2-8A3B-73C6D0255536}" destId="{12265842-7F73-44AC-938C-D149A1FDB4BA}" srcOrd="1" destOrd="0" presId="urn:microsoft.com/office/officeart/2005/8/layout/orgChart1"/>
    <dgm:cxn modelId="{1FED64E5-314B-4F4C-B7D2-F09E339DD38B}" type="presParOf" srcId="{12265842-7F73-44AC-938C-D149A1FDB4BA}" destId="{CF8A0D00-4D13-437A-AC84-9FFB50E8B250}" srcOrd="0" destOrd="0" presId="urn:microsoft.com/office/officeart/2005/8/layout/orgChart1"/>
    <dgm:cxn modelId="{0DAD0D14-63A6-48A7-B03B-7D9710937944}" type="presParOf" srcId="{12265842-7F73-44AC-938C-D149A1FDB4BA}" destId="{428C2604-48F7-4640-99E7-E3D8FB872100}" srcOrd="1" destOrd="0" presId="urn:microsoft.com/office/officeart/2005/8/layout/orgChart1"/>
    <dgm:cxn modelId="{7D417E1B-F681-4A7D-8CC6-7BD77D3EFF75}" type="presParOf" srcId="{428C2604-48F7-4640-99E7-E3D8FB872100}" destId="{D24B3AAD-5F48-41CC-B843-E50A8B23893B}" srcOrd="0" destOrd="0" presId="urn:microsoft.com/office/officeart/2005/8/layout/orgChart1"/>
    <dgm:cxn modelId="{DF45D928-F8EC-4CE9-A735-5BE9334CC906}" type="presParOf" srcId="{D24B3AAD-5F48-41CC-B843-E50A8B23893B}" destId="{06E7D333-7E20-4043-A86C-335547B1A3B2}" srcOrd="0" destOrd="0" presId="urn:microsoft.com/office/officeart/2005/8/layout/orgChart1"/>
    <dgm:cxn modelId="{3C3FBED8-B37D-4EA4-A7BE-8EFF49671F94}" type="presParOf" srcId="{D24B3AAD-5F48-41CC-B843-E50A8B23893B}" destId="{DAED0B89-C83B-4BDD-A98C-FF049BBDD5B5}" srcOrd="1" destOrd="0" presId="urn:microsoft.com/office/officeart/2005/8/layout/orgChart1"/>
    <dgm:cxn modelId="{5A3ABC2C-1E08-4B69-A5CD-1B86F0720F37}" type="presParOf" srcId="{428C2604-48F7-4640-99E7-E3D8FB872100}" destId="{0DA3A1A1-4B3E-4F5C-A035-8DF68F2FE31F}" srcOrd="1" destOrd="0" presId="urn:microsoft.com/office/officeart/2005/8/layout/orgChart1"/>
    <dgm:cxn modelId="{A7A87DDB-9561-490B-93CF-B078C81CBD74}" type="presParOf" srcId="{428C2604-48F7-4640-99E7-E3D8FB872100}" destId="{0C33A7F6-69CE-4E80-BB0A-8FA1B695AE79}" srcOrd="2" destOrd="0" presId="urn:microsoft.com/office/officeart/2005/8/layout/orgChart1"/>
    <dgm:cxn modelId="{27210DE9-210E-4BEC-A28F-0F8A2AA5DEF0}" type="presParOf" srcId="{F9073E50-884A-4AF2-8A3B-73C6D0255536}" destId="{FCB22CBF-1F2F-4024-BC13-EE42BA9EA841}" srcOrd="2" destOrd="0" presId="urn:microsoft.com/office/officeart/2005/8/layout/orgChart1"/>
    <dgm:cxn modelId="{3866A162-DA44-404A-9767-425399244ED2}" type="presParOf" srcId="{FCB22CBF-1F2F-4024-BC13-EE42BA9EA841}" destId="{C3AA6DB5-C321-4FB8-97DD-98968D5957DB}" srcOrd="0" destOrd="0" presId="urn:microsoft.com/office/officeart/2005/8/layout/orgChart1"/>
    <dgm:cxn modelId="{6014995F-EF4B-4FCD-83F3-9EAD43AFF6E9}" type="presParOf" srcId="{FCB22CBF-1F2F-4024-BC13-EE42BA9EA841}" destId="{472D55F8-06DC-48B9-9D96-3BE436715379}" srcOrd="1" destOrd="0" presId="urn:microsoft.com/office/officeart/2005/8/layout/orgChart1"/>
    <dgm:cxn modelId="{177E9EF3-F5F2-42DB-A572-70F826304EB7}" type="presParOf" srcId="{472D55F8-06DC-48B9-9D96-3BE436715379}" destId="{4B19B8EA-8AE6-404F-AA88-49D1B8A0BDC5}" srcOrd="0" destOrd="0" presId="urn:microsoft.com/office/officeart/2005/8/layout/orgChart1"/>
    <dgm:cxn modelId="{622BBC41-63E1-4C18-8BDB-02378444E0A0}" type="presParOf" srcId="{4B19B8EA-8AE6-404F-AA88-49D1B8A0BDC5}" destId="{2FAE064E-9619-4D8D-AD02-413DC7EAE53C}" srcOrd="0" destOrd="0" presId="urn:microsoft.com/office/officeart/2005/8/layout/orgChart1"/>
    <dgm:cxn modelId="{F80E7749-AF69-4F29-888E-FB6B2A95A579}" type="presParOf" srcId="{4B19B8EA-8AE6-404F-AA88-49D1B8A0BDC5}" destId="{60B18E7A-4304-48F0-80A9-EAC3F5919D60}" srcOrd="1" destOrd="0" presId="urn:microsoft.com/office/officeart/2005/8/layout/orgChart1"/>
    <dgm:cxn modelId="{D9EED710-8924-4CF3-9D38-B53F221E8B0B}" type="presParOf" srcId="{472D55F8-06DC-48B9-9D96-3BE436715379}" destId="{E59A233E-233A-4D12-A01F-B1D41349C753}" srcOrd="1" destOrd="0" presId="urn:microsoft.com/office/officeart/2005/8/layout/orgChart1"/>
    <dgm:cxn modelId="{848E07B9-AA8D-496F-BB76-3653845599E4}" type="presParOf" srcId="{472D55F8-06DC-48B9-9D96-3BE436715379}" destId="{CC58E8D0-EA4D-4387-BB0B-CF3EC1414C2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9EE2F8E-5A38-4895-B2EF-0A7D167108A1}" type="doc">
      <dgm:prSet loTypeId="urn:microsoft.com/office/officeart/2005/8/layout/hProcess3" loCatId="process" qsTypeId="urn:microsoft.com/office/officeart/2005/8/quickstyle/simple1" qsCatId="simple" csTypeId="urn:microsoft.com/office/officeart/2005/8/colors/accent1_2" csCatId="accent1" phldr="1"/>
      <dgm:spPr/>
    </dgm:pt>
    <dgm:pt modelId="{BC42F4B3-E254-4ECC-98E2-D5614F61AFA8}">
      <dgm:prSet phldrT="[Текст]"/>
      <dgm:spPr/>
      <dgm:t>
        <a:bodyPr/>
        <a:lstStyle/>
        <a:p>
          <a:r>
            <a:rPr lang="en-US" b="1" dirty="0" err="1">
              <a:latin typeface="Times New Roman" panose="02020603050405020304" pitchFamily="18" charset="0"/>
              <a:cs typeface="Times New Roman" panose="02020603050405020304" pitchFamily="18" charset="0"/>
            </a:rPr>
            <a:t>Tezis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yunon</a:t>
          </a:r>
          <a:r>
            <a:rPr lang="en-US" dirty="0">
              <a:latin typeface="Times New Roman" panose="02020603050405020304" pitchFamily="18" charset="0"/>
              <a:cs typeface="Times New Roman" panose="02020603050405020304" pitchFamily="18" charset="0"/>
            </a:rPr>
            <a:t>. joy, </a:t>
          </a:r>
          <a:r>
            <a:rPr lang="en-US" dirty="0" err="1">
              <a:latin typeface="Times New Roman" panose="02020603050405020304" pitchFamily="18" charset="0"/>
              <a:cs typeface="Times New Roman" panose="02020603050405020304" pitchFamily="18" charset="0"/>
            </a:rPr>
            <a:t>pozitsiya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fikrlardir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Tezislar</a:t>
          </a:r>
          <a:r>
            <a:rPr lang="en-US" dirty="0">
              <a:latin typeface="Times New Roman" panose="02020603050405020304" pitchFamily="18" charset="0"/>
              <a:cs typeface="Times New Roman" panose="02020603050405020304" pitchFamily="18" charset="0"/>
            </a:rPr>
            <a:t> (fan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falsafada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annotatsiyada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maqolalar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ma'ruzalar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boshqalardir</a:t>
          </a:r>
          <a:endParaRPr lang="ru-RU" dirty="0">
            <a:latin typeface="Times New Roman" panose="02020603050405020304" pitchFamily="18" charset="0"/>
            <a:cs typeface="Times New Roman" panose="02020603050405020304" pitchFamily="18" charset="0"/>
          </a:endParaRPr>
        </a:p>
      </dgm:t>
    </dgm:pt>
    <dgm:pt modelId="{263BD0E2-61B2-4483-BAE2-BB4463DA05BC}" type="parTrans" cxnId="{1346CCB2-A182-4D1F-AEEC-246B03150295}">
      <dgm:prSet/>
      <dgm:spPr/>
      <dgm:t>
        <a:bodyPr/>
        <a:lstStyle/>
        <a:p>
          <a:endParaRPr lang="ru-RU">
            <a:latin typeface="Times New Roman" panose="02020603050405020304" pitchFamily="18" charset="0"/>
            <a:cs typeface="Times New Roman" panose="02020603050405020304" pitchFamily="18" charset="0"/>
          </a:endParaRPr>
        </a:p>
      </dgm:t>
    </dgm:pt>
    <dgm:pt modelId="{2015DC4D-8E59-4923-B97F-EEB5230645B6}" type="sibTrans" cxnId="{1346CCB2-A182-4D1F-AEEC-246B03150295}">
      <dgm:prSet/>
      <dgm:spPr/>
      <dgm:t>
        <a:bodyPr/>
        <a:lstStyle/>
        <a:p>
          <a:endParaRPr lang="ru-RU">
            <a:latin typeface="Times New Roman" panose="02020603050405020304" pitchFamily="18" charset="0"/>
            <a:cs typeface="Times New Roman" panose="02020603050405020304" pitchFamily="18" charset="0"/>
          </a:endParaRPr>
        </a:p>
      </dgm:t>
    </dgm:pt>
    <dgm:pt modelId="{1568D497-2F7C-4E0D-B528-161AC0DF4B60}">
      <dgm:prSet phldrT="[Текст]"/>
      <dgm:spPr/>
      <dgm:t>
        <a:bodyPr/>
        <a:lstStyle/>
        <a:p>
          <a:r>
            <a:rPr lang="en-US" b="1" dirty="0" err="1">
              <a:latin typeface="Times New Roman" panose="02020603050405020304" pitchFamily="18" charset="0"/>
              <a:cs typeface="Times New Roman" panose="02020603050405020304" pitchFamily="18" charset="0"/>
            </a:rPr>
            <a:t>Tezis</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matnning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g'oyasi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isbotlanishi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hukm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ettiruvchi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vaziyatdir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isbotlagan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rad </a:t>
          </a:r>
          <a:r>
            <a:rPr lang="en-US" dirty="0" err="1">
              <a:latin typeface="Times New Roman" panose="02020603050405020304" pitchFamily="18" charset="0"/>
              <a:cs typeface="Times New Roman" panose="02020603050405020304" pitchFamily="18" charset="0"/>
            </a:rPr>
            <a:t>etgan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o'quvchini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ishontirishga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hamda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a:t>
          </a:r>
          <a:endParaRPr lang="ru-RU" dirty="0">
            <a:latin typeface="Times New Roman" panose="02020603050405020304" pitchFamily="18" charset="0"/>
            <a:cs typeface="Times New Roman" panose="02020603050405020304" pitchFamily="18" charset="0"/>
          </a:endParaRPr>
        </a:p>
      </dgm:t>
    </dgm:pt>
    <dgm:pt modelId="{5E055411-5A6C-4EEE-840A-D3564C1141E0}" type="parTrans" cxnId="{DF259367-2571-4A3E-B02F-CC60EC5D822D}">
      <dgm:prSet/>
      <dgm:spPr/>
      <dgm:t>
        <a:bodyPr/>
        <a:lstStyle/>
        <a:p>
          <a:endParaRPr lang="ru-RU">
            <a:latin typeface="Times New Roman" panose="02020603050405020304" pitchFamily="18" charset="0"/>
            <a:cs typeface="Times New Roman" panose="02020603050405020304" pitchFamily="18" charset="0"/>
          </a:endParaRPr>
        </a:p>
      </dgm:t>
    </dgm:pt>
    <dgm:pt modelId="{29DFB2DE-BFCD-4129-B1C8-1AE994E9FCFE}" type="sibTrans" cxnId="{DF259367-2571-4A3E-B02F-CC60EC5D822D}">
      <dgm:prSet/>
      <dgm:spPr/>
      <dgm:t>
        <a:bodyPr/>
        <a:lstStyle/>
        <a:p>
          <a:endParaRPr lang="ru-RU">
            <a:latin typeface="Times New Roman" panose="02020603050405020304" pitchFamily="18" charset="0"/>
            <a:cs typeface="Times New Roman" panose="02020603050405020304" pitchFamily="18" charset="0"/>
          </a:endParaRPr>
        </a:p>
      </dgm:t>
    </dgm:pt>
    <dgm:pt modelId="{FD09CC74-522B-4FE6-8B1F-9E5DF69DC007}" type="pres">
      <dgm:prSet presAssocID="{C9EE2F8E-5A38-4895-B2EF-0A7D167108A1}" presName="Name0" presStyleCnt="0">
        <dgm:presLayoutVars>
          <dgm:dir/>
          <dgm:animLvl val="lvl"/>
          <dgm:resizeHandles val="exact"/>
        </dgm:presLayoutVars>
      </dgm:prSet>
      <dgm:spPr/>
    </dgm:pt>
    <dgm:pt modelId="{747353EF-6D50-4FB3-B655-B06DFA85EFE4}" type="pres">
      <dgm:prSet presAssocID="{C9EE2F8E-5A38-4895-B2EF-0A7D167108A1}" presName="dummy" presStyleCnt="0"/>
      <dgm:spPr/>
    </dgm:pt>
    <dgm:pt modelId="{D31827A0-CDCC-4253-B0EB-9B531E2C538C}" type="pres">
      <dgm:prSet presAssocID="{C9EE2F8E-5A38-4895-B2EF-0A7D167108A1}" presName="linH" presStyleCnt="0"/>
      <dgm:spPr/>
    </dgm:pt>
    <dgm:pt modelId="{26DE30AA-AFC7-457D-B214-1630D8AF6AB8}" type="pres">
      <dgm:prSet presAssocID="{C9EE2F8E-5A38-4895-B2EF-0A7D167108A1}" presName="padding1" presStyleCnt="0"/>
      <dgm:spPr/>
    </dgm:pt>
    <dgm:pt modelId="{A2FAF548-2EA3-440C-B931-6556442EC76D}" type="pres">
      <dgm:prSet presAssocID="{BC42F4B3-E254-4ECC-98E2-D5614F61AFA8}" presName="linV" presStyleCnt="0"/>
      <dgm:spPr/>
    </dgm:pt>
    <dgm:pt modelId="{E328D2B7-B3AE-4B42-9F8D-4F98CFF03A8B}" type="pres">
      <dgm:prSet presAssocID="{BC42F4B3-E254-4ECC-98E2-D5614F61AFA8}" presName="spVertical1" presStyleCnt="0"/>
      <dgm:spPr/>
    </dgm:pt>
    <dgm:pt modelId="{1D96B654-0F1E-4596-B69D-8066E0D82878}" type="pres">
      <dgm:prSet presAssocID="{BC42F4B3-E254-4ECC-98E2-D5614F61AFA8}" presName="parTx" presStyleLbl="revTx" presStyleIdx="0" presStyleCnt="2">
        <dgm:presLayoutVars>
          <dgm:chMax val="0"/>
          <dgm:chPref val="0"/>
          <dgm:bulletEnabled val="1"/>
        </dgm:presLayoutVars>
      </dgm:prSet>
      <dgm:spPr/>
    </dgm:pt>
    <dgm:pt modelId="{E25A117C-05BB-4FA9-9BCD-F5714C4A9DC7}" type="pres">
      <dgm:prSet presAssocID="{BC42F4B3-E254-4ECC-98E2-D5614F61AFA8}" presName="spVertical2" presStyleCnt="0"/>
      <dgm:spPr/>
    </dgm:pt>
    <dgm:pt modelId="{8C460252-BD4A-4358-B6E4-7F88FB0BEFD0}" type="pres">
      <dgm:prSet presAssocID="{BC42F4B3-E254-4ECC-98E2-D5614F61AFA8}" presName="spVertical3" presStyleCnt="0"/>
      <dgm:spPr/>
    </dgm:pt>
    <dgm:pt modelId="{BB70040C-4CBC-4A7E-968B-1BDE3E4D7911}" type="pres">
      <dgm:prSet presAssocID="{2015DC4D-8E59-4923-B97F-EEB5230645B6}" presName="space" presStyleCnt="0"/>
      <dgm:spPr/>
    </dgm:pt>
    <dgm:pt modelId="{CE3A2499-4023-40E4-B969-A2D939108EBC}" type="pres">
      <dgm:prSet presAssocID="{1568D497-2F7C-4E0D-B528-161AC0DF4B60}" presName="linV" presStyleCnt="0"/>
      <dgm:spPr/>
    </dgm:pt>
    <dgm:pt modelId="{3FDB06C7-DA16-428E-BB9E-B6C09E6B6B84}" type="pres">
      <dgm:prSet presAssocID="{1568D497-2F7C-4E0D-B528-161AC0DF4B60}" presName="spVertical1" presStyleCnt="0"/>
      <dgm:spPr/>
    </dgm:pt>
    <dgm:pt modelId="{E3132565-3378-4E16-A100-012709D668E8}" type="pres">
      <dgm:prSet presAssocID="{1568D497-2F7C-4E0D-B528-161AC0DF4B60}" presName="parTx" presStyleLbl="revTx" presStyleIdx="1" presStyleCnt="2">
        <dgm:presLayoutVars>
          <dgm:chMax val="0"/>
          <dgm:chPref val="0"/>
          <dgm:bulletEnabled val="1"/>
        </dgm:presLayoutVars>
      </dgm:prSet>
      <dgm:spPr/>
    </dgm:pt>
    <dgm:pt modelId="{A15E9976-CAF9-4C32-BDCD-5089DFFFECC7}" type="pres">
      <dgm:prSet presAssocID="{1568D497-2F7C-4E0D-B528-161AC0DF4B60}" presName="spVertical2" presStyleCnt="0"/>
      <dgm:spPr/>
    </dgm:pt>
    <dgm:pt modelId="{69C82425-687E-4B94-8EF6-299D8A698450}" type="pres">
      <dgm:prSet presAssocID="{1568D497-2F7C-4E0D-B528-161AC0DF4B60}" presName="spVertical3" presStyleCnt="0"/>
      <dgm:spPr/>
    </dgm:pt>
    <dgm:pt modelId="{707B03F9-214E-4890-96A8-A1E715479C96}" type="pres">
      <dgm:prSet presAssocID="{C9EE2F8E-5A38-4895-B2EF-0A7D167108A1}" presName="padding2" presStyleCnt="0"/>
      <dgm:spPr/>
    </dgm:pt>
    <dgm:pt modelId="{8DB9E511-D479-4BBE-8A8D-E5C8F7EA7CF9}" type="pres">
      <dgm:prSet presAssocID="{C9EE2F8E-5A38-4895-B2EF-0A7D167108A1}" presName="negArrow" presStyleCnt="0"/>
      <dgm:spPr/>
    </dgm:pt>
    <dgm:pt modelId="{698CAD7F-2E90-4CA1-B767-F9A8BF38E329}" type="pres">
      <dgm:prSet presAssocID="{C9EE2F8E-5A38-4895-B2EF-0A7D167108A1}" presName="backgroundArrow" presStyleLbl="node1" presStyleIdx="0" presStyleCnt="1"/>
      <dgm:spPr/>
    </dgm:pt>
  </dgm:ptLst>
  <dgm:cxnLst>
    <dgm:cxn modelId="{B987BD23-D191-483C-9D29-56C5C63E0286}" type="presOf" srcId="{1568D497-2F7C-4E0D-B528-161AC0DF4B60}" destId="{E3132565-3378-4E16-A100-012709D668E8}" srcOrd="0" destOrd="0" presId="urn:microsoft.com/office/officeart/2005/8/layout/hProcess3"/>
    <dgm:cxn modelId="{DF259367-2571-4A3E-B02F-CC60EC5D822D}" srcId="{C9EE2F8E-5A38-4895-B2EF-0A7D167108A1}" destId="{1568D497-2F7C-4E0D-B528-161AC0DF4B60}" srcOrd="1" destOrd="0" parTransId="{5E055411-5A6C-4EEE-840A-D3564C1141E0}" sibTransId="{29DFB2DE-BFCD-4129-B1C8-1AE994E9FCFE}"/>
    <dgm:cxn modelId="{E6DD5BA2-E69B-453A-85B6-8FC2579FCA66}" type="presOf" srcId="{C9EE2F8E-5A38-4895-B2EF-0A7D167108A1}" destId="{FD09CC74-522B-4FE6-8B1F-9E5DF69DC007}" srcOrd="0" destOrd="0" presId="urn:microsoft.com/office/officeart/2005/8/layout/hProcess3"/>
    <dgm:cxn modelId="{1346CCB2-A182-4D1F-AEEC-246B03150295}" srcId="{C9EE2F8E-5A38-4895-B2EF-0A7D167108A1}" destId="{BC42F4B3-E254-4ECC-98E2-D5614F61AFA8}" srcOrd="0" destOrd="0" parTransId="{263BD0E2-61B2-4483-BAE2-BB4463DA05BC}" sibTransId="{2015DC4D-8E59-4923-B97F-EEB5230645B6}"/>
    <dgm:cxn modelId="{5470B5E8-477C-49BA-8230-9077F91B8B04}" type="presOf" srcId="{BC42F4B3-E254-4ECC-98E2-D5614F61AFA8}" destId="{1D96B654-0F1E-4596-B69D-8066E0D82878}" srcOrd="0" destOrd="0" presId="urn:microsoft.com/office/officeart/2005/8/layout/hProcess3"/>
    <dgm:cxn modelId="{F8B26336-3FCE-42E4-8830-26836AD1AABC}" type="presParOf" srcId="{FD09CC74-522B-4FE6-8B1F-9E5DF69DC007}" destId="{747353EF-6D50-4FB3-B655-B06DFA85EFE4}" srcOrd="0" destOrd="0" presId="urn:microsoft.com/office/officeart/2005/8/layout/hProcess3"/>
    <dgm:cxn modelId="{7EB916D0-660C-4677-9392-38893C201144}" type="presParOf" srcId="{FD09CC74-522B-4FE6-8B1F-9E5DF69DC007}" destId="{D31827A0-CDCC-4253-B0EB-9B531E2C538C}" srcOrd="1" destOrd="0" presId="urn:microsoft.com/office/officeart/2005/8/layout/hProcess3"/>
    <dgm:cxn modelId="{6A0AD5E0-4FFD-4EAC-B14F-88300924367D}" type="presParOf" srcId="{D31827A0-CDCC-4253-B0EB-9B531E2C538C}" destId="{26DE30AA-AFC7-457D-B214-1630D8AF6AB8}" srcOrd="0" destOrd="0" presId="urn:microsoft.com/office/officeart/2005/8/layout/hProcess3"/>
    <dgm:cxn modelId="{2F1DBE0E-425C-4376-98B6-6A8A9E9896EA}" type="presParOf" srcId="{D31827A0-CDCC-4253-B0EB-9B531E2C538C}" destId="{A2FAF548-2EA3-440C-B931-6556442EC76D}" srcOrd="1" destOrd="0" presId="urn:microsoft.com/office/officeart/2005/8/layout/hProcess3"/>
    <dgm:cxn modelId="{4383E6F3-61BA-46F4-8EBB-E209D65B808B}" type="presParOf" srcId="{A2FAF548-2EA3-440C-B931-6556442EC76D}" destId="{E328D2B7-B3AE-4B42-9F8D-4F98CFF03A8B}" srcOrd="0" destOrd="0" presId="urn:microsoft.com/office/officeart/2005/8/layout/hProcess3"/>
    <dgm:cxn modelId="{CA6E6391-56F0-4001-AB6B-C38C014CE985}" type="presParOf" srcId="{A2FAF548-2EA3-440C-B931-6556442EC76D}" destId="{1D96B654-0F1E-4596-B69D-8066E0D82878}" srcOrd="1" destOrd="0" presId="urn:microsoft.com/office/officeart/2005/8/layout/hProcess3"/>
    <dgm:cxn modelId="{7D51BF9E-C757-46A6-B59C-AB2ADE5E3AF5}" type="presParOf" srcId="{A2FAF548-2EA3-440C-B931-6556442EC76D}" destId="{E25A117C-05BB-4FA9-9BCD-F5714C4A9DC7}" srcOrd="2" destOrd="0" presId="urn:microsoft.com/office/officeart/2005/8/layout/hProcess3"/>
    <dgm:cxn modelId="{63D061A9-9941-47D4-9A0C-8811212D0850}" type="presParOf" srcId="{A2FAF548-2EA3-440C-B931-6556442EC76D}" destId="{8C460252-BD4A-4358-B6E4-7F88FB0BEFD0}" srcOrd="3" destOrd="0" presId="urn:microsoft.com/office/officeart/2005/8/layout/hProcess3"/>
    <dgm:cxn modelId="{37627470-1FCD-4E29-A796-3D6AE036F3BD}" type="presParOf" srcId="{D31827A0-CDCC-4253-B0EB-9B531E2C538C}" destId="{BB70040C-4CBC-4A7E-968B-1BDE3E4D7911}" srcOrd="2" destOrd="0" presId="urn:microsoft.com/office/officeart/2005/8/layout/hProcess3"/>
    <dgm:cxn modelId="{C7E357DE-626F-4E66-8A07-3722C737E697}" type="presParOf" srcId="{D31827A0-CDCC-4253-B0EB-9B531E2C538C}" destId="{CE3A2499-4023-40E4-B969-A2D939108EBC}" srcOrd="3" destOrd="0" presId="urn:microsoft.com/office/officeart/2005/8/layout/hProcess3"/>
    <dgm:cxn modelId="{E9AA5975-7535-4E53-8C70-CD64D507E1C5}" type="presParOf" srcId="{CE3A2499-4023-40E4-B969-A2D939108EBC}" destId="{3FDB06C7-DA16-428E-BB9E-B6C09E6B6B84}" srcOrd="0" destOrd="0" presId="urn:microsoft.com/office/officeart/2005/8/layout/hProcess3"/>
    <dgm:cxn modelId="{8828401B-10FC-4353-AB67-E6489FF5B750}" type="presParOf" srcId="{CE3A2499-4023-40E4-B969-A2D939108EBC}" destId="{E3132565-3378-4E16-A100-012709D668E8}" srcOrd="1" destOrd="0" presId="urn:microsoft.com/office/officeart/2005/8/layout/hProcess3"/>
    <dgm:cxn modelId="{86CC6CA5-F991-4A1C-9E70-6823EFC98EE1}" type="presParOf" srcId="{CE3A2499-4023-40E4-B969-A2D939108EBC}" destId="{A15E9976-CAF9-4C32-BDCD-5089DFFFECC7}" srcOrd="2" destOrd="0" presId="urn:microsoft.com/office/officeart/2005/8/layout/hProcess3"/>
    <dgm:cxn modelId="{D44BDB81-7377-411E-8D98-878E12854E02}" type="presParOf" srcId="{CE3A2499-4023-40E4-B969-A2D939108EBC}" destId="{69C82425-687E-4B94-8EF6-299D8A698450}" srcOrd="3" destOrd="0" presId="urn:microsoft.com/office/officeart/2005/8/layout/hProcess3"/>
    <dgm:cxn modelId="{B9471871-6FA9-4584-8FD9-D2AFD5F71BFC}" type="presParOf" srcId="{D31827A0-CDCC-4253-B0EB-9B531E2C538C}" destId="{707B03F9-214E-4890-96A8-A1E715479C96}" srcOrd="4" destOrd="0" presId="urn:microsoft.com/office/officeart/2005/8/layout/hProcess3"/>
    <dgm:cxn modelId="{BA76FA4A-9162-4155-909C-14860E798ED3}" type="presParOf" srcId="{D31827A0-CDCC-4253-B0EB-9B531E2C538C}" destId="{8DB9E511-D479-4BBE-8A8D-E5C8F7EA7CF9}" srcOrd="5" destOrd="0" presId="urn:microsoft.com/office/officeart/2005/8/layout/hProcess3"/>
    <dgm:cxn modelId="{5AFDDEC2-8357-4FF3-80E7-5098E041391B}" type="presParOf" srcId="{D31827A0-CDCC-4253-B0EB-9B531E2C538C}" destId="{698CAD7F-2E90-4CA1-B767-F9A8BF38E329}" srcOrd="6"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CFF103CF-667D-463A-A120-30C320DDA58F}" type="doc">
      <dgm:prSet loTypeId="urn:microsoft.com/office/officeart/2005/8/layout/hProcess7" loCatId="list" qsTypeId="urn:microsoft.com/office/officeart/2005/8/quickstyle/simple1" qsCatId="simple" csTypeId="urn:microsoft.com/office/officeart/2005/8/colors/colorful2" csCatId="colorful" phldr="1"/>
      <dgm:spPr/>
      <dgm:t>
        <a:bodyPr/>
        <a:lstStyle/>
        <a:p>
          <a:endParaRPr lang="ru-RU"/>
        </a:p>
      </dgm:t>
    </dgm:pt>
    <dgm:pt modelId="{246C9118-118A-4EE0-BE20-184DDD31A6AA}">
      <dgm:prSet phldrT="[Текст]"/>
      <dgm:spPr/>
      <dgm:t>
        <a:bodyPr/>
        <a:lstStyle/>
        <a:p>
          <a:pPr algn="ctr"/>
          <a:r>
            <a:rPr lang="en-US" dirty="0">
              <a:latin typeface="Times New Roman" panose="02020603050405020304" pitchFamily="18" charset="0"/>
              <a:cs typeface="Times New Roman" panose="02020603050405020304" pitchFamily="18" charset="0"/>
            </a:rPr>
            <a:t>1</a:t>
          </a:r>
          <a:endParaRPr lang="ru-RU" dirty="0">
            <a:latin typeface="Times New Roman" panose="02020603050405020304" pitchFamily="18" charset="0"/>
            <a:cs typeface="Times New Roman" panose="02020603050405020304" pitchFamily="18" charset="0"/>
          </a:endParaRPr>
        </a:p>
      </dgm:t>
    </dgm:pt>
    <dgm:pt modelId="{CF6EC700-7E84-49EB-BB9A-61EB1AC88049}" type="parTrans" cxnId="{0AF4A840-38ED-49A2-90CC-49FC70F1DD9B}">
      <dgm:prSet/>
      <dgm:spPr/>
      <dgm:t>
        <a:bodyPr/>
        <a:lstStyle/>
        <a:p>
          <a:pPr algn="ctr"/>
          <a:endParaRPr lang="ru-RU">
            <a:latin typeface="Times New Roman" panose="02020603050405020304" pitchFamily="18" charset="0"/>
            <a:cs typeface="Times New Roman" panose="02020603050405020304" pitchFamily="18" charset="0"/>
          </a:endParaRPr>
        </a:p>
      </dgm:t>
    </dgm:pt>
    <dgm:pt modelId="{9EDB9004-38F8-4E4B-BCFE-43693F6B168B}" type="sibTrans" cxnId="{0AF4A840-38ED-49A2-90CC-49FC70F1DD9B}">
      <dgm:prSet/>
      <dgm:spPr/>
      <dgm:t>
        <a:bodyPr/>
        <a:lstStyle/>
        <a:p>
          <a:pPr algn="ctr"/>
          <a:endParaRPr lang="ru-RU">
            <a:latin typeface="Times New Roman" panose="02020603050405020304" pitchFamily="18" charset="0"/>
            <a:cs typeface="Times New Roman" panose="02020603050405020304" pitchFamily="18" charset="0"/>
          </a:endParaRPr>
        </a:p>
      </dgm:t>
    </dgm:pt>
    <dgm:pt modelId="{716C741E-B9A4-4A71-BC17-2A8FCC2047B1}">
      <dgm:prSet phldrT="[Текст]"/>
      <dgm:spPr/>
      <dgm:t>
        <a:bodyPr/>
        <a:lstStyle/>
        <a:p>
          <a:pPr algn="ctr"/>
          <a:r>
            <a:rPr lang="en-US" b="1" dirty="0" err="1">
              <a:latin typeface="Times New Roman" panose="02020603050405020304" pitchFamily="18" charset="0"/>
              <a:cs typeface="Times New Roman" panose="02020603050405020304" pitchFamily="18" charset="0"/>
            </a:rPr>
            <a:t>tezis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aniq</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bo'lishi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Tabiiy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tezisning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noaniqligini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chiqaradi</a:t>
          </a:r>
          <a:endParaRPr lang="ru-RU" dirty="0">
            <a:latin typeface="Times New Roman" panose="02020603050405020304" pitchFamily="18" charset="0"/>
            <a:cs typeface="Times New Roman" panose="02020603050405020304" pitchFamily="18" charset="0"/>
          </a:endParaRPr>
        </a:p>
      </dgm:t>
    </dgm:pt>
    <dgm:pt modelId="{7522BCBB-9907-40F6-99F6-A8B2493691CF}" type="parTrans" cxnId="{68EA78B9-C6E9-4D62-B31A-CA89BF1D8603}">
      <dgm:prSet/>
      <dgm:spPr/>
      <dgm:t>
        <a:bodyPr/>
        <a:lstStyle/>
        <a:p>
          <a:pPr algn="ctr"/>
          <a:endParaRPr lang="ru-RU">
            <a:latin typeface="Times New Roman" panose="02020603050405020304" pitchFamily="18" charset="0"/>
            <a:cs typeface="Times New Roman" panose="02020603050405020304" pitchFamily="18" charset="0"/>
          </a:endParaRPr>
        </a:p>
      </dgm:t>
    </dgm:pt>
    <dgm:pt modelId="{A9A24C2F-1CFF-46B2-85E1-6D67334EEC71}" type="sibTrans" cxnId="{68EA78B9-C6E9-4D62-B31A-CA89BF1D8603}">
      <dgm:prSet/>
      <dgm:spPr/>
      <dgm:t>
        <a:bodyPr/>
        <a:lstStyle/>
        <a:p>
          <a:pPr algn="ctr"/>
          <a:endParaRPr lang="ru-RU">
            <a:latin typeface="Times New Roman" panose="02020603050405020304" pitchFamily="18" charset="0"/>
            <a:cs typeface="Times New Roman" panose="02020603050405020304" pitchFamily="18" charset="0"/>
          </a:endParaRPr>
        </a:p>
      </dgm:t>
    </dgm:pt>
    <dgm:pt modelId="{2C039D2C-1368-4F28-97D8-5F60BA3DFFE2}">
      <dgm:prSet phldrT="[Текст]"/>
      <dgm:spPr/>
      <dgm:t>
        <a:bodyPr/>
        <a:lstStyle/>
        <a:p>
          <a:pPr algn="ctr"/>
          <a:r>
            <a:rPr lang="en-US" dirty="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dgm:t>
    </dgm:pt>
    <dgm:pt modelId="{680C7FCC-56B8-4D71-A30D-53E276C4D823}" type="parTrans" cxnId="{6D5829A7-8E7A-44D0-9601-6A0B78FE7422}">
      <dgm:prSet/>
      <dgm:spPr/>
      <dgm:t>
        <a:bodyPr/>
        <a:lstStyle/>
        <a:p>
          <a:pPr algn="ctr"/>
          <a:endParaRPr lang="ru-RU">
            <a:latin typeface="Times New Roman" panose="02020603050405020304" pitchFamily="18" charset="0"/>
            <a:cs typeface="Times New Roman" panose="02020603050405020304" pitchFamily="18" charset="0"/>
          </a:endParaRPr>
        </a:p>
      </dgm:t>
    </dgm:pt>
    <dgm:pt modelId="{8CE3152F-4583-41D7-BE52-37B3BE3A2354}" type="sibTrans" cxnId="{6D5829A7-8E7A-44D0-9601-6A0B78FE7422}">
      <dgm:prSet/>
      <dgm:spPr/>
      <dgm:t>
        <a:bodyPr/>
        <a:lstStyle/>
        <a:p>
          <a:pPr algn="ctr"/>
          <a:endParaRPr lang="ru-RU">
            <a:latin typeface="Times New Roman" panose="02020603050405020304" pitchFamily="18" charset="0"/>
            <a:cs typeface="Times New Roman" panose="02020603050405020304" pitchFamily="18" charset="0"/>
          </a:endParaRPr>
        </a:p>
      </dgm:t>
    </dgm:pt>
    <dgm:pt modelId="{27102E53-99AF-4BA2-959B-036D7C01855A}">
      <dgm:prSet phldrT="[Текст]"/>
      <dgm:spPr/>
      <dgm:t>
        <a:bodyPr/>
        <a:lstStyle/>
        <a:p>
          <a:pPr algn="ctr"/>
          <a:r>
            <a:rPr lang="en-US" b="1" dirty="0" err="1">
              <a:latin typeface="Times New Roman" panose="02020603050405020304" pitchFamily="18" charset="0"/>
              <a:cs typeface="Times New Roman" panose="02020603050405020304" pitchFamily="18" charset="0"/>
            </a:rPr>
            <a:t>tezis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isbotga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muhtoj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bo'lishi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ta'riflarini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bayonotlarini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aksiomalarni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isbotlashga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urinish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befoydadir</a:t>
          </a:r>
          <a:endParaRPr lang="ru-RU" dirty="0">
            <a:latin typeface="Times New Roman" panose="02020603050405020304" pitchFamily="18" charset="0"/>
            <a:cs typeface="Times New Roman" panose="02020603050405020304" pitchFamily="18" charset="0"/>
          </a:endParaRPr>
        </a:p>
      </dgm:t>
    </dgm:pt>
    <dgm:pt modelId="{2D8DFEBE-EE4F-45C9-B994-014987FF4F4F}" type="parTrans" cxnId="{2022BFE9-7C67-49D5-A0A9-54E491EB953C}">
      <dgm:prSet/>
      <dgm:spPr/>
      <dgm:t>
        <a:bodyPr/>
        <a:lstStyle/>
        <a:p>
          <a:pPr algn="ctr"/>
          <a:endParaRPr lang="ru-RU">
            <a:latin typeface="Times New Roman" panose="02020603050405020304" pitchFamily="18" charset="0"/>
            <a:cs typeface="Times New Roman" panose="02020603050405020304" pitchFamily="18" charset="0"/>
          </a:endParaRPr>
        </a:p>
      </dgm:t>
    </dgm:pt>
    <dgm:pt modelId="{8B2F4FE4-94E0-4E1E-A411-0C6E8A737BC5}" type="sibTrans" cxnId="{2022BFE9-7C67-49D5-A0A9-54E491EB953C}">
      <dgm:prSet/>
      <dgm:spPr/>
      <dgm:t>
        <a:bodyPr/>
        <a:lstStyle/>
        <a:p>
          <a:pPr algn="ctr"/>
          <a:endParaRPr lang="ru-RU">
            <a:latin typeface="Times New Roman" panose="02020603050405020304" pitchFamily="18" charset="0"/>
            <a:cs typeface="Times New Roman" panose="02020603050405020304" pitchFamily="18" charset="0"/>
          </a:endParaRPr>
        </a:p>
      </dgm:t>
    </dgm:pt>
    <dgm:pt modelId="{345E6A11-79B2-43A1-B80E-BB8831F2014F}">
      <dgm:prSet phldrT="[Текст]"/>
      <dgm:spPr/>
      <dgm:t>
        <a:bodyPr/>
        <a:lstStyle/>
        <a:p>
          <a:pPr algn="ctr"/>
          <a:r>
            <a:rPr lang="en-US" dirty="0">
              <a:latin typeface="Times New Roman" panose="02020603050405020304" pitchFamily="18" charset="0"/>
              <a:cs typeface="Times New Roman" panose="02020603050405020304" pitchFamily="18" charset="0"/>
            </a:rPr>
            <a:t>3</a:t>
          </a:r>
          <a:endParaRPr lang="ru-RU" dirty="0">
            <a:latin typeface="Times New Roman" panose="02020603050405020304" pitchFamily="18" charset="0"/>
            <a:cs typeface="Times New Roman" panose="02020603050405020304" pitchFamily="18" charset="0"/>
          </a:endParaRPr>
        </a:p>
      </dgm:t>
    </dgm:pt>
    <dgm:pt modelId="{7F53A2FB-735D-4238-ADC6-9E4AE72805CC}" type="parTrans" cxnId="{603623E0-A90E-4455-8E92-397973BB70ED}">
      <dgm:prSet/>
      <dgm:spPr/>
      <dgm:t>
        <a:bodyPr/>
        <a:lstStyle/>
        <a:p>
          <a:pPr algn="ctr"/>
          <a:endParaRPr lang="ru-RU">
            <a:latin typeface="Times New Roman" panose="02020603050405020304" pitchFamily="18" charset="0"/>
            <a:cs typeface="Times New Roman" panose="02020603050405020304" pitchFamily="18" charset="0"/>
          </a:endParaRPr>
        </a:p>
      </dgm:t>
    </dgm:pt>
    <dgm:pt modelId="{987FD679-2E21-4A89-867C-35116C5B6F35}" type="sibTrans" cxnId="{603623E0-A90E-4455-8E92-397973BB70ED}">
      <dgm:prSet/>
      <dgm:spPr/>
      <dgm:t>
        <a:bodyPr/>
        <a:lstStyle/>
        <a:p>
          <a:pPr algn="ctr"/>
          <a:endParaRPr lang="ru-RU">
            <a:latin typeface="Times New Roman" panose="02020603050405020304" pitchFamily="18" charset="0"/>
            <a:cs typeface="Times New Roman" panose="02020603050405020304" pitchFamily="18" charset="0"/>
          </a:endParaRPr>
        </a:p>
      </dgm:t>
    </dgm:pt>
    <dgm:pt modelId="{6B1E7666-E6C5-4769-93FF-ACB1A0F1C0DB}">
      <dgm:prSet phldrT="[Текст]"/>
      <dgm:spPr/>
      <dgm:t>
        <a:bodyPr/>
        <a:lstStyle/>
        <a:p>
          <a:pPr algn="ctr"/>
          <a:r>
            <a:rPr lang="en-US" b="1" dirty="0" err="1">
              <a:latin typeface="Times New Roman" panose="02020603050405020304" pitchFamily="18" charset="0"/>
              <a:cs typeface="Times New Roman" panose="02020603050405020304" pitchFamily="18" charset="0"/>
            </a:rPr>
            <a:t>tezis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dalil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davomida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bo'lib</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qolishi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Tezisni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almashtirish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tarqalgan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xatodir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tezisning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yo'qolishi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hamdir</a:t>
          </a:r>
          <a:endParaRPr lang="ru-RU" dirty="0">
            <a:latin typeface="Times New Roman" panose="02020603050405020304" pitchFamily="18" charset="0"/>
            <a:cs typeface="Times New Roman" panose="02020603050405020304" pitchFamily="18" charset="0"/>
          </a:endParaRPr>
        </a:p>
      </dgm:t>
    </dgm:pt>
    <dgm:pt modelId="{BDEDFFFC-8377-4BDC-8262-1B3FC8FFEF5E}" type="parTrans" cxnId="{AFA583FC-1E80-4FA1-B8A8-8FC4DBA15B32}">
      <dgm:prSet/>
      <dgm:spPr/>
      <dgm:t>
        <a:bodyPr/>
        <a:lstStyle/>
        <a:p>
          <a:pPr algn="ctr"/>
          <a:endParaRPr lang="ru-RU">
            <a:latin typeface="Times New Roman" panose="02020603050405020304" pitchFamily="18" charset="0"/>
            <a:cs typeface="Times New Roman" panose="02020603050405020304" pitchFamily="18" charset="0"/>
          </a:endParaRPr>
        </a:p>
      </dgm:t>
    </dgm:pt>
    <dgm:pt modelId="{3088282C-BE06-4D24-8EB3-C88D6EF092A5}" type="sibTrans" cxnId="{AFA583FC-1E80-4FA1-B8A8-8FC4DBA15B32}">
      <dgm:prSet/>
      <dgm:spPr/>
      <dgm:t>
        <a:bodyPr/>
        <a:lstStyle/>
        <a:p>
          <a:pPr algn="ctr"/>
          <a:endParaRPr lang="ru-RU">
            <a:latin typeface="Times New Roman" panose="02020603050405020304" pitchFamily="18" charset="0"/>
            <a:cs typeface="Times New Roman" panose="02020603050405020304" pitchFamily="18" charset="0"/>
          </a:endParaRPr>
        </a:p>
      </dgm:t>
    </dgm:pt>
    <dgm:pt modelId="{83816E37-9B45-4815-BC17-6D1723F58B8D}" type="pres">
      <dgm:prSet presAssocID="{CFF103CF-667D-463A-A120-30C320DDA58F}" presName="Name0" presStyleCnt="0">
        <dgm:presLayoutVars>
          <dgm:dir/>
          <dgm:animLvl val="lvl"/>
          <dgm:resizeHandles val="exact"/>
        </dgm:presLayoutVars>
      </dgm:prSet>
      <dgm:spPr/>
    </dgm:pt>
    <dgm:pt modelId="{579EFC1D-93D2-4576-B357-C0F82C60758C}" type="pres">
      <dgm:prSet presAssocID="{246C9118-118A-4EE0-BE20-184DDD31A6AA}" presName="compositeNode" presStyleCnt="0">
        <dgm:presLayoutVars>
          <dgm:bulletEnabled val="1"/>
        </dgm:presLayoutVars>
      </dgm:prSet>
      <dgm:spPr/>
    </dgm:pt>
    <dgm:pt modelId="{20B598B7-F183-4C0D-9698-AAD1F47FC68F}" type="pres">
      <dgm:prSet presAssocID="{246C9118-118A-4EE0-BE20-184DDD31A6AA}" presName="bgRect" presStyleLbl="node1" presStyleIdx="0" presStyleCnt="3"/>
      <dgm:spPr/>
    </dgm:pt>
    <dgm:pt modelId="{3420EBF6-EAFB-42A4-AAE1-E702328D78B0}" type="pres">
      <dgm:prSet presAssocID="{246C9118-118A-4EE0-BE20-184DDD31A6AA}" presName="parentNode" presStyleLbl="node1" presStyleIdx="0" presStyleCnt="3">
        <dgm:presLayoutVars>
          <dgm:chMax val="0"/>
          <dgm:bulletEnabled val="1"/>
        </dgm:presLayoutVars>
      </dgm:prSet>
      <dgm:spPr/>
    </dgm:pt>
    <dgm:pt modelId="{1EED500C-939E-4D10-8569-079B875A7EF5}" type="pres">
      <dgm:prSet presAssocID="{246C9118-118A-4EE0-BE20-184DDD31A6AA}" presName="childNode" presStyleLbl="node1" presStyleIdx="0" presStyleCnt="3">
        <dgm:presLayoutVars>
          <dgm:bulletEnabled val="1"/>
        </dgm:presLayoutVars>
      </dgm:prSet>
      <dgm:spPr/>
    </dgm:pt>
    <dgm:pt modelId="{EAEBCB94-7CED-4D8C-8CE8-5FBFDD88F39E}" type="pres">
      <dgm:prSet presAssocID="{9EDB9004-38F8-4E4B-BCFE-43693F6B168B}" presName="hSp" presStyleCnt="0"/>
      <dgm:spPr/>
    </dgm:pt>
    <dgm:pt modelId="{AB907F10-7149-41FC-A35F-B024B5C5529F}" type="pres">
      <dgm:prSet presAssocID="{9EDB9004-38F8-4E4B-BCFE-43693F6B168B}" presName="vProcSp" presStyleCnt="0"/>
      <dgm:spPr/>
    </dgm:pt>
    <dgm:pt modelId="{ED4B3D58-A82C-465A-883B-B809567791A6}" type="pres">
      <dgm:prSet presAssocID="{9EDB9004-38F8-4E4B-BCFE-43693F6B168B}" presName="vSp1" presStyleCnt="0"/>
      <dgm:spPr/>
    </dgm:pt>
    <dgm:pt modelId="{C59DFC77-732B-4F32-8E92-43499FE484C3}" type="pres">
      <dgm:prSet presAssocID="{9EDB9004-38F8-4E4B-BCFE-43693F6B168B}" presName="simulatedConn" presStyleLbl="solidFgAcc1" presStyleIdx="0" presStyleCnt="2"/>
      <dgm:spPr/>
    </dgm:pt>
    <dgm:pt modelId="{622ED13D-8DAE-42CD-B30B-04EAD254AE44}" type="pres">
      <dgm:prSet presAssocID="{9EDB9004-38F8-4E4B-BCFE-43693F6B168B}" presName="vSp2" presStyleCnt="0"/>
      <dgm:spPr/>
    </dgm:pt>
    <dgm:pt modelId="{E8A9EC6E-AE01-4EF8-B45A-F7E06FEE7319}" type="pres">
      <dgm:prSet presAssocID="{9EDB9004-38F8-4E4B-BCFE-43693F6B168B}" presName="sibTrans" presStyleCnt="0"/>
      <dgm:spPr/>
    </dgm:pt>
    <dgm:pt modelId="{21EC6C2F-7327-4BB7-AAE5-A3B801D6695B}" type="pres">
      <dgm:prSet presAssocID="{2C039D2C-1368-4F28-97D8-5F60BA3DFFE2}" presName="compositeNode" presStyleCnt="0">
        <dgm:presLayoutVars>
          <dgm:bulletEnabled val="1"/>
        </dgm:presLayoutVars>
      </dgm:prSet>
      <dgm:spPr/>
    </dgm:pt>
    <dgm:pt modelId="{1672EA10-CA85-4318-83D9-869A08BC11D8}" type="pres">
      <dgm:prSet presAssocID="{2C039D2C-1368-4F28-97D8-5F60BA3DFFE2}" presName="bgRect" presStyleLbl="node1" presStyleIdx="1" presStyleCnt="3"/>
      <dgm:spPr/>
    </dgm:pt>
    <dgm:pt modelId="{5F9F06ED-D8FF-4ABC-8257-5A14F3E21CFC}" type="pres">
      <dgm:prSet presAssocID="{2C039D2C-1368-4F28-97D8-5F60BA3DFFE2}" presName="parentNode" presStyleLbl="node1" presStyleIdx="1" presStyleCnt="3">
        <dgm:presLayoutVars>
          <dgm:chMax val="0"/>
          <dgm:bulletEnabled val="1"/>
        </dgm:presLayoutVars>
      </dgm:prSet>
      <dgm:spPr/>
    </dgm:pt>
    <dgm:pt modelId="{E0E650A0-88A1-49C0-B471-08029CC1EA9D}" type="pres">
      <dgm:prSet presAssocID="{2C039D2C-1368-4F28-97D8-5F60BA3DFFE2}" presName="childNode" presStyleLbl="node1" presStyleIdx="1" presStyleCnt="3">
        <dgm:presLayoutVars>
          <dgm:bulletEnabled val="1"/>
        </dgm:presLayoutVars>
      </dgm:prSet>
      <dgm:spPr/>
    </dgm:pt>
    <dgm:pt modelId="{212D94CA-A94C-4DF1-994C-541352ADE2C6}" type="pres">
      <dgm:prSet presAssocID="{8CE3152F-4583-41D7-BE52-37B3BE3A2354}" presName="hSp" presStyleCnt="0"/>
      <dgm:spPr/>
    </dgm:pt>
    <dgm:pt modelId="{A17919C7-4B1A-499B-8AE3-2DE50B4817BF}" type="pres">
      <dgm:prSet presAssocID="{8CE3152F-4583-41D7-BE52-37B3BE3A2354}" presName="vProcSp" presStyleCnt="0"/>
      <dgm:spPr/>
    </dgm:pt>
    <dgm:pt modelId="{10090579-E328-4A60-A969-1A7D8580606D}" type="pres">
      <dgm:prSet presAssocID="{8CE3152F-4583-41D7-BE52-37B3BE3A2354}" presName="vSp1" presStyleCnt="0"/>
      <dgm:spPr/>
    </dgm:pt>
    <dgm:pt modelId="{6F81724A-ED76-41C8-BF66-5C566F8DE2D4}" type="pres">
      <dgm:prSet presAssocID="{8CE3152F-4583-41D7-BE52-37B3BE3A2354}" presName="simulatedConn" presStyleLbl="solidFgAcc1" presStyleIdx="1" presStyleCnt="2"/>
      <dgm:spPr/>
    </dgm:pt>
    <dgm:pt modelId="{618FAC18-AA27-4464-9DE1-F37DFAA932F1}" type="pres">
      <dgm:prSet presAssocID="{8CE3152F-4583-41D7-BE52-37B3BE3A2354}" presName="vSp2" presStyleCnt="0"/>
      <dgm:spPr/>
    </dgm:pt>
    <dgm:pt modelId="{799C47A3-63A8-42F9-8C0A-6749757A97D2}" type="pres">
      <dgm:prSet presAssocID="{8CE3152F-4583-41D7-BE52-37B3BE3A2354}" presName="sibTrans" presStyleCnt="0"/>
      <dgm:spPr/>
    </dgm:pt>
    <dgm:pt modelId="{336A4F7F-3E60-428A-9254-7A7B3CEB627D}" type="pres">
      <dgm:prSet presAssocID="{345E6A11-79B2-43A1-B80E-BB8831F2014F}" presName="compositeNode" presStyleCnt="0">
        <dgm:presLayoutVars>
          <dgm:bulletEnabled val="1"/>
        </dgm:presLayoutVars>
      </dgm:prSet>
      <dgm:spPr/>
    </dgm:pt>
    <dgm:pt modelId="{9BAE63C6-0363-409E-86EF-FAA0CFEC30D7}" type="pres">
      <dgm:prSet presAssocID="{345E6A11-79B2-43A1-B80E-BB8831F2014F}" presName="bgRect" presStyleLbl="node1" presStyleIdx="2" presStyleCnt="3"/>
      <dgm:spPr/>
    </dgm:pt>
    <dgm:pt modelId="{FC769902-548D-4211-97B5-61D011A57442}" type="pres">
      <dgm:prSet presAssocID="{345E6A11-79B2-43A1-B80E-BB8831F2014F}" presName="parentNode" presStyleLbl="node1" presStyleIdx="2" presStyleCnt="3">
        <dgm:presLayoutVars>
          <dgm:chMax val="0"/>
          <dgm:bulletEnabled val="1"/>
        </dgm:presLayoutVars>
      </dgm:prSet>
      <dgm:spPr/>
    </dgm:pt>
    <dgm:pt modelId="{7B7FCDDC-EA18-4F60-873D-EDD89E0258A2}" type="pres">
      <dgm:prSet presAssocID="{345E6A11-79B2-43A1-B80E-BB8831F2014F}" presName="childNode" presStyleLbl="node1" presStyleIdx="2" presStyleCnt="3">
        <dgm:presLayoutVars>
          <dgm:bulletEnabled val="1"/>
        </dgm:presLayoutVars>
      </dgm:prSet>
      <dgm:spPr/>
    </dgm:pt>
  </dgm:ptLst>
  <dgm:cxnLst>
    <dgm:cxn modelId="{EA437A19-4FAA-4444-8ABC-83EDE82DE188}" type="presOf" srcId="{345E6A11-79B2-43A1-B80E-BB8831F2014F}" destId="{9BAE63C6-0363-409E-86EF-FAA0CFEC30D7}" srcOrd="0" destOrd="0" presId="urn:microsoft.com/office/officeart/2005/8/layout/hProcess7"/>
    <dgm:cxn modelId="{6C7FBB31-9261-4182-B86A-087627FA124A}" type="presOf" srcId="{246C9118-118A-4EE0-BE20-184DDD31A6AA}" destId="{20B598B7-F183-4C0D-9698-AAD1F47FC68F}" srcOrd="0" destOrd="0" presId="urn:microsoft.com/office/officeart/2005/8/layout/hProcess7"/>
    <dgm:cxn modelId="{D0ECFF3C-058C-4CE5-91AA-92597A5D8C40}" type="presOf" srcId="{246C9118-118A-4EE0-BE20-184DDD31A6AA}" destId="{3420EBF6-EAFB-42A4-AAE1-E702328D78B0}" srcOrd="1" destOrd="0" presId="urn:microsoft.com/office/officeart/2005/8/layout/hProcess7"/>
    <dgm:cxn modelId="{0AF4A840-38ED-49A2-90CC-49FC70F1DD9B}" srcId="{CFF103CF-667D-463A-A120-30C320DDA58F}" destId="{246C9118-118A-4EE0-BE20-184DDD31A6AA}" srcOrd="0" destOrd="0" parTransId="{CF6EC700-7E84-49EB-BB9A-61EB1AC88049}" sibTransId="{9EDB9004-38F8-4E4B-BCFE-43693F6B168B}"/>
    <dgm:cxn modelId="{6D19415C-A4DC-4FD9-9EE3-7AE8F133F6F5}" type="presOf" srcId="{6B1E7666-E6C5-4769-93FF-ACB1A0F1C0DB}" destId="{7B7FCDDC-EA18-4F60-873D-EDD89E0258A2}" srcOrd="0" destOrd="0" presId="urn:microsoft.com/office/officeart/2005/8/layout/hProcess7"/>
    <dgm:cxn modelId="{42E1DB7D-050F-488A-85A6-D2DF164587A2}" type="presOf" srcId="{27102E53-99AF-4BA2-959B-036D7C01855A}" destId="{E0E650A0-88A1-49C0-B471-08029CC1EA9D}" srcOrd="0" destOrd="0" presId="urn:microsoft.com/office/officeart/2005/8/layout/hProcess7"/>
    <dgm:cxn modelId="{D8E61A88-7566-4788-B97C-E339F8047374}" type="presOf" srcId="{2C039D2C-1368-4F28-97D8-5F60BA3DFFE2}" destId="{5F9F06ED-D8FF-4ABC-8257-5A14F3E21CFC}" srcOrd="1" destOrd="0" presId="urn:microsoft.com/office/officeart/2005/8/layout/hProcess7"/>
    <dgm:cxn modelId="{6D5829A7-8E7A-44D0-9601-6A0B78FE7422}" srcId="{CFF103CF-667D-463A-A120-30C320DDA58F}" destId="{2C039D2C-1368-4F28-97D8-5F60BA3DFFE2}" srcOrd="1" destOrd="0" parTransId="{680C7FCC-56B8-4D71-A30D-53E276C4D823}" sibTransId="{8CE3152F-4583-41D7-BE52-37B3BE3A2354}"/>
    <dgm:cxn modelId="{68EA78B9-C6E9-4D62-B31A-CA89BF1D8603}" srcId="{246C9118-118A-4EE0-BE20-184DDD31A6AA}" destId="{716C741E-B9A4-4A71-BC17-2A8FCC2047B1}" srcOrd="0" destOrd="0" parTransId="{7522BCBB-9907-40F6-99F6-A8B2493691CF}" sibTransId="{A9A24C2F-1CFF-46B2-85E1-6D67334EEC71}"/>
    <dgm:cxn modelId="{7E2256C2-5766-43A9-9551-D99CAE919F6B}" type="presOf" srcId="{345E6A11-79B2-43A1-B80E-BB8831F2014F}" destId="{FC769902-548D-4211-97B5-61D011A57442}" srcOrd="1" destOrd="0" presId="urn:microsoft.com/office/officeart/2005/8/layout/hProcess7"/>
    <dgm:cxn modelId="{7C90A5C9-ABCA-4FC3-8C5F-B4E6CC88BF13}" type="presOf" srcId="{CFF103CF-667D-463A-A120-30C320DDA58F}" destId="{83816E37-9B45-4815-BC17-6D1723F58B8D}" srcOrd="0" destOrd="0" presId="urn:microsoft.com/office/officeart/2005/8/layout/hProcess7"/>
    <dgm:cxn modelId="{D9CBC2CB-38A2-480F-8308-1C899A756B59}" type="presOf" srcId="{2C039D2C-1368-4F28-97D8-5F60BA3DFFE2}" destId="{1672EA10-CA85-4318-83D9-869A08BC11D8}" srcOrd="0" destOrd="0" presId="urn:microsoft.com/office/officeart/2005/8/layout/hProcess7"/>
    <dgm:cxn modelId="{603623E0-A90E-4455-8E92-397973BB70ED}" srcId="{CFF103CF-667D-463A-A120-30C320DDA58F}" destId="{345E6A11-79B2-43A1-B80E-BB8831F2014F}" srcOrd="2" destOrd="0" parTransId="{7F53A2FB-735D-4238-ADC6-9E4AE72805CC}" sibTransId="{987FD679-2E21-4A89-867C-35116C5B6F35}"/>
    <dgm:cxn modelId="{9F1394E6-CCC2-4602-8DDD-451055E6AED6}" type="presOf" srcId="{716C741E-B9A4-4A71-BC17-2A8FCC2047B1}" destId="{1EED500C-939E-4D10-8569-079B875A7EF5}" srcOrd="0" destOrd="0" presId="urn:microsoft.com/office/officeart/2005/8/layout/hProcess7"/>
    <dgm:cxn modelId="{2022BFE9-7C67-49D5-A0A9-54E491EB953C}" srcId="{2C039D2C-1368-4F28-97D8-5F60BA3DFFE2}" destId="{27102E53-99AF-4BA2-959B-036D7C01855A}" srcOrd="0" destOrd="0" parTransId="{2D8DFEBE-EE4F-45C9-B994-014987FF4F4F}" sibTransId="{8B2F4FE4-94E0-4E1E-A411-0C6E8A737BC5}"/>
    <dgm:cxn modelId="{AFA583FC-1E80-4FA1-B8A8-8FC4DBA15B32}" srcId="{345E6A11-79B2-43A1-B80E-BB8831F2014F}" destId="{6B1E7666-E6C5-4769-93FF-ACB1A0F1C0DB}" srcOrd="0" destOrd="0" parTransId="{BDEDFFFC-8377-4BDC-8262-1B3FC8FFEF5E}" sibTransId="{3088282C-BE06-4D24-8EB3-C88D6EF092A5}"/>
    <dgm:cxn modelId="{B9C9D6C6-18C0-4B28-974D-9C9455D01AC5}" type="presParOf" srcId="{83816E37-9B45-4815-BC17-6D1723F58B8D}" destId="{579EFC1D-93D2-4576-B357-C0F82C60758C}" srcOrd="0" destOrd="0" presId="urn:microsoft.com/office/officeart/2005/8/layout/hProcess7"/>
    <dgm:cxn modelId="{B062548E-2B09-4ABA-9208-A2C285D7464C}" type="presParOf" srcId="{579EFC1D-93D2-4576-B357-C0F82C60758C}" destId="{20B598B7-F183-4C0D-9698-AAD1F47FC68F}" srcOrd="0" destOrd="0" presId="urn:microsoft.com/office/officeart/2005/8/layout/hProcess7"/>
    <dgm:cxn modelId="{7084F139-18FF-49AA-B560-494A23B30E78}" type="presParOf" srcId="{579EFC1D-93D2-4576-B357-C0F82C60758C}" destId="{3420EBF6-EAFB-42A4-AAE1-E702328D78B0}" srcOrd="1" destOrd="0" presId="urn:microsoft.com/office/officeart/2005/8/layout/hProcess7"/>
    <dgm:cxn modelId="{747D4900-AD64-4B72-8AB6-97AE238A7F50}" type="presParOf" srcId="{579EFC1D-93D2-4576-B357-C0F82C60758C}" destId="{1EED500C-939E-4D10-8569-079B875A7EF5}" srcOrd="2" destOrd="0" presId="urn:microsoft.com/office/officeart/2005/8/layout/hProcess7"/>
    <dgm:cxn modelId="{8747B8E7-2DB3-47EB-B042-4CEC6C911D1B}" type="presParOf" srcId="{83816E37-9B45-4815-BC17-6D1723F58B8D}" destId="{EAEBCB94-7CED-4D8C-8CE8-5FBFDD88F39E}" srcOrd="1" destOrd="0" presId="urn:microsoft.com/office/officeart/2005/8/layout/hProcess7"/>
    <dgm:cxn modelId="{31950689-FAEF-497F-8CF2-649E3710A8A5}" type="presParOf" srcId="{83816E37-9B45-4815-BC17-6D1723F58B8D}" destId="{AB907F10-7149-41FC-A35F-B024B5C5529F}" srcOrd="2" destOrd="0" presId="urn:microsoft.com/office/officeart/2005/8/layout/hProcess7"/>
    <dgm:cxn modelId="{30027BBB-58BC-45A5-BCDA-1A0D8C3CF046}" type="presParOf" srcId="{AB907F10-7149-41FC-A35F-B024B5C5529F}" destId="{ED4B3D58-A82C-465A-883B-B809567791A6}" srcOrd="0" destOrd="0" presId="urn:microsoft.com/office/officeart/2005/8/layout/hProcess7"/>
    <dgm:cxn modelId="{8C2E6087-CA26-4587-9F59-6D31543D5917}" type="presParOf" srcId="{AB907F10-7149-41FC-A35F-B024B5C5529F}" destId="{C59DFC77-732B-4F32-8E92-43499FE484C3}" srcOrd="1" destOrd="0" presId="urn:microsoft.com/office/officeart/2005/8/layout/hProcess7"/>
    <dgm:cxn modelId="{72BA7D0A-7666-4CE9-BAFD-AAAF8C19BE63}" type="presParOf" srcId="{AB907F10-7149-41FC-A35F-B024B5C5529F}" destId="{622ED13D-8DAE-42CD-B30B-04EAD254AE44}" srcOrd="2" destOrd="0" presId="urn:microsoft.com/office/officeart/2005/8/layout/hProcess7"/>
    <dgm:cxn modelId="{3E97F3AE-5CF0-4A59-99C5-AB87C66D65B0}" type="presParOf" srcId="{83816E37-9B45-4815-BC17-6D1723F58B8D}" destId="{E8A9EC6E-AE01-4EF8-B45A-F7E06FEE7319}" srcOrd="3" destOrd="0" presId="urn:microsoft.com/office/officeart/2005/8/layout/hProcess7"/>
    <dgm:cxn modelId="{EABEDEC6-09D0-4652-81F8-442A4A5A9FF2}" type="presParOf" srcId="{83816E37-9B45-4815-BC17-6D1723F58B8D}" destId="{21EC6C2F-7327-4BB7-AAE5-A3B801D6695B}" srcOrd="4" destOrd="0" presId="urn:microsoft.com/office/officeart/2005/8/layout/hProcess7"/>
    <dgm:cxn modelId="{64E92107-A2D9-4AE1-8FCE-C2B8524A551B}" type="presParOf" srcId="{21EC6C2F-7327-4BB7-AAE5-A3B801D6695B}" destId="{1672EA10-CA85-4318-83D9-869A08BC11D8}" srcOrd="0" destOrd="0" presId="urn:microsoft.com/office/officeart/2005/8/layout/hProcess7"/>
    <dgm:cxn modelId="{56B3CCD6-8E2A-4AE7-B064-8ED3D2F2898C}" type="presParOf" srcId="{21EC6C2F-7327-4BB7-AAE5-A3B801D6695B}" destId="{5F9F06ED-D8FF-4ABC-8257-5A14F3E21CFC}" srcOrd="1" destOrd="0" presId="urn:microsoft.com/office/officeart/2005/8/layout/hProcess7"/>
    <dgm:cxn modelId="{30B18D6F-2B15-49B3-8CE0-E7D1A074D4B0}" type="presParOf" srcId="{21EC6C2F-7327-4BB7-AAE5-A3B801D6695B}" destId="{E0E650A0-88A1-49C0-B471-08029CC1EA9D}" srcOrd="2" destOrd="0" presId="urn:microsoft.com/office/officeart/2005/8/layout/hProcess7"/>
    <dgm:cxn modelId="{289AB896-2F44-4AE7-873D-A6306FF05020}" type="presParOf" srcId="{83816E37-9B45-4815-BC17-6D1723F58B8D}" destId="{212D94CA-A94C-4DF1-994C-541352ADE2C6}" srcOrd="5" destOrd="0" presId="urn:microsoft.com/office/officeart/2005/8/layout/hProcess7"/>
    <dgm:cxn modelId="{7D09C962-A883-45D1-A1CF-CDBFCB6DF564}" type="presParOf" srcId="{83816E37-9B45-4815-BC17-6D1723F58B8D}" destId="{A17919C7-4B1A-499B-8AE3-2DE50B4817BF}" srcOrd="6" destOrd="0" presId="urn:microsoft.com/office/officeart/2005/8/layout/hProcess7"/>
    <dgm:cxn modelId="{B64AD23C-0AB1-48FC-AE6C-40D5DF0DFE84}" type="presParOf" srcId="{A17919C7-4B1A-499B-8AE3-2DE50B4817BF}" destId="{10090579-E328-4A60-A969-1A7D8580606D}" srcOrd="0" destOrd="0" presId="urn:microsoft.com/office/officeart/2005/8/layout/hProcess7"/>
    <dgm:cxn modelId="{C12D4773-D676-4DB1-815C-19E7B9F2DF5C}" type="presParOf" srcId="{A17919C7-4B1A-499B-8AE3-2DE50B4817BF}" destId="{6F81724A-ED76-41C8-BF66-5C566F8DE2D4}" srcOrd="1" destOrd="0" presId="urn:microsoft.com/office/officeart/2005/8/layout/hProcess7"/>
    <dgm:cxn modelId="{CAFCF4C3-1A10-4768-8B28-5E11C3C13C18}" type="presParOf" srcId="{A17919C7-4B1A-499B-8AE3-2DE50B4817BF}" destId="{618FAC18-AA27-4464-9DE1-F37DFAA932F1}" srcOrd="2" destOrd="0" presId="urn:microsoft.com/office/officeart/2005/8/layout/hProcess7"/>
    <dgm:cxn modelId="{D7F576F7-2043-4C1F-9B86-025087CB6A33}" type="presParOf" srcId="{83816E37-9B45-4815-BC17-6D1723F58B8D}" destId="{799C47A3-63A8-42F9-8C0A-6749757A97D2}" srcOrd="7" destOrd="0" presId="urn:microsoft.com/office/officeart/2005/8/layout/hProcess7"/>
    <dgm:cxn modelId="{4E0ECCD3-2AF4-4A50-BDB5-68B4C573916D}" type="presParOf" srcId="{83816E37-9B45-4815-BC17-6D1723F58B8D}" destId="{336A4F7F-3E60-428A-9254-7A7B3CEB627D}" srcOrd="8" destOrd="0" presId="urn:microsoft.com/office/officeart/2005/8/layout/hProcess7"/>
    <dgm:cxn modelId="{2DC39513-B2EF-4AF6-9479-F73E4AC7485F}" type="presParOf" srcId="{336A4F7F-3E60-428A-9254-7A7B3CEB627D}" destId="{9BAE63C6-0363-409E-86EF-FAA0CFEC30D7}" srcOrd="0" destOrd="0" presId="urn:microsoft.com/office/officeart/2005/8/layout/hProcess7"/>
    <dgm:cxn modelId="{FAC9637D-962D-4388-BB94-CE7BB2329D8A}" type="presParOf" srcId="{336A4F7F-3E60-428A-9254-7A7B3CEB627D}" destId="{FC769902-548D-4211-97B5-61D011A57442}" srcOrd="1" destOrd="0" presId="urn:microsoft.com/office/officeart/2005/8/layout/hProcess7"/>
    <dgm:cxn modelId="{4B879442-3A72-4C8C-BF95-BCDEF289E6B0}" type="presParOf" srcId="{336A4F7F-3E60-428A-9254-7A7B3CEB627D}" destId="{7B7FCDDC-EA18-4F60-873D-EDD89E0258A2}"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1DB6694D-AA63-4E3B-85AC-6E1D49B5268A}" type="doc">
      <dgm:prSet loTypeId="urn:microsoft.com/office/officeart/2005/8/layout/radial6" loCatId="cycle" qsTypeId="urn:microsoft.com/office/officeart/2005/8/quickstyle/simple3" qsCatId="simple" csTypeId="urn:microsoft.com/office/officeart/2005/8/colors/accent1_2" csCatId="accent1" phldr="1"/>
      <dgm:spPr/>
      <dgm:t>
        <a:bodyPr/>
        <a:lstStyle/>
        <a:p>
          <a:endParaRPr lang="ru-RU"/>
        </a:p>
      </dgm:t>
    </dgm:pt>
    <dgm:pt modelId="{8719EEA8-5051-47AB-A23A-520D0303C8EF}">
      <dgm:prSet phldrT="[Текст]"/>
      <dgm:spPr/>
      <dgm:t>
        <a:bodyPr/>
        <a:lstStyle/>
        <a:p>
          <a:r>
            <a:rPr lang="en-US" dirty="0" err="1">
              <a:latin typeface="Times New Roman" panose="02020603050405020304" pitchFamily="18" charset="0"/>
              <a:cs typeface="Times New Roman" panose="02020603050405020304" pitchFamily="18" charset="0"/>
            </a:rPr>
            <a:t>Isbotda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endParaRPr lang="ru-RU" dirty="0">
            <a:latin typeface="Times New Roman" panose="02020603050405020304" pitchFamily="18" charset="0"/>
            <a:cs typeface="Times New Roman" panose="02020603050405020304" pitchFamily="18" charset="0"/>
          </a:endParaRPr>
        </a:p>
      </dgm:t>
    </dgm:pt>
    <dgm:pt modelId="{5C0186B7-0117-4A1E-9399-278E96A47CB4}" type="parTrans" cxnId="{1502AF36-6150-48A4-9D8F-00F499962D0D}">
      <dgm:prSet/>
      <dgm:spPr/>
      <dgm:t>
        <a:bodyPr/>
        <a:lstStyle/>
        <a:p>
          <a:endParaRPr lang="ru-RU">
            <a:latin typeface="Times New Roman" panose="02020603050405020304" pitchFamily="18" charset="0"/>
            <a:cs typeface="Times New Roman" panose="02020603050405020304" pitchFamily="18" charset="0"/>
          </a:endParaRPr>
        </a:p>
      </dgm:t>
    </dgm:pt>
    <dgm:pt modelId="{41B1CD62-8033-4086-B72D-A05AE1C1E50E}" type="sibTrans" cxnId="{1502AF36-6150-48A4-9D8F-00F499962D0D}">
      <dgm:prSet/>
      <dgm:spPr/>
      <dgm:t>
        <a:bodyPr/>
        <a:lstStyle/>
        <a:p>
          <a:endParaRPr lang="ru-RU">
            <a:latin typeface="Times New Roman" panose="02020603050405020304" pitchFamily="18" charset="0"/>
            <a:cs typeface="Times New Roman" panose="02020603050405020304" pitchFamily="18" charset="0"/>
          </a:endParaRPr>
        </a:p>
      </dgm:t>
    </dgm:pt>
    <dgm:pt modelId="{AF1647DA-5E5A-4654-8A34-F60A4C24E96D}">
      <dgm:prSet phldrT="[Текст]"/>
      <dgm:spPr/>
      <dgm:t>
        <a:bodyPr/>
        <a:lstStyle/>
        <a:p>
          <a:r>
            <a:rPr lang="en-US" dirty="0" err="1">
              <a:latin typeface="Times New Roman" panose="02020603050405020304" pitchFamily="18" charset="0"/>
              <a:cs typeface="Times New Roman" panose="02020603050405020304" pitchFamily="18" charset="0"/>
            </a:rPr>
            <a:t>isbotlangan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pozitsiya</a:t>
          </a:r>
          <a:r>
            <a:rPr lang="en-US"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tezis</a:t>
          </a:r>
          <a:endParaRPr lang="ru-RU" dirty="0">
            <a:latin typeface="Times New Roman" panose="02020603050405020304" pitchFamily="18" charset="0"/>
            <a:cs typeface="Times New Roman" panose="02020603050405020304" pitchFamily="18" charset="0"/>
          </a:endParaRPr>
        </a:p>
      </dgm:t>
    </dgm:pt>
    <dgm:pt modelId="{47011D2F-819B-4F8C-9711-2B15E20000A1}" type="parTrans" cxnId="{C830D9BF-9F92-4A66-911F-EE95E29A5DDF}">
      <dgm:prSet/>
      <dgm:spPr/>
      <dgm:t>
        <a:bodyPr/>
        <a:lstStyle/>
        <a:p>
          <a:endParaRPr lang="ru-RU">
            <a:latin typeface="Times New Roman" panose="02020603050405020304" pitchFamily="18" charset="0"/>
            <a:cs typeface="Times New Roman" panose="02020603050405020304" pitchFamily="18" charset="0"/>
          </a:endParaRPr>
        </a:p>
      </dgm:t>
    </dgm:pt>
    <dgm:pt modelId="{807D7245-A9C2-4D55-AC7B-BC5340AE0B47}" type="sibTrans" cxnId="{C830D9BF-9F92-4A66-911F-EE95E29A5DDF}">
      <dgm:prSet/>
      <dgm:spPr/>
      <dgm:t>
        <a:bodyPr/>
        <a:lstStyle/>
        <a:p>
          <a:endParaRPr lang="ru-RU">
            <a:latin typeface="Times New Roman" panose="02020603050405020304" pitchFamily="18" charset="0"/>
            <a:cs typeface="Times New Roman" panose="02020603050405020304" pitchFamily="18" charset="0"/>
          </a:endParaRPr>
        </a:p>
      </dgm:t>
    </dgm:pt>
    <dgm:pt modelId="{91067518-E903-41A6-A689-0148CF8C2C0A}">
      <dgm:prSet phldrT="[Текст]"/>
      <dgm:spPr/>
      <dgm:t>
        <a:bodyPr/>
        <a:lstStyle/>
        <a:p>
          <a:r>
            <a:rPr lang="en-US" dirty="0" err="1">
              <a:latin typeface="Times New Roman" panose="02020603050405020304" pitchFamily="18" charset="0"/>
              <a:cs typeface="Times New Roman" panose="02020603050405020304" pitchFamily="18" charset="0"/>
            </a:rPr>
            <a:t>tezisning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haqiqati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asoslanadigan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hukmlar</a:t>
          </a:r>
          <a:r>
            <a:rPr lang="en-US"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dalillar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asoslari</a:t>
          </a:r>
          <a:endParaRPr lang="ru-RU" dirty="0">
            <a:latin typeface="Times New Roman" panose="02020603050405020304" pitchFamily="18" charset="0"/>
            <a:cs typeface="Times New Roman" panose="02020603050405020304" pitchFamily="18" charset="0"/>
          </a:endParaRPr>
        </a:p>
      </dgm:t>
    </dgm:pt>
    <dgm:pt modelId="{D5BF539A-42DC-46F7-9896-50479ADEAE4E}" type="parTrans" cxnId="{9D15FBF8-A052-4E66-BE44-7B9B7A9A7971}">
      <dgm:prSet/>
      <dgm:spPr/>
      <dgm:t>
        <a:bodyPr/>
        <a:lstStyle/>
        <a:p>
          <a:endParaRPr lang="ru-RU">
            <a:latin typeface="Times New Roman" panose="02020603050405020304" pitchFamily="18" charset="0"/>
            <a:cs typeface="Times New Roman" panose="02020603050405020304" pitchFamily="18" charset="0"/>
          </a:endParaRPr>
        </a:p>
      </dgm:t>
    </dgm:pt>
    <dgm:pt modelId="{FAFE22A6-FEF9-4C3E-93C1-07C9CA86AE36}" type="sibTrans" cxnId="{9D15FBF8-A052-4E66-BE44-7B9B7A9A7971}">
      <dgm:prSet/>
      <dgm:spPr/>
      <dgm:t>
        <a:bodyPr/>
        <a:lstStyle/>
        <a:p>
          <a:endParaRPr lang="ru-RU">
            <a:latin typeface="Times New Roman" panose="02020603050405020304" pitchFamily="18" charset="0"/>
            <a:cs typeface="Times New Roman" panose="02020603050405020304" pitchFamily="18" charset="0"/>
          </a:endParaRPr>
        </a:p>
      </dgm:t>
    </dgm:pt>
    <dgm:pt modelId="{62C540C6-07E8-4B32-9E22-07CDE5C37EAB}">
      <dgm:prSet phldrT="[Текст]"/>
      <dgm:spPr/>
      <dgm:t>
        <a:bodyPr/>
        <a:lstStyle/>
        <a:p>
          <a:r>
            <a:rPr lang="en-US" dirty="0" err="1">
              <a:latin typeface="Times New Roman" panose="02020603050405020304" pitchFamily="18" charset="0"/>
              <a:cs typeface="Times New Roman" panose="02020603050405020304" pitchFamily="18" charset="0"/>
            </a:rPr>
            <a:t>tezisning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dalillar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aloqasi</a:t>
          </a:r>
          <a:r>
            <a:rPr lang="en-US"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namoyish</a:t>
          </a:r>
          <a:endParaRPr lang="ru-RU" dirty="0">
            <a:latin typeface="Times New Roman" panose="02020603050405020304" pitchFamily="18" charset="0"/>
            <a:cs typeface="Times New Roman" panose="02020603050405020304" pitchFamily="18" charset="0"/>
          </a:endParaRPr>
        </a:p>
      </dgm:t>
    </dgm:pt>
    <dgm:pt modelId="{FF5BEEA1-7EEF-48FE-90C2-C0C367354721}" type="parTrans" cxnId="{38551731-C98E-4BE3-B24C-0C5904E16670}">
      <dgm:prSet/>
      <dgm:spPr/>
      <dgm:t>
        <a:bodyPr/>
        <a:lstStyle/>
        <a:p>
          <a:endParaRPr lang="ru-RU">
            <a:latin typeface="Times New Roman" panose="02020603050405020304" pitchFamily="18" charset="0"/>
            <a:cs typeface="Times New Roman" panose="02020603050405020304" pitchFamily="18" charset="0"/>
          </a:endParaRPr>
        </a:p>
      </dgm:t>
    </dgm:pt>
    <dgm:pt modelId="{E7743213-4816-4CAE-A097-E1DD2C7694D6}" type="sibTrans" cxnId="{38551731-C98E-4BE3-B24C-0C5904E16670}">
      <dgm:prSet/>
      <dgm:spPr/>
      <dgm:t>
        <a:bodyPr/>
        <a:lstStyle/>
        <a:p>
          <a:endParaRPr lang="ru-RU">
            <a:latin typeface="Times New Roman" panose="02020603050405020304" pitchFamily="18" charset="0"/>
            <a:cs typeface="Times New Roman" panose="02020603050405020304" pitchFamily="18" charset="0"/>
          </a:endParaRPr>
        </a:p>
      </dgm:t>
    </dgm:pt>
    <dgm:pt modelId="{6ACDCB78-401A-4D65-B718-45177B253D86}" type="pres">
      <dgm:prSet presAssocID="{1DB6694D-AA63-4E3B-85AC-6E1D49B5268A}" presName="Name0" presStyleCnt="0">
        <dgm:presLayoutVars>
          <dgm:chMax val="1"/>
          <dgm:dir/>
          <dgm:animLvl val="ctr"/>
          <dgm:resizeHandles val="exact"/>
        </dgm:presLayoutVars>
      </dgm:prSet>
      <dgm:spPr/>
    </dgm:pt>
    <dgm:pt modelId="{27652A07-0D8D-41B2-A602-973EFCC93ED9}" type="pres">
      <dgm:prSet presAssocID="{8719EEA8-5051-47AB-A23A-520D0303C8EF}" presName="centerShape" presStyleLbl="node0" presStyleIdx="0" presStyleCnt="1"/>
      <dgm:spPr/>
    </dgm:pt>
    <dgm:pt modelId="{B69FAFFE-EE7A-4F95-B14B-3DE261E98375}" type="pres">
      <dgm:prSet presAssocID="{AF1647DA-5E5A-4654-8A34-F60A4C24E96D}" presName="node" presStyleLbl="node1" presStyleIdx="0" presStyleCnt="3">
        <dgm:presLayoutVars>
          <dgm:bulletEnabled val="1"/>
        </dgm:presLayoutVars>
      </dgm:prSet>
      <dgm:spPr/>
    </dgm:pt>
    <dgm:pt modelId="{EEFD7940-D4F7-4DBC-B235-160804B307EE}" type="pres">
      <dgm:prSet presAssocID="{AF1647DA-5E5A-4654-8A34-F60A4C24E96D}" presName="dummy" presStyleCnt="0"/>
      <dgm:spPr/>
    </dgm:pt>
    <dgm:pt modelId="{D935B919-0B60-47F5-A496-8A49279B7579}" type="pres">
      <dgm:prSet presAssocID="{807D7245-A9C2-4D55-AC7B-BC5340AE0B47}" presName="sibTrans" presStyleLbl="sibTrans2D1" presStyleIdx="0" presStyleCnt="3"/>
      <dgm:spPr/>
    </dgm:pt>
    <dgm:pt modelId="{885F5579-2536-4A6A-8DA0-1F9EE9066466}" type="pres">
      <dgm:prSet presAssocID="{91067518-E903-41A6-A689-0148CF8C2C0A}" presName="node" presStyleLbl="node1" presStyleIdx="1" presStyleCnt="3">
        <dgm:presLayoutVars>
          <dgm:bulletEnabled val="1"/>
        </dgm:presLayoutVars>
      </dgm:prSet>
      <dgm:spPr/>
    </dgm:pt>
    <dgm:pt modelId="{340EE798-9038-454E-9156-179609E529A3}" type="pres">
      <dgm:prSet presAssocID="{91067518-E903-41A6-A689-0148CF8C2C0A}" presName="dummy" presStyleCnt="0"/>
      <dgm:spPr/>
    </dgm:pt>
    <dgm:pt modelId="{924B6626-265C-4EBA-8DE1-EABF46CF1E79}" type="pres">
      <dgm:prSet presAssocID="{FAFE22A6-FEF9-4C3E-93C1-07C9CA86AE36}" presName="sibTrans" presStyleLbl="sibTrans2D1" presStyleIdx="1" presStyleCnt="3"/>
      <dgm:spPr/>
    </dgm:pt>
    <dgm:pt modelId="{BC8595BA-7EA2-43C2-B0C4-11DFAC096AF9}" type="pres">
      <dgm:prSet presAssocID="{62C540C6-07E8-4B32-9E22-07CDE5C37EAB}" presName="node" presStyleLbl="node1" presStyleIdx="2" presStyleCnt="3">
        <dgm:presLayoutVars>
          <dgm:bulletEnabled val="1"/>
        </dgm:presLayoutVars>
      </dgm:prSet>
      <dgm:spPr/>
    </dgm:pt>
    <dgm:pt modelId="{1C791487-1026-4D91-9F96-F7DA18EC17E2}" type="pres">
      <dgm:prSet presAssocID="{62C540C6-07E8-4B32-9E22-07CDE5C37EAB}" presName="dummy" presStyleCnt="0"/>
      <dgm:spPr/>
    </dgm:pt>
    <dgm:pt modelId="{22EB6892-B1BA-4165-821F-B128187C2BE6}" type="pres">
      <dgm:prSet presAssocID="{E7743213-4816-4CAE-A097-E1DD2C7694D6}" presName="sibTrans" presStyleLbl="sibTrans2D1" presStyleIdx="2" presStyleCnt="3"/>
      <dgm:spPr/>
    </dgm:pt>
  </dgm:ptLst>
  <dgm:cxnLst>
    <dgm:cxn modelId="{F186352C-7CA7-477D-893D-9DB2CAC8932B}" type="presOf" srcId="{FAFE22A6-FEF9-4C3E-93C1-07C9CA86AE36}" destId="{924B6626-265C-4EBA-8DE1-EABF46CF1E79}" srcOrd="0" destOrd="0" presId="urn:microsoft.com/office/officeart/2005/8/layout/radial6"/>
    <dgm:cxn modelId="{38551731-C98E-4BE3-B24C-0C5904E16670}" srcId="{8719EEA8-5051-47AB-A23A-520D0303C8EF}" destId="{62C540C6-07E8-4B32-9E22-07CDE5C37EAB}" srcOrd="2" destOrd="0" parTransId="{FF5BEEA1-7EEF-48FE-90C2-C0C367354721}" sibTransId="{E7743213-4816-4CAE-A097-E1DD2C7694D6}"/>
    <dgm:cxn modelId="{1502AF36-6150-48A4-9D8F-00F499962D0D}" srcId="{1DB6694D-AA63-4E3B-85AC-6E1D49B5268A}" destId="{8719EEA8-5051-47AB-A23A-520D0303C8EF}" srcOrd="0" destOrd="0" parTransId="{5C0186B7-0117-4A1E-9399-278E96A47CB4}" sibTransId="{41B1CD62-8033-4086-B72D-A05AE1C1E50E}"/>
    <dgm:cxn modelId="{0F3D563B-17CA-4F5A-8FF5-8AF1330CBF51}" type="presOf" srcId="{AF1647DA-5E5A-4654-8A34-F60A4C24E96D}" destId="{B69FAFFE-EE7A-4F95-B14B-3DE261E98375}" srcOrd="0" destOrd="0" presId="urn:microsoft.com/office/officeart/2005/8/layout/radial6"/>
    <dgm:cxn modelId="{D2032949-EA99-481D-9D44-D0F6F652D16B}" type="presOf" srcId="{1DB6694D-AA63-4E3B-85AC-6E1D49B5268A}" destId="{6ACDCB78-401A-4D65-B718-45177B253D86}" srcOrd="0" destOrd="0" presId="urn:microsoft.com/office/officeart/2005/8/layout/radial6"/>
    <dgm:cxn modelId="{CD7EEE72-7E81-4E27-B5CA-AB11D023A091}" type="presOf" srcId="{8719EEA8-5051-47AB-A23A-520D0303C8EF}" destId="{27652A07-0D8D-41B2-A602-973EFCC93ED9}" srcOrd="0" destOrd="0" presId="urn:microsoft.com/office/officeart/2005/8/layout/radial6"/>
    <dgm:cxn modelId="{DB9AE38C-A53C-4E91-8CD6-6A9926B96B22}" type="presOf" srcId="{62C540C6-07E8-4B32-9E22-07CDE5C37EAB}" destId="{BC8595BA-7EA2-43C2-B0C4-11DFAC096AF9}" srcOrd="0" destOrd="0" presId="urn:microsoft.com/office/officeart/2005/8/layout/radial6"/>
    <dgm:cxn modelId="{DE7896B7-2ACD-4766-9330-E0D2AD13977F}" type="presOf" srcId="{E7743213-4816-4CAE-A097-E1DD2C7694D6}" destId="{22EB6892-B1BA-4165-821F-B128187C2BE6}" srcOrd="0" destOrd="0" presId="urn:microsoft.com/office/officeart/2005/8/layout/radial6"/>
    <dgm:cxn modelId="{C830D9BF-9F92-4A66-911F-EE95E29A5DDF}" srcId="{8719EEA8-5051-47AB-A23A-520D0303C8EF}" destId="{AF1647DA-5E5A-4654-8A34-F60A4C24E96D}" srcOrd="0" destOrd="0" parTransId="{47011D2F-819B-4F8C-9711-2B15E20000A1}" sibTransId="{807D7245-A9C2-4D55-AC7B-BC5340AE0B47}"/>
    <dgm:cxn modelId="{E5CECDD2-9BDF-40B8-A7DB-3100B31B415B}" type="presOf" srcId="{807D7245-A9C2-4D55-AC7B-BC5340AE0B47}" destId="{D935B919-0B60-47F5-A496-8A49279B7579}" srcOrd="0" destOrd="0" presId="urn:microsoft.com/office/officeart/2005/8/layout/radial6"/>
    <dgm:cxn modelId="{F1A3DBD5-C5EA-40DE-A92F-87DAD9158758}" type="presOf" srcId="{91067518-E903-41A6-A689-0148CF8C2C0A}" destId="{885F5579-2536-4A6A-8DA0-1F9EE9066466}" srcOrd="0" destOrd="0" presId="urn:microsoft.com/office/officeart/2005/8/layout/radial6"/>
    <dgm:cxn modelId="{9D15FBF8-A052-4E66-BE44-7B9B7A9A7971}" srcId="{8719EEA8-5051-47AB-A23A-520D0303C8EF}" destId="{91067518-E903-41A6-A689-0148CF8C2C0A}" srcOrd="1" destOrd="0" parTransId="{D5BF539A-42DC-46F7-9896-50479ADEAE4E}" sibTransId="{FAFE22A6-FEF9-4C3E-93C1-07C9CA86AE36}"/>
    <dgm:cxn modelId="{4A51E010-349C-4684-877B-5CE7CF0DA7E7}" type="presParOf" srcId="{6ACDCB78-401A-4D65-B718-45177B253D86}" destId="{27652A07-0D8D-41B2-A602-973EFCC93ED9}" srcOrd="0" destOrd="0" presId="urn:microsoft.com/office/officeart/2005/8/layout/radial6"/>
    <dgm:cxn modelId="{32CFF22A-0162-433C-9BD6-B77B6EB6F6EE}" type="presParOf" srcId="{6ACDCB78-401A-4D65-B718-45177B253D86}" destId="{B69FAFFE-EE7A-4F95-B14B-3DE261E98375}" srcOrd="1" destOrd="0" presId="urn:microsoft.com/office/officeart/2005/8/layout/radial6"/>
    <dgm:cxn modelId="{954CAEDE-7315-40AC-B886-20E0968C5D6F}" type="presParOf" srcId="{6ACDCB78-401A-4D65-B718-45177B253D86}" destId="{EEFD7940-D4F7-4DBC-B235-160804B307EE}" srcOrd="2" destOrd="0" presId="urn:microsoft.com/office/officeart/2005/8/layout/radial6"/>
    <dgm:cxn modelId="{60555F43-BE3E-49D3-B39C-18DED5908A44}" type="presParOf" srcId="{6ACDCB78-401A-4D65-B718-45177B253D86}" destId="{D935B919-0B60-47F5-A496-8A49279B7579}" srcOrd="3" destOrd="0" presId="urn:microsoft.com/office/officeart/2005/8/layout/radial6"/>
    <dgm:cxn modelId="{70A29C58-CCDA-4139-AB1C-E30B9FE79BB0}" type="presParOf" srcId="{6ACDCB78-401A-4D65-B718-45177B253D86}" destId="{885F5579-2536-4A6A-8DA0-1F9EE9066466}" srcOrd="4" destOrd="0" presId="urn:microsoft.com/office/officeart/2005/8/layout/radial6"/>
    <dgm:cxn modelId="{5C0D806D-3C23-409B-9C00-48DA679BC80D}" type="presParOf" srcId="{6ACDCB78-401A-4D65-B718-45177B253D86}" destId="{340EE798-9038-454E-9156-179609E529A3}" srcOrd="5" destOrd="0" presId="urn:microsoft.com/office/officeart/2005/8/layout/radial6"/>
    <dgm:cxn modelId="{41669B8B-1A1D-498B-9BF0-BE7C021BFF50}" type="presParOf" srcId="{6ACDCB78-401A-4D65-B718-45177B253D86}" destId="{924B6626-265C-4EBA-8DE1-EABF46CF1E79}" srcOrd="6" destOrd="0" presId="urn:microsoft.com/office/officeart/2005/8/layout/radial6"/>
    <dgm:cxn modelId="{BC5859B8-63A3-4A4C-B539-F533AC75819B}" type="presParOf" srcId="{6ACDCB78-401A-4D65-B718-45177B253D86}" destId="{BC8595BA-7EA2-43C2-B0C4-11DFAC096AF9}" srcOrd="7" destOrd="0" presId="urn:microsoft.com/office/officeart/2005/8/layout/radial6"/>
    <dgm:cxn modelId="{D9F048B5-AA33-4D74-BF21-B28816E24AA4}" type="presParOf" srcId="{6ACDCB78-401A-4D65-B718-45177B253D86}" destId="{1C791487-1026-4D91-9F96-F7DA18EC17E2}" srcOrd="8" destOrd="0" presId="urn:microsoft.com/office/officeart/2005/8/layout/radial6"/>
    <dgm:cxn modelId="{1AD9DF9A-6FDD-45EB-9081-1F08BF642C10}" type="presParOf" srcId="{6ACDCB78-401A-4D65-B718-45177B253D86}" destId="{22EB6892-B1BA-4165-821F-B128187C2BE6}"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4F5A438-FCDA-41F1-BE84-DD726B131F4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ru-RU"/>
        </a:p>
      </dgm:t>
    </dgm:pt>
    <dgm:pt modelId="{BC504495-3529-4F2E-96F5-BF7B2295807B}">
      <dgm:prSet phldrT="[Текст]"/>
      <dgm:spPr/>
      <dgm:t>
        <a:bodyPr/>
        <a:lstStyle/>
        <a:p>
          <a:r>
            <a:rPr lang="en-US" dirty="0" err="1">
              <a:latin typeface="Times New Roman" panose="02020603050405020304" pitchFamily="18" charset="0"/>
              <a:cs typeface="Times New Roman" panose="02020603050405020304" pitchFamily="18" charset="0"/>
            </a:rPr>
            <a:t>tasdiqlangan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a:t>
          </a:r>
          <a:endParaRPr lang="ru-RU" dirty="0">
            <a:latin typeface="Times New Roman" panose="02020603050405020304" pitchFamily="18" charset="0"/>
            <a:cs typeface="Times New Roman" panose="02020603050405020304" pitchFamily="18" charset="0"/>
          </a:endParaRPr>
        </a:p>
      </dgm:t>
    </dgm:pt>
    <dgm:pt modelId="{2F5E2C07-72A2-4687-A39E-4C3FB4A52500}" type="parTrans" cxnId="{73764413-BB8A-4EA0-9A28-87DE79CFEAB5}">
      <dgm:prSet/>
      <dgm:spPr/>
      <dgm:t>
        <a:bodyPr/>
        <a:lstStyle/>
        <a:p>
          <a:endParaRPr lang="ru-RU">
            <a:latin typeface="Times New Roman" panose="02020603050405020304" pitchFamily="18" charset="0"/>
            <a:cs typeface="Times New Roman" panose="02020603050405020304" pitchFamily="18" charset="0"/>
          </a:endParaRPr>
        </a:p>
      </dgm:t>
    </dgm:pt>
    <dgm:pt modelId="{4D041BEA-DBA0-4155-BBA3-A55372EA4D2D}" type="sibTrans" cxnId="{73764413-BB8A-4EA0-9A28-87DE79CFEAB5}">
      <dgm:prSet/>
      <dgm:spPr/>
      <dgm:t>
        <a:bodyPr/>
        <a:lstStyle/>
        <a:p>
          <a:endParaRPr lang="ru-RU">
            <a:latin typeface="Times New Roman" panose="02020603050405020304" pitchFamily="18" charset="0"/>
            <a:cs typeface="Times New Roman" panose="02020603050405020304" pitchFamily="18" charset="0"/>
          </a:endParaRPr>
        </a:p>
      </dgm:t>
    </dgm:pt>
    <dgm:pt modelId="{97BDEFE7-B1BC-47F9-9E3D-752F8327E428}">
      <dgm:prSet phldrT="[Текст]"/>
      <dgm:spPr/>
      <dgm:t>
        <a:bodyPr/>
        <a:lstStyle/>
        <a:p>
          <a:r>
            <a:rPr lang="en-US" dirty="0">
              <a:latin typeface="Times New Roman" panose="02020603050405020304" pitchFamily="18" charset="0"/>
              <a:cs typeface="Times New Roman" panose="02020603050405020304" pitchFamily="18" charset="0"/>
            </a:rPr>
            <a:t>fan </a:t>
          </a:r>
          <a:r>
            <a:rPr lang="en-US" dirty="0" err="1">
              <a:latin typeface="Times New Roman" panose="02020603050405020304" pitchFamily="18" charset="0"/>
              <a:cs typeface="Times New Roman" panose="02020603050405020304" pitchFamily="18" charset="0"/>
            </a:rPr>
            <a:t>qonunlari</a:t>
          </a:r>
          <a:endParaRPr lang="ru-RU" dirty="0">
            <a:latin typeface="Times New Roman" panose="02020603050405020304" pitchFamily="18" charset="0"/>
            <a:cs typeface="Times New Roman" panose="02020603050405020304" pitchFamily="18" charset="0"/>
          </a:endParaRPr>
        </a:p>
      </dgm:t>
    </dgm:pt>
    <dgm:pt modelId="{0BD600BE-FD50-4A92-8D61-059C96008184}" type="parTrans" cxnId="{DA5FCF6D-A176-4525-B7A9-A7864D52C962}">
      <dgm:prSet/>
      <dgm:spPr/>
      <dgm:t>
        <a:bodyPr/>
        <a:lstStyle/>
        <a:p>
          <a:endParaRPr lang="ru-RU">
            <a:latin typeface="Times New Roman" panose="02020603050405020304" pitchFamily="18" charset="0"/>
            <a:cs typeface="Times New Roman" panose="02020603050405020304" pitchFamily="18" charset="0"/>
          </a:endParaRPr>
        </a:p>
      </dgm:t>
    </dgm:pt>
    <dgm:pt modelId="{7B5BEC39-C684-450C-92DD-9BB4ED5CE0E0}" type="sibTrans" cxnId="{DA5FCF6D-A176-4525-B7A9-A7864D52C962}">
      <dgm:prSet/>
      <dgm:spPr/>
      <dgm:t>
        <a:bodyPr/>
        <a:lstStyle/>
        <a:p>
          <a:endParaRPr lang="ru-RU">
            <a:latin typeface="Times New Roman" panose="02020603050405020304" pitchFamily="18" charset="0"/>
            <a:cs typeface="Times New Roman" panose="02020603050405020304" pitchFamily="18" charset="0"/>
          </a:endParaRPr>
        </a:p>
      </dgm:t>
    </dgm:pt>
    <dgm:pt modelId="{E784EDA9-024C-4B2A-8DDE-3BFE2D979121}">
      <dgm:prSet phldrT="[Текст]"/>
      <dgm:spPr/>
      <dgm:t>
        <a:bodyPr/>
        <a:lstStyle/>
        <a:p>
          <a:r>
            <a:rPr lang="en-US" dirty="0" err="1">
              <a:latin typeface="Times New Roman" panose="02020603050405020304" pitchFamily="18" charset="0"/>
              <a:cs typeface="Times New Roman" panose="02020603050405020304" pitchFamily="18" charset="0"/>
            </a:rPr>
            <a:t>ta'riflar</a:t>
          </a:r>
          <a:endParaRPr lang="ru-RU" dirty="0">
            <a:latin typeface="Times New Roman" panose="02020603050405020304" pitchFamily="18" charset="0"/>
            <a:cs typeface="Times New Roman" panose="02020603050405020304" pitchFamily="18" charset="0"/>
          </a:endParaRPr>
        </a:p>
      </dgm:t>
    </dgm:pt>
    <dgm:pt modelId="{D0C6726B-E562-40F6-BE06-8EFB534D21D8}" type="parTrans" cxnId="{BF342074-E2A6-4C6D-A7FB-A1145C5D5467}">
      <dgm:prSet/>
      <dgm:spPr/>
      <dgm:t>
        <a:bodyPr/>
        <a:lstStyle/>
        <a:p>
          <a:endParaRPr lang="ru-RU">
            <a:latin typeface="Times New Roman" panose="02020603050405020304" pitchFamily="18" charset="0"/>
            <a:cs typeface="Times New Roman" panose="02020603050405020304" pitchFamily="18" charset="0"/>
          </a:endParaRPr>
        </a:p>
      </dgm:t>
    </dgm:pt>
    <dgm:pt modelId="{CD576FE1-A959-4844-AD5B-741A31CCF4A4}" type="sibTrans" cxnId="{BF342074-E2A6-4C6D-A7FB-A1145C5D5467}">
      <dgm:prSet/>
      <dgm:spPr/>
      <dgm:t>
        <a:bodyPr/>
        <a:lstStyle/>
        <a:p>
          <a:endParaRPr lang="ru-RU">
            <a:latin typeface="Times New Roman" panose="02020603050405020304" pitchFamily="18" charset="0"/>
            <a:cs typeface="Times New Roman" panose="02020603050405020304" pitchFamily="18" charset="0"/>
          </a:endParaRPr>
        </a:p>
      </dgm:t>
    </dgm:pt>
    <dgm:pt modelId="{E23FAC95-E38A-4072-9E18-919322609A53}">
      <dgm:prSet phldrT="[Текст]"/>
      <dgm:spPr/>
      <dgm:t>
        <a:bodyPr/>
        <a:lstStyle/>
        <a:p>
          <a:r>
            <a:rPr lang="en-US" dirty="0" err="1">
              <a:latin typeface="Times New Roman" panose="02020603050405020304" pitchFamily="18" charset="0"/>
              <a:cs typeface="Times New Roman" panose="02020603050405020304" pitchFamily="18" charset="0"/>
            </a:rPr>
            <a:t>ilgari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isbotlangan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teoremalar</a:t>
          </a:r>
          <a:endParaRPr lang="ru-RU" dirty="0">
            <a:latin typeface="Times New Roman" panose="02020603050405020304" pitchFamily="18" charset="0"/>
            <a:cs typeface="Times New Roman" panose="02020603050405020304" pitchFamily="18" charset="0"/>
          </a:endParaRPr>
        </a:p>
      </dgm:t>
    </dgm:pt>
    <dgm:pt modelId="{32C77C4D-27B2-4E10-B401-B28A6249FA00}" type="parTrans" cxnId="{AD13CC0E-D708-445B-B306-B3087DE8D530}">
      <dgm:prSet/>
      <dgm:spPr/>
      <dgm:t>
        <a:bodyPr/>
        <a:lstStyle/>
        <a:p>
          <a:endParaRPr lang="ru-RU">
            <a:latin typeface="Times New Roman" panose="02020603050405020304" pitchFamily="18" charset="0"/>
            <a:cs typeface="Times New Roman" panose="02020603050405020304" pitchFamily="18" charset="0"/>
          </a:endParaRPr>
        </a:p>
      </dgm:t>
    </dgm:pt>
    <dgm:pt modelId="{6C2C41D5-B55A-44AF-B7F2-3633B978B1E6}" type="sibTrans" cxnId="{AD13CC0E-D708-445B-B306-B3087DE8D530}">
      <dgm:prSet/>
      <dgm:spPr/>
      <dgm:t>
        <a:bodyPr/>
        <a:lstStyle/>
        <a:p>
          <a:endParaRPr lang="ru-RU">
            <a:latin typeface="Times New Roman" panose="02020603050405020304" pitchFamily="18" charset="0"/>
            <a:cs typeface="Times New Roman" panose="02020603050405020304" pitchFamily="18" charset="0"/>
          </a:endParaRPr>
        </a:p>
      </dgm:t>
    </dgm:pt>
    <dgm:pt modelId="{9089297D-EA2D-46D4-A8A0-0CA548B37784}">
      <dgm:prSet phldrT="[Текст]"/>
      <dgm:spPr/>
      <dgm:t>
        <a:bodyPr/>
        <a:lstStyle/>
        <a:p>
          <a:r>
            <a:rPr lang="en-US" dirty="0" err="1">
              <a:latin typeface="Times New Roman" panose="02020603050405020304" pitchFamily="18" charset="0"/>
              <a:cs typeface="Times New Roman" panose="02020603050405020304" pitchFamily="18" charset="0"/>
            </a:rPr>
            <a:t>aksiomalar</a:t>
          </a:r>
          <a:endParaRPr lang="ru-RU" dirty="0">
            <a:latin typeface="Times New Roman" panose="02020603050405020304" pitchFamily="18" charset="0"/>
            <a:cs typeface="Times New Roman" panose="02020603050405020304" pitchFamily="18" charset="0"/>
          </a:endParaRPr>
        </a:p>
      </dgm:t>
    </dgm:pt>
    <dgm:pt modelId="{5223F53B-74D8-4F05-8719-D4156C45C0C8}" type="parTrans" cxnId="{506A8FBC-6B6A-4178-9B75-A848413DEBA8}">
      <dgm:prSet/>
      <dgm:spPr/>
      <dgm:t>
        <a:bodyPr/>
        <a:lstStyle/>
        <a:p>
          <a:endParaRPr lang="ru-RU">
            <a:latin typeface="Times New Roman" panose="02020603050405020304" pitchFamily="18" charset="0"/>
            <a:cs typeface="Times New Roman" panose="02020603050405020304" pitchFamily="18" charset="0"/>
          </a:endParaRPr>
        </a:p>
      </dgm:t>
    </dgm:pt>
    <dgm:pt modelId="{80C44ABF-1890-4C7C-8CDB-77F3FC8913D9}" type="sibTrans" cxnId="{506A8FBC-6B6A-4178-9B75-A848413DEBA8}">
      <dgm:prSet/>
      <dgm:spPr/>
      <dgm:t>
        <a:bodyPr/>
        <a:lstStyle/>
        <a:p>
          <a:endParaRPr lang="ru-RU">
            <a:latin typeface="Times New Roman" panose="02020603050405020304" pitchFamily="18" charset="0"/>
            <a:cs typeface="Times New Roman" panose="02020603050405020304" pitchFamily="18" charset="0"/>
          </a:endParaRPr>
        </a:p>
      </dgm:t>
    </dgm:pt>
    <dgm:pt modelId="{C45341F8-970A-4884-B8FE-6D5A8DF15035}" type="pres">
      <dgm:prSet presAssocID="{A4F5A438-FCDA-41F1-BE84-DD726B131F48}" presName="linear" presStyleCnt="0">
        <dgm:presLayoutVars>
          <dgm:dir/>
          <dgm:animLvl val="lvl"/>
          <dgm:resizeHandles val="exact"/>
        </dgm:presLayoutVars>
      </dgm:prSet>
      <dgm:spPr/>
    </dgm:pt>
    <dgm:pt modelId="{4B6D37FC-1D06-469C-8727-7222D27D218F}" type="pres">
      <dgm:prSet presAssocID="{BC504495-3529-4F2E-96F5-BF7B2295807B}" presName="parentLin" presStyleCnt="0"/>
      <dgm:spPr/>
    </dgm:pt>
    <dgm:pt modelId="{30BF4EA3-BD8E-4D0A-9B22-C7F852CBB122}" type="pres">
      <dgm:prSet presAssocID="{BC504495-3529-4F2E-96F5-BF7B2295807B}" presName="parentLeftMargin" presStyleLbl="node1" presStyleIdx="0" presStyleCnt="5"/>
      <dgm:spPr/>
    </dgm:pt>
    <dgm:pt modelId="{9A30845D-681D-49E1-8184-5464292E6FAD}" type="pres">
      <dgm:prSet presAssocID="{BC504495-3529-4F2E-96F5-BF7B2295807B}" presName="parentText" presStyleLbl="node1" presStyleIdx="0" presStyleCnt="5">
        <dgm:presLayoutVars>
          <dgm:chMax val="0"/>
          <dgm:bulletEnabled val="1"/>
        </dgm:presLayoutVars>
      </dgm:prSet>
      <dgm:spPr/>
    </dgm:pt>
    <dgm:pt modelId="{21759D78-1CF5-457C-9AF4-A8BDAA81D19C}" type="pres">
      <dgm:prSet presAssocID="{BC504495-3529-4F2E-96F5-BF7B2295807B}" presName="negativeSpace" presStyleCnt="0"/>
      <dgm:spPr/>
    </dgm:pt>
    <dgm:pt modelId="{C253A2CA-0693-47F6-A710-F5C80485B48E}" type="pres">
      <dgm:prSet presAssocID="{BC504495-3529-4F2E-96F5-BF7B2295807B}" presName="childText" presStyleLbl="conFgAcc1" presStyleIdx="0" presStyleCnt="5">
        <dgm:presLayoutVars>
          <dgm:bulletEnabled val="1"/>
        </dgm:presLayoutVars>
      </dgm:prSet>
      <dgm:spPr/>
    </dgm:pt>
    <dgm:pt modelId="{7BA8BD6E-F9EC-4F67-8330-8337822781E5}" type="pres">
      <dgm:prSet presAssocID="{4D041BEA-DBA0-4155-BBA3-A55372EA4D2D}" presName="spaceBetweenRectangles" presStyleCnt="0"/>
      <dgm:spPr/>
    </dgm:pt>
    <dgm:pt modelId="{39DEC849-292C-4DE4-9E32-7F7ACDD00085}" type="pres">
      <dgm:prSet presAssocID="{97BDEFE7-B1BC-47F9-9E3D-752F8327E428}" presName="parentLin" presStyleCnt="0"/>
      <dgm:spPr/>
    </dgm:pt>
    <dgm:pt modelId="{19B17963-41C2-49AA-BA7A-74EF1F8808CB}" type="pres">
      <dgm:prSet presAssocID="{97BDEFE7-B1BC-47F9-9E3D-752F8327E428}" presName="parentLeftMargin" presStyleLbl="node1" presStyleIdx="0" presStyleCnt="5"/>
      <dgm:spPr/>
    </dgm:pt>
    <dgm:pt modelId="{DC9DEDD9-335F-4F1C-BEF7-8FC416729446}" type="pres">
      <dgm:prSet presAssocID="{97BDEFE7-B1BC-47F9-9E3D-752F8327E428}" presName="parentText" presStyleLbl="node1" presStyleIdx="1" presStyleCnt="5">
        <dgm:presLayoutVars>
          <dgm:chMax val="0"/>
          <dgm:bulletEnabled val="1"/>
        </dgm:presLayoutVars>
      </dgm:prSet>
      <dgm:spPr/>
    </dgm:pt>
    <dgm:pt modelId="{2AB39CE7-E8C6-4800-92A6-3D3A543A2E42}" type="pres">
      <dgm:prSet presAssocID="{97BDEFE7-B1BC-47F9-9E3D-752F8327E428}" presName="negativeSpace" presStyleCnt="0"/>
      <dgm:spPr/>
    </dgm:pt>
    <dgm:pt modelId="{508C2A33-5A33-4887-8153-A612C576CF3E}" type="pres">
      <dgm:prSet presAssocID="{97BDEFE7-B1BC-47F9-9E3D-752F8327E428}" presName="childText" presStyleLbl="conFgAcc1" presStyleIdx="1" presStyleCnt="5">
        <dgm:presLayoutVars>
          <dgm:bulletEnabled val="1"/>
        </dgm:presLayoutVars>
      </dgm:prSet>
      <dgm:spPr/>
    </dgm:pt>
    <dgm:pt modelId="{BE05A6CA-CDE7-41DE-87EE-FBEBD24C4540}" type="pres">
      <dgm:prSet presAssocID="{7B5BEC39-C684-450C-92DD-9BB4ED5CE0E0}" presName="spaceBetweenRectangles" presStyleCnt="0"/>
      <dgm:spPr/>
    </dgm:pt>
    <dgm:pt modelId="{F381D377-F557-4E03-AA94-B8201E3096F3}" type="pres">
      <dgm:prSet presAssocID="{E23FAC95-E38A-4072-9E18-919322609A53}" presName="parentLin" presStyleCnt="0"/>
      <dgm:spPr/>
    </dgm:pt>
    <dgm:pt modelId="{29449B0C-9A1B-472B-9786-EE56EDE717FA}" type="pres">
      <dgm:prSet presAssocID="{E23FAC95-E38A-4072-9E18-919322609A53}" presName="parentLeftMargin" presStyleLbl="node1" presStyleIdx="1" presStyleCnt="5"/>
      <dgm:spPr/>
    </dgm:pt>
    <dgm:pt modelId="{6C2DA843-8326-4FD8-834C-AA83A078D2D6}" type="pres">
      <dgm:prSet presAssocID="{E23FAC95-E38A-4072-9E18-919322609A53}" presName="parentText" presStyleLbl="node1" presStyleIdx="2" presStyleCnt="5">
        <dgm:presLayoutVars>
          <dgm:chMax val="0"/>
          <dgm:bulletEnabled val="1"/>
        </dgm:presLayoutVars>
      </dgm:prSet>
      <dgm:spPr/>
    </dgm:pt>
    <dgm:pt modelId="{BA9294A4-55E3-476C-8943-BCA6B525E6D0}" type="pres">
      <dgm:prSet presAssocID="{E23FAC95-E38A-4072-9E18-919322609A53}" presName="negativeSpace" presStyleCnt="0"/>
      <dgm:spPr/>
    </dgm:pt>
    <dgm:pt modelId="{0565F794-43C2-4B0C-9556-F989E30E52DD}" type="pres">
      <dgm:prSet presAssocID="{E23FAC95-E38A-4072-9E18-919322609A53}" presName="childText" presStyleLbl="conFgAcc1" presStyleIdx="2" presStyleCnt="5">
        <dgm:presLayoutVars>
          <dgm:bulletEnabled val="1"/>
        </dgm:presLayoutVars>
      </dgm:prSet>
      <dgm:spPr/>
    </dgm:pt>
    <dgm:pt modelId="{34100F59-27F9-4551-AF0E-970222684F3E}" type="pres">
      <dgm:prSet presAssocID="{6C2C41D5-B55A-44AF-B7F2-3633B978B1E6}" presName="spaceBetweenRectangles" presStyleCnt="0"/>
      <dgm:spPr/>
    </dgm:pt>
    <dgm:pt modelId="{619E1EAB-B868-43CD-908E-A0522B7F38C8}" type="pres">
      <dgm:prSet presAssocID="{9089297D-EA2D-46D4-A8A0-0CA548B37784}" presName="parentLin" presStyleCnt="0"/>
      <dgm:spPr/>
    </dgm:pt>
    <dgm:pt modelId="{17976503-8820-48D4-A5F5-2AC1CF32FF0A}" type="pres">
      <dgm:prSet presAssocID="{9089297D-EA2D-46D4-A8A0-0CA548B37784}" presName="parentLeftMargin" presStyleLbl="node1" presStyleIdx="2" presStyleCnt="5"/>
      <dgm:spPr/>
    </dgm:pt>
    <dgm:pt modelId="{C3CA90BE-5F24-48C7-8919-BA5B2CA59BD5}" type="pres">
      <dgm:prSet presAssocID="{9089297D-EA2D-46D4-A8A0-0CA548B37784}" presName="parentText" presStyleLbl="node1" presStyleIdx="3" presStyleCnt="5">
        <dgm:presLayoutVars>
          <dgm:chMax val="0"/>
          <dgm:bulletEnabled val="1"/>
        </dgm:presLayoutVars>
      </dgm:prSet>
      <dgm:spPr/>
    </dgm:pt>
    <dgm:pt modelId="{6DC95324-73BC-4566-8BA6-9BDA5193E15A}" type="pres">
      <dgm:prSet presAssocID="{9089297D-EA2D-46D4-A8A0-0CA548B37784}" presName="negativeSpace" presStyleCnt="0"/>
      <dgm:spPr/>
    </dgm:pt>
    <dgm:pt modelId="{FF93927E-4273-4798-A82E-A4BB3CCA0EAA}" type="pres">
      <dgm:prSet presAssocID="{9089297D-EA2D-46D4-A8A0-0CA548B37784}" presName="childText" presStyleLbl="conFgAcc1" presStyleIdx="3" presStyleCnt="5">
        <dgm:presLayoutVars>
          <dgm:bulletEnabled val="1"/>
        </dgm:presLayoutVars>
      </dgm:prSet>
      <dgm:spPr/>
    </dgm:pt>
    <dgm:pt modelId="{838A4DDD-86CF-4E36-9F51-0C3A33403A88}" type="pres">
      <dgm:prSet presAssocID="{80C44ABF-1890-4C7C-8CDB-77F3FC8913D9}" presName="spaceBetweenRectangles" presStyleCnt="0"/>
      <dgm:spPr/>
    </dgm:pt>
    <dgm:pt modelId="{45CA82E3-D4AA-43F2-9811-99B1C22B9787}" type="pres">
      <dgm:prSet presAssocID="{E784EDA9-024C-4B2A-8DDE-3BFE2D979121}" presName="parentLin" presStyleCnt="0"/>
      <dgm:spPr/>
    </dgm:pt>
    <dgm:pt modelId="{653850C0-07F6-492B-8E9F-83339AD33510}" type="pres">
      <dgm:prSet presAssocID="{E784EDA9-024C-4B2A-8DDE-3BFE2D979121}" presName="parentLeftMargin" presStyleLbl="node1" presStyleIdx="3" presStyleCnt="5"/>
      <dgm:spPr/>
    </dgm:pt>
    <dgm:pt modelId="{C6E3C560-DE92-4404-8E77-A7161A97AC4F}" type="pres">
      <dgm:prSet presAssocID="{E784EDA9-024C-4B2A-8DDE-3BFE2D979121}" presName="parentText" presStyleLbl="node1" presStyleIdx="4" presStyleCnt="5">
        <dgm:presLayoutVars>
          <dgm:chMax val="0"/>
          <dgm:bulletEnabled val="1"/>
        </dgm:presLayoutVars>
      </dgm:prSet>
      <dgm:spPr/>
    </dgm:pt>
    <dgm:pt modelId="{04236F77-3DAF-4041-8BB1-EEE29B9FF516}" type="pres">
      <dgm:prSet presAssocID="{E784EDA9-024C-4B2A-8DDE-3BFE2D979121}" presName="negativeSpace" presStyleCnt="0"/>
      <dgm:spPr/>
    </dgm:pt>
    <dgm:pt modelId="{BF4EAB81-C6DE-4960-822F-7333301BE60B}" type="pres">
      <dgm:prSet presAssocID="{E784EDA9-024C-4B2A-8DDE-3BFE2D979121}" presName="childText" presStyleLbl="conFgAcc1" presStyleIdx="4" presStyleCnt="5">
        <dgm:presLayoutVars>
          <dgm:bulletEnabled val="1"/>
        </dgm:presLayoutVars>
      </dgm:prSet>
      <dgm:spPr/>
    </dgm:pt>
  </dgm:ptLst>
  <dgm:cxnLst>
    <dgm:cxn modelId="{AD13CC0E-D708-445B-B306-B3087DE8D530}" srcId="{A4F5A438-FCDA-41F1-BE84-DD726B131F48}" destId="{E23FAC95-E38A-4072-9E18-919322609A53}" srcOrd="2" destOrd="0" parTransId="{32C77C4D-27B2-4E10-B401-B28A6249FA00}" sibTransId="{6C2C41D5-B55A-44AF-B7F2-3633B978B1E6}"/>
    <dgm:cxn modelId="{73764413-BB8A-4EA0-9A28-87DE79CFEAB5}" srcId="{A4F5A438-FCDA-41F1-BE84-DD726B131F48}" destId="{BC504495-3529-4F2E-96F5-BF7B2295807B}" srcOrd="0" destOrd="0" parTransId="{2F5E2C07-72A2-4687-A39E-4C3FB4A52500}" sibTransId="{4D041BEA-DBA0-4155-BBA3-A55372EA4D2D}"/>
    <dgm:cxn modelId="{B392865E-778A-46D7-9515-3C7D6A7E5A4E}" type="presOf" srcId="{97BDEFE7-B1BC-47F9-9E3D-752F8327E428}" destId="{19B17963-41C2-49AA-BA7A-74EF1F8808CB}" srcOrd="0" destOrd="0" presId="urn:microsoft.com/office/officeart/2005/8/layout/list1"/>
    <dgm:cxn modelId="{3D504D42-248F-403E-8C4B-297FBEBA6AB9}" type="presOf" srcId="{E23FAC95-E38A-4072-9E18-919322609A53}" destId="{6C2DA843-8326-4FD8-834C-AA83A078D2D6}" srcOrd="1" destOrd="0" presId="urn:microsoft.com/office/officeart/2005/8/layout/list1"/>
    <dgm:cxn modelId="{F7AD8342-1253-496A-85EA-BC82D22F62A2}" type="presOf" srcId="{BC504495-3529-4F2E-96F5-BF7B2295807B}" destId="{30BF4EA3-BD8E-4D0A-9B22-C7F852CBB122}" srcOrd="0" destOrd="0" presId="urn:microsoft.com/office/officeart/2005/8/layout/list1"/>
    <dgm:cxn modelId="{8173BB6C-1DF7-42EC-A964-F94CDF5FAFD6}" type="presOf" srcId="{97BDEFE7-B1BC-47F9-9E3D-752F8327E428}" destId="{DC9DEDD9-335F-4F1C-BEF7-8FC416729446}" srcOrd="1" destOrd="0" presId="urn:microsoft.com/office/officeart/2005/8/layout/list1"/>
    <dgm:cxn modelId="{CE8F4E6D-B262-4128-A420-BFA365043D6D}" type="presOf" srcId="{9089297D-EA2D-46D4-A8A0-0CA548B37784}" destId="{C3CA90BE-5F24-48C7-8919-BA5B2CA59BD5}" srcOrd="1" destOrd="0" presId="urn:microsoft.com/office/officeart/2005/8/layout/list1"/>
    <dgm:cxn modelId="{DA5FCF6D-A176-4525-B7A9-A7864D52C962}" srcId="{A4F5A438-FCDA-41F1-BE84-DD726B131F48}" destId="{97BDEFE7-B1BC-47F9-9E3D-752F8327E428}" srcOrd="1" destOrd="0" parTransId="{0BD600BE-FD50-4A92-8D61-059C96008184}" sibTransId="{7B5BEC39-C684-450C-92DD-9BB4ED5CE0E0}"/>
    <dgm:cxn modelId="{BF342074-E2A6-4C6D-A7FB-A1145C5D5467}" srcId="{A4F5A438-FCDA-41F1-BE84-DD726B131F48}" destId="{E784EDA9-024C-4B2A-8DDE-3BFE2D979121}" srcOrd="4" destOrd="0" parTransId="{D0C6726B-E562-40F6-BE06-8EFB534D21D8}" sibTransId="{CD576FE1-A959-4844-AD5B-741A31CCF4A4}"/>
    <dgm:cxn modelId="{DADF557F-5611-42FC-BBEE-3B2B3489FB5B}" type="presOf" srcId="{A4F5A438-FCDA-41F1-BE84-DD726B131F48}" destId="{C45341F8-970A-4884-B8FE-6D5A8DF15035}" srcOrd="0" destOrd="0" presId="urn:microsoft.com/office/officeart/2005/8/layout/list1"/>
    <dgm:cxn modelId="{0426AB93-C427-4D74-9566-6B0851B297A5}" type="presOf" srcId="{E23FAC95-E38A-4072-9E18-919322609A53}" destId="{29449B0C-9A1B-472B-9786-EE56EDE717FA}" srcOrd="0" destOrd="0" presId="urn:microsoft.com/office/officeart/2005/8/layout/list1"/>
    <dgm:cxn modelId="{A5B9CD9A-219D-49AC-AE56-3453C933CFE0}" type="presOf" srcId="{9089297D-EA2D-46D4-A8A0-0CA548B37784}" destId="{17976503-8820-48D4-A5F5-2AC1CF32FF0A}" srcOrd="0" destOrd="0" presId="urn:microsoft.com/office/officeart/2005/8/layout/list1"/>
    <dgm:cxn modelId="{0C3214B1-0478-4902-8CA5-F00B1767C303}" type="presOf" srcId="{E784EDA9-024C-4B2A-8DDE-3BFE2D979121}" destId="{653850C0-07F6-492B-8E9F-83339AD33510}" srcOrd="0" destOrd="0" presId="urn:microsoft.com/office/officeart/2005/8/layout/list1"/>
    <dgm:cxn modelId="{506A8FBC-6B6A-4178-9B75-A848413DEBA8}" srcId="{A4F5A438-FCDA-41F1-BE84-DD726B131F48}" destId="{9089297D-EA2D-46D4-A8A0-0CA548B37784}" srcOrd="3" destOrd="0" parTransId="{5223F53B-74D8-4F05-8719-D4156C45C0C8}" sibTransId="{80C44ABF-1890-4C7C-8CDB-77F3FC8913D9}"/>
    <dgm:cxn modelId="{BA16D5D4-3DEF-42E4-B535-E7A880F5E7E0}" type="presOf" srcId="{E784EDA9-024C-4B2A-8DDE-3BFE2D979121}" destId="{C6E3C560-DE92-4404-8E77-A7161A97AC4F}" srcOrd="1" destOrd="0" presId="urn:microsoft.com/office/officeart/2005/8/layout/list1"/>
    <dgm:cxn modelId="{4EB78FDF-7B86-4A71-86E1-FBC36A4694FA}" type="presOf" srcId="{BC504495-3529-4F2E-96F5-BF7B2295807B}" destId="{9A30845D-681D-49E1-8184-5464292E6FAD}" srcOrd="1" destOrd="0" presId="urn:microsoft.com/office/officeart/2005/8/layout/list1"/>
    <dgm:cxn modelId="{7CCB5995-D6DF-4DA6-ACC6-403E4179DD49}" type="presParOf" srcId="{C45341F8-970A-4884-B8FE-6D5A8DF15035}" destId="{4B6D37FC-1D06-469C-8727-7222D27D218F}" srcOrd="0" destOrd="0" presId="urn:microsoft.com/office/officeart/2005/8/layout/list1"/>
    <dgm:cxn modelId="{89F91EB5-689B-4255-B95F-1887EF6E13FC}" type="presParOf" srcId="{4B6D37FC-1D06-469C-8727-7222D27D218F}" destId="{30BF4EA3-BD8E-4D0A-9B22-C7F852CBB122}" srcOrd="0" destOrd="0" presId="urn:microsoft.com/office/officeart/2005/8/layout/list1"/>
    <dgm:cxn modelId="{0329A3C6-EA65-45A8-8FB7-A3CCD3070A37}" type="presParOf" srcId="{4B6D37FC-1D06-469C-8727-7222D27D218F}" destId="{9A30845D-681D-49E1-8184-5464292E6FAD}" srcOrd="1" destOrd="0" presId="urn:microsoft.com/office/officeart/2005/8/layout/list1"/>
    <dgm:cxn modelId="{651A0BBA-D8A7-425C-8ADE-0DF31343B6F3}" type="presParOf" srcId="{C45341F8-970A-4884-B8FE-6D5A8DF15035}" destId="{21759D78-1CF5-457C-9AF4-A8BDAA81D19C}" srcOrd="1" destOrd="0" presId="urn:microsoft.com/office/officeart/2005/8/layout/list1"/>
    <dgm:cxn modelId="{AF63BD2A-69ED-4F6C-B872-F8C697E8D949}" type="presParOf" srcId="{C45341F8-970A-4884-B8FE-6D5A8DF15035}" destId="{C253A2CA-0693-47F6-A710-F5C80485B48E}" srcOrd="2" destOrd="0" presId="urn:microsoft.com/office/officeart/2005/8/layout/list1"/>
    <dgm:cxn modelId="{E85D9557-83AD-4BBD-A2F1-B5DD08886697}" type="presParOf" srcId="{C45341F8-970A-4884-B8FE-6D5A8DF15035}" destId="{7BA8BD6E-F9EC-4F67-8330-8337822781E5}" srcOrd="3" destOrd="0" presId="urn:microsoft.com/office/officeart/2005/8/layout/list1"/>
    <dgm:cxn modelId="{E17C3C2C-0B5F-4796-A47B-1066A5A7821E}" type="presParOf" srcId="{C45341F8-970A-4884-B8FE-6D5A8DF15035}" destId="{39DEC849-292C-4DE4-9E32-7F7ACDD00085}" srcOrd="4" destOrd="0" presId="urn:microsoft.com/office/officeart/2005/8/layout/list1"/>
    <dgm:cxn modelId="{406A7EA3-CA4A-4CB9-A348-F9EDC2AD5027}" type="presParOf" srcId="{39DEC849-292C-4DE4-9E32-7F7ACDD00085}" destId="{19B17963-41C2-49AA-BA7A-74EF1F8808CB}" srcOrd="0" destOrd="0" presId="urn:microsoft.com/office/officeart/2005/8/layout/list1"/>
    <dgm:cxn modelId="{B591BE6C-CF9A-4C13-9F7C-A018B3D04EB8}" type="presParOf" srcId="{39DEC849-292C-4DE4-9E32-7F7ACDD00085}" destId="{DC9DEDD9-335F-4F1C-BEF7-8FC416729446}" srcOrd="1" destOrd="0" presId="urn:microsoft.com/office/officeart/2005/8/layout/list1"/>
    <dgm:cxn modelId="{9C52AC41-B6F1-4F2C-A165-70DA2F22336C}" type="presParOf" srcId="{C45341F8-970A-4884-B8FE-6D5A8DF15035}" destId="{2AB39CE7-E8C6-4800-92A6-3D3A543A2E42}" srcOrd="5" destOrd="0" presId="urn:microsoft.com/office/officeart/2005/8/layout/list1"/>
    <dgm:cxn modelId="{65030CDF-9F0E-4510-8357-2A97040338F9}" type="presParOf" srcId="{C45341F8-970A-4884-B8FE-6D5A8DF15035}" destId="{508C2A33-5A33-4887-8153-A612C576CF3E}" srcOrd="6" destOrd="0" presId="urn:microsoft.com/office/officeart/2005/8/layout/list1"/>
    <dgm:cxn modelId="{60AF8A66-F4B1-4E25-8896-6BFCFFF2C227}" type="presParOf" srcId="{C45341F8-970A-4884-B8FE-6D5A8DF15035}" destId="{BE05A6CA-CDE7-41DE-87EE-FBEBD24C4540}" srcOrd="7" destOrd="0" presId="urn:microsoft.com/office/officeart/2005/8/layout/list1"/>
    <dgm:cxn modelId="{B3F685BD-C0B2-4BA3-A887-BECDE20EE71C}" type="presParOf" srcId="{C45341F8-970A-4884-B8FE-6D5A8DF15035}" destId="{F381D377-F557-4E03-AA94-B8201E3096F3}" srcOrd="8" destOrd="0" presId="urn:microsoft.com/office/officeart/2005/8/layout/list1"/>
    <dgm:cxn modelId="{EDB57CEA-6CF6-4D33-9152-A99858796D42}" type="presParOf" srcId="{F381D377-F557-4E03-AA94-B8201E3096F3}" destId="{29449B0C-9A1B-472B-9786-EE56EDE717FA}" srcOrd="0" destOrd="0" presId="urn:microsoft.com/office/officeart/2005/8/layout/list1"/>
    <dgm:cxn modelId="{094A8BDD-7D27-4F8B-8D24-C595E67AC9D8}" type="presParOf" srcId="{F381D377-F557-4E03-AA94-B8201E3096F3}" destId="{6C2DA843-8326-4FD8-834C-AA83A078D2D6}" srcOrd="1" destOrd="0" presId="urn:microsoft.com/office/officeart/2005/8/layout/list1"/>
    <dgm:cxn modelId="{B164367C-CD7D-4574-9BF6-523D6F2F6DCF}" type="presParOf" srcId="{C45341F8-970A-4884-B8FE-6D5A8DF15035}" destId="{BA9294A4-55E3-476C-8943-BCA6B525E6D0}" srcOrd="9" destOrd="0" presId="urn:microsoft.com/office/officeart/2005/8/layout/list1"/>
    <dgm:cxn modelId="{5AEA15D5-19A9-4EF1-B4ED-1B259E09DB8C}" type="presParOf" srcId="{C45341F8-970A-4884-B8FE-6D5A8DF15035}" destId="{0565F794-43C2-4B0C-9556-F989E30E52DD}" srcOrd="10" destOrd="0" presId="urn:microsoft.com/office/officeart/2005/8/layout/list1"/>
    <dgm:cxn modelId="{6E7DB574-F7DE-4FA1-A24E-850714376328}" type="presParOf" srcId="{C45341F8-970A-4884-B8FE-6D5A8DF15035}" destId="{34100F59-27F9-4551-AF0E-970222684F3E}" srcOrd="11" destOrd="0" presId="urn:microsoft.com/office/officeart/2005/8/layout/list1"/>
    <dgm:cxn modelId="{1B4FCDE4-F3D7-48F2-9BB5-F06DC6DC0916}" type="presParOf" srcId="{C45341F8-970A-4884-B8FE-6D5A8DF15035}" destId="{619E1EAB-B868-43CD-908E-A0522B7F38C8}" srcOrd="12" destOrd="0" presId="urn:microsoft.com/office/officeart/2005/8/layout/list1"/>
    <dgm:cxn modelId="{C14FF1D0-7A54-4656-B8BD-E86AC188E42F}" type="presParOf" srcId="{619E1EAB-B868-43CD-908E-A0522B7F38C8}" destId="{17976503-8820-48D4-A5F5-2AC1CF32FF0A}" srcOrd="0" destOrd="0" presId="urn:microsoft.com/office/officeart/2005/8/layout/list1"/>
    <dgm:cxn modelId="{8EA1BDA9-212D-4201-9540-F6564727E859}" type="presParOf" srcId="{619E1EAB-B868-43CD-908E-A0522B7F38C8}" destId="{C3CA90BE-5F24-48C7-8919-BA5B2CA59BD5}" srcOrd="1" destOrd="0" presId="urn:microsoft.com/office/officeart/2005/8/layout/list1"/>
    <dgm:cxn modelId="{894BE434-42E9-4CEA-83F2-E5ACFEAD4EFD}" type="presParOf" srcId="{C45341F8-970A-4884-B8FE-6D5A8DF15035}" destId="{6DC95324-73BC-4566-8BA6-9BDA5193E15A}" srcOrd="13" destOrd="0" presId="urn:microsoft.com/office/officeart/2005/8/layout/list1"/>
    <dgm:cxn modelId="{A9FB53FB-0A1C-4BF3-8470-F58FBF7CEA58}" type="presParOf" srcId="{C45341F8-970A-4884-B8FE-6D5A8DF15035}" destId="{FF93927E-4273-4798-A82E-A4BB3CCA0EAA}" srcOrd="14" destOrd="0" presId="urn:microsoft.com/office/officeart/2005/8/layout/list1"/>
    <dgm:cxn modelId="{A3A33DD4-DD39-40F2-B329-7C5468C864D8}" type="presParOf" srcId="{C45341F8-970A-4884-B8FE-6D5A8DF15035}" destId="{838A4DDD-86CF-4E36-9F51-0C3A33403A88}" srcOrd="15" destOrd="0" presId="urn:microsoft.com/office/officeart/2005/8/layout/list1"/>
    <dgm:cxn modelId="{A67279B2-B7CA-434A-8E64-492CC2780C84}" type="presParOf" srcId="{C45341F8-970A-4884-B8FE-6D5A8DF15035}" destId="{45CA82E3-D4AA-43F2-9811-99B1C22B9787}" srcOrd="16" destOrd="0" presId="urn:microsoft.com/office/officeart/2005/8/layout/list1"/>
    <dgm:cxn modelId="{E48B3D03-BB9A-4806-B844-869C7305ACF4}" type="presParOf" srcId="{45CA82E3-D4AA-43F2-9811-99B1C22B9787}" destId="{653850C0-07F6-492B-8E9F-83339AD33510}" srcOrd="0" destOrd="0" presId="urn:microsoft.com/office/officeart/2005/8/layout/list1"/>
    <dgm:cxn modelId="{1E1769C2-2180-4817-8B89-245EC89D8266}" type="presParOf" srcId="{45CA82E3-D4AA-43F2-9811-99B1C22B9787}" destId="{C6E3C560-DE92-4404-8E77-A7161A97AC4F}" srcOrd="1" destOrd="0" presId="urn:microsoft.com/office/officeart/2005/8/layout/list1"/>
    <dgm:cxn modelId="{DE51B742-4FF3-4947-A365-F270501850CE}" type="presParOf" srcId="{C45341F8-970A-4884-B8FE-6D5A8DF15035}" destId="{04236F77-3DAF-4041-8BB1-EEE29B9FF516}" srcOrd="17" destOrd="0" presId="urn:microsoft.com/office/officeart/2005/8/layout/list1"/>
    <dgm:cxn modelId="{138636E2-4345-4800-80F8-4B96F7D6B9B6}" type="presParOf" srcId="{C45341F8-970A-4884-B8FE-6D5A8DF15035}" destId="{BF4EAB81-C6DE-4960-822F-7333301BE60B}"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32559DFB-FEE3-4ADE-9AB0-FCCA0A1F8D9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2D6B99F3-6E26-4AD5-BAC5-D2D272C60910}">
      <dgm:prSet phldrT="[Текст]"/>
      <dgm:spPr/>
      <dgm:t>
        <a:bodyPr/>
        <a:lstStyle/>
        <a:p>
          <a:r>
            <a:rPr lang="en-US" dirty="0" err="1">
              <a:latin typeface="Times New Roman" panose="02020603050405020304" pitchFamily="18" charset="0"/>
              <a:cs typeface="Times New Roman" panose="02020603050405020304" pitchFamily="18" charset="0"/>
            </a:rPr>
            <a:t>Yozma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tezislar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qo'yiladi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D36484DF-2D15-46AF-8601-FF554EB290FE}" type="parTrans" cxnId="{C895B438-6DAF-413E-839D-B4154F1A02CF}">
      <dgm:prSet/>
      <dgm:spPr/>
      <dgm:t>
        <a:bodyPr/>
        <a:lstStyle/>
        <a:p>
          <a:endParaRPr lang="ru-RU">
            <a:latin typeface="Times New Roman" panose="02020603050405020304" pitchFamily="18" charset="0"/>
            <a:cs typeface="Times New Roman" panose="02020603050405020304" pitchFamily="18" charset="0"/>
          </a:endParaRPr>
        </a:p>
      </dgm:t>
    </dgm:pt>
    <dgm:pt modelId="{9902FE91-073A-4393-9C7F-902DAAFFEB8D}" type="sibTrans" cxnId="{C895B438-6DAF-413E-839D-B4154F1A02CF}">
      <dgm:prSet/>
      <dgm:spPr/>
      <dgm:t>
        <a:bodyPr/>
        <a:lstStyle/>
        <a:p>
          <a:endParaRPr lang="ru-RU">
            <a:latin typeface="Times New Roman" panose="02020603050405020304" pitchFamily="18" charset="0"/>
            <a:cs typeface="Times New Roman" panose="02020603050405020304" pitchFamily="18" charset="0"/>
          </a:endParaRPr>
        </a:p>
      </dgm:t>
    </dgm:pt>
    <dgm:pt modelId="{6BB590A7-C3A4-423B-AA80-D70B0F2875CC}">
      <dgm:prSet phldrT="[Текст]"/>
      <dgm:spPr/>
      <dgm:t>
        <a:bodyPr/>
        <a:lstStyle/>
        <a:p>
          <a:pPr algn="just"/>
          <a:r>
            <a:rPr lang="en-US"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Tezislarning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informatsion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tarkibi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mazmunga</a:t>
          </a:r>
          <a:r>
            <a:rPr lang="en-US" dirty="0">
              <a:latin typeface="Times New Roman" panose="02020603050405020304" pitchFamily="18" charset="0"/>
              <a:cs typeface="Times New Roman" panose="02020603050405020304" pitchFamily="18" charset="0"/>
            </a:rPr>
            <a:t> boy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E7A19338-710F-44CB-B201-C71593BEAF92}" type="parTrans" cxnId="{F8CE4DE4-7B1C-4D84-8CFA-0C0CEBDC2913}">
      <dgm:prSet/>
      <dgm:spPr/>
      <dgm:t>
        <a:bodyPr/>
        <a:lstStyle/>
        <a:p>
          <a:endParaRPr lang="ru-RU">
            <a:latin typeface="Times New Roman" panose="02020603050405020304" pitchFamily="18" charset="0"/>
            <a:cs typeface="Times New Roman" panose="02020603050405020304" pitchFamily="18" charset="0"/>
          </a:endParaRPr>
        </a:p>
      </dgm:t>
    </dgm:pt>
    <dgm:pt modelId="{7879687A-5C7B-4D92-A2C1-03EE2DD6B85A}" type="sibTrans" cxnId="{F8CE4DE4-7B1C-4D84-8CFA-0C0CEBDC2913}">
      <dgm:prSet/>
      <dgm:spPr/>
      <dgm:t>
        <a:bodyPr/>
        <a:lstStyle/>
        <a:p>
          <a:endParaRPr lang="ru-RU">
            <a:latin typeface="Times New Roman" panose="02020603050405020304" pitchFamily="18" charset="0"/>
            <a:cs typeface="Times New Roman" panose="02020603050405020304" pitchFamily="18" charset="0"/>
          </a:endParaRPr>
        </a:p>
      </dgm:t>
    </dgm:pt>
    <dgm:pt modelId="{525F0337-A8DB-4D68-B574-1E963F907516}">
      <dgm:prSet/>
      <dgm:spPr/>
      <dgm:t>
        <a:bodyPr/>
        <a:lstStyle/>
        <a:p>
          <a:pPr algn="just"/>
          <a:r>
            <a:rPr lang="en-US"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barqaror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belgilaydigan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tezislar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6419A7C-3049-40B4-BB34-D0D6A4F9F320}" type="parTrans" cxnId="{E54630CD-B266-4607-BB98-0C3AD140585F}">
      <dgm:prSet/>
      <dgm:spPr/>
      <dgm:t>
        <a:bodyPr/>
        <a:lstStyle/>
        <a:p>
          <a:endParaRPr lang="ru-RU">
            <a:latin typeface="Times New Roman" panose="02020603050405020304" pitchFamily="18" charset="0"/>
            <a:cs typeface="Times New Roman" panose="02020603050405020304" pitchFamily="18" charset="0"/>
          </a:endParaRPr>
        </a:p>
      </dgm:t>
    </dgm:pt>
    <dgm:pt modelId="{1E446BE6-5641-410D-B879-A25544931CB4}" type="sibTrans" cxnId="{E54630CD-B266-4607-BB98-0C3AD140585F}">
      <dgm:prSet/>
      <dgm:spPr/>
      <dgm:t>
        <a:bodyPr/>
        <a:lstStyle/>
        <a:p>
          <a:endParaRPr lang="ru-RU">
            <a:latin typeface="Times New Roman" panose="02020603050405020304" pitchFamily="18" charset="0"/>
            <a:cs typeface="Times New Roman" panose="02020603050405020304" pitchFamily="18" charset="0"/>
          </a:endParaRPr>
        </a:p>
      </dgm:t>
    </dgm:pt>
    <dgm:pt modelId="{CEDC0C50-F18B-4959-92EF-436BA92E500A}">
      <dgm:prSet/>
      <dgm:spPr/>
      <dgm:t>
        <a:bodyPr/>
        <a:lstStyle/>
        <a:p>
          <a:pPr algn="just"/>
          <a:r>
            <a:rPr lang="en-US">
              <a:latin typeface="Times New Roman" panose="02020603050405020304" pitchFamily="18" charset="0"/>
              <a:cs typeface="Times New Roman" panose="02020603050405020304" pitchFamily="18" charset="0"/>
            </a:rPr>
            <a:t>3. Tezislarni taqdim etishda mantiqiy ketma-ketlik va qarama-qarshiliklar yo'qligi.</a:t>
          </a:r>
          <a:endParaRPr lang="ru-RU">
            <a:latin typeface="Times New Roman" panose="02020603050405020304" pitchFamily="18" charset="0"/>
            <a:cs typeface="Times New Roman" panose="02020603050405020304" pitchFamily="18" charset="0"/>
          </a:endParaRPr>
        </a:p>
      </dgm:t>
    </dgm:pt>
    <dgm:pt modelId="{659E65A1-118E-452A-9BD5-803F0EC0B6A6}" type="parTrans" cxnId="{B209AB60-1E70-4B2B-9E84-0DA2355E5AFA}">
      <dgm:prSet/>
      <dgm:spPr/>
      <dgm:t>
        <a:bodyPr/>
        <a:lstStyle/>
        <a:p>
          <a:endParaRPr lang="ru-RU">
            <a:latin typeface="Times New Roman" panose="02020603050405020304" pitchFamily="18" charset="0"/>
            <a:cs typeface="Times New Roman" panose="02020603050405020304" pitchFamily="18" charset="0"/>
          </a:endParaRPr>
        </a:p>
      </dgm:t>
    </dgm:pt>
    <dgm:pt modelId="{FE4CFF46-17FE-4E6D-A1BF-9BD64C293ED0}" type="sibTrans" cxnId="{B209AB60-1E70-4B2B-9E84-0DA2355E5AFA}">
      <dgm:prSet/>
      <dgm:spPr/>
      <dgm:t>
        <a:bodyPr/>
        <a:lstStyle/>
        <a:p>
          <a:endParaRPr lang="ru-RU">
            <a:latin typeface="Times New Roman" panose="02020603050405020304" pitchFamily="18" charset="0"/>
            <a:cs typeface="Times New Roman" panose="02020603050405020304" pitchFamily="18" charset="0"/>
          </a:endParaRPr>
        </a:p>
      </dgm:t>
    </dgm:pt>
    <dgm:pt modelId="{48E795BE-3198-4438-8607-33DC45CBDA3A}">
      <dgm:prSet/>
      <dgm:spPr/>
      <dgm:t>
        <a:bodyPr/>
        <a:lstStyle/>
        <a:p>
          <a:pPr algn="just"/>
          <a:r>
            <a:rPr lang="en-US">
              <a:latin typeface="Times New Roman" panose="02020603050405020304" pitchFamily="18" charset="0"/>
              <a:cs typeface="Times New Roman" panose="02020603050405020304" pitchFamily="18" charset="0"/>
            </a:rPr>
            <a:t>4. Tezislar mazmunidagi mutanosiblik, ya'ni oldingi va keyingi "to'plash" qoidalarini hisobga olish.</a:t>
          </a:r>
          <a:endParaRPr lang="ru-RU">
            <a:latin typeface="Times New Roman" panose="02020603050405020304" pitchFamily="18" charset="0"/>
            <a:cs typeface="Times New Roman" panose="02020603050405020304" pitchFamily="18" charset="0"/>
          </a:endParaRPr>
        </a:p>
      </dgm:t>
    </dgm:pt>
    <dgm:pt modelId="{15B820BA-59C4-4130-948B-310E05BAFB60}" type="parTrans" cxnId="{7380D60F-B022-4C99-80F2-38B6C14C823A}">
      <dgm:prSet/>
      <dgm:spPr/>
      <dgm:t>
        <a:bodyPr/>
        <a:lstStyle/>
        <a:p>
          <a:endParaRPr lang="ru-RU">
            <a:latin typeface="Times New Roman" panose="02020603050405020304" pitchFamily="18" charset="0"/>
            <a:cs typeface="Times New Roman" panose="02020603050405020304" pitchFamily="18" charset="0"/>
          </a:endParaRPr>
        </a:p>
      </dgm:t>
    </dgm:pt>
    <dgm:pt modelId="{C1AD5FEC-2D36-41ED-BCFB-89966CC00D3D}" type="sibTrans" cxnId="{7380D60F-B022-4C99-80F2-38B6C14C823A}">
      <dgm:prSet/>
      <dgm:spPr/>
      <dgm:t>
        <a:bodyPr/>
        <a:lstStyle/>
        <a:p>
          <a:endParaRPr lang="ru-RU">
            <a:latin typeface="Times New Roman" panose="02020603050405020304" pitchFamily="18" charset="0"/>
            <a:cs typeface="Times New Roman" panose="02020603050405020304" pitchFamily="18" charset="0"/>
          </a:endParaRPr>
        </a:p>
      </dgm:t>
    </dgm:pt>
    <dgm:pt modelId="{07FD71B4-79CF-4DEA-B084-86DFACC959D5}">
      <dgm:prSet/>
      <dgm:spPr/>
      <dgm:t>
        <a:bodyPr/>
        <a:lstStyle/>
        <a:p>
          <a:pPr algn="just"/>
          <a:r>
            <a:rPr lang="en-US">
              <a:latin typeface="Times New Roman" panose="02020603050405020304" pitchFamily="18" charset="0"/>
              <a:cs typeface="Times New Roman" panose="02020603050405020304" pitchFamily="18" charset="0"/>
            </a:rPr>
            <a:t>6. Tezislarni shakllantirish qisqa bo'lishi.</a:t>
          </a:r>
          <a:endParaRPr lang="ru-RU">
            <a:latin typeface="Times New Roman" panose="02020603050405020304" pitchFamily="18" charset="0"/>
            <a:cs typeface="Times New Roman" panose="02020603050405020304" pitchFamily="18" charset="0"/>
          </a:endParaRPr>
        </a:p>
      </dgm:t>
    </dgm:pt>
    <dgm:pt modelId="{80836B51-42F5-48A3-8036-DC5B7E9086B5}" type="parTrans" cxnId="{7AF40824-BF88-4213-B3D1-D221175BED53}">
      <dgm:prSet/>
      <dgm:spPr/>
      <dgm:t>
        <a:bodyPr/>
        <a:lstStyle/>
        <a:p>
          <a:endParaRPr lang="ru-RU">
            <a:latin typeface="Times New Roman" panose="02020603050405020304" pitchFamily="18" charset="0"/>
            <a:cs typeface="Times New Roman" panose="02020603050405020304" pitchFamily="18" charset="0"/>
          </a:endParaRPr>
        </a:p>
      </dgm:t>
    </dgm:pt>
    <dgm:pt modelId="{CFCCC1FC-9869-49F0-83C5-141B4F23F69D}" type="sibTrans" cxnId="{7AF40824-BF88-4213-B3D1-D221175BED53}">
      <dgm:prSet/>
      <dgm:spPr/>
      <dgm:t>
        <a:bodyPr/>
        <a:lstStyle/>
        <a:p>
          <a:endParaRPr lang="ru-RU">
            <a:latin typeface="Times New Roman" panose="02020603050405020304" pitchFamily="18" charset="0"/>
            <a:cs typeface="Times New Roman" panose="02020603050405020304" pitchFamily="18" charset="0"/>
          </a:endParaRPr>
        </a:p>
      </dgm:t>
    </dgm:pt>
    <dgm:pt modelId="{56D0C59B-5BCB-410C-87F0-F37FCA302F2D}">
      <dgm:prSet/>
      <dgm:spPr/>
      <dgm:t>
        <a:bodyPr/>
        <a:lstStyle/>
        <a:p>
          <a:pPr algn="just"/>
          <a:r>
            <a:rPr lang="en-US">
              <a:latin typeface="Times New Roman" panose="02020603050405020304" pitchFamily="18" charset="0"/>
              <a:cs typeface="Times New Roman" panose="02020603050405020304" pitchFamily="18" charset="0"/>
            </a:rPr>
            <a:t>7. Tezislar hajmi 1,5 dan 3 betgacha yozilgan matn bo’lishi.</a:t>
          </a:r>
          <a:endParaRPr lang="ru-RU">
            <a:latin typeface="Times New Roman" panose="02020603050405020304" pitchFamily="18" charset="0"/>
            <a:cs typeface="Times New Roman" panose="02020603050405020304" pitchFamily="18" charset="0"/>
          </a:endParaRPr>
        </a:p>
      </dgm:t>
    </dgm:pt>
    <dgm:pt modelId="{5B39FCA6-5F6B-47AF-9738-A8AED9C5F4F9}" type="parTrans" cxnId="{C55FE788-B233-4DD5-802B-F371D4FF8E66}">
      <dgm:prSet/>
      <dgm:spPr/>
      <dgm:t>
        <a:bodyPr/>
        <a:lstStyle/>
        <a:p>
          <a:endParaRPr lang="ru-RU">
            <a:latin typeface="Times New Roman" panose="02020603050405020304" pitchFamily="18" charset="0"/>
            <a:cs typeface="Times New Roman" panose="02020603050405020304" pitchFamily="18" charset="0"/>
          </a:endParaRPr>
        </a:p>
      </dgm:t>
    </dgm:pt>
    <dgm:pt modelId="{4712DE1B-1309-459E-ABE6-875DCD157739}" type="sibTrans" cxnId="{C55FE788-B233-4DD5-802B-F371D4FF8E66}">
      <dgm:prSet/>
      <dgm:spPr/>
      <dgm:t>
        <a:bodyPr/>
        <a:lstStyle/>
        <a:p>
          <a:endParaRPr lang="ru-RU">
            <a:latin typeface="Times New Roman" panose="02020603050405020304" pitchFamily="18" charset="0"/>
            <a:cs typeface="Times New Roman" panose="02020603050405020304" pitchFamily="18" charset="0"/>
          </a:endParaRPr>
        </a:p>
      </dgm:t>
    </dgm:pt>
    <dgm:pt modelId="{214148D5-353C-4320-A39E-FFD3785A0435}">
      <dgm:prSet/>
      <dgm:spPr/>
      <dgm:t>
        <a:bodyPr/>
        <a:lstStyle/>
        <a:p>
          <a:pPr algn="just"/>
          <a:r>
            <a:rPr lang="en-US">
              <a:latin typeface="Times New Roman" panose="02020603050405020304" pitchFamily="18" charset="0"/>
              <a:cs typeface="Times New Roman" panose="02020603050405020304" pitchFamily="18" charset="0"/>
            </a:rPr>
            <a:t>8. Tezislar taqdim etiladigan konferensiya, seminar yoki materiallar to'plami mavzusiga muvofiqligi.</a:t>
          </a:r>
          <a:endParaRPr lang="ru-RU">
            <a:latin typeface="Times New Roman" panose="02020603050405020304" pitchFamily="18" charset="0"/>
            <a:cs typeface="Times New Roman" panose="02020603050405020304" pitchFamily="18" charset="0"/>
          </a:endParaRPr>
        </a:p>
      </dgm:t>
    </dgm:pt>
    <dgm:pt modelId="{68597B39-2655-4321-AB3F-54A41483591D}" type="parTrans" cxnId="{3D2ED0BD-848E-46AF-ACD0-1AF2B10ECD75}">
      <dgm:prSet/>
      <dgm:spPr/>
      <dgm:t>
        <a:bodyPr/>
        <a:lstStyle/>
        <a:p>
          <a:endParaRPr lang="ru-RU">
            <a:latin typeface="Times New Roman" panose="02020603050405020304" pitchFamily="18" charset="0"/>
            <a:cs typeface="Times New Roman" panose="02020603050405020304" pitchFamily="18" charset="0"/>
          </a:endParaRPr>
        </a:p>
      </dgm:t>
    </dgm:pt>
    <dgm:pt modelId="{A721656B-B75A-423B-98C7-B9999A341B67}" type="sibTrans" cxnId="{3D2ED0BD-848E-46AF-ACD0-1AF2B10ECD75}">
      <dgm:prSet/>
      <dgm:spPr/>
      <dgm:t>
        <a:bodyPr/>
        <a:lstStyle/>
        <a:p>
          <a:endParaRPr lang="ru-RU">
            <a:latin typeface="Times New Roman" panose="02020603050405020304" pitchFamily="18" charset="0"/>
            <a:cs typeface="Times New Roman" panose="02020603050405020304" pitchFamily="18" charset="0"/>
          </a:endParaRPr>
        </a:p>
      </dgm:t>
    </dgm:pt>
    <dgm:pt modelId="{EB36A7AF-8314-458D-B145-E6075A0B7D10}">
      <dgm:prSet/>
      <dgm:spPr/>
      <dgm:t>
        <a:bodyPr/>
        <a:lstStyle/>
        <a:p>
          <a:pPr algn="just"/>
          <a:r>
            <a:rPr lang="en-US">
              <a:latin typeface="Times New Roman" panose="02020603050405020304" pitchFamily="18" charset="0"/>
              <a:cs typeface="Times New Roman" panose="02020603050405020304" pitchFamily="18" charset="0"/>
            </a:rPr>
            <a:t>9. Har bir keyingi fikr avvalgisidan kelib chiqadigan fikrlash mantig'ining mavjudligi.</a:t>
          </a:r>
          <a:endParaRPr lang="ru-RU">
            <a:latin typeface="Times New Roman" panose="02020603050405020304" pitchFamily="18" charset="0"/>
            <a:cs typeface="Times New Roman" panose="02020603050405020304" pitchFamily="18" charset="0"/>
          </a:endParaRPr>
        </a:p>
      </dgm:t>
    </dgm:pt>
    <dgm:pt modelId="{5B7C817C-3D0A-4901-9E70-298ED471E44C}" type="parTrans" cxnId="{1ED39CC1-9500-4B22-94FD-02B624D8C59E}">
      <dgm:prSet/>
      <dgm:spPr/>
      <dgm:t>
        <a:bodyPr/>
        <a:lstStyle/>
        <a:p>
          <a:endParaRPr lang="ru-RU">
            <a:latin typeface="Times New Roman" panose="02020603050405020304" pitchFamily="18" charset="0"/>
            <a:cs typeface="Times New Roman" panose="02020603050405020304" pitchFamily="18" charset="0"/>
          </a:endParaRPr>
        </a:p>
      </dgm:t>
    </dgm:pt>
    <dgm:pt modelId="{A9466DF4-2999-497C-9D69-0F22CD30F123}" type="sibTrans" cxnId="{1ED39CC1-9500-4B22-94FD-02B624D8C59E}">
      <dgm:prSet/>
      <dgm:spPr/>
      <dgm:t>
        <a:bodyPr/>
        <a:lstStyle/>
        <a:p>
          <a:endParaRPr lang="ru-RU">
            <a:latin typeface="Times New Roman" panose="02020603050405020304" pitchFamily="18" charset="0"/>
            <a:cs typeface="Times New Roman" panose="02020603050405020304" pitchFamily="18" charset="0"/>
          </a:endParaRPr>
        </a:p>
      </dgm:t>
    </dgm:pt>
    <dgm:pt modelId="{AAE2BA49-8B28-4EC0-B6F3-931D41207296}">
      <dgm:prSet/>
      <dgm:spPr/>
      <dgm:t>
        <a:bodyPr/>
        <a:lstStyle/>
        <a:p>
          <a:pPr algn="just"/>
          <a:r>
            <a:rPr lang="en-US" dirty="0">
              <a:latin typeface="Times New Roman" panose="02020603050405020304" pitchFamily="18" charset="0"/>
              <a:cs typeface="Times New Roman" panose="02020603050405020304" pitchFamily="18" charset="0"/>
            </a:rPr>
            <a:t>10. </a:t>
          </a:r>
          <a:r>
            <a:rPr lang="en-US" dirty="0" err="1">
              <a:latin typeface="Times New Roman" panose="02020603050405020304" pitchFamily="18" charset="0"/>
              <a:cs typeface="Times New Roman" panose="02020603050405020304" pitchFamily="18" charset="0"/>
            </a:rPr>
            <a:t>Tezislar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sarlavhasiga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sig'imlik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to'liqlik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qo’yilishi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A72C6573-601B-4541-B008-DAA518A76DC7}" type="parTrans" cxnId="{3BDF01AD-D0C0-413E-A5B9-8FBAE04447FF}">
      <dgm:prSet/>
      <dgm:spPr/>
      <dgm:t>
        <a:bodyPr/>
        <a:lstStyle/>
        <a:p>
          <a:endParaRPr lang="ru-RU">
            <a:latin typeface="Times New Roman" panose="02020603050405020304" pitchFamily="18" charset="0"/>
            <a:cs typeface="Times New Roman" panose="02020603050405020304" pitchFamily="18" charset="0"/>
          </a:endParaRPr>
        </a:p>
      </dgm:t>
    </dgm:pt>
    <dgm:pt modelId="{19688086-D068-4E56-86FA-B0A8CF9A0A9C}" type="sibTrans" cxnId="{3BDF01AD-D0C0-413E-A5B9-8FBAE04447FF}">
      <dgm:prSet/>
      <dgm:spPr/>
      <dgm:t>
        <a:bodyPr/>
        <a:lstStyle/>
        <a:p>
          <a:endParaRPr lang="ru-RU">
            <a:latin typeface="Times New Roman" panose="02020603050405020304" pitchFamily="18" charset="0"/>
            <a:cs typeface="Times New Roman" panose="02020603050405020304" pitchFamily="18" charset="0"/>
          </a:endParaRPr>
        </a:p>
      </dgm:t>
    </dgm:pt>
    <dgm:pt modelId="{A26E7DAF-36CF-4540-A5C0-F4D99376EE04}" type="pres">
      <dgm:prSet presAssocID="{32559DFB-FEE3-4ADE-9AB0-FCCA0A1F8D93}" presName="Name0" presStyleCnt="0">
        <dgm:presLayoutVars>
          <dgm:dir/>
          <dgm:animLvl val="lvl"/>
          <dgm:resizeHandles val="exact"/>
        </dgm:presLayoutVars>
      </dgm:prSet>
      <dgm:spPr/>
    </dgm:pt>
    <dgm:pt modelId="{2AB4A5F5-4382-41DF-A5A6-78F18AE4E6F0}" type="pres">
      <dgm:prSet presAssocID="{2D6B99F3-6E26-4AD5-BAC5-D2D272C60910}" presName="composite" presStyleCnt="0"/>
      <dgm:spPr/>
    </dgm:pt>
    <dgm:pt modelId="{6148E63C-15DC-4158-B943-5C56236801C2}" type="pres">
      <dgm:prSet presAssocID="{2D6B99F3-6E26-4AD5-BAC5-D2D272C60910}" presName="parTx" presStyleLbl="alignNode1" presStyleIdx="0" presStyleCnt="1">
        <dgm:presLayoutVars>
          <dgm:chMax val="0"/>
          <dgm:chPref val="0"/>
          <dgm:bulletEnabled val="1"/>
        </dgm:presLayoutVars>
      </dgm:prSet>
      <dgm:spPr/>
    </dgm:pt>
    <dgm:pt modelId="{BC2FDCF9-79B7-4644-BEA8-8CE2F4FBCF73}" type="pres">
      <dgm:prSet presAssocID="{2D6B99F3-6E26-4AD5-BAC5-D2D272C60910}" presName="desTx" presStyleLbl="alignAccFollowNode1" presStyleIdx="0" presStyleCnt="1">
        <dgm:presLayoutVars>
          <dgm:bulletEnabled val="1"/>
        </dgm:presLayoutVars>
      </dgm:prSet>
      <dgm:spPr/>
    </dgm:pt>
  </dgm:ptLst>
  <dgm:cxnLst>
    <dgm:cxn modelId="{6CB6C600-FAB2-407F-83AA-0D3E389097BB}" type="presOf" srcId="{CEDC0C50-F18B-4959-92EF-436BA92E500A}" destId="{BC2FDCF9-79B7-4644-BEA8-8CE2F4FBCF73}" srcOrd="0" destOrd="2" presId="urn:microsoft.com/office/officeart/2005/8/layout/hList1"/>
    <dgm:cxn modelId="{C4D2B107-A841-4E48-A336-2D965920486A}" type="presOf" srcId="{EB36A7AF-8314-458D-B145-E6075A0B7D10}" destId="{BC2FDCF9-79B7-4644-BEA8-8CE2F4FBCF73}" srcOrd="0" destOrd="7" presId="urn:microsoft.com/office/officeart/2005/8/layout/hList1"/>
    <dgm:cxn modelId="{8C150B0B-029A-4B2B-8C85-D5D625A69EFE}" type="presOf" srcId="{48E795BE-3198-4438-8607-33DC45CBDA3A}" destId="{BC2FDCF9-79B7-4644-BEA8-8CE2F4FBCF73}" srcOrd="0" destOrd="3" presId="urn:microsoft.com/office/officeart/2005/8/layout/hList1"/>
    <dgm:cxn modelId="{7380D60F-B022-4C99-80F2-38B6C14C823A}" srcId="{2D6B99F3-6E26-4AD5-BAC5-D2D272C60910}" destId="{48E795BE-3198-4438-8607-33DC45CBDA3A}" srcOrd="3" destOrd="0" parTransId="{15B820BA-59C4-4130-948B-310E05BAFB60}" sibTransId="{C1AD5FEC-2D36-41ED-BCFB-89966CC00D3D}"/>
    <dgm:cxn modelId="{A583B41D-83C9-4AC8-AF39-08B3D0F8177E}" type="presOf" srcId="{525F0337-A8DB-4D68-B574-1E963F907516}" destId="{BC2FDCF9-79B7-4644-BEA8-8CE2F4FBCF73}" srcOrd="0" destOrd="1" presId="urn:microsoft.com/office/officeart/2005/8/layout/hList1"/>
    <dgm:cxn modelId="{7AF40824-BF88-4213-B3D1-D221175BED53}" srcId="{2D6B99F3-6E26-4AD5-BAC5-D2D272C60910}" destId="{07FD71B4-79CF-4DEA-B084-86DFACC959D5}" srcOrd="4" destOrd="0" parTransId="{80836B51-42F5-48A3-8036-DC5B7E9086B5}" sibTransId="{CFCCC1FC-9869-49F0-83C5-141B4F23F69D}"/>
    <dgm:cxn modelId="{49AFC62C-40B0-4ACE-8EE5-BFF6388580CE}" type="presOf" srcId="{2D6B99F3-6E26-4AD5-BAC5-D2D272C60910}" destId="{6148E63C-15DC-4158-B943-5C56236801C2}" srcOrd="0" destOrd="0" presId="urn:microsoft.com/office/officeart/2005/8/layout/hList1"/>
    <dgm:cxn modelId="{C895B438-6DAF-413E-839D-B4154F1A02CF}" srcId="{32559DFB-FEE3-4ADE-9AB0-FCCA0A1F8D93}" destId="{2D6B99F3-6E26-4AD5-BAC5-D2D272C60910}" srcOrd="0" destOrd="0" parTransId="{D36484DF-2D15-46AF-8601-FF554EB290FE}" sibTransId="{9902FE91-073A-4393-9C7F-902DAAFFEB8D}"/>
    <dgm:cxn modelId="{B209AB60-1E70-4B2B-9E84-0DA2355E5AFA}" srcId="{2D6B99F3-6E26-4AD5-BAC5-D2D272C60910}" destId="{CEDC0C50-F18B-4959-92EF-436BA92E500A}" srcOrd="2" destOrd="0" parTransId="{659E65A1-118E-452A-9BD5-803F0EC0B6A6}" sibTransId="{FE4CFF46-17FE-4E6D-A1BF-9BD64C293ED0}"/>
    <dgm:cxn modelId="{F1D78646-A011-478F-98F5-092A157F942D}" type="presOf" srcId="{07FD71B4-79CF-4DEA-B084-86DFACC959D5}" destId="{BC2FDCF9-79B7-4644-BEA8-8CE2F4FBCF73}" srcOrd="0" destOrd="4" presId="urn:microsoft.com/office/officeart/2005/8/layout/hList1"/>
    <dgm:cxn modelId="{A2950C47-E035-4608-91F1-D3B699E47B8A}" type="presOf" srcId="{AAE2BA49-8B28-4EC0-B6F3-931D41207296}" destId="{BC2FDCF9-79B7-4644-BEA8-8CE2F4FBCF73}" srcOrd="0" destOrd="8" presId="urn:microsoft.com/office/officeart/2005/8/layout/hList1"/>
    <dgm:cxn modelId="{B8AEDC53-1605-4D78-A42F-A5EDC9A44238}" type="presOf" srcId="{214148D5-353C-4320-A39E-FFD3785A0435}" destId="{BC2FDCF9-79B7-4644-BEA8-8CE2F4FBCF73}" srcOrd="0" destOrd="6" presId="urn:microsoft.com/office/officeart/2005/8/layout/hList1"/>
    <dgm:cxn modelId="{C55FE788-B233-4DD5-802B-F371D4FF8E66}" srcId="{2D6B99F3-6E26-4AD5-BAC5-D2D272C60910}" destId="{56D0C59B-5BCB-410C-87F0-F37FCA302F2D}" srcOrd="5" destOrd="0" parTransId="{5B39FCA6-5F6B-47AF-9738-A8AED9C5F4F9}" sibTransId="{4712DE1B-1309-459E-ABE6-875DCD157739}"/>
    <dgm:cxn modelId="{CFD6D49D-DC11-446A-BE5C-34836CB859AC}" type="presOf" srcId="{6BB590A7-C3A4-423B-AA80-D70B0F2875CC}" destId="{BC2FDCF9-79B7-4644-BEA8-8CE2F4FBCF73}" srcOrd="0" destOrd="0" presId="urn:microsoft.com/office/officeart/2005/8/layout/hList1"/>
    <dgm:cxn modelId="{3BDF01AD-D0C0-413E-A5B9-8FBAE04447FF}" srcId="{2D6B99F3-6E26-4AD5-BAC5-D2D272C60910}" destId="{AAE2BA49-8B28-4EC0-B6F3-931D41207296}" srcOrd="8" destOrd="0" parTransId="{A72C6573-601B-4541-B008-DAA518A76DC7}" sibTransId="{19688086-D068-4E56-86FA-B0A8CF9A0A9C}"/>
    <dgm:cxn modelId="{3D2ED0BD-848E-46AF-ACD0-1AF2B10ECD75}" srcId="{2D6B99F3-6E26-4AD5-BAC5-D2D272C60910}" destId="{214148D5-353C-4320-A39E-FFD3785A0435}" srcOrd="6" destOrd="0" parTransId="{68597B39-2655-4321-AB3F-54A41483591D}" sibTransId="{A721656B-B75A-423B-98C7-B9999A341B67}"/>
    <dgm:cxn modelId="{1ED39CC1-9500-4B22-94FD-02B624D8C59E}" srcId="{2D6B99F3-6E26-4AD5-BAC5-D2D272C60910}" destId="{EB36A7AF-8314-458D-B145-E6075A0B7D10}" srcOrd="7" destOrd="0" parTransId="{5B7C817C-3D0A-4901-9E70-298ED471E44C}" sibTransId="{A9466DF4-2999-497C-9D69-0F22CD30F123}"/>
    <dgm:cxn modelId="{858CBBC5-143C-4807-82C8-89DA5E8A8F20}" type="presOf" srcId="{32559DFB-FEE3-4ADE-9AB0-FCCA0A1F8D93}" destId="{A26E7DAF-36CF-4540-A5C0-F4D99376EE04}" srcOrd="0" destOrd="0" presId="urn:microsoft.com/office/officeart/2005/8/layout/hList1"/>
    <dgm:cxn modelId="{E54630CD-B266-4607-BB98-0C3AD140585F}" srcId="{2D6B99F3-6E26-4AD5-BAC5-D2D272C60910}" destId="{525F0337-A8DB-4D68-B574-1E963F907516}" srcOrd="1" destOrd="0" parTransId="{F6419A7C-3049-40B4-BB34-D0D6A4F9F320}" sibTransId="{1E446BE6-5641-410D-B879-A25544931CB4}"/>
    <dgm:cxn modelId="{F8CE4DE4-7B1C-4D84-8CFA-0C0CEBDC2913}" srcId="{2D6B99F3-6E26-4AD5-BAC5-D2D272C60910}" destId="{6BB590A7-C3A4-423B-AA80-D70B0F2875CC}" srcOrd="0" destOrd="0" parTransId="{E7A19338-710F-44CB-B201-C71593BEAF92}" sibTransId="{7879687A-5C7B-4D92-A2C1-03EE2DD6B85A}"/>
    <dgm:cxn modelId="{EE41DFE8-ECA8-42AC-B8F5-198619A53608}" type="presOf" srcId="{56D0C59B-5BCB-410C-87F0-F37FCA302F2D}" destId="{BC2FDCF9-79B7-4644-BEA8-8CE2F4FBCF73}" srcOrd="0" destOrd="5" presId="urn:microsoft.com/office/officeart/2005/8/layout/hList1"/>
    <dgm:cxn modelId="{33A2CEEE-5BB4-4B30-A0FB-A8877D1FDBB8}" type="presParOf" srcId="{A26E7DAF-36CF-4540-A5C0-F4D99376EE04}" destId="{2AB4A5F5-4382-41DF-A5A6-78F18AE4E6F0}" srcOrd="0" destOrd="0" presId="urn:microsoft.com/office/officeart/2005/8/layout/hList1"/>
    <dgm:cxn modelId="{8A45742D-01A8-4E2B-97EF-4736D2687345}" type="presParOf" srcId="{2AB4A5F5-4382-41DF-A5A6-78F18AE4E6F0}" destId="{6148E63C-15DC-4158-B943-5C56236801C2}" srcOrd="0" destOrd="0" presId="urn:microsoft.com/office/officeart/2005/8/layout/hList1"/>
    <dgm:cxn modelId="{21782857-B871-4351-9EB5-BD06168E7D3A}" type="presParOf" srcId="{2AB4A5F5-4382-41DF-A5A6-78F18AE4E6F0}" destId="{BC2FDCF9-79B7-4644-BEA8-8CE2F4FBCF7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12FB6DB-1CDC-43FF-AC51-A0F584D7416C}" type="doc">
      <dgm:prSet loTypeId="urn:microsoft.com/office/officeart/2005/8/layout/bList2" loCatId="list" qsTypeId="urn:microsoft.com/office/officeart/2005/8/quickstyle/simple3" qsCatId="simple" csTypeId="urn:microsoft.com/office/officeart/2005/8/colors/accent1_2" csCatId="accent1" phldr="1"/>
      <dgm:spPr/>
    </dgm:pt>
    <dgm:pt modelId="{E28464CC-1351-41DA-94E0-27DB065711CC}">
      <dgm:prSet phldrT="[Текст]"/>
      <dgm:spPr/>
      <dgm:t>
        <a:bodyPr/>
        <a:lstStyle/>
        <a:p>
          <a:pPr algn="ctr"/>
          <a:r>
            <a:rPr lang="en-US" b="1" dirty="0" err="1">
              <a:latin typeface="Times New Roman" panose="02020603050405020304" pitchFamily="18" charset="0"/>
              <a:cs typeface="Times New Roman" panose="02020603050405020304" pitchFamily="18" charset="0"/>
            </a:rPr>
            <a:t>kirish</a:t>
          </a:r>
          <a:endParaRPr lang="ru-RU" dirty="0">
            <a:latin typeface="Times New Roman" panose="02020603050405020304" pitchFamily="18" charset="0"/>
            <a:cs typeface="Times New Roman" panose="02020603050405020304" pitchFamily="18" charset="0"/>
          </a:endParaRPr>
        </a:p>
      </dgm:t>
    </dgm:pt>
    <dgm:pt modelId="{DDCA46F0-936F-43D3-ADF3-80D51010193B}" type="parTrans" cxnId="{11B373EA-7E78-4C5B-A599-CFEE86218673}">
      <dgm:prSet/>
      <dgm:spPr/>
      <dgm:t>
        <a:bodyPr/>
        <a:lstStyle/>
        <a:p>
          <a:pPr algn="ctr"/>
          <a:endParaRPr lang="ru-RU">
            <a:latin typeface="Times New Roman" panose="02020603050405020304" pitchFamily="18" charset="0"/>
            <a:cs typeface="Times New Roman" panose="02020603050405020304" pitchFamily="18" charset="0"/>
          </a:endParaRPr>
        </a:p>
      </dgm:t>
    </dgm:pt>
    <dgm:pt modelId="{57419F79-D1E2-43F3-8945-33E3BB913065}" type="sibTrans" cxnId="{11B373EA-7E78-4C5B-A599-CFEE86218673}">
      <dgm:prSet/>
      <dgm:spPr/>
      <dgm:t>
        <a:bodyPr/>
        <a:lstStyle/>
        <a:p>
          <a:pPr algn="ctr"/>
          <a:endParaRPr lang="ru-RU">
            <a:latin typeface="Times New Roman" panose="02020603050405020304" pitchFamily="18" charset="0"/>
            <a:cs typeface="Times New Roman" panose="02020603050405020304" pitchFamily="18" charset="0"/>
          </a:endParaRPr>
        </a:p>
      </dgm:t>
    </dgm:pt>
    <dgm:pt modelId="{C1807856-3FF0-4DEF-8BB0-D890A31962B6}">
      <dgm:prSet phldrT="[Текст]"/>
      <dgm:spPr/>
      <dgm:t>
        <a:bodyPr/>
        <a:lstStyle/>
        <a:p>
          <a:pPr algn="ctr"/>
          <a:r>
            <a:rPr lang="en-US" b="1" dirty="0" err="1">
              <a:latin typeface="Times New Roman" panose="02020603050405020304" pitchFamily="18" charset="0"/>
              <a:cs typeface="Times New Roman" panose="02020603050405020304" pitchFamily="18" charset="0"/>
            </a:rPr>
            <a:t>asosiy</a:t>
          </a:r>
          <a:endParaRPr lang="ru-RU" dirty="0">
            <a:latin typeface="Times New Roman" panose="02020603050405020304" pitchFamily="18" charset="0"/>
            <a:cs typeface="Times New Roman" panose="02020603050405020304" pitchFamily="18" charset="0"/>
          </a:endParaRPr>
        </a:p>
      </dgm:t>
    </dgm:pt>
    <dgm:pt modelId="{B11DBD1A-DAEC-4DFC-BA08-8AEB2F4E6767}" type="parTrans" cxnId="{B3FEBD0E-B711-410E-B95B-098B751CBC79}">
      <dgm:prSet/>
      <dgm:spPr/>
      <dgm:t>
        <a:bodyPr/>
        <a:lstStyle/>
        <a:p>
          <a:pPr algn="ctr"/>
          <a:endParaRPr lang="ru-RU">
            <a:latin typeface="Times New Roman" panose="02020603050405020304" pitchFamily="18" charset="0"/>
            <a:cs typeface="Times New Roman" panose="02020603050405020304" pitchFamily="18" charset="0"/>
          </a:endParaRPr>
        </a:p>
      </dgm:t>
    </dgm:pt>
    <dgm:pt modelId="{D8EF88FD-E983-4071-9AB6-34F9C71B473F}" type="sibTrans" cxnId="{B3FEBD0E-B711-410E-B95B-098B751CBC79}">
      <dgm:prSet/>
      <dgm:spPr/>
      <dgm:t>
        <a:bodyPr/>
        <a:lstStyle/>
        <a:p>
          <a:pPr algn="ctr"/>
          <a:endParaRPr lang="ru-RU">
            <a:latin typeface="Times New Roman" panose="02020603050405020304" pitchFamily="18" charset="0"/>
            <a:cs typeface="Times New Roman" panose="02020603050405020304" pitchFamily="18" charset="0"/>
          </a:endParaRPr>
        </a:p>
      </dgm:t>
    </dgm:pt>
    <dgm:pt modelId="{8F460A9A-E46B-4FAC-975F-3B15966CB22A}">
      <dgm:prSet phldrT="[Текст]"/>
      <dgm:spPr/>
      <dgm:t>
        <a:bodyPr/>
        <a:lstStyle/>
        <a:p>
          <a:pPr algn="ctr"/>
          <a:r>
            <a:rPr lang="en-US" b="1" dirty="0" err="1">
              <a:latin typeface="Times New Roman" panose="02020603050405020304" pitchFamily="18" charset="0"/>
              <a:cs typeface="Times New Roman" panose="02020603050405020304" pitchFamily="18" charset="0"/>
            </a:rPr>
            <a:t>yakuniy</a:t>
          </a:r>
          <a:endParaRPr lang="ru-RU" dirty="0">
            <a:latin typeface="Times New Roman" panose="02020603050405020304" pitchFamily="18" charset="0"/>
            <a:cs typeface="Times New Roman" panose="02020603050405020304" pitchFamily="18" charset="0"/>
          </a:endParaRPr>
        </a:p>
      </dgm:t>
    </dgm:pt>
    <dgm:pt modelId="{7DBC4824-A7F0-4526-8A07-4ACBE0FFF5B2}" type="parTrans" cxnId="{660CFDA2-EED0-42F0-81E5-510C07FE6AB4}">
      <dgm:prSet/>
      <dgm:spPr/>
      <dgm:t>
        <a:bodyPr/>
        <a:lstStyle/>
        <a:p>
          <a:pPr algn="ctr"/>
          <a:endParaRPr lang="ru-RU">
            <a:latin typeface="Times New Roman" panose="02020603050405020304" pitchFamily="18" charset="0"/>
            <a:cs typeface="Times New Roman" panose="02020603050405020304" pitchFamily="18" charset="0"/>
          </a:endParaRPr>
        </a:p>
      </dgm:t>
    </dgm:pt>
    <dgm:pt modelId="{EB5DEEDD-0ED2-440A-BDAF-BF78B4BBB833}" type="sibTrans" cxnId="{660CFDA2-EED0-42F0-81E5-510C07FE6AB4}">
      <dgm:prSet/>
      <dgm:spPr/>
      <dgm:t>
        <a:bodyPr/>
        <a:lstStyle/>
        <a:p>
          <a:pPr algn="ctr"/>
          <a:endParaRPr lang="ru-RU">
            <a:latin typeface="Times New Roman" panose="02020603050405020304" pitchFamily="18" charset="0"/>
            <a:cs typeface="Times New Roman" panose="02020603050405020304" pitchFamily="18" charset="0"/>
          </a:endParaRPr>
        </a:p>
      </dgm:t>
    </dgm:pt>
    <dgm:pt modelId="{479DB429-90AF-4CED-9E40-8AA661F681C0}" type="pres">
      <dgm:prSet presAssocID="{E12FB6DB-1CDC-43FF-AC51-A0F584D7416C}" presName="diagram" presStyleCnt="0">
        <dgm:presLayoutVars>
          <dgm:dir/>
          <dgm:animLvl val="lvl"/>
          <dgm:resizeHandles val="exact"/>
        </dgm:presLayoutVars>
      </dgm:prSet>
      <dgm:spPr/>
    </dgm:pt>
    <dgm:pt modelId="{2A52D002-AD1A-45C2-AF24-5C9899D2EAF0}" type="pres">
      <dgm:prSet presAssocID="{E28464CC-1351-41DA-94E0-27DB065711CC}" presName="compNode" presStyleCnt="0"/>
      <dgm:spPr/>
    </dgm:pt>
    <dgm:pt modelId="{98AA132E-7FD9-408D-A2D4-39E99F802E1E}" type="pres">
      <dgm:prSet presAssocID="{E28464CC-1351-41DA-94E0-27DB065711CC}" presName="childRect" presStyleLbl="bgAcc1" presStyleIdx="0" presStyleCnt="3">
        <dgm:presLayoutVars>
          <dgm:bulletEnabled val="1"/>
        </dgm:presLayoutVars>
      </dgm:prSet>
      <dgm:spPr/>
    </dgm:pt>
    <dgm:pt modelId="{A47C95A6-4A7C-44DD-913C-90D24C56FFBA}" type="pres">
      <dgm:prSet presAssocID="{E28464CC-1351-41DA-94E0-27DB065711CC}" presName="parentText" presStyleLbl="node1" presStyleIdx="0" presStyleCnt="0">
        <dgm:presLayoutVars>
          <dgm:chMax val="0"/>
          <dgm:bulletEnabled val="1"/>
        </dgm:presLayoutVars>
      </dgm:prSet>
      <dgm:spPr/>
    </dgm:pt>
    <dgm:pt modelId="{C07B7ACB-662F-4868-BAB5-96985DCDDF70}" type="pres">
      <dgm:prSet presAssocID="{E28464CC-1351-41DA-94E0-27DB065711CC}" presName="parentRect" presStyleLbl="alignNode1" presStyleIdx="0" presStyleCnt="3"/>
      <dgm:spPr/>
    </dgm:pt>
    <dgm:pt modelId="{6CA5E75E-9891-4126-9E93-F0BA585389A8}" type="pres">
      <dgm:prSet presAssocID="{E28464CC-1351-41DA-94E0-27DB065711CC}" presName="adorn" presStyleLbl="fgAccFollowNode1" presStyleIdx="0" presStyleCnt="3"/>
      <dgm:spPr/>
    </dgm:pt>
    <dgm:pt modelId="{FC7CF4A7-872B-47E0-98EC-63574A20A359}" type="pres">
      <dgm:prSet presAssocID="{57419F79-D1E2-43F3-8945-33E3BB913065}" presName="sibTrans" presStyleLbl="sibTrans2D1" presStyleIdx="0" presStyleCnt="0"/>
      <dgm:spPr/>
    </dgm:pt>
    <dgm:pt modelId="{C5A15272-CEFF-4C22-8467-39716DF8107C}" type="pres">
      <dgm:prSet presAssocID="{C1807856-3FF0-4DEF-8BB0-D890A31962B6}" presName="compNode" presStyleCnt="0"/>
      <dgm:spPr/>
    </dgm:pt>
    <dgm:pt modelId="{66532B13-9970-4FD6-A6FA-08B4E10FA0CF}" type="pres">
      <dgm:prSet presAssocID="{C1807856-3FF0-4DEF-8BB0-D890A31962B6}" presName="childRect" presStyleLbl="bgAcc1" presStyleIdx="1" presStyleCnt="3">
        <dgm:presLayoutVars>
          <dgm:bulletEnabled val="1"/>
        </dgm:presLayoutVars>
      </dgm:prSet>
      <dgm:spPr/>
    </dgm:pt>
    <dgm:pt modelId="{9E75A20D-5F3A-490F-B9B0-CB895A00AF26}" type="pres">
      <dgm:prSet presAssocID="{C1807856-3FF0-4DEF-8BB0-D890A31962B6}" presName="parentText" presStyleLbl="node1" presStyleIdx="0" presStyleCnt="0">
        <dgm:presLayoutVars>
          <dgm:chMax val="0"/>
          <dgm:bulletEnabled val="1"/>
        </dgm:presLayoutVars>
      </dgm:prSet>
      <dgm:spPr/>
    </dgm:pt>
    <dgm:pt modelId="{EBF0A964-80F0-468F-8C7F-D2EA7E7EE774}" type="pres">
      <dgm:prSet presAssocID="{C1807856-3FF0-4DEF-8BB0-D890A31962B6}" presName="parentRect" presStyleLbl="alignNode1" presStyleIdx="1" presStyleCnt="3"/>
      <dgm:spPr/>
    </dgm:pt>
    <dgm:pt modelId="{8B183C0C-A314-46D3-8D0E-A72E7B5DC85A}" type="pres">
      <dgm:prSet presAssocID="{C1807856-3FF0-4DEF-8BB0-D890A31962B6}" presName="adorn" presStyleLbl="fgAccFollowNode1" presStyleIdx="1" presStyleCnt="3"/>
      <dgm:spPr/>
    </dgm:pt>
    <dgm:pt modelId="{8EF15011-B193-451F-897F-EF165469BC87}" type="pres">
      <dgm:prSet presAssocID="{D8EF88FD-E983-4071-9AB6-34F9C71B473F}" presName="sibTrans" presStyleLbl="sibTrans2D1" presStyleIdx="0" presStyleCnt="0"/>
      <dgm:spPr/>
    </dgm:pt>
    <dgm:pt modelId="{328655E6-90F2-4F64-A1D3-1E5503B1C4AF}" type="pres">
      <dgm:prSet presAssocID="{8F460A9A-E46B-4FAC-975F-3B15966CB22A}" presName="compNode" presStyleCnt="0"/>
      <dgm:spPr/>
    </dgm:pt>
    <dgm:pt modelId="{CE71F0D9-9502-4D47-AB0A-07E7D2184038}" type="pres">
      <dgm:prSet presAssocID="{8F460A9A-E46B-4FAC-975F-3B15966CB22A}" presName="childRect" presStyleLbl="bgAcc1" presStyleIdx="2" presStyleCnt="3">
        <dgm:presLayoutVars>
          <dgm:bulletEnabled val="1"/>
        </dgm:presLayoutVars>
      </dgm:prSet>
      <dgm:spPr/>
    </dgm:pt>
    <dgm:pt modelId="{57FE4643-4BDA-4711-B5A5-190E727DBB31}" type="pres">
      <dgm:prSet presAssocID="{8F460A9A-E46B-4FAC-975F-3B15966CB22A}" presName="parentText" presStyleLbl="node1" presStyleIdx="0" presStyleCnt="0">
        <dgm:presLayoutVars>
          <dgm:chMax val="0"/>
          <dgm:bulletEnabled val="1"/>
        </dgm:presLayoutVars>
      </dgm:prSet>
      <dgm:spPr/>
    </dgm:pt>
    <dgm:pt modelId="{2E1DE224-FB2F-4A50-8FB5-64DA65A24B71}" type="pres">
      <dgm:prSet presAssocID="{8F460A9A-E46B-4FAC-975F-3B15966CB22A}" presName="parentRect" presStyleLbl="alignNode1" presStyleIdx="2" presStyleCnt="3"/>
      <dgm:spPr/>
    </dgm:pt>
    <dgm:pt modelId="{CE818687-CC9F-4BE5-BB24-2F78B5FC2636}" type="pres">
      <dgm:prSet presAssocID="{8F460A9A-E46B-4FAC-975F-3B15966CB22A}" presName="adorn" presStyleLbl="fgAccFollowNode1" presStyleIdx="2" presStyleCnt="3"/>
      <dgm:spPr/>
    </dgm:pt>
  </dgm:ptLst>
  <dgm:cxnLst>
    <dgm:cxn modelId="{42F41606-A4BF-4F90-BAE0-2F1CBBCF49B2}" type="presOf" srcId="{E12FB6DB-1CDC-43FF-AC51-A0F584D7416C}" destId="{479DB429-90AF-4CED-9E40-8AA661F681C0}" srcOrd="0" destOrd="0" presId="urn:microsoft.com/office/officeart/2005/8/layout/bList2"/>
    <dgm:cxn modelId="{B3FEBD0E-B711-410E-B95B-098B751CBC79}" srcId="{E12FB6DB-1CDC-43FF-AC51-A0F584D7416C}" destId="{C1807856-3FF0-4DEF-8BB0-D890A31962B6}" srcOrd="1" destOrd="0" parTransId="{B11DBD1A-DAEC-4DFC-BA08-8AEB2F4E6767}" sibTransId="{D8EF88FD-E983-4071-9AB6-34F9C71B473F}"/>
    <dgm:cxn modelId="{B7969711-D39A-4B1B-8015-EA183029853C}" type="presOf" srcId="{D8EF88FD-E983-4071-9AB6-34F9C71B473F}" destId="{8EF15011-B193-451F-897F-EF165469BC87}" srcOrd="0" destOrd="0" presId="urn:microsoft.com/office/officeart/2005/8/layout/bList2"/>
    <dgm:cxn modelId="{49D04B19-1FB3-45C4-94FD-7188B440E6D1}" type="presOf" srcId="{8F460A9A-E46B-4FAC-975F-3B15966CB22A}" destId="{2E1DE224-FB2F-4A50-8FB5-64DA65A24B71}" srcOrd="1" destOrd="0" presId="urn:microsoft.com/office/officeart/2005/8/layout/bList2"/>
    <dgm:cxn modelId="{7CA64768-16FF-4A30-B28F-F5F912EACD16}" type="presOf" srcId="{C1807856-3FF0-4DEF-8BB0-D890A31962B6}" destId="{9E75A20D-5F3A-490F-B9B0-CB895A00AF26}" srcOrd="0" destOrd="0" presId="urn:microsoft.com/office/officeart/2005/8/layout/bList2"/>
    <dgm:cxn modelId="{BA0B417E-383C-45FB-A74F-B3174CFA1F81}" type="presOf" srcId="{C1807856-3FF0-4DEF-8BB0-D890A31962B6}" destId="{EBF0A964-80F0-468F-8C7F-D2EA7E7EE774}" srcOrd="1" destOrd="0" presId="urn:microsoft.com/office/officeart/2005/8/layout/bList2"/>
    <dgm:cxn modelId="{45E5DB9B-79D6-46E2-BA37-700627AF39CC}" type="presOf" srcId="{57419F79-D1E2-43F3-8945-33E3BB913065}" destId="{FC7CF4A7-872B-47E0-98EC-63574A20A359}" srcOrd="0" destOrd="0" presId="urn:microsoft.com/office/officeart/2005/8/layout/bList2"/>
    <dgm:cxn modelId="{660CFDA2-EED0-42F0-81E5-510C07FE6AB4}" srcId="{E12FB6DB-1CDC-43FF-AC51-A0F584D7416C}" destId="{8F460A9A-E46B-4FAC-975F-3B15966CB22A}" srcOrd="2" destOrd="0" parTransId="{7DBC4824-A7F0-4526-8A07-4ACBE0FFF5B2}" sibTransId="{EB5DEEDD-0ED2-440A-BDAF-BF78B4BBB833}"/>
    <dgm:cxn modelId="{E87020D6-408D-491E-BF03-5F4B22DE57E5}" type="presOf" srcId="{E28464CC-1351-41DA-94E0-27DB065711CC}" destId="{C07B7ACB-662F-4868-BAB5-96985DCDDF70}" srcOrd="1" destOrd="0" presId="urn:microsoft.com/office/officeart/2005/8/layout/bList2"/>
    <dgm:cxn modelId="{11B373EA-7E78-4C5B-A599-CFEE86218673}" srcId="{E12FB6DB-1CDC-43FF-AC51-A0F584D7416C}" destId="{E28464CC-1351-41DA-94E0-27DB065711CC}" srcOrd="0" destOrd="0" parTransId="{DDCA46F0-936F-43D3-ADF3-80D51010193B}" sibTransId="{57419F79-D1E2-43F3-8945-33E3BB913065}"/>
    <dgm:cxn modelId="{6D7B06F6-BFDE-48A9-870C-80EF09ABF5C5}" type="presOf" srcId="{8F460A9A-E46B-4FAC-975F-3B15966CB22A}" destId="{57FE4643-4BDA-4711-B5A5-190E727DBB31}" srcOrd="0" destOrd="0" presId="urn:microsoft.com/office/officeart/2005/8/layout/bList2"/>
    <dgm:cxn modelId="{37B9CCF8-1EFE-4C0C-9487-8E72936167ED}" type="presOf" srcId="{E28464CC-1351-41DA-94E0-27DB065711CC}" destId="{A47C95A6-4A7C-44DD-913C-90D24C56FFBA}" srcOrd="0" destOrd="0" presId="urn:microsoft.com/office/officeart/2005/8/layout/bList2"/>
    <dgm:cxn modelId="{71CD69A0-14BA-40AB-8C74-65E918F9AC35}" type="presParOf" srcId="{479DB429-90AF-4CED-9E40-8AA661F681C0}" destId="{2A52D002-AD1A-45C2-AF24-5C9899D2EAF0}" srcOrd="0" destOrd="0" presId="urn:microsoft.com/office/officeart/2005/8/layout/bList2"/>
    <dgm:cxn modelId="{55B1153F-7D03-4BC3-B7F2-6559D37A4501}" type="presParOf" srcId="{2A52D002-AD1A-45C2-AF24-5C9899D2EAF0}" destId="{98AA132E-7FD9-408D-A2D4-39E99F802E1E}" srcOrd="0" destOrd="0" presId="urn:microsoft.com/office/officeart/2005/8/layout/bList2"/>
    <dgm:cxn modelId="{F650CCCD-3337-47E4-88FE-478F7E934856}" type="presParOf" srcId="{2A52D002-AD1A-45C2-AF24-5C9899D2EAF0}" destId="{A47C95A6-4A7C-44DD-913C-90D24C56FFBA}" srcOrd="1" destOrd="0" presId="urn:microsoft.com/office/officeart/2005/8/layout/bList2"/>
    <dgm:cxn modelId="{D2A202B2-DD6B-4386-849D-DE79804BC17F}" type="presParOf" srcId="{2A52D002-AD1A-45C2-AF24-5C9899D2EAF0}" destId="{C07B7ACB-662F-4868-BAB5-96985DCDDF70}" srcOrd="2" destOrd="0" presId="urn:microsoft.com/office/officeart/2005/8/layout/bList2"/>
    <dgm:cxn modelId="{5C69F875-8C9C-4208-9810-91232CEF5A6D}" type="presParOf" srcId="{2A52D002-AD1A-45C2-AF24-5C9899D2EAF0}" destId="{6CA5E75E-9891-4126-9E93-F0BA585389A8}" srcOrd="3" destOrd="0" presId="urn:microsoft.com/office/officeart/2005/8/layout/bList2"/>
    <dgm:cxn modelId="{9409159A-7EA4-4F6D-852B-25CB88E2CF3D}" type="presParOf" srcId="{479DB429-90AF-4CED-9E40-8AA661F681C0}" destId="{FC7CF4A7-872B-47E0-98EC-63574A20A359}" srcOrd="1" destOrd="0" presId="urn:microsoft.com/office/officeart/2005/8/layout/bList2"/>
    <dgm:cxn modelId="{3AEF626D-3734-4EE6-A651-1522599985DE}" type="presParOf" srcId="{479DB429-90AF-4CED-9E40-8AA661F681C0}" destId="{C5A15272-CEFF-4C22-8467-39716DF8107C}" srcOrd="2" destOrd="0" presId="urn:microsoft.com/office/officeart/2005/8/layout/bList2"/>
    <dgm:cxn modelId="{92DF1942-9D8C-44EC-86C6-8210055EA153}" type="presParOf" srcId="{C5A15272-CEFF-4C22-8467-39716DF8107C}" destId="{66532B13-9970-4FD6-A6FA-08B4E10FA0CF}" srcOrd="0" destOrd="0" presId="urn:microsoft.com/office/officeart/2005/8/layout/bList2"/>
    <dgm:cxn modelId="{EEC1F40A-FB3E-4516-ABC8-4CEA48E1AF5E}" type="presParOf" srcId="{C5A15272-CEFF-4C22-8467-39716DF8107C}" destId="{9E75A20D-5F3A-490F-B9B0-CB895A00AF26}" srcOrd="1" destOrd="0" presId="urn:microsoft.com/office/officeart/2005/8/layout/bList2"/>
    <dgm:cxn modelId="{481F11C1-BBAF-4EFC-841D-1076CD464311}" type="presParOf" srcId="{C5A15272-CEFF-4C22-8467-39716DF8107C}" destId="{EBF0A964-80F0-468F-8C7F-D2EA7E7EE774}" srcOrd="2" destOrd="0" presId="urn:microsoft.com/office/officeart/2005/8/layout/bList2"/>
    <dgm:cxn modelId="{DC7AE47A-DCC0-452C-AB02-526869333A99}" type="presParOf" srcId="{C5A15272-CEFF-4C22-8467-39716DF8107C}" destId="{8B183C0C-A314-46D3-8D0E-A72E7B5DC85A}" srcOrd="3" destOrd="0" presId="urn:microsoft.com/office/officeart/2005/8/layout/bList2"/>
    <dgm:cxn modelId="{09833C17-2943-4D0D-9DFC-5010225132D3}" type="presParOf" srcId="{479DB429-90AF-4CED-9E40-8AA661F681C0}" destId="{8EF15011-B193-451F-897F-EF165469BC87}" srcOrd="3" destOrd="0" presId="urn:microsoft.com/office/officeart/2005/8/layout/bList2"/>
    <dgm:cxn modelId="{9900F69B-66BF-4A2D-8C14-FB7AAA83D836}" type="presParOf" srcId="{479DB429-90AF-4CED-9E40-8AA661F681C0}" destId="{328655E6-90F2-4F64-A1D3-1E5503B1C4AF}" srcOrd="4" destOrd="0" presId="urn:microsoft.com/office/officeart/2005/8/layout/bList2"/>
    <dgm:cxn modelId="{BFBC4F9E-CD1B-4EA9-A4C2-690AE1514EB0}" type="presParOf" srcId="{328655E6-90F2-4F64-A1D3-1E5503B1C4AF}" destId="{CE71F0D9-9502-4D47-AB0A-07E7D2184038}" srcOrd="0" destOrd="0" presId="urn:microsoft.com/office/officeart/2005/8/layout/bList2"/>
    <dgm:cxn modelId="{D5373880-09C3-4212-B216-4FE412C3CFE4}" type="presParOf" srcId="{328655E6-90F2-4F64-A1D3-1E5503B1C4AF}" destId="{57FE4643-4BDA-4711-B5A5-190E727DBB31}" srcOrd="1" destOrd="0" presId="urn:microsoft.com/office/officeart/2005/8/layout/bList2"/>
    <dgm:cxn modelId="{6FD5EB9B-3D87-4062-A42D-01FDF40588A4}" type="presParOf" srcId="{328655E6-90F2-4F64-A1D3-1E5503B1C4AF}" destId="{2E1DE224-FB2F-4A50-8FB5-64DA65A24B71}" srcOrd="2" destOrd="0" presId="urn:microsoft.com/office/officeart/2005/8/layout/bList2"/>
    <dgm:cxn modelId="{FA450553-E672-46EC-A01F-359E9474F70E}" type="presParOf" srcId="{328655E6-90F2-4F64-A1D3-1E5503B1C4AF}" destId="{CE818687-CC9F-4BE5-BB24-2F78B5FC2636}"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9C83BFCB-4C87-43AB-9751-AF82B37EA01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D30E9721-3AF0-4F6E-B37E-38F495A20260}">
      <dgm:prSet phldrT="[Текст]"/>
      <dgm:spPr/>
      <dgm:t>
        <a:bodyPr/>
        <a:lstStyle/>
        <a:p>
          <a:pPr algn="just"/>
          <a:r>
            <a:rPr lang="en-US" b="1" dirty="0" err="1">
              <a:latin typeface="Times New Roman" panose="02020603050405020304" pitchFamily="18" charset="0"/>
              <a:cs typeface="Times New Roman" panose="02020603050405020304" pitchFamily="18" charset="0"/>
            </a:rPr>
            <a:t>Ilmiy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maqola</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qo'llash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tadqiqotdir</a:t>
          </a:r>
          <a:endParaRPr lang="ru-RU" dirty="0">
            <a:latin typeface="Times New Roman" panose="02020603050405020304" pitchFamily="18" charset="0"/>
            <a:cs typeface="Times New Roman" panose="02020603050405020304" pitchFamily="18" charset="0"/>
          </a:endParaRPr>
        </a:p>
      </dgm:t>
    </dgm:pt>
    <dgm:pt modelId="{4BEAA727-1D1B-4C12-957E-7695F802DBCB}" type="parTrans" cxnId="{9707926A-4055-4F41-AE7D-6B18210D8B00}">
      <dgm:prSet/>
      <dgm:spPr/>
      <dgm:t>
        <a:bodyPr/>
        <a:lstStyle/>
        <a:p>
          <a:pPr algn="just"/>
          <a:endParaRPr lang="ru-RU">
            <a:latin typeface="Times New Roman" panose="02020603050405020304" pitchFamily="18" charset="0"/>
            <a:cs typeface="Times New Roman" panose="02020603050405020304" pitchFamily="18" charset="0"/>
          </a:endParaRPr>
        </a:p>
      </dgm:t>
    </dgm:pt>
    <dgm:pt modelId="{5AEEFF1C-C832-43B4-9BEB-E42E07C217DD}" type="sibTrans" cxnId="{9707926A-4055-4F41-AE7D-6B18210D8B00}">
      <dgm:prSet/>
      <dgm:spPr/>
      <dgm:t>
        <a:bodyPr/>
        <a:lstStyle/>
        <a:p>
          <a:pPr algn="just"/>
          <a:endParaRPr lang="ru-RU">
            <a:latin typeface="Times New Roman" panose="02020603050405020304" pitchFamily="18" charset="0"/>
            <a:cs typeface="Times New Roman" panose="02020603050405020304" pitchFamily="18" charset="0"/>
          </a:endParaRPr>
        </a:p>
      </dgm:t>
    </dgm:pt>
    <dgm:pt modelId="{11D5DDD8-C529-4131-9621-2AB94B35F58C}">
      <dgm:prSet phldrT="[Текст]"/>
      <dgm:spPr/>
      <dgm:t>
        <a:bodyPr/>
        <a:lstStyle/>
        <a:p>
          <a:pPr algn="just"/>
          <a:r>
            <a:rPr lang="en-US" dirty="0" err="1">
              <a:latin typeface="Times New Roman" panose="02020603050405020304" pitchFamily="18" charset="0"/>
              <a:cs typeface="Times New Roman" panose="02020603050405020304" pitchFamily="18" charset="0"/>
            </a:rPr>
            <a:t>Unda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dolzarbligi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tasvirlangan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B9A17E73-BC2D-44CF-BCF7-2BB671EEBF88}" type="parTrans" cxnId="{544DB197-FEFE-4235-B173-97617552F9C8}">
      <dgm:prSet/>
      <dgm:spPr/>
      <dgm:t>
        <a:bodyPr/>
        <a:lstStyle/>
        <a:p>
          <a:pPr algn="just"/>
          <a:endParaRPr lang="ru-RU">
            <a:latin typeface="Times New Roman" panose="02020603050405020304" pitchFamily="18" charset="0"/>
            <a:cs typeface="Times New Roman" panose="02020603050405020304" pitchFamily="18" charset="0"/>
          </a:endParaRPr>
        </a:p>
      </dgm:t>
    </dgm:pt>
    <dgm:pt modelId="{4F4F3543-7664-4DCB-9927-89991A89C14B}" type="sibTrans" cxnId="{544DB197-FEFE-4235-B173-97617552F9C8}">
      <dgm:prSet/>
      <dgm:spPr/>
      <dgm:t>
        <a:bodyPr/>
        <a:lstStyle/>
        <a:p>
          <a:pPr algn="just"/>
          <a:endParaRPr lang="ru-RU">
            <a:latin typeface="Times New Roman" panose="02020603050405020304" pitchFamily="18" charset="0"/>
            <a:cs typeface="Times New Roman" panose="02020603050405020304" pitchFamily="18" charset="0"/>
          </a:endParaRPr>
        </a:p>
      </dgm:t>
    </dgm:pt>
    <dgm:pt modelId="{11A86102-BB5B-4450-A28E-6DF1573D2258}">
      <dgm:prSet phldrT="[Текст]"/>
      <dgm:spPr/>
      <dgm:t>
        <a:bodyPr/>
        <a:lstStyle/>
        <a:p>
          <a:pPr algn="just"/>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maqola</a:t>
          </a:r>
          <a:r>
            <a:rPr lang="en-US"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muallif</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o'z</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ishlarini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sarhisob</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qiladigan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nashrdir</a:t>
          </a:r>
          <a:endParaRPr lang="ru-RU" dirty="0">
            <a:latin typeface="Times New Roman" panose="02020603050405020304" pitchFamily="18" charset="0"/>
            <a:cs typeface="Times New Roman" panose="02020603050405020304" pitchFamily="18" charset="0"/>
          </a:endParaRPr>
        </a:p>
      </dgm:t>
    </dgm:pt>
    <dgm:pt modelId="{DBD9A093-053B-4C6A-B5A0-156FD67C22A1}" type="parTrans" cxnId="{06802769-5702-40A7-A127-032D7F132B43}">
      <dgm:prSet/>
      <dgm:spPr/>
      <dgm:t>
        <a:bodyPr/>
        <a:lstStyle/>
        <a:p>
          <a:pPr algn="just"/>
          <a:endParaRPr lang="ru-RU">
            <a:latin typeface="Times New Roman" panose="02020603050405020304" pitchFamily="18" charset="0"/>
            <a:cs typeface="Times New Roman" panose="02020603050405020304" pitchFamily="18" charset="0"/>
          </a:endParaRPr>
        </a:p>
      </dgm:t>
    </dgm:pt>
    <dgm:pt modelId="{2EB5CDEA-F888-479E-9C88-76836E5151E9}" type="sibTrans" cxnId="{06802769-5702-40A7-A127-032D7F132B43}">
      <dgm:prSet/>
      <dgm:spPr/>
      <dgm:t>
        <a:bodyPr/>
        <a:lstStyle/>
        <a:p>
          <a:pPr algn="just"/>
          <a:endParaRPr lang="ru-RU">
            <a:latin typeface="Times New Roman" panose="02020603050405020304" pitchFamily="18" charset="0"/>
            <a:cs typeface="Times New Roman" panose="02020603050405020304" pitchFamily="18" charset="0"/>
          </a:endParaRPr>
        </a:p>
      </dgm:t>
    </dgm:pt>
    <dgm:pt modelId="{F447E8DB-8F25-4C4B-939D-EEC0AABB9C7D}">
      <dgm:prSet phldrT="[Текст]"/>
      <dgm:spPr/>
      <dgm:t>
        <a:bodyPr/>
        <a:lstStyle/>
        <a:p>
          <a:pPr algn="just"/>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maqolalar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yozish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belgilangan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jarayondir</a:t>
          </a:r>
          <a:endParaRPr lang="ru-RU" dirty="0">
            <a:latin typeface="Times New Roman" panose="02020603050405020304" pitchFamily="18" charset="0"/>
            <a:cs typeface="Times New Roman" panose="02020603050405020304" pitchFamily="18" charset="0"/>
          </a:endParaRPr>
        </a:p>
      </dgm:t>
    </dgm:pt>
    <dgm:pt modelId="{B6ECF284-00EA-44ED-B9E6-5FA4C350F380}" type="parTrans" cxnId="{67FD64BB-EF6B-46E4-8CE5-472B354813FF}">
      <dgm:prSet/>
      <dgm:spPr/>
      <dgm:t>
        <a:bodyPr/>
        <a:lstStyle/>
        <a:p>
          <a:pPr algn="just"/>
          <a:endParaRPr lang="ru-RU">
            <a:latin typeface="Times New Roman" panose="02020603050405020304" pitchFamily="18" charset="0"/>
            <a:cs typeface="Times New Roman" panose="02020603050405020304" pitchFamily="18" charset="0"/>
          </a:endParaRPr>
        </a:p>
      </dgm:t>
    </dgm:pt>
    <dgm:pt modelId="{4231D453-F032-4C01-AFD5-19E384BBB807}" type="sibTrans" cxnId="{67FD64BB-EF6B-46E4-8CE5-472B354813FF}">
      <dgm:prSet/>
      <dgm:spPr/>
      <dgm:t>
        <a:bodyPr/>
        <a:lstStyle/>
        <a:p>
          <a:pPr algn="just"/>
          <a:endParaRPr lang="ru-RU">
            <a:latin typeface="Times New Roman" panose="02020603050405020304" pitchFamily="18" charset="0"/>
            <a:cs typeface="Times New Roman" panose="02020603050405020304" pitchFamily="18" charset="0"/>
          </a:endParaRPr>
        </a:p>
      </dgm:t>
    </dgm:pt>
    <dgm:pt modelId="{632B402C-FCF6-45BC-A9C4-6B1E95EC6257}" type="pres">
      <dgm:prSet presAssocID="{9C83BFCB-4C87-43AB-9751-AF82B37EA010}" presName="linear" presStyleCnt="0">
        <dgm:presLayoutVars>
          <dgm:animLvl val="lvl"/>
          <dgm:resizeHandles val="exact"/>
        </dgm:presLayoutVars>
      </dgm:prSet>
      <dgm:spPr/>
    </dgm:pt>
    <dgm:pt modelId="{D5D10D04-B8E4-4E05-9AA3-6DCD8FA2141F}" type="pres">
      <dgm:prSet presAssocID="{D30E9721-3AF0-4F6E-B37E-38F495A20260}" presName="parentText" presStyleLbl="node1" presStyleIdx="0" presStyleCnt="2">
        <dgm:presLayoutVars>
          <dgm:chMax val="0"/>
          <dgm:bulletEnabled val="1"/>
        </dgm:presLayoutVars>
      </dgm:prSet>
      <dgm:spPr/>
    </dgm:pt>
    <dgm:pt modelId="{E2CB2100-A52D-48D6-9F49-7A66D14C74FF}" type="pres">
      <dgm:prSet presAssocID="{D30E9721-3AF0-4F6E-B37E-38F495A20260}" presName="childText" presStyleLbl="revTx" presStyleIdx="0" presStyleCnt="2">
        <dgm:presLayoutVars>
          <dgm:bulletEnabled val="1"/>
        </dgm:presLayoutVars>
      </dgm:prSet>
      <dgm:spPr/>
    </dgm:pt>
    <dgm:pt modelId="{66733251-A47B-4F54-83C8-14C4A11C39E4}" type="pres">
      <dgm:prSet presAssocID="{11A86102-BB5B-4450-A28E-6DF1573D2258}" presName="parentText" presStyleLbl="node1" presStyleIdx="1" presStyleCnt="2">
        <dgm:presLayoutVars>
          <dgm:chMax val="0"/>
          <dgm:bulletEnabled val="1"/>
        </dgm:presLayoutVars>
      </dgm:prSet>
      <dgm:spPr/>
    </dgm:pt>
    <dgm:pt modelId="{48544668-7A50-491C-8DAA-D10CAF3DF2D1}" type="pres">
      <dgm:prSet presAssocID="{11A86102-BB5B-4450-A28E-6DF1573D2258}" presName="childText" presStyleLbl="revTx" presStyleIdx="1" presStyleCnt="2">
        <dgm:presLayoutVars>
          <dgm:bulletEnabled val="1"/>
        </dgm:presLayoutVars>
      </dgm:prSet>
      <dgm:spPr/>
    </dgm:pt>
  </dgm:ptLst>
  <dgm:cxnLst>
    <dgm:cxn modelId="{27801E04-213C-4CAC-901E-0607F6DE68FE}" type="presOf" srcId="{11D5DDD8-C529-4131-9621-2AB94B35F58C}" destId="{E2CB2100-A52D-48D6-9F49-7A66D14C74FF}" srcOrd="0" destOrd="0" presId="urn:microsoft.com/office/officeart/2005/8/layout/vList2"/>
    <dgm:cxn modelId="{06802769-5702-40A7-A127-032D7F132B43}" srcId="{9C83BFCB-4C87-43AB-9751-AF82B37EA010}" destId="{11A86102-BB5B-4450-A28E-6DF1573D2258}" srcOrd="1" destOrd="0" parTransId="{DBD9A093-053B-4C6A-B5A0-156FD67C22A1}" sibTransId="{2EB5CDEA-F888-479E-9C88-76836E5151E9}"/>
    <dgm:cxn modelId="{9707926A-4055-4F41-AE7D-6B18210D8B00}" srcId="{9C83BFCB-4C87-43AB-9751-AF82B37EA010}" destId="{D30E9721-3AF0-4F6E-B37E-38F495A20260}" srcOrd="0" destOrd="0" parTransId="{4BEAA727-1D1B-4C12-957E-7695F802DBCB}" sibTransId="{5AEEFF1C-C832-43B4-9BEB-E42E07C217DD}"/>
    <dgm:cxn modelId="{6944DA4A-1BC3-4C21-AFA4-2E586B737597}" type="presOf" srcId="{F447E8DB-8F25-4C4B-939D-EEC0AABB9C7D}" destId="{48544668-7A50-491C-8DAA-D10CAF3DF2D1}" srcOrd="0" destOrd="0" presId="urn:microsoft.com/office/officeart/2005/8/layout/vList2"/>
    <dgm:cxn modelId="{544DB197-FEFE-4235-B173-97617552F9C8}" srcId="{D30E9721-3AF0-4F6E-B37E-38F495A20260}" destId="{11D5DDD8-C529-4131-9621-2AB94B35F58C}" srcOrd="0" destOrd="0" parTransId="{B9A17E73-BC2D-44CF-BCF7-2BB671EEBF88}" sibTransId="{4F4F3543-7664-4DCB-9927-89991A89C14B}"/>
    <dgm:cxn modelId="{67FD64BB-EF6B-46E4-8CE5-472B354813FF}" srcId="{11A86102-BB5B-4450-A28E-6DF1573D2258}" destId="{F447E8DB-8F25-4C4B-939D-EEC0AABB9C7D}" srcOrd="0" destOrd="0" parTransId="{B6ECF284-00EA-44ED-B9E6-5FA4C350F380}" sibTransId="{4231D453-F032-4C01-AFD5-19E384BBB807}"/>
    <dgm:cxn modelId="{98D604C7-BD6B-4C5F-A137-7A2A22C88F8F}" type="presOf" srcId="{9C83BFCB-4C87-43AB-9751-AF82B37EA010}" destId="{632B402C-FCF6-45BC-A9C4-6B1E95EC6257}" srcOrd="0" destOrd="0" presId="urn:microsoft.com/office/officeart/2005/8/layout/vList2"/>
    <dgm:cxn modelId="{D41E50D0-076B-49BE-9F81-5458D77C71A1}" type="presOf" srcId="{11A86102-BB5B-4450-A28E-6DF1573D2258}" destId="{66733251-A47B-4F54-83C8-14C4A11C39E4}" srcOrd="0" destOrd="0" presId="urn:microsoft.com/office/officeart/2005/8/layout/vList2"/>
    <dgm:cxn modelId="{9CFAB0D7-1694-444E-A41A-3632F219D5B5}" type="presOf" srcId="{D30E9721-3AF0-4F6E-B37E-38F495A20260}" destId="{D5D10D04-B8E4-4E05-9AA3-6DCD8FA2141F}" srcOrd="0" destOrd="0" presId="urn:microsoft.com/office/officeart/2005/8/layout/vList2"/>
    <dgm:cxn modelId="{88F935D5-0C7B-44D4-B30D-AF07A7A29DC0}" type="presParOf" srcId="{632B402C-FCF6-45BC-A9C4-6B1E95EC6257}" destId="{D5D10D04-B8E4-4E05-9AA3-6DCD8FA2141F}" srcOrd="0" destOrd="0" presId="urn:microsoft.com/office/officeart/2005/8/layout/vList2"/>
    <dgm:cxn modelId="{29E93BA7-FB14-411B-B7BA-4B1B400310CF}" type="presParOf" srcId="{632B402C-FCF6-45BC-A9C4-6B1E95EC6257}" destId="{E2CB2100-A52D-48D6-9F49-7A66D14C74FF}" srcOrd="1" destOrd="0" presId="urn:microsoft.com/office/officeart/2005/8/layout/vList2"/>
    <dgm:cxn modelId="{51BECAEA-5B3D-4E2D-8756-27084E48B632}" type="presParOf" srcId="{632B402C-FCF6-45BC-A9C4-6B1E95EC6257}" destId="{66733251-A47B-4F54-83C8-14C4A11C39E4}" srcOrd="2" destOrd="0" presId="urn:microsoft.com/office/officeart/2005/8/layout/vList2"/>
    <dgm:cxn modelId="{89CB4256-EE38-4CAC-A79B-DB99D4E04A62}" type="presParOf" srcId="{632B402C-FCF6-45BC-A9C4-6B1E95EC6257}" destId="{48544668-7A50-491C-8DAA-D10CAF3DF2D1}"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9BCF3A71-A7DD-426E-8915-D0749BF3764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269F248D-B1C0-48A9-8BB3-9F94E40B057A}">
      <dgm:prSet phldrT="[Текст]" custT="1"/>
      <dgm:spPr/>
      <dgm:t>
        <a:bodyPr/>
        <a:lstStyle/>
        <a:p>
          <a:pPr algn="ctr"/>
          <a:r>
            <a:rPr lang="en-US" sz="1600" dirty="0">
              <a:latin typeface="Times New Roman" panose="02020603050405020304" pitchFamily="18" charset="0"/>
              <a:cs typeface="Times New Roman" panose="02020603050405020304" pitchFamily="18" charset="0"/>
            </a:rPr>
            <a:t>1. </a:t>
          </a:r>
          <a:r>
            <a:rPr lang="en-US" sz="1600" dirty="0" err="1">
              <a:latin typeface="Times New Roman" panose="02020603050405020304" pitchFamily="18" charset="0"/>
              <a:cs typeface="Times New Roman" panose="02020603050405020304" pitchFamily="18" charset="0"/>
            </a:rPr>
            <a:t>Tadqiqot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mavzusi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usuli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0EA1E6B1-1EAF-404E-A1B3-39D1735A1B4E}" type="parTrans" cxnId="{E97A2AFF-9C20-40F9-9DC8-458AB2DEFAF7}">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2F36280C-9472-44A1-8F2A-5638822177D3}" type="sibTrans" cxnId="{E97A2AFF-9C20-40F9-9DC8-458AB2DEFAF7}">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B8D5693A-559C-4385-9C0E-99E55C6155A2}">
      <dgm:prSet phldrT="[Текст]" custT="1"/>
      <dgm:spPr/>
      <dgm:t>
        <a:bodyPr/>
        <a:lstStyle/>
        <a:p>
          <a:pPr algn="just"/>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ilmiy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nazariy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ishlanmalarning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tavsifini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oddiy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uchun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mavjud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shaklda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ichiga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oladi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A94C8AD9-5488-4966-B838-4A2CDB0CF9ED}" type="parTrans" cxnId="{C6982AFF-FF10-4350-A665-ED8B61014DAB}">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E15FDD90-06F0-4B2F-A29B-7B6C13F24D8E}" type="sibTrans" cxnId="{C6982AFF-FF10-4350-A665-ED8B61014DAB}">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FFE6835F-131A-4E3C-9987-2FE955258792}">
      <dgm:prSet phldrT="[Текст]" custT="1"/>
      <dgm:spPr/>
      <dgm:t>
        <a:bodyPr/>
        <a:lstStyle/>
        <a:p>
          <a:pPr algn="ctr"/>
          <a:r>
            <a:rPr lang="en-US" sz="1600" dirty="0">
              <a:latin typeface="Times New Roman" panose="02020603050405020304" pitchFamily="18" charset="0"/>
              <a:cs typeface="Times New Roman" panose="02020603050405020304" pitchFamily="18" charset="0"/>
            </a:rPr>
            <a:t>2. </a:t>
          </a:r>
          <a:r>
            <a:rPr lang="en-US" sz="1600" dirty="0" err="1">
              <a:latin typeface="Times New Roman" panose="02020603050405020304" pitchFamily="18" charset="0"/>
              <a:cs typeface="Times New Roman" panose="02020603050405020304" pitchFamily="18" charset="0"/>
            </a:rPr>
            <a:t>Uslub</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C7C4EA0A-2CB1-4244-9BE9-FB4FB7329762}" type="parTrans" cxnId="{9BE89F55-1F66-4C35-9199-7F632A70D8AC}">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F9911352-8B53-4D48-8011-27A6310F18F8}" type="sibTrans" cxnId="{9BE89F55-1F66-4C35-9199-7F632A70D8AC}">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1681C4DD-8F01-4270-8C42-547DFD623558}">
      <dgm:prSet phldrT="[Текст]" custT="1"/>
      <dgm:spPr/>
      <dgm:t>
        <a:bodyPr/>
        <a:lstStyle/>
        <a:p>
          <a:pPr algn="just"/>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analitik-ixtisoslashgan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ta'rif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terminologiyalardan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foydalangan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holda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ilmiy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uslub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qo'llaniladi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32728475-1B83-429A-B235-8852B9BB1DC6}" type="parTrans" cxnId="{00E3CB7A-8B28-4C42-8CA7-BD8594FE9609}">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4C223846-3C77-4E9C-9A38-D15EDC4B1B68}" type="sibTrans" cxnId="{00E3CB7A-8B28-4C42-8CA7-BD8594FE9609}">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37874092-B55A-4E88-B509-077DD48E041E}">
      <dgm:prSet phldrT="[Текст]" custT="1"/>
      <dgm:spPr/>
      <dgm:t>
        <a:bodyPr/>
        <a:lstStyle/>
        <a:p>
          <a:pPr algn="ctr"/>
          <a:r>
            <a:rPr lang="en-US" sz="1600" dirty="0">
              <a:latin typeface="Times New Roman" panose="02020603050405020304" pitchFamily="18" charset="0"/>
              <a:cs typeface="Times New Roman" panose="02020603050405020304" pitchFamily="18" charset="0"/>
            </a:rPr>
            <a:t>3. </a:t>
          </a:r>
          <a:r>
            <a:rPr lang="en-US" sz="1600" dirty="0" err="1">
              <a:latin typeface="Times New Roman" panose="02020603050405020304" pitchFamily="18" charset="0"/>
              <a:cs typeface="Times New Roman" panose="02020603050405020304" pitchFamily="18" charset="0"/>
            </a:rPr>
            <a:t>Nashr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turi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62491E15-10CC-46B3-9D59-435F0A689DDF}" type="parTrans" cxnId="{E1E7A308-8B82-4405-AA4D-089B6B0E704F}">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39BC7C78-520A-41AC-8EAF-CE141A98980F}" type="sibTrans" cxnId="{E1E7A308-8B82-4405-AA4D-089B6B0E704F}">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9E4D2C34-EA93-4829-9C3D-F90CEF099324}">
      <dgm:prSet phldrT="[Текст]" custT="1"/>
      <dgm:spPr/>
      <dgm:t>
        <a:bodyPr/>
        <a:lstStyle/>
        <a:p>
          <a:pPr algn="just"/>
          <a:r>
            <a:rPr lang="en-US" sz="1600" dirty="0">
              <a:latin typeface="Times New Roman" panose="02020603050405020304" pitchFamily="18" charset="0"/>
              <a:cs typeface="Times New Roman" panose="02020603050405020304" pitchFamily="18" charset="0"/>
            </a:rPr>
            <a:t>* OAK </a:t>
          </a:r>
          <a:r>
            <a:rPr lang="en-US" sz="1600" dirty="0" err="1">
              <a:latin typeface="Times New Roman" panose="02020603050405020304" pitchFamily="18" charset="0"/>
              <a:cs typeface="Times New Roman" panose="02020603050405020304" pitchFamily="18" charset="0"/>
            </a:rPr>
            <a:t>ro'yxatidagi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jurnaldagi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maqola</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Oliy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attestatsiya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komissiyasi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qoidalariga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muvofiq</a:t>
          </a:r>
          <a:r>
            <a:rPr lang="en-US" sz="1600" dirty="0">
              <a:latin typeface="Times New Roman" panose="02020603050405020304" pitchFamily="18" charset="0"/>
              <a:cs typeface="Times New Roman" panose="02020603050405020304" pitchFamily="18" charset="0"/>
            </a:rPr>
            <a:t>, har </a:t>
          </a:r>
          <a:r>
            <a:rPr lang="en-US" sz="1600" dirty="0" err="1">
              <a:latin typeface="Times New Roman" panose="02020603050405020304" pitchFamily="18" charset="0"/>
              <a:cs typeface="Times New Roman" panose="02020603050405020304" pitchFamily="18" charset="0"/>
            </a:rPr>
            <a:t>bir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ilmiy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darajaga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da'vogarning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tegishli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nashrlarda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kerakli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miqdordagi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maqolalari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shart</a:t>
          </a:r>
          <a:r>
            <a:rPr lang="en-US" sz="1600" dirty="0">
              <a:latin typeface="Times New Roman" panose="02020603050405020304" pitchFamily="18" charset="0"/>
              <a:cs typeface="Times New Roman" panose="02020603050405020304" pitchFamily="18" charset="0"/>
            </a:rPr>
            <a:t>. OAK </a:t>
          </a:r>
          <a:r>
            <a:rPr lang="en-US" sz="1600" dirty="0" err="1">
              <a:latin typeface="Times New Roman" panose="02020603050405020304" pitchFamily="18" charset="0"/>
              <a:cs typeface="Times New Roman" panose="02020603050405020304" pitchFamily="18" charset="0"/>
            </a:rPr>
            <a:t>jurnallaridagi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talablar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boshqa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nashrlardan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farq</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qilmaydi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Bundan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tashqari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matnning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xosligi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kamida</a:t>
          </a:r>
          <a:r>
            <a:rPr lang="en-US" sz="1600" dirty="0">
              <a:latin typeface="Times New Roman" panose="02020603050405020304" pitchFamily="18" charset="0"/>
              <a:cs typeface="Times New Roman" panose="02020603050405020304" pitchFamily="18" charset="0"/>
            </a:rPr>
            <a:t> 75 % </a:t>
          </a:r>
          <a:r>
            <a:rPr lang="en-US" sz="1600" dirty="0" err="1">
              <a:latin typeface="Times New Roman" panose="02020603050405020304" pitchFamily="18" charset="0"/>
              <a:cs typeface="Times New Roman" panose="02020603050405020304" pitchFamily="18" charset="0"/>
            </a:rPr>
            <a:t>bo'lishi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kerak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Shuningdek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asar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xoslik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yangilikka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kerak</a:t>
          </a:r>
          <a:r>
            <a:rPr lang="en-US" sz="1600" dirty="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dgm:t>
    </dgm:pt>
    <dgm:pt modelId="{DC8F77FD-4EDF-43E7-BDDA-6AD8FE413C70}" type="parTrans" cxnId="{AFD8A0B6-C2AC-486B-B5AB-2EA827A7B4F1}">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08444201-DC8A-4177-BD8F-D23004525AFA}" type="sibTrans" cxnId="{AFD8A0B6-C2AC-486B-B5AB-2EA827A7B4F1}">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07145836-571B-498E-A94D-AF0C39DF2BA3}">
      <dgm:prSet custT="1"/>
      <dgm:spPr/>
      <dgm:t>
        <a:bodyPr/>
        <a:lstStyle/>
        <a:p>
          <a:pPr algn="just"/>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ilmiy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amaliy-eksperimental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tadqiqotlar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tajribalar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tavsifini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ichiga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oladi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3A93BC25-ABC4-4529-952B-290E4ED2238B}" type="parTrans" cxnId="{48090796-9278-4987-B30C-4E77FD6EF063}">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888314A1-19F6-46BE-B81B-C828D0364CBC}" type="sibTrans" cxnId="{48090796-9278-4987-B30C-4E77FD6EF063}">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0CB8EC8A-71E9-4245-A0AD-2830F8C00C3D}">
      <dgm:prSet custT="1"/>
      <dgm:spPr/>
      <dgm:t>
        <a:bodyPr/>
        <a:lstStyle/>
        <a:p>
          <a:pPr algn="just"/>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izlanish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tadqiqotlari</a:t>
          </a:r>
          <a:r>
            <a:rPr lang="en-US" sz="1600" dirty="0">
              <a:latin typeface="Times New Roman" panose="02020603050405020304" pitchFamily="18" charset="0"/>
              <a:cs typeface="Times New Roman" panose="02020603050405020304" pitchFamily="18" charset="0"/>
            </a:rPr>
            <a:t>-masala </a:t>
          </a:r>
          <a:r>
            <a:rPr lang="en-US" sz="1600" dirty="0" err="1">
              <a:latin typeface="Times New Roman" panose="02020603050405020304" pitchFamily="18" charset="0"/>
              <a:cs typeface="Times New Roman" panose="02020603050405020304" pitchFamily="18" charset="0"/>
            </a:rPr>
            <a:t>bo'yicha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olimlarning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qarashlarini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tahlil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qilish</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8B77B587-8A2F-417D-A91B-7229922A9228}" type="parTrans" cxnId="{4931D5FF-3092-4E81-A069-379499DAC92C}">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DA1EC849-EAEA-4F90-BDD3-9F2CAD35866F}" type="sibTrans" cxnId="{4931D5FF-3092-4E81-A069-379499DAC92C}">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2B807CC5-F052-4CF7-BFA3-5CA5B171E8A1}">
      <dgm:prSet custT="1"/>
      <dgm:spPr/>
      <dgm:t>
        <a:bodyPr/>
        <a:lstStyle/>
        <a:p>
          <a:pPr algn="just"/>
          <a:r>
            <a:rPr lang="en-US" sz="1600">
              <a:latin typeface="Times New Roman" panose="02020603050405020304" pitchFamily="18" charset="0"/>
              <a:cs typeface="Times New Roman" panose="02020603050405020304" pitchFamily="18" charset="0"/>
            </a:rPr>
            <a:t>* ilmiy va jurnalistik-ilmiy va jurnalistik uslubni birlashtiradi;</a:t>
          </a:r>
          <a:endParaRPr lang="ru-RU" sz="1600">
            <a:latin typeface="Times New Roman" panose="02020603050405020304" pitchFamily="18" charset="0"/>
            <a:cs typeface="Times New Roman" panose="02020603050405020304" pitchFamily="18" charset="0"/>
          </a:endParaRPr>
        </a:p>
      </dgm:t>
    </dgm:pt>
    <dgm:pt modelId="{C1F34B37-79BA-4126-81C3-8A123CB2FC03}" type="parTrans" cxnId="{19532750-AC51-4EC5-845D-FC7FF0FB42D8}">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0C4DEB83-D16A-47E7-B50C-6A200466EEC1}" type="sibTrans" cxnId="{19532750-AC51-4EC5-845D-FC7FF0FB42D8}">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2B9F349D-D869-441D-95AB-3530AE79FB89}">
      <dgm:prSet custT="1"/>
      <dgm:spPr/>
      <dgm:t>
        <a:bodyPr/>
        <a:lstStyle/>
        <a:p>
          <a:pPr algn="just"/>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ilmiy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amaliy-tadqiqot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davomida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olingan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natijalarni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ichiga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oladi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A10B8C1D-8B5E-4612-B62C-0D8BBE80B07E}" type="parTrans" cxnId="{311CC22F-BAD8-411B-BAF8-E3C12EF19880}">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BAEC8580-2C4F-4DB7-BC0C-A5027F4F21E7}" type="sibTrans" cxnId="{311CC22F-BAD8-411B-BAF8-E3C12EF19880}">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E0FD9EAB-CAEE-4764-A472-1ACF85E2C66A}">
      <dgm:prSet custT="1"/>
      <dgm:spPr/>
      <dgm:t>
        <a:bodyPr/>
        <a:lstStyle/>
        <a:p>
          <a:pPr algn="just"/>
          <a:r>
            <a:rPr lang="en-US" sz="1600" dirty="0">
              <a:latin typeface="Times New Roman" panose="02020603050405020304" pitchFamily="18" charset="0"/>
              <a:cs typeface="Times New Roman" panose="02020603050405020304" pitchFamily="18" charset="0"/>
            </a:rPr>
            <a:t>* RSCIDA </a:t>
          </a:r>
          <a:r>
            <a:rPr lang="en-US" sz="1600" dirty="0" err="1">
              <a:latin typeface="Times New Roman" panose="02020603050405020304" pitchFamily="18" charset="0"/>
              <a:cs typeface="Times New Roman" panose="02020603050405020304" pitchFamily="18" charset="0"/>
            </a:rPr>
            <a:t>indekslangan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maqola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olimning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maqomini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oshirishning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dolzarb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usuli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hisoblanadi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Shuning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uchun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ko'pchilik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ushbu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nashrlarda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nashr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etishga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intilishadi</a:t>
          </a:r>
          <a:r>
            <a:rPr lang="en-US" sz="1600" dirty="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dgm:t>
    </dgm:pt>
    <dgm:pt modelId="{6A653514-C919-482C-A451-1F476A4E8528}" type="parTrans" cxnId="{091C8684-56F5-4CC8-815F-3A114EFABA38}">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47A8DF96-912B-4BD0-AA08-EF3361A6CE2B}" type="sibTrans" cxnId="{091C8684-56F5-4CC8-815F-3A114EFABA38}">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B93807B0-2FED-4109-A08F-AAB8BB0281BA}" type="pres">
      <dgm:prSet presAssocID="{9BCF3A71-A7DD-426E-8915-D0749BF37649}" presName="linearFlow" presStyleCnt="0">
        <dgm:presLayoutVars>
          <dgm:dir/>
          <dgm:animLvl val="lvl"/>
          <dgm:resizeHandles val="exact"/>
        </dgm:presLayoutVars>
      </dgm:prSet>
      <dgm:spPr/>
    </dgm:pt>
    <dgm:pt modelId="{6B5E8D87-1050-45CE-B228-6015608CDCFE}" type="pres">
      <dgm:prSet presAssocID="{269F248D-B1C0-48A9-8BB3-9F94E40B057A}" presName="composite" presStyleCnt="0"/>
      <dgm:spPr/>
    </dgm:pt>
    <dgm:pt modelId="{7D6C1B94-EC93-4282-BC93-446498EBBF1D}" type="pres">
      <dgm:prSet presAssocID="{269F248D-B1C0-48A9-8BB3-9F94E40B057A}" presName="parentText" presStyleLbl="alignNode1" presStyleIdx="0" presStyleCnt="3">
        <dgm:presLayoutVars>
          <dgm:chMax val="1"/>
          <dgm:bulletEnabled val="1"/>
        </dgm:presLayoutVars>
      </dgm:prSet>
      <dgm:spPr/>
    </dgm:pt>
    <dgm:pt modelId="{0154E590-17F8-4000-92A1-CA9415E81562}" type="pres">
      <dgm:prSet presAssocID="{269F248D-B1C0-48A9-8BB3-9F94E40B057A}" presName="descendantText" presStyleLbl="alignAcc1" presStyleIdx="0" presStyleCnt="3">
        <dgm:presLayoutVars>
          <dgm:bulletEnabled val="1"/>
        </dgm:presLayoutVars>
      </dgm:prSet>
      <dgm:spPr/>
    </dgm:pt>
    <dgm:pt modelId="{20F33640-64C8-4BE7-82C1-F12AD7279BF3}" type="pres">
      <dgm:prSet presAssocID="{2F36280C-9472-44A1-8F2A-5638822177D3}" presName="sp" presStyleCnt="0"/>
      <dgm:spPr/>
    </dgm:pt>
    <dgm:pt modelId="{0A493147-991F-4A51-998B-2F1A24771CFB}" type="pres">
      <dgm:prSet presAssocID="{FFE6835F-131A-4E3C-9987-2FE955258792}" presName="composite" presStyleCnt="0"/>
      <dgm:spPr/>
    </dgm:pt>
    <dgm:pt modelId="{7C1C827C-6C4A-4DB3-B1DF-CDB25526225E}" type="pres">
      <dgm:prSet presAssocID="{FFE6835F-131A-4E3C-9987-2FE955258792}" presName="parentText" presStyleLbl="alignNode1" presStyleIdx="1" presStyleCnt="3">
        <dgm:presLayoutVars>
          <dgm:chMax val="1"/>
          <dgm:bulletEnabled val="1"/>
        </dgm:presLayoutVars>
      </dgm:prSet>
      <dgm:spPr/>
    </dgm:pt>
    <dgm:pt modelId="{74B93125-BB01-4EA3-8EF6-FAE357EAE1BF}" type="pres">
      <dgm:prSet presAssocID="{FFE6835F-131A-4E3C-9987-2FE955258792}" presName="descendantText" presStyleLbl="alignAcc1" presStyleIdx="1" presStyleCnt="3">
        <dgm:presLayoutVars>
          <dgm:bulletEnabled val="1"/>
        </dgm:presLayoutVars>
      </dgm:prSet>
      <dgm:spPr/>
    </dgm:pt>
    <dgm:pt modelId="{D592AE11-4A1A-4AAD-A12A-9C877F595C93}" type="pres">
      <dgm:prSet presAssocID="{F9911352-8B53-4D48-8011-27A6310F18F8}" presName="sp" presStyleCnt="0"/>
      <dgm:spPr/>
    </dgm:pt>
    <dgm:pt modelId="{789B9783-62A0-42B3-9D8F-D49B7020AA0D}" type="pres">
      <dgm:prSet presAssocID="{37874092-B55A-4E88-B509-077DD48E041E}" presName="composite" presStyleCnt="0"/>
      <dgm:spPr/>
    </dgm:pt>
    <dgm:pt modelId="{3B7C9026-7164-4500-977E-475E7C451458}" type="pres">
      <dgm:prSet presAssocID="{37874092-B55A-4E88-B509-077DD48E041E}" presName="parentText" presStyleLbl="alignNode1" presStyleIdx="2" presStyleCnt="3">
        <dgm:presLayoutVars>
          <dgm:chMax val="1"/>
          <dgm:bulletEnabled val="1"/>
        </dgm:presLayoutVars>
      </dgm:prSet>
      <dgm:spPr/>
    </dgm:pt>
    <dgm:pt modelId="{F02B162F-C762-49FC-9763-B260CDDD0831}" type="pres">
      <dgm:prSet presAssocID="{37874092-B55A-4E88-B509-077DD48E041E}" presName="descendantText" presStyleLbl="alignAcc1" presStyleIdx="2" presStyleCnt="3" custScaleY="115020">
        <dgm:presLayoutVars>
          <dgm:bulletEnabled val="1"/>
        </dgm:presLayoutVars>
      </dgm:prSet>
      <dgm:spPr/>
    </dgm:pt>
  </dgm:ptLst>
  <dgm:cxnLst>
    <dgm:cxn modelId="{48937103-7B39-4B51-8A6B-770E2AF5E3AD}" type="presOf" srcId="{FFE6835F-131A-4E3C-9987-2FE955258792}" destId="{7C1C827C-6C4A-4DB3-B1DF-CDB25526225E}" srcOrd="0" destOrd="0" presId="urn:microsoft.com/office/officeart/2005/8/layout/chevron2"/>
    <dgm:cxn modelId="{E1E7A308-8B82-4405-AA4D-089B6B0E704F}" srcId="{9BCF3A71-A7DD-426E-8915-D0749BF37649}" destId="{37874092-B55A-4E88-B509-077DD48E041E}" srcOrd="2" destOrd="0" parTransId="{62491E15-10CC-46B3-9D59-435F0A689DDF}" sibTransId="{39BC7C78-520A-41AC-8EAF-CE141A98980F}"/>
    <dgm:cxn modelId="{7D030616-EB37-4291-8B29-34DF53D7A0FD}" type="presOf" srcId="{07145836-571B-498E-A94D-AF0C39DF2BA3}" destId="{0154E590-17F8-4000-92A1-CA9415E81562}" srcOrd="0" destOrd="1" presId="urn:microsoft.com/office/officeart/2005/8/layout/chevron2"/>
    <dgm:cxn modelId="{9ACF9819-7214-4F12-80FD-AAE23E799299}" type="presOf" srcId="{E0FD9EAB-CAEE-4764-A472-1ACF85E2C66A}" destId="{F02B162F-C762-49FC-9763-B260CDDD0831}" srcOrd="0" destOrd="1" presId="urn:microsoft.com/office/officeart/2005/8/layout/chevron2"/>
    <dgm:cxn modelId="{311CC22F-BAD8-411B-BAF8-E3C12EF19880}" srcId="{FFE6835F-131A-4E3C-9987-2FE955258792}" destId="{2B9F349D-D869-441D-95AB-3530AE79FB89}" srcOrd="2" destOrd="0" parTransId="{A10B8C1D-8B5E-4612-B62C-0D8BBE80B07E}" sibTransId="{BAEC8580-2C4F-4DB7-BC0C-A5027F4F21E7}"/>
    <dgm:cxn modelId="{33986037-6B80-4367-A86F-147BE7608401}" type="presOf" srcId="{9BCF3A71-A7DD-426E-8915-D0749BF37649}" destId="{B93807B0-2FED-4109-A08F-AAB8BB0281BA}" srcOrd="0" destOrd="0" presId="urn:microsoft.com/office/officeart/2005/8/layout/chevron2"/>
    <dgm:cxn modelId="{2A507848-5580-4B9B-A1A5-893868567F99}" type="presOf" srcId="{2B9F349D-D869-441D-95AB-3530AE79FB89}" destId="{74B93125-BB01-4EA3-8EF6-FAE357EAE1BF}" srcOrd="0" destOrd="2" presId="urn:microsoft.com/office/officeart/2005/8/layout/chevron2"/>
    <dgm:cxn modelId="{19532750-AC51-4EC5-845D-FC7FF0FB42D8}" srcId="{FFE6835F-131A-4E3C-9987-2FE955258792}" destId="{2B807CC5-F052-4CF7-BFA3-5CA5B171E8A1}" srcOrd="1" destOrd="0" parTransId="{C1F34B37-79BA-4126-81C3-8A123CB2FC03}" sibTransId="{0C4DEB83-D16A-47E7-B50C-6A200466EEC1}"/>
    <dgm:cxn modelId="{9BE89F55-1F66-4C35-9199-7F632A70D8AC}" srcId="{9BCF3A71-A7DD-426E-8915-D0749BF37649}" destId="{FFE6835F-131A-4E3C-9987-2FE955258792}" srcOrd="1" destOrd="0" parTransId="{C7C4EA0A-2CB1-4244-9BE9-FB4FB7329762}" sibTransId="{F9911352-8B53-4D48-8011-27A6310F18F8}"/>
    <dgm:cxn modelId="{00E3CB7A-8B28-4C42-8CA7-BD8594FE9609}" srcId="{FFE6835F-131A-4E3C-9987-2FE955258792}" destId="{1681C4DD-8F01-4270-8C42-547DFD623558}" srcOrd="0" destOrd="0" parTransId="{32728475-1B83-429A-B235-8852B9BB1DC6}" sibTransId="{4C223846-3C77-4E9C-9A38-D15EDC4B1B68}"/>
    <dgm:cxn modelId="{091C8684-56F5-4CC8-815F-3A114EFABA38}" srcId="{37874092-B55A-4E88-B509-077DD48E041E}" destId="{E0FD9EAB-CAEE-4764-A472-1ACF85E2C66A}" srcOrd="1" destOrd="0" parTransId="{6A653514-C919-482C-A451-1F476A4E8528}" sibTransId="{47A8DF96-912B-4BD0-AA08-EF3361A6CE2B}"/>
    <dgm:cxn modelId="{D208878F-2575-42BD-8343-B6F33F4FCED9}" type="presOf" srcId="{B8D5693A-559C-4385-9C0E-99E55C6155A2}" destId="{0154E590-17F8-4000-92A1-CA9415E81562}" srcOrd="0" destOrd="0" presId="urn:microsoft.com/office/officeart/2005/8/layout/chevron2"/>
    <dgm:cxn modelId="{48090796-9278-4987-B30C-4E77FD6EF063}" srcId="{269F248D-B1C0-48A9-8BB3-9F94E40B057A}" destId="{07145836-571B-498E-A94D-AF0C39DF2BA3}" srcOrd="1" destOrd="0" parTransId="{3A93BC25-ABC4-4529-952B-290E4ED2238B}" sibTransId="{888314A1-19F6-46BE-B81B-C828D0364CBC}"/>
    <dgm:cxn modelId="{83F8D0B1-DB94-4BB6-83DB-56C824C2567D}" type="presOf" srcId="{2B807CC5-F052-4CF7-BFA3-5CA5B171E8A1}" destId="{74B93125-BB01-4EA3-8EF6-FAE357EAE1BF}" srcOrd="0" destOrd="1" presId="urn:microsoft.com/office/officeart/2005/8/layout/chevron2"/>
    <dgm:cxn modelId="{AFD8A0B6-C2AC-486B-B5AB-2EA827A7B4F1}" srcId="{37874092-B55A-4E88-B509-077DD48E041E}" destId="{9E4D2C34-EA93-4829-9C3D-F90CEF099324}" srcOrd="0" destOrd="0" parTransId="{DC8F77FD-4EDF-43E7-BDDA-6AD8FE413C70}" sibTransId="{08444201-DC8A-4177-BD8F-D23004525AFA}"/>
    <dgm:cxn modelId="{52D8E7C3-B1BD-4B20-8DBF-8AA806B27C77}" type="presOf" srcId="{0CB8EC8A-71E9-4245-A0AD-2830F8C00C3D}" destId="{0154E590-17F8-4000-92A1-CA9415E81562}" srcOrd="0" destOrd="2" presId="urn:microsoft.com/office/officeart/2005/8/layout/chevron2"/>
    <dgm:cxn modelId="{2995CBD9-ADC0-4D50-B224-E49337AA71FC}" type="presOf" srcId="{9E4D2C34-EA93-4829-9C3D-F90CEF099324}" destId="{F02B162F-C762-49FC-9763-B260CDDD0831}" srcOrd="0" destOrd="0" presId="urn:microsoft.com/office/officeart/2005/8/layout/chevron2"/>
    <dgm:cxn modelId="{045BDBE9-9898-4992-B18F-7CD189644D19}" type="presOf" srcId="{37874092-B55A-4E88-B509-077DD48E041E}" destId="{3B7C9026-7164-4500-977E-475E7C451458}" srcOrd="0" destOrd="0" presId="urn:microsoft.com/office/officeart/2005/8/layout/chevron2"/>
    <dgm:cxn modelId="{EB1E12F0-F618-4330-B0CA-A1F25F0AA96C}" type="presOf" srcId="{1681C4DD-8F01-4270-8C42-547DFD623558}" destId="{74B93125-BB01-4EA3-8EF6-FAE357EAE1BF}" srcOrd="0" destOrd="0" presId="urn:microsoft.com/office/officeart/2005/8/layout/chevron2"/>
    <dgm:cxn modelId="{9FB86CFA-446F-4EBA-9EBF-3C3382364842}" type="presOf" srcId="{269F248D-B1C0-48A9-8BB3-9F94E40B057A}" destId="{7D6C1B94-EC93-4282-BC93-446498EBBF1D}" srcOrd="0" destOrd="0" presId="urn:microsoft.com/office/officeart/2005/8/layout/chevron2"/>
    <dgm:cxn modelId="{E97A2AFF-9C20-40F9-9DC8-458AB2DEFAF7}" srcId="{9BCF3A71-A7DD-426E-8915-D0749BF37649}" destId="{269F248D-B1C0-48A9-8BB3-9F94E40B057A}" srcOrd="0" destOrd="0" parTransId="{0EA1E6B1-1EAF-404E-A1B3-39D1735A1B4E}" sibTransId="{2F36280C-9472-44A1-8F2A-5638822177D3}"/>
    <dgm:cxn modelId="{C6982AFF-FF10-4350-A665-ED8B61014DAB}" srcId="{269F248D-B1C0-48A9-8BB3-9F94E40B057A}" destId="{B8D5693A-559C-4385-9C0E-99E55C6155A2}" srcOrd="0" destOrd="0" parTransId="{A94C8AD9-5488-4966-B838-4A2CDB0CF9ED}" sibTransId="{E15FDD90-06F0-4B2F-A29B-7B6C13F24D8E}"/>
    <dgm:cxn modelId="{4931D5FF-3092-4E81-A069-379499DAC92C}" srcId="{269F248D-B1C0-48A9-8BB3-9F94E40B057A}" destId="{0CB8EC8A-71E9-4245-A0AD-2830F8C00C3D}" srcOrd="2" destOrd="0" parTransId="{8B77B587-8A2F-417D-A91B-7229922A9228}" sibTransId="{DA1EC849-EAEA-4F90-BDD3-9F2CAD35866F}"/>
    <dgm:cxn modelId="{E931F7E9-6348-4950-8AE1-21F5AD49DA35}" type="presParOf" srcId="{B93807B0-2FED-4109-A08F-AAB8BB0281BA}" destId="{6B5E8D87-1050-45CE-B228-6015608CDCFE}" srcOrd="0" destOrd="0" presId="urn:microsoft.com/office/officeart/2005/8/layout/chevron2"/>
    <dgm:cxn modelId="{6BC2E0DF-B43F-4E79-91DA-17B20AD15D96}" type="presParOf" srcId="{6B5E8D87-1050-45CE-B228-6015608CDCFE}" destId="{7D6C1B94-EC93-4282-BC93-446498EBBF1D}" srcOrd="0" destOrd="0" presId="urn:microsoft.com/office/officeart/2005/8/layout/chevron2"/>
    <dgm:cxn modelId="{94AFA210-B755-4F80-AA95-5CECCAF1F395}" type="presParOf" srcId="{6B5E8D87-1050-45CE-B228-6015608CDCFE}" destId="{0154E590-17F8-4000-92A1-CA9415E81562}" srcOrd="1" destOrd="0" presId="urn:microsoft.com/office/officeart/2005/8/layout/chevron2"/>
    <dgm:cxn modelId="{A577858D-F470-4AD0-9798-6F9E65B72596}" type="presParOf" srcId="{B93807B0-2FED-4109-A08F-AAB8BB0281BA}" destId="{20F33640-64C8-4BE7-82C1-F12AD7279BF3}" srcOrd="1" destOrd="0" presId="urn:microsoft.com/office/officeart/2005/8/layout/chevron2"/>
    <dgm:cxn modelId="{B2A5456F-2CF2-4922-8620-C8D853799D63}" type="presParOf" srcId="{B93807B0-2FED-4109-A08F-AAB8BB0281BA}" destId="{0A493147-991F-4A51-998B-2F1A24771CFB}" srcOrd="2" destOrd="0" presId="urn:microsoft.com/office/officeart/2005/8/layout/chevron2"/>
    <dgm:cxn modelId="{558ED912-D948-42B1-9A3E-37B5639A1D24}" type="presParOf" srcId="{0A493147-991F-4A51-998B-2F1A24771CFB}" destId="{7C1C827C-6C4A-4DB3-B1DF-CDB25526225E}" srcOrd="0" destOrd="0" presId="urn:microsoft.com/office/officeart/2005/8/layout/chevron2"/>
    <dgm:cxn modelId="{F35A4E6F-0BA3-4B9E-B1D2-15DC67C32D14}" type="presParOf" srcId="{0A493147-991F-4A51-998B-2F1A24771CFB}" destId="{74B93125-BB01-4EA3-8EF6-FAE357EAE1BF}" srcOrd="1" destOrd="0" presId="urn:microsoft.com/office/officeart/2005/8/layout/chevron2"/>
    <dgm:cxn modelId="{D1172717-CC6A-437D-8FEC-6AA6E9640EC7}" type="presParOf" srcId="{B93807B0-2FED-4109-A08F-AAB8BB0281BA}" destId="{D592AE11-4A1A-4AAD-A12A-9C877F595C93}" srcOrd="3" destOrd="0" presId="urn:microsoft.com/office/officeart/2005/8/layout/chevron2"/>
    <dgm:cxn modelId="{AF4854CE-ECAC-4801-B920-C5B8D25985F4}" type="presParOf" srcId="{B93807B0-2FED-4109-A08F-AAB8BB0281BA}" destId="{789B9783-62A0-42B3-9D8F-D49B7020AA0D}" srcOrd="4" destOrd="0" presId="urn:microsoft.com/office/officeart/2005/8/layout/chevron2"/>
    <dgm:cxn modelId="{C9801051-D3CD-4092-A0E3-54A53AC949AE}" type="presParOf" srcId="{789B9783-62A0-42B3-9D8F-D49B7020AA0D}" destId="{3B7C9026-7164-4500-977E-475E7C451458}" srcOrd="0" destOrd="0" presId="urn:microsoft.com/office/officeart/2005/8/layout/chevron2"/>
    <dgm:cxn modelId="{794AFB32-F8E7-4A03-AF28-F785D09D5BE1}" type="presParOf" srcId="{789B9783-62A0-42B3-9D8F-D49B7020AA0D}" destId="{F02B162F-C762-49FC-9763-B260CDDD083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30D98B1F-5F15-412A-93E8-ED89C88E285A}" type="doc">
      <dgm:prSet loTypeId="urn:microsoft.com/office/officeart/2005/8/layout/cycle3" loCatId="cycle" qsTypeId="urn:microsoft.com/office/officeart/2005/8/quickstyle/simple1" qsCatId="simple" csTypeId="urn:microsoft.com/office/officeart/2005/8/colors/accent0_1" csCatId="mainScheme" phldr="1"/>
      <dgm:spPr/>
      <dgm:t>
        <a:bodyPr/>
        <a:lstStyle/>
        <a:p>
          <a:endParaRPr lang="ru-RU"/>
        </a:p>
      </dgm:t>
    </dgm:pt>
    <dgm:pt modelId="{D9D5527F-1C11-41BA-88DD-197A5E797AE6}">
      <dgm:prSet phldrT="[Текст]" custT="1"/>
      <dgm:spPr/>
      <dgm:t>
        <a:bodyPr/>
        <a:lstStyle/>
        <a:p>
          <a:r>
            <a:rPr lang="en-US" sz="1800" dirty="0">
              <a:latin typeface="Times New Roman" panose="02020603050405020304" pitchFamily="18" charset="0"/>
              <a:cs typeface="Times New Roman" panose="02020603050405020304" pitchFamily="18" charset="0"/>
            </a:rPr>
            <a:t>1. Nomi;</a:t>
          </a:r>
          <a:endParaRPr lang="ru-RU" sz="1800" dirty="0">
            <a:latin typeface="Times New Roman" panose="02020603050405020304" pitchFamily="18" charset="0"/>
            <a:cs typeface="Times New Roman" panose="02020603050405020304" pitchFamily="18" charset="0"/>
          </a:endParaRPr>
        </a:p>
      </dgm:t>
    </dgm:pt>
    <dgm:pt modelId="{57AC2A4B-D132-4275-8724-244B87678570}" type="parTrans" cxnId="{42667EB6-1DFD-4C94-A3F2-1D0944641C7B}">
      <dgm:prSet/>
      <dgm:spPr/>
      <dgm:t>
        <a:bodyPr/>
        <a:lstStyle/>
        <a:p>
          <a:endParaRPr lang="ru-RU" sz="2400">
            <a:latin typeface="Times New Roman" panose="02020603050405020304" pitchFamily="18" charset="0"/>
            <a:cs typeface="Times New Roman" panose="02020603050405020304" pitchFamily="18" charset="0"/>
          </a:endParaRPr>
        </a:p>
      </dgm:t>
    </dgm:pt>
    <dgm:pt modelId="{0C3FC070-94BB-4401-9DE9-38F8D3B77BF4}" type="sibTrans" cxnId="{42667EB6-1DFD-4C94-A3F2-1D0944641C7B}">
      <dgm:prSet/>
      <dgm:spPr/>
      <dgm:t>
        <a:bodyPr/>
        <a:lstStyle/>
        <a:p>
          <a:endParaRPr lang="ru-RU" sz="2400">
            <a:latin typeface="Times New Roman" panose="02020603050405020304" pitchFamily="18" charset="0"/>
            <a:cs typeface="Times New Roman" panose="02020603050405020304" pitchFamily="18" charset="0"/>
          </a:endParaRPr>
        </a:p>
      </dgm:t>
    </dgm:pt>
    <dgm:pt modelId="{45E8C20D-5876-4D72-ABB3-F5770952D139}">
      <dgm:prSet phldrT="[Текст]" custT="1"/>
      <dgm:spPr/>
      <dgm:t>
        <a:bodyPr/>
        <a:lstStyle/>
        <a:p>
          <a:r>
            <a:rPr lang="en-US" sz="1800" dirty="0">
              <a:latin typeface="Times New Roman" panose="02020603050405020304" pitchFamily="18" charset="0"/>
              <a:cs typeface="Times New Roman" panose="02020603050405020304" pitchFamily="18" charset="0"/>
            </a:rPr>
            <a:t>2. </a:t>
          </a:r>
          <a:r>
            <a:rPr lang="en-US" sz="1800" dirty="0" err="1">
              <a:latin typeface="Times New Roman" panose="02020603050405020304" pitchFamily="18" charset="0"/>
              <a:cs typeface="Times New Roman" panose="02020603050405020304" pitchFamily="18" charset="0"/>
            </a:rPr>
            <a:t>Xulosa</a:t>
          </a:r>
          <a:r>
            <a:rPr lang="en-US"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dgm:t>
    </dgm:pt>
    <dgm:pt modelId="{D6416109-5198-42F0-A440-6C88E21B6989}" type="parTrans" cxnId="{C41CE01F-3DCE-4F86-BB01-E1278414B9BA}">
      <dgm:prSet/>
      <dgm:spPr/>
      <dgm:t>
        <a:bodyPr/>
        <a:lstStyle/>
        <a:p>
          <a:endParaRPr lang="ru-RU" sz="2400">
            <a:latin typeface="Times New Roman" panose="02020603050405020304" pitchFamily="18" charset="0"/>
            <a:cs typeface="Times New Roman" panose="02020603050405020304" pitchFamily="18" charset="0"/>
          </a:endParaRPr>
        </a:p>
      </dgm:t>
    </dgm:pt>
    <dgm:pt modelId="{B23F82E7-E00F-4223-A814-F989A5841673}" type="sibTrans" cxnId="{C41CE01F-3DCE-4F86-BB01-E1278414B9BA}">
      <dgm:prSet/>
      <dgm:spPr/>
      <dgm:t>
        <a:bodyPr/>
        <a:lstStyle/>
        <a:p>
          <a:endParaRPr lang="ru-RU" sz="2400">
            <a:latin typeface="Times New Roman" panose="02020603050405020304" pitchFamily="18" charset="0"/>
            <a:cs typeface="Times New Roman" panose="02020603050405020304" pitchFamily="18" charset="0"/>
          </a:endParaRPr>
        </a:p>
      </dgm:t>
    </dgm:pt>
    <dgm:pt modelId="{7CC978C6-8656-4CA8-A237-A6CF86D4C149}">
      <dgm:prSet phldrT="[Текст]" custT="1"/>
      <dgm:spPr/>
      <dgm:t>
        <a:bodyPr/>
        <a:lstStyle/>
        <a:p>
          <a:r>
            <a:rPr lang="en-US" sz="1800" dirty="0">
              <a:latin typeface="Times New Roman" panose="02020603050405020304" pitchFamily="18" charset="0"/>
              <a:cs typeface="Times New Roman" panose="02020603050405020304" pitchFamily="18" charset="0"/>
            </a:rPr>
            <a:t>5. </a:t>
          </a:r>
          <a:r>
            <a:rPr lang="en-US" sz="1800" dirty="0" err="1">
              <a:latin typeface="Times New Roman" panose="02020603050405020304" pitchFamily="18" charset="0"/>
              <a:cs typeface="Times New Roman" panose="02020603050405020304" pitchFamily="18" charset="0"/>
            </a:rPr>
            <a:t>Asosiy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qism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obyektlar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usullar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natijalar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muhokama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xulosalar</a:t>
          </a:r>
          <a:r>
            <a:rPr lang="en-US"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dgm:t>
    </dgm:pt>
    <dgm:pt modelId="{FC42F303-FED2-4B96-8202-F0A8D1215A08}" type="parTrans" cxnId="{E5465B64-8102-4A3D-B5F5-ADD74A13C37E}">
      <dgm:prSet/>
      <dgm:spPr/>
      <dgm:t>
        <a:bodyPr/>
        <a:lstStyle/>
        <a:p>
          <a:endParaRPr lang="ru-RU" sz="2400">
            <a:latin typeface="Times New Roman" panose="02020603050405020304" pitchFamily="18" charset="0"/>
            <a:cs typeface="Times New Roman" panose="02020603050405020304" pitchFamily="18" charset="0"/>
          </a:endParaRPr>
        </a:p>
      </dgm:t>
    </dgm:pt>
    <dgm:pt modelId="{7010493A-D5BA-4B77-B37A-69B720642DF0}" type="sibTrans" cxnId="{E5465B64-8102-4A3D-B5F5-ADD74A13C37E}">
      <dgm:prSet/>
      <dgm:spPr/>
      <dgm:t>
        <a:bodyPr/>
        <a:lstStyle/>
        <a:p>
          <a:endParaRPr lang="ru-RU" sz="2400">
            <a:latin typeface="Times New Roman" panose="02020603050405020304" pitchFamily="18" charset="0"/>
            <a:cs typeface="Times New Roman" panose="02020603050405020304" pitchFamily="18" charset="0"/>
          </a:endParaRPr>
        </a:p>
      </dgm:t>
    </dgm:pt>
    <dgm:pt modelId="{067C080F-581F-4F92-BD9E-3C29627EEAFA}">
      <dgm:prSet phldrT="[Текст]" custT="1"/>
      <dgm:spPr/>
      <dgm:t>
        <a:bodyPr/>
        <a:lstStyle/>
        <a:p>
          <a:r>
            <a:rPr lang="en-US" sz="1800" dirty="0">
              <a:latin typeface="Times New Roman" panose="02020603050405020304" pitchFamily="18" charset="0"/>
              <a:cs typeface="Times New Roman" panose="02020603050405020304" pitchFamily="18" charset="0"/>
            </a:rPr>
            <a:t>6. </a:t>
          </a:r>
          <a:r>
            <a:rPr lang="en-US" sz="1800" dirty="0" err="1">
              <a:latin typeface="Times New Roman" panose="02020603050405020304" pitchFamily="18" charset="0"/>
              <a:cs typeface="Times New Roman" panose="02020603050405020304" pitchFamily="18" charset="0"/>
            </a:rPr>
            <a:t>Xulosa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minnatdorchilik</a:t>
          </a:r>
          <a:r>
            <a:rPr lang="en-US"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dgm:t>
    </dgm:pt>
    <dgm:pt modelId="{2703F823-9323-4F1B-AB8D-D0337A566DE6}" type="parTrans" cxnId="{13BABC2A-A155-4630-B232-8B54ADDCFFC4}">
      <dgm:prSet/>
      <dgm:spPr/>
      <dgm:t>
        <a:bodyPr/>
        <a:lstStyle/>
        <a:p>
          <a:endParaRPr lang="ru-RU" sz="2400">
            <a:latin typeface="Times New Roman" panose="02020603050405020304" pitchFamily="18" charset="0"/>
            <a:cs typeface="Times New Roman" panose="02020603050405020304" pitchFamily="18" charset="0"/>
          </a:endParaRPr>
        </a:p>
      </dgm:t>
    </dgm:pt>
    <dgm:pt modelId="{3EB51822-A32D-4FEB-AAED-F8C6641F7D21}" type="sibTrans" cxnId="{13BABC2A-A155-4630-B232-8B54ADDCFFC4}">
      <dgm:prSet/>
      <dgm:spPr/>
      <dgm:t>
        <a:bodyPr/>
        <a:lstStyle/>
        <a:p>
          <a:endParaRPr lang="ru-RU" sz="2400">
            <a:latin typeface="Times New Roman" panose="02020603050405020304" pitchFamily="18" charset="0"/>
            <a:cs typeface="Times New Roman" panose="02020603050405020304" pitchFamily="18" charset="0"/>
          </a:endParaRPr>
        </a:p>
      </dgm:t>
    </dgm:pt>
    <dgm:pt modelId="{BF4A494C-53F1-4400-AD8D-3E2B15D3D723}">
      <dgm:prSet phldrT="[Текст]" custT="1"/>
      <dgm:spPr/>
      <dgm:t>
        <a:bodyPr/>
        <a:lstStyle/>
        <a:p>
          <a:r>
            <a:rPr lang="en-US" sz="1800" dirty="0">
              <a:latin typeface="Times New Roman" panose="02020603050405020304" pitchFamily="18" charset="0"/>
              <a:cs typeface="Times New Roman" panose="02020603050405020304" pitchFamily="18" charset="0"/>
            </a:rPr>
            <a:t>7. </a:t>
          </a:r>
          <a:r>
            <a:rPr lang="en-US" sz="1800" dirty="0" err="1">
              <a:latin typeface="Times New Roman" panose="02020603050405020304" pitchFamily="18" charset="0"/>
              <a:cs typeface="Times New Roman" panose="02020603050405020304" pitchFamily="18" charset="0"/>
            </a:rPr>
            <a:t>Manbalar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foydalanilgan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adabiyotlar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ro'yxati</a:t>
          </a:r>
          <a:r>
            <a:rPr lang="en-US"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dgm:t>
    </dgm:pt>
    <dgm:pt modelId="{47FAF061-F5CA-46AB-8553-D57B6CD60B3A}" type="parTrans" cxnId="{4731B1BA-4C94-44EF-866E-8D56D460942E}">
      <dgm:prSet/>
      <dgm:spPr/>
      <dgm:t>
        <a:bodyPr/>
        <a:lstStyle/>
        <a:p>
          <a:endParaRPr lang="ru-RU" sz="2400">
            <a:latin typeface="Times New Roman" panose="02020603050405020304" pitchFamily="18" charset="0"/>
            <a:cs typeface="Times New Roman" panose="02020603050405020304" pitchFamily="18" charset="0"/>
          </a:endParaRPr>
        </a:p>
      </dgm:t>
    </dgm:pt>
    <dgm:pt modelId="{DDC69DFB-1DD1-49ED-BBDC-ECD5739489EC}" type="sibTrans" cxnId="{4731B1BA-4C94-44EF-866E-8D56D460942E}">
      <dgm:prSet/>
      <dgm:spPr/>
      <dgm:t>
        <a:bodyPr/>
        <a:lstStyle/>
        <a:p>
          <a:endParaRPr lang="ru-RU" sz="2400">
            <a:latin typeface="Times New Roman" panose="02020603050405020304" pitchFamily="18" charset="0"/>
            <a:cs typeface="Times New Roman" panose="02020603050405020304" pitchFamily="18" charset="0"/>
          </a:endParaRPr>
        </a:p>
      </dgm:t>
    </dgm:pt>
    <dgm:pt modelId="{07EBFD0A-A830-42EB-8523-61AB9F584C18}">
      <dgm:prSet phldrT="[Текст]" custT="1"/>
      <dgm:spPr/>
      <dgm:t>
        <a:bodyPr/>
        <a:lstStyle/>
        <a:p>
          <a:r>
            <a:rPr lang="en-US" sz="1800" dirty="0">
              <a:latin typeface="Times New Roman" panose="02020603050405020304" pitchFamily="18" charset="0"/>
              <a:cs typeface="Times New Roman" panose="02020603050405020304" pitchFamily="18" charset="0"/>
            </a:rPr>
            <a:t>3. </a:t>
          </a:r>
          <a:r>
            <a:rPr lang="en-US" sz="1800" dirty="0" err="1">
              <a:latin typeface="Times New Roman" panose="02020603050405020304" pitchFamily="18" charset="0"/>
              <a:cs typeface="Times New Roman" panose="02020603050405020304" pitchFamily="18" charset="0"/>
            </a:rPr>
            <a:t>Kalit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so'zlar</a:t>
          </a:r>
          <a:r>
            <a:rPr lang="en-US"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dgm:t>
    </dgm:pt>
    <dgm:pt modelId="{4160A8B7-D091-4A50-88B0-A786A68D3311}" type="parTrans" cxnId="{D96C27B8-0970-4BC8-A0A3-A3D5602ED4B8}">
      <dgm:prSet/>
      <dgm:spPr/>
      <dgm:t>
        <a:bodyPr/>
        <a:lstStyle/>
        <a:p>
          <a:endParaRPr lang="ru-RU" sz="2400">
            <a:latin typeface="Times New Roman" panose="02020603050405020304" pitchFamily="18" charset="0"/>
            <a:cs typeface="Times New Roman" panose="02020603050405020304" pitchFamily="18" charset="0"/>
          </a:endParaRPr>
        </a:p>
      </dgm:t>
    </dgm:pt>
    <dgm:pt modelId="{67B0E725-732A-4D14-B494-BC78875F0793}" type="sibTrans" cxnId="{D96C27B8-0970-4BC8-A0A3-A3D5602ED4B8}">
      <dgm:prSet/>
      <dgm:spPr/>
      <dgm:t>
        <a:bodyPr/>
        <a:lstStyle/>
        <a:p>
          <a:endParaRPr lang="ru-RU" sz="2400">
            <a:latin typeface="Times New Roman" panose="02020603050405020304" pitchFamily="18" charset="0"/>
            <a:cs typeface="Times New Roman" panose="02020603050405020304" pitchFamily="18" charset="0"/>
          </a:endParaRPr>
        </a:p>
      </dgm:t>
    </dgm:pt>
    <dgm:pt modelId="{CEAE9D66-BAC7-4AE8-A603-CD4C385F8641}">
      <dgm:prSet phldrT="[Текст]" custT="1"/>
      <dgm:spPr/>
      <dgm:t>
        <a:bodyPr/>
        <a:lstStyle/>
        <a:p>
          <a:r>
            <a:rPr lang="en-US" sz="1800" dirty="0">
              <a:latin typeface="Times New Roman" panose="02020603050405020304" pitchFamily="18" charset="0"/>
              <a:cs typeface="Times New Roman" panose="02020603050405020304" pitchFamily="18" charset="0"/>
            </a:rPr>
            <a:t>4. </a:t>
          </a:r>
          <a:r>
            <a:rPr lang="en-US" sz="1800" dirty="0" err="1">
              <a:latin typeface="Times New Roman" panose="02020603050405020304" pitchFamily="18" charset="0"/>
              <a:cs typeface="Times New Roman" panose="02020603050405020304" pitchFamily="18" charset="0"/>
            </a:rPr>
            <a:t>Kirish</a:t>
          </a:r>
          <a:r>
            <a:rPr lang="en-US"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dgm:t>
    </dgm:pt>
    <dgm:pt modelId="{9ECC04B7-8105-44CF-8F8B-32BAA5E2E364}" type="parTrans" cxnId="{D8510F77-A496-4876-87F3-B8DD1EFD1104}">
      <dgm:prSet/>
      <dgm:spPr/>
      <dgm:t>
        <a:bodyPr/>
        <a:lstStyle/>
        <a:p>
          <a:endParaRPr lang="ru-RU" sz="2400">
            <a:latin typeface="Times New Roman" panose="02020603050405020304" pitchFamily="18" charset="0"/>
            <a:cs typeface="Times New Roman" panose="02020603050405020304" pitchFamily="18" charset="0"/>
          </a:endParaRPr>
        </a:p>
      </dgm:t>
    </dgm:pt>
    <dgm:pt modelId="{D075A83B-F594-4001-A2E7-93B712C0F65D}" type="sibTrans" cxnId="{D8510F77-A496-4876-87F3-B8DD1EFD1104}">
      <dgm:prSet/>
      <dgm:spPr/>
      <dgm:t>
        <a:bodyPr/>
        <a:lstStyle/>
        <a:p>
          <a:endParaRPr lang="ru-RU" sz="2400">
            <a:latin typeface="Times New Roman" panose="02020603050405020304" pitchFamily="18" charset="0"/>
            <a:cs typeface="Times New Roman" panose="02020603050405020304" pitchFamily="18" charset="0"/>
          </a:endParaRPr>
        </a:p>
      </dgm:t>
    </dgm:pt>
    <dgm:pt modelId="{4DF48441-B2EC-47C4-866D-97D4A6DFE23B}" type="pres">
      <dgm:prSet presAssocID="{30D98B1F-5F15-412A-93E8-ED89C88E285A}" presName="Name0" presStyleCnt="0">
        <dgm:presLayoutVars>
          <dgm:dir/>
          <dgm:resizeHandles val="exact"/>
        </dgm:presLayoutVars>
      </dgm:prSet>
      <dgm:spPr/>
    </dgm:pt>
    <dgm:pt modelId="{ECF4630F-132C-484B-B172-6390A226332C}" type="pres">
      <dgm:prSet presAssocID="{30D98B1F-5F15-412A-93E8-ED89C88E285A}" presName="cycle" presStyleCnt="0"/>
      <dgm:spPr/>
    </dgm:pt>
    <dgm:pt modelId="{1645A2BB-4662-4DC4-856E-3E01F1524F59}" type="pres">
      <dgm:prSet presAssocID="{D9D5527F-1C11-41BA-88DD-197A5E797AE6}" presName="nodeFirstNode" presStyleLbl="node1" presStyleIdx="0" presStyleCnt="7" custRadScaleRad="100068" custRadScaleInc="-4704">
        <dgm:presLayoutVars>
          <dgm:bulletEnabled val="1"/>
        </dgm:presLayoutVars>
      </dgm:prSet>
      <dgm:spPr/>
    </dgm:pt>
    <dgm:pt modelId="{6A1B36A3-AFF4-44F6-8994-D3B1B22BC3FC}" type="pres">
      <dgm:prSet presAssocID="{0C3FC070-94BB-4401-9DE9-38F8D3B77BF4}" presName="sibTransFirstNode" presStyleLbl="bgShp" presStyleIdx="0" presStyleCnt="1"/>
      <dgm:spPr/>
    </dgm:pt>
    <dgm:pt modelId="{1E6DE375-9BEB-4984-A2B2-595FD74EEC20}" type="pres">
      <dgm:prSet presAssocID="{45E8C20D-5876-4D72-ABB3-F5770952D139}" presName="nodeFollowingNodes" presStyleLbl="node1" presStyleIdx="1" presStyleCnt="7" custRadScaleRad="120967" custRadScaleInc="19617">
        <dgm:presLayoutVars>
          <dgm:bulletEnabled val="1"/>
        </dgm:presLayoutVars>
      </dgm:prSet>
      <dgm:spPr/>
    </dgm:pt>
    <dgm:pt modelId="{65D93142-7B91-4203-974D-EF4E287320E2}" type="pres">
      <dgm:prSet presAssocID="{07EBFD0A-A830-42EB-8523-61AB9F584C18}" presName="nodeFollowingNodes" presStyleLbl="node1" presStyleIdx="2" presStyleCnt="7">
        <dgm:presLayoutVars>
          <dgm:bulletEnabled val="1"/>
        </dgm:presLayoutVars>
      </dgm:prSet>
      <dgm:spPr/>
    </dgm:pt>
    <dgm:pt modelId="{7CD228A7-8876-40A1-8B1D-1C87BFC7FBD0}" type="pres">
      <dgm:prSet presAssocID="{CEAE9D66-BAC7-4AE8-A603-CD4C385F8641}" presName="nodeFollowingNodes" presStyleLbl="node1" presStyleIdx="3" presStyleCnt="7" custRadScaleRad="113063" custRadScaleInc="-32738">
        <dgm:presLayoutVars>
          <dgm:bulletEnabled val="1"/>
        </dgm:presLayoutVars>
      </dgm:prSet>
      <dgm:spPr/>
    </dgm:pt>
    <dgm:pt modelId="{96FDFB46-552B-4BE8-8FC8-7197BF8A6D25}" type="pres">
      <dgm:prSet presAssocID="{7CC978C6-8656-4CA8-A237-A6CF86D4C149}" presName="nodeFollowingNodes" presStyleLbl="node1" presStyleIdx="4" presStyleCnt="7" custScaleX="131388" custScaleY="144979">
        <dgm:presLayoutVars>
          <dgm:bulletEnabled val="1"/>
        </dgm:presLayoutVars>
      </dgm:prSet>
      <dgm:spPr/>
    </dgm:pt>
    <dgm:pt modelId="{1822973E-8A55-49B4-A70C-2923CE62F428}" type="pres">
      <dgm:prSet presAssocID="{067C080F-581F-4F92-BD9E-3C29627EEAFA}" presName="nodeFollowingNodes" presStyleLbl="node1" presStyleIdx="5" presStyleCnt="7" custScaleX="116930">
        <dgm:presLayoutVars>
          <dgm:bulletEnabled val="1"/>
        </dgm:presLayoutVars>
      </dgm:prSet>
      <dgm:spPr/>
    </dgm:pt>
    <dgm:pt modelId="{96A80E95-E7EB-432E-B991-F6F4C89A2433}" type="pres">
      <dgm:prSet presAssocID="{BF4A494C-53F1-4400-AD8D-3E2B15D3D723}" presName="nodeFollowingNodes" presStyleLbl="node1" presStyleIdx="6" presStyleCnt="7" custScaleX="111209" custScaleY="140944" custRadScaleRad="99746" custRadScaleInc="-11419">
        <dgm:presLayoutVars>
          <dgm:bulletEnabled val="1"/>
        </dgm:presLayoutVars>
      </dgm:prSet>
      <dgm:spPr/>
    </dgm:pt>
  </dgm:ptLst>
  <dgm:cxnLst>
    <dgm:cxn modelId="{C41CE01F-3DCE-4F86-BB01-E1278414B9BA}" srcId="{30D98B1F-5F15-412A-93E8-ED89C88E285A}" destId="{45E8C20D-5876-4D72-ABB3-F5770952D139}" srcOrd="1" destOrd="0" parTransId="{D6416109-5198-42F0-A440-6C88E21B6989}" sibTransId="{B23F82E7-E00F-4223-A814-F989A5841673}"/>
    <dgm:cxn modelId="{13BABC2A-A155-4630-B232-8B54ADDCFFC4}" srcId="{30D98B1F-5F15-412A-93E8-ED89C88E285A}" destId="{067C080F-581F-4F92-BD9E-3C29627EEAFA}" srcOrd="5" destOrd="0" parTransId="{2703F823-9323-4F1B-AB8D-D0337A566DE6}" sibTransId="{3EB51822-A32D-4FEB-AAED-F8C6641F7D21}"/>
    <dgm:cxn modelId="{57937136-6E1A-4948-BF06-081D0DF46F6F}" type="presOf" srcId="{07EBFD0A-A830-42EB-8523-61AB9F584C18}" destId="{65D93142-7B91-4203-974D-EF4E287320E2}" srcOrd="0" destOrd="0" presId="urn:microsoft.com/office/officeart/2005/8/layout/cycle3"/>
    <dgm:cxn modelId="{79CE8639-19D4-40AC-838C-B6B041DB7369}" type="presOf" srcId="{7CC978C6-8656-4CA8-A237-A6CF86D4C149}" destId="{96FDFB46-552B-4BE8-8FC8-7197BF8A6D25}" srcOrd="0" destOrd="0" presId="urn:microsoft.com/office/officeart/2005/8/layout/cycle3"/>
    <dgm:cxn modelId="{74958F3E-F3C8-42C0-9E26-5A897AD7E061}" type="presOf" srcId="{30D98B1F-5F15-412A-93E8-ED89C88E285A}" destId="{4DF48441-B2EC-47C4-866D-97D4A6DFE23B}" srcOrd="0" destOrd="0" presId="urn:microsoft.com/office/officeart/2005/8/layout/cycle3"/>
    <dgm:cxn modelId="{E5465B64-8102-4A3D-B5F5-ADD74A13C37E}" srcId="{30D98B1F-5F15-412A-93E8-ED89C88E285A}" destId="{7CC978C6-8656-4CA8-A237-A6CF86D4C149}" srcOrd="4" destOrd="0" parTransId="{FC42F303-FED2-4B96-8202-F0A8D1215A08}" sibTransId="{7010493A-D5BA-4B77-B37A-69B720642DF0}"/>
    <dgm:cxn modelId="{D8510F77-A496-4876-87F3-B8DD1EFD1104}" srcId="{30D98B1F-5F15-412A-93E8-ED89C88E285A}" destId="{CEAE9D66-BAC7-4AE8-A603-CD4C385F8641}" srcOrd="3" destOrd="0" parTransId="{9ECC04B7-8105-44CF-8F8B-32BAA5E2E364}" sibTransId="{D075A83B-F594-4001-A2E7-93B712C0F65D}"/>
    <dgm:cxn modelId="{5C46D883-4C12-4B2C-8D6C-8ED8A5180EFA}" type="presOf" srcId="{BF4A494C-53F1-4400-AD8D-3E2B15D3D723}" destId="{96A80E95-E7EB-432E-B991-F6F4C89A2433}" srcOrd="0" destOrd="0" presId="urn:microsoft.com/office/officeart/2005/8/layout/cycle3"/>
    <dgm:cxn modelId="{B61406AE-FC5C-4906-992D-BFB181C98631}" type="presOf" srcId="{CEAE9D66-BAC7-4AE8-A603-CD4C385F8641}" destId="{7CD228A7-8876-40A1-8B1D-1C87BFC7FBD0}" srcOrd="0" destOrd="0" presId="urn:microsoft.com/office/officeart/2005/8/layout/cycle3"/>
    <dgm:cxn modelId="{42667EB6-1DFD-4C94-A3F2-1D0944641C7B}" srcId="{30D98B1F-5F15-412A-93E8-ED89C88E285A}" destId="{D9D5527F-1C11-41BA-88DD-197A5E797AE6}" srcOrd="0" destOrd="0" parTransId="{57AC2A4B-D132-4275-8724-244B87678570}" sibTransId="{0C3FC070-94BB-4401-9DE9-38F8D3B77BF4}"/>
    <dgm:cxn modelId="{D96C27B8-0970-4BC8-A0A3-A3D5602ED4B8}" srcId="{30D98B1F-5F15-412A-93E8-ED89C88E285A}" destId="{07EBFD0A-A830-42EB-8523-61AB9F584C18}" srcOrd="2" destOrd="0" parTransId="{4160A8B7-D091-4A50-88B0-A786A68D3311}" sibTransId="{67B0E725-732A-4D14-B494-BC78875F0793}"/>
    <dgm:cxn modelId="{70F4A4B9-163D-4C52-85B4-83EE1CA81CAA}" type="presOf" srcId="{0C3FC070-94BB-4401-9DE9-38F8D3B77BF4}" destId="{6A1B36A3-AFF4-44F6-8994-D3B1B22BC3FC}" srcOrd="0" destOrd="0" presId="urn:microsoft.com/office/officeart/2005/8/layout/cycle3"/>
    <dgm:cxn modelId="{4731B1BA-4C94-44EF-866E-8D56D460942E}" srcId="{30D98B1F-5F15-412A-93E8-ED89C88E285A}" destId="{BF4A494C-53F1-4400-AD8D-3E2B15D3D723}" srcOrd="6" destOrd="0" parTransId="{47FAF061-F5CA-46AB-8553-D57B6CD60B3A}" sibTransId="{DDC69DFB-1DD1-49ED-BBDC-ECD5739489EC}"/>
    <dgm:cxn modelId="{F0C4EDC8-2C27-4392-B432-4E6085DBD09F}" type="presOf" srcId="{45E8C20D-5876-4D72-ABB3-F5770952D139}" destId="{1E6DE375-9BEB-4984-A2B2-595FD74EEC20}" srcOrd="0" destOrd="0" presId="urn:microsoft.com/office/officeart/2005/8/layout/cycle3"/>
    <dgm:cxn modelId="{A3E4A8CB-6392-49E0-A12A-D1EFCBBE674A}" type="presOf" srcId="{D9D5527F-1C11-41BA-88DD-197A5E797AE6}" destId="{1645A2BB-4662-4DC4-856E-3E01F1524F59}" srcOrd="0" destOrd="0" presId="urn:microsoft.com/office/officeart/2005/8/layout/cycle3"/>
    <dgm:cxn modelId="{5A5645D8-940B-4330-81B6-B580E1C2A6A6}" type="presOf" srcId="{067C080F-581F-4F92-BD9E-3C29627EEAFA}" destId="{1822973E-8A55-49B4-A70C-2923CE62F428}" srcOrd="0" destOrd="0" presId="urn:microsoft.com/office/officeart/2005/8/layout/cycle3"/>
    <dgm:cxn modelId="{C9EBE33F-C24B-4026-BB65-C6EEF0BC8909}" type="presParOf" srcId="{4DF48441-B2EC-47C4-866D-97D4A6DFE23B}" destId="{ECF4630F-132C-484B-B172-6390A226332C}" srcOrd="0" destOrd="0" presId="urn:microsoft.com/office/officeart/2005/8/layout/cycle3"/>
    <dgm:cxn modelId="{E1736F2C-012D-4986-B765-B1CC8559FB3D}" type="presParOf" srcId="{ECF4630F-132C-484B-B172-6390A226332C}" destId="{1645A2BB-4662-4DC4-856E-3E01F1524F59}" srcOrd="0" destOrd="0" presId="urn:microsoft.com/office/officeart/2005/8/layout/cycle3"/>
    <dgm:cxn modelId="{ABA10F1C-9A24-4126-9359-9DA5B62A16A8}" type="presParOf" srcId="{ECF4630F-132C-484B-B172-6390A226332C}" destId="{6A1B36A3-AFF4-44F6-8994-D3B1B22BC3FC}" srcOrd="1" destOrd="0" presId="urn:microsoft.com/office/officeart/2005/8/layout/cycle3"/>
    <dgm:cxn modelId="{45E57151-3700-4040-AFAC-A637C9F50F9E}" type="presParOf" srcId="{ECF4630F-132C-484B-B172-6390A226332C}" destId="{1E6DE375-9BEB-4984-A2B2-595FD74EEC20}" srcOrd="2" destOrd="0" presId="urn:microsoft.com/office/officeart/2005/8/layout/cycle3"/>
    <dgm:cxn modelId="{15CECD41-5558-4AEB-BD12-8A3749301A68}" type="presParOf" srcId="{ECF4630F-132C-484B-B172-6390A226332C}" destId="{65D93142-7B91-4203-974D-EF4E287320E2}" srcOrd="3" destOrd="0" presId="urn:microsoft.com/office/officeart/2005/8/layout/cycle3"/>
    <dgm:cxn modelId="{31DD2AF6-F5BE-4AD6-AD89-6BEE782AD56D}" type="presParOf" srcId="{ECF4630F-132C-484B-B172-6390A226332C}" destId="{7CD228A7-8876-40A1-8B1D-1C87BFC7FBD0}" srcOrd="4" destOrd="0" presId="urn:microsoft.com/office/officeart/2005/8/layout/cycle3"/>
    <dgm:cxn modelId="{842E4FFC-9F10-49ED-9691-136EE78C3D68}" type="presParOf" srcId="{ECF4630F-132C-484B-B172-6390A226332C}" destId="{96FDFB46-552B-4BE8-8FC8-7197BF8A6D25}" srcOrd="5" destOrd="0" presId="urn:microsoft.com/office/officeart/2005/8/layout/cycle3"/>
    <dgm:cxn modelId="{4C63BB37-0266-41E1-9503-15E80E0599A1}" type="presParOf" srcId="{ECF4630F-132C-484B-B172-6390A226332C}" destId="{1822973E-8A55-49B4-A70C-2923CE62F428}" srcOrd="6" destOrd="0" presId="urn:microsoft.com/office/officeart/2005/8/layout/cycle3"/>
    <dgm:cxn modelId="{DCF34C4F-1556-4492-92D8-CF65608B14E9}" type="presParOf" srcId="{ECF4630F-132C-484B-B172-6390A226332C}" destId="{96A80E95-E7EB-432E-B991-F6F4C89A2433}" srcOrd="7"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4AE1FBEA-07F7-493E-A69A-20634C6B26FE}" type="doc">
      <dgm:prSet loTypeId="urn:microsoft.com/office/officeart/2005/8/layout/vList3" loCatId="list" qsTypeId="urn:microsoft.com/office/officeart/2005/8/quickstyle/simple3" qsCatId="simple" csTypeId="urn:microsoft.com/office/officeart/2005/8/colors/accent1_2" csCatId="accent1" phldr="1"/>
      <dgm:spPr/>
      <dgm:t>
        <a:bodyPr/>
        <a:lstStyle/>
        <a:p>
          <a:endParaRPr lang="ru-RU"/>
        </a:p>
      </dgm:t>
    </dgm:pt>
    <dgm:pt modelId="{B8D2EAD1-3B98-4015-A74A-3B9D1C2944EF}">
      <dgm:prSet phldrT="[Текст]"/>
      <dgm:spPr/>
      <dgm:t>
        <a:bodyPr/>
        <a:lstStyle/>
        <a:p>
          <a:pPr algn="just"/>
          <a:r>
            <a:rPr lang="en-US" dirty="0" err="1">
              <a:latin typeface="Times New Roman" panose="02020603050405020304" pitchFamily="18" charset="0"/>
              <a:cs typeface="Times New Roman" panose="02020603050405020304" pitchFamily="18" charset="0"/>
            </a:rPr>
            <a:t>Birinchidan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taqdimotlarda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mahsulot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xizmat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yutuq</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kashfiyot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kitob</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qonun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mukofot</a:t>
          </a:r>
          <a:r>
            <a:rPr lang="en-US" b="1" dirty="0">
              <a:latin typeface="Times New Roman" panose="02020603050405020304" pitchFamily="18" charset="0"/>
              <a:cs typeface="Times New Roman" panose="02020603050405020304" pitchFamily="18" charset="0"/>
            </a:rPr>
            <a:t>, festival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ko'rinishida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moddiylashtirilgan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a:t>
          </a:r>
          <a:r>
            <a:rPr lang="uz-Cyrl-U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54AEEF95-E6BE-40F1-8941-6F85C0D01E53}" type="parTrans" cxnId="{F93EE35E-73DD-4B5D-A40A-642F99FC989C}">
      <dgm:prSet/>
      <dgm:spPr/>
      <dgm:t>
        <a:bodyPr/>
        <a:lstStyle/>
        <a:p>
          <a:pPr algn="just"/>
          <a:endParaRPr lang="ru-RU">
            <a:latin typeface="Times New Roman" panose="02020603050405020304" pitchFamily="18" charset="0"/>
            <a:cs typeface="Times New Roman" panose="02020603050405020304" pitchFamily="18" charset="0"/>
          </a:endParaRPr>
        </a:p>
      </dgm:t>
    </dgm:pt>
    <dgm:pt modelId="{403B780B-804E-4C55-8C15-C2BEF7DB6A01}" type="sibTrans" cxnId="{F93EE35E-73DD-4B5D-A40A-642F99FC989C}">
      <dgm:prSet/>
      <dgm:spPr/>
      <dgm:t>
        <a:bodyPr/>
        <a:lstStyle/>
        <a:p>
          <a:pPr algn="just"/>
          <a:endParaRPr lang="ru-RU">
            <a:latin typeface="Times New Roman" panose="02020603050405020304" pitchFamily="18" charset="0"/>
            <a:cs typeface="Times New Roman" panose="02020603050405020304" pitchFamily="18" charset="0"/>
          </a:endParaRPr>
        </a:p>
      </dgm:t>
    </dgm:pt>
    <dgm:pt modelId="{1EAFC5D7-9A55-4BFC-A8CB-43BDBF3AC2EE}">
      <dgm:prSet phldrT="[Текст]"/>
      <dgm:spPr/>
      <dgm:t>
        <a:bodyPr/>
        <a:lstStyle/>
        <a:p>
          <a:pPr algn="just"/>
          <a:r>
            <a:rPr lang="en-US" dirty="0" err="1">
              <a:latin typeface="Times New Roman" panose="02020603050405020304" pitchFamily="18" charset="0"/>
              <a:cs typeface="Times New Roman" panose="02020603050405020304" pitchFamily="18" charset="0"/>
            </a:rPr>
            <a:t>Ikkinchidan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jurnalistlar</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potentsial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iste'molchilar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xaridorlar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investorlar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sheriklar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nufuzli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davlat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xizmatchilari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2EDC44B-7DD9-4D9C-ACBF-4B637E65BF99}" type="parTrans" cxnId="{0B8AC26C-89BE-4BB0-ACF4-3FC2C77F4E4E}">
      <dgm:prSet/>
      <dgm:spPr/>
      <dgm:t>
        <a:bodyPr/>
        <a:lstStyle/>
        <a:p>
          <a:pPr algn="just"/>
          <a:endParaRPr lang="ru-RU">
            <a:latin typeface="Times New Roman" panose="02020603050405020304" pitchFamily="18" charset="0"/>
            <a:cs typeface="Times New Roman" panose="02020603050405020304" pitchFamily="18" charset="0"/>
          </a:endParaRPr>
        </a:p>
      </dgm:t>
    </dgm:pt>
    <dgm:pt modelId="{7F5216DC-DD2A-4A7C-8321-C2DB39079EFD}" type="sibTrans" cxnId="{0B8AC26C-89BE-4BB0-ACF4-3FC2C77F4E4E}">
      <dgm:prSet/>
      <dgm:spPr/>
      <dgm:t>
        <a:bodyPr/>
        <a:lstStyle/>
        <a:p>
          <a:pPr algn="just"/>
          <a:endParaRPr lang="ru-RU">
            <a:latin typeface="Times New Roman" panose="02020603050405020304" pitchFamily="18" charset="0"/>
            <a:cs typeface="Times New Roman" panose="02020603050405020304" pitchFamily="18" charset="0"/>
          </a:endParaRPr>
        </a:p>
      </dgm:t>
    </dgm:pt>
    <dgm:pt modelId="{CE7B853E-13E5-4F07-A419-95A0F24CC166}">
      <dgm:prSet phldrT="[Текст]"/>
      <dgm:spPr/>
      <dgm:t>
        <a:bodyPr/>
        <a:lstStyle/>
        <a:p>
          <a:pPr algn="just"/>
          <a:r>
            <a:rPr lang="en-US" dirty="0" err="1">
              <a:latin typeface="Times New Roman" panose="02020603050405020304" pitchFamily="18" charset="0"/>
              <a:cs typeface="Times New Roman" panose="02020603050405020304" pitchFamily="18" charset="0"/>
            </a:rPr>
            <a:t>Uchinchidan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ko'lamli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matbuot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anjumaniga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murakkabroq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intellektual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xarajatlarni</a:t>
          </a:r>
          <a:r>
            <a:rPr lang="en-US" dirty="0">
              <a:latin typeface="Times New Roman" panose="02020603050405020304" pitchFamily="18" charset="0"/>
              <a:cs typeface="Times New Roman" panose="02020603050405020304" pitchFamily="18" charset="0"/>
            </a:rPr>
            <a:t> talab </a:t>
          </a:r>
          <a:r>
            <a:rPr lang="en-US" dirty="0" err="1">
              <a:latin typeface="Times New Roman" panose="02020603050405020304" pitchFamily="18" charset="0"/>
              <a:cs typeface="Times New Roman" panose="02020603050405020304" pitchFamily="18" charset="0"/>
            </a:rPr>
            <a:t>qiladi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C2A226E-8E58-4675-B717-27F6676E7F15}" type="parTrans" cxnId="{35B0BF8F-3F33-4650-9383-069D303C9B23}">
      <dgm:prSet/>
      <dgm:spPr/>
      <dgm:t>
        <a:bodyPr/>
        <a:lstStyle/>
        <a:p>
          <a:pPr algn="just"/>
          <a:endParaRPr lang="ru-RU">
            <a:latin typeface="Times New Roman" panose="02020603050405020304" pitchFamily="18" charset="0"/>
            <a:cs typeface="Times New Roman" panose="02020603050405020304" pitchFamily="18" charset="0"/>
          </a:endParaRPr>
        </a:p>
      </dgm:t>
    </dgm:pt>
    <dgm:pt modelId="{8C703ACF-2D15-4D35-901F-0D66FA4A08CE}" type="sibTrans" cxnId="{35B0BF8F-3F33-4650-9383-069D303C9B23}">
      <dgm:prSet/>
      <dgm:spPr/>
      <dgm:t>
        <a:bodyPr/>
        <a:lstStyle/>
        <a:p>
          <a:pPr algn="just"/>
          <a:endParaRPr lang="ru-RU">
            <a:latin typeface="Times New Roman" panose="02020603050405020304" pitchFamily="18" charset="0"/>
            <a:cs typeface="Times New Roman" panose="02020603050405020304" pitchFamily="18" charset="0"/>
          </a:endParaRPr>
        </a:p>
      </dgm:t>
    </dgm:pt>
    <dgm:pt modelId="{5ED801AD-8CF7-4427-B7FD-43138F73464E}" type="pres">
      <dgm:prSet presAssocID="{4AE1FBEA-07F7-493E-A69A-20634C6B26FE}" presName="linearFlow" presStyleCnt="0">
        <dgm:presLayoutVars>
          <dgm:dir/>
          <dgm:resizeHandles val="exact"/>
        </dgm:presLayoutVars>
      </dgm:prSet>
      <dgm:spPr/>
    </dgm:pt>
    <dgm:pt modelId="{50BAD004-F109-4BCB-B358-D0307DAE7AB6}" type="pres">
      <dgm:prSet presAssocID="{B8D2EAD1-3B98-4015-A74A-3B9D1C2944EF}" presName="composite" presStyleCnt="0"/>
      <dgm:spPr/>
    </dgm:pt>
    <dgm:pt modelId="{02179E10-A748-405F-8718-26BC0F09FFA5}" type="pres">
      <dgm:prSet presAssocID="{B8D2EAD1-3B98-4015-A74A-3B9D1C2944EF}" presName="imgShp" presStyleLbl="fgImgPlace1" presStyleIdx="0" presStyleCnt="3"/>
      <dgm:spPr/>
    </dgm:pt>
    <dgm:pt modelId="{ADFC5892-673C-433B-BA23-7FEDC53EDA49}" type="pres">
      <dgm:prSet presAssocID="{B8D2EAD1-3B98-4015-A74A-3B9D1C2944EF}" presName="txShp" presStyleLbl="node1" presStyleIdx="0" presStyleCnt="3">
        <dgm:presLayoutVars>
          <dgm:bulletEnabled val="1"/>
        </dgm:presLayoutVars>
      </dgm:prSet>
      <dgm:spPr/>
    </dgm:pt>
    <dgm:pt modelId="{3A129462-CA4C-4355-B0C2-C3CBB2C365BA}" type="pres">
      <dgm:prSet presAssocID="{403B780B-804E-4C55-8C15-C2BEF7DB6A01}" presName="spacing" presStyleCnt="0"/>
      <dgm:spPr/>
    </dgm:pt>
    <dgm:pt modelId="{11437D31-8527-4D0D-8D57-ABC4794CEFEF}" type="pres">
      <dgm:prSet presAssocID="{1EAFC5D7-9A55-4BFC-A8CB-43BDBF3AC2EE}" presName="composite" presStyleCnt="0"/>
      <dgm:spPr/>
    </dgm:pt>
    <dgm:pt modelId="{89CF9DCF-E6E1-4511-BD2A-467BD3F4DFC8}" type="pres">
      <dgm:prSet presAssocID="{1EAFC5D7-9A55-4BFC-A8CB-43BDBF3AC2EE}" presName="imgShp" presStyleLbl="fgImgPlace1" presStyleIdx="1" presStyleCnt="3"/>
      <dgm:spPr/>
    </dgm:pt>
    <dgm:pt modelId="{A48B3852-9C65-4600-800C-4896F41BE30B}" type="pres">
      <dgm:prSet presAssocID="{1EAFC5D7-9A55-4BFC-A8CB-43BDBF3AC2EE}" presName="txShp" presStyleLbl="node1" presStyleIdx="1" presStyleCnt="3">
        <dgm:presLayoutVars>
          <dgm:bulletEnabled val="1"/>
        </dgm:presLayoutVars>
      </dgm:prSet>
      <dgm:spPr/>
    </dgm:pt>
    <dgm:pt modelId="{96F82E0D-66FF-44B7-86E1-29166544D017}" type="pres">
      <dgm:prSet presAssocID="{7F5216DC-DD2A-4A7C-8321-C2DB39079EFD}" presName="spacing" presStyleCnt="0"/>
      <dgm:spPr/>
    </dgm:pt>
    <dgm:pt modelId="{61C80694-A4DF-4956-97A1-F58B33E2CC32}" type="pres">
      <dgm:prSet presAssocID="{CE7B853E-13E5-4F07-A419-95A0F24CC166}" presName="composite" presStyleCnt="0"/>
      <dgm:spPr/>
    </dgm:pt>
    <dgm:pt modelId="{7EE27105-1B64-4C1D-B486-D6F72CC25013}" type="pres">
      <dgm:prSet presAssocID="{CE7B853E-13E5-4F07-A419-95A0F24CC166}" presName="imgShp" presStyleLbl="fgImgPlace1" presStyleIdx="2" presStyleCnt="3"/>
      <dgm:spPr/>
    </dgm:pt>
    <dgm:pt modelId="{34E0618C-0012-46AD-BFE6-A901D37B1F26}" type="pres">
      <dgm:prSet presAssocID="{CE7B853E-13E5-4F07-A419-95A0F24CC166}" presName="txShp" presStyleLbl="node1" presStyleIdx="2" presStyleCnt="3">
        <dgm:presLayoutVars>
          <dgm:bulletEnabled val="1"/>
        </dgm:presLayoutVars>
      </dgm:prSet>
      <dgm:spPr/>
    </dgm:pt>
  </dgm:ptLst>
  <dgm:cxnLst>
    <dgm:cxn modelId="{9EEAB12A-EE84-4BB8-8FD1-B8DEB3C3E253}" type="presOf" srcId="{1EAFC5D7-9A55-4BFC-A8CB-43BDBF3AC2EE}" destId="{A48B3852-9C65-4600-800C-4896F41BE30B}" srcOrd="0" destOrd="0" presId="urn:microsoft.com/office/officeart/2005/8/layout/vList3"/>
    <dgm:cxn modelId="{B7D45B39-B621-4F03-A9E7-B4E83983F769}" type="presOf" srcId="{B8D2EAD1-3B98-4015-A74A-3B9D1C2944EF}" destId="{ADFC5892-673C-433B-BA23-7FEDC53EDA49}" srcOrd="0" destOrd="0" presId="urn:microsoft.com/office/officeart/2005/8/layout/vList3"/>
    <dgm:cxn modelId="{F93EE35E-73DD-4B5D-A40A-642F99FC989C}" srcId="{4AE1FBEA-07F7-493E-A69A-20634C6B26FE}" destId="{B8D2EAD1-3B98-4015-A74A-3B9D1C2944EF}" srcOrd="0" destOrd="0" parTransId="{54AEEF95-E6BE-40F1-8941-6F85C0D01E53}" sibTransId="{403B780B-804E-4C55-8C15-C2BEF7DB6A01}"/>
    <dgm:cxn modelId="{AFD3124A-6BBA-4C39-ACF5-2E723D496DD7}" type="presOf" srcId="{4AE1FBEA-07F7-493E-A69A-20634C6B26FE}" destId="{5ED801AD-8CF7-4427-B7FD-43138F73464E}" srcOrd="0" destOrd="0" presId="urn:microsoft.com/office/officeart/2005/8/layout/vList3"/>
    <dgm:cxn modelId="{0B8AC26C-89BE-4BB0-ACF4-3FC2C77F4E4E}" srcId="{4AE1FBEA-07F7-493E-A69A-20634C6B26FE}" destId="{1EAFC5D7-9A55-4BFC-A8CB-43BDBF3AC2EE}" srcOrd="1" destOrd="0" parTransId="{F2EDC44B-7DD9-4D9C-ACBF-4B637E65BF99}" sibTransId="{7F5216DC-DD2A-4A7C-8321-C2DB39079EFD}"/>
    <dgm:cxn modelId="{35B0BF8F-3F33-4650-9383-069D303C9B23}" srcId="{4AE1FBEA-07F7-493E-A69A-20634C6B26FE}" destId="{CE7B853E-13E5-4F07-A419-95A0F24CC166}" srcOrd="2" destOrd="0" parTransId="{8C2A226E-8E58-4675-B717-27F6676E7F15}" sibTransId="{8C703ACF-2D15-4D35-901F-0D66FA4A08CE}"/>
    <dgm:cxn modelId="{D6B2F291-0688-45E0-B010-B5FA7FD7604D}" type="presOf" srcId="{CE7B853E-13E5-4F07-A419-95A0F24CC166}" destId="{34E0618C-0012-46AD-BFE6-A901D37B1F26}" srcOrd="0" destOrd="0" presId="urn:microsoft.com/office/officeart/2005/8/layout/vList3"/>
    <dgm:cxn modelId="{5718E127-D958-4EC7-AB7D-B1902BA9F238}" type="presParOf" srcId="{5ED801AD-8CF7-4427-B7FD-43138F73464E}" destId="{50BAD004-F109-4BCB-B358-D0307DAE7AB6}" srcOrd="0" destOrd="0" presId="urn:microsoft.com/office/officeart/2005/8/layout/vList3"/>
    <dgm:cxn modelId="{DE4C4B3D-2E10-4E29-B7E5-A5A30FD3AD99}" type="presParOf" srcId="{50BAD004-F109-4BCB-B358-D0307DAE7AB6}" destId="{02179E10-A748-405F-8718-26BC0F09FFA5}" srcOrd="0" destOrd="0" presId="urn:microsoft.com/office/officeart/2005/8/layout/vList3"/>
    <dgm:cxn modelId="{41D059B7-53F8-49E2-805C-D81908B763BE}" type="presParOf" srcId="{50BAD004-F109-4BCB-B358-D0307DAE7AB6}" destId="{ADFC5892-673C-433B-BA23-7FEDC53EDA49}" srcOrd="1" destOrd="0" presId="urn:microsoft.com/office/officeart/2005/8/layout/vList3"/>
    <dgm:cxn modelId="{D5486AC1-0336-4AFD-9042-42C3DEB557AA}" type="presParOf" srcId="{5ED801AD-8CF7-4427-B7FD-43138F73464E}" destId="{3A129462-CA4C-4355-B0C2-C3CBB2C365BA}" srcOrd="1" destOrd="0" presId="urn:microsoft.com/office/officeart/2005/8/layout/vList3"/>
    <dgm:cxn modelId="{2DC225DA-7B56-4F18-B374-E070839ECB1E}" type="presParOf" srcId="{5ED801AD-8CF7-4427-B7FD-43138F73464E}" destId="{11437D31-8527-4D0D-8D57-ABC4794CEFEF}" srcOrd="2" destOrd="0" presId="urn:microsoft.com/office/officeart/2005/8/layout/vList3"/>
    <dgm:cxn modelId="{8C17950A-3C12-48E9-AAA2-1AB357880419}" type="presParOf" srcId="{11437D31-8527-4D0D-8D57-ABC4794CEFEF}" destId="{89CF9DCF-E6E1-4511-BD2A-467BD3F4DFC8}" srcOrd="0" destOrd="0" presId="urn:microsoft.com/office/officeart/2005/8/layout/vList3"/>
    <dgm:cxn modelId="{60F5E4EE-7BCC-4707-89E3-01AFCFFC9230}" type="presParOf" srcId="{11437D31-8527-4D0D-8D57-ABC4794CEFEF}" destId="{A48B3852-9C65-4600-800C-4896F41BE30B}" srcOrd="1" destOrd="0" presId="urn:microsoft.com/office/officeart/2005/8/layout/vList3"/>
    <dgm:cxn modelId="{5CFE7EBC-0896-4717-8875-FFF1B94359BD}" type="presParOf" srcId="{5ED801AD-8CF7-4427-B7FD-43138F73464E}" destId="{96F82E0D-66FF-44B7-86E1-29166544D017}" srcOrd="3" destOrd="0" presId="urn:microsoft.com/office/officeart/2005/8/layout/vList3"/>
    <dgm:cxn modelId="{56220863-0C6D-43A9-9948-20F84196E2C8}" type="presParOf" srcId="{5ED801AD-8CF7-4427-B7FD-43138F73464E}" destId="{61C80694-A4DF-4956-97A1-F58B33E2CC32}" srcOrd="4" destOrd="0" presId="urn:microsoft.com/office/officeart/2005/8/layout/vList3"/>
    <dgm:cxn modelId="{60D8F862-D50D-4BDB-9DF8-73294E40A53F}" type="presParOf" srcId="{61C80694-A4DF-4956-97A1-F58B33E2CC32}" destId="{7EE27105-1B64-4C1D-B486-D6F72CC25013}" srcOrd="0" destOrd="0" presId="urn:microsoft.com/office/officeart/2005/8/layout/vList3"/>
    <dgm:cxn modelId="{8210285E-9E16-4C2D-8667-185C9C7234F4}" type="presParOf" srcId="{61C80694-A4DF-4956-97A1-F58B33E2CC32}" destId="{34E0618C-0012-46AD-BFE6-A901D37B1F2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6D68BD0E-AAFD-432B-8EC0-D73D2B99721F}" type="doc">
      <dgm:prSet loTypeId="urn:microsoft.com/office/officeart/2005/8/layout/radial4" loCatId="relationship" qsTypeId="urn:microsoft.com/office/officeart/2005/8/quickstyle/simple3" qsCatId="simple" csTypeId="urn:microsoft.com/office/officeart/2005/8/colors/accent1_2" csCatId="accent1" phldr="1"/>
      <dgm:spPr/>
      <dgm:t>
        <a:bodyPr/>
        <a:lstStyle/>
        <a:p>
          <a:endParaRPr lang="ru-RU"/>
        </a:p>
      </dgm:t>
    </dgm:pt>
    <dgm:pt modelId="{8DCCC9FB-3F4D-40A7-ADAE-06F18F9591A0}">
      <dgm:prSet phldrT="[Текст]"/>
      <dgm:spPr/>
      <dgm:t>
        <a:bodyPr/>
        <a:lstStyle/>
        <a:p>
          <a:r>
            <a:rPr lang="en-US" dirty="0" err="1">
              <a:latin typeface="Times New Roman" panose="02020603050405020304" pitchFamily="18" charset="0"/>
              <a:cs typeface="Times New Roman" panose="02020603050405020304" pitchFamily="18" charset="0"/>
            </a:rPr>
            <a:t>Taqdimot</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bir-birining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ustiga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voqealar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zanjiridir</a:t>
          </a:r>
          <a:endParaRPr lang="ru-RU" dirty="0">
            <a:latin typeface="Times New Roman" panose="02020603050405020304" pitchFamily="18" charset="0"/>
            <a:cs typeface="Times New Roman" panose="02020603050405020304" pitchFamily="18" charset="0"/>
          </a:endParaRPr>
        </a:p>
      </dgm:t>
    </dgm:pt>
    <dgm:pt modelId="{36627B9C-C28A-4D4F-B1ED-3D6390CE0D47}" type="parTrans" cxnId="{7C0B600F-D2D9-4F8B-B0D3-858E8F9677DC}">
      <dgm:prSet/>
      <dgm:spPr/>
      <dgm:t>
        <a:bodyPr/>
        <a:lstStyle/>
        <a:p>
          <a:endParaRPr lang="ru-RU">
            <a:latin typeface="Times New Roman" panose="02020603050405020304" pitchFamily="18" charset="0"/>
            <a:cs typeface="Times New Roman" panose="02020603050405020304" pitchFamily="18" charset="0"/>
          </a:endParaRPr>
        </a:p>
      </dgm:t>
    </dgm:pt>
    <dgm:pt modelId="{37AD33CD-B298-443F-8F2D-E1821775DDD3}" type="sibTrans" cxnId="{7C0B600F-D2D9-4F8B-B0D3-858E8F9677DC}">
      <dgm:prSet/>
      <dgm:spPr/>
      <dgm:t>
        <a:bodyPr/>
        <a:lstStyle/>
        <a:p>
          <a:endParaRPr lang="ru-RU">
            <a:latin typeface="Times New Roman" panose="02020603050405020304" pitchFamily="18" charset="0"/>
            <a:cs typeface="Times New Roman" panose="02020603050405020304" pitchFamily="18" charset="0"/>
          </a:endParaRPr>
        </a:p>
      </dgm:t>
    </dgm:pt>
    <dgm:pt modelId="{EC89AB2E-9879-4AEC-81CD-6D94B820D60F}">
      <dgm:prSet phldrT="[Текст]"/>
      <dgm:spPr/>
      <dgm:t>
        <a:bodyPr/>
        <a:lstStyle/>
        <a:p>
          <a:r>
            <a:rPr lang="en-US" b="1" dirty="0" err="1">
              <a:latin typeface="Times New Roman" panose="02020603050405020304" pitchFamily="18" charset="0"/>
              <a:cs typeface="Times New Roman" panose="02020603050405020304" pitchFamily="18" charset="0"/>
            </a:rPr>
            <a:t>taklifnoma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uchrashuv</a:t>
          </a:r>
          <a:endParaRPr lang="ru-RU" dirty="0">
            <a:latin typeface="Times New Roman" panose="02020603050405020304" pitchFamily="18" charset="0"/>
            <a:cs typeface="Times New Roman" panose="02020603050405020304" pitchFamily="18" charset="0"/>
          </a:endParaRPr>
        </a:p>
      </dgm:t>
    </dgm:pt>
    <dgm:pt modelId="{877B04C1-B487-4751-9BE3-9EEBF8FCBC92}" type="parTrans" cxnId="{722FE26B-0D82-412C-8966-820177D84C0B}">
      <dgm:prSet/>
      <dgm:spPr/>
      <dgm:t>
        <a:bodyPr/>
        <a:lstStyle/>
        <a:p>
          <a:endParaRPr lang="ru-RU">
            <a:latin typeface="Times New Roman" panose="02020603050405020304" pitchFamily="18" charset="0"/>
            <a:cs typeface="Times New Roman" panose="02020603050405020304" pitchFamily="18" charset="0"/>
          </a:endParaRPr>
        </a:p>
      </dgm:t>
    </dgm:pt>
    <dgm:pt modelId="{FA25E8D2-CA80-4204-8231-1E12ECC8A67A}" type="sibTrans" cxnId="{722FE26B-0D82-412C-8966-820177D84C0B}">
      <dgm:prSet/>
      <dgm:spPr/>
      <dgm:t>
        <a:bodyPr/>
        <a:lstStyle/>
        <a:p>
          <a:endParaRPr lang="ru-RU">
            <a:latin typeface="Times New Roman" panose="02020603050405020304" pitchFamily="18" charset="0"/>
            <a:cs typeface="Times New Roman" panose="02020603050405020304" pitchFamily="18" charset="0"/>
          </a:endParaRPr>
        </a:p>
      </dgm:t>
    </dgm:pt>
    <dgm:pt modelId="{D401D1CF-B1A6-4354-A5A2-FD4559F8EEC1}">
      <dgm:prSet phldrT="[Текст]"/>
      <dgm:spPr/>
      <dgm:t>
        <a:bodyPr/>
        <a:lstStyle/>
        <a:p>
          <a:r>
            <a:rPr lang="en-US" b="1" dirty="0" err="1">
              <a:latin typeface="Times New Roman" panose="02020603050405020304" pitchFamily="18" charset="0"/>
              <a:cs typeface="Times New Roman" panose="02020603050405020304" pitchFamily="18" charset="0"/>
            </a:rPr>
            <a:t>taqdimot</a:t>
          </a:r>
          <a:endParaRPr lang="ru-RU" dirty="0">
            <a:latin typeface="Times New Roman" panose="02020603050405020304" pitchFamily="18" charset="0"/>
            <a:cs typeface="Times New Roman" panose="02020603050405020304" pitchFamily="18" charset="0"/>
          </a:endParaRPr>
        </a:p>
      </dgm:t>
    </dgm:pt>
    <dgm:pt modelId="{25209B4B-33BA-4C2A-8901-FAFAD41702A9}" type="parTrans" cxnId="{F40F9075-DE1C-487E-B608-1BD69D6B79C9}">
      <dgm:prSet/>
      <dgm:spPr/>
      <dgm:t>
        <a:bodyPr/>
        <a:lstStyle/>
        <a:p>
          <a:endParaRPr lang="ru-RU">
            <a:latin typeface="Times New Roman" panose="02020603050405020304" pitchFamily="18" charset="0"/>
            <a:cs typeface="Times New Roman" panose="02020603050405020304" pitchFamily="18" charset="0"/>
          </a:endParaRPr>
        </a:p>
      </dgm:t>
    </dgm:pt>
    <dgm:pt modelId="{31E83A96-377A-4C26-87E4-47D497F4771A}" type="sibTrans" cxnId="{F40F9075-DE1C-487E-B608-1BD69D6B79C9}">
      <dgm:prSet/>
      <dgm:spPr/>
      <dgm:t>
        <a:bodyPr/>
        <a:lstStyle/>
        <a:p>
          <a:endParaRPr lang="ru-RU">
            <a:latin typeface="Times New Roman" panose="02020603050405020304" pitchFamily="18" charset="0"/>
            <a:cs typeface="Times New Roman" panose="02020603050405020304" pitchFamily="18" charset="0"/>
          </a:endParaRPr>
        </a:p>
      </dgm:t>
    </dgm:pt>
    <dgm:pt modelId="{F5E16219-601A-45D6-AB41-D062D29535FF}">
      <dgm:prSet phldrT="[Текст]"/>
      <dgm:spPr/>
      <dgm:t>
        <a:bodyPr/>
        <a:lstStyle/>
        <a:p>
          <a:r>
            <a:rPr lang="en-US" b="1" dirty="0" err="1">
              <a:latin typeface="Times New Roman" panose="02020603050405020304" pitchFamily="18" charset="0"/>
              <a:cs typeface="Times New Roman" panose="02020603050405020304" pitchFamily="18" charset="0"/>
            </a:rPr>
            <a:t>xayrlashish</a:t>
          </a:r>
          <a:endParaRPr lang="ru-RU" dirty="0">
            <a:latin typeface="Times New Roman" panose="02020603050405020304" pitchFamily="18" charset="0"/>
            <a:cs typeface="Times New Roman" panose="02020603050405020304" pitchFamily="18" charset="0"/>
          </a:endParaRPr>
        </a:p>
      </dgm:t>
    </dgm:pt>
    <dgm:pt modelId="{8F3DE934-3594-4E28-B072-DB0A9CFED141}" type="parTrans" cxnId="{39ECA9A4-CC39-411A-9911-CCF626BE7E9A}">
      <dgm:prSet/>
      <dgm:spPr/>
      <dgm:t>
        <a:bodyPr/>
        <a:lstStyle/>
        <a:p>
          <a:endParaRPr lang="ru-RU">
            <a:latin typeface="Times New Roman" panose="02020603050405020304" pitchFamily="18" charset="0"/>
            <a:cs typeface="Times New Roman" panose="02020603050405020304" pitchFamily="18" charset="0"/>
          </a:endParaRPr>
        </a:p>
      </dgm:t>
    </dgm:pt>
    <dgm:pt modelId="{9FA7894A-8AB6-4C9D-BEDA-8A8CF15D71B5}" type="sibTrans" cxnId="{39ECA9A4-CC39-411A-9911-CCF626BE7E9A}">
      <dgm:prSet/>
      <dgm:spPr/>
      <dgm:t>
        <a:bodyPr/>
        <a:lstStyle/>
        <a:p>
          <a:endParaRPr lang="ru-RU">
            <a:latin typeface="Times New Roman" panose="02020603050405020304" pitchFamily="18" charset="0"/>
            <a:cs typeface="Times New Roman" panose="02020603050405020304" pitchFamily="18" charset="0"/>
          </a:endParaRPr>
        </a:p>
      </dgm:t>
    </dgm:pt>
    <dgm:pt modelId="{07A324E2-42BB-41AF-A06C-F59F4AD6A758}">
      <dgm:prSet phldrT="[Текст]"/>
      <dgm:spPr/>
      <dgm:t>
        <a:bodyPr/>
        <a:lstStyle/>
        <a:p>
          <a:r>
            <a:rPr lang="en-US" b="1" dirty="0" err="1">
              <a:latin typeface="Times New Roman" panose="02020603050405020304" pitchFamily="18" charset="0"/>
              <a:cs typeface="Times New Roman" panose="02020603050405020304" pitchFamily="18" charset="0"/>
            </a:rPr>
            <a:t>matbuot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anjumani</a:t>
          </a:r>
          <a:endParaRPr lang="ru-RU" dirty="0">
            <a:latin typeface="Times New Roman" panose="02020603050405020304" pitchFamily="18" charset="0"/>
            <a:cs typeface="Times New Roman" panose="02020603050405020304" pitchFamily="18" charset="0"/>
          </a:endParaRPr>
        </a:p>
      </dgm:t>
    </dgm:pt>
    <dgm:pt modelId="{7EC704C8-AA1C-48F7-B6F9-E00EBFC6E264}" type="parTrans" cxnId="{72E40AFD-373A-4341-BC19-8DE67BE57A6D}">
      <dgm:prSet/>
      <dgm:spPr/>
      <dgm:t>
        <a:bodyPr/>
        <a:lstStyle/>
        <a:p>
          <a:endParaRPr lang="ru-RU">
            <a:latin typeface="Times New Roman" panose="02020603050405020304" pitchFamily="18" charset="0"/>
            <a:cs typeface="Times New Roman" panose="02020603050405020304" pitchFamily="18" charset="0"/>
          </a:endParaRPr>
        </a:p>
      </dgm:t>
    </dgm:pt>
    <dgm:pt modelId="{09B0F86B-4D37-41CD-9C77-F567498D8E61}" type="sibTrans" cxnId="{72E40AFD-373A-4341-BC19-8DE67BE57A6D}">
      <dgm:prSet/>
      <dgm:spPr/>
      <dgm:t>
        <a:bodyPr/>
        <a:lstStyle/>
        <a:p>
          <a:endParaRPr lang="ru-RU">
            <a:latin typeface="Times New Roman" panose="02020603050405020304" pitchFamily="18" charset="0"/>
            <a:cs typeface="Times New Roman" panose="02020603050405020304" pitchFamily="18" charset="0"/>
          </a:endParaRPr>
        </a:p>
      </dgm:t>
    </dgm:pt>
    <dgm:pt modelId="{3094CE8A-5CDF-4CAF-8223-DDB804FBF5A7}" type="pres">
      <dgm:prSet presAssocID="{6D68BD0E-AAFD-432B-8EC0-D73D2B99721F}" presName="cycle" presStyleCnt="0">
        <dgm:presLayoutVars>
          <dgm:chMax val="1"/>
          <dgm:dir/>
          <dgm:animLvl val="ctr"/>
          <dgm:resizeHandles val="exact"/>
        </dgm:presLayoutVars>
      </dgm:prSet>
      <dgm:spPr/>
    </dgm:pt>
    <dgm:pt modelId="{B816FBF6-CEA4-4A1B-8102-BF9011E33D16}" type="pres">
      <dgm:prSet presAssocID="{8DCCC9FB-3F4D-40A7-ADAE-06F18F9591A0}" presName="centerShape" presStyleLbl="node0" presStyleIdx="0" presStyleCnt="1"/>
      <dgm:spPr/>
    </dgm:pt>
    <dgm:pt modelId="{733697E6-BA78-439E-83C4-99259E3672E0}" type="pres">
      <dgm:prSet presAssocID="{877B04C1-B487-4751-9BE3-9EEBF8FCBC92}" presName="parTrans" presStyleLbl="bgSibTrans2D1" presStyleIdx="0" presStyleCnt="4"/>
      <dgm:spPr/>
    </dgm:pt>
    <dgm:pt modelId="{036602D6-C6BC-4CDC-AD72-D8BDF807FE3A}" type="pres">
      <dgm:prSet presAssocID="{EC89AB2E-9879-4AEC-81CD-6D94B820D60F}" presName="node" presStyleLbl="node1" presStyleIdx="0" presStyleCnt="4">
        <dgm:presLayoutVars>
          <dgm:bulletEnabled val="1"/>
        </dgm:presLayoutVars>
      </dgm:prSet>
      <dgm:spPr/>
    </dgm:pt>
    <dgm:pt modelId="{6B8E9F8C-679A-4DB4-8F0B-A1368BE5FD37}" type="pres">
      <dgm:prSet presAssocID="{7EC704C8-AA1C-48F7-B6F9-E00EBFC6E264}" presName="parTrans" presStyleLbl="bgSibTrans2D1" presStyleIdx="1" presStyleCnt="4"/>
      <dgm:spPr/>
    </dgm:pt>
    <dgm:pt modelId="{1B745177-1F7B-49D9-8F36-4D9E97A919D1}" type="pres">
      <dgm:prSet presAssocID="{07A324E2-42BB-41AF-A06C-F59F4AD6A758}" presName="node" presStyleLbl="node1" presStyleIdx="1" presStyleCnt="4">
        <dgm:presLayoutVars>
          <dgm:bulletEnabled val="1"/>
        </dgm:presLayoutVars>
      </dgm:prSet>
      <dgm:spPr/>
    </dgm:pt>
    <dgm:pt modelId="{61F6BD1E-46E6-4EFC-AF58-FA04548BE605}" type="pres">
      <dgm:prSet presAssocID="{25209B4B-33BA-4C2A-8901-FAFAD41702A9}" presName="parTrans" presStyleLbl="bgSibTrans2D1" presStyleIdx="2" presStyleCnt="4"/>
      <dgm:spPr/>
    </dgm:pt>
    <dgm:pt modelId="{93A45A1B-E3D2-4EBC-B755-709523814E3C}" type="pres">
      <dgm:prSet presAssocID="{D401D1CF-B1A6-4354-A5A2-FD4559F8EEC1}" presName="node" presStyleLbl="node1" presStyleIdx="2" presStyleCnt="4">
        <dgm:presLayoutVars>
          <dgm:bulletEnabled val="1"/>
        </dgm:presLayoutVars>
      </dgm:prSet>
      <dgm:spPr/>
    </dgm:pt>
    <dgm:pt modelId="{5FF71424-A9F5-4818-B670-114AAAA49BB7}" type="pres">
      <dgm:prSet presAssocID="{8F3DE934-3594-4E28-B072-DB0A9CFED141}" presName="parTrans" presStyleLbl="bgSibTrans2D1" presStyleIdx="3" presStyleCnt="4"/>
      <dgm:spPr/>
    </dgm:pt>
    <dgm:pt modelId="{3C7288E6-617B-4563-BBFC-C06EB60AC7E3}" type="pres">
      <dgm:prSet presAssocID="{F5E16219-601A-45D6-AB41-D062D29535FF}" presName="node" presStyleLbl="node1" presStyleIdx="3" presStyleCnt="4">
        <dgm:presLayoutVars>
          <dgm:bulletEnabled val="1"/>
        </dgm:presLayoutVars>
      </dgm:prSet>
      <dgm:spPr/>
    </dgm:pt>
  </dgm:ptLst>
  <dgm:cxnLst>
    <dgm:cxn modelId="{7C0B600F-D2D9-4F8B-B0D3-858E8F9677DC}" srcId="{6D68BD0E-AAFD-432B-8EC0-D73D2B99721F}" destId="{8DCCC9FB-3F4D-40A7-ADAE-06F18F9591A0}" srcOrd="0" destOrd="0" parTransId="{36627B9C-C28A-4D4F-B1ED-3D6390CE0D47}" sibTransId="{37AD33CD-B298-443F-8F2D-E1821775DDD3}"/>
    <dgm:cxn modelId="{4E961B14-7205-4938-8390-2563F1B86D90}" type="presOf" srcId="{7EC704C8-AA1C-48F7-B6F9-E00EBFC6E264}" destId="{6B8E9F8C-679A-4DB4-8F0B-A1368BE5FD37}" srcOrd="0" destOrd="0" presId="urn:microsoft.com/office/officeart/2005/8/layout/radial4"/>
    <dgm:cxn modelId="{C9F88B14-81B5-4F65-9C0B-F301CD396708}" type="presOf" srcId="{8DCCC9FB-3F4D-40A7-ADAE-06F18F9591A0}" destId="{B816FBF6-CEA4-4A1B-8102-BF9011E33D16}" srcOrd="0" destOrd="0" presId="urn:microsoft.com/office/officeart/2005/8/layout/radial4"/>
    <dgm:cxn modelId="{177F8C1B-50D9-408C-B2E0-FBD0B06E4864}" type="presOf" srcId="{07A324E2-42BB-41AF-A06C-F59F4AD6A758}" destId="{1B745177-1F7B-49D9-8F36-4D9E97A919D1}" srcOrd="0" destOrd="0" presId="urn:microsoft.com/office/officeart/2005/8/layout/radial4"/>
    <dgm:cxn modelId="{D431462D-C78C-46C7-91C4-F7429D31DD9D}" type="presOf" srcId="{D401D1CF-B1A6-4354-A5A2-FD4559F8EEC1}" destId="{93A45A1B-E3D2-4EBC-B755-709523814E3C}" srcOrd="0" destOrd="0" presId="urn:microsoft.com/office/officeart/2005/8/layout/radial4"/>
    <dgm:cxn modelId="{722FE26B-0D82-412C-8966-820177D84C0B}" srcId="{8DCCC9FB-3F4D-40A7-ADAE-06F18F9591A0}" destId="{EC89AB2E-9879-4AEC-81CD-6D94B820D60F}" srcOrd="0" destOrd="0" parTransId="{877B04C1-B487-4751-9BE3-9EEBF8FCBC92}" sibTransId="{FA25E8D2-CA80-4204-8231-1E12ECC8A67A}"/>
    <dgm:cxn modelId="{FF1CC84E-887E-4432-BE86-487C36922CCE}" type="presOf" srcId="{EC89AB2E-9879-4AEC-81CD-6D94B820D60F}" destId="{036602D6-C6BC-4CDC-AD72-D8BDF807FE3A}" srcOrd="0" destOrd="0" presId="urn:microsoft.com/office/officeart/2005/8/layout/radial4"/>
    <dgm:cxn modelId="{F40F9075-DE1C-487E-B608-1BD69D6B79C9}" srcId="{8DCCC9FB-3F4D-40A7-ADAE-06F18F9591A0}" destId="{D401D1CF-B1A6-4354-A5A2-FD4559F8EEC1}" srcOrd="2" destOrd="0" parTransId="{25209B4B-33BA-4C2A-8901-FAFAD41702A9}" sibTransId="{31E83A96-377A-4C26-87E4-47D497F4771A}"/>
    <dgm:cxn modelId="{DEC9399D-68BF-4A99-B809-6DEA848D39AF}" type="presOf" srcId="{8F3DE934-3594-4E28-B072-DB0A9CFED141}" destId="{5FF71424-A9F5-4818-B670-114AAAA49BB7}" srcOrd="0" destOrd="0" presId="urn:microsoft.com/office/officeart/2005/8/layout/radial4"/>
    <dgm:cxn modelId="{39ECA9A4-CC39-411A-9911-CCF626BE7E9A}" srcId="{8DCCC9FB-3F4D-40A7-ADAE-06F18F9591A0}" destId="{F5E16219-601A-45D6-AB41-D062D29535FF}" srcOrd="3" destOrd="0" parTransId="{8F3DE934-3594-4E28-B072-DB0A9CFED141}" sibTransId="{9FA7894A-8AB6-4C9D-BEDA-8A8CF15D71B5}"/>
    <dgm:cxn modelId="{7FBB56AC-7B84-4E99-8C3C-1769B33504EC}" type="presOf" srcId="{877B04C1-B487-4751-9BE3-9EEBF8FCBC92}" destId="{733697E6-BA78-439E-83C4-99259E3672E0}" srcOrd="0" destOrd="0" presId="urn:microsoft.com/office/officeart/2005/8/layout/radial4"/>
    <dgm:cxn modelId="{F75DF2BC-5E67-4ACE-ABEC-B100A38765F7}" type="presOf" srcId="{25209B4B-33BA-4C2A-8901-FAFAD41702A9}" destId="{61F6BD1E-46E6-4EFC-AF58-FA04548BE605}" srcOrd="0" destOrd="0" presId="urn:microsoft.com/office/officeart/2005/8/layout/radial4"/>
    <dgm:cxn modelId="{B64473CF-B10B-4E60-9F1E-ECFCDAF69EA7}" type="presOf" srcId="{F5E16219-601A-45D6-AB41-D062D29535FF}" destId="{3C7288E6-617B-4563-BBFC-C06EB60AC7E3}" srcOrd="0" destOrd="0" presId="urn:microsoft.com/office/officeart/2005/8/layout/radial4"/>
    <dgm:cxn modelId="{66E212E7-0F90-4F61-AC3B-6DD26F3DFF7A}" type="presOf" srcId="{6D68BD0E-AAFD-432B-8EC0-D73D2B99721F}" destId="{3094CE8A-5CDF-4CAF-8223-DDB804FBF5A7}" srcOrd="0" destOrd="0" presId="urn:microsoft.com/office/officeart/2005/8/layout/radial4"/>
    <dgm:cxn modelId="{72E40AFD-373A-4341-BC19-8DE67BE57A6D}" srcId="{8DCCC9FB-3F4D-40A7-ADAE-06F18F9591A0}" destId="{07A324E2-42BB-41AF-A06C-F59F4AD6A758}" srcOrd="1" destOrd="0" parTransId="{7EC704C8-AA1C-48F7-B6F9-E00EBFC6E264}" sibTransId="{09B0F86B-4D37-41CD-9C77-F567498D8E61}"/>
    <dgm:cxn modelId="{417F3660-35AC-4769-AA5C-DCBC3E5C23D1}" type="presParOf" srcId="{3094CE8A-5CDF-4CAF-8223-DDB804FBF5A7}" destId="{B816FBF6-CEA4-4A1B-8102-BF9011E33D16}" srcOrd="0" destOrd="0" presId="urn:microsoft.com/office/officeart/2005/8/layout/radial4"/>
    <dgm:cxn modelId="{D41F515B-FF62-4CEB-AB6E-0B70AAC45C43}" type="presParOf" srcId="{3094CE8A-5CDF-4CAF-8223-DDB804FBF5A7}" destId="{733697E6-BA78-439E-83C4-99259E3672E0}" srcOrd="1" destOrd="0" presId="urn:microsoft.com/office/officeart/2005/8/layout/radial4"/>
    <dgm:cxn modelId="{3C9A7FF6-0F91-4123-B207-C8DDE25E235D}" type="presParOf" srcId="{3094CE8A-5CDF-4CAF-8223-DDB804FBF5A7}" destId="{036602D6-C6BC-4CDC-AD72-D8BDF807FE3A}" srcOrd="2" destOrd="0" presId="urn:microsoft.com/office/officeart/2005/8/layout/radial4"/>
    <dgm:cxn modelId="{01571565-5B0E-47F2-BED4-37F0A9AF38A9}" type="presParOf" srcId="{3094CE8A-5CDF-4CAF-8223-DDB804FBF5A7}" destId="{6B8E9F8C-679A-4DB4-8F0B-A1368BE5FD37}" srcOrd="3" destOrd="0" presId="urn:microsoft.com/office/officeart/2005/8/layout/radial4"/>
    <dgm:cxn modelId="{E90A97B1-7CD6-4D25-A394-1ED0CD11ED93}" type="presParOf" srcId="{3094CE8A-5CDF-4CAF-8223-DDB804FBF5A7}" destId="{1B745177-1F7B-49D9-8F36-4D9E97A919D1}" srcOrd="4" destOrd="0" presId="urn:microsoft.com/office/officeart/2005/8/layout/radial4"/>
    <dgm:cxn modelId="{DE815B68-F053-4E55-83EB-450DBF2F2DC7}" type="presParOf" srcId="{3094CE8A-5CDF-4CAF-8223-DDB804FBF5A7}" destId="{61F6BD1E-46E6-4EFC-AF58-FA04548BE605}" srcOrd="5" destOrd="0" presId="urn:microsoft.com/office/officeart/2005/8/layout/radial4"/>
    <dgm:cxn modelId="{88AA9F07-65C5-4817-9A4B-91AAC8AD3B81}" type="presParOf" srcId="{3094CE8A-5CDF-4CAF-8223-DDB804FBF5A7}" destId="{93A45A1B-E3D2-4EBC-B755-709523814E3C}" srcOrd="6" destOrd="0" presId="urn:microsoft.com/office/officeart/2005/8/layout/radial4"/>
    <dgm:cxn modelId="{19FCEA62-13A0-4F13-833B-06F70C783EBD}" type="presParOf" srcId="{3094CE8A-5CDF-4CAF-8223-DDB804FBF5A7}" destId="{5FF71424-A9F5-4818-B670-114AAAA49BB7}" srcOrd="7" destOrd="0" presId="urn:microsoft.com/office/officeart/2005/8/layout/radial4"/>
    <dgm:cxn modelId="{616A7B09-2617-4352-A99A-64C680466231}" type="presParOf" srcId="{3094CE8A-5CDF-4CAF-8223-DDB804FBF5A7}" destId="{3C7288E6-617B-4563-BBFC-C06EB60AC7E3}"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4616FCBD-047A-4479-87AF-A8545063D38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C028B7F8-7A9E-4B69-A817-54756EFA58FB}">
      <dgm:prSet phldrT="[Текст]"/>
      <dgm:spPr/>
      <dgm:t>
        <a:bodyPr/>
        <a:lstStyle/>
        <a:p>
          <a:pPr algn="ctr"/>
          <a:r>
            <a:rPr lang="en-US" b="1" dirty="0" err="1">
              <a:latin typeface="Times New Roman" panose="02020603050405020304" pitchFamily="18" charset="0"/>
              <a:cs typeface="Times New Roman" panose="02020603050405020304" pitchFamily="18" charset="0"/>
            </a:rPr>
            <a:t>Ma'ruza</a:t>
          </a:r>
          <a:endParaRPr lang="ru-RU" dirty="0">
            <a:latin typeface="Times New Roman" panose="02020603050405020304" pitchFamily="18" charset="0"/>
            <a:cs typeface="Times New Roman" panose="02020603050405020304" pitchFamily="18" charset="0"/>
          </a:endParaRPr>
        </a:p>
      </dgm:t>
    </dgm:pt>
    <dgm:pt modelId="{0A07D0E1-1CCA-44B2-929D-5AD29A973560}" type="parTrans" cxnId="{AF22288E-F2F9-4E7C-8A18-B8AEA870F118}">
      <dgm:prSet/>
      <dgm:spPr/>
      <dgm:t>
        <a:bodyPr/>
        <a:lstStyle/>
        <a:p>
          <a:pPr algn="just"/>
          <a:endParaRPr lang="ru-RU">
            <a:latin typeface="Times New Roman" panose="02020603050405020304" pitchFamily="18" charset="0"/>
            <a:cs typeface="Times New Roman" panose="02020603050405020304" pitchFamily="18" charset="0"/>
          </a:endParaRPr>
        </a:p>
      </dgm:t>
    </dgm:pt>
    <dgm:pt modelId="{B7D8995B-0675-44B7-B955-541518A770C5}" type="sibTrans" cxnId="{AF22288E-F2F9-4E7C-8A18-B8AEA870F118}">
      <dgm:prSet/>
      <dgm:spPr/>
      <dgm:t>
        <a:bodyPr/>
        <a:lstStyle/>
        <a:p>
          <a:pPr algn="just"/>
          <a:endParaRPr lang="ru-RU">
            <a:latin typeface="Times New Roman" panose="02020603050405020304" pitchFamily="18" charset="0"/>
            <a:cs typeface="Times New Roman" panose="02020603050405020304" pitchFamily="18" charset="0"/>
          </a:endParaRPr>
        </a:p>
      </dgm:t>
    </dgm:pt>
    <dgm:pt modelId="{8E4D4023-4B3E-48DA-B6EC-F0A44C7E6F86}">
      <dgm:prSet phldrT="[Текст]"/>
      <dgm:spPr/>
      <dgm:t>
        <a:bodyPr/>
        <a:lstStyle/>
        <a:p>
          <a:pPr algn="just"/>
          <a:r>
            <a:rPr lang="en-US" dirty="0">
              <a:latin typeface="Times New Roman" panose="02020603050405020304" pitchFamily="18" charset="0"/>
              <a:cs typeface="Times New Roman" panose="02020603050405020304" pitchFamily="18" charset="0"/>
            </a:rPr>
            <a:t>har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masala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og'zaki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izchil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etishdir</a:t>
          </a:r>
          <a:endParaRPr lang="ru-RU" dirty="0">
            <a:latin typeface="Times New Roman" panose="02020603050405020304" pitchFamily="18" charset="0"/>
            <a:cs typeface="Times New Roman" panose="02020603050405020304" pitchFamily="18" charset="0"/>
          </a:endParaRPr>
        </a:p>
      </dgm:t>
    </dgm:pt>
    <dgm:pt modelId="{466B51C9-5F3E-467C-86AC-F2FFCFB1FE3D}" type="parTrans" cxnId="{63DAFF9E-EBE9-465C-9EDF-F579650CA652}">
      <dgm:prSet/>
      <dgm:spPr/>
      <dgm:t>
        <a:bodyPr/>
        <a:lstStyle/>
        <a:p>
          <a:pPr algn="just"/>
          <a:endParaRPr lang="ru-RU">
            <a:latin typeface="Times New Roman" panose="02020603050405020304" pitchFamily="18" charset="0"/>
            <a:cs typeface="Times New Roman" panose="02020603050405020304" pitchFamily="18" charset="0"/>
          </a:endParaRPr>
        </a:p>
      </dgm:t>
    </dgm:pt>
    <dgm:pt modelId="{2233FB11-798B-4260-8457-0AE5EF176197}" type="sibTrans" cxnId="{63DAFF9E-EBE9-465C-9EDF-F579650CA652}">
      <dgm:prSet/>
      <dgm:spPr/>
      <dgm:t>
        <a:bodyPr/>
        <a:lstStyle/>
        <a:p>
          <a:pPr algn="just"/>
          <a:endParaRPr lang="ru-RU">
            <a:latin typeface="Times New Roman" panose="02020603050405020304" pitchFamily="18" charset="0"/>
            <a:cs typeface="Times New Roman" panose="02020603050405020304" pitchFamily="18" charset="0"/>
          </a:endParaRPr>
        </a:p>
      </dgm:t>
    </dgm:pt>
    <dgm:pt modelId="{A2F82D21-C5C4-40A5-BC63-B457BFBCE856}">
      <dgm:prSet phldrT="[Текст]"/>
      <dgm:spPr/>
      <dgm:t>
        <a:bodyPr/>
        <a:lstStyle/>
        <a:p>
          <a:pPr algn="ctr"/>
          <a:r>
            <a:rPr lang="en-US" b="1" dirty="0" err="1">
              <a:latin typeface="Times New Roman" panose="02020603050405020304" pitchFamily="18" charset="0"/>
              <a:cs typeface="Times New Roman" panose="02020603050405020304" pitchFamily="18" charset="0"/>
            </a:rPr>
            <a:t>Konferen</a:t>
          </a:r>
          <a:r>
            <a:rPr lang="uz-Cyrl-UZ"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siya</a:t>
          </a:r>
          <a:endParaRPr lang="ru-RU" dirty="0">
            <a:latin typeface="Times New Roman" panose="02020603050405020304" pitchFamily="18" charset="0"/>
            <a:cs typeface="Times New Roman" panose="02020603050405020304" pitchFamily="18" charset="0"/>
          </a:endParaRPr>
        </a:p>
      </dgm:t>
    </dgm:pt>
    <dgm:pt modelId="{03D93558-0864-461E-B515-529E9FC02F2C}" type="parTrans" cxnId="{D91DE5E8-CBD5-46EE-993D-F88E1D2B40FA}">
      <dgm:prSet/>
      <dgm:spPr/>
      <dgm:t>
        <a:bodyPr/>
        <a:lstStyle/>
        <a:p>
          <a:pPr algn="just"/>
          <a:endParaRPr lang="ru-RU">
            <a:latin typeface="Times New Roman" panose="02020603050405020304" pitchFamily="18" charset="0"/>
            <a:cs typeface="Times New Roman" panose="02020603050405020304" pitchFamily="18" charset="0"/>
          </a:endParaRPr>
        </a:p>
      </dgm:t>
    </dgm:pt>
    <dgm:pt modelId="{6D9F01F8-4C9F-43AB-BB42-5F7DDE167D34}" type="sibTrans" cxnId="{D91DE5E8-CBD5-46EE-993D-F88E1D2B40FA}">
      <dgm:prSet/>
      <dgm:spPr/>
      <dgm:t>
        <a:bodyPr/>
        <a:lstStyle/>
        <a:p>
          <a:pPr algn="just"/>
          <a:endParaRPr lang="ru-RU">
            <a:latin typeface="Times New Roman" panose="02020603050405020304" pitchFamily="18" charset="0"/>
            <a:cs typeface="Times New Roman" panose="02020603050405020304" pitchFamily="18" charset="0"/>
          </a:endParaRPr>
        </a:p>
      </dgm:t>
    </dgm:pt>
    <dgm:pt modelId="{6EAFD2CD-1C21-47EB-AA6E-9DBC9694FB60}">
      <dgm:prSet phldrT="[Текст]"/>
      <dgm:spPr/>
      <dgm:t>
        <a:bodyPr/>
        <a:lstStyle/>
        <a:p>
          <a:pPr algn="just"/>
          <a:r>
            <a:rPr lang="en-US" dirty="0" err="1">
              <a:latin typeface="Times New Roman" panose="02020603050405020304" pitchFamily="18" charset="0"/>
              <a:cs typeface="Times New Roman" panose="02020603050405020304" pitchFamily="18" charset="0"/>
            </a:rPr>
            <a:t>mavzularni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muhokama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shaxslar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shaxslar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guruhlari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yig'ilishidir</a:t>
          </a:r>
          <a:endParaRPr lang="ru-RU" dirty="0">
            <a:latin typeface="Times New Roman" panose="02020603050405020304" pitchFamily="18" charset="0"/>
            <a:cs typeface="Times New Roman" panose="02020603050405020304" pitchFamily="18" charset="0"/>
          </a:endParaRPr>
        </a:p>
      </dgm:t>
    </dgm:pt>
    <dgm:pt modelId="{BA83E622-8361-4BB7-92C5-E0D4A9E9532F}" type="parTrans" cxnId="{608B48F4-CF9E-4A10-B1C6-70603CC84CB1}">
      <dgm:prSet/>
      <dgm:spPr/>
      <dgm:t>
        <a:bodyPr/>
        <a:lstStyle/>
        <a:p>
          <a:pPr algn="just"/>
          <a:endParaRPr lang="ru-RU">
            <a:latin typeface="Times New Roman" panose="02020603050405020304" pitchFamily="18" charset="0"/>
            <a:cs typeface="Times New Roman" panose="02020603050405020304" pitchFamily="18" charset="0"/>
          </a:endParaRPr>
        </a:p>
      </dgm:t>
    </dgm:pt>
    <dgm:pt modelId="{7CA76AF9-CB69-4293-9AA5-B70FD51D3B20}" type="sibTrans" cxnId="{608B48F4-CF9E-4A10-B1C6-70603CC84CB1}">
      <dgm:prSet/>
      <dgm:spPr/>
      <dgm:t>
        <a:bodyPr/>
        <a:lstStyle/>
        <a:p>
          <a:pPr algn="just"/>
          <a:endParaRPr lang="ru-RU">
            <a:latin typeface="Times New Roman" panose="02020603050405020304" pitchFamily="18" charset="0"/>
            <a:cs typeface="Times New Roman" panose="02020603050405020304" pitchFamily="18" charset="0"/>
          </a:endParaRPr>
        </a:p>
      </dgm:t>
    </dgm:pt>
    <dgm:pt modelId="{AC2F4DB9-C2AD-4D66-A91A-7F1DB31A1247}">
      <dgm:prSet phldrT="[Текст]"/>
      <dgm:spPr/>
      <dgm:t>
        <a:bodyPr/>
        <a:lstStyle/>
        <a:p>
          <a:pPr algn="ctr"/>
          <a:r>
            <a:rPr lang="en-US" b="1" dirty="0" err="1">
              <a:latin typeface="Times New Roman" panose="02020603050405020304" pitchFamily="18" charset="0"/>
              <a:cs typeface="Times New Roman" panose="02020603050405020304" pitchFamily="18" charset="0"/>
            </a:rPr>
            <a:t>Ma'ruza-konferen</a:t>
          </a:r>
          <a:r>
            <a:rPr lang="uz-Cyrl-UZ"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siya</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DE17AC7E-94A2-4A33-969D-ABD6C432A064}" type="parTrans" cxnId="{7525E429-EB14-4757-9812-3AD0A2ED2A1E}">
      <dgm:prSet/>
      <dgm:spPr/>
      <dgm:t>
        <a:bodyPr/>
        <a:lstStyle/>
        <a:p>
          <a:pPr algn="just"/>
          <a:endParaRPr lang="ru-RU">
            <a:latin typeface="Times New Roman" panose="02020603050405020304" pitchFamily="18" charset="0"/>
            <a:cs typeface="Times New Roman" panose="02020603050405020304" pitchFamily="18" charset="0"/>
          </a:endParaRPr>
        </a:p>
      </dgm:t>
    </dgm:pt>
    <dgm:pt modelId="{020E96B8-A9B1-420C-BD03-E6AB9FD42AC3}" type="sibTrans" cxnId="{7525E429-EB14-4757-9812-3AD0A2ED2A1E}">
      <dgm:prSet/>
      <dgm:spPr/>
      <dgm:t>
        <a:bodyPr/>
        <a:lstStyle/>
        <a:p>
          <a:pPr algn="just"/>
          <a:endParaRPr lang="ru-RU">
            <a:latin typeface="Times New Roman" panose="02020603050405020304" pitchFamily="18" charset="0"/>
            <a:cs typeface="Times New Roman" panose="02020603050405020304" pitchFamily="18" charset="0"/>
          </a:endParaRPr>
        </a:p>
      </dgm:t>
    </dgm:pt>
    <dgm:pt modelId="{A14321BC-8DCB-43C8-8C32-B932841FA94A}">
      <dgm:prSet phldrT="[Текст]"/>
      <dgm:spPr/>
      <dgm:t>
        <a:bodyPr/>
        <a:lstStyle/>
        <a:p>
          <a:pPr algn="just"/>
          <a:r>
            <a:rPr lang="en-US" dirty="0" err="1">
              <a:latin typeface="Times New Roman" panose="02020603050405020304" pitchFamily="18" charset="0"/>
              <a:cs typeface="Times New Roman" panose="02020603050405020304" pitchFamily="18" charset="0"/>
            </a:rPr>
            <a:t>o'quv</a:t>
          </a:r>
          <a:r>
            <a:rPr lang="en-US" dirty="0">
              <a:latin typeface="Times New Roman" panose="02020603050405020304" pitchFamily="18" charset="0"/>
              <a:cs typeface="Times New Roman" panose="02020603050405020304" pitchFamily="18" charset="0"/>
            </a:rPr>
            <a:t> dasturi </a:t>
          </a:r>
          <a:r>
            <a:rPr lang="en-US" dirty="0" err="1">
              <a:latin typeface="Times New Roman" panose="02020603050405020304" pitchFamily="18" charset="0"/>
              <a:cs typeface="Times New Roman" panose="02020603050405020304" pitchFamily="18" charset="0"/>
            </a:rPr>
            <a:t>doirasida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o'qituvchi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qo'yilgan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ma'ruzalari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nutqlarini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tinglash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mashg'ulotdir</a:t>
          </a:r>
          <a:endParaRPr lang="ru-RU" dirty="0">
            <a:latin typeface="Times New Roman" panose="02020603050405020304" pitchFamily="18" charset="0"/>
            <a:cs typeface="Times New Roman" panose="02020603050405020304" pitchFamily="18" charset="0"/>
          </a:endParaRPr>
        </a:p>
      </dgm:t>
    </dgm:pt>
    <dgm:pt modelId="{9AB90ADA-0506-4CE5-82A7-F763EF913FCD}" type="parTrans" cxnId="{662412D5-847F-4A63-A130-7B1548A0150D}">
      <dgm:prSet/>
      <dgm:spPr/>
      <dgm:t>
        <a:bodyPr/>
        <a:lstStyle/>
        <a:p>
          <a:pPr algn="just"/>
          <a:endParaRPr lang="ru-RU">
            <a:latin typeface="Times New Roman" panose="02020603050405020304" pitchFamily="18" charset="0"/>
            <a:cs typeface="Times New Roman" panose="02020603050405020304" pitchFamily="18" charset="0"/>
          </a:endParaRPr>
        </a:p>
      </dgm:t>
    </dgm:pt>
    <dgm:pt modelId="{3440905F-A114-41B2-B1E9-3EDD3E50DC10}" type="sibTrans" cxnId="{662412D5-847F-4A63-A130-7B1548A0150D}">
      <dgm:prSet/>
      <dgm:spPr/>
      <dgm:t>
        <a:bodyPr/>
        <a:lstStyle/>
        <a:p>
          <a:pPr algn="just"/>
          <a:endParaRPr lang="ru-RU">
            <a:latin typeface="Times New Roman" panose="02020603050405020304" pitchFamily="18" charset="0"/>
            <a:cs typeface="Times New Roman" panose="02020603050405020304" pitchFamily="18" charset="0"/>
          </a:endParaRPr>
        </a:p>
      </dgm:t>
    </dgm:pt>
    <dgm:pt modelId="{92F83DB4-259F-4D59-9F6E-A30D0DF79ADA}" type="pres">
      <dgm:prSet presAssocID="{4616FCBD-047A-4479-87AF-A8545063D387}" presName="linearFlow" presStyleCnt="0">
        <dgm:presLayoutVars>
          <dgm:dir/>
          <dgm:animLvl val="lvl"/>
          <dgm:resizeHandles val="exact"/>
        </dgm:presLayoutVars>
      </dgm:prSet>
      <dgm:spPr/>
    </dgm:pt>
    <dgm:pt modelId="{093023A8-360F-4940-A458-B41D49166332}" type="pres">
      <dgm:prSet presAssocID="{C028B7F8-7A9E-4B69-A817-54756EFA58FB}" presName="composite" presStyleCnt="0"/>
      <dgm:spPr/>
    </dgm:pt>
    <dgm:pt modelId="{7C6B1442-C5AB-47CA-80C7-D355E6435E56}" type="pres">
      <dgm:prSet presAssocID="{C028B7F8-7A9E-4B69-A817-54756EFA58FB}" presName="parentText" presStyleLbl="alignNode1" presStyleIdx="0" presStyleCnt="3">
        <dgm:presLayoutVars>
          <dgm:chMax val="1"/>
          <dgm:bulletEnabled val="1"/>
        </dgm:presLayoutVars>
      </dgm:prSet>
      <dgm:spPr/>
    </dgm:pt>
    <dgm:pt modelId="{68C208DC-A089-4A93-8CE4-8E087196ED34}" type="pres">
      <dgm:prSet presAssocID="{C028B7F8-7A9E-4B69-A817-54756EFA58FB}" presName="descendantText" presStyleLbl="alignAcc1" presStyleIdx="0" presStyleCnt="3">
        <dgm:presLayoutVars>
          <dgm:bulletEnabled val="1"/>
        </dgm:presLayoutVars>
      </dgm:prSet>
      <dgm:spPr/>
    </dgm:pt>
    <dgm:pt modelId="{FF4E1742-1D79-4A9D-8F15-A9439FC920E6}" type="pres">
      <dgm:prSet presAssocID="{B7D8995B-0675-44B7-B955-541518A770C5}" presName="sp" presStyleCnt="0"/>
      <dgm:spPr/>
    </dgm:pt>
    <dgm:pt modelId="{AC77402C-ED31-4544-8D07-C1851E90327A}" type="pres">
      <dgm:prSet presAssocID="{A2F82D21-C5C4-40A5-BC63-B457BFBCE856}" presName="composite" presStyleCnt="0"/>
      <dgm:spPr/>
    </dgm:pt>
    <dgm:pt modelId="{6C5E0A88-883D-4780-BFB2-9D02C46F8335}" type="pres">
      <dgm:prSet presAssocID="{A2F82D21-C5C4-40A5-BC63-B457BFBCE856}" presName="parentText" presStyleLbl="alignNode1" presStyleIdx="1" presStyleCnt="3">
        <dgm:presLayoutVars>
          <dgm:chMax val="1"/>
          <dgm:bulletEnabled val="1"/>
        </dgm:presLayoutVars>
      </dgm:prSet>
      <dgm:spPr/>
    </dgm:pt>
    <dgm:pt modelId="{9295B7A1-588A-4BE5-BF60-05BBD3CDF269}" type="pres">
      <dgm:prSet presAssocID="{A2F82D21-C5C4-40A5-BC63-B457BFBCE856}" presName="descendantText" presStyleLbl="alignAcc1" presStyleIdx="1" presStyleCnt="3">
        <dgm:presLayoutVars>
          <dgm:bulletEnabled val="1"/>
        </dgm:presLayoutVars>
      </dgm:prSet>
      <dgm:spPr/>
    </dgm:pt>
    <dgm:pt modelId="{E3287727-CEDF-45AE-9664-08016B4F554E}" type="pres">
      <dgm:prSet presAssocID="{6D9F01F8-4C9F-43AB-BB42-5F7DDE167D34}" presName="sp" presStyleCnt="0"/>
      <dgm:spPr/>
    </dgm:pt>
    <dgm:pt modelId="{26C89D1F-450B-461F-AD39-90341C0066CE}" type="pres">
      <dgm:prSet presAssocID="{AC2F4DB9-C2AD-4D66-A91A-7F1DB31A1247}" presName="composite" presStyleCnt="0"/>
      <dgm:spPr/>
    </dgm:pt>
    <dgm:pt modelId="{0BED5AC9-EB57-4C93-B601-76825D5AA36B}" type="pres">
      <dgm:prSet presAssocID="{AC2F4DB9-C2AD-4D66-A91A-7F1DB31A1247}" presName="parentText" presStyleLbl="alignNode1" presStyleIdx="2" presStyleCnt="3">
        <dgm:presLayoutVars>
          <dgm:chMax val="1"/>
          <dgm:bulletEnabled val="1"/>
        </dgm:presLayoutVars>
      </dgm:prSet>
      <dgm:spPr/>
    </dgm:pt>
    <dgm:pt modelId="{9B8E68CE-F4C8-426E-B507-409D3C86E17D}" type="pres">
      <dgm:prSet presAssocID="{AC2F4DB9-C2AD-4D66-A91A-7F1DB31A1247}" presName="descendantText" presStyleLbl="alignAcc1" presStyleIdx="2" presStyleCnt="3">
        <dgm:presLayoutVars>
          <dgm:bulletEnabled val="1"/>
        </dgm:presLayoutVars>
      </dgm:prSet>
      <dgm:spPr/>
    </dgm:pt>
  </dgm:ptLst>
  <dgm:cxnLst>
    <dgm:cxn modelId="{6BC2A71A-B7CA-4DE6-9FAB-F1AC20546C17}" type="presOf" srcId="{4616FCBD-047A-4479-87AF-A8545063D387}" destId="{92F83DB4-259F-4D59-9F6E-A30D0DF79ADA}" srcOrd="0" destOrd="0" presId="urn:microsoft.com/office/officeart/2005/8/layout/chevron2"/>
    <dgm:cxn modelId="{7525E429-EB14-4757-9812-3AD0A2ED2A1E}" srcId="{4616FCBD-047A-4479-87AF-A8545063D387}" destId="{AC2F4DB9-C2AD-4D66-A91A-7F1DB31A1247}" srcOrd="2" destOrd="0" parTransId="{DE17AC7E-94A2-4A33-969D-ABD6C432A064}" sibTransId="{020E96B8-A9B1-420C-BD03-E6AB9FD42AC3}"/>
    <dgm:cxn modelId="{9E54286B-0297-47B4-ACB3-FECA28A65025}" type="presOf" srcId="{6EAFD2CD-1C21-47EB-AA6E-9DBC9694FB60}" destId="{9295B7A1-588A-4BE5-BF60-05BBD3CDF269}" srcOrd="0" destOrd="0" presId="urn:microsoft.com/office/officeart/2005/8/layout/chevron2"/>
    <dgm:cxn modelId="{CA9E247E-693E-4A33-B129-CC6868CBE0EB}" type="presOf" srcId="{C028B7F8-7A9E-4B69-A817-54756EFA58FB}" destId="{7C6B1442-C5AB-47CA-80C7-D355E6435E56}" srcOrd="0" destOrd="0" presId="urn:microsoft.com/office/officeart/2005/8/layout/chevron2"/>
    <dgm:cxn modelId="{AF22288E-F2F9-4E7C-8A18-B8AEA870F118}" srcId="{4616FCBD-047A-4479-87AF-A8545063D387}" destId="{C028B7F8-7A9E-4B69-A817-54756EFA58FB}" srcOrd="0" destOrd="0" parTransId="{0A07D0E1-1CCA-44B2-929D-5AD29A973560}" sibTransId="{B7D8995B-0675-44B7-B955-541518A770C5}"/>
    <dgm:cxn modelId="{63DAFF9E-EBE9-465C-9EDF-F579650CA652}" srcId="{C028B7F8-7A9E-4B69-A817-54756EFA58FB}" destId="{8E4D4023-4B3E-48DA-B6EC-F0A44C7E6F86}" srcOrd="0" destOrd="0" parTransId="{466B51C9-5F3E-467C-86AC-F2FFCFB1FE3D}" sibTransId="{2233FB11-798B-4260-8457-0AE5EF176197}"/>
    <dgm:cxn modelId="{B8C6ABAF-9568-4DB2-9DEE-AC8794F912F0}" type="presOf" srcId="{A14321BC-8DCB-43C8-8C32-B932841FA94A}" destId="{9B8E68CE-F4C8-426E-B507-409D3C86E17D}" srcOrd="0" destOrd="0" presId="urn:microsoft.com/office/officeart/2005/8/layout/chevron2"/>
    <dgm:cxn modelId="{8DFB77D1-E802-4719-97AD-77DEF8F01760}" type="presOf" srcId="{8E4D4023-4B3E-48DA-B6EC-F0A44C7E6F86}" destId="{68C208DC-A089-4A93-8CE4-8E087196ED34}" srcOrd="0" destOrd="0" presId="urn:microsoft.com/office/officeart/2005/8/layout/chevron2"/>
    <dgm:cxn modelId="{662412D5-847F-4A63-A130-7B1548A0150D}" srcId="{AC2F4DB9-C2AD-4D66-A91A-7F1DB31A1247}" destId="{A14321BC-8DCB-43C8-8C32-B932841FA94A}" srcOrd="0" destOrd="0" parTransId="{9AB90ADA-0506-4CE5-82A7-F763EF913FCD}" sibTransId="{3440905F-A114-41B2-B1E9-3EDD3E50DC10}"/>
    <dgm:cxn modelId="{D91DE5E8-CBD5-46EE-993D-F88E1D2B40FA}" srcId="{4616FCBD-047A-4479-87AF-A8545063D387}" destId="{A2F82D21-C5C4-40A5-BC63-B457BFBCE856}" srcOrd="1" destOrd="0" parTransId="{03D93558-0864-461E-B515-529E9FC02F2C}" sibTransId="{6D9F01F8-4C9F-43AB-BB42-5F7DDE167D34}"/>
    <dgm:cxn modelId="{608B48F4-CF9E-4A10-B1C6-70603CC84CB1}" srcId="{A2F82D21-C5C4-40A5-BC63-B457BFBCE856}" destId="{6EAFD2CD-1C21-47EB-AA6E-9DBC9694FB60}" srcOrd="0" destOrd="0" parTransId="{BA83E622-8361-4BB7-92C5-E0D4A9E9532F}" sibTransId="{7CA76AF9-CB69-4293-9AA5-B70FD51D3B20}"/>
    <dgm:cxn modelId="{EA65F9FC-B027-48EE-B9AC-5A2B9DD79B4F}" type="presOf" srcId="{AC2F4DB9-C2AD-4D66-A91A-7F1DB31A1247}" destId="{0BED5AC9-EB57-4C93-B601-76825D5AA36B}" srcOrd="0" destOrd="0" presId="urn:microsoft.com/office/officeart/2005/8/layout/chevron2"/>
    <dgm:cxn modelId="{BC7A47FF-6039-4063-8F2F-F111C67A5019}" type="presOf" srcId="{A2F82D21-C5C4-40A5-BC63-B457BFBCE856}" destId="{6C5E0A88-883D-4780-BFB2-9D02C46F8335}" srcOrd="0" destOrd="0" presId="urn:microsoft.com/office/officeart/2005/8/layout/chevron2"/>
    <dgm:cxn modelId="{9837FE49-22B8-4F48-9AA5-3A9D5A04B783}" type="presParOf" srcId="{92F83DB4-259F-4D59-9F6E-A30D0DF79ADA}" destId="{093023A8-360F-4940-A458-B41D49166332}" srcOrd="0" destOrd="0" presId="urn:microsoft.com/office/officeart/2005/8/layout/chevron2"/>
    <dgm:cxn modelId="{4BBA6A0A-2B50-489A-9C88-78C0802F4345}" type="presParOf" srcId="{093023A8-360F-4940-A458-B41D49166332}" destId="{7C6B1442-C5AB-47CA-80C7-D355E6435E56}" srcOrd="0" destOrd="0" presId="urn:microsoft.com/office/officeart/2005/8/layout/chevron2"/>
    <dgm:cxn modelId="{5FEC45E3-2AF3-4029-8444-6234F365B3DF}" type="presParOf" srcId="{093023A8-360F-4940-A458-B41D49166332}" destId="{68C208DC-A089-4A93-8CE4-8E087196ED34}" srcOrd="1" destOrd="0" presId="urn:microsoft.com/office/officeart/2005/8/layout/chevron2"/>
    <dgm:cxn modelId="{4E5BB64C-4763-4F07-ACBE-3A649307A227}" type="presParOf" srcId="{92F83DB4-259F-4D59-9F6E-A30D0DF79ADA}" destId="{FF4E1742-1D79-4A9D-8F15-A9439FC920E6}" srcOrd="1" destOrd="0" presId="urn:microsoft.com/office/officeart/2005/8/layout/chevron2"/>
    <dgm:cxn modelId="{E9ABD56C-EC43-4B0D-8D63-D3692498AFFA}" type="presParOf" srcId="{92F83DB4-259F-4D59-9F6E-A30D0DF79ADA}" destId="{AC77402C-ED31-4544-8D07-C1851E90327A}" srcOrd="2" destOrd="0" presId="urn:microsoft.com/office/officeart/2005/8/layout/chevron2"/>
    <dgm:cxn modelId="{825D7F30-D677-46B4-B8CA-8DF9183755AC}" type="presParOf" srcId="{AC77402C-ED31-4544-8D07-C1851E90327A}" destId="{6C5E0A88-883D-4780-BFB2-9D02C46F8335}" srcOrd="0" destOrd="0" presId="urn:microsoft.com/office/officeart/2005/8/layout/chevron2"/>
    <dgm:cxn modelId="{E6795AB5-38DC-4902-9F9A-904974167440}" type="presParOf" srcId="{AC77402C-ED31-4544-8D07-C1851E90327A}" destId="{9295B7A1-588A-4BE5-BF60-05BBD3CDF269}" srcOrd="1" destOrd="0" presId="urn:microsoft.com/office/officeart/2005/8/layout/chevron2"/>
    <dgm:cxn modelId="{85511E8A-F117-475F-BED6-266D8F883EDF}" type="presParOf" srcId="{92F83DB4-259F-4D59-9F6E-A30D0DF79ADA}" destId="{E3287727-CEDF-45AE-9664-08016B4F554E}" srcOrd="3" destOrd="0" presId="urn:microsoft.com/office/officeart/2005/8/layout/chevron2"/>
    <dgm:cxn modelId="{9BAA9DEA-F043-4091-AD30-4DB5149E8310}" type="presParOf" srcId="{92F83DB4-259F-4D59-9F6E-A30D0DF79ADA}" destId="{26C89D1F-450B-461F-AD39-90341C0066CE}" srcOrd="4" destOrd="0" presId="urn:microsoft.com/office/officeart/2005/8/layout/chevron2"/>
    <dgm:cxn modelId="{DACDD010-ADF0-414F-A977-CB49FA67FE4B}" type="presParOf" srcId="{26C89D1F-450B-461F-AD39-90341C0066CE}" destId="{0BED5AC9-EB57-4C93-B601-76825D5AA36B}" srcOrd="0" destOrd="0" presId="urn:microsoft.com/office/officeart/2005/8/layout/chevron2"/>
    <dgm:cxn modelId="{2230F58A-588C-493D-B136-4806C563D9B0}" type="presParOf" srcId="{26C89D1F-450B-461F-AD39-90341C0066CE}" destId="{9B8E68CE-F4C8-426E-B507-409D3C86E17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ABFD8120-4C50-4BF4-B109-40634D4E589A}" type="doc">
      <dgm:prSet loTypeId="urn:microsoft.com/office/officeart/2005/8/layout/cycle7" loCatId="cycle" qsTypeId="urn:microsoft.com/office/officeart/2005/8/quickstyle/simple3" qsCatId="simple" csTypeId="urn:microsoft.com/office/officeart/2005/8/colors/colorful1" csCatId="colorful" phldr="1"/>
      <dgm:spPr/>
      <dgm:t>
        <a:bodyPr/>
        <a:lstStyle/>
        <a:p>
          <a:endParaRPr lang="ru-RU"/>
        </a:p>
      </dgm:t>
    </dgm:pt>
    <dgm:pt modelId="{DFACACE0-6606-4349-9264-C3B31058279F}">
      <dgm:prSet phldrT="[Текст]"/>
      <dgm:spPr/>
      <dgm:t>
        <a:bodyPr/>
        <a:lstStyle/>
        <a:p>
          <a:r>
            <a:rPr lang="en-US" dirty="0" err="1">
              <a:latin typeface="Times New Roman" panose="02020603050405020304" pitchFamily="18" charset="0"/>
              <a:cs typeface="Times New Roman" panose="02020603050405020304" pitchFamily="18" charset="0"/>
            </a:rPr>
            <a:t>iqtisodiy</a:t>
          </a:r>
          <a:endParaRPr lang="ru-RU" dirty="0">
            <a:latin typeface="Times New Roman" panose="02020603050405020304" pitchFamily="18" charset="0"/>
            <a:cs typeface="Times New Roman" panose="02020603050405020304" pitchFamily="18" charset="0"/>
          </a:endParaRPr>
        </a:p>
      </dgm:t>
    </dgm:pt>
    <dgm:pt modelId="{ECEAB72E-B909-4434-99D8-DB371BBEFE1E}" type="parTrans" cxnId="{C389C355-9B73-4AD0-A851-C1917F25EA19}">
      <dgm:prSet/>
      <dgm:spPr/>
      <dgm:t>
        <a:bodyPr/>
        <a:lstStyle/>
        <a:p>
          <a:endParaRPr lang="ru-RU">
            <a:latin typeface="Times New Roman" panose="02020603050405020304" pitchFamily="18" charset="0"/>
            <a:cs typeface="Times New Roman" panose="02020603050405020304" pitchFamily="18" charset="0"/>
          </a:endParaRPr>
        </a:p>
      </dgm:t>
    </dgm:pt>
    <dgm:pt modelId="{84C14C99-D7F2-47E2-AA4F-49BC996050BB}" type="sibTrans" cxnId="{C389C355-9B73-4AD0-A851-C1917F25EA19}">
      <dgm:prSet/>
      <dgm:spPr/>
      <dgm:t>
        <a:bodyPr/>
        <a:lstStyle/>
        <a:p>
          <a:endParaRPr lang="ru-RU">
            <a:latin typeface="Times New Roman" panose="02020603050405020304" pitchFamily="18" charset="0"/>
            <a:cs typeface="Times New Roman" panose="02020603050405020304" pitchFamily="18" charset="0"/>
          </a:endParaRPr>
        </a:p>
      </dgm:t>
    </dgm:pt>
    <dgm:pt modelId="{7730DBEA-1C0D-401B-A856-237FED9A0F34}">
      <dgm:prSet phldrT="[Текст]"/>
      <dgm:spPr/>
      <dgm:t>
        <a:bodyPr/>
        <a:lstStyle/>
        <a:p>
          <a:r>
            <a:rPr lang="en-US" dirty="0" err="1">
              <a:latin typeface="Times New Roman" panose="02020603050405020304" pitchFamily="18" charset="0"/>
              <a:cs typeface="Times New Roman" panose="02020603050405020304" pitchFamily="18" charset="0"/>
            </a:rPr>
            <a:t>texnologik</a:t>
          </a:r>
          <a:endParaRPr lang="ru-RU" dirty="0">
            <a:latin typeface="Times New Roman" panose="02020603050405020304" pitchFamily="18" charset="0"/>
            <a:cs typeface="Times New Roman" panose="02020603050405020304" pitchFamily="18" charset="0"/>
          </a:endParaRPr>
        </a:p>
      </dgm:t>
    </dgm:pt>
    <dgm:pt modelId="{A4F95E21-790A-4BD8-A762-ED1E28861E57}" type="parTrans" cxnId="{8CC8EF63-F97F-4366-BBF8-79CA814FA9A1}">
      <dgm:prSet/>
      <dgm:spPr/>
      <dgm:t>
        <a:bodyPr/>
        <a:lstStyle/>
        <a:p>
          <a:endParaRPr lang="ru-RU">
            <a:latin typeface="Times New Roman" panose="02020603050405020304" pitchFamily="18" charset="0"/>
            <a:cs typeface="Times New Roman" panose="02020603050405020304" pitchFamily="18" charset="0"/>
          </a:endParaRPr>
        </a:p>
      </dgm:t>
    </dgm:pt>
    <dgm:pt modelId="{6527614D-009D-4211-9733-F1444C14D502}" type="sibTrans" cxnId="{8CC8EF63-F97F-4366-BBF8-79CA814FA9A1}">
      <dgm:prSet/>
      <dgm:spPr/>
      <dgm:t>
        <a:bodyPr/>
        <a:lstStyle/>
        <a:p>
          <a:endParaRPr lang="ru-RU">
            <a:latin typeface="Times New Roman" panose="02020603050405020304" pitchFamily="18" charset="0"/>
            <a:cs typeface="Times New Roman" panose="02020603050405020304" pitchFamily="18" charset="0"/>
          </a:endParaRPr>
        </a:p>
      </dgm:t>
    </dgm:pt>
    <dgm:pt modelId="{9D167B91-FC7E-4CD7-B6DB-A6D7928CA73C}">
      <dgm:prSet phldrT="[Текст]"/>
      <dgm:spPr/>
      <dgm:t>
        <a:bodyPr/>
        <a:lstStyle/>
        <a:p>
          <a:r>
            <a:rPr lang="en-US" dirty="0" err="1">
              <a:latin typeface="Times New Roman" panose="02020603050405020304" pitchFamily="18" charset="0"/>
              <a:cs typeface="Times New Roman" panose="02020603050405020304" pitchFamily="18" charset="0"/>
            </a:rPr>
            <a:t>madaniy</a:t>
          </a:r>
          <a:endParaRPr lang="ru-RU" dirty="0">
            <a:latin typeface="Times New Roman" panose="02020603050405020304" pitchFamily="18" charset="0"/>
            <a:cs typeface="Times New Roman" panose="02020603050405020304" pitchFamily="18" charset="0"/>
          </a:endParaRPr>
        </a:p>
      </dgm:t>
    </dgm:pt>
    <dgm:pt modelId="{C40C640F-BE8C-48DB-82EB-74086B7FA834}" type="parTrans" cxnId="{C08C5E9D-D87C-45BF-B1C0-75D27919C061}">
      <dgm:prSet/>
      <dgm:spPr/>
      <dgm:t>
        <a:bodyPr/>
        <a:lstStyle/>
        <a:p>
          <a:endParaRPr lang="ru-RU">
            <a:latin typeface="Times New Roman" panose="02020603050405020304" pitchFamily="18" charset="0"/>
            <a:cs typeface="Times New Roman" panose="02020603050405020304" pitchFamily="18" charset="0"/>
          </a:endParaRPr>
        </a:p>
      </dgm:t>
    </dgm:pt>
    <dgm:pt modelId="{6F1A7A73-1F39-4A2D-A3AE-6A3D342702EC}" type="sibTrans" cxnId="{C08C5E9D-D87C-45BF-B1C0-75D27919C061}">
      <dgm:prSet/>
      <dgm:spPr/>
      <dgm:t>
        <a:bodyPr/>
        <a:lstStyle/>
        <a:p>
          <a:endParaRPr lang="ru-RU">
            <a:latin typeface="Times New Roman" panose="02020603050405020304" pitchFamily="18" charset="0"/>
            <a:cs typeface="Times New Roman" panose="02020603050405020304" pitchFamily="18" charset="0"/>
          </a:endParaRPr>
        </a:p>
      </dgm:t>
    </dgm:pt>
    <dgm:pt modelId="{C0E82CEB-E1E9-492D-8EE8-F5DAF2BB055D}">
      <dgm:prSet phldrT="[Текст]"/>
      <dgm:spPr/>
      <dgm:t>
        <a:bodyPr/>
        <a:lstStyle/>
        <a:p>
          <a:r>
            <a:rPr lang="en-US" dirty="0" err="1">
              <a:latin typeface="Times New Roman" panose="02020603050405020304" pitchFamily="18" charset="0"/>
              <a:cs typeface="Times New Roman" panose="02020603050405020304" pitchFamily="18" charset="0"/>
            </a:rPr>
            <a:t>ijtimoiy</a:t>
          </a:r>
          <a:endParaRPr lang="ru-RU" dirty="0">
            <a:latin typeface="Times New Roman" panose="02020603050405020304" pitchFamily="18" charset="0"/>
            <a:cs typeface="Times New Roman" panose="02020603050405020304" pitchFamily="18" charset="0"/>
          </a:endParaRPr>
        </a:p>
      </dgm:t>
    </dgm:pt>
    <dgm:pt modelId="{46CD6E10-4F52-433F-A0D4-528BFDB0A107}" type="parTrans" cxnId="{179D08EB-B42A-402C-91AA-E821333EC99E}">
      <dgm:prSet/>
      <dgm:spPr/>
      <dgm:t>
        <a:bodyPr/>
        <a:lstStyle/>
        <a:p>
          <a:endParaRPr lang="ru-RU">
            <a:latin typeface="Times New Roman" panose="02020603050405020304" pitchFamily="18" charset="0"/>
            <a:cs typeface="Times New Roman" panose="02020603050405020304" pitchFamily="18" charset="0"/>
          </a:endParaRPr>
        </a:p>
      </dgm:t>
    </dgm:pt>
    <dgm:pt modelId="{10F084A1-6B61-4AD9-B32D-7F93439169B5}" type="sibTrans" cxnId="{179D08EB-B42A-402C-91AA-E821333EC99E}">
      <dgm:prSet/>
      <dgm:spPr/>
      <dgm:t>
        <a:bodyPr/>
        <a:lstStyle/>
        <a:p>
          <a:endParaRPr lang="ru-RU">
            <a:latin typeface="Times New Roman" panose="02020603050405020304" pitchFamily="18" charset="0"/>
            <a:cs typeface="Times New Roman" panose="02020603050405020304" pitchFamily="18" charset="0"/>
          </a:endParaRPr>
        </a:p>
      </dgm:t>
    </dgm:pt>
    <dgm:pt modelId="{89CCA246-6AB5-493B-A801-66D1E3F184C9}">
      <dgm:prSet phldrT="[Текст]"/>
      <dgm:spPr/>
      <dgm:t>
        <a:bodyPr/>
        <a:lstStyle/>
        <a:p>
          <a:r>
            <a:rPr lang="en-US" dirty="0" err="1">
              <a:latin typeface="Times New Roman" panose="02020603050405020304" pitchFamily="18" charset="0"/>
              <a:cs typeface="Times New Roman" panose="02020603050405020304" pitchFamily="18" charset="0"/>
            </a:rPr>
            <a:t>siyosiy</a:t>
          </a:r>
          <a:endParaRPr lang="ru-RU" dirty="0">
            <a:latin typeface="Times New Roman" panose="02020603050405020304" pitchFamily="18" charset="0"/>
            <a:cs typeface="Times New Roman" panose="02020603050405020304" pitchFamily="18" charset="0"/>
          </a:endParaRPr>
        </a:p>
      </dgm:t>
    </dgm:pt>
    <dgm:pt modelId="{A7DE3662-D0A1-4BE2-B1B5-B2F506A163D4}" type="parTrans" cxnId="{CDB91383-0D8D-4F69-BEE8-D047EAB8D43F}">
      <dgm:prSet/>
      <dgm:spPr/>
      <dgm:t>
        <a:bodyPr/>
        <a:lstStyle/>
        <a:p>
          <a:endParaRPr lang="ru-RU">
            <a:latin typeface="Times New Roman" panose="02020603050405020304" pitchFamily="18" charset="0"/>
            <a:cs typeface="Times New Roman" panose="02020603050405020304" pitchFamily="18" charset="0"/>
          </a:endParaRPr>
        </a:p>
      </dgm:t>
    </dgm:pt>
    <dgm:pt modelId="{F0192042-494D-41CD-BF73-024B8EEC30D3}" type="sibTrans" cxnId="{CDB91383-0D8D-4F69-BEE8-D047EAB8D43F}">
      <dgm:prSet/>
      <dgm:spPr/>
      <dgm:t>
        <a:bodyPr/>
        <a:lstStyle/>
        <a:p>
          <a:endParaRPr lang="ru-RU">
            <a:latin typeface="Times New Roman" panose="02020603050405020304" pitchFamily="18" charset="0"/>
            <a:cs typeface="Times New Roman" panose="02020603050405020304" pitchFamily="18" charset="0"/>
          </a:endParaRPr>
        </a:p>
      </dgm:t>
    </dgm:pt>
    <dgm:pt modelId="{2BCDBCC9-5C90-4A22-8C61-2A92D2DB145D}">
      <dgm:prSet phldrT="[Текст]"/>
      <dgm:spPr/>
      <dgm:t>
        <a:bodyPr/>
        <a:lstStyle/>
        <a:p>
          <a:r>
            <a:rPr lang="en-US" dirty="0" err="1">
              <a:latin typeface="Times New Roman" panose="02020603050405020304" pitchFamily="18" charset="0"/>
              <a:cs typeface="Times New Roman" panose="02020603050405020304" pitchFamily="18" charset="0"/>
            </a:rPr>
            <a:t>boshqa</a:t>
          </a:r>
          <a:endParaRPr lang="ru-RU" dirty="0">
            <a:latin typeface="Times New Roman" panose="02020603050405020304" pitchFamily="18" charset="0"/>
            <a:cs typeface="Times New Roman" panose="02020603050405020304" pitchFamily="18" charset="0"/>
          </a:endParaRPr>
        </a:p>
      </dgm:t>
    </dgm:pt>
    <dgm:pt modelId="{F357B0BE-034E-498A-9CD1-22C045EF884A}" type="parTrans" cxnId="{B4B9F3DE-35E5-402C-93D7-5270C485203C}">
      <dgm:prSet/>
      <dgm:spPr/>
      <dgm:t>
        <a:bodyPr/>
        <a:lstStyle/>
        <a:p>
          <a:endParaRPr lang="ru-RU">
            <a:latin typeface="Times New Roman" panose="02020603050405020304" pitchFamily="18" charset="0"/>
            <a:cs typeface="Times New Roman" panose="02020603050405020304" pitchFamily="18" charset="0"/>
          </a:endParaRPr>
        </a:p>
      </dgm:t>
    </dgm:pt>
    <dgm:pt modelId="{A0D67B81-71CE-4E01-9269-14B8DABDA87A}" type="sibTrans" cxnId="{B4B9F3DE-35E5-402C-93D7-5270C485203C}">
      <dgm:prSet/>
      <dgm:spPr/>
      <dgm:t>
        <a:bodyPr/>
        <a:lstStyle/>
        <a:p>
          <a:endParaRPr lang="ru-RU">
            <a:latin typeface="Times New Roman" panose="02020603050405020304" pitchFamily="18" charset="0"/>
            <a:cs typeface="Times New Roman" panose="02020603050405020304" pitchFamily="18" charset="0"/>
          </a:endParaRPr>
        </a:p>
      </dgm:t>
    </dgm:pt>
    <dgm:pt modelId="{0D63BC6C-0BFC-4400-9FD5-8490459B42D8}" type="pres">
      <dgm:prSet presAssocID="{ABFD8120-4C50-4BF4-B109-40634D4E589A}" presName="Name0" presStyleCnt="0">
        <dgm:presLayoutVars>
          <dgm:dir/>
          <dgm:resizeHandles val="exact"/>
        </dgm:presLayoutVars>
      </dgm:prSet>
      <dgm:spPr/>
    </dgm:pt>
    <dgm:pt modelId="{4833A2DC-A43D-4583-8815-0ECD5767A2EB}" type="pres">
      <dgm:prSet presAssocID="{DFACACE0-6606-4349-9264-C3B31058279F}" presName="node" presStyleLbl="node1" presStyleIdx="0" presStyleCnt="6">
        <dgm:presLayoutVars>
          <dgm:bulletEnabled val="1"/>
        </dgm:presLayoutVars>
      </dgm:prSet>
      <dgm:spPr/>
    </dgm:pt>
    <dgm:pt modelId="{ED2FB2E5-3660-40C4-B8BF-197C13375268}" type="pres">
      <dgm:prSet presAssocID="{84C14C99-D7F2-47E2-AA4F-49BC996050BB}" presName="sibTrans" presStyleLbl="sibTrans2D1" presStyleIdx="0" presStyleCnt="6"/>
      <dgm:spPr/>
    </dgm:pt>
    <dgm:pt modelId="{4F88F30F-7288-4D7F-B758-4E32A9AC2711}" type="pres">
      <dgm:prSet presAssocID="{84C14C99-D7F2-47E2-AA4F-49BC996050BB}" presName="connectorText" presStyleLbl="sibTrans2D1" presStyleIdx="0" presStyleCnt="6"/>
      <dgm:spPr/>
    </dgm:pt>
    <dgm:pt modelId="{8468D32B-F732-46AF-AEEF-B921BD0027CE}" type="pres">
      <dgm:prSet presAssocID="{2BCDBCC9-5C90-4A22-8C61-2A92D2DB145D}" presName="node" presStyleLbl="node1" presStyleIdx="1" presStyleCnt="6">
        <dgm:presLayoutVars>
          <dgm:bulletEnabled val="1"/>
        </dgm:presLayoutVars>
      </dgm:prSet>
      <dgm:spPr/>
    </dgm:pt>
    <dgm:pt modelId="{8BC28C05-58F2-420A-B58E-B28CD7013550}" type="pres">
      <dgm:prSet presAssocID="{A0D67B81-71CE-4E01-9269-14B8DABDA87A}" presName="sibTrans" presStyleLbl="sibTrans2D1" presStyleIdx="1" presStyleCnt="6"/>
      <dgm:spPr/>
    </dgm:pt>
    <dgm:pt modelId="{B6FC18C4-EFD0-497D-A566-E9C053C2D742}" type="pres">
      <dgm:prSet presAssocID="{A0D67B81-71CE-4E01-9269-14B8DABDA87A}" presName="connectorText" presStyleLbl="sibTrans2D1" presStyleIdx="1" presStyleCnt="6"/>
      <dgm:spPr/>
    </dgm:pt>
    <dgm:pt modelId="{49DC8D1E-C0FE-4F56-8F71-8E2F394B8F8C}" type="pres">
      <dgm:prSet presAssocID="{C0E82CEB-E1E9-492D-8EE8-F5DAF2BB055D}" presName="node" presStyleLbl="node1" presStyleIdx="2" presStyleCnt="6">
        <dgm:presLayoutVars>
          <dgm:bulletEnabled val="1"/>
        </dgm:presLayoutVars>
      </dgm:prSet>
      <dgm:spPr/>
    </dgm:pt>
    <dgm:pt modelId="{82FCE578-D59F-4DD2-A9BF-6E89D3CAD4A3}" type="pres">
      <dgm:prSet presAssocID="{10F084A1-6B61-4AD9-B32D-7F93439169B5}" presName="sibTrans" presStyleLbl="sibTrans2D1" presStyleIdx="2" presStyleCnt="6"/>
      <dgm:spPr/>
    </dgm:pt>
    <dgm:pt modelId="{8AB013A1-A5E6-4241-85F1-3B2FB5C9712B}" type="pres">
      <dgm:prSet presAssocID="{10F084A1-6B61-4AD9-B32D-7F93439169B5}" presName="connectorText" presStyleLbl="sibTrans2D1" presStyleIdx="2" presStyleCnt="6"/>
      <dgm:spPr/>
    </dgm:pt>
    <dgm:pt modelId="{2096DAF0-3BB2-4E6F-BC3E-1E820ED7EC51}" type="pres">
      <dgm:prSet presAssocID="{89CCA246-6AB5-493B-A801-66D1E3F184C9}" presName="node" presStyleLbl="node1" presStyleIdx="3" presStyleCnt="6">
        <dgm:presLayoutVars>
          <dgm:bulletEnabled val="1"/>
        </dgm:presLayoutVars>
      </dgm:prSet>
      <dgm:spPr/>
    </dgm:pt>
    <dgm:pt modelId="{D5F1D5A6-6EC1-4718-A257-6854B587D136}" type="pres">
      <dgm:prSet presAssocID="{F0192042-494D-41CD-BF73-024B8EEC30D3}" presName="sibTrans" presStyleLbl="sibTrans2D1" presStyleIdx="3" presStyleCnt="6"/>
      <dgm:spPr/>
    </dgm:pt>
    <dgm:pt modelId="{A5D66CC7-0939-40D6-9F8A-CF5F092AE5DA}" type="pres">
      <dgm:prSet presAssocID="{F0192042-494D-41CD-BF73-024B8EEC30D3}" presName="connectorText" presStyleLbl="sibTrans2D1" presStyleIdx="3" presStyleCnt="6"/>
      <dgm:spPr/>
    </dgm:pt>
    <dgm:pt modelId="{5A5DC597-EBDB-4530-BA28-1B07A5A78B5E}" type="pres">
      <dgm:prSet presAssocID="{7730DBEA-1C0D-401B-A856-237FED9A0F34}" presName="node" presStyleLbl="node1" presStyleIdx="4" presStyleCnt="6">
        <dgm:presLayoutVars>
          <dgm:bulletEnabled val="1"/>
        </dgm:presLayoutVars>
      </dgm:prSet>
      <dgm:spPr/>
    </dgm:pt>
    <dgm:pt modelId="{26E5E3FE-0634-4CF1-BCDF-7ED481FC5D37}" type="pres">
      <dgm:prSet presAssocID="{6527614D-009D-4211-9733-F1444C14D502}" presName="sibTrans" presStyleLbl="sibTrans2D1" presStyleIdx="4" presStyleCnt="6"/>
      <dgm:spPr/>
    </dgm:pt>
    <dgm:pt modelId="{BD4384C1-15F4-48CC-805A-48AEB898AC0E}" type="pres">
      <dgm:prSet presAssocID="{6527614D-009D-4211-9733-F1444C14D502}" presName="connectorText" presStyleLbl="sibTrans2D1" presStyleIdx="4" presStyleCnt="6"/>
      <dgm:spPr/>
    </dgm:pt>
    <dgm:pt modelId="{C10B47BE-A378-4DCB-B7CE-33FBF63FE7F5}" type="pres">
      <dgm:prSet presAssocID="{9D167B91-FC7E-4CD7-B6DB-A6D7928CA73C}" presName="node" presStyleLbl="node1" presStyleIdx="5" presStyleCnt="6">
        <dgm:presLayoutVars>
          <dgm:bulletEnabled val="1"/>
        </dgm:presLayoutVars>
      </dgm:prSet>
      <dgm:spPr/>
    </dgm:pt>
    <dgm:pt modelId="{09DDBFCC-2076-47C4-A9D0-F95C31D1C50F}" type="pres">
      <dgm:prSet presAssocID="{6F1A7A73-1F39-4A2D-A3AE-6A3D342702EC}" presName="sibTrans" presStyleLbl="sibTrans2D1" presStyleIdx="5" presStyleCnt="6"/>
      <dgm:spPr/>
    </dgm:pt>
    <dgm:pt modelId="{945A339C-E50C-4DA0-A5EB-1FCC47B6FAD4}" type="pres">
      <dgm:prSet presAssocID="{6F1A7A73-1F39-4A2D-A3AE-6A3D342702EC}" presName="connectorText" presStyleLbl="sibTrans2D1" presStyleIdx="5" presStyleCnt="6"/>
      <dgm:spPr/>
    </dgm:pt>
  </dgm:ptLst>
  <dgm:cxnLst>
    <dgm:cxn modelId="{9C63DB00-1073-421B-A7CA-2AC439BA28F6}" type="presOf" srcId="{2BCDBCC9-5C90-4A22-8C61-2A92D2DB145D}" destId="{8468D32B-F732-46AF-AEEF-B921BD0027CE}" srcOrd="0" destOrd="0" presId="urn:microsoft.com/office/officeart/2005/8/layout/cycle7"/>
    <dgm:cxn modelId="{0AA20508-12FC-4996-9BFB-289909D6B73C}" type="presOf" srcId="{10F084A1-6B61-4AD9-B32D-7F93439169B5}" destId="{82FCE578-D59F-4DD2-A9BF-6E89D3CAD4A3}" srcOrd="0" destOrd="0" presId="urn:microsoft.com/office/officeart/2005/8/layout/cycle7"/>
    <dgm:cxn modelId="{96833919-22E2-418C-BCEF-2479D05149E1}" type="presOf" srcId="{F0192042-494D-41CD-BF73-024B8EEC30D3}" destId="{D5F1D5A6-6EC1-4718-A257-6854B587D136}" srcOrd="0" destOrd="0" presId="urn:microsoft.com/office/officeart/2005/8/layout/cycle7"/>
    <dgm:cxn modelId="{20D7945C-60BE-4A18-BC79-F92A7DE260B6}" type="presOf" srcId="{6527614D-009D-4211-9733-F1444C14D502}" destId="{26E5E3FE-0634-4CF1-BCDF-7ED481FC5D37}" srcOrd="0" destOrd="0" presId="urn:microsoft.com/office/officeart/2005/8/layout/cycle7"/>
    <dgm:cxn modelId="{8CC8EF63-F97F-4366-BBF8-79CA814FA9A1}" srcId="{ABFD8120-4C50-4BF4-B109-40634D4E589A}" destId="{7730DBEA-1C0D-401B-A856-237FED9A0F34}" srcOrd="4" destOrd="0" parTransId="{A4F95E21-790A-4BD8-A762-ED1E28861E57}" sibTransId="{6527614D-009D-4211-9733-F1444C14D502}"/>
    <dgm:cxn modelId="{0C29C868-551C-4FAF-8374-5DF4AB913DD9}" type="presOf" srcId="{6F1A7A73-1F39-4A2D-A3AE-6A3D342702EC}" destId="{09DDBFCC-2076-47C4-A9D0-F95C31D1C50F}" srcOrd="0" destOrd="0" presId="urn:microsoft.com/office/officeart/2005/8/layout/cycle7"/>
    <dgm:cxn modelId="{6EAC1C52-86AB-4512-A600-9CD4F4F5252F}" type="presOf" srcId="{7730DBEA-1C0D-401B-A856-237FED9A0F34}" destId="{5A5DC597-EBDB-4530-BA28-1B07A5A78B5E}" srcOrd="0" destOrd="0" presId="urn:microsoft.com/office/officeart/2005/8/layout/cycle7"/>
    <dgm:cxn modelId="{BF28D252-91E8-4558-A922-06452B0AF004}" type="presOf" srcId="{84C14C99-D7F2-47E2-AA4F-49BC996050BB}" destId="{ED2FB2E5-3660-40C4-B8BF-197C13375268}" srcOrd="0" destOrd="0" presId="urn:microsoft.com/office/officeart/2005/8/layout/cycle7"/>
    <dgm:cxn modelId="{C389C355-9B73-4AD0-A851-C1917F25EA19}" srcId="{ABFD8120-4C50-4BF4-B109-40634D4E589A}" destId="{DFACACE0-6606-4349-9264-C3B31058279F}" srcOrd="0" destOrd="0" parTransId="{ECEAB72E-B909-4434-99D8-DB371BBEFE1E}" sibTransId="{84C14C99-D7F2-47E2-AA4F-49BC996050BB}"/>
    <dgm:cxn modelId="{F82D7D76-647C-404F-A7A0-8CD296DC335D}" type="presOf" srcId="{DFACACE0-6606-4349-9264-C3B31058279F}" destId="{4833A2DC-A43D-4583-8815-0ECD5767A2EB}" srcOrd="0" destOrd="0" presId="urn:microsoft.com/office/officeart/2005/8/layout/cycle7"/>
    <dgm:cxn modelId="{CDB91383-0D8D-4F69-BEE8-D047EAB8D43F}" srcId="{ABFD8120-4C50-4BF4-B109-40634D4E589A}" destId="{89CCA246-6AB5-493B-A801-66D1E3F184C9}" srcOrd="3" destOrd="0" parTransId="{A7DE3662-D0A1-4BE2-B1B5-B2F506A163D4}" sibTransId="{F0192042-494D-41CD-BF73-024B8EEC30D3}"/>
    <dgm:cxn modelId="{08EF7F86-DC97-4CCE-B4D3-B5B3CB566E68}" type="presOf" srcId="{84C14C99-D7F2-47E2-AA4F-49BC996050BB}" destId="{4F88F30F-7288-4D7F-B758-4E32A9AC2711}" srcOrd="1" destOrd="0" presId="urn:microsoft.com/office/officeart/2005/8/layout/cycle7"/>
    <dgm:cxn modelId="{47126888-2E76-4604-8509-975A1091BD9A}" type="presOf" srcId="{6527614D-009D-4211-9733-F1444C14D502}" destId="{BD4384C1-15F4-48CC-805A-48AEB898AC0E}" srcOrd="1" destOrd="0" presId="urn:microsoft.com/office/officeart/2005/8/layout/cycle7"/>
    <dgm:cxn modelId="{FB03478B-A13F-4E9C-8F76-E1B7A4E463DE}" type="presOf" srcId="{C0E82CEB-E1E9-492D-8EE8-F5DAF2BB055D}" destId="{49DC8D1E-C0FE-4F56-8F71-8E2F394B8F8C}" srcOrd="0" destOrd="0" presId="urn:microsoft.com/office/officeart/2005/8/layout/cycle7"/>
    <dgm:cxn modelId="{006E3594-CC4B-4BE6-8B14-1764F3833519}" type="presOf" srcId="{10F084A1-6B61-4AD9-B32D-7F93439169B5}" destId="{8AB013A1-A5E6-4241-85F1-3B2FB5C9712B}" srcOrd="1" destOrd="0" presId="urn:microsoft.com/office/officeart/2005/8/layout/cycle7"/>
    <dgm:cxn modelId="{ACA19A99-1826-4A29-AC38-49C4D4ABEB17}" type="presOf" srcId="{A0D67B81-71CE-4E01-9269-14B8DABDA87A}" destId="{B6FC18C4-EFD0-497D-A566-E9C053C2D742}" srcOrd="1" destOrd="0" presId="urn:microsoft.com/office/officeart/2005/8/layout/cycle7"/>
    <dgm:cxn modelId="{C08C5E9D-D87C-45BF-B1C0-75D27919C061}" srcId="{ABFD8120-4C50-4BF4-B109-40634D4E589A}" destId="{9D167B91-FC7E-4CD7-B6DB-A6D7928CA73C}" srcOrd="5" destOrd="0" parTransId="{C40C640F-BE8C-48DB-82EB-74086B7FA834}" sibTransId="{6F1A7A73-1F39-4A2D-A3AE-6A3D342702EC}"/>
    <dgm:cxn modelId="{910B74AD-B053-4B19-9B78-0389E0975D87}" type="presOf" srcId="{ABFD8120-4C50-4BF4-B109-40634D4E589A}" destId="{0D63BC6C-0BFC-4400-9FD5-8490459B42D8}" srcOrd="0" destOrd="0" presId="urn:microsoft.com/office/officeart/2005/8/layout/cycle7"/>
    <dgm:cxn modelId="{D513F4AD-8AB5-4ABB-971F-760086C3D8EA}" type="presOf" srcId="{F0192042-494D-41CD-BF73-024B8EEC30D3}" destId="{A5D66CC7-0939-40D6-9F8A-CF5F092AE5DA}" srcOrd="1" destOrd="0" presId="urn:microsoft.com/office/officeart/2005/8/layout/cycle7"/>
    <dgm:cxn modelId="{C782EDAE-5200-4474-9D70-3A46EC7FB58B}" type="presOf" srcId="{9D167B91-FC7E-4CD7-B6DB-A6D7928CA73C}" destId="{C10B47BE-A378-4DCB-B7CE-33FBF63FE7F5}" srcOrd="0" destOrd="0" presId="urn:microsoft.com/office/officeart/2005/8/layout/cycle7"/>
    <dgm:cxn modelId="{AE00DDC0-1ECC-4CA1-A20D-CECAAED57F1E}" type="presOf" srcId="{89CCA246-6AB5-493B-A801-66D1E3F184C9}" destId="{2096DAF0-3BB2-4E6F-BC3E-1E820ED7EC51}" srcOrd="0" destOrd="0" presId="urn:microsoft.com/office/officeart/2005/8/layout/cycle7"/>
    <dgm:cxn modelId="{008B82D8-46BE-4155-A292-EEAA85AD3085}" type="presOf" srcId="{6F1A7A73-1F39-4A2D-A3AE-6A3D342702EC}" destId="{945A339C-E50C-4DA0-A5EB-1FCC47B6FAD4}" srcOrd="1" destOrd="0" presId="urn:microsoft.com/office/officeart/2005/8/layout/cycle7"/>
    <dgm:cxn modelId="{FE9596DC-3C3F-4C39-91B8-C7CF0B1C6320}" type="presOf" srcId="{A0D67B81-71CE-4E01-9269-14B8DABDA87A}" destId="{8BC28C05-58F2-420A-B58E-B28CD7013550}" srcOrd="0" destOrd="0" presId="urn:microsoft.com/office/officeart/2005/8/layout/cycle7"/>
    <dgm:cxn modelId="{B4B9F3DE-35E5-402C-93D7-5270C485203C}" srcId="{ABFD8120-4C50-4BF4-B109-40634D4E589A}" destId="{2BCDBCC9-5C90-4A22-8C61-2A92D2DB145D}" srcOrd="1" destOrd="0" parTransId="{F357B0BE-034E-498A-9CD1-22C045EF884A}" sibTransId="{A0D67B81-71CE-4E01-9269-14B8DABDA87A}"/>
    <dgm:cxn modelId="{179D08EB-B42A-402C-91AA-E821333EC99E}" srcId="{ABFD8120-4C50-4BF4-B109-40634D4E589A}" destId="{C0E82CEB-E1E9-492D-8EE8-F5DAF2BB055D}" srcOrd="2" destOrd="0" parTransId="{46CD6E10-4F52-433F-A0D4-528BFDB0A107}" sibTransId="{10F084A1-6B61-4AD9-B32D-7F93439169B5}"/>
    <dgm:cxn modelId="{B5A4108B-8F60-409D-9B11-EAD924EA4B96}" type="presParOf" srcId="{0D63BC6C-0BFC-4400-9FD5-8490459B42D8}" destId="{4833A2DC-A43D-4583-8815-0ECD5767A2EB}" srcOrd="0" destOrd="0" presId="urn:microsoft.com/office/officeart/2005/8/layout/cycle7"/>
    <dgm:cxn modelId="{594BE723-AB9F-4472-933F-0E5ED01BCC08}" type="presParOf" srcId="{0D63BC6C-0BFC-4400-9FD5-8490459B42D8}" destId="{ED2FB2E5-3660-40C4-B8BF-197C13375268}" srcOrd="1" destOrd="0" presId="urn:microsoft.com/office/officeart/2005/8/layout/cycle7"/>
    <dgm:cxn modelId="{1CFF1BB1-97FB-496E-9344-91BFB7613B8B}" type="presParOf" srcId="{ED2FB2E5-3660-40C4-B8BF-197C13375268}" destId="{4F88F30F-7288-4D7F-B758-4E32A9AC2711}" srcOrd="0" destOrd="0" presId="urn:microsoft.com/office/officeart/2005/8/layout/cycle7"/>
    <dgm:cxn modelId="{9E3DD3D2-A650-4D64-AAA3-268E11D73945}" type="presParOf" srcId="{0D63BC6C-0BFC-4400-9FD5-8490459B42D8}" destId="{8468D32B-F732-46AF-AEEF-B921BD0027CE}" srcOrd="2" destOrd="0" presId="urn:microsoft.com/office/officeart/2005/8/layout/cycle7"/>
    <dgm:cxn modelId="{0C93CA93-E712-4976-9ED2-948B91C1DB97}" type="presParOf" srcId="{0D63BC6C-0BFC-4400-9FD5-8490459B42D8}" destId="{8BC28C05-58F2-420A-B58E-B28CD7013550}" srcOrd="3" destOrd="0" presId="urn:microsoft.com/office/officeart/2005/8/layout/cycle7"/>
    <dgm:cxn modelId="{169CCB7A-88CB-4B9E-9102-47320610314F}" type="presParOf" srcId="{8BC28C05-58F2-420A-B58E-B28CD7013550}" destId="{B6FC18C4-EFD0-497D-A566-E9C053C2D742}" srcOrd="0" destOrd="0" presId="urn:microsoft.com/office/officeart/2005/8/layout/cycle7"/>
    <dgm:cxn modelId="{2EBAB7A1-4330-4799-933F-0E6E4B4C2311}" type="presParOf" srcId="{0D63BC6C-0BFC-4400-9FD5-8490459B42D8}" destId="{49DC8D1E-C0FE-4F56-8F71-8E2F394B8F8C}" srcOrd="4" destOrd="0" presId="urn:microsoft.com/office/officeart/2005/8/layout/cycle7"/>
    <dgm:cxn modelId="{EACDA918-6462-4117-938E-AC318E0651F9}" type="presParOf" srcId="{0D63BC6C-0BFC-4400-9FD5-8490459B42D8}" destId="{82FCE578-D59F-4DD2-A9BF-6E89D3CAD4A3}" srcOrd="5" destOrd="0" presId="urn:microsoft.com/office/officeart/2005/8/layout/cycle7"/>
    <dgm:cxn modelId="{67CB3C04-98DD-4DB4-A77F-8BF66EA4E1F6}" type="presParOf" srcId="{82FCE578-D59F-4DD2-A9BF-6E89D3CAD4A3}" destId="{8AB013A1-A5E6-4241-85F1-3B2FB5C9712B}" srcOrd="0" destOrd="0" presId="urn:microsoft.com/office/officeart/2005/8/layout/cycle7"/>
    <dgm:cxn modelId="{EA222AB7-7BC6-406F-98C4-EAC2C9790408}" type="presParOf" srcId="{0D63BC6C-0BFC-4400-9FD5-8490459B42D8}" destId="{2096DAF0-3BB2-4E6F-BC3E-1E820ED7EC51}" srcOrd="6" destOrd="0" presId="urn:microsoft.com/office/officeart/2005/8/layout/cycle7"/>
    <dgm:cxn modelId="{2409D0BD-7402-4821-A6B9-3B3630CC511F}" type="presParOf" srcId="{0D63BC6C-0BFC-4400-9FD5-8490459B42D8}" destId="{D5F1D5A6-6EC1-4718-A257-6854B587D136}" srcOrd="7" destOrd="0" presId="urn:microsoft.com/office/officeart/2005/8/layout/cycle7"/>
    <dgm:cxn modelId="{59E6B908-03E2-4DB5-99CC-9FE8C5853052}" type="presParOf" srcId="{D5F1D5A6-6EC1-4718-A257-6854B587D136}" destId="{A5D66CC7-0939-40D6-9F8A-CF5F092AE5DA}" srcOrd="0" destOrd="0" presId="urn:microsoft.com/office/officeart/2005/8/layout/cycle7"/>
    <dgm:cxn modelId="{94EB231F-D03A-4727-B7E2-7FC844C6DA1C}" type="presParOf" srcId="{0D63BC6C-0BFC-4400-9FD5-8490459B42D8}" destId="{5A5DC597-EBDB-4530-BA28-1B07A5A78B5E}" srcOrd="8" destOrd="0" presId="urn:microsoft.com/office/officeart/2005/8/layout/cycle7"/>
    <dgm:cxn modelId="{51FDFA01-B039-46C2-8C58-A42E5603448E}" type="presParOf" srcId="{0D63BC6C-0BFC-4400-9FD5-8490459B42D8}" destId="{26E5E3FE-0634-4CF1-BCDF-7ED481FC5D37}" srcOrd="9" destOrd="0" presId="urn:microsoft.com/office/officeart/2005/8/layout/cycle7"/>
    <dgm:cxn modelId="{2D939819-DB71-4FEC-9F90-6D6E5AB99910}" type="presParOf" srcId="{26E5E3FE-0634-4CF1-BCDF-7ED481FC5D37}" destId="{BD4384C1-15F4-48CC-805A-48AEB898AC0E}" srcOrd="0" destOrd="0" presId="urn:microsoft.com/office/officeart/2005/8/layout/cycle7"/>
    <dgm:cxn modelId="{A6CEA47D-E94C-4A12-814C-C211A8975DCE}" type="presParOf" srcId="{0D63BC6C-0BFC-4400-9FD5-8490459B42D8}" destId="{C10B47BE-A378-4DCB-B7CE-33FBF63FE7F5}" srcOrd="10" destOrd="0" presId="urn:microsoft.com/office/officeart/2005/8/layout/cycle7"/>
    <dgm:cxn modelId="{30D8C55A-B53F-43B4-925C-7E79926CA88C}" type="presParOf" srcId="{0D63BC6C-0BFC-4400-9FD5-8490459B42D8}" destId="{09DDBFCC-2076-47C4-A9D0-F95C31D1C50F}" srcOrd="11" destOrd="0" presId="urn:microsoft.com/office/officeart/2005/8/layout/cycle7"/>
    <dgm:cxn modelId="{2050FFC0-B37C-4841-AB4A-1D770DA63C08}" type="presParOf" srcId="{09DDBFCC-2076-47C4-A9D0-F95C31D1C50F}" destId="{945A339C-E50C-4DA0-A5EB-1FCC47B6FAD4}"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152B4746-3C5E-4FB1-BC09-A52BA165A051}"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ru-RU"/>
        </a:p>
      </dgm:t>
    </dgm:pt>
    <dgm:pt modelId="{C0762E07-BA9B-416A-B894-219E82680548}">
      <dgm:prSet phldrT="[Текст]"/>
      <dgm:spPr/>
      <dgm:t>
        <a:bodyPr/>
        <a:lstStyle/>
        <a:p>
          <a:r>
            <a:rPr lang="en-US" b="1" dirty="0" err="1">
              <a:latin typeface="Times New Roman" panose="02020603050405020304" pitchFamily="18" charset="0"/>
              <a:cs typeface="Times New Roman" panose="02020603050405020304" pitchFamily="18" charset="0"/>
            </a:rPr>
            <a:t>Loyiha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mahsulot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xizmatni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cheklangan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resurslar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tadbirdir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4AD4BD49-070F-413D-A66A-F11B47B8D077}" type="parTrans" cxnId="{1186C791-086D-41B9-B9FD-A6E54F0E4944}">
      <dgm:prSet/>
      <dgm:spPr/>
      <dgm:t>
        <a:bodyPr/>
        <a:lstStyle/>
        <a:p>
          <a:endParaRPr lang="ru-RU">
            <a:latin typeface="Times New Roman" panose="02020603050405020304" pitchFamily="18" charset="0"/>
            <a:cs typeface="Times New Roman" panose="02020603050405020304" pitchFamily="18" charset="0"/>
          </a:endParaRPr>
        </a:p>
      </dgm:t>
    </dgm:pt>
    <dgm:pt modelId="{9706D230-0C3C-4A79-9599-57E63A3DBA8C}" type="sibTrans" cxnId="{1186C791-086D-41B9-B9FD-A6E54F0E4944}">
      <dgm:prSet/>
      <dgm:spPr/>
      <dgm:t>
        <a:bodyPr/>
        <a:lstStyle/>
        <a:p>
          <a:endParaRPr lang="ru-RU">
            <a:latin typeface="Times New Roman" panose="02020603050405020304" pitchFamily="18" charset="0"/>
            <a:cs typeface="Times New Roman" panose="02020603050405020304" pitchFamily="18" charset="0"/>
          </a:endParaRPr>
        </a:p>
      </dgm:t>
    </dgm:pt>
    <dgm:pt modelId="{24C01069-910D-4EEA-A7A7-E906154DE8D9}">
      <dgm:prSet phldrT="[Текст]"/>
      <dgm:spPr/>
      <dgm:t>
        <a:bodyPr/>
        <a:lstStyle/>
        <a:p>
          <a:pPr algn="just"/>
          <a:r>
            <a:rPr lang="en-US" dirty="0" err="1">
              <a:latin typeface="Times New Roman" panose="02020603050405020304" pitchFamily="18" charset="0"/>
              <a:cs typeface="Times New Roman" panose="02020603050405020304" pitchFamily="18" charset="0"/>
            </a:rPr>
            <a:t>Loyiha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tayinlangan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menejeri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shuningdek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butun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tadbirlarni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jamoasi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rejalashtirish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funksiyalarini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bajarish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kompaniyalarning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funksional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chiziqli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bo'linmalari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xodimlari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ishtirok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CD92F435-8099-4832-99A2-9A3C4A62474C}" type="parTrans" cxnId="{7BDE0E77-4880-4A63-A8F8-CDC223D9193A}">
      <dgm:prSet/>
      <dgm:spPr/>
      <dgm:t>
        <a:bodyPr/>
        <a:lstStyle/>
        <a:p>
          <a:endParaRPr lang="ru-RU">
            <a:latin typeface="Times New Roman" panose="02020603050405020304" pitchFamily="18" charset="0"/>
            <a:cs typeface="Times New Roman" panose="02020603050405020304" pitchFamily="18" charset="0"/>
          </a:endParaRPr>
        </a:p>
      </dgm:t>
    </dgm:pt>
    <dgm:pt modelId="{70401DF2-9EC7-4756-9F23-508DA60B6FBA}" type="sibTrans" cxnId="{7BDE0E77-4880-4A63-A8F8-CDC223D9193A}">
      <dgm:prSet/>
      <dgm:spPr/>
      <dgm:t>
        <a:bodyPr/>
        <a:lstStyle/>
        <a:p>
          <a:endParaRPr lang="ru-RU">
            <a:latin typeface="Times New Roman" panose="02020603050405020304" pitchFamily="18" charset="0"/>
            <a:cs typeface="Times New Roman" panose="02020603050405020304" pitchFamily="18" charset="0"/>
          </a:endParaRPr>
        </a:p>
      </dgm:t>
    </dgm:pt>
    <dgm:pt modelId="{C1F2FEFD-821B-4C57-B3E2-9EFCD80EFF58}" type="pres">
      <dgm:prSet presAssocID="{152B4746-3C5E-4FB1-BC09-A52BA165A051}" presName="list" presStyleCnt="0">
        <dgm:presLayoutVars>
          <dgm:dir/>
          <dgm:animLvl val="lvl"/>
        </dgm:presLayoutVars>
      </dgm:prSet>
      <dgm:spPr/>
    </dgm:pt>
    <dgm:pt modelId="{3B7D6DDB-88FD-4CB5-AF80-470C7D6E74AE}" type="pres">
      <dgm:prSet presAssocID="{C0762E07-BA9B-416A-B894-219E82680548}" presName="posSpace" presStyleCnt="0"/>
      <dgm:spPr/>
    </dgm:pt>
    <dgm:pt modelId="{EFB5A4F3-0F5E-41DB-9F16-FDAB81B75444}" type="pres">
      <dgm:prSet presAssocID="{C0762E07-BA9B-416A-B894-219E82680548}" presName="vertFlow" presStyleCnt="0"/>
      <dgm:spPr/>
    </dgm:pt>
    <dgm:pt modelId="{0CC236BF-CBB3-41B4-8733-D9037FAD1254}" type="pres">
      <dgm:prSet presAssocID="{C0762E07-BA9B-416A-B894-219E82680548}" presName="topSpace" presStyleCnt="0"/>
      <dgm:spPr/>
    </dgm:pt>
    <dgm:pt modelId="{30A55A41-9EA5-40BD-9120-C521F31F2DB9}" type="pres">
      <dgm:prSet presAssocID="{C0762E07-BA9B-416A-B894-219E82680548}" presName="firstComp" presStyleCnt="0"/>
      <dgm:spPr/>
    </dgm:pt>
    <dgm:pt modelId="{1FE72E46-54FA-45C7-AB6A-335D019F7369}" type="pres">
      <dgm:prSet presAssocID="{C0762E07-BA9B-416A-B894-219E82680548}" presName="firstChild" presStyleLbl="bgAccFollowNode1" presStyleIdx="0" presStyleCnt="1"/>
      <dgm:spPr/>
    </dgm:pt>
    <dgm:pt modelId="{44971C90-BB8C-49D1-9401-994A3262AE9E}" type="pres">
      <dgm:prSet presAssocID="{C0762E07-BA9B-416A-B894-219E82680548}" presName="firstChildTx" presStyleLbl="bgAccFollowNode1" presStyleIdx="0" presStyleCnt="1">
        <dgm:presLayoutVars>
          <dgm:bulletEnabled val="1"/>
        </dgm:presLayoutVars>
      </dgm:prSet>
      <dgm:spPr/>
    </dgm:pt>
    <dgm:pt modelId="{0DC6363D-A5D5-45CE-B598-F1C48FB96EE6}" type="pres">
      <dgm:prSet presAssocID="{C0762E07-BA9B-416A-B894-219E82680548}" presName="negSpace" presStyleCnt="0"/>
      <dgm:spPr/>
    </dgm:pt>
    <dgm:pt modelId="{5F24A4A8-5A83-43BC-82BB-CE10E0C4A133}" type="pres">
      <dgm:prSet presAssocID="{C0762E07-BA9B-416A-B894-219E82680548}" presName="circle" presStyleLbl="node1" presStyleIdx="0" presStyleCnt="1"/>
      <dgm:spPr/>
    </dgm:pt>
  </dgm:ptLst>
  <dgm:cxnLst>
    <dgm:cxn modelId="{24328045-DA4F-4763-9FB8-D1A0BF0F5EF3}" type="presOf" srcId="{24C01069-910D-4EEA-A7A7-E906154DE8D9}" destId="{44971C90-BB8C-49D1-9401-994A3262AE9E}" srcOrd="1" destOrd="0" presId="urn:microsoft.com/office/officeart/2005/8/layout/hList9"/>
    <dgm:cxn modelId="{1192FA71-285D-4606-9585-7761D1F4411D}" type="presOf" srcId="{152B4746-3C5E-4FB1-BC09-A52BA165A051}" destId="{C1F2FEFD-821B-4C57-B3E2-9EFCD80EFF58}" srcOrd="0" destOrd="0" presId="urn:microsoft.com/office/officeart/2005/8/layout/hList9"/>
    <dgm:cxn modelId="{7BDE0E77-4880-4A63-A8F8-CDC223D9193A}" srcId="{C0762E07-BA9B-416A-B894-219E82680548}" destId="{24C01069-910D-4EEA-A7A7-E906154DE8D9}" srcOrd="0" destOrd="0" parTransId="{CD92F435-8099-4832-99A2-9A3C4A62474C}" sibTransId="{70401DF2-9EC7-4756-9F23-508DA60B6FBA}"/>
    <dgm:cxn modelId="{1186C791-086D-41B9-B9FD-A6E54F0E4944}" srcId="{152B4746-3C5E-4FB1-BC09-A52BA165A051}" destId="{C0762E07-BA9B-416A-B894-219E82680548}" srcOrd="0" destOrd="0" parTransId="{4AD4BD49-070F-413D-A66A-F11B47B8D077}" sibTransId="{9706D230-0C3C-4A79-9599-57E63A3DBA8C}"/>
    <dgm:cxn modelId="{9C5E4ACD-3799-4C72-ACA7-E0566FCF85FD}" type="presOf" srcId="{24C01069-910D-4EEA-A7A7-E906154DE8D9}" destId="{1FE72E46-54FA-45C7-AB6A-335D019F7369}" srcOrd="0" destOrd="0" presId="urn:microsoft.com/office/officeart/2005/8/layout/hList9"/>
    <dgm:cxn modelId="{F3BDB2DE-572B-441F-BE5B-1772648F1890}" type="presOf" srcId="{C0762E07-BA9B-416A-B894-219E82680548}" destId="{5F24A4A8-5A83-43BC-82BB-CE10E0C4A133}" srcOrd="0" destOrd="0" presId="urn:microsoft.com/office/officeart/2005/8/layout/hList9"/>
    <dgm:cxn modelId="{23A92CC5-8660-4475-83EC-89186AF97AF5}" type="presParOf" srcId="{C1F2FEFD-821B-4C57-B3E2-9EFCD80EFF58}" destId="{3B7D6DDB-88FD-4CB5-AF80-470C7D6E74AE}" srcOrd="0" destOrd="0" presId="urn:microsoft.com/office/officeart/2005/8/layout/hList9"/>
    <dgm:cxn modelId="{2142ACCA-CAF2-467D-AFF2-1A0829CC96D2}" type="presParOf" srcId="{C1F2FEFD-821B-4C57-B3E2-9EFCD80EFF58}" destId="{EFB5A4F3-0F5E-41DB-9F16-FDAB81B75444}" srcOrd="1" destOrd="0" presId="urn:microsoft.com/office/officeart/2005/8/layout/hList9"/>
    <dgm:cxn modelId="{D866A3EE-BC7F-4CE4-8E97-F9ECDB5DCC2A}" type="presParOf" srcId="{EFB5A4F3-0F5E-41DB-9F16-FDAB81B75444}" destId="{0CC236BF-CBB3-41B4-8733-D9037FAD1254}" srcOrd="0" destOrd="0" presId="urn:microsoft.com/office/officeart/2005/8/layout/hList9"/>
    <dgm:cxn modelId="{A7743436-6CD9-45B9-9B86-9B10866EDA90}" type="presParOf" srcId="{EFB5A4F3-0F5E-41DB-9F16-FDAB81B75444}" destId="{30A55A41-9EA5-40BD-9120-C521F31F2DB9}" srcOrd="1" destOrd="0" presId="urn:microsoft.com/office/officeart/2005/8/layout/hList9"/>
    <dgm:cxn modelId="{2C1865DD-1E86-49EF-A799-3072D0CC8B6C}" type="presParOf" srcId="{30A55A41-9EA5-40BD-9120-C521F31F2DB9}" destId="{1FE72E46-54FA-45C7-AB6A-335D019F7369}" srcOrd="0" destOrd="0" presId="urn:microsoft.com/office/officeart/2005/8/layout/hList9"/>
    <dgm:cxn modelId="{9BAAF347-115E-4497-A73F-394E2DE2D098}" type="presParOf" srcId="{30A55A41-9EA5-40BD-9120-C521F31F2DB9}" destId="{44971C90-BB8C-49D1-9401-994A3262AE9E}" srcOrd="1" destOrd="0" presId="urn:microsoft.com/office/officeart/2005/8/layout/hList9"/>
    <dgm:cxn modelId="{9F2B5CC8-A0F5-400A-BE38-343A5B5543B8}" type="presParOf" srcId="{C1F2FEFD-821B-4C57-B3E2-9EFCD80EFF58}" destId="{0DC6363D-A5D5-45CE-B598-F1C48FB96EE6}" srcOrd="2" destOrd="0" presId="urn:microsoft.com/office/officeart/2005/8/layout/hList9"/>
    <dgm:cxn modelId="{E96882ED-C944-42C0-A4FD-91095A0D26E0}" type="presParOf" srcId="{C1F2FEFD-821B-4C57-B3E2-9EFCD80EFF58}" destId="{5F24A4A8-5A83-43BC-82BB-CE10E0C4A133}"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9C23269E-41CD-4AAB-A9BC-3DCC7C0347FA}" type="doc">
      <dgm:prSet loTypeId="urn:microsoft.com/office/officeart/2005/8/layout/pList2" loCatId="list" qsTypeId="urn:microsoft.com/office/officeart/2005/8/quickstyle/simple1" qsCatId="simple" csTypeId="urn:microsoft.com/office/officeart/2005/8/colors/accent1_2" csCatId="accent1" phldr="1"/>
      <dgm:spPr/>
    </dgm:pt>
    <dgm:pt modelId="{04B944F8-AB77-4B3C-8190-DD807527096C}">
      <dgm:prSet phldrT="[Текст]"/>
      <dgm:spPr/>
      <dgm:t>
        <a:bodyPr/>
        <a:lstStyle/>
        <a:p>
          <a:r>
            <a:rPr lang="ru-RU" dirty="0" err="1">
              <a:latin typeface="Times New Roman" panose="02020603050405020304" pitchFamily="18" charset="0"/>
              <a:cs typeface="Times New Roman" panose="02020603050405020304" pitchFamily="18" charset="0"/>
            </a:rPr>
            <a:t>Loyiha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turi</a:t>
          </a:r>
          <a:endParaRPr lang="ru-RU" dirty="0">
            <a:latin typeface="Times New Roman" panose="02020603050405020304" pitchFamily="18" charset="0"/>
            <a:cs typeface="Times New Roman" panose="02020603050405020304" pitchFamily="18" charset="0"/>
          </a:endParaRPr>
        </a:p>
      </dgm:t>
    </dgm:pt>
    <dgm:pt modelId="{AEC7235A-1BA3-486E-8A0E-B9D702505CE8}" type="parTrans" cxnId="{EDEDF2A8-A413-46C4-A8AD-7EA8CC61DF91}">
      <dgm:prSet/>
      <dgm:spPr/>
      <dgm:t>
        <a:bodyPr/>
        <a:lstStyle/>
        <a:p>
          <a:endParaRPr lang="ru-RU">
            <a:latin typeface="Times New Roman" panose="02020603050405020304" pitchFamily="18" charset="0"/>
            <a:cs typeface="Times New Roman" panose="02020603050405020304" pitchFamily="18" charset="0"/>
          </a:endParaRPr>
        </a:p>
      </dgm:t>
    </dgm:pt>
    <dgm:pt modelId="{D1609CA8-8F84-4EAE-8C63-12988EEBF6B0}" type="sibTrans" cxnId="{EDEDF2A8-A413-46C4-A8AD-7EA8CC61DF91}">
      <dgm:prSet/>
      <dgm:spPr/>
      <dgm:t>
        <a:bodyPr/>
        <a:lstStyle/>
        <a:p>
          <a:endParaRPr lang="ru-RU">
            <a:latin typeface="Times New Roman" panose="02020603050405020304" pitchFamily="18" charset="0"/>
            <a:cs typeface="Times New Roman" panose="02020603050405020304" pitchFamily="18" charset="0"/>
          </a:endParaRPr>
        </a:p>
      </dgm:t>
    </dgm:pt>
    <dgm:pt modelId="{AE07EFED-35F8-4EFC-A643-7B82449A13E5}">
      <dgm:prSet phldrT="[Текст]"/>
      <dgm:spPr/>
      <dgm:t>
        <a:bodyPr/>
        <a:lstStyle/>
        <a:p>
          <a:r>
            <a:rPr lang="ru-RU" dirty="0" err="1">
              <a:latin typeface="Times New Roman" panose="02020603050405020304" pitchFamily="18" charset="0"/>
              <a:cs typeface="Times New Roman" panose="02020603050405020304" pitchFamily="18" charset="0"/>
            </a:rPr>
            <a:t>Moliyaviy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imkoniyatlar</a:t>
          </a:r>
          <a:endParaRPr lang="ru-RU" dirty="0">
            <a:latin typeface="Times New Roman" panose="02020603050405020304" pitchFamily="18" charset="0"/>
            <a:cs typeface="Times New Roman" panose="02020603050405020304" pitchFamily="18" charset="0"/>
          </a:endParaRPr>
        </a:p>
      </dgm:t>
    </dgm:pt>
    <dgm:pt modelId="{461B5C9B-D6A6-42A7-BC0C-FA6192248340}" type="parTrans" cxnId="{CE18345B-5EBC-4949-B5C3-6EA518EF1257}">
      <dgm:prSet/>
      <dgm:spPr/>
      <dgm:t>
        <a:bodyPr/>
        <a:lstStyle/>
        <a:p>
          <a:endParaRPr lang="ru-RU">
            <a:latin typeface="Times New Roman" panose="02020603050405020304" pitchFamily="18" charset="0"/>
            <a:cs typeface="Times New Roman" panose="02020603050405020304" pitchFamily="18" charset="0"/>
          </a:endParaRPr>
        </a:p>
      </dgm:t>
    </dgm:pt>
    <dgm:pt modelId="{925C2796-CC0C-42E4-A148-6F65BCB693FE}" type="sibTrans" cxnId="{CE18345B-5EBC-4949-B5C3-6EA518EF1257}">
      <dgm:prSet/>
      <dgm:spPr/>
      <dgm:t>
        <a:bodyPr/>
        <a:lstStyle/>
        <a:p>
          <a:endParaRPr lang="ru-RU">
            <a:latin typeface="Times New Roman" panose="02020603050405020304" pitchFamily="18" charset="0"/>
            <a:cs typeface="Times New Roman" panose="02020603050405020304" pitchFamily="18" charset="0"/>
          </a:endParaRPr>
        </a:p>
      </dgm:t>
    </dgm:pt>
    <dgm:pt modelId="{3A740C57-CA89-4907-B8C0-5811F9E46F02}">
      <dgm:prSet phldrT="[Текст]"/>
      <dgm:spPr/>
      <dgm:t>
        <a:bodyPr/>
        <a:lstStyle/>
        <a:p>
          <a:r>
            <a:rPr lang="en-US" dirty="0" err="1">
              <a:latin typeface="Times New Roman" panose="02020603050405020304" pitchFamily="18" charset="0"/>
              <a:cs typeface="Times New Roman" panose="02020603050405020304" pitchFamily="18" charset="0"/>
            </a:rPr>
            <a:t>Loyihani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texnologik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a:t>
          </a:r>
          <a:endParaRPr lang="ru-RU" dirty="0">
            <a:latin typeface="Times New Roman" panose="02020603050405020304" pitchFamily="18" charset="0"/>
            <a:cs typeface="Times New Roman" panose="02020603050405020304" pitchFamily="18" charset="0"/>
          </a:endParaRPr>
        </a:p>
      </dgm:t>
    </dgm:pt>
    <dgm:pt modelId="{3DF6CFCF-50AF-45CF-A17B-7EBE8973C6EF}" type="parTrans" cxnId="{FD364848-777D-4FD9-949B-310B134E06C8}">
      <dgm:prSet/>
      <dgm:spPr/>
      <dgm:t>
        <a:bodyPr/>
        <a:lstStyle/>
        <a:p>
          <a:endParaRPr lang="ru-RU">
            <a:latin typeface="Times New Roman" panose="02020603050405020304" pitchFamily="18" charset="0"/>
            <a:cs typeface="Times New Roman" panose="02020603050405020304" pitchFamily="18" charset="0"/>
          </a:endParaRPr>
        </a:p>
      </dgm:t>
    </dgm:pt>
    <dgm:pt modelId="{E311109F-01A6-480F-A46E-D766D1D74E9F}" type="sibTrans" cxnId="{FD364848-777D-4FD9-949B-310B134E06C8}">
      <dgm:prSet/>
      <dgm:spPr/>
      <dgm:t>
        <a:bodyPr/>
        <a:lstStyle/>
        <a:p>
          <a:endParaRPr lang="ru-RU">
            <a:latin typeface="Times New Roman" panose="02020603050405020304" pitchFamily="18" charset="0"/>
            <a:cs typeface="Times New Roman" panose="02020603050405020304" pitchFamily="18" charset="0"/>
          </a:endParaRPr>
        </a:p>
      </dgm:t>
    </dgm:pt>
    <dgm:pt modelId="{D20C82F5-D533-4A16-B701-286F230E2C24}">
      <dgm:prSet phldrT="[Текст]"/>
      <dgm:spPr/>
      <dgm:t>
        <a:bodyPr/>
        <a:lstStyle/>
        <a:p>
          <a:r>
            <a:rPr lang="ru-RU" dirty="0" err="1">
              <a:latin typeface="Times New Roman" panose="02020603050405020304" pitchFamily="18" charset="0"/>
              <a:cs typeface="Times New Roman" panose="02020603050405020304" pitchFamily="18" charset="0"/>
            </a:rPr>
            <a:t>Tanlangan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loyiha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strategiyasi</a:t>
          </a:r>
          <a:endParaRPr lang="ru-RU" dirty="0">
            <a:latin typeface="Times New Roman" panose="02020603050405020304" pitchFamily="18" charset="0"/>
            <a:cs typeface="Times New Roman" panose="02020603050405020304" pitchFamily="18" charset="0"/>
          </a:endParaRPr>
        </a:p>
      </dgm:t>
    </dgm:pt>
    <dgm:pt modelId="{C05EC904-1AA5-43D5-88AD-313FB6BA2D71}" type="parTrans" cxnId="{C14CB0F3-7D32-482C-8A47-CE15515385B3}">
      <dgm:prSet/>
      <dgm:spPr/>
      <dgm:t>
        <a:bodyPr/>
        <a:lstStyle/>
        <a:p>
          <a:endParaRPr lang="ru-RU">
            <a:latin typeface="Times New Roman" panose="02020603050405020304" pitchFamily="18" charset="0"/>
            <a:cs typeface="Times New Roman" panose="02020603050405020304" pitchFamily="18" charset="0"/>
          </a:endParaRPr>
        </a:p>
      </dgm:t>
    </dgm:pt>
    <dgm:pt modelId="{DD2BE3EF-FC47-48EE-95BB-A358F01786E5}" type="sibTrans" cxnId="{C14CB0F3-7D32-482C-8A47-CE15515385B3}">
      <dgm:prSet/>
      <dgm:spPr/>
      <dgm:t>
        <a:bodyPr/>
        <a:lstStyle/>
        <a:p>
          <a:endParaRPr lang="ru-RU">
            <a:latin typeface="Times New Roman" panose="02020603050405020304" pitchFamily="18" charset="0"/>
            <a:cs typeface="Times New Roman" panose="02020603050405020304" pitchFamily="18" charset="0"/>
          </a:endParaRPr>
        </a:p>
      </dgm:t>
    </dgm:pt>
    <dgm:pt modelId="{A4D0E377-0FF9-4432-8CAC-29679293EB27}" type="pres">
      <dgm:prSet presAssocID="{9C23269E-41CD-4AAB-A9BC-3DCC7C0347FA}" presName="Name0" presStyleCnt="0">
        <dgm:presLayoutVars>
          <dgm:dir/>
          <dgm:resizeHandles val="exact"/>
        </dgm:presLayoutVars>
      </dgm:prSet>
      <dgm:spPr/>
    </dgm:pt>
    <dgm:pt modelId="{CDF59A65-8532-4B9F-8105-8800A91100D3}" type="pres">
      <dgm:prSet presAssocID="{9C23269E-41CD-4AAB-A9BC-3DCC7C0347FA}" presName="bkgdShp" presStyleLbl="alignAccFollowNode1" presStyleIdx="0" presStyleCnt="1"/>
      <dgm:spPr/>
    </dgm:pt>
    <dgm:pt modelId="{00A323C3-9123-4A2D-BFB9-53977EA9E5E9}" type="pres">
      <dgm:prSet presAssocID="{9C23269E-41CD-4AAB-A9BC-3DCC7C0347FA}" presName="linComp" presStyleCnt="0"/>
      <dgm:spPr/>
    </dgm:pt>
    <dgm:pt modelId="{00BDA975-DCBE-48CB-B5A8-CAB2EAF70770}" type="pres">
      <dgm:prSet presAssocID="{04B944F8-AB77-4B3C-8190-DD807527096C}" presName="compNode" presStyleCnt="0"/>
      <dgm:spPr/>
    </dgm:pt>
    <dgm:pt modelId="{39F7DA27-D6B7-463F-9DEA-FF75105EBADC}" type="pres">
      <dgm:prSet presAssocID="{04B944F8-AB77-4B3C-8190-DD807527096C}" presName="node" presStyleLbl="node1" presStyleIdx="0" presStyleCnt="4">
        <dgm:presLayoutVars>
          <dgm:bulletEnabled val="1"/>
        </dgm:presLayoutVars>
      </dgm:prSet>
      <dgm:spPr/>
    </dgm:pt>
    <dgm:pt modelId="{28932D60-D524-488B-B137-3706462CFF92}" type="pres">
      <dgm:prSet presAssocID="{04B944F8-AB77-4B3C-8190-DD807527096C}" presName="invisiNode" presStyleLbl="node1" presStyleIdx="0" presStyleCnt="4"/>
      <dgm:spPr/>
    </dgm:pt>
    <dgm:pt modelId="{21D9F202-84A1-41F0-A404-0A92E2F3F27F}" type="pres">
      <dgm:prSet presAssocID="{04B944F8-AB77-4B3C-8190-DD807527096C}" presName="imagNode" presStyleLbl="fgImgPlace1" presStyleIdx="0" presStyleCnt="4"/>
      <dgm:spPr/>
    </dgm:pt>
    <dgm:pt modelId="{2C8AA190-A32C-4619-AABD-6872ED5548FB}" type="pres">
      <dgm:prSet presAssocID="{D1609CA8-8F84-4EAE-8C63-12988EEBF6B0}" presName="sibTrans" presStyleLbl="sibTrans2D1" presStyleIdx="0" presStyleCnt="0"/>
      <dgm:spPr/>
    </dgm:pt>
    <dgm:pt modelId="{734F2927-60B4-43D5-858F-E8A5564EACCA}" type="pres">
      <dgm:prSet presAssocID="{AE07EFED-35F8-4EFC-A643-7B82449A13E5}" presName="compNode" presStyleCnt="0"/>
      <dgm:spPr/>
    </dgm:pt>
    <dgm:pt modelId="{E41E0B5D-63F1-4E15-8922-F955B3ED765C}" type="pres">
      <dgm:prSet presAssocID="{AE07EFED-35F8-4EFC-A643-7B82449A13E5}" presName="node" presStyleLbl="node1" presStyleIdx="1" presStyleCnt="4">
        <dgm:presLayoutVars>
          <dgm:bulletEnabled val="1"/>
        </dgm:presLayoutVars>
      </dgm:prSet>
      <dgm:spPr/>
    </dgm:pt>
    <dgm:pt modelId="{379434AA-E6EA-457B-A963-5BAC7ECFAFC7}" type="pres">
      <dgm:prSet presAssocID="{AE07EFED-35F8-4EFC-A643-7B82449A13E5}" presName="invisiNode" presStyleLbl="node1" presStyleIdx="1" presStyleCnt="4"/>
      <dgm:spPr/>
    </dgm:pt>
    <dgm:pt modelId="{185C39AA-B44D-400B-918F-BB1E8DFE3D9D}" type="pres">
      <dgm:prSet presAssocID="{AE07EFED-35F8-4EFC-A643-7B82449A13E5}" presName="imagNode" presStyleLbl="fgImgPlace1" presStyleIdx="1" presStyleCnt="4"/>
      <dgm:spPr/>
    </dgm:pt>
    <dgm:pt modelId="{AA917B49-12B9-44D5-B3B9-CFB110F8AD21}" type="pres">
      <dgm:prSet presAssocID="{925C2796-CC0C-42E4-A148-6F65BCB693FE}" presName="sibTrans" presStyleLbl="sibTrans2D1" presStyleIdx="0" presStyleCnt="0"/>
      <dgm:spPr/>
    </dgm:pt>
    <dgm:pt modelId="{62F56301-64CE-4EF5-A819-70B4DD826E27}" type="pres">
      <dgm:prSet presAssocID="{3A740C57-CA89-4907-B8C0-5811F9E46F02}" presName="compNode" presStyleCnt="0"/>
      <dgm:spPr/>
    </dgm:pt>
    <dgm:pt modelId="{39B0FB79-BAA2-49D7-95DF-AD5FFCF534C5}" type="pres">
      <dgm:prSet presAssocID="{3A740C57-CA89-4907-B8C0-5811F9E46F02}" presName="node" presStyleLbl="node1" presStyleIdx="2" presStyleCnt="4">
        <dgm:presLayoutVars>
          <dgm:bulletEnabled val="1"/>
        </dgm:presLayoutVars>
      </dgm:prSet>
      <dgm:spPr/>
    </dgm:pt>
    <dgm:pt modelId="{48C01C7A-6616-461B-9D48-7F45FB9DFA33}" type="pres">
      <dgm:prSet presAssocID="{3A740C57-CA89-4907-B8C0-5811F9E46F02}" presName="invisiNode" presStyleLbl="node1" presStyleIdx="2" presStyleCnt="4"/>
      <dgm:spPr/>
    </dgm:pt>
    <dgm:pt modelId="{E38994EF-33CC-4AFD-AB00-EFA54E55543F}" type="pres">
      <dgm:prSet presAssocID="{3A740C57-CA89-4907-B8C0-5811F9E46F02}" presName="imagNode" presStyleLbl="fgImgPlace1" presStyleIdx="2" presStyleCnt="4"/>
      <dgm:spPr/>
    </dgm:pt>
    <dgm:pt modelId="{5123C60F-4C7F-48FD-BEBE-71CB488509B7}" type="pres">
      <dgm:prSet presAssocID="{E311109F-01A6-480F-A46E-D766D1D74E9F}" presName="sibTrans" presStyleLbl="sibTrans2D1" presStyleIdx="0" presStyleCnt="0"/>
      <dgm:spPr/>
    </dgm:pt>
    <dgm:pt modelId="{D1A9B11C-5C14-4DE2-A3A2-8D234C179656}" type="pres">
      <dgm:prSet presAssocID="{D20C82F5-D533-4A16-B701-286F230E2C24}" presName="compNode" presStyleCnt="0"/>
      <dgm:spPr/>
    </dgm:pt>
    <dgm:pt modelId="{D22827FA-A06A-4A0C-96E7-4B04B9BDF61B}" type="pres">
      <dgm:prSet presAssocID="{D20C82F5-D533-4A16-B701-286F230E2C24}" presName="node" presStyleLbl="node1" presStyleIdx="3" presStyleCnt="4">
        <dgm:presLayoutVars>
          <dgm:bulletEnabled val="1"/>
        </dgm:presLayoutVars>
      </dgm:prSet>
      <dgm:spPr/>
    </dgm:pt>
    <dgm:pt modelId="{87F57F4E-5092-463F-BF9B-D1279B088863}" type="pres">
      <dgm:prSet presAssocID="{D20C82F5-D533-4A16-B701-286F230E2C24}" presName="invisiNode" presStyleLbl="node1" presStyleIdx="3" presStyleCnt="4"/>
      <dgm:spPr/>
    </dgm:pt>
    <dgm:pt modelId="{592109E1-D6E9-4F59-A8A4-54B5BC3503C5}" type="pres">
      <dgm:prSet presAssocID="{D20C82F5-D533-4A16-B701-286F230E2C24}" presName="imagNode" presStyleLbl="fgImgPlace1" presStyleIdx="3" presStyleCnt="4"/>
      <dgm:spPr/>
    </dgm:pt>
  </dgm:ptLst>
  <dgm:cxnLst>
    <dgm:cxn modelId="{CE18345B-5EBC-4949-B5C3-6EA518EF1257}" srcId="{9C23269E-41CD-4AAB-A9BC-3DCC7C0347FA}" destId="{AE07EFED-35F8-4EFC-A643-7B82449A13E5}" srcOrd="1" destOrd="0" parTransId="{461B5C9B-D6A6-42A7-BC0C-FA6192248340}" sibTransId="{925C2796-CC0C-42E4-A148-6F65BCB693FE}"/>
    <dgm:cxn modelId="{FD364848-777D-4FD9-949B-310B134E06C8}" srcId="{9C23269E-41CD-4AAB-A9BC-3DCC7C0347FA}" destId="{3A740C57-CA89-4907-B8C0-5811F9E46F02}" srcOrd="2" destOrd="0" parTransId="{3DF6CFCF-50AF-45CF-A17B-7EBE8973C6EF}" sibTransId="{E311109F-01A6-480F-A46E-D766D1D74E9F}"/>
    <dgm:cxn modelId="{1E285D50-3393-4916-B231-919A523BF7B2}" type="presOf" srcId="{D20C82F5-D533-4A16-B701-286F230E2C24}" destId="{D22827FA-A06A-4A0C-96E7-4B04B9BDF61B}" srcOrd="0" destOrd="0" presId="urn:microsoft.com/office/officeart/2005/8/layout/pList2"/>
    <dgm:cxn modelId="{4A78FB58-1DF1-4ADB-AA32-B1DCE0C1235C}" type="presOf" srcId="{925C2796-CC0C-42E4-A148-6F65BCB693FE}" destId="{AA917B49-12B9-44D5-B3B9-CFB110F8AD21}" srcOrd="0" destOrd="0" presId="urn:microsoft.com/office/officeart/2005/8/layout/pList2"/>
    <dgm:cxn modelId="{BEB0FE79-F7CE-4315-8B9F-12B52B18EA94}" type="presOf" srcId="{D1609CA8-8F84-4EAE-8C63-12988EEBF6B0}" destId="{2C8AA190-A32C-4619-AABD-6872ED5548FB}" srcOrd="0" destOrd="0" presId="urn:microsoft.com/office/officeart/2005/8/layout/pList2"/>
    <dgm:cxn modelId="{46C84094-85E6-41BA-B657-560F4CDF12BF}" type="presOf" srcId="{E311109F-01A6-480F-A46E-D766D1D74E9F}" destId="{5123C60F-4C7F-48FD-BEBE-71CB488509B7}" srcOrd="0" destOrd="0" presId="urn:microsoft.com/office/officeart/2005/8/layout/pList2"/>
    <dgm:cxn modelId="{EDEDF2A8-A413-46C4-A8AD-7EA8CC61DF91}" srcId="{9C23269E-41CD-4AAB-A9BC-3DCC7C0347FA}" destId="{04B944F8-AB77-4B3C-8190-DD807527096C}" srcOrd="0" destOrd="0" parTransId="{AEC7235A-1BA3-486E-8A0E-B9D702505CE8}" sibTransId="{D1609CA8-8F84-4EAE-8C63-12988EEBF6B0}"/>
    <dgm:cxn modelId="{73EAF4C2-8B7D-4F5C-84CE-FBE2F24EDC75}" type="presOf" srcId="{3A740C57-CA89-4907-B8C0-5811F9E46F02}" destId="{39B0FB79-BAA2-49D7-95DF-AD5FFCF534C5}" srcOrd="0" destOrd="0" presId="urn:microsoft.com/office/officeart/2005/8/layout/pList2"/>
    <dgm:cxn modelId="{511D46C5-A8B8-414A-86B4-7A63960FBB38}" type="presOf" srcId="{AE07EFED-35F8-4EFC-A643-7B82449A13E5}" destId="{E41E0B5D-63F1-4E15-8922-F955B3ED765C}" srcOrd="0" destOrd="0" presId="urn:microsoft.com/office/officeart/2005/8/layout/pList2"/>
    <dgm:cxn modelId="{51EA79CE-87CA-41EB-A1FC-1502E0EAD8F0}" type="presOf" srcId="{9C23269E-41CD-4AAB-A9BC-3DCC7C0347FA}" destId="{A4D0E377-0FF9-4432-8CAC-29679293EB27}" srcOrd="0" destOrd="0" presId="urn:microsoft.com/office/officeart/2005/8/layout/pList2"/>
    <dgm:cxn modelId="{1ABB31EE-06E3-4BE7-B655-B3B11C203C34}" type="presOf" srcId="{04B944F8-AB77-4B3C-8190-DD807527096C}" destId="{39F7DA27-D6B7-463F-9DEA-FF75105EBADC}" srcOrd="0" destOrd="0" presId="urn:microsoft.com/office/officeart/2005/8/layout/pList2"/>
    <dgm:cxn modelId="{C14CB0F3-7D32-482C-8A47-CE15515385B3}" srcId="{9C23269E-41CD-4AAB-A9BC-3DCC7C0347FA}" destId="{D20C82F5-D533-4A16-B701-286F230E2C24}" srcOrd="3" destOrd="0" parTransId="{C05EC904-1AA5-43D5-88AD-313FB6BA2D71}" sibTransId="{DD2BE3EF-FC47-48EE-95BB-A358F01786E5}"/>
    <dgm:cxn modelId="{9DE22365-32AB-417D-B874-82D88D8B193B}" type="presParOf" srcId="{A4D0E377-0FF9-4432-8CAC-29679293EB27}" destId="{CDF59A65-8532-4B9F-8105-8800A91100D3}" srcOrd="0" destOrd="0" presId="urn:microsoft.com/office/officeart/2005/8/layout/pList2"/>
    <dgm:cxn modelId="{D0A4CD0A-569D-4051-A299-65FE81D66652}" type="presParOf" srcId="{A4D0E377-0FF9-4432-8CAC-29679293EB27}" destId="{00A323C3-9123-4A2D-BFB9-53977EA9E5E9}" srcOrd="1" destOrd="0" presId="urn:microsoft.com/office/officeart/2005/8/layout/pList2"/>
    <dgm:cxn modelId="{832EF9B7-0141-4EF0-995D-A0328099CF32}" type="presParOf" srcId="{00A323C3-9123-4A2D-BFB9-53977EA9E5E9}" destId="{00BDA975-DCBE-48CB-B5A8-CAB2EAF70770}" srcOrd="0" destOrd="0" presId="urn:microsoft.com/office/officeart/2005/8/layout/pList2"/>
    <dgm:cxn modelId="{E930ADD6-554E-4AD3-95BD-5D2ADB8EE1BD}" type="presParOf" srcId="{00BDA975-DCBE-48CB-B5A8-CAB2EAF70770}" destId="{39F7DA27-D6B7-463F-9DEA-FF75105EBADC}" srcOrd="0" destOrd="0" presId="urn:microsoft.com/office/officeart/2005/8/layout/pList2"/>
    <dgm:cxn modelId="{4480CAA0-061B-4A1E-B471-B89F903F276A}" type="presParOf" srcId="{00BDA975-DCBE-48CB-B5A8-CAB2EAF70770}" destId="{28932D60-D524-488B-B137-3706462CFF92}" srcOrd="1" destOrd="0" presId="urn:microsoft.com/office/officeart/2005/8/layout/pList2"/>
    <dgm:cxn modelId="{03E02382-9213-4F34-855D-E3F740969689}" type="presParOf" srcId="{00BDA975-DCBE-48CB-B5A8-CAB2EAF70770}" destId="{21D9F202-84A1-41F0-A404-0A92E2F3F27F}" srcOrd="2" destOrd="0" presId="urn:microsoft.com/office/officeart/2005/8/layout/pList2"/>
    <dgm:cxn modelId="{757DCF6A-2C7B-4441-A710-6B6C7795E297}" type="presParOf" srcId="{00A323C3-9123-4A2D-BFB9-53977EA9E5E9}" destId="{2C8AA190-A32C-4619-AABD-6872ED5548FB}" srcOrd="1" destOrd="0" presId="urn:microsoft.com/office/officeart/2005/8/layout/pList2"/>
    <dgm:cxn modelId="{4A1E903F-A182-4D12-8164-797E9692FA17}" type="presParOf" srcId="{00A323C3-9123-4A2D-BFB9-53977EA9E5E9}" destId="{734F2927-60B4-43D5-858F-E8A5564EACCA}" srcOrd="2" destOrd="0" presId="urn:microsoft.com/office/officeart/2005/8/layout/pList2"/>
    <dgm:cxn modelId="{4D5E32D2-42E2-4F70-9210-1397269D003A}" type="presParOf" srcId="{734F2927-60B4-43D5-858F-E8A5564EACCA}" destId="{E41E0B5D-63F1-4E15-8922-F955B3ED765C}" srcOrd="0" destOrd="0" presId="urn:microsoft.com/office/officeart/2005/8/layout/pList2"/>
    <dgm:cxn modelId="{0F606F0F-9A4C-47D9-913D-51C0BD035E76}" type="presParOf" srcId="{734F2927-60B4-43D5-858F-E8A5564EACCA}" destId="{379434AA-E6EA-457B-A963-5BAC7ECFAFC7}" srcOrd="1" destOrd="0" presId="urn:microsoft.com/office/officeart/2005/8/layout/pList2"/>
    <dgm:cxn modelId="{70853023-3931-422B-A7A8-B84F310B045B}" type="presParOf" srcId="{734F2927-60B4-43D5-858F-E8A5564EACCA}" destId="{185C39AA-B44D-400B-918F-BB1E8DFE3D9D}" srcOrd="2" destOrd="0" presId="urn:microsoft.com/office/officeart/2005/8/layout/pList2"/>
    <dgm:cxn modelId="{C46D604E-5B79-4D4C-AFB6-5982E1AA2D95}" type="presParOf" srcId="{00A323C3-9123-4A2D-BFB9-53977EA9E5E9}" destId="{AA917B49-12B9-44D5-B3B9-CFB110F8AD21}" srcOrd="3" destOrd="0" presId="urn:microsoft.com/office/officeart/2005/8/layout/pList2"/>
    <dgm:cxn modelId="{7F710346-3738-47A2-8A73-9E9E19C72F0F}" type="presParOf" srcId="{00A323C3-9123-4A2D-BFB9-53977EA9E5E9}" destId="{62F56301-64CE-4EF5-A819-70B4DD826E27}" srcOrd="4" destOrd="0" presId="urn:microsoft.com/office/officeart/2005/8/layout/pList2"/>
    <dgm:cxn modelId="{76898A47-C610-4690-9063-DBCBBEBF9979}" type="presParOf" srcId="{62F56301-64CE-4EF5-A819-70B4DD826E27}" destId="{39B0FB79-BAA2-49D7-95DF-AD5FFCF534C5}" srcOrd="0" destOrd="0" presId="urn:microsoft.com/office/officeart/2005/8/layout/pList2"/>
    <dgm:cxn modelId="{038F0B19-CC76-4D7B-A510-E2584D89633C}" type="presParOf" srcId="{62F56301-64CE-4EF5-A819-70B4DD826E27}" destId="{48C01C7A-6616-461B-9D48-7F45FB9DFA33}" srcOrd="1" destOrd="0" presId="urn:microsoft.com/office/officeart/2005/8/layout/pList2"/>
    <dgm:cxn modelId="{62B1FBB9-43A2-4EBA-8D7E-1D92D0C81AB2}" type="presParOf" srcId="{62F56301-64CE-4EF5-A819-70B4DD826E27}" destId="{E38994EF-33CC-4AFD-AB00-EFA54E55543F}" srcOrd="2" destOrd="0" presId="urn:microsoft.com/office/officeart/2005/8/layout/pList2"/>
    <dgm:cxn modelId="{EA335AD9-726F-48E4-9F1B-36BC97D7DE78}" type="presParOf" srcId="{00A323C3-9123-4A2D-BFB9-53977EA9E5E9}" destId="{5123C60F-4C7F-48FD-BEBE-71CB488509B7}" srcOrd="5" destOrd="0" presId="urn:microsoft.com/office/officeart/2005/8/layout/pList2"/>
    <dgm:cxn modelId="{A77D19ED-FBB3-483C-A220-6B01EBEFBD45}" type="presParOf" srcId="{00A323C3-9123-4A2D-BFB9-53977EA9E5E9}" destId="{D1A9B11C-5C14-4DE2-A3A2-8D234C179656}" srcOrd="6" destOrd="0" presId="urn:microsoft.com/office/officeart/2005/8/layout/pList2"/>
    <dgm:cxn modelId="{71EB534A-D6F5-4F46-B94B-3EA0557BDCC0}" type="presParOf" srcId="{D1A9B11C-5C14-4DE2-A3A2-8D234C179656}" destId="{D22827FA-A06A-4A0C-96E7-4B04B9BDF61B}" srcOrd="0" destOrd="0" presId="urn:microsoft.com/office/officeart/2005/8/layout/pList2"/>
    <dgm:cxn modelId="{1FEFE5A9-D459-4762-A287-34197C49E974}" type="presParOf" srcId="{D1A9B11C-5C14-4DE2-A3A2-8D234C179656}" destId="{87F57F4E-5092-463F-BF9B-D1279B088863}" srcOrd="1" destOrd="0" presId="urn:microsoft.com/office/officeart/2005/8/layout/pList2"/>
    <dgm:cxn modelId="{5D413956-E5E5-49DC-AA5C-6BBAE5F94A8F}" type="presParOf" srcId="{D1A9B11C-5C14-4DE2-A3A2-8D234C179656}" destId="{592109E1-D6E9-4F59-A8A4-54B5BC3503C5}"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F3D19854-3D8D-487F-ABED-DCC1D4DF697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D5445ABF-3279-41CC-BC50-803B6BFD153E}">
      <dgm:prSet phldrT="[Текст]"/>
      <dgm:spPr/>
      <dgm:t>
        <a:bodyPr/>
        <a:lstStyle/>
        <a:p>
          <a:pPr algn="just">
            <a:buSzPts val="1000"/>
            <a:buFont typeface="Symbol" panose="05050102010706020507" pitchFamily="18" charset="2"/>
            <a:buChar char=""/>
          </a:pPr>
          <a:r>
            <a:rPr lang="en-US" dirty="0" err="1">
              <a:solidFill>
                <a:schemeClr val="tx1"/>
              </a:solidFill>
              <a:latin typeface="Times New Roman" panose="02020603050405020304" pitchFamily="18" charset="0"/>
              <a:cs typeface="Times New Roman" panose="02020603050405020304" pitchFamily="18" charset="0"/>
            </a:rPr>
            <a:t>Bosqichlar</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ketma-ket</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bir-biriga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to'g'ri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keladi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texnik</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ma'lumotlarni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uzatish</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yoki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yetkazib</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berish</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bilan</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chegaralanadi</a:t>
          </a:r>
          <a:endParaRPr lang="ru-RU" dirty="0">
            <a:solidFill>
              <a:schemeClr val="tx1"/>
            </a:solidFill>
            <a:latin typeface="Times New Roman" panose="02020603050405020304" pitchFamily="18" charset="0"/>
            <a:cs typeface="Times New Roman" panose="02020603050405020304" pitchFamily="18" charset="0"/>
          </a:endParaRPr>
        </a:p>
      </dgm:t>
    </dgm:pt>
    <dgm:pt modelId="{AE186DBE-5444-4AFE-AC9D-CF2F9417A014}" type="parTrans" cxnId="{1CC4D409-AD6A-457E-B00F-7E30A15BD73D}">
      <dgm:prSet/>
      <dgm:spPr/>
      <dgm:t>
        <a:bodyPr/>
        <a:lstStyle/>
        <a:p>
          <a:pPr algn="just"/>
          <a:endParaRPr lang="ru-RU">
            <a:solidFill>
              <a:schemeClr val="tx1"/>
            </a:solidFill>
            <a:latin typeface="Times New Roman" panose="02020603050405020304" pitchFamily="18" charset="0"/>
            <a:cs typeface="Times New Roman" panose="02020603050405020304" pitchFamily="18" charset="0"/>
          </a:endParaRPr>
        </a:p>
      </dgm:t>
    </dgm:pt>
    <dgm:pt modelId="{8B12689D-CF71-48E5-9BC2-C0A4909E5569}" type="sibTrans" cxnId="{1CC4D409-AD6A-457E-B00F-7E30A15BD73D}">
      <dgm:prSet/>
      <dgm:spPr/>
      <dgm:t>
        <a:bodyPr/>
        <a:lstStyle/>
        <a:p>
          <a:pPr algn="just"/>
          <a:endParaRPr lang="ru-RU">
            <a:solidFill>
              <a:schemeClr val="tx1"/>
            </a:solidFill>
            <a:latin typeface="Times New Roman" panose="02020603050405020304" pitchFamily="18" charset="0"/>
            <a:cs typeface="Times New Roman" panose="02020603050405020304" pitchFamily="18" charset="0"/>
          </a:endParaRPr>
        </a:p>
      </dgm:t>
    </dgm:pt>
    <dgm:pt modelId="{E1880E12-8147-4C87-874D-A53A0FD92013}">
      <dgm:prSet phldrT="[Текст]"/>
      <dgm:spPr/>
      <dgm:t>
        <a:bodyPr/>
        <a:lstStyle/>
        <a:p>
          <a:pPr algn="just"/>
          <a:r>
            <a:rPr lang="en-US" dirty="0" err="1">
              <a:solidFill>
                <a:schemeClr val="tx1"/>
              </a:solidFill>
              <a:latin typeface="Times New Roman" panose="02020603050405020304" pitchFamily="18" charset="0"/>
              <a:cs typeface="Times New Roman" panose="02020603050405020304" pitchFamily="18" charset="0"/>
            </a:rPr>
            <a:t>Loyihaning</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boshida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xarajatlar</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darajasi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va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xodimlar</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soni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kichik</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bo'lib</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loyihani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amalga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oshirish</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jarayonida</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ko'payadi</a:t>
          </a:r>
          <a:endParaRPr lang="ru-RU" dirty="0">
            <a:solidFill>
              <a:schemeClr val="tx1"/>
            </a:solidFill>
            <a:latin typeface="Times New Roman" panose="02020603050405020304" pitchFamily="18" charset="0"/>
            <a:cs typeface="Times New Roman" panose="02020603050405020304" pitchFamily="18" charset="0"/>
          </a:endParaRPr>
        </a:p>
      </dgm:t>
    </dgm:pt>
    <dgm:pt modelId="{8EB9B1C9-9451-4F23-BAF3-58D4149270E6}" type="parTrans" cxnId="{C24FEDF8-F59A-405A-B452-5CBB3280812D}">
      <dgm:prSet/>
      <dgm:spPr/>
      <dgm:t>
        <a:bodyPr/>
        <a:lstStyle/>
        <a:p>
          <a:pPr algn="just"/>
          <a:endParaRPr lang="ru-RU">
            <a:solidFill>
              <a:schemeClr val="tx1"/>
            </a:solidFill>
            <a:latin typeface="Times New Roman" panose="02020603050405020304" pitchFamily="18" charset="0"/>
            <a:cs typeface="Times New Roman" panose="02020603050405020304" pitchFamily="18" charset="0"/>
          </a:endParaRPr>
        </a:p>
      </dgm:t>
    </dgm:pt>
    <dgm:pt modelId="{1EE0B7ED-F97C-43A1-A64B-AEC52437FE9C}" type="sibTrans" cxnId="{C24FEDF8-F59A-405A-B452-5CBB3280812D}">
      <dgm:prSet/>
      <dgm:spPr/>
      <dgm:t>
        <a:bodyPr/>
        <a:lstStyle/>
        <a:p>
          <a:pPr algn="just"/>
          <a:endParaRPr lang="ru-RU">
            <a:solidFill>
              <a:schemeClr val="tx1"/>
            </a:solidFill>
            <a:latin typeface="Times New Roman" panose="02020603050405020304" pitchFamily="18" charset="0"/>
            <a:cs typeface="Times New Roman" panose="02020603050405020304" pitchFamily="18" charset="0"/>
          </a:endParaRPr>
        </a:p>
      </dgm:t>
    </dgm:pt>
    <dgm:pt modelId="{137DE7B2-050C-43CF-AB4C-D3421333FC4D}" type="pres">
      <dgm:prSet presAssocID="{F3D19854-3D8D-487F-ABED-DCC1D4DF6977}" presName="Name0" presStyleCnt="0">
        <dgm:presLayoutVars>
          <dgm:chMax val="7"/>
          <dgm:chPref val="7"/>
          <dgm:dir/>
        </dgm:presLayoutVars>
      </dgm:prSet>
      <dgm:spPr/>
    </dgm:pt>
    <dgm:pt modelId="{7EFE5A69-4B05-4006-975C-77372E288E31}" type="pres">
      <dgm:prSet presAssocID="{F3D19854-3D8D-487F-ABED-DCC1D4DF6977}" presName="Name1" presStyleCnt="0"/>
      <dgm:spPr/>
    </dgm:pt>
    <dgm:pt modelId="{67DA23E8-4957-45B2-A8FC-3905F022BD7E}" type="pres">
      <dgm:prSet presAssocID="{F3D19854-3D8D-487F-ABED-DCC1D4DF6977}" presName="cycle" presStyleCnt="0"/>
      <dgm:spPr/>
    </dgm:pt>
    <dgm:pt modelId="{F3C3E79A-0FBF-4C73-8CA2-864923C276BE}" type="pres">
      <dgm:prSet presAssocID="{F3D19854-3D8D-487F-ABED-DCC1D4DF6977}" presName="srcNode" presStyleLbl="node1" presStyleIdx="0" presStyleCnt="2"/>
      <dgm:spPr/>
    </dgm:pt>
    <dgm:pt modelId="{9EE81BDB-42D6-4853-8D40-DC408137639A}" type="pres">
      <dgm:prSet presAssocID="{F3D19854-3D8D-487F-ABED-DCC1D4DF6977}" presName="conn" presStyleLbl="parChTrans1D2" presStyleIdx="0" presStyleCnt="1"/>
      <dgm:spPr/>
    </dgm:pt>
    <dgm:pt modelId="{643DB2B5-D299-4D8F-B355-17FFCD83B317}" type="pres">
      <dgm:prSet presAssocID="{F3D19854-3D8D-487F-ABED-DCC1D4DF6977}" presName="extraNode" presStyleLbl="node1" presStyleIdx="0" presStyleCnt="2"/>
      <dgm:spPr/>
    </dgm:pt>
    <dgm:pt modelId="{D84053E6-FCAF-40EF-93AD-7C35132742F5}" type="pres">
      <dgm:prSet presAssocID="{F3D19854-3D8D-487F-ABED-DCC1D4DF6977}" presName="dstNode" presStyleLbl="node1" presStyleIdx="0" presStyleCnt="2"/>
      <dgm:spPr/>
    </dgm:pt>
    <dgm:pt modelId="{F5D23A38-3F76-4FB8-B2F2-9A819648ED7E}" type="pres">
      <dgm:prSet presAssocID="{D5445ABF-3279-41CC-BC50-803B6BFD153E}" presName="text_1" presStyleLbl="node1" presStyleIdx="0" presStyleCnt="2">
        <dgm:presLayoutVars>
          <dgm:bulletEnabled val="1"/>
        </dgm:presLayoutVars>
      </dgm:prSet>
      <dgm:spPr/>
    </dgm:pt>
    <dgm:pt modelId="{B94E4BB9-5C40-4C70-B814-7AA503A05E32}" type="pres">
      <dgm:prSet presAssocID="{D5445ABF-3279-41CC-BC50-803B6BFD153E}" presName="accent_1" presStyleCnt="0"/>
      <dgm:spPr/>
    </dgm:pt>
    <dgm:pt modelId="{417841BE-03A9-4665-955B-9C8769FFE793}" type="pres">
      <dgm:prSet presAssocID="{D5445ABF-3279-41CC-BC50-803B6BFD153E}" presName="accentRepeatNode" presStyleLbl="solidFgAcc1" presStyleIdx="0" presStyleCnt="2"/>
      <dgm:spPr/>
    </dgm:pt>
    <dgm:pt modelId="{A2978637-CC80-4C5E-80BC-8FFF0886ABD0}" type="pres">
      <dgm:prSet presAssocID="{E1880E12-8147-4C87-874D-A53A0FD92013}" presName="text_2" presStyleLbl="node1" presStyleIdx="1" presStyleCnt="2">
        <dgm:presLayoutVars>
          <dgm:bulletEnabled val="1"/>
        </dgm:presLayoutVars>
      </dgm:prSet>
      <dgm:spPr/>
    </dgm:pt>
    <dgm:pt modelId="{BC88F42F-BC68-42E7-8FE2-6138B4A9A01A}" type="pres">
      <dgm:prSet presAssocID="{E1880E12-8147-4C87-874D-A53A0FD92013}" presName="accent_2" presStyleCnt="0"/>
      <dgm:spPr/>
    </dgm:pt>
    <dgm:pt modelId="{8E3D451A-FDDC-4B9F-9B38-3E78F66AB392}" type="pres">
      <dgm:prSet presAssocID="{E1880E12-8147-4C87-874D-A53A0FD92013}" presName="accentRepeatNode" presStyleLbl="solidFgAcc1" presStyleIdx="1" presStyleCnt="2"/>
      <dgm:spPr/>
    </dgm:pt>
  </dgm:ptLst>
  <dgm:cxnLst>
    <dgm:cxn modelId="{1CC4D409-AD6A-457E-B00F-7E30A15BD73D}" srcId="{F3D19854-3D8D-487F-ABED-DCC1D4DF6977}" destId="{D5445ABF-3279-41CC-BC50-803B6BFD153E}" srcOrd="0" destOrd="0" parTransId="{AE186DBE-5444-4AFE-AC9D-CF2F9417A014}" sibTransId="{8B12689D-CF71-48E5-9BC2-C0A4909E5569}"/>
    <dgm:cxn modelId="{C2664D39-D313-4D3C-A021-D79888F9FDC3}" type="presOf" srcId="{D5445ABF-3279-41CC-BC50-803B6BFD153E}" destId="{F5D23A38-3F76-4FB8-B2F2-9A819648ED7E}" srcOrd="0" destOrd="0" presId="urn:microsoft.com/office/officeart/2008/layout/VerticalCurvedList"/>
    <dgm:cxn modelId="{409D3884-EF95-43C5-8112-78829BA7A493}" type="presOf" srcId="{E1880E12-8147-4C87-874D-A53A0FD92013}" destId="{A2978637-CC80-4C5E-80BC-8FFF0886ABD0}" srcOrd="0" destOrd="0" presId="urn:microsoft.com/office/officeart/2008/layout/VerticalCurvedList"/>
    <dgm:cxn modelId="{A1DF1B8E-9EE0-492B-BA53-4DAE3BAB3F7B}" type="presOf" srcId="{F3D19854-3D8D-487F-ABED-DCC1D4DF6977}" destId="{137DE7B2-050C-43CF-AB4C-D3421333FC4D}" srcOrd="0" destOrd="0" presId="urn:microsoft.com/office/officeart/2008/layout/VerticalCurvedList"/>
    <dgm:cxn modelId="{9E31F4C6-941A-4719-AA9A-9AC307AEB37C}" type="presOf" srcId="{8B12689D-CF71-48E5-9BC2-C0A4909E5569}" destId="{9EE81BDB-42D6-4853-8D40-DC408137639A}" srcOrd="0" destOrd="0" presId="urn:microsoft.com/office/officeart/2008/layout/VerticalCurvedList"/>
    <dgm:cxn modelId="{C24FEDF8-F59A-405A-B452-5CBB3280812D}" srcId="{F3D19854-3D8D-487F-ABED-DCC1D4DF6977}" destId="{E1880E12-8147-4C87-874D-A53A0FD92013}" srcOrd="1" destOrd="0" parTransId="{8EB9B1C9-9451-4F23-BAF3-58D4149270E6}" sibTransId="{1EE0B7ED-F97C-43A1-A64B-AEC52437FE9C}"/>
    <dgm:cxn modelId="{0D4C3994-FD3F-4E76-9383-91418757E7E9}" type="presParOf" srcId="{137DE7B2-050C-43CF-AB4C-D3421333FC4D}" destId="{7EFE5A69-4B05-4006-975C-77372E288E31}" srcOrd="0" destOrd="0" presId="urn:microsoft.com/office/officeart/2008/layout/VerticalCurvedList"/>
    <dgm:cxn modelId="{376B4F70-E48A-4DD5-A75A-86DA47FDDA12}" type="presParOf" srcId="{7EFE5A69-4B05-4006-975C-77372E288E31}" destId="{67DA23E8-4957-45B2-A8FC-3905F022BD7E}" srcOrd="0" destOrd="0" presId="urn:microsoft.com/office/officeart/2008/layout/VerticalCurvedList"/>
    <dgm:cxn modelId="{B3E0D1E4-C365-4016-808B-07B6697DBDB5}" type="presParOf" srcId="{67DA23E8-4957-45B2-A8FC-3905F022BD7E}" destId="{F3C3E79A-0FBF-4C73-8CA2-864923C276BE}" srcOrd="0" destOrd="0" presId="urn:microsoft.com/office/officeart/2008/layout/VerticalCurvedList"/>
    <dgm:cxn modelId="{E36B6D88-5DAD-4A85-9AFD-E69E178752E2}" type="presParOf" srcId="{67DA23E8-4957-45B2-A8FC-3905F022BD7E}" destId="{9EE81BDB-42D6-4853-8D40-DC408137639A}" srcOrd="1" destOrd="0" presId="urn:microsoft.com/office/officeart/2008/layout/VerticalCurvedList"/>
    <dgm:cxn modelId="{EAF6DF4D-982C-447D-82BC-81E59B95DBC6}" type="presParOf" srcId="{67DA23E8-4957-45B2-A8FC-3905F022BD7E}" destId="{643DB2B5-D299-4D8F-B355-17FFCD83B317}" srcOrd="2" destOrd="0" presId="urn:microsoft.com/office/officeart/2008/layout/VerticalCurvedList"/>
    <dgm:cxn modelId="{C24096AD-C750-4C27-BF26-23557C68212A}" type="presParOf" srcId="{67DA23E8-4957-45B2-A8FC-3905F022BD7E}" destId="{D84053E6-FCAF-40EF-93AD-7C35132742F5}" srcOrd="3" destOrd="0" presId="urn:microsoft.com/office/officeart/2008/layout/VerticalCurvedList"/>
    <dgm:cxn modelId="{9767D9B8-4889-4CF7-9858-C962DCE10AFD}" type="presParOf" srcId="{7EFE5A69-4B05-4006-975C-77372E288E31}" destId="{F5D23A38-3F76-4FB8-B2F2-9A819648ED7E}" srcOrd="1" destOrd="0" presId="urn:microsoft.com/office/officeart/2008/layout/VerticalCurvedList"/>
    <dgm:cxn modelId="{5C3168DA-5020-4A85-8066-36D593150D3B}" type="presParOf" srcId="{7EFE5A69-4B05-4006-975C-77372E288E31}" destId="{B94E4BB9-5C40-4C70-B814-7AA503A05E32}" srcOrd="2" destOrd="0" presId="urn:microsoft.com/office/officeart/2008/layout/VerticalCurvedList"/>
    <dgm:cxn modelId="{5360934E-52B5-4CC5-959A-AE5D00751927}" type="presParOf" srcId="{B94E4BB9-5C40-4C70-B814-7AA503A05E32}" destId="{417841BE-03A9-4665-955B-9C8769FFE793}" srcOrd="0" destOrd="0" presId="urn:microsoft.com/office/officeart/2008/layout/VerticalCurvedList"/>
    <dgm:cxn modelId="{14F0BD13-81BD-4B7B-9F7D-FDC4BB1D6B7A}" type="presParOf" srcId="{7EFE5A69-4B05-4006-975C-77372E288E31}" destId="{A2978637-CC80-4C5E-80BC-8FFF0886ABD0}" srcOrd="3" destOrd="0" presId="urn:microsoft.com/office/officeart/2008/layout/VerticalCurvedList"/>
    <dgm:cxn modelId="{B6C64006-69DD-46F7-A5B8-13A2B946B0F6}" type="presParOf" srcId="{7EFE5A69-4B05-4006-975C-77372E288E31}" destId="{BC88F42F-BC68-42E7-8FE2-6138B4A9A01A}" srcOrd="4" destOrd="0" presId="urn:microsoft.com/office/officeart/2008/layout/VerticalCurvedList"/>
    <dgm:cxn modelId="{A9797DAD-CD1C-4895-8188-3C60EE0C197C}" type="presParOf" srcId="{BC88F42F-BC68-42E7-8FE2-6138B4A9A01A}" destId="{8E3D451A-FDDC-4B9F-9B38-3E78F66AB39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DCF89657-EF5A-4D0A-BDD8-80DC03EB7A3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2DF1E875-707A-462B-9D71-6A41A4450816}">
      <dgm:prSet phldrT="[Текст]"/>
      <dgm:spPr/>
      <dgm:t>
        <a:bodyPr/>
        <a:lstStyle/>
        <a:p>
          <a:pPr algn="just"/>
          <a:r>
            <a:rPr lang="en-US" b="1" dirty="0" err="1">
              <a:latin typeface="Times New Roman" panose="02020603050405020304" pitchFamily="18" charset="0"/>
              <a:cs typeface="Times New Roman" panose="02020603050405020304" pitchFamily="18" charset="0"/>
            </a:rPr>
            <a:t>Bitiruv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malakaviy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ishi</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oliy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o'quv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yurtida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o'qishning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yakuniy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bosqichida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amalga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oshiriladigan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talabaning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malakali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ilmiy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tadqiqotlaridir</a:t>
          </a:r>
          <a:endParaRPr lang="ru-RU" b="1" dirty="0">
            <a:latin typeface="Times New Roman" panose="02020603050405020304" pitchFamily="18" charset="0"/>
            <a:cs typeface="Times New Roman" panose="02020603050405020304" pitchFamily="18" charset="0"/>
          </a:endParaRPr>
        </a:p>
      </dgm:t>
    </dgm:pt>
    <dgm:pt modelId="{3DB967DA-CDED-48D3-A793-32AA1EAD65B5}" type="parTrans" cxnId="{A720B9E5-7F28-4EE0-9F6E-670CC52D5A57}">
      <dgm:prSet/>
      <dgm:spPr/>
      <dgm:t>
        <a:bodyPr/>
        <a:lstStyle/>
        <a:p>
          <a:endParaRPr lang="ru-RU">
            <a:latin typeface="Times New Roman" panose="02020603050405020304" pitchFamily="18" charset="0"/>
            <a:cs typeface="Times New Roman" panose="02020603050405020304" pitchFamily="18" charset="0"/>
          </a:endParaRPr>
        </a:p>
      </dgm:t>
    </dgm:pt>
    <dgm:pt modelId="{F1ABAC2A-1AA5-4D04-91A7-3E94E2DAE20F}" type="sibTrans" cxnId="{A720B9E5-7F28-4EE0-9F6E-670CC52D5A57}">
      <dgm:prSet/>
      <dgm:spPr/>
      <dgm:t>
        <a:bodyPr/>
        <a:lstStyle/>
        <a:p>
          <a:endParaRPr lang="ru-RU">
            <a:latin typeface="Times New Roman" panose="02020603050405020304" pitchFamily="18" charset="0"/>
            <a:cs typeface="Times New Roman" panose="02020603050405020304" pitchFamily="18" charset="0"/>
          </a:endParaRPr>
        </a:p>
      </dgm:t>
    </dgm:pt>
    <dgm:pt modelId="{4072C5BC-4816-4AF4-94BF-DC3F87117F96}">
      <dgm:prSet phldrT="[Текст]"/>
      <dgm:spPr/>
      <dgm:t>
        <a:bodyPr/>
        <a:lstStyle/>
        <a:p>
          <a:pPr algn="just"/>
          <a:r>
            <a:rPr lang="en-US" dirty="0" err="1">
              <a:latin typeface="Times New Roman" panose="02020603050405020304" pitchFamily="18" charset="0"/>
              <a:cs typeface="Times New Roman" panose="02020603050405020304" pitchFamily="18" charset="0"/>
            </a:rPr>
            <a:t>Bitiruv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malakaviy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talabaning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mustaqil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ijodiy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texnik-iqtisodiy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ko'nikmalar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darajasini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kasbiy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faoliyatga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tayyorligini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Bitiruv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malakaviy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kengayishi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hisoblanadi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Bitiruv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malakaviy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ko'nikmalarni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mustahkamlash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kengaytirish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B86B12C-9B66-4176-9DC4-9776E7E00514}" type="parTrans" cxnId="{BA50598F-07E1-48D7-9777-5ACCAA7C4571}">
      <dgm:prSet/>
      <dgm:spPr/>
      <dgm:t>
        <a:bodyPr/>
        <a:lstStyle/>
        <a:p>
          <a:endParaRPr lang="ru-RU">
            <a:latin typeface="Times New Roman" panose="02020603050405020304" pitchFamily="18" charset="0"/>
            <a:cs typeface="Times New Roman" panose="02020603050405020304" pitchFamily="18" charset="0"/>
          </a:endParaRPr>
        </a:p>
      </dgm:t>
    </dgm:pt>
    <dgm:pt modelId="{D3BCA1F7-1E93-4233-B3E4-CA1A398599CD}" type="sibTrans" cxnId="{BA50598F-07E1-48D7-9777-5ACCAA7C4571}">
      <dgm:prSet/>
      <dgm:spPr/>
      <dgm:t>
        <a:bodyPr/>
        <a:lstStyle/>
        <a:p>
          <a:endParaRPr lang="ru-RU">
            <a:latin typeface="Times New Roman" panose="02020603050405020304" pitchFamily="18" charset="0"/>
            <a:cs typeface="Times New Roman" panose="02020603050405020304" pitchFamily="18" charset="0"/>
          </a:endParaRPr>
        </a:p>
      </dgm:t>
    </dgm:pt>
    <dgm:pt modelId="{3D54541B-114C-419A-9A0D-471818764596}" type="pres">
      <dgm:prSet presAssocID="{DCF89657-EF5A-4D0A-BDD8-80DC03EB7A39}" presName="Name0" presStyleCnt="0">
        <dgm:presLayoutVars>
          <dgm:dir/>
          <dgm:animLvl val="lvl"/>
          <dgm:resizeHandles val="exact"/>
        </dgm:presLayoutVars>
      </dgm:prSet>
      <dgm:spPr/>
    </dgm:pt>
    <dgm:pt modelId="{0903E9B2-1F99-4413-A40C-C83C4E2031A0}" type="pres">
      <dgm:prSet presAssocID="{2DF1E875-707A-462B-9D71-6A41A4450816}" presName="composite" presStyleCnt="0"/>
      <dgm:spPr/>
    </dgm:pt>
    <dgm:pt modelId="{39C25404-864D-477F-9D81-0336DD2D3F1F}" type="pres">
      <dgm:prSet presAssocID="{2DF1E875-707A-462B-9D71-6A41A4450816}" presName="parTx" presStyleLbl="alignNode1" presStyleIdx="0" presStyleCnt="1">
        <dgm:presLayoutVars>
          <dgm:chMax val="0"/>
          <dgm:chPref val="0"/>
          <dgm:bulletEnabled val="1"/>
        </dgm:presLayoutVars>
      </dgm:prSet>
      <dgm:spPr/>
    </dgm:pt>
    <dgm:pt modelId="{2D8E8076-9CBF-43B9-90F2-FA5EEF1E1E42}" type="pres">
      <dgm:prSet presAssocID="{2DF1E875-707A-462B-9D71-6A41A4450816}" presName="desTx" presStyleLbl="alignAccFollowNode1" presStyleIdx="0" presStyleCnt="1">
        <dgm:presLayoutVars>
          <dgm:bulletEnabled val="1"/>
        </dgm:presLayoutVars>
      </dgm:prSet>
      <dgm:spPr/>
    </dgm:pt>
  </dgm:ptLst>
  <dgm:cxnLst>
    <dgm:cxn modelId="{660C224E-21A7-4C70-8347-0C5402CC76F1}" type="presOf" srcId="{4072C5BC-4816-4AF4-94BF-DC3F87117F96}" destId="{2D8E8076-9CBF-43B9-90F2-FA5EEF1E1E42}" srcOrd="0" destOrd="0" presId="urn:microsoft.com/office/officeart/2005/8/layout/hList1"/>
    <dgm:cxn modelId="{49D51F8C-6064-41A1-88AA-05A7CAB3C45B}" type="presOf" srcId="{2DF1E875-707A-462B-9D71-6A41A4450816}" destId="{39C25404-864D-477F-9D81-0336DD2D3F1F}" srcOrd="0" destOrd="0" presId="urn:microsoft.com/office/officeart/2005/8/layout/hList1"/>
    <dgm:cxn modelId="{BA50598F-07E1-48D7-9777-5ACCAA7C4571}" srcId="{2DF1E875-707A-462B-9D71-6A41A4450816}" destId="{4072C5BC-4816-4AF4-94BF-DC3F87117F96}" srcOrd="0" destOrd="0" parTransId="{2B86B12C-9B66-4176-9DC4-9776E7E00514}" sibTransId="{D3BCA1F7-1E93-4233-B3E4-CA1A398599CD}"/>
    <dgm:cxn modelId="{42BB41D0-BBE5-43C5-AB5A-4B0435712D21}" type="presOf" srcId="{DCF89657-EF5A-4D0A-BDD8-80DC03EB7A39}" destId="{3D54541B-114C-419A-9A0D-471818764596}" srcOrd="0" destOrd="0" presId="urn:microsoft.com/office/officeart/2005/8/layout/hList1"/>
    <dgm:cxn modelId="{A720B9E5-7F28-4EE0-9F6E-670CC52D5A57}" srcId="{DCF89657-EF5A-4D0A-BDD8-80DC03EB7A39}" destId="{2DF1E875-707A-462B-9D71-6A41A4450816}" srcOrd="0" destOrd="0" parTransId="{3DB967DA-CDED-48D3-A793-32AA1EAD65B5}" sibTransId="{F1ABAC2A-1AA5-4D04-91A7-3E94E2DAE20F}"/>
    <dgm:cxn modelId="{6465A67D-6A12-4600-9F3B-1E46BCBFEB7E}" type="presParOf" srcId="{3D54541B-114C-419A-9A0D-471818764596}" destId="{0903E9B2-1F99-4413-A40C-C83C4E2031A0}" srcOrd="0" destOrd="0" presId="urn:microsoft.com/office/officeart/2005/8/layout/hList1"/>
    <dgm:cxn modelId="{2AA4E254-1643-463F-8003-35F03CBE0CD9}" type="presParOf" srcId="{0903E9B2-1F99-4413-A40C-C83C4E2031A0}" destId="{39C25404-864D-477F-9D81-0336DD2D3F1F}" srcOrd="0" destOrd="0" presId="urn:microsoft.com/office/officeart/2005/8/layout/hList1"/>
    <dgm:cxn modelId="{A9A6417B-0EB7-45D5-AE2A-9DB062337193}" type="presParOf" srcId="{0903E9B2-1F99-4413-A40C-C83C4E2031A0}" destId="{2D8E8076-9CBF-43B9-90F2-FA5EEF1E1E4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853EF79B-F6A9-4833-BE3C-BADAEA7332A9}" type="doc">
      <dgm:prSet loTypeId="urn:microsoft.com/office/officeart/2005/8/layout/orgChart1" loCatId="hierarchy" qsTypeId="urn:microsoft.com/office/officeart/2005/8/quickstyle/simple3" qsCatId="simple" csTypeId="urn:microsoft.com/office/officeart/2005/8/colors/colorful1" csCatId="colorful" phldr="1"/>
      <dgm:spPr/>
      <dgm:t>
        <a:bodyPr/>
        <a:lstStyle/>
        <a:p>
          <a:endParaRPr lang="ru-RU"/>
        </a:p>
      </dgm:t>
    </dgm:pt>
    <dgm:pt modelId="{5C81EBB4-159E-4837-A65C-8028E55C0F57}">
      <dgm:prSet phldrT="[Текст]"/>
      <dgm:spPr/>
      <dgm:t>
        <a:bodyPr/>
        <a:lstStyle/>
        <a:p>
          <a:r>
            <a:rPr lang="en-US" dirty="0" err="1">
              <a:latin typeface="Times New Roman" panose="02020603050405020304" pitchFamily="18" charset="0"/>
              <a:cs typeface="Times New Roman" panose="02020603050405020304" pitchFamily="18" charset="0"/>
            </a:rPr>
            <a:t>Bitiruv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malakaviy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bajarishda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iborat</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79912367-4BE1-49CF-83C4-FFDF467EE915}" type="parTrans" cxnId="{E86970A3-A80B-4CF9-9768-21525412959B}">
      <dgm:prSet/>
      <dgm:spPr/>
      <dgm:t>
        <a:bodyPr/>
        <a:lstStyle/>
        <a:p>
          <a:endParaRPr lang="ru-RU">
            <a:latin typeface="Times New Roman" panose="02020603050405020304" pitchFamily="18" charset="0"/>
            <a:cs typeface="Times New Roman" panose="02020603050405020304" pitchFamily="18" charset="0"/>
          </a:endParaRPr>
        </a:p>
      </dgm:t>
    </dgm:pt>
    <dgm:pt modelId="{4D2BBBE1-EFA2-4B6A-931D-842472A04D18}" type="sibTrans" cxnId="{E86970A3-A80B-4CF9-9768-21525412959B}">
      <dgm:prSet/>
      <dgm:spPr/>
      <dgm:t>
        <a:bodyPr/>
        <a:lstStyle/>
        <a:p>
          <a:endParaRPr lang="ru-RU">
            <a:latin typeface="Times New Roman" panose="02020603050405020304" pitchFamily="18" charset="0"/>
            <a:cs typeface="Times New Roman" panose="02020603050405020304" pitchFamily="18" charset="0"/>
          </a:endParaRPr>
        </a:p>
      </dgm:t>
    </dgm:pt>
    <dgm:pt modelId="{438B46E9-9F7A-4FF0-8573-A95B89CD2F13}">
      <dgm:prSet phldrT="[Текст]"/>
      <dgm:spPr/>
      <dgm:t>
        <a:bodyPr/>
        <a:lstStyle/>
        <a:p>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mustahkamlash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chuqurlashtirish</a:t>
          </a:r>
          <a:endParaRPr lang="ru-RU" dirty="0">
            <a:latin typeface="Times New Roman" panose="02020603050405020304" pitchFamily="18" charset="0"/>
            <a:cs typeface="Times New Roman" panose="02020603050405020304" pitchFamily="18" charset="0"/>
          </a:endParaRPr>
        </a:p>
      </dgm:t>
    </dgm:pt>
    <dgm:pt modelId="{82560772-99F5-4D3E-B896-F6696A46905E}" type="parTrans" cxnId="{6E05C8A8-183D-40C1-9313-029CB54C1B0B}">
      <dgm:prSet/>
      <dgm:spPr/>
      <dgm:t>
        <a:bodyPr/>
        <a:lstStyle/>
        <a:p>
          <a:endParaRPr lang="ru-RU">
            <a:latin typeface="Times New Roman" panose="02020603050405020304" pitchFamily="18" charset="0"/>
            <a:cs typeface="Times New Roman" panose="02020603050405020304" pitchFamily="18" charset="0"/>
          </a:endParaRPr>
        </a:p>
      </dgm:t>
    </dgm:pt>
    <dgm:pt modelId="{F56F49BE-9C0F-4108-99DA-BCA799F3B8EA}" type="sibTrans" cxnId="{6E05C8A8-183D-40C1-9313-029CB54C1B0B}">
      <dgm:prSet/>
      <dgm:spPr/>
      <dgm:t>
        <a:bodyPr/>
        <a:lstStyle/>
        <a:p>
          <a:endParaRPr lang="ru-RU">
            <a:latin typeface="Times New Roman" panose="02020603050405020304" pitchFamily="18" charset="0"/>
            <a:cs typeface="Times New Roman" panose="02020603050405020304" pitchFamily="18" charset="0"/>
          </a:endParaRPr>
        </a:p>
      </dgm:t>
    </dgm:pt>
    <dgm:pt modelId="{CFA80DC6-1DE0-4EC8-A081-B3689D427877}">
      <dgm:prSet phldrT="[Текст]"/>
      <dgm:spPr/>
      <dgm:t>
        <a:bodyPr/>
        <a:lstStyle/>
        <a:p>
          <a:r>
            <a:rPr lang="en-US" dirty="0" err="1">
              <a:latin typeface="Times New Roman" panose="02020603050405020304" pitchFamily="18" charset="0"/>
              <a:cs typeface="Times New Roman" panose="02020603050405020304" pitchFamily="18" charset="0"/>
            </a:rPr>
            <a:t>korxonaning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texnologik-iqtisodiy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mustaqil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ko'nikmalarini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egallash</a:t>
          </a:r>
          <a:endParaRPr lang="ru-RU" dirty="0">
            <a:latin typeface="Times New Roman" panose="02020603050405020304" pitchFamily="18" charset="0"/>
            <a:cs typeface="Times New Roman" panose="02020603050405020304" pitchFamily="18" charset="0"/>
          </a:endParaRPr>
        </a:p>
      </dgm:t>
    </dgm:pt>
    <dgm:pt modelId="{018A9219-8F66-4AFC-A6A5-E5A6E1D92475}" type="parTrans" cxnId="{61684185-1A54-493F-8429-A1C6FDF1AB58}">
      <dgm:prSet/>
      <dgm:spPr/>
      <dgm:t>
        <a:bodyPr/>
        <a:lstStyle/>
        <a:p>
          <a:endParaRPr lang="ru-RU">
            <a:latin typeface="Times New Roman" panose="02020603050405020304" pitchFamily="18" charset="0"/>
            <a:cs typeface="Times New Roman" panose="02020603050405020304" pitchFamily="18" charset="0"/>
          </a:endParaRPr>
        </a:p>
      </dgm:t>
    </dgm:pt>
    <dgm:pt modelId="{93CA15C4-F96E-432F-A011-78E0AC9BB6D8}" type="sibTrans" cxnId="{61684185-1A54-493F-8429-A1C6FDF1AB58}">
      <dgm:prSet/>
      <dgm:spPr/>
      <dgm:t>
        <a:bodyPr/>
        <a:lstStyle/>
        <a:p>
          <a:endParaRPr lang="ru-RU">
            <a:latin typeface="Times New Roman" panose="02020603050405020304" pitchFamily="18" charset="0"/>
            <a:cs typeface="Times New Roman" panose="02020603050405020304" pitchFamily="18" charset="0"/>
          </a:endParaRPr>
        </a:p>
      </dgm:t>
    </dgm:pt>
    <dgm:pt modelId="{3633CFDC-5E78-4129-95CC-33AA729F4EC9}">
      <dgm:prSet/>
      <dgm:spPr/>
      <dgm:t>
        <a:bodyPr/>
        <a:lstStyle/>
        <a:p>
          <a:r>
            <a:rPr lang="en-US">
              <a:latin typeface="Times New Roman" panose="02020603050405020304" pitchFamily="18" charset="0"/>
              <a:cs typeface="Times New Roman" panose="02020603050405020304" pitchFamily="18" charset="0"/>
            </a:rPr>
            <a:t>talabaning mavzu bo'yicha adabiy manbalarni mustaqil ravishda tizimlashtirish va tahlil qilish qobiliyatini rivojlantirish, tadqiqot usullarini o'zlashtirish va materialni mantiqiy taqdim etish</a:t>
          </a:r>
          <a:endParaRPr lang="ru-RU">
            <a:latin typeface="Times New Roman" panose="02020603050405020304" pitchFamily="18" charset="0"/>
            <a:cs typeface="Times New Roman" panose="02020603050405020304" pitchFamily="18" charset="0"/>
          </a:endParaRPr>
        </a:p>
      </dgm:t>
    </dgm:pt>
    <dgm:pt modelId="{F0B333F6-0B0A-482D-BC93-F0D0C336012F}" type="parTrans" cxnId="{D4CD04AF-7A67-4BF8-BB71-EBAC4EED3F79}">
      <dgm:prSet/>
      <dgm:spPr/>
      <dgm:t>
        <a:bodyPr/>
        <a:lstStyle/>
        <a:p>
          <a:endParaRPr lang="ru-RU">
            <a:latin typeface="Times New Roman" panose="02020603050405020304" pitchFamily="18" charset="0"/>
            <a:cs typeface="Times New Roman" panose="02020603050405020304" pitchFamily="18" charset="0"/>
          </a:endParaRPr>
        </a:p>
      </dgm:t>
    </dgm:pt>
    <dgm:pt modelId="{84D73448-5521-4819-AC09-6FC9F90D09FD}" type="sibTrans" cxnId="{D4CD04AF-7A67-4BF8-BB71-EBAC4EED3F79}">
      <dgm:prSet/>
      <dgm:spPr/>
      <dgm:t>
        <a:bodyPr/>
        <a:lstStyle/>
        <a:p>
          <a:endParaRPr lang="ru-RU">
            <a:latin typeface="Times New Roman" panose="02020603050405020304" pitchFamily="18" charset="0"/>
            <a:cs typeface="Times New Roman" panose="02020603050405020304" pitchFamily="18" charset="0"/>
          </a:endParaRPr>
        </a:p>
      </dgm:t>
    </dgm:pt>
    <dgm:pt modelId="{FE9E804D-A4C6-4047-80F1-436ECB638B4C}" type="pres">
      <dgm:prSet presAssocID="{853EF79B-F6A9-4833-BE3C-BADAEA7332A9}" presName="hierChild1" presStyleCnt="0">
        <dgm:presLayoutVars>
          <dgm:orgChart val="1"/>
          <dgm:chPref val="1"/>
          <dgm:dir/>
          <dgm:animOne val="branch"/>
          <dgm:animLvl val="lvl"/>
          <dgm:resizeHandles/>
        </dgm:presLayoutVars>
      </dgm:prSet>
      <dgm:spPr/>
    </dgm:pt>
    <dgm:pt modelId="{C0BA1A05-39BB-4FD8-9B07-FA48953139E2}" type="pres">
      <dgm:prSet presAssocID="{5C81EBB4-159E-4837-A65C-8028E55C0F57}" presName="hierRoot1" presStyleCnt="0">
        <dgm:presLayoutVars>
          <dgm:hierBranch val="init"/>
        </dgm:presLayoutVars>
      </dgm:prSet>
      <dgm:spPr/>
    </dgm:pt>
    <dgm:pt modelId="{810199E2-5B76-4185-BCAC-6CB10AA31307}" type="pres">
      <dgm:prSet presAssocID="{5C81EBB4-159E-4837-A65C-8028E55C0F57}" presName="rootComposite1" presStyleCnt="0"/>
      <dgm:spPr/>
    </dgm:pt>
    <dgm:pt modelId="{F8603DBD-EF65-4EF9-8A4E-757DC10C028C}" type="pres">
      <dgm:prSet presAssocID="{5C81EBB4-159E-4837-A65C-8028E55C0F57}" presName="rootText1" presStyleLbl="node0" presStyleIdx="0" presStyleCnt="1">
        <dgm:presLayoutVars>
          <dgm:chPref val="3"/>
        </dgm:presLayoutVars>
      </dgm:prSet>
      <dgm:spPr/>
    </dgm:pt>
    <dgm:pt modelId="{A31849AE-2FD1-4C51-9415-220001D335F9}" type="pres">
      <dgm:prSet presAssocID="{5C81EBB4-159E-4837-A65C-8028E55C0F57}" presName="rootConnector1" presStyleLbl="node1" presStyleIdx="0" presStyleCnt="0"/>
      <dgm:spPr/>
    </dgm:pt>
    <dgm:pt modelId="{FC643997-0081-498B-8C03-8459002D6401}" type="pres">
      <dgm:prSet presAssocID="{5C81EBB4-159E-4837-A65C-8028E55C0F57}" presName="hierChild2" presStyleCnt="0"/>
      <dgm:spPr/>
    </dgm:pt>
    <dgm:pt modelId="{FC1CD93E-70C6-430D-A2C5-EAF9E244998E}" type="pres">
      <dgm:prSet presAssocID="{82560772-99F5-4D3E-B896-F6696A46905E}" presName="Name37" presStyleLbl="parChTrans1D2" presStyleIdx="0" presStyleCnt="3"/>
      <dgm:spPr/>
    </dgm:pt>
    <dgm:pt modelId="{9B265224-5866-4FCE-8B5B-9292173C4727}" type="pres">
      <dgm:prSet presAssocID="{438B46E9-9F7A-4FF0-8573-A95B89CD2F13}" presName="hierRoot2" presStyleCnt="0">
        <dgm:presLayoutVars>
          <dgm:hierBranch val="init"/>
        </dgm:presLayoutVars>
      </dgm:prSet>
      <dgm:spPr/>
    </dgm:pt>
    <dgm:pt modelId="{D9B430CF-8707-4E3B-A01A-A5B306C83121}" type="pres">
      <dgm:prSet presAssocID="{438B46E9-9F7A-4FF0-8573-A95B89CD2F13}" presName="rootComposite" presStyleCnt="0"/>
      <dgm:spPr/>
    </dgm:pt>
    <dgm:pt modelId="{CDB0696F-94F1-41FA-9D9E-793A00E1339B}" type="pres">
      <dgm:prSet presAssocID="{438B46E9-9F7A-4FF0-8573-A95B89CD2F13}" presName="rootText" presStyleLbl="node2" presStyleIdx="0" presStyleCnt="3">
        <dgm:presLayoutVars>
          <dgm:chPref val="3"/>
        </dgm:presLayoutVars>
      </dgm:prSet>
      <dgm:spPr/>
    </dgm:pt>
    <dgm:pt modelId="{C6D493DA-D46E-46C5-B5EE-6EAA62E00A9E}" type="pres">
      <dgm:prSet presAssocID="{438B46E9-9F7A-4FF0-8573-A95B89CD2F13}" presName="rootConnector" presStyleLbl="node2" presStyleIdx="0" presStyleCnt="3"/>
      <dgm:spPr/>
    </dgm:pt>
    <dgm:pt modelId="{8A0D29BB-733D-4C20-B5F8-D8712BF2B37A}" type="pres">
      <dgm:prSet presAssocID="{438B46E9-9F7A-4FF0-8573-A95B89CD2F13}" presName="hierChild4" presStyleCnt="0"/>
      <dgm:spPr/>
    </dgm:pt>
    <dgm:pt modelId="{9AD3F22B-04E3-4891-BF39-50B68445E9A6}" type="pres">
      <dgm:prSet presAssocID="{438B46E9-9F7A-4FF0-8573-A95B89CD2F13}" presName="hierChild5" presStyleCnt="0"/>
      <dgm:spPr/>
    </dgm:pt>
    <dgm:pt modelId="{C297C231-6ABA-460F-A1D1-915DCA90B104}" type="pres">
      <dgm:prSet presAssocID="{018A9219-8F66-4AFC-A6A5-E5A6E1D92475}" presName="Name37" presStyleLbl="parChTrans1D2" presStyleIdx="1" presStyleCnt="3"/>
      <dgm:spPr/>
    </dgm:pt>
    <dgm:pt modelId="{A29269F2-15D2-4884-8648-0EADC5FAF97D}" type="pres">
      <dgm:prSet presAssocID="{CFA80DC6-1DE0-4EC8-A081-B3689D427877}" presName="hierRoot2" presStyleCnt="0">
        <dgm:presLayoutVars>
          <dgm:hierBranch val="init"/>
        </dgm:presLayoutVars>
      </dgm:prSet>
      <dgm:spPr/>
    </dgm:pt>
    <dgm:pt modelId="{E066462B-A2EB-43CE-942A-296A4F175A83}" type="pres">
      <dgm:prSet presAssocID="{CFA80DC6-1DE0-4EC8-A081-B3689D427877}" presName="rootComposite" presStyleCnt="0"/>
      <dgm:spPr/>
    </dgm:pt>
    <dgm:pt modelId="{A652E60E-42DA-43BC-A6E3-D484A14C3A8E}" type="pres">
      <dgm:prSet presAssocID="{CFA80DC6-1DE0-4EC8-A081-B3689D427877}" presName="rootText" presStyleLbl="node2" presStyleIdx="1" presStyleCnt="3">
        <dgm:presLayoutVars>
          <dgm:chPref val="3"/>
        </dgm:presLayoutVars>
      </dgm:prSet>
      <dgm:spPr/>
    </dgm:pt>
    <dgm:pt modelId="{47031167-50EB-4D17-B041-8C4A28C82713}" type="pres">
      <dgm:prSet presAssocID="{CFA80DC6-1DE0-4EC8-A081-B3689D427877}" presName="rootConnector" presStyleLbl="node2" presStyleIdx="1" presStyleCnt="3"/>
      <dgm:spPr/>
    </dgm:pt>
    <dgm:pt modelId="{0C6D32B3-3B50-4548-A81A-79DA66F5DBF7}" type="pres">
      <dgm:prSet presAssocID="{CFA80DC6-1DE0-4EC8-A081-B3689D427877}" presName="hierChild4" presStyleCnt="0"/>
      <dgm:spPr/>
    </dgm:pt>
    <dgm:pt modelId="{1BFB681B-6069-4DB5-A66A-1E3CC7F18B36}" type="pres">
      <dgm:prSet presAssocID="{CFA80DC6-1DE0-4EC8-A081-B3689D427877}" presName="hierChild5" presStyleCnt="0"/>
      <dgm:spPr/>
    </dgm:pt>
    <dgm:pt modelId="{0217EB6D-3D82-4BB4-AF38-5FE427A1CCE6}" type="pres">
      <dgm:prSet presAssocID="{F0B333F6-0B0A-482D-BC93-F0D0C336012F}" presName="Name37" presStyleLbl="parChTrans1D2" presStyleIdx="2" presStyleCnt="3"/>
      <dgm:spPr/>
    </dgm:pt>
    <dgm:pt modelId="{A9F16E30-4FA2-4F6E-94B2-2619056B336B}" type="pres">
      <dgm:prSet presAssocID="{3633CFDC-5E78-4129-95CC-33AA729F4EC9}" presName="hierRoot2" presStyleCnt="0">
        <dgm:presLayoutVars>
          <dgm:hierBranch val="init"/>
        </dgm:presLayoutVars>
      </dgm:prSet>
      <dgm:spPr/>
    </dgm:pt>
    <dgm:pt modelId="{8B879ECD-EE9A-4F25-9B90-6EA65F9666DC}" type="pres">
      <dgm:prSet presAssocID="{3633CFDC-5E78-4129-95CC-33AA729F4EC9}" presName="rootComposite" presStyleCnt="0"/>
      <dgm:spPr/>
    </dgm:pt>
    <dgm:pt modelId="{F139391E-545B-4892-A783-4DB8C5987844}" type="pres">
      <dgm:prSet presAssocID="{3633CFDC-5E78-4129-95CC-33AA729F4EC9}" presName="rootText" presStyleLbl="node2" presStyleIdx="2" presStyleCnt="3">
        <dgm:presLayoutVars>
          <dgm:chPref val="3"/>
        </dgm:presLayoutVars>
      </dgm:prSet>
      <dgm:spPr/>
    </dgm:pt>
    <dgm:pt modelId="{8A515AD2-198B-45FB-81C9-EFA9CEC3C81E}" type="pres">
      <dgm:prSet presAssocID="{3633CFDC-5E78-4129-95CC-33AA729F4EC9}" presName="rootConnector" presStyleLbl="node2" presStyleIdx="2" presStyleCnt="3"/>
      <dgm:spPr/>
    </dgm:pt>
    <dgm:pt modelId="{9DD62EAF-11C9-4A98-BA08-81059BA2FC51}" type="pres">
      <dgm:prSet presAssocID="{3633CFDC-5E78-4129-95CC-33AA729F4EC9}" presName="hierChild4" presStyleCnt="0"/>
      <dgm:spPr/>
    </dgm:pt>
    <dgm:pt modelId="{02C3C834-BF9B-42AC-9C7C-E6F3CCE45E4C}" type="pres">
      <dgm:prSet presAssocID="{3633CFDC-5E78-4129-95CC-33AA729F4EC9}" presName="hierChild5" presStyleCnt="0"/>
      <dgm:spPr/>
    </dgm:pt>
    <dgm:pt modelId="{44851F97-6A48-4B40-AFEB-29194B3A8491}" type="pres">
      <dgm:prSet presAssocID="{5C81EBB4-159E-4837-A65C-8028E55C0F57}" presName="hierChild3" presStyleCnt="0"/>
      <dgm:spPr/>
    </dgm:pt>
  </dgm:ptLst>
  <dgm:cxnLst>
    <dgm:cxn modelId="{8778E017-50F2-4C64-9935-2F5E40C0408B}" type="presOf" srcId="{853EF79B-F6A9-4833-BE3C-BADAEA7332A9}" destId="{FE9E804D-A4C6-4047-80F1-436ECB638B4C}" srcOrd="0" destOrd="0" presId="urn:microsoft.com/office/officeart/2005/8/layout/orgChart1"/>
    <dgm:cxn modelId="{9B0AEA21-2E0B-41CE-92A3-0734B1D56A26}" type="presOf" srcId="{5C81EBB4-159E-4837-A65C-8028E55C0F57}" destId="{A31849AE-2FD1-4C51-9415-220001D335F9}" srcOrd="1" destOrd="0" presId="urn:microsoft.com/office/officeart/2005/8/layout/orgChart1"/>
    <dgm:cxn modelId="{5F506B69-5104-4083-B10D-958449F61E16}" type="presOf" srcId="{3633CFDC-5E78-4129-95CC-33AA729F4EC9}" destId="{F139391E-545B-4892-A783-4DB8C5987844}" srcOrd="0" destOrd="0" presId="urn:microsoft.com/office/officeart/2005/8/layout/orgChart1"/>
    <dgm:cxn modelId="{52510C56-908E-4191-99C3-F6E0CEA81DB8}" type="presOf" srcId="{018A9219-8F66-4AFC-A6A5-E5A6E1D92475}" destId="{C297C231-6ABA-460F-A1D1-915DCA90B104}" srcOrd="0" destOrd="0" presId="urn:microsoft.com/office/officeart/2005/8/layout/orgChart1"/>
    <dgm:cxn modelId="{61684185-1A54-493F-8429-A1C6FDF1AB58}" srcId="{5C81EBB4-159E-4837-A65C-8028E55C0F57}" destId="{CFA80DC6-1DE0-4EC8-A081-B3689D427877}" srcOrd="1" destOrd="0" parTransId="{018A9219-8F66-4AFC-A6A5-E5A6E1D92475}" sibTransId="{93CA15C4-F96E-432F-A011-78E0AC9BB6D8}"/>
    <dgm:cxn modelId="{B177D588-7C11-4072-B49A-9BDAF9FF6A16}" type="presOf" srcId="{5C81EBB4-159E-4837-A65C-8028E55C0F57}" destId="{F8603DBD-EF65-4EF9-8A4E-757DC10C028C}" srcOrd="0" destOrd="0" presId="urn:microsoft.com/office/officeart/2005/8/layout/orgChart1"/>
    <dgm:cxn modelId="{E86970A3-A80B-4CF9-9768-21525412959B}" srcId="{853EF79B-F6A9-4833-BE3C-BADAEA7332A9}" destId="{5C81EBB4-159E-4837-A65C-8028E55C0F57}" srcOrd="0" destOrd="0" parTransId="{79912367-4BE1-49CF-83C4-FFDF467EE915}" sibTransId="{4D2BBBE1-EFA2-4B6A-931D-842472A04D18}"/>
    <dgm:cxn modelId="{6E05C8A8-183D-40C1-9313-029CB54C1B0B}" srcId="{5C81EBB4-159E-4837-A65C-8028E55C0F57}" destId="{438B46E9-9F7A-4FF0-8573-A95B89CD2F13}" srcOrd="0" destOrd="0" parTransId="{82560772-99F5-4D3E-B896-F6696A46905E}" sibTransId="{F56F49BE-9C0F-4108-99DA-BCA799F3B8EA}"/>
    <dgm:cxn modelId="{D4CD04AF-7A67-4BF8-BB71-EBAC4EED3F79}" srcId="{5C81EBB4-159E-4837-A65C-8028E55C0F57}" destId="{3633CFDC-5E78-4129-95CC-33AA729F4EC9}" srcOrd="2" destOrd="0" parTransId="{F0B333F6-0B0A-482D-BC93-F0D0C336012F}" sibTransId="{84D73448-5521-4819-AC09-6FC9F90D09FD}"/>
    <dgm:cxn modelId="{472C6ABA-425E-450B-94A4-CC8573AF5E3C}" type="presOf" srcId="{3633CFDC-5E78-4129-95CC-33AA729F4EC9}" destId="{8A515AD2-198B-45FB-81C9-EFA9CEC3C81E}" srcOrd="1" destOrd="0" presId="urn:microsoft.com/office/officeart/2005/8/layout/orgChart1"/>
    <dgm:cxn modelId="{DD964CBF-6928-4B97-A6FD-19EE49D22EF2}" type="presOf" srcId="{82560772-99F5-4D3E-B896-F6696A46905E}" destId="{FC1CD93E-70C6-430D-A2C5-EAF9E244998E}" srcOrd="0" destOrd="0" presId="urn:microsoft.com/office/officeart/2005/8/layout/orgChart1"/>
    <dgm:cxn modelId="{078D7AC7-AF51-4463-81BC-B930A87E620F}" type="presOf" srcId="{438B46E9-9F7A-4FF0-8573-A95B89CD2F13}" destId="{C6D493DA-D46E-46C5-B5EE-6EAA62E00A9E}" srcOrd="1" destOrd="0" presId="urn:microsoft.com/office/officeart/2005/8/layout/orgChart1"/>
    <dgm:cxn modelId="{4F1ED2D7-8500-47A8-994B-733D3758C68B}" type="presOf" srcId="{CFA80DC6-1DE0-4EC8-A081-B3689D427877}" destId="{47031167-50EB-4D17-B041-8C4A28C82713}" srcOrd="1" destOrd="0" presId="urn:microsoft.com/office/officeart/2005/8/layout/orgChart1"/>
    <dgm:cxn modelId="{FF44B1EF-0998-4186-86BD-A92B4B043B2E}" type="presOf" srcId="{F0B333F6-0B0A-482D-BC93-F0D0C336012F}" destId="{0217EB6D-3D82-4BB4-AF38-5FE427A1CCE6}" srcOrd="0" destOrd="0" presId="urn:microsoft.com/office/officeart/2005/8/layout/orgChart1"/>
    <dgm:cxn modelId="{7767BCF5-25BF-48DB-9471-276A2F7E30B0}" type="presOf" srcId="{CFA80DC6-1DE0-4EC8-A081-B3689D427877}" destId="{A652E60E-42DA-43BC-A6E3-D484A14C3A8E}" srcOrd="0" destOrd="0" presId="urn:microsoft.com/office/officeart/2005/8/layout/orgChart1"/>
    <dgm:cxn modelId="{FF44FCFD-7432-438D-8909-58E4C1ECF23E}" type="presOf" srcId="{438B46E9-9F7A-4FF0-8573-A95B89CD2F13}" destId="{CDB0696F-94F1-41FA-9D9E-793A00E1339B}" srcOrd="0" destOrd="0" presId="urn:microsoft.com/office/officeart/2005/8/layout/orgChart1"/>
    <dgm:cxn modelId="{BABB1D23-412A-4060-B307-0C8BAD57BA1D}" type="presParOf" srcId="{FE9E804D-A4C6-4047-80F1-436ECB638B4C}" destId="{C0BA1A05-39BB-4FD8-9B07-FA48953139E2}" srcOrd="0" destOrd="0" presId="urn:microsoft.com/office/officeart/2005/8/layout/orgChart1"/>
    <dgm:cxn modelId="{6BF90FD5-9245-48C0-B6E9-B324B8A1069F}" type="presParOf" srcId="{C0BA1A05-39BB-4FD8-9B07-FA48953139E2}" destId="{810199E2-5B76-4185-BCAC-6CB10AA31307}" srcOrd="0" destOrd="0" presId="urn:microsoft.com/office/officeart/2005/8/layout/orgChart1"/>
    <dgm:cxn modelId="{CB23C114-EA03-4E49-A23C-4CC9447B4816}" type="presParOf" srcId="{810199E2-5B76-4185-BCAC-6CB10AA31307}" destId="{F8603DBD-EF65-4EF9-8A4E-757DC10C028C}" srcOrd="0" destOrd="0" presId="urn:microsoft.com/office/officeart/2005/8/layout/orgChart1"/>
    <dgm:cxn modelId="{47254105-D57E-461D-BD26-1CD7FFB13278}" type="presParOf" srcId="{810199E2-5B76-4185-BCAC-6CB10AA31307}" destId="{A31849AE-2FD1-4C51-9415-220001D335F9}" srcOrd="1" destOrd="0" presId="urn:microsoft.com/office/officeart/2005/8/layout/orgChart1"/>
    <dgm:cxn modelId="{4C0F5CF5-B13C-4D62-8A4D-61022A125BE0}" type="presParOf" srcId="{C0BA1A05-39BB-4FD8-9B07-FA48953139E2}" destId="{FC643997-0081-498B-8C03-8459002D6401}" srcOrd="1" destOrd="0" presId="urn:microsoft.com/office/officeart/2005/8/layout/orgChart1"/>
    <dgm:cxn modelId="{16D79EB5-984D-448F-9DA5-1B744ADE86F1}" type="presParOf" srcId="{FC643997-0081-498B-8C03-8459002D6401}" destId="{FC1CD93E-70C6-430D-A2C5-EAF9E244998E}" srcOrd="0" destOrd="0" presId="urn:microsoft.com/office/officeart/2005/8/layout/orgChart1"/>
    <dgm:cxn modelId="{AF5DB8DE-25AE-42F2-99AE-4ECDCAF48270}" type="presParOf" srcId="{FC643997-0081-498B-8C03-8459002D6401}" destId="{9B265224-5866-4FCE-8B5B-9292173C4727}" srcOrd="1" destOrd="0" presId="urn:microsoft.com/office/officeart/2005/8/layout/orgChart1"/>
    <dgm:cxn modelId="{92FF76BE-3B50-4EB2-8591-0754B86FA668}" type="presParOf" srcId="{9B265224-5866-4FCE-8B5B-9292173C4727}" destId="{D9B430CF-8707-4E3B-A01A-A5B306C83121}" srcOrd="0" destOrd="0" presId="urn:microsoft.com/office/officeart/2005/8/layout/orgChart1"/>
    <dgm:cxn modelId="{49C6C162-C57A-4B49-BE5E-8B17519303E4}" type="presParOf" srcId="{D9B430CF-8707-4E3B-A01A-A5B306C83121}" destId="{CDB0696F-94F1-41FA-9D9E-793A00E1339B}" srcOrd="0" destOrd="0" presId="urn:microsoft.com/office/officeart/2005/8/layout/orgChart1"/>
    <dgm:cxn modelId="{BCFB8109-9F34-4410-824D-4E32543A9688}" type="presParOf" srcId="{D9B430CF-8707-4E3B-A01A-A5B306C83121}" destId="{C6D493DA-D46E-46C5-B5EE-6EAA62E00A9E}" srcOrd="1" destOrd="0" presId="urn:microsoft.com/office/officeart/2005/8/layout/orgChart1"/>
    <dgm:cxn modelId="{A8C1513C-2A34-4423-AB4C-25217C0C9C69}" type="presParOf" srcId="{9B265224-5866-4FCE-8B5B-9292173C4727}" destId="{8A0D29BB-733D-4C20-B5F8-D8712BF2B37A}" srcOrd="1" destOrd="0" presId="urn:microsoft.com/office/officeart/2005/8/layout/orgChart1"/>
    <dgm:cxn modelId="{38A3A3C5-E005-46A1-B723-D9D2B4D772BF}" type="presParOf" srcId="{9B265224-5866-4FCE-8B5B-9292173C4727}" destId="{9AD3F22B-04E3-4891-BF39-50B68445E9A6}" srcOrd="2" destOrd="0" presId="urn:microsoft.com/office/officeart/2005/8/layout/orgChart1"/>
    <dgm:cxn modelId="{2A25592B-E65B-4986-AF69-193F1A762DFA}" type="presParOf" srcId="{FC643997-0081-498B-8C03-8459002D6401}" destId="{C297C231-6ABA-460F-A1D1-915DCA90B104}" srcOrd="2" destOrd="0" presId="urn:microsoft.com/office/officeart/2005/8/layout/orgChart1"/>
    <dgm:cxn modelId="{CFDCF6E8-963A-4461-BB74-CF86095B8433}" type="presParOf" srcId="{FC643997-0081-498B-8C03-8459002D6401}" destId="{A29269F2-15D2-4884-8648-0EADC5FAF97D}" srcOrd="3" destOrd="0" presId="urn:microsoft.com/office/officeart/2005/8/layout/orgChart1"/>
    <dgm:cxn modelId="{5029DEEA-F8A1-4931-828E-F7DA821FD59F}" type="presParOf" srcId="{A29269F2-15D2-4884-8648-0EADC5FAF97D}" destId="{E066462B-A2EB-43CE-942A-296A4F175A83}" srcOrd="0" destOrd="0" presId="urn:microsoft.com/office/officeart/2005/8/layout/orgChart1"/>
    <dgm:cxn modelId="{18496FA8-9DC7-4A03-A16E-298C3D69CC66}" type="presParOf" srcId="{E066462B-A2EB-43CE-942A-296A4F175A83}" destId="{A652E60E-42DA-43BC-A6E3-D484A14C3A8E}" srcOrd="0" destOrd="0" presId="urn:microsoft.com/office/officeart/2005/8/layout/orgChart1"/>
    <dgm:cxn modelId="{EF17CB67-5793-44D3-8696-430178EBDC9E}" type="presParOf" srcId="{E066462B-A2EB-43CE-942A-296A4F175A83}" destId="{47031167-50EB-4D17-B041-8C4A28C82713}" srcOrd="1" destOrd="0" presId="urn:microsoft.com/office/officeart/2005/8/layout/orgChart1"/>
    <dgm:cxn modelId="{11C16082-837D-4598-8F8A-A3AA4B6DAD38}" type="presParOf" srcId="{A29269F2-15D2-4884-8648-0EADC5FAF97D}" destId="{0C6D32B3-3B50-4548-A81A-79DA66F5DBF7}" srcOrd="1" destOrd="0" presId="urn:microsoft.com/office/officeart/2005/8/layout/orgChart1"/>
    <dgm:cxn modelId="{BD577BBB-6C27-4457-BF32-00135741ED00}" type="presParOf" srcId="{A29269F2-15D2-4884-8648-0EADC5FAF97D}" destId="{1BFB681B-6069-4DB5-A66A-1E3CC7F18B36}" srcOrd="2" destOrd="0" presId="urn:microsoft.com/office/officeart/2005/8/layout/orgChart1"/>
    <dgm:cxn modelId="{AEA12335-AA32-43CD-8B9F-A19AC6FEC8BA}" type="presParOf" srcId="{FC643997-0081-498B-8C03-8459002D6401}" destId="{0217EB6D-3D82-4BB4-AF38-5FE427A1CCE6}" srcOrd="4" destOrd="0" presId="urn:microsoft.com/office/officeart/2005/8/layout/orgChart1"/>
    <dgm:cxn modelId="{F731739B-83DE-4A80-B5C8-21FB2DC466D0}" type="presParOf" srcId="{FC643997-0081-498B-8C03-8459002D6401}" destId="{A9F16E30-4FA2-4F6E-94B2-2619056B336B}" srcOrd="5" destOrd="0" presId="urn:microsoft.com/office/officeart/2005/8/layout/orgChart1"/>
    <dgm:cxn modelId="{C31526E4-AAE0-47C6-80C6-61740F0505C3}" type="presParOf" srcId="{A9F16E30-4FA2-4F6E-94B2-2619056B336B}" destId="{8B879ECD-EE9A-4F25-9B90-6EA65F9666DC}" srcOrd="0" destOrd="0" presId="urn:microsoft.com/office/officeart/2005/8/layout/orgChart1"/>
    <dgm:cxn modelId="{0B460C0D-1C9A-49D1-8F40-561141591FBF}" type="presParOf" srcId="{8B879ECD-EE9A-4F25-9B90-6EA65F9666DC}" destId="{F139391E-545B-4892-A783-4DB8C5987844}" srcOrd="0" destOrd="0" presId="urn:microsoft.com/office/officeart/2005/8/layout/orgChart1"/>
    <dgm:cxn modelId="{EED90798-4E9A-43EC-A007-E6705E611A54}" type="presParOf" srcId="{8B879ECD-EE9A-4F25-9B90-6EA65F9666DC}" destId="{8A515AD2-198B-45FB-81C9-EFA9CEC3C81E}" srcOrd="1" destOrd="0" presId="urn:microsoft.com/office/officeart/2005/8/layout/orgChart1"/>
    <dgm:cxn modelId="{5DF42A3C-BB4B-4DAE-87B3-0B2D9D44E64F}" type="presParOf" srcId="{A9F16E30-4FA2-4F6E-94B2-2619056B336B}" destId="{9DD62EAF-11C9-4A98-BA08-81059BA2FC51}" srcOrd="1" destOrd="0" presId="urn:microsoft.com/office/officeart/2005/8/layout/orgChart1"/>
    <dgm:cxn modelId="{49951939-1BC6-4B69-838E-2BE7CCC0D4D5}" type="presParOf" srcId="{A9F16E30-4FA2-4F6E-94B2-2619056B336B}" destId="{02C3C834-BF9B-42AC-9C7C-E6F3CCE45E4C}" srcOrd="2" destOrd="0" presId="urn:microsoft.com/office/officeart/2005/8/layout/orgChart1"/>
    <dgm:cxn modelId="{6787FB60-0E46-4563-9A1A-651ED5A4F843}" type="presParOf" srcId="{C0BA1A05-39BB-4FD8-9B07-FA48953139E2}" destId="{44851F97-6A48-4B40-AFEB-29194B3A849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F0F78180-C1C1-4C93-88A4-FF946DCDF920}"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ru-RU"/>
        </a:p>
      </dgm:t>
    </dgm:pt>
    <dgm:pt modelId="{FFD6DF45-100F-4E82-A0DB-8F5787C40B4E}">
      <dgm:prSet phldrT="[Текст]" custT="1"/>
      <dgm:spPr/>
      <dgm:t>
        <a:bodyPr/>
        <a:lstStyle/>
        <a:p>
          <a:pPr algn="just"/>
          <a:r>
            <a:rPr lang="en-US" sz="2000" dirty="0" err="1">
              <a:latin typeface="Times New Roman" panose="02020603050405020304" pitchFamily="18" charset="0"/>
              <a:cs typeface="Times New Roman" panose="02020603050405020304" pitchFamily="18" charset="0"/>
            </a:rPr>
            <a:t>tanlangan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mavzu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bo'yicha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yuqori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nazariy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bilim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darajasini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ulardan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amaliy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foydalanish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qobiliyatini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namoyish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etish</a:t>
          </a:r>
          <a:endParaRPr lang="ru-RU" sz="2000" dirty="0">
            <a:latin typeface="Times New Roman" panose="02020603050405020304" pitchFamily="18" charset="0"/>
            <a:cs typeface="Times New Roman" panose="02020603050405020304" pitchFamily="18" charset="0"/>
          </a:endParaRPr>
        </a:p>
      </dgm:t>
    </dgm:pt>
    <dgm:pt modelId="{4ECBE45F-ACA0-4466-900A-9248AFDBA295}" type="parTrans" cxnId="{735189E4-5BA1-43A0-AC0F-73AC237EA586}">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8E4CC83D-393B-4063-9DFF-741EACC8172D}" type="sibTrans" cxnId="{735189E4-5BA1-43A0-AC0F-73AC237EA586}">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15A22B6E-8A2D-4911-9AD5-DAF945245CA8}">
      <dgm:prSet phldrT="[Текст]" custT="1"/>
      <dgm:spPr/>
      <dgm:t>
        <a:bodyPr/>
        <a:lstStyle/>
        <a:p>
          <a:pPr algn="just"/>
          <a:r>
            <a:rPr lang="en-US" sz="2000" dirty="0" err="1">
              <a:latin typeface="Times New Roman" panose="02020603050405020304" pitchFamily="18" charset="0"/>
              <a:cs typeface="Times New Roman" panose="02020603050405020304" pitchFamily="18" charset="0"/>
            </a:rPr>
            <a:t>mavzuning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dolzarbligini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uning</a:t>
          </a:r>
          <a:r>
            <a:rPr lang="en-US" sz="2000" dirty="0">
              <a:latin typeface="Times New Roman" panose="02020603050405020304" pitchFamily="18" charset="0"/>
              <a:cs typeface="Times New Roman" panose="02020603050405020304" pitchFamily="18" charset="0"/>
            </a:rPr>
            <a:t> fanning </a:t>
          </a:r>
          <a:r>
            <a:rPr lang="en-US" sz="2000" dirty="0" err="1">
              <a:latin typeface="Times New Roman" panose="02020603050405020304" pitchFamily="18" charset="0"/>
              <a:cs typeface="Times New Roman" panose="02020603050405020304" pitchFamily="18" charset="0"/>
            </a:rPr>
            <a:t>ushbu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bosqichidagi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rivojlanishi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ishlab</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chiqarish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tarmoqlarida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amaliy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qo'llanilishi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bilan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bog'liqligini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asoslash</a:t>
          </a:r>
          <a:endParaRPr lang="ru-RU" sz="2000" dirty="0">
            <a:latin typeface="Times New Roman" panose="02020603050405020304" pitchFamily="18" charset="0"/>
            <a:cs typeface="Times New Roman" panose="02020603050405020304" pitchFamily="18" charset="0"/>
          </a:endParaRPr>
        </a:p>
      </dgm:t>
    </dgm:pt>
    <dgm:pt modelId="{09D9EB9E-0CDE-4825-909C-7DEB7D53E333}" type="parTrans" cxnId="{44A0ABDE-E8EF-42AA-8D9F-32B7A99B8C22}">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DACA0D6E-32F4-4962-81AC-09D0F8A7937D}" type="sibTrans" cxnId="{44A0ABDE-E8EF-42AA-8D9F-32B7A99B8C22}">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47C3765D-E291-4EF9-B13D-D5F06AA9123E}">
      <dgm:prSet phldrT="[Текст]" custT="1"/>
      <dgm:spPr/>
      <dgm:t>
        <a:bodyPr/>
        <a:lstStyle/>
        <a:p>
          <a:pPr algn="just"/>
          <a:r>
            <a:rPr lang="en-US" sz="2000" dirty="0" err="1">
              <a:latin typeface="Times New Roman" panose="02020603050405020304" pitchFamily="18" charset="0"/>
              <a:cs typeface="Times New Roman" panose="02020603050405020304" pitchFamily="18" charset="0"/>
            </a:rPr>
            <a:t>mavzu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bo'yicha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monografiyalar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davriy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nashrlarni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tanqidiy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tahlil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tashkilotlar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korxonalar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tashkilotlarning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hujjatlaridan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foydalanish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ishlab</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chiqarish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samaradorligini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oshirishga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qaratilgan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xulosalar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tavsiyalar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qobiliyati</a:t>
          </a:r>
          <a:endParaRPr lang="ru-RU" sz="2000" dirty="0">
            <a:latin typeface="Times New Roman" panose="02020603050405020304" pitchFamily="18" charset="0"/>
            <a:cs typeface="Times New Roman" panose="02020603050405020304" pitchFamily="18" charset="0"/>
          </a:endParaRPr>
        </a:p>
      </dgm:t>
    </dgm:pt>
    <dgm:pt modelId="{144D319B-8385-4FE7-85C4-34E2CD37B64B}" type="parTrans" cxnId="{F9F39DC6-5B30-4B29-9C14-A89F429FE516}">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9C9AF22E-F129-4A3E-A54C-F00F2C173616}" type="sibTrans" cxnId="{F9F39DC6-5B30-4B29-9C14-A89F429FE516}">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B54A1BC5-2F9C-4B5D-99B1-18636F2548D9}">
      <dgm:prSet phldrT="[Текст]" custT="1"/>
      <dgm:spPr/>
      <dgm:t>
        <a:bodyPr/>
        <a:lstStyle/>
        <a:p>
          <a:pPr algn="just"/>
          <a:r>
            <a:rPr lang="en-US" sz="2000" dirty="0" err="1">
              <a:latin typeface="Times New Roman" panose="02020603050405020304" pitchFamily="18" charset="0"/>
              <a:cs typeface="Times New Roman" panose="02020603050405020304" pitchFamily="18" charset="0"/>
            </a:rPr>
            <a:t>muammoni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o'rganish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tarixini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tavsiflash</a:t>
          </a:r>
          <a:endParaRPr lang="ru-RU" sz="2000" dirty="0">
            <a:latin typeface="Times New Roman" panose="02020603050405020304" pitchFamily="18" charset="0"/>
            <a:cs typeface="Times New Roman" panose="02020603050405020304" pitchFamily="18" charset="0"/>
          </a:endParaRPr>
        </a:p>
      </dgm:t>
    </dgm:pt>
    <dgm:pt modelId="{E8E683D8-5B7E-43A7-9CE0-DC9C6CFCFD16}" type="parTrans" cxnId="{E384AED7-B58F-40C8-A520-93BA5F81E6F6}">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35ACDC18-ECBD-4AC8-B3B5-5A1E86F3864B}" type="sibTrans" cxnId="{E384AED7-B58F-40C8-A520-93BA5F81E6F6}">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191052F1-28AE-4870-B020-05133581AD3D}">
      <dgm:prSet phldrT="[Текст]" custT="1"/>
      <dgm:spPr/>
      <dgm:t>
        <a:bodyPr/>
        <a:lstStyle/>
        <a:p>
          <a:pPr algn="just"/>
          <a:r>
            <a:rPr lang="en-US" sz="2000" dirty="0" err="1">
              <a:latin typeface="Times New Roman" panose="02020603050405020304" pitchFamily="18" charset="0"/>
              <a:cs typeface="Times New Roman" panose="02020603050405020304" pitchFamily="18" charset="0"/>
            </a:rPr>
            <a:t>eksperimentlar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o'tkazish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natijalarni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tahlil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kompyuter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texnologiyalaridan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foydalanish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qobiliyati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ko'nikmalarini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namoyish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etish</a:t>
          </a:r>
          <a:endParaRPr lang="ru-RU" sz="2000" dirty="0">
            <a:latin typeface="Times New Roman" panose="02020603050405020304" pitchFamily="18" charset="0"/>
            <a:cs typeface="Times New Roman" panose="02020603050405020304" pitchFamily="18" charset="0"/>
          </a:endParaRPr>
        </a:p>
      </dgm:t>
    </dgm:pt>
    <dgm:pt modelId="{BAA874D5-B4A3-450C-8B74-424500AD27DF}" type="parTrans" cxnId="{77A31540-BA1F-427C-8B55-AC318D1DEFEE}">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E2ED02DD-956A-4E93-AE93-2E76D631A36C}" type="sibTrans" cxnId="{77A31540-BA1F-427C-8B55-AC318D1DEFEE}">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0B6ACBC7-768F-469F-BC1B-09BA12FAC040}">
      <dgm:prSet phldrT="[Текст]" custT="1"/>
      <dgm:spPr/>
      <dgm:t>
        <a:bodyPr/>
        <a:lstStyle/>
        <a:p>
          <a:pPr algn="just"/>
          <a:r>
            <a:rPr lang="en-US" sz="2000" dirty="0" err="1">
              <a:latin typeface="Times New Roman" panose="02020603050405020304" pitchFamily="18" charset="0"/>
              <a:cs typeface="Times New Roman" panose="02020603050405020304" pitchFamily="18" charset="0"/>
            </a:rPr>
            <a:t>natijalarni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tahlil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olish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iqtisodiy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ijtimoiy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samaradorligini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baholash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natijalarni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amaliy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foydalanish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uchun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asoslash</a:t>
          </a:r>
          <a:endParaRPr lang="ru-RU" sz="2000" dirty="0">
            <a:latin typeface="Times New Roman" panose="02020603050405020304" pitchFamily="18" charset="0"/>
            <a:cs typeface="Times New Roman" panose="02020603050405020304" pitchFamily="18" charset="0"/>
          </a:endParaRPr>
        </a:p>
      </dgm:t>
    </dgm:pt>
    <dgm:pt modelId="{D47537F6-D358-4CCF-B0FF-9E025278794F}" type="parTrans" cxnId="{C5380106-548F-428B-8728-4CC5CD4DDB1B}">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FE35220D-7D59-40B1-A671-2DBA4CE7CA72}" type="sibTrans" cxnId="{C5380106-548F-428B-8728-4CC5CD4DDB1B}">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2D5F5F83-3864-4D3F-8F12-DB2DE8FD9C15}" type="pres">
      <dgm:prSet presAssocID="{F0F78180-C1C1-4C93-88A4-FF946DCDF920}" presName="linear" presStyleCnt="0">
        <dgm:presLayoutVars>
          <dgm:animLvl val="lvl"/>
          <dgm:resizeHandles val="exact"/>
        </dgm:presLayoutVars>
      </dgm:prSet>
      <dgm:spPr/>
    </dgm:pt>
    <dgm:pt modelId="{1E30A121-8F53-4AAA-987F-1A3F052400D7}" type="pres">
      <dgm:prSet presAssocID="{FFD6DF45-100F-4E82-A0DB-8F5787C40B4E}" presName="parentText" presStyleLbl="node1" presStyleIdx="0" presStyleCnt="6">
        <dgm:presLayoutVars>
          <dgm:chMax val="0"/>
          <dgm:bulletEnabled val="1"/>
        </dgm:presLayoutVars>
      </dgm:prSet>
      <dgm:spPr/>
    </dgm:pt>
    <dgm:pt modelId="{98F0ED80-00FA-4CF9-A909-3D19E0E4BEA8}" type="pres">
      <dgm:prSet presAssocID="{8E4CC83D-393B-4063-9DFF-741EACC8172D}" presName="spacer" presStyleCnt="0"/>
      <dgm:spPr/>
    </dgm:pt>
    <dgm:pt modelId="{0AE59CF8-6CC2-409E-92BF-9F861EE34FBB}" type="pres">
      <dgm:prSet presAssocID="{15A22B6E-8A2D-4911-9AD5-DAF945245CA8}" presName="parentText" presStyleLbl="node1" presStyleIdx="1" presStyleCnt="6">
        <dgm:presLayoutVars>
          <dgm:chMax val="0"/>
          <dgm:bulletEnabled val="1"/>
        </dgm:presLayoutVars>
      </dgm:prSet>
      <dgm:spPr/>
    </dgm:pt>
    <dgm:pt modelId="{EEE0FAE6-13D0-48D1-BEC0-F798F389DC63}" type="pres">
      <dgm:prSet presAssocID="{DACA0D6E-32F4-4962-81AC-09D0F8A7937D}" presName="spacer" presStyleCnt="0"/>
      <dgm:spPr/>
    </dgm:pt>
    <dgm:pt modelId="{28357584-36AD-4085-8FBA-12B90A0E33DF}" type="pres">
      <dgm:prSet presAssocID="{47C3765D-E291-4EF9-B13D-D5F06AA9123E}" presName="parentText" presStyleLbl="node1" presStyleIdx="2" presStyleCnt="6">
        <dgm:presLayoutVars>
          <dgm:chMax val="0"/>
          <dgm:bulletEnabled val="1"/>
        </dgm:presLayoutVars>
      </dgm:prSet>
      <dgm:spPr/>
    </dgm:pt>
    <dgm:pt modelId="{39E60FAD-567A-4FBE-9658-45CAB40AB556}" type="pres">
      <dgm:prSet presAssocID="{9C9AF22E-F129-4A3E-A54C-F00F2C173616}" presName="spacer" presStyleCnt="0"/>
      <dgm:spPr/>
    </dgm:pt>
    <dgm:pt modelId="{707B0425-0321-4733-8228-8F539DDF5D6E}" type="pres">
      <dgm:prSet presAssocID="{B54A1BC5-2F9C-4B5D-99B1-18636F2548D9}" presName="parentText" presStyleLbl="node1" presStyleIdx="3" presStyleCnt="6">
        <dgm:presLayoutVars>
          <dgm:chMax val="0"/>
          <dgm:bulletEnabled val="1"/>
        </dgm:presLayoutVars>
      </dgm:prSet>
      <dgm:spPr/>
    </dgm:pt>
    <dgm:pt modelId="{38F04848-00CD-4A6A-860C-608DA1D5B775}" type="pres">
      <dgm:prSet presAssocID="{35ACDC18-ECBD-4AC8-B3B5-5A1E86F3864B}" presName="spacer" presStyleCnt="0"/>
      <dgm:spPr/>
    </dgm:pt>
    <dgm:pt modelId="{10CB19E6-B97B-40ED-B965-2209AF1539A1}" type="pres">
      <dgm:prSet presAssocID="{191052F1-28AE-4870-B020-05133581AD3D}" presName="parentText" presStyleLbl="node1" presStyleIdx="4" presStyleCnt="6">
        <dgm:presLayoutVars>
          <dgm:chMax val="0"/>
          <dgm:bulletEnabled val="1"/>
        </dgm:presLayoutVars>
      </dgm:prSet>
      <dgm:spPr/>
    </dgm:pt>
    <dgm:pt modelId="{83C8B81B-7AD7-48CF-A912-0E23E4E08C99}" type="pres">
      <dgm:prSet presAssocID="{E2ED02DD-956A-4E93-AE93-2E76D631A36C}" presName="spacer" presStyleCnt="0"/>
      <dgm:spPr/>
    </dgm:pt>
    <dgm:pt modelId="{9F71A3ED-3A89-41F3-9D20-525E31040C18}" type="pres">
      <dgm:prSet presAssocID="{0B6ACBC7-768F-469F-BC1B-09BA12FAC040}" presName="parentText" presStyleLbl="node1" presStyleIdx="5" presStyleCnt="6">
        <dgm:presLayoutVars>
          <dgm:chMax val="0"/>
          <dgm:bulletEnabled val="1"/>
        </dgm:presLayoutVars>
      </dgm:prSet>
      <dgm:spPr/>
    </dgm:pt>
  </dgm:ptLst>
  <dgm:cxnLst>
    <dgm:cxn modelId="{C5380106-548F-428B-8728-4CC5CD4DDB1B}" srcId="{F0F78180-C1C1-4C93-88A4-FF946DCDF920}" destId="{0B6ACBC7-768F-469F-BC1B-09BA12FAC040}" srcOrd="5" destOrd="0" parTransId="{D47537F6-D358-4CCF-B0FF-9E025278794F}" sibTransId="{FE35220D-7D59-40B1-A671-2DBA4CE7CA72}"/>
    <dgm:cxn modelId="{0F5F0D11-9CFD-449A-B884-753ACC05CA1F}" type="presOf" srcId="{191052F1-28AE-4870-B020-05133581AD3D}" destId="{10CB19E6-B97B-40ED-B965-2209AF1539A1}" srcOrd="0" destOrd="0" presId="urn:microsoft.com/office/officeart/2005/8/layout/vList2"/>
    <dgm:cxn modelId="{D9A6C934-5F85-485A-8DBB-ED158D29B572}" type="presOf" srcId="{FFD6DF45-100F-4E82-A0DB-8F5787C40B4E}" destId="{1E30A121-8F53-4AAA-987F-1A3F052400D7}" srcOrd="0" destOrd="0" presId="urn:microsoft.com/office/officeart/2005/8/layout/vList2"/>
    <dgm:cxn modelId="{77A31540-BA1F-427C-8B55-AC318D1DEFEE}" srcId="{F0F78180-C1C1-4C93-88A4-FF946DCDF920}" destId="{191052F1-28AE-4870-B020-05133581AD3D}" srcOrd="4" destOrd="0" parTransId="{BAA874D5-B4A3-450C-8B74-424500AD27DF}" sibTransId="{E2ED02DD-956A-4E93-AE93-2E76D631A36C}"/>
    <dgm:cxn modelId="{A29B8147-287C-4393-A63F-A5289DA7EE4F}" type="presOf" srcId="{47C3765D-E291-4EF9-B13D-D5F06AA9123E}" destId="{28357584-36AD-4085-8FBA-12B90A0E33DF}" srcOrd="0" destOrd="0" presId="urn:microsoft.com/office/officeart/2005/8/layout/vList2"/>
    <dgm:cxn modelId="{C0E45451-7E8D-48B1-AD29-DFDDE1427259}" type="presOf" srcId="{B54A1BC5-2F9C-4B5D-99B1-18636F2548D9}" destId="{707B0425-0321-4733-8228-8F539DDF5D6E}" srcOrd="0" destOrd="0" presId="urn:microsoft.com/office/officeart/2005/8/layout/vList2"/>
    <dgm:cxn modelId="{58A91A80-C809-4D0A-AA13-38A281782B1D}" type="presOf" srcId="{0B6ACBC7-768F-469F-BC1B-09BA12FAC040}" destId="{9F71A3ED-3A89-41F3-9D20-525E31040C18}" srcOrd="0" destOrd="0" presId="urn:microsoft.com/office/officeart/2005/8/layout/vList2"/>
    <dgm:cxn modelId="{9A8F3EB2-208F-4B12-AA00-270EE0346350}" type="presOf" srcId="{F0F78180-C1C1-4C93-88A4-FF946DCDF920}" destId="{2D5F5F83-3864-4D3F-8F12-DB2DE8FD9C15}" srcOrd="0" destOrd="0" presId="urn:microsoft.com/office/officeart/2005/8/layout/vList2"/>
    <dgm:cxn modelId="{02FC6BB7-03FF-44A2-892C-074D04C33F0F}" type="presOf" srcId="{15A22B6E-8A2D-4911-9AD5-DAF945245CA8}" destId="{0AE59CF8-6CC2-409E-92BF-9F861EE34FBB}" srcOrd="0" destOrd="0" presId="urn:microsoft.com/office/officeart/2005/8/layout/vList2"/>
    <dgm:cxn modelId="{F9F39DC6-5B30-4B29-9C14-A89F429FE516}" srcId="{F0F78180-C1C1-4C93-88A4-FF946DCDF920}" destId="{47C3765D-E291-4EF9-B13D-D5F06AA9123E}" srcOrd="2" destOrd="0" parTransId="{144D319B-8385-4FE7-85C4-34E2CD37B64B}" sibTransId="{9C9AF22E-F129-4A3E-A54C-F00F2C173616}"/>
    <dgm:cxn modelId="{E384AED7-B58F-40C8-A520-93BA5F81E6F6}" srcId="{F0F78180-C1C1-4C93-88A4-FF946DCDF920}" destId="{B54A1BC5-2F9C-4B5D-99B1-18636F2548D9}" srcOrd="3" destOrd="0" parTransId="{E8E683D8-5B7E-43A7-9CE0-DC9C6CFCFD16}" sibTransId="{35ACDC18-ECBD-4AC8-B3B5-5A1E86F3864B}"/>
    <dgm:cxn modelId="{44A0ABDE-E8EF-42AA-8D9F-32B7A99B8C22}" srcId="{F0F78180-C1C1-4C93-88A4-FF946DCDF920}" destId="{15A22B6E-8A2D-4911-9AD5-DAF945245CA8}" srcOrd="1" destOrd="0" parTransId="{09D9EB9E-0CDE-4825-909C-7DEB7D53E333}" sibTransId="{DACA0D6E-32F4-4962-81AC-09D0F8A7937D}"/>
    <dgm:cxn modelId="{735189E4-5BA1-43A0-AC0F-73AC237EA586}" srcId="{F0F78180-C1C1-4C93-88A4-FF946DCDF920}" destId="{FFD6DF45-100F-4E82-A0DB-8F5787C40B4E}" srcOrd="0" destOrd="0" parTransId="{4ECBE45F-ACA0-4466-900A-9248AFDBA295}" sibTransId="{8E4CC83D-393B-4063-9DFF-741EACC8172D}"/>
    <dgm:cxn modelId="{4BBC3034-9F51-4421-BCC2-4E7340EB0563}" type="presParOf" srcId="{2D5F5F83-3864-4D3F-8F12-DB2DE8FD9C15}" destId="{1E30A121-8F53-4AAA-987F-1A3F052400D7}" srcOrd="0" destOrd="0" presId="urn:microsoft.com/office/officeart/2005/8/layout/vList2"/>
    <dgm:cxn modelId="{A21947F3-DE27-45B2-990C-ADBF8C6FCE18}" type="presParOf" srcId="{2D5F5F83-3864-4D3F-8F12-DB2DE8FD9C15}" destId="{98F0ED80-00FA-4CF9-A909-3D19E0E4BEA8}" srcOrd="1" destOrd="0" presId="urn:microsoft.com/office/officeart/2005/8/layout/vList2"/>
    <dgm:cxn modelId="{6640CF8A-6D4A-4990-A602-AAE8AEC36C04}" type="presParOf" srcId="{2D5F5F83-3864-4D3F-8F12-DB2DE8FD9C15}" destId="{0AE59CF8-6CC2-409E-92BF-9F861EE34FBB}" srcOrd="2" destOrd="0" presId="urn:microsoft.com/office/officeart/2005/8/layout/vList2"/>
    <dgm:cxn modelId="{1136C253-FDFA-49C2-96E8-CF6F9242D259}" type="presParOf" srcId="{2D5F5F83-3864-4D3F-8F12-DB2DE8FD9C15}" destId="{EEE0FAE6-13D0-48D1-BEC0-F798F389DC63}" srcOrd="3" destOrd="0" presId="urn:microsoft.com/office/officeart/2005/8/layout/vList2"/>
    <dgm:cxn modelId="{787DD269-1CF2-4221-AD09-F3555FBA55B7}" type="presParOf" srcId="{2D5F5F83-3864-4D3F-8F12-DB2DE8FD9C15}" destId="{28357584-36AD-4085-8FBA-12B90A0E33DF}" srcOrd="4" destOrd="0" presId="urn:microsoft.com/office/officeart/2005/8/layout/vList2"/>
    <dgm:cxn modelId="{E23806E9-FD31-4B35-855B-6CAB62A31F75}" type="presParOf" srcId="{2D5F5F83-3864-4D3F-8F12-DB2DE8FD9C15}" destId="{39E60FAD-567A-4FBE-9658-45CAB40AB556}" srcOrd="5" destOrd="0" presId="urn:microsoft.com/office/officeart/2005/8/layout/vList2"/>
    <dgm:cxn modelId="{E7B70A1E-B5CB-4AA2-9E4C-E7367BC56740}" type="presParOf" srcId="{2D5F5F83-3864-4D3F-8F12-DB2DE8FD9C15}" destId="{707B0425-0321-4733-8228-8F539DDF5D6E}" srcOrd="6" destOrd="0" presId="urn:microsoft.com/office/officeart/2005/8/layout/vList2"/>
    <dgm:cxn modelId="{0760B8F0-39B2-4617-A139-A58B3841BB67}" type="presParOf" srcId="{2D5F5F83-3864-4D3F-8F12-DB2DE8FD9C15}" destId="{38F04848-00CD-4A6A-860C-608DA1D5B775}" srcOrd="7" destOrd="0" presId="urn:microsoft.com/office/officeart/2005/8/layout/vList2"/>
    <dgm:cxn modelId="{822A7791-777E-4F54-8D02-D6D2008F28FC}" type="presParOf" srcId="{2D5F5F83-3864-4D3F-8F12-DB2DE8FD9C15}" destId="{10CB19E6-B97B-40ED-B965-2209AF1539A1}" srcOrd="8" destOrd="0" presId="urn:microsoft.com/office/officeart/2005/8/layout/vList2"/>
    <dgm:cxn modelId="{883CC7D9-BD2B-45EE-99C4-E5A897448392}" type="presParOf" srcId="{2D5F5F83-3864-4D3F-8F12-DB2DE8FD9C15}" destId="{83C8B81B-7AD7-48CF-A912-0E23E4E08C99}" srcOrd="9" destOrd="0" presId="urn:microsoft.com/office/officeart/2005/8/layout/vList2"/>
    <dgm:cxn modelId="{C2569D17-BA76-4BB4-9680-3C10E3B03E09}" type="presParOf" srcId="{2D5F5F83-3864-4D3F-8F12-DB2DE8FD9C15}" destId="{9F71A3ED-3A89-41F3-9D20-525E31040C1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597CEED9-4A12-4FE5-8927-3CDE8A66A77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327BEE54-5CD7-483A-BF73-9A39C0C2E434}">
      <dgm:prSet phldrT="[Текст]"/>
      <dgm:spPr/>
      <dgm:t>
        <a:bodyPr/>
        <a:lstStyle/>
        <a:p>
          <a:r>
            <a:rPr lang="en-US" b="1" dirty="0" err="1">
              <a:latin typeface="Times New Roman" panose="02020603050405020304" pitchFamily="18" charset="0"/>
              <a:cs typeface="Times New Roman" panose="02020603050405020304" pitchFamily="18" charset="0"/>
            </a:rPr>
            <a:t>Tanlangan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mavzudan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qat'iy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nazar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bitiruv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malakaviy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tuzilishi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quyidagicha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bo'lishi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kerak</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dgm:t>
    </dgm:pt>
    <dgm:pt modelId="{130B9478-3FB4-4F46-801F-182E65148AF5}" type="parTrans" cxnId="{CD6FEE4C-5397-4D58-9844-7A96D357126F}">
      <dgm:prSet/>
      <dgm:spPr/>
      <dgm:t>
        <a:bodyPr/>
        <a:lstStyle/>
        <a:p>
          <a:endParaRPr lang="ru-RU">
            <a:latin typeface="Times New Roman" panose="02020603050405020304" pitchFamily="18" charset="0"/>
            <a:cs typeface="Times New Roman" panose="02020603050405020304" pitchFamily="18" charset="0"/>
          </a:endParaRPr>
        </a:p>
      </dgm:t>
    </dgm:pt>
    <dgm:pt modelId="{2BF33C55-0482-427C-8031-9DD03CA9A038}" type="sibTrans" cxnId="{CD6FEE4C-5397-4D58-9844-7A96D357126F}">
      <dgm:prSet/>
      <dgm:spPr/>
      <dgm:t>
        <a:bodyPr/>
        <a:lstStyle/>
        <a:p>
          <a:endParaRPr lang="ru-RU">
            <a:latin typeface="Times New Roman" panose="02020603050405020304" pitchFamily="18" charset="0"/>
            <a:cs typeface="Times New Roman" panose="02020603050405020304" pitchFamily="18" charset="0"/>
          </a:endParaRPr>
        </a:p>
      </dgm:t>
    </dgm:pt>
    <dgm:pt modelId="{1BC8AEFE-F6AD-42AE-B75F-76089466F9B7}">
      <dgm:prSet phldrT="[Текст]"/>
      <dgm:spPr/>
      <dgm:t>
        <a:bodyPr/>
        <a:lstStyle/>
        <a:p>
          <a:pPr algn="just"/>
          <a:r>
            <a:rPr lang="ru-RU" dirty="0" err="1">
              <a:latin typeface="Times New Roman" panose="02020603050405020304" pitchFamily="18" charset="0"/>
              <a:cs typeface="Times New Roman" panose="02020603050405020304" pitchFamily="18" charset="0"/>
            </a:rPr>
            <a:t>Sarlavha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sahifasi</a:t>
          </a:r>
          <a:r>
            <a:rPr lang="ru-RU" dirty="0">
              <a:latin typeface="Times New Roman" panose="02020603050405020304" pitchFamily="18" charset="0"/>
              <a:cs typeface="Times New Roman" panose="02020603050405020304" pitchFamily="18" charset="0"/>
            </a:rPr>
            <a:t>.</a:t>
          </a:r>
        </a:p>
      </dgm:t>
    </dgm:pt>
    <dgm:pt modelId="{07FA96E3-AA90-4B65-8D4E-9C692B99197D}" type="parTrans" cxnId="{696F1A47-3432-46EF-A663-12012CCA5D6C}">
      <dgm:prSet/>
      <dgm:spPr/>
      <dgm:t>
        <a:bodyPr/>
        <a:lstStyle/>
        <a:p>
          <a:endParaRPr lang="ru-RU">
            <a:latin typeface="Times New Roman" panose="02020603050405020304" pitchFamily="18" charset="0"/>
            <a:cs typeface="Times New Roman" panose="02020603050405020304" pitchFamily="18" charset="0"/>
          </a:endParaRPr>
        </a:p>
      </dgm:t>
    </dgm:pt>
    <dgm:pt modelId="{0B0712BB-DD01-4C13-801D-0F9003402650}" type="sibTrans" cxnId="{696F1A47-3432-46EF-A663-12012CCA5D6C}">
      <dgm:prSet/>
      <dgm:spPr/>
      <dgm:t>
        <a:bodyPr/>
        <a:lstStyle/>
        <a:p>
          <a:endParaRPr lang="ru-RU">
            <a:latin typeface="Times New Roman" panose="02020603050405020304" pitchFamily="18" charset="0"/>
            <a:cs typeface="Times New Roman" panose="02020603050405020304" pitchFamily="18" charset="0"/>
          </a:endParaRPr>
        </a:p>
      </dgm:t>
    </dgm:pt>
    <dgm:pt modelId="{7CD6BB86-81AD-4F34-9A6D-51CC2723348B}">
      <dgm:prSet/>
      <dgm:spPr/>
      <dgm:t>
        <a:bodyPr/>
        <a:lstStyle/>
        <a:p>
          <a:pPr algn="just"/>
          <a:r>
            <a:rPr lang="ru-RU" dirty="0" err="1">
              <a:latin typeface="Times New Roman" panose="02020603050405020304" pitchFamily="18" charset="0"/>
              <a:cs typeface="Times New Roman" panose="02020603050405020304" pitchFamily="18" charset="0"/>
            </a:rPr>
            <a:t>Tezisni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bajarish</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uchun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topshiriq</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489B6908-747B-473E-8ABD-5C79E8DD7F16}" type="parTrans" cxnId="{4F0DEB7D-1418-42C0-9F4D-9A8594436E76}">
      <dgm:prSet/>
      <dgm:spPr/>
      <dgm:t>
        <a:bodyPr/>
        <a:lstStyle/>
        <a:p>
          <a:endParaRPr lang="ru-RU">
            <a:latin typeface="Times New Roman" panose="02020603050405020304" pitchFamily="18" charset="0"/>
            <a:cs typeface="Times New Roman" panose="02020603050405020304" pitchFamily="18" charset="0"/>
          </a:endParaRPr>
        </a:p>
      </dgm:t>
    </dgm:pt>
    <dgm:pt modelId="{BA4BD77F-048E-49E1-A3FD-EBF9B52BA0F0}" type="sibTrans" cxnId="{4F0DEB7D-1418-42C0-9F4D-9A8594436E76}">
      <dgm:prSet/>
      <dgm:spPr/>
      <dgm:t>
        <a:bodyPr/>
        <a:lstStyle/>
        <a:p>
          <a:endParaRPr lang="ru-RU">
            <a:latin typeface="Times New Roman" panose="02020603050405020304" pitchFamily="18" charset="0"/>
            <a:cs typeface="Times New Roman" panose="02020603050405020304" pitchFamily="18" charset="0"/>
          </a:endParaRPr>
        </a:p>
      </dgm:t>
    </dgm:pt>
    <dgm:pt modelId="{16660C98-6F4A-49AC-BF34-A96AFB4B1DE2}">
      <dgm:prSet/>
      <dgm:spPr/>
      <dgm:t>
        <a:bodyPr/>
        <a:lstStyle/>
        <a:p>
          <a:pPr algn="just"/>
          <a:r>
            <a:rPr lang="ru-RU">
              <a:latin typeface="Times New Roman" panose="02020603050405020304" pitchFamily="18" charset="0"/>
              <a:cs typeface="Times New Roman" panose="02020603050405020304" pitchFamily="18" charset="0"/>
            </a:rPr>
            <a:t>Tarkibi.</a:t>
          </a:r>
        </a:p>
      </dgm:t>
    </dgm:pt>
    <dgm:pt modelId="{6EE84000-0947-48A0-AE84-D840C926F148}" type="parTrans" cxnId="{F1D04AC0-33FB-4226-AD47-20BC1A7BCBBD}">
      <dgm:prSet/>
      <dgm:spPr/>
      <dgm:t>
        <a:bodyPr/>
        <a:lstStyle/>
        <a:p>
          <a:endParaRPr lang="ru-RU">
            <a:latin typeface="Times New Roman" panose="02020603050405020304" pitchFamily="18" charset="0"/>
            <a:cs typeface="Times New Roman" panose="02020603050405020304" pitchFamily="18" charset="0"/>
          </a:endParaRPr>
        </a:p>
      </dgm:t>
    </dgm:pt>
    <dgm:pt modelId="{B90BD3DE-D5D5-4236-B35D-C58095127CD3}" type="sibTrans" cxnId="{F1D04AC0-33FB-4226-AD47-20BC1A7BCBBD}">
      <dgm:prSet/>
      <dgm:spPr/>
      <dgm:t>
        <a:bodyPr/>
        <a:lstStyle/>
        <a:p>
          <a:endParaRPr lang="ru-RU">
            <a:latin typeface="Times New Roman" panose="02020603050405020304" pitchFamily="18" charset="0"/>
            <a:cs typeface="Times New Roman" panose="02020603050405020304" pitchFamily="18" charset="0"/>
          </a:endParaRPr>
        </a:p>
      </dgm:t>
    </dgm:pt>
    <dgm:pt modelId="{8C1A4333-69F1-453F-A597-43253B86E2B3}">
      <dgm:prSet/>
      <dgm:spPr/>
      <dgm:t>
        <a:bodyPr/>
        <a:lstStyle/>
        <a:p>
          <a:pPr algn="just"/>
          <a:r>
            <a:rPr lang="en-US">
              <a:latin typeface="Times New Roman" panose="02020603050405020304" pitchFamily="18" charset="0"/>
              <a:cs typeface="Times New Roman" panose="02020603050405020304" pitchFamily="18" charset="0"/>
            </a:rPr>
            <a:t>Qabul qilingan belgilar va qisqartmalar ro'yxati (agar kerak bo'lsa).</a:t>
          </a:r>
          <a:endParaRPr lang="ru-RU">
            <a:latin typeface="Times New Roman" panose="02020603050405020304" pitchFamily="18" charset="0"/>
            <a:cs typeface="Times New Roman" panose="02020603050405020304" pitchFamily="18" charset="0"/>
          </a:endParaRPr>
        </a:p>
      </dgm:t>
    </dgm:pt>
    <dgm:pt modelId="{56EB4466-3C79-4F39-895C-7BD03838F985}" type="parTrans" cxnId="{49035109-DEBE-45B5-AFDE-845CE1CDDDC6}">
      <dgm:prSet/>
      <dgm:spPr/>
      <dgm:t>
        <a:bodyPr/>
        <a:lstStyle/>
        <a:p>
          <a:endParaRPr lang="ru-RU">
            <a:latin typeface="Times New Roman" panose="02020603050405020304" pitchFamily="18" charset="0"/>
            <a:cs typeface="Times New Roman" panose="02020603050405020304" pitchFamily="18" charset="0"/>
          </a:endParaRPr>
        </a:p>
      </dgm:t>
    </dgm:pt>
    <dgm:pt modelId="{9949EAF3-B428-4E32-8BEB-FF9BA5007904}" type="sibTrans" cxnId="{49035109-DEBE-45B5-AFDE-845CE1CDDDC6}">
      <dgm:prSet/>
      <dgm:spPr/>
      <dgm:t>
        <a:bodyPr/>
        <a:lstStyle/>
        <a:p>
          <a:endParaRPr lang="ru-RU">
            <a:latin typeface="Times New Roman" panose="02020603050405020304" pitchFamily="18" charset="0"/>
            <a:cs typeface="Times New Roman" panose="02020603050405020304" pitchFamily="18" charset="0"/>
          </a:endParaRPr>
        </a:p>
      </dgm:t>
    </dgm:pt>
    <dgm:pt modelId="{C75AC96A-4DEE-4A62-B8A2-74D7107985F6}">
      <dgm:prSet/>
      <dgm:spPr/>
      <dgm:t>
        <a:bodyPr/>
        <a:lstStyle/>
        <a:p>
          <a:pPr algn="just"/>
          <a:r>
            <a:rPr lang="ru-RU">
              <a:latin typeface="Times New Roman" panose="02020603050405020304" pitchFamily="18" charset="0"/>
              <a:cs typeface="Times New Roman" panose="02020603050405020304" pitchFamily="18" charset="0"/>
            </a:rPr>
            <a:t>Kirish.</a:t>
          </a:r>
        </a:p>
      </dgm:t>
    </dgm:pt>
    <dgm:pt modelId="{0DF14D1B-B2A1-4D89-8523-F9DE77C5FBF3}" type="parTrans" cxnId="{658694A0-CA00-4DB2-9ACD-E6288FAA14A4}">
      <dgm:prSet/>
      <dgm:spPr/>
      <dgm:t>
        <a:bodyPr/>
        <a:lstStyle/>
        <a:p>
          <a:endParaRPr lang="ru-RU">
            <a:latin typeface="Times New Roman" panose="02020603050405020304" pitchFamily="18" charset="0"/>
            <a:cs typeface="Times New Roman" panose="02020603050405020304" pitchFamily="18" charset="0"/>
          </a:endParaRPr>
        </a:p>
      </dgm:t>
    </dgm:pt>
    <dgm:pt modelId="{C0F50E7A-1AC2-4CEB-9A1D-9700E6F23FE5}" type="sibTrans" cxnId="{658694A0-CA00-4DB2-9ACD-E6288FAA14A4}">
      <dgm:prSet/>
      <dgm:spPr/>
      <dgm:t>
        <a:bodyPr/>
        <a:lstStyle/>
        <a:p>
          <a:endParaRPr lang="ru-RU">
            <a:latin typeface="Times New Roman" panose="02020603050405020304" pitchFamily="18" charset="0"/>
            <a:cs typeface="Times New Roman" panose="02020603050405020304" pitchFamily="18" charset="0"/>
          </a:endParaRPr>
        </a:p>
      </dgm:t>
    </dgm:pt>
    <dgm:pt modelId="{4C06033E-AB33-40EE-A435-2E7996E4BF77}">
      <dgm:prSet/>
      <dgm:spPr/>
      <dgm:t>
        <a:bodyPr/>
        <a:lstStyle/>
        <a:p>
          <a:pPr algn="just"/>
          <a:r>
            <a:rPr lang="en-US">
              <a:latin typeface="Times New Roman" panose="02020603050405020304" pitchFamily="18" charset="0"/>
              <a:cs typeface="Times New Roman" panose="02020603050405020304" pitchFamily="18" charset="0"/>
            </a:rPr>
            <a:t>Ishning asosiy qismi bo'limlari (kichik bo'limlarga).</a:t>
          </a:r>
          <a:endParaRPr lang="ru-RU">
            <a:latin typeface="Times New Roman" panose="02020603050405020304" pitchFamily="18" charset="0"/>
            <a:cs typeface="Times New Roman" panose="02020603050405020304" pitchFamily="18" charset="0"/>
          </a:endParaRPr>
        </a:p>
      </dgm:t>
    </dgm:pt>
    <dgm:pt modelId="{DCAC0828-164E-4044-8FC9-FD3D8E3B3C2C}" type="parTrans" cxnId="{9ED5F5C4-A899-47FE-B324-C4C318051A5A}">
      <dgm:prSet/>
      <dgm:spPr/>
      <dgm:t>
        <a:bodyPr/>
        <a:lstStyle/>
        <a:p>
          <a:endParaRPr lang="ru-RU">
            <a:latin typeface="Times New Roman" panose="02020603050405020304" pitchFamily="18" charset="0"/>
            <a:cs typeface="Times New Roman" panose="02020603050405020304" pitchFamily="18" charset="0"/>
          </a:endParaRPr>
        </a:p>
      </dgm:t>
    </dgm:pt>
    <dgm:pt modelId="{559E5022-4522-4C35-8889-273DD505B10C}" type="sibTrans" cxnId="{9ED5F5C4-A899-47FE-B324-C4C318051A5A}">
      <dgm:prSet/>
      <dgm:spPr/>
      <dgm:t>
        <a:bodyPr/>
        <a:lstStyle/>
        <a:p>
          <a:endParaRPr lang="ru-RU">
            <a:latin typeface="Times New Roman" panose="02020603050405020304" pitchFamily="18" charset="0"/>
            <a:cs typeface="Times New Roman" panose="02020603050405020304" pitchFamily="18" charset="0"/>
          </a:endParaRPr>
        </a:p>
      </dgm:t>
    </dgm:pt>
    <dgm:pt modelId="{69A7738A-E123-417E-80DE-E87F95226B27}">
      <dgm:prSet/>
      <dgm:spPr/>
      <dgm:t>
        <a:bodyPr/>
        <a:lstStyle/>
        <a:p>
          <a:pPr algn="just"/>
          <a:r>
            <a:rPr lang="ru-RU">
              <a:latin typeface="Times New Roman" panose="02020603050405020304" pitchFamily="18" charset="0"/>
              <a:cs typeface="Times New Roman" panose="02020603050405020304" pitchFamily="18" charset="0"/>
            </a:rPr>
            <a:t>Xulosa.</a:t>
          </a:r>
        </a:p>
      </dgm:t>
    </dgm:pt>
    <dgm:pt modelId="{CBDA674D-675C-4053-8EE1-6F9F8B9E2E15}" type="parTrans" cxnId="{B848E9F9-A6D2-4A2D-B2A7-15F9A3AED867}">
      <dgm:prSet/>
      <dgm:spPr/>
      <dgm:t>
        <a:bodyPr/>
        <a:lstStyle/>
        <a:p>
          <a:endParaRPr lang="ru-RU">
            <a:latin typeface="Times New Roman" panose="02020603050405020304" pitchFamily="18" charset="0"/>
            <a:cs typeface="Times New Roman" panose="02020603050405020304" pitchFamily="18" charset="0"/>
          </a:endParaRPr>
        </a:p>
      </dgm:t>
    </dgm:pt>
    <dgm:pt modelId="{8D50ABF4-7EF4-4CB4-8BE2-912395CB0670}" type="sibTrans" cxnId="{B848E9F9-A6D2-4A2D-B2A7-15F9A3AED867}">
      <dgm:prSet/>
      <dgm:spPr/>
      <dgm:t>
        <a:bodyPr/>
        <a:lstStyle/>
        <a:p>
          <a:endParaRPr lang="ru-RU">
            <a:latin typeface="Times New Roman" panose="02020603050405020304" pitchFamily="18" charset="0"/>
            <a:cs typeface="Times New Roman" panose="02020603050405020304" pitchFamily="18" charset="0"/>
          </a:endParaRPr>
        </a:p>
      </dgm:t>
    </dgm:pt>
    <dgm:pt modelId="{54D3D55B-8644-4912-8FC1-2B64C210883B}">
      <dgm:prSet/>
      <dgm:spPr/>
      <dgm:t>
        <a:bodyPr/>
        <a:lstStyle/>
        <a:p>
          <a:pPr algn="just"/>
          <a:r>
            <a:rPr lang="ru-RU">
              <a:latin typeface="Times New Roman" panose="02020603050405020304" pitchFamily="18" charset="0"/>
              <a:cs typeface="Times New Roman" panose="02020603050405020304" pitchFamily="18" charset="0"/>
            </a:rPr>
            <a:t>Ishlatilgan materiallar ro'yxati.</a:t>
          </a:r>
        </a:p>
      </dgm:t>
    </dgm:pt>
    <dgm:pt modelId="{57F4A2A0-F289-4CEC-A0BA-321084CB02D3}" type="parTrans" cxnId="{3B6B7A46-9F7D-4706-BEEB-E86960FDC76B}">
      <dgm:prSet/>
      <dgm:spPr/>
      <dgm:t>
        <a:bodyPr/>
        <a:lstStyle/>
        <a:p>
          <a:endParaRPr lang="ru-RU">
            <a:latin typeface="Times New Roman" panose="02020603050405020304" pitchFamily="18" charset="0"/>
            <a:cs typeface="Times New Roman" panose="02020603050405020304" pitchFamily="18" charset="0"/>
          </a:endParaRPr>
        </a:p>
      </dgm:t>
    </dgm:pt>
    <dgm:pt modelId="{B6045321-37EC-4D90-A769-9E3CF713944A}" type="sibTrans" cxnId="{3B6B7A46-9F7D-4706-BEEB-E86960FDC76B}">
      <dgm:prSet/>
      <dgm:spPr/>
      <dgm:t>
        <a:bodyPr/>
        <a:lstStyle/>
        <a:p>
          <a:endParaRPr lang="ru-RU">
            <a:latin typeface="Times New Roman" panose="02020603050405020304" pitchFamily="18" charset="0"/>
            <a:cs typeface="Times New Roman" panose="02020603050405020304" pitchFamily="18" charset="0"/>
          </a:endParaRPr>
        </a:p>
      </dgm:t>
    </dgm:pt>
    <dgm:pt modelId="{218808BD-2DD3-4E13-A4A1-9BE226CCEA08}">
      <dgm:prSet/>
      <dgm:spPr/>
      <dgm:t>
        <a:bodyPr/>
        <a:lstStyle/>
        <a:p>
          <a:pPr algn="just"/>
          <a:r>
            <a:rPr lang="ru-RU" dirty="0" err="1">
              <a:latin typeface="Times New Roman" panose="02020603050405020304" pitchFamily="18" charset="0"/>
              <a:cs typeface="Times New Roman" panose="02020603050405020304" pitchFamily="18" charset="0"/>
            </a:rPr>
            <a:t>Ilovalar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agar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kerak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bo'lsa</a:t>
          </a:r>
          <a:r>
            <a:rPr lang="ru-RU" dirty="0">
              <a:latin typeface="Times New Roman" panose="02020603050405020304" pitchFamily="18" charset="0"/>
              <a:cs typeface="Times New Roman" panose="02020603050405020304" pitchFamily="18" charset="0"/>
            </a:rPr>
            <a:t>).</a:t>
          </a:r>
        </a:p>
      </dgm:t>
    </dgm:pt>
    <dgm:pt modelId="{0D1187ED-4A05-481F-840F-F603C7A3D5D1}" type="parTrans" cxnId="{793960A5-F674-4BC8-A6D7-3359C322DC22}">
      <dgm:prSet/>
      <dgm:spPr/>
      <dgm:t>
        <a:bodyPr/>
        <a:lstStyle/>
        <a:p>
          <a:endParaRPr lang="ru-RU">
            <a:latin typeface="Times New Roman" panose="02020603050405020304" pitchFamily="18" charset="0"/>
            <a:cs typeface="Times New Roman" panose="02020603050405020304" pitchFamily="18" charset="0"/>
          </a:endParaRPr>
        </a:p>
      </dgm:t>
    </dgm:pt>
    <dgm:pt modelId="{324E1101-FF51-42E2-A0A3-A73E63C3FD63}" type="sibTrans" cxnId="{793960A5-F674-4BC8-A6D7-3359C322DC22}">
      <dgm:prSet/>
      <dgm:spPr/>
      <dgm:t>
        <a:bodyPr/>
        <a:lstStyle/>
        <a:p>
          <a:endParaRPr lang="ru-RU">
            <a:latin typeface="Times New Roman" panose="02020603050405020304" pitchFamily="18" charset="0"/>
            <a:cs typeface="Times New Roman" panose="02020603050405020304" pitchFamily="18" charset="0"/>
          </a:endParaRPr>
        </a:p>
      </dgm:t>
    </dgm:pt>
    <dgm:pt modelId="{926BECFF-DB78-4D5F-A907-BAD6645117BA}" type="pres">
      <dgm:prSet presAssocID="{597CEED9-4A12-4FE5-8927-3CDE8A66A773}" presName="Name0" presStyleCnt="0">
        <dgm:presLayoutVars>
          <dgm:dir/>
          <dgm:animLvl val="lvl"/>
          <dgm:resizeHandles val="exact"/>
        </dgm:presLayoutVars>
      </dgm:prSet>
      <dgm:spPr/>
    </dgm:pt>
    <dgm:pt modelId="{29E7280B-089B-4284-84CE-C70B7E835015}" type="pres">
      <dgm:prSet presAssocID="{327BEE54-5CD7-483A-BF73-9A39C0C2E434}" presName="composite" presStyleCnt="0"/>
      <dgm:spPr/>
    </dgm:pt>
    <dgm:pt modelId="{47D14E1F-985C-4C73-A19C-A117436E275A}" type="pres">
      <dgm:prSet presAssocID="{327BEE54-5CD7-483A-BF73-9A39C0C2E434}" presName="parTx" presStyleLbl="alignNode1" presStyleIdx="0" presStyleCnt="1">
        <dgm:presLayoutVars>
          <dgm:chMax val="0"/>
          <dgm:chPref val="0"/>
          <dgm:bulletEnabled val="1"/>
        </dgm:presLayoutVars>
      </dgm:prSet>
      <dgm:spPr/>
    </dgm:pt>
    <dgm:pt modelId="{1570479D-B840-4A49-AD92-BB58DA5189AD}" type="pres">
      <dgm:prSet presAssocID="{327BEE54-5CD7-483A-BF73-9A39C0C2E434}" presName="desTx" presStyleLbl="alignAccFollowNode1" presStyleIdx="0" presStyleCnt="1">
        <dgm:presLayoutVars>
          <dgm:bulletEnabled val="1"/>
        </dgm:presLayoutVars>
      </dgm:prSet>
      <dgm:spPr/>
    </dgm:pt>
  </dgm:ptLst>
  <dgm:cxnLst>
    <dgm:cxn modelId="{49035109-DEBE-45B5-AFDE-845CE1CDDDC6}" srcId="{327BEE54-5CD7-483A-BF73-9A39C0C2E434}" destId="{8C1A4333-69F1-453F-A597-43253B86E2B3}" srcOrd="3" destOrd="0" parTransId="{56EB4466-3C79-4F39-895C-7BD03838F985}" sibTransId="{9949EAF3-B428-4E32-8BEB-FF9BA5007904}"/>
    <dgm:cxn modelId="{5F06E20C-2839-408F-A241-87EA2120D1A6}" type="presOf" srcId="{C75AC96A-4DEE-4A62-B8A2-74D7107985F6}" destId="{1570479D-B840-4A49-AD92-BB58DA5189AD}" srcOrd="0" destOrd="4" presId="urn:microsoft.com/office/officeart/2005/8/layout/hList1"/>
    <dgm:cxn modelId="{F5F6800D-4692-4EA8-A7B0-A7D5B2134B12}" type="presOf" srcId="{597CEED9-4A12-4FE5-8927-3CDE8A66A773}" destId="{926BECFF-DB78-4D5F-A907-BAD6645117BA}" srcOrd="0" destOrd="0" presId="urn:microsoft.com/office/officeart/2005/8/layout/hList1"/>
    <dgm:cxn modelId="{31B48115-18BD-4C96-BA02-19D2BF884E92}" type="presOf" srcId="{69A7738A-E123-417E-80DE-E87F95226B27}" destId="{1570479D-B840-4A49-AD92-BB58DA5189AD}" srcOrd="0" destOrd="6" presId="urn:microsoft.com/office/officeart/2005/8/layout/hList1"/>
    <dgm:cxn modelId="{A1B2333B-7D74-425C-AD7F-B0481DECBBFC}" type="presOf" srcId="{8C1A4333-69F1-453F-A597-43253B86E2B3}" destId="{1570479D-B840-4A49-AD92-BB58DA5189AD}" srcOrd="0" destOrd="3" presId="urn:microsoft.com/office/officeart/2005/8/layout/hList1"/>
    <dgm:cxn modelId="{E43C473F-5EEE-4D55-8CAA-1E066B024B2E}" type="presOf" srcId="{7CD6BB86-81AD-4F34-9A6D-51CC2723348B}" destId="{1570479D-B840-4A49-AD92-BB58DA5189AD}" srcOrd="0" destOrd="1" presId="urn:microsoft.com/office/officeart/2005/8/layout/hList1"/>
    <dgm:cxn modelId="{3B6B7A46-9F7D-4706-BEEB-E86960FDC76B}" srcId="{327BEE54-5CD7-483A-BF73-9A39C0C2E434}" destId="{54D3D55B-8644-4912-8FC1-2B64C210883B}" srcOrd="7" destOrd="0" parTransId="{57F4A2A0-F289-4CEC-A0BA-321084CB02D3}" sibTransId="{B6045321-37EC-4D90-A769-9E3CF713944A}"/>
    <dgm:cxn modelId="{696F1A47-3432-46EF-A663-12012CCA5D6C}" srcId="{327BEE54-5CD7-483A-BF73-9A39C0C2E434}" destId="{1BC8AEFE-F6AD-42AE-B75F-76089466F9B7}" srcOrd="0" destOrd="0" parTransId="{07FA96E3-AA90-4B65-8D4E-9C692B99197D}" sibTransId="{0B0712BB-DD01-4C13-801D-0F9003402650}"/>
    <dgm:cxn modelId="{1D9A794B-8D90-4831-BE83-7C43B884C676}" type="presOf" srcId="{218808BD-2DD3-4E13-A4A1-9BE226CCEA08}" destId="{1570479D-B840-4A49-AD92-BB58DA5189AD}" srcOrd="0" destOrd="8" presId="urn:microsoft.com/office/officeart/2005/8/layout/hList1"/>
    <dgm:cxn modelId="{CD6FEE4C-5397-4D58-9844-7A96D357126F}" srcId="{597CEED9-4A12-4FE5-8927-3CDE8A66A773}" destId="{327BEE54-5CD7-483A-BF73-9A39C0C2E434}" srcOrd="0" destOrd="0" parTransId="{130B9478-3FB4-4F46-801F-182E65148AF5}" sibTransId="{2BF33C55-0482-427C-8031-9DD03CA9A038}"/>
    <dgm:cxn modelId="{10DA404E-6207-4131-A0D6-6F0572CD6608}" type="presOf" srcId="{327BEE54-5CD7-483A-BF73-9A39C0C2E434}" destId="{47D14E1F-985C-4C73-A19C-A117436E275A}" srcOrd="0" destOrd="0" presId="urn:microsoft.com/office/officeart/2005/8/layout/hList1"/>
    <dgm:cxn modelId="{98D6EF6F-055D-4168-A178-0EA77B397779}" type="presOf" srcId="{16660C98-6F4A-49AC-BF34-A96AFB4B1DE2}" destId="{1570479D-B840-4A49-AD92-BB58DA5189AD}" srcOrd="0" destOrd="2" presId="urn:microsoft.com/office/officeart/2005/8/layout/hList1"/>
    <dgm:cxn modelId="{4F0DEB7D-1418-42C0-9F4D-9A8594436E76}" srcId="{327BEE54-5CD7-483A-BF73-9A39C0C2E434}" destId="{7CD6BB86-81AD-4F34-9A6D-51CC2723348B}" srcOrd="1" destOrd="0" parTransId="{489B6908-747B-473E-8ABD-5C79E8DD7F16}" sibTransId="{BA4BD77F-048E-49E1-A3FD-EBF9B52BA0F0}"/>
    <dgm:cxn modelId="{D6213B9E-A1C7-42C4-B354-556EBB434F1F}" type="presOf" srcId="{4C06033E-AB33-40EE-A435-2E7996E4BF77}" destId="{1570479D-B840-4A49-AD92-BB58DA5189AD}" srcOrd="0" destOrd="5" presId="urn:microsoft.com/office/officeart/2005/8/layout/hList1"/>
    <dgm:cxn modelId="{907B34A0-4AD3-42A7-9AF6-89037FED9559}" type="presOf" srcId="{1BC8AEFE-F6AD-42AE-B75F-76089466F9B7}" destId="{1570479D-B840-4A49-AD92-BB58DA5189AD}" srcOrd="0" destOrd="0" presId="urn:microsoft.com/office/officeart/2005/8/layout/hList1"/>
    <dgm:cxn modelId="{658694A0-CA00-4DB2-9ACD-E6288FAA14A4}" srcId="{327BEE54-5CD7-483A-BF73-9A39C0C2E434}" destId="{C75AC96A-4DEE-4A62-B8A2-74D7107985F6}" srcOrd="4" destOrd="0" parTransId="{0DF14D1B-B2A1-4D89-8523-F9DE77C5FBF3}" sibTransId="{C0F50E7A-1AC2-4CEB-9A1D-9700E6F23FE5}"/>
    <dgm:cxn modelId="{793960A5-F674-4BC8-A6D7-3359C322DC22}" srcId="{327BEE54-5CD7-483A-BF73-9A39C0C2E434}" destId="{218808BD-2DD3-4E13-A4A1-9BE226CCEA08}" srcOrd="8" destOrd="0" parTransId="{0D1187ED-4A05-481F-840F-F603C7A3D5D1}" sibTransId="{324E1101-FF51-42E2-A0A3-A73E63C3FD63}"/>
    <dgm:cxn modelId="{F1D04AC0-33FB-4226-AD47-20BC1A7BCBBD}" srcId="{327BEE54-5CD7-483A-BF73-9A39C0C2E434}" destId="{16660C98-6F4A-49AC-BF34-A96AFB4B1DE2}" srcOrd="2" destOrd="0" parTransId="{6EE84000-0947-48A0-AE84-D840C926F148}" sibTransId="{B90BD3DE-D5D5-4236-B35D-C58095127CD3}"/>
    <dgm:cxn modelId="{9ED5F5C4-A899-47FE-B324-C4C318051A5A}" srcId="{327BEE54-5CD7-483A-BF73-9A39C0C2E434}" destId="{4C06033E-AB33-40EE-A435-2E7996E4BF77}" srcOrd="5" destOrd="0" parTransId="{DCAC0828-164E-4044-8FC9-FD3D8E3B3C2C}" sibTransId="{559E5022-4522-4C35-8889-273DD505B10C}"/>
    <dgm:cxn modelId="{4F4FF4DE-9032-4371-96DC-C2AF623E3596}" type="presOf" srcId="{54D3D55B-8644-4912-8FC1-2B64C210883B}" destId="{1570479D-B840-4A49-AD92-BB58DA5189AD}" srcOrd="0" destOrd="7" presId="urn:microsoft.com/office/officeart/2005/8/layout/hList1"/>
    <dgm:cxn modelId="{B848E9F9-A6D2-4A2D-B2A7-15F9A3AED867}" srcId="{327BEE54-5CD7-483A-BF73-9A39C0C2E434}" destId="{69A7738A-E123-417E-80DE-E87F95226B27}" srcOrd="6" destOrd="0" parTransId="{CBDA674D-675C-4053-8EE1-6F9F8B9E2E15}" sibTransId="{8D50ABF4-7EF4-4CB4-8BE2-912395CB0670}"/>
    <dgm:cxn modelId="{57D23A65-5A5A-4ED4-B6CE-29F6B67506A7}" type="presParOf" srcId="{926BECFF-DB78-4D5F-A907-BAD6645117BA}" destId="{29E7280B-089B-4284-84CE-C70B7E835015}" srcOrd="0" destOrd="0" presId="urn:microsoft.com/office/officeart/2005/8/layout/hList1"/>
    <dgm:cxn modelId="{24343DB2-7C98-4B09-BCE1-640266B19385}" type="presParOf" srcId="{29E7280B-089B-4284-84CE-C70B7E835015}" destId="{47D14E1F-985C-4C73-A19C-A117436E275A}" srcOrd="0" destOrd="0" presId="urn:microsoft.com/office/officeart/2005/8/layout/hList1"/>
    <dgm:cxn modelId="{D9AB1BCB-2129-4E2D-AF62-61C9EB758024}" type="presParOf" srcId="{29E7280B-089B-4284-84CE-C70B7E835015}" destId="{1570479D-B840-4A49-AD92-BB58DA5189A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5447ED7E-7F8F-4F4B-A7C9-4D9FCDCC63F3}" type="doc">
      <dgm:prSet loTypeId="urn:microsoft.com/office/officeart/2005/8/layout/list1" loCatId="list" qsTypeId="urn:microsoft.com/office/officeart/2005/8/quickstyle/simple3" qsCatId="simple" csTypeId="urn:microsoft.com/office/officeart/2005/8/colors/colorful2" csCatId="colorful" phldr="1"/>
      <dgm:spPr/>
      <dgm:t>
        <a:bodyPr/>
        <a:lstStyle/>
        <a:p>
          <a:endParaRPr lang="ru-RU"/>
        </a:p>
      </dgm:t>
    </dgm:pt>
    <dgm:pt modelId="{964FAD14-5889-43CC-B970-14E6F4777994}">
      <dgm:prSet phldrT="[Текст]" custT="1"/>
      <dgm:spPr/>
      <dgm:t>
        <a:bodyPr/>
        <a:lstStyle/>
        <a:p>
          <a:r>
            <a:rPr lang="en-US" sz="2000" dirty="0" err="1">
              <a:latin typeface="Times New Roman" panose="02020603050405020304" pitchFamily="18" charset="0"/>
              <a:cs typeface="Times New Roman" panose="02020603050405020304" pitchFamily="18" charset="0"/>
            </a:rPr>
            <a:t>Kirish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qismida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qisqacha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bayon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qilinishi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kerak</a:t>
          </a:r>
          <a:r>
            <a:rPr lang="ru-RU"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ilmiy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muammoning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holatini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baholash</a:t>
          </a:r>
          <a:r>
            <a:rPr lang="ru-RU"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yangiligi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dolzarbligi</a:t>
          </a:r>
          <a:r>
            <a:rPr lang="ru-RU"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ilmiy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dasturlar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bilan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aloqasi</a:t>
          </a:r>
          <a:r>
            <a:rPr lang="ru-RU"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dastlabki</a:t>
          </a:r>
          <a:r>
            <a:rPr lang="en-US" sz="2000" dirty="0">
              <a:latin typeface="Times New Roman" panose="02020603050405020304" pitchFamily="18" charset="0"/>
              <a:cs typeface="Times New Roman" panose="02020603050405020304" pitchFamily="18" charset="0"/>
            </a:rPr>
            <a:t> ma</a:t>
          </a:r>
          <a:r>
            <a:rPr lang="ru-RU"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lumotlarni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olish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usullari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kabilar</a:t>
          </a:r>
          <a:endParaRPr lang="ru-RU" sz="2000" dirty="0">
            <a:latin typeface="Times New Roman" panose="02020603050405020304" pitchFamily="18" charset="0"/>
            <a:cs typeface="Times New Roman" panose="02020603050405020304" pitchFamily="18" charset="0"/>
          </a:endParaRPr>
        </a:p>
      </dgm:t>
    </dgm:pt>
    <dgm:pt modelId="{219F83CA-6C33-445B-8010-8ADFC016AD50}" type="parTrans" cxnId="{0D3B8D24-8877-4721-8D08-449646B23D02}">
      <dgm:prSet/>
      <dgm:spPr/>
      <dgm:t>
        <a:bodyPr/>
        <a:lstStyle/>
        <a:p>
          <a:endParaRPr lang="ru-RU" sz="6600">
            <a:latin typeface="Times New Roman" panose="02020603050405020304" pitchFamily="18" charset="0"/>
            <a:cs typeface="Times New Roman" panose="02020603050405020304" pitchFamily="18" charset="0"/>
          </a:endParaRPr>
        </a:p>
      </dgm:t>
    </dgm:pt>
    <dgm:pt modelId="{50E82513-040C-4B57-BDEE-F2A3A2FACEAC}" type="sibTrans" cxnId="{0D3B8D24-8877-4721-8D08-449646B23D02}">
      <dgm:prSet/>
      <dgm:spPr/>
      <dgm:t>
        <a:bodyPr/>
        <a:lstStyle/>
        <a:p>
          <a:endParaRPr lang="ru-RU" sz="6600">
            <a:latin typeface="Times New Roman" panose="02020603050405020304" pitchFamily="18" charset="0"/>
            <a:cs typeface="Times New Roman" panose="02020603050405020304" pitchFamily="18" charset="0"/>
          </a:endParaRPr>
        </a:p>
      </dgm:t>
    </dgm:pt>
    <dgm:pt modelId="{112D1345-3D92-49A2-B4B8-8710366BED24}">
      <dgm:prSet phldrT="[Текст]" custT="1"/>
      <dgm:spPr/>
      <dgm:t>
        <a:bodyPr/>
        <a:lstStyle/>
        <a:p>
          <a:r>
            <a:rPr lang="en-US" sz="2000" dirty="0" err="1">
              <a:latin typeface="Times New Roman" panose="02020603050405020304" pitchFamily="18" charset="0"/>
              <a:cs typeface="Times New Roman" panose="02020603050405020304" pitchFamily="18" charset="0"/>
            </a:rPr>
            <a:t>Ishning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qismida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nechta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bo'limlar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kerak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Birinchi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bo'limda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savolning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holati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ko'rsatilishi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kerak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Adabiy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manbalarni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tahlil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nimani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o'rganish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kerakligi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aniqlanadi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tadqiqot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obyekti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tadqiqot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predmeti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tadqiqotning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maqsadi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vazifalari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belgilanadi</a:t>
          </a:r>
          <a:endParaRPr lang="ru-RU" sz="2000" dirty="0">
            <a:latin typeface="Times New Roman" panose="02020603050405020304" pitchFamily="18" charset="0"/>
            <a:cs typeface="Times New Roman" panose="02020603050405020304" pitchFamily="18" charset="0"/>
          </a:endParaRPr>
        </a:p>
      </dgm:t>
    </dgm:pt>
    <dgm:pt modelId="{F62D428D-F4F5-4140-9819-26AAA2F7CF1C}" type="parTrans" cxnId="{C691383B-C496-468F-97BA-81473E47A802}">
      <dgm:prSet/>
      <dgm:spPr/>
      <dgm:t>
        <a:bodyPr/>
        <a:lstStyle/>
        <a:p>
          <a:endParaRPr lang="ru-RU" sz="6600">
            <a:latin typeface="Times New Roman" panose="02020603050405020304" pitchFamily="18" charset="0"/>
            <a:cs typeface="Times New Roman" panose="02020603050405020304" pitchFamily="18" charset="0"/>
          </a:endParaRPr>
        </a:p>
      </dgm:t>
    </dgm:pt>
    <dgm:pt modelId="{243EDD2D-7826-4B5D-845E-F802B48BF0FD}" type="sibTrans" cxnId="{C691383B-C496-468F-97BA-81473E47A802}">
      <dgm:prSet/>
      <dgm:spPr/>
      <dgm:t>
        <a:bodyPr/>
        <a:lstStyle/>
        <a:p>
          <a:endParaRPr lang="ru-RU" sz="6600">
            <a:latin typeface="Times New Roman" panose="02020603050405020304" pitchFamily="18" charset="0"/>
            <a:cs typeface="Times New Roman" panose="02020603050405020304" pitchFamily="18" charset="0"/>
          </a:endParaRPr>
        </a:p>
      </dgm:t>
    </dgm:pt>
    <dgm:pt modelId="{C948C577-2656-4118-A9CF-2EB3C7B21BDE}">
      <dgm:prSet phldrT="[Текст]" custT="1"/>
      <dgm:spPr/>
      <dgm:t>
        <a:bodyPr/>
        <a:lstStyle/>
        <a:p>
          <a:r>
            <a:rPr lang="en-US" sz="2000" dirty="0" err="1">
              <a:latin typeface="Times New Roman" panose="02020603050405020304" pitchFamily="18" charset="0"/>
              <a:cs typeface="Times New Roman" panose="02020603050405020304" pitchFamily="18" charset="0"/>
            </a:rPr>
            <a:t>Xulosa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qismining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yakuniy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bosqichidir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Xulosa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maqsadga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erishilganmi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yoki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yo'qmi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keyin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bajarish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natijasida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olingan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narsalar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shuningdek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natijalaridan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foydalanish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bo'yicha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tavsiyalar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beriladi</a:t>
          </a:r>
          <a:endParaRPr lang="ru-RU" sz="2000" dirty="0">
            <a:latin typeface="Times New Roman" panose="02020603050405020304" pitchFamily="18" charset="0"/>
            <a:cs typeface="Times New Roman" panose="02020603050405020304" pitchFamily="18" charset="0"/>
          </a:endParaRPr>
        </a:p>
      </dgm:t>
    </dgm:pt>
    <dgm:pt modelId="{3CA529FF-4A28-47BC-A500-313F4A0D53DB}" type="parTrans" cxnId="{904D7999-D692-44C0-9368-47BA151C9808}">
      <dgm:prSet/>
      <dgm:spPr/>
      <dgm:t>
        <a:bodyPr/>
        <a:lstStyle/>
        <a:p>
          <a:endParaRPr lang="ru-RU" sz="6600">
            <a:latin typeface="Times New Roman" panose="02020603050405020304" pitchFamily="18" charset="0"/>
            <a:cs typeface="Times New Roman" panose="02020603050405020304" pitchFamily="18" charset="0"/>
          </a:endParaRPr>
        </a:p>
      </dgm:t>
    </dgm:pt>
    <dgm:pt modelId="{AAEDEE9F-F507-488C-9FD5-F9EBD3C760EB}" type="sibTrans" cxnId="{904D7999-D692-44C0-9368-47BA151C9808}">
      <dgm:prSet/>
      <dgm:spPr/>
      <dgm:t>
        <a:bodyPr/>
        <a:lstStyle/>
        <a:p>
          <a:endParaRPr lang="ru-RU" sz="6600">
            <a:latin typeface="Times New Roman" panose="02020603050405020304" pitchFamily="18" charset="0"/>
            <a:cs typeface="Times New Roman" panose="02020603050405020304" pitchFamily="18" charset="0"/>
          </a:endParaRPr>
        </a:p>
      </dgm:t>
    </dgm:pt>
    <dgm:pt modelId="{7F9E1269-48CB-4DDF-AFDE-D1A221626EDA}" type="pres">
      <dgm:prSet presAssocID="{5447ED7E-7F8F-4F4B-A7C9-4D9FCDCC63F3}" presName="linear" presStyleCnt="0">
        <dgm:presLayoutVars>
          <dgm:dir/>
          <dgm:animLvl val="lvl"/>
          <dgm:resizeHandles val="exact"/>
        </dgm:presLayoutVars>
      </dgm:prSet>
      <dgm:spPr/>
    </dgm:pt>
    <dgm:pt modelId="{1CBF0438-227A-4668-9B76-8B13A0332CD2}" type="pres">
      <dgm:prSet presAssocID="{964FAD14-5889-43CC-B970-14E6F4777994}" presName="parentLin" presStyleCnt="0"/>
      <dgm:spPr/>
    </dgm:pt>
    <dgm:pt modelId="{7CBA75DC-8C2E-4282-889E-7C9D6141D916}" type="pres">
      <dgm:prSet presAssocID="{964FAD14-5889-43CC-B970-14E6F4777994}" presName="parentLeftMargin" presStyleLbl="node1" presStyleIdx="0" presStyleCnt="3"/>
      <dgm:spPr/>
    </dgm:pt>
    <dgm:pt modelId="{D97E80F8-73B1-4F00-A5F3-CD7463323483}" type="pres">
      <dgm:prSet presAssocID="{964FAD14-5889-43CC-B970-14E6F4777994}" presName="parentText" presStyleLbl="node1" presStyleIdx="0" presStyleCnt="3">
        <dgm:presLayoutVars>
          <dgm:chMax val="0"/>
          <dgm:bulletEnabled val="1"/>
        </dgm:presLayoutVars>
      </dgm:prSet>
      <dgm:spPr/>
    </dgm:pt>
    <dgm:pt modelId="{79780B2A-C2B1-4C5F-A522-BCC234D80563}" type="pres">
      <dgm:prSet presAssocID="{964FAD14-5889-43CC-B970-14E6F4777994}" presName="negativeSpace" presStyleCnt="0"/>
      <dgm:spPr/>
    </dgm:pt>
    <dgm:pt modelId="{30BB266A-7839-4FB6-91CA-6C1CC0B871F5}" type="pres">
      <dgm:prSet presAssocID="{964FAD14-5889-43CC-B970-14E6F4777994}" presName="childText" presStyleLbl="conFgAcc1" presStyleIdx="0" presStyleCnt="3">
        <dgm:presLayoutVars>
          <dgm:bulletEnabled val="1"/>
        </dgm:presLayoutVars>
      </dgm:prSet>
      <dgm:spPr/>
    </dgm:pt>
    <dgm:pt modelId="{2F1466D7-BBB8-4FEC-B012-41E55AE67776}" type="pres">
      <dgm:prSet presAssocID="{50E82513-040C-4B57-BDEE-F2A3A2FACEAC}" presName="spaceBetweenRectangles" presStyleCnt="0"/>
      <dgm:spPr/>
    </dgm:pt>
    <dgm:pt modelId="{BAC177CA-DB9C-4C73-BEBD-9F5ACDBAAC2A}" type="pres">
      <dgm:prSet presAssocID="{112D1345-3D92-49A2-B4B8-8710366BED24}" presName="parentLin" presStyleCnt="0"/>
      <dgm:spPr/>
    </dgm:pt>
    <dgm:pt modelId="{D90CA149-A1FD-4C7E-B4E1-EAB195704EBC}" type="pres">
      <dgm:prSet presAssocID="{112D1345-3D92-49A2-B4B8-8710366BED24}" presName="parentLeftMargin" presStyleLbl="node1" presStyleIdx="0" presStyleCnt="3"/>
      <dgm:spPr/>
    </dgm:pt>
    <dgm:pt modelId="{15EF8F28-BD8D-4A17-9880-B1C73D237A0D}" type="pres">
      <dgm:prSet presAssocID="{112D1345-3D92-49A2-B4B8-8710366BED24}" presName="parentText" presStyleLbl="node1" presStyleIdx="1" presStyleCnt="3">
        <dgm:presLayoutVars>
          <dgm:chMax val="0"/>
          <dgm:bulletEnabled val="1"/>
        </dgm:presLayoutVars>
      </dgm:prSet>
      <dgm:spPr/>
    </dgm:pt>
    <dgm:pt modelId="{AAFCC3C4-5E1C-46CA-902E-03E6886BE1CA}" type="pres">
      <dgm:prSet presAssocID="{112D1345-3D92-49A2-B4B8-8710366BED24}" presName="negativeSpace" presStyleCnt="0"/>
      <dgm:spPr/>
    </dgm:pt>
    <dgm:pt modelId="{0CFAFE7A-F11A-42F1-A40C-AF1E1A39FE6E}" type="pres">
      <dgm:prSet presAssocID="{112D1345-3D92-49A2-B4B8-8710366BED24}" presName="childText" presStyleLbl="conFgAcc1" presStyleIdx="1" presStyleCnt="3">
        <dgm:presLayoutVars>
          <dgm:bulletEnabled val="1"/>
        </dgm:presLayoutVars>
      </dgm:prSet>
      <dgm:spPr/>
    </dgm:pt>
    <dgm:pt modelId="{3D765E3E-2B6A-433A-A36A-1EEC8941FC98}" type="pres">
      <dgm:prSet presAssocID="{243EDD2D-7826-4B5D-845E-F802B48BF0FD}" presName="spaceBetweenRectangles" presStyleCnt="0"/>
      <dgm:spPr/>
    </dgm:pt>
    <dgm:pt modelId="{44493FDB-A7B1-499D-B429-7CC0496FF4DD}" type="pres">
      <dgm:prSet presAssocID="{C948C577-2656-4118-A9CF-2EB3C7B21BDE}" presName="parentLin" presStyleCnt="0"/>
      <dgm:spPr/>
    </dgm:pt>
    <dgm:pt modelId="{E3203E50-CE99-4CC9-9B61-15AA18CB1AAC}" type="pres">
      <dgm:prSet presAssocID="{C948C577-2656-4118-A9CF-2EB3C7B21BDE}" presName="parentLeftMargin" presStyleLbl="node1" presStyleIdx="1" presStyleCnt="3"/>
      <dgm:spPr/>
    </dgm:pt>
    <dgm:pt modelId="{BCE73B31-D625-4EB1-921B-78AB6A28D034}" type="pres">
      <dgm:prSet presAssocID="{C948C577-2656-4118-A9CF-2EB3C7B21BDE}" presName="parentText" presStyleLbl="node1" presStyleIdx="2" presStyleCnt="3">
        <dgm:presLayoutVars>
          <dgm:chMax val="0"/>
          <dgm:bulletEnabled val="1"/>
        </dgm:presLayoutVars>
      </dgm:prSet>
      <dgm:spPr/>
    </dgm:pt>
    <dgm:pt modelId="{2C57D162-6785-4530-91B5-8F42973C03E1}" type="pres">
      <dgm:prSet presAssocID="{C948C577-2656-4118-A9CF-2EB3C7B21BDE}" presName="negativeSpace" presStyleCnt="0"/>
      <dgm:spPr/>
    </dgm:pt>
    <dgm:pt modelId="{24C46E40-57D5-4AC7-B04E-87A7EF643DC0}" type="pres">
      <dgm:prSet presAssocID="{C948C577-2656-4118-A9CF-2EB3C7B21BDE}" presName="childText" presStyleLbl="conFgAcc1" presStyleIdx="2" presStyleCnt="3">
        <dgm:presLayoutVars>
          <dgm:bulletEnabled val="1"/>
        </dgm:presLayoutVars>
      </dgm:prSet>
      <dgm:spPr/>
    </dgm:pt>
  </dgm:ptLst>
  <dgm:cxnLst>
    <dgm:cxn modelId="{FADADE12-87E6-4602-9A60-0B85CA7971C0}" type="presOf" srcId="{964FAD14-5889-43CC-B970-14E6F4777994}" destId="{D97E80F8-73B1-4F00-A5F3-CD7463323483}" srcOrd="1" destOrd="0" presId="urn:microsoft.com/office/officeart/2005/8/layout/list1"/>
    <dgm:cxn modelId="{0D3B8D24-8877-4721-8D08-449646B23D02}" srcId="{5447ED7E-7F8F-4F4B-A7C9-4D9FCDCC63F3}" destId="{964FAD14-5889-43CC-B970-14E6F4777994}" srcOrd="0" destOrd="0" parTransId="{219F83CA-6C33-445B-8010-8ADFC016AD50}" sibTransId="{50E82513-040C-4B57-BDEE-F2A3A2FACEAC}"/>
    <dgm:cxn modelId="{C691383B-C496-468F-97BA-81473E47A802}" srcId="{5447ED7E-7F8F-4F4B-A7C9-4D9FCDCC63F3}" destId="{112D1345-3D92-49A2-B4B8-8710366BED24}" srcOrd="1" destOrd="0" parTransId="{F62D428D-F4F5-4140-9819-26AAA2F7CF1C}" sibTransId="{243EDD2D-7826-4B5D-845E-F802B48BF0FD}"/>
    <dgm:cxn modelId="{DEB6D05B-5506-41E1-BEC1-8B9CDE7EC1E0}" type="presOf" srcId="{C948C577-2656-4118-A9CF-2EB3C7B21BDE}" destId="{E3203E50-CE99-4CC9-9B61-15AA18CB1AAC}" srcOrd="0" destOrd="0" presId="urn:microsoft.com/office/officeart/2005/8/layout/list1"/>
    <dgm:cxn modelId="{5F9C8E5E-0F4F-444D-B563-1AB764D389CC}" type="presOf" srcId="{C948C577-2656-4118-A9CF-2EB3C7B21BDE}" destId="{BCE73B31-D625-4EB1-921B-78AB6A28D034}" srcOrd="1" destOrd="0" presId="urn:microsoft.com/office/officeart/2005/8/layout/list1"/>
    <dgm:cxn modelId="{55F81D73-56A2-4C7E-9E6D-EBA179C6E0EB}" type="presOf" srcId="{112D1345-3D92-49A2-B4B8-8710366BED24}" destId="{D90CA149-A1FD-4C7E-B4E1-EAB195704EBC}" srcOrd="0" destOrd="0" presId="urn:microsoft.com/office/officeart/2005/8/layout/list1"/>
    <dgm:cxn modelId="{904D7999-D692-44C0-9368-47BA151C9808}" srcId="{5447ED7E-7F8F-4F4B-A7C9-4D9FCDCC63F3}" destId="{C948C577-2656-4118-A9CF-2EB3C7B21BDE}" srcOrd="2" destOrd="0" parTransId="{3CA529FF-4A28-47BC-A500-313F4A0D53DB}" sibTransId="{AAEDEE9F-F507-488C-9FD5-F9EBD3C760EB}"/>
    <dgm:cxn modelId="{AE6745B1-C85A-4BAD-888C-97CA4F7DEC46}" type="presOf" srcId="{112D1345-3D92-49A2-B4B8-8710366BED24}" destId="{15EF8F28-BD8D-4A17-9880-B1C73D237A0D}" srcOrd="1" destOrd="0" presId="urn:microsoft.com/office/officeart/2005/8/layout/list1"/>
    <dgm:cxn modelId="{F616B3CD-6426-4C4E-9137-9519F56DE4E2}" type="presOf" srcId="{5447ED7E-7F8F-4F4B-A7C9-4D9FCDCC63F3}" destId="{7F9E1269-48CB-4DDF-AFDE-D1A221626EDA}" srcOrd="0" destOrd="0" presId="urn:microsoft.com/office/officeart/2005/8/layout/list1"/>
    <dgm:cxn modelId="{172F11EB-6F69-44ED-BE5C-D634E4A26F37}" type="presOf" srcId="{964FAD14-5889-43CC-B970-14E6F4777994}" destId="{7CBA75DC-8C2E-4282-889E-7C9D6141D916}" srcOrd="0" destOrd="0" presId="urn:microsoft.com/office/officeart/2005/8/layout/list1"/>
    <dgm:cxn modelId="{D1316255-4A45-4B65-9271-4622FAB1560C}" type="presParOf" srcId="{7F9E1269-48CB-4DDF-AFDE-D1A221626EDA}" destId="{1CBF0438-227A-4668-9B76-8B13A0332CD2}" srcOrd="0" destOrd="0" presId="urn:microsoft.com/office/officeart/2005/8/layout/list1"/>
    <dgm:cxn modelId="{6E488643-DBEF-49F5-864F-E4DEFE10C4D4}" type="presParOf" srcId="{1CBF0438-227A-4668-9B76-8B13A0332CD2}" destId="{7CBA75DC-8C2E-4282-889E-7C9D6141D916}" srcOrd="0" destOrd="0" presId="urn:microsoft.com/office/officeart/2005/8/layout/list1"/>
    <dgm:cxn modelId="{F660EC9F-69F9-43BD-A63D-46CA6448E30A}" type="presParOf" srcId="{1CBF0438-227A-4668-9B76-8B13A0332CD2}" destId="{D97E80F8-73B1-4F00-A5F3-CD7463323483}" srcOrd="1" destOrd="0" presId="urn:microsoft.com/office/officeart/2005/8/layout/list1"/>
    <dgm:cxn modelId="{A3A136F3-9BEC-48A6-94B4-19F9E09CB683}" type="presParOf" srcId="{7F9E1269-48CB-4DDF-AFDE-D1A221626EDA}" destId="{79780B2A-C2B1-4C5F-A522-BCC234D80563}" srcOrd="1" destOrd="0" presId="urn:microsoft.com/office/officeart/2005/8/layout/list1"/>
    <dgm:cxn modelId="{CA6E6E78-4E54-4015-95EF-5DFF3E6C01E5}" type="presParOf" srcId="{7F9E1269-48CB-4DDF-AFDE-D1A221626EDA}" destId="{30BB266A-7839-4FB6-91CA-6C1CC0B871F5}" srcOrd="2" destOrd="0" presId="urn:microsoft.com/office/officeart/2005/8/layout/list1"/>
    <dgm:cxn modelId="{B2CC13C4-CDDB-4CFD-971E-AE7A87F9FFA0}" type="presParOf" srcId="{7F9E1269-48CB-4DDF-AFDE-D1A221626EDA}" destId="{2F1466D7-BBB8-4FEC-B012-41E55AE67776}" srcOrd="3" destOrd="0" presId="urn:microsoft.com/office/officeart/2005/8/layout/list1"/>
    <dgm:cxn modelId="{2C2BBFC4-DD64-4197-8DC6-70F62FC31D90}" type="presParOf" srcId="{7F9E1269-48CB-4DDF-AFDE-D1A221626EDA}" destId="{BAC177CA-DB9C-4C73-BEBD-9F5ACDBAAC2A}" srcOrd="4" destOrd="0" presId="urn:microsoft.com/office/officeart/2005/8/layout/list1"/>
    <dgm:cxn modelId="{1D652E1B-C14D-4F86-9752-780942CFE529}" type="presParOf" srcId="{BAC177CA-DB9C-4C73-BEBD-9F5ACDBAAC2A}" destId="{D90CA149-A1FD-4C7E-B4E1-EAB195704EBC}" srcOrd="0" destOrd="0" presId="urn:microsoft.com/office/officeart/2005/8/layout/list1"/>
    <dgm:cxn modelId="{7AD4D18C-E535-4242-B506-2CE3611E494C}" type="presParOf" srcId="{BAC177CA-DB9C-4C73-BEBD-9F5ACDBAAC2A}" destId="{15EF8F28-BD8D-4A17-9880-B1C73D237A0D}" srcOrd="1" destOrd="0" presId="urn:microsoft.com/office/officeart/2005/8/layout/list1"/>
    <dgm:cxn modelId="{EA7E6D83-558E-4728-82A5-BA1BACBCF6BF}" type="presParOf" srcId="{7F9E1269-48CB-4DDF-AFDE-D1A221626EDA}" destId="{AAFCC3C4-5E1C-46CA-902E-03E6886BE1CA}" srcOrd="5" destOrd="0" presId="urn:microsoft.com/office/officeart/2005/8/layout/list1"/>
    <dgm:cxn modelId="{85BD9451-B2F5-4434-A480-85FB1CD00A65}" type="presParOf" srcId="{7F9E1269-48CB-4DDF-AFDE-D1A221626EDA}" destId="{0CFAFE7A-F11A-42F1-A40C-AF1E1A39FE6E}" srcOrd="6" destOrd="0" presId="urn:microsoft.com/office/officeart/2005/8/layout/list1"/>
    <dgm:cxn modelId="{661DAFEA-C6B1-46A8-981B-39D677548288}" type="presParOf" srcId="{7F9E1269-48CB-4DDF-AFDE-D1A221626EDA}" destId="{3D765E3E-2B6A-433A-A36A-1EEC8941FC98}" srcOrd="7" destOrd="0" presId="urn:microsoft.com/office/officeart/2005/8/layout/list1"/>
    <dgm:cxn modelId="{38C15B9B-A2D4-465A-8181-8F324001AB4A}" type="presParOf" srcId="{7F9E1269-48CB-4DDF-AFDE-D1A221626EDA}" destId="{44493FDB-A7B1-499D-B429-7CC0496FF4DD}" srcOrd="8" destOrd="0" presId="urn:microsoft.com/office/officeart/2005/8/layout/list1"/>
    <dgm:cxn modelId="{F5511D86-E3BD-4A7A-BC11-ADB5A3844BC6}" type="presParOf" srcId="{44493FDB-A7B1-499D-B429-7CC0496FF4DD}" destId="{E3203E50-CE99-4CC9-9B61-15AA18CB1AAC}" srcOrd="0" destOrd="0" presId="urn:microsoft.com/office/officeart/2005/8/layout/list1"/>
    <dgm:cxn modelId="{6E43A57F-AAAE-4CE0-8FAA-37B54A2ABCC1}" type="presParOf" srcId="{44493FDB-A7B1-499D-B429-7CC0496FF4DD}" destId="{BCE73B31-D625-4EB1-921B-78AB6A28D034}" srcOrd="1" destOrd="0" presId="urn:microsoft.com/office/officeart/2005/8/layout/list1"/>
    <dgm:cxn modelId="{D3D4C30C-6FE3-43B5-A829-99156C8F97C6}" type="presParOf" srcId="{7F9E1269-48CB-4DDF-AFDE-D1A221626EDA}" destId="{2C57D162-6785-4530-91B5-8F42973C03E1}" srcOrd="9" destOrd="0" presId="urn:microsoft.com/office/officeart/2005/8/layout/list1"/>
    <dgm:cxn modelId="{BDF2B1F3-5B67-45CD-8944-355FB4B7754A}" type="presParOf" srcId="{7F9E1269-48CB-4DDF-AFDE-D1A221626EDA}" destId="{24C46E40-57D5-4AC7-B04E-87A7EF643DC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C9E4A42D-AD69-4A16-A1E7-C010DAE1D21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ru-RU"/>
        </a:p>
      </dgm:t>
    </dgm:pt>
    <dgm:pt modelId="{F1037C4F-F016-4A69-81C7-744E4B535050}">
      <dgm:prSet phldrT="[Текст]"/>
      <dgm:spPr/>
      <dgm:t>
        <a:bodyPr/>
        <a:lstStyle/>
        <a:p>
          <a:pPr algn="just"/>
          <a:r>
            <a:rPr lang="en-US" dirty="0" err="1">
              <a:latin typeface="Times New Roman" panose="02020603050405020304" pitchFamily="18" charset="0"/>
              <a:cs typeface="Times New Roman" panose="02020603050405020304" pitchFamily="18" charset="0"/>
            </a:rPr>
            <a:t>muallif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tajribasi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fan </a:t>
          </a:r>
          <a:r>
            <a:rPr lang="en-US" dirty="0" err="1">
              <a:latin typeface="Times New Roman" panose="02020603050405020304" pitchFamily="18" charset="0"/>
              <a:cs typeface="Times New Roman" panose="02020603050405020304" pitchFamily="18" charset="0"/>
            </a:rPr>
            <a:t>sohasi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F9D095A0-4080-43ED-81EB-BD0B1FD1A2EA}" type="parTrans" cxnId="{2E63CAE8-0149-4090-9C35-66BD71C06368}">
      <dgm:prSet/>
      <dgm:spPr/>
      <dgm:t>
        <a:bodyPr/>
        <a:lstStyle/>
        <a:p>
          <a:pPr algn="just"/>
          <a:endParaRPr lang="ru-RU">
            <a:latin typeface="Times New Roman" panose="02020603050405020304" pitchFamily="18" charset="0"/>
            <a:cs typeface="Times New Roman" panose="02020603050405020304" pitchFamily="18" charset="0"/>
          </a:endParaRPr>
        </a:p>
      </dgm:t>
    </dgm:pt>
    <dgm:pt modelId="{2D337CAC-32E0-4143-803F-3C576C7F576A}" type="sibTrans" cxnId="{2E63CAE8-0149-4090-9C35-66BD71C06368}">
      <dgm:prSet/>
      <dgm:spPr/>
      <dgm:t>
        <a:bodyPr/>
        <a:lstStyle/>
        <a:p>
          <a:pPr algn="just"/>
          <a:endParaRPr lang="ru-RU">
            <a:latin typeface="Times New Roman" panose="02020603050405020304" pitchFamily="18" charset="0"/>
            <a:cs typeface="Times New Roman" panose="02020603050405020304" pitchFamily="18" charset="0"/>
          </a:endParaRPr>
        </a:p>
      </dgm:t>
    </dgm:pt>
    <dgm:pt modelId="{C524DBF1-21F7-4181-BA75-C0674AE148A2}">
      <dgm:prSet phldrT="[Текст]"/>
      <dgm:spPr/>
      <dgm:t>
        <a:bodyPr/>
        <a:lstStyle/>
        <a:p>
          <a:pPr algn="just"/>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sohasidagi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yoritish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zarurati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nuqtai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dolzarb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0F5D02AE-91F9-4B6C-A246-16114AA96408}" type="parTrans" cxnId="{714BE604-9D6C-4B00-B503-D2B02CA0F9E6}">
      <dgm:prSet/>
      <dgm:spPr/>
      <dgm:t>
        <a:bodyPr/>
        <a:lstStyle/>
        <a:p>
          <a:pPr algn="just"/>
          <a:endParaRPr lang="ru-RU">
            <a:latin typeface="Times New Roman" panose="02020603050405020304" pitchFamily="18" charset="0"/>
            <a:cs typeface="Times New Roman" panose="02020603050405020304" pitchFamily="18" charset="0"/>
          </a:endParaRPr>
        </a:p>
      </dgm:t>
    </dgm:pt>
    <dgm:pt modelId="{DAFD3C8B-9786-43F1-BD25-A05531D744DE}" type="sibTrans" cxnId="{714BE604-9D6C-4B00-B503-D2B02CA0F9E6}">
      <dgm:prSet/>
      <dgm:spPr/>
      <dgm:t>
        <a:bodyPr/>
        <a:lstStyle/>
        <a:p>
          <a:pPr algn="just"/>
          <a:endParaRPr lang="ru-RU">
            <a:latin typeface="Times New Roman" panose="02020603050405020304" pitchFamily="18" charset="0"/>
            <a:cs typeface="Times New Roman" panose="02020603050405020304" pitchFamily="18" charset="0"/>
          </a:endParaRPr>
        </a:p>
      </dgm:t>
    </dgm:pt>
    <dgm:pt modelId="{5DD8D99C-BFD5-428A-8382-21779DFE1B28}">
      <dgm:prSet phldrT="[Текст]"/>
      <dgm:spPr/>
      <dgm:t>
        <a:bodyPr/>
        <a:lstStyle/>
        <a:p>
          <a:pPr algn="just"/>
          <a:r>
            <a:rPr lang="en-US" dirty="0" err="1">
              <a:latin typeface="Times New Roman" panose="02020603050405020304" pitchFamily="18" charset="0"/>
              <a:cs typeface="Times New Roman" panose="02020603050405020304" pitchFamily="18" charset="0"/>
            </a:rPr>
            <a:t>sifatning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rioya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1389B37D-8DF4-4BE0-AC45-36DDEB11EF58}" type="parTrans" cxnId="{97D836A6-FD9C-4B5E-BDA5-6D46F01A10FA}">
      <dgm:prSet/>
      <dgm:spPr/>
      <dgm:t>
        <a:bodyPr/>
        <a:lstStyle/>
        <a:p>
          <a:pPr algn="just"/>
          <a:endParaRPr lang="ru-RU">
            <a:latin typeface="Times New Roman" panose="02020603050405020304" pitchFamily="18" charset="0"/>
            <a:cs typeface="Times New Roman" panose="02020603050405020304" pitchFamily="18" charset="0"/>
          </a:endParaRPr>
        </a:p>
      </dgm:t>
    </dgm:pt>
    <dgm:pt modelId="{B6293A99-27E0-4AFD-909E-A802A6A37972}" type="sibTrans" cxnId="{97D836A6-FD9C-4B5E-BDA5-6D46F01A10FA}">
      <dgm:prSet/>
      <dgm:spPr/>
      <dgm:t>
        <a:bodyPr/>
        <a:lstStyle/>
        <a:p>
          <a:pPr algn="just"/>
          <a:endParaRPr lang="ru-RU">
            <a:latin typeface="Times New Roman" panose="02020603050405020304" pitchFamily="18" charset="0"/>
            <a:cs typeface="Times New Roman" panose="02020603050405020304" pitchFamily="18" charset="0"/>
          </a:endParaRPr>
        </a:p>
      </dgm:t>
    </dgm:pt>
    <dgm:pt modelId="{07261301-296D-4201-B62A-8CE0EF87FD89}" type="pres">
      <dgm:prSet presAssocID="{C9E4A42D-AD69-4A16-A1E7-C010DAE1D21A}" presName="Name0" presStyleCnt="0">
        <dgm:presLayoutVars>
          <dgm:dir/>
          <dgm:resizeHandles val="exact"/>
        </dgm:presLayoutVars>
      </dgm:prSet>
      <dgm:spPr/>
    </dgm:pt>
    <dgm:pt modelId="{0E1D21DA-8E20-4072-BD58-152617A87920}" type="pres">
      <dgm:prSet presAssocID="{F1037C4F-F016-4A69-81C7-744E4B535050}" presName="composite" presStyleCnt="0"/>
      <dgm:spPr/>
    </dgm:pt>
    <dgm:pt modelId="{1DF38044-32A5-414B-A8B0-B4B8C786423E}" type="pres">
      <dgm:prSet presAssocID="{F1037C4F-F016-4A69-81C7-744E4B535050}" presName="rect1" presStyleLbl="trAlignAcc1" presStyleIdx="0" presStyleCnt="3">
        <dgm:presLayoutVars>
          <dgm:bulletEnabled val="1"/>
        </dgm:presLayoutVars>
      </dgm:prSet>
      <dgm:spPr/>
    </dgm:pt>
    <dgm:pt modelId="{16646B3B-5008-48E5-B100-3A10F23C9B0C}" type="pres">
      <dgm:prSet presAssocID="{F1037C4F-F016-4A69-81C7-744E4B535050}" presName="rect2" presStyleLbl="fgImgPlace1" presStyleIdx="0" presStyleCnt="3"/>
      <dgm:spPr/>
    </dgm:pt>
    <dgm:pt modelId="{E8D2A626-E7AF-420A-A7DA-EB1E9460B167}" type="pres">
      <dgm:prSet presAssocID="{2D337CAC-32E0-4143-803F-3C576C7F576A}" presName="sibTrans" presStyleCnt="0"/>
      <dgm:spPr/>
    </dgm:pt>
    <dgm:pt modelId="{B16F12D0-706A-4208-9C74-F82D9772A9BD}" type="pres">
      <dgm:prSet presAssocID="{C524DBF1-21F7-4181-BA75-C0674AE148A2}" presName="composite" presStyleCnt="0"/>
      <dgm:spPr/>
    </dgm:pt>
    <dgm:pt modelId="{8D349FD0-6086-4722-A669-A1CEF8768CAC}" type="pres">
      <dgm:prSet presAssocID="{C524DBF1-21F7-4181-BA75-C0674AE148A2}" presName="rect1" presStyleLbl="trAlignAcc1" presStyleIdx="1" presStyleCnt="3">
        <dgm:presLayoutVars>
          <dgm:bulletEnabled val="1"/>
        </dgm:presLayoutVars>
      </dgm:prSet>
      <dgm:spPr/>
    </dgm:pt>
    <dgm:pt modelId="{0DF1D443-9630-477B-8CB5-D21E22D8CFCE}" type="pres">
      <dgm:prSet presAssocID="{C524DBF1-21F7-4181-BA75-C0674AE148A2}" presName="rect2" presStyleLbl="fgImgPlace1" presStyleIdx="1" presStyleCnt="3"/>
      <dgm:spPr/>
    </dgm:pt>
    <dgm:pt modelId="{9A0D576C-FAAC-479A-A36D-C98E4A604FAA}" type="pres">
      <dgm:prSet presAssocID="{DAFD3C8B-9786-43F1-BD25-A05531D744DE}" presName="sibTrans" presStyleCnt="0"/>
      <dgm:spPr/>
    </dgm:pt>
    <dgm:pt modelId="{774504B3-DA7E-4AD0-B64A-AC737B175783}" type="pres">
      <dgm:prSet presAssocID="{5DD8D99C-BFD5-428A-8382-21779DFE1B28}" presName="composite" presStyleCnt="0"/>
      <dgm:spPr/>
    </dgm:pt>
    <dgm:pt modelId="{C79A7231-978A-4149-B142-C4DD9226D752}" type="pres">
      <dgm:prSet presAssocID="{5DD8D99C-BFD5-428A-8382-21779DFE1B28}" presName="rect1" presStyleLbl="trAlignAcc1" presStyleIdx="2" presStyleCnt="3">
        <dgm:presLayoutVars>
          <dgm:bulletEnabled val="1"/>
        </dgm:presLayoutVars>
      </dgm:prSet>
      <dgm:spPr/>
    </dgm:pt>
    <dgm:pt modelId="{150587BF-7BD9-4301-A61F-065719B7B432}" type="pres">
      <dgm:prSet presAssocID="{5DD8D99C-BFD5-428A-8382-21779DFE1B28}" presName="rect2" presStyleLbl="fgImgPlace1" presStyleIdx="2" presStyleCnt="3"/>
      <dgm:spPr/>
    </dgm:pt>
  </dgm:ptLst>
  <dgm:cxnLst>
    <dgm:cxn modelId="{714BE604-9D6C-4B00-B503-D2B02CA0F9E6}" srcId="{C9E4A42D-AD69-4A16-A1E7-C010DAE1D21A}" destId="{C524DBF1-21F7-4181-BA75-C0674AE148A2}" srcOrd="1" destOrd="0" parTransId="{0F5D02AE-91F9-4B6C-A246-16114AA96408}" sibTransId="{DAFD3C8B-9786-43F1-BD25-A05531D744DE}"/>
    <dgm:cxn modelId="{1CB0600D-0AE2-4F6E-90AC-F20F05267DEF}" type="presOf" srcId="{5DD8D99C-BFD5-428A-8382-21779DFE1B28}" destId="{C79A7231-978A-4149-B142-C4DD9226D752}" srcOrd="0" destOrd="0" presId="urn:microsoft.com/office/officeart/2008/layout/PictureStrips"/>
    <dgm:cxn modelId="{E862021C-A9EC-4730-BFF8-F331FF3D08D7}" type="presOf" srcId="{C524DBF1-21F7-4181-BA75-C0674AE148A2}" destId="{8D349FD0-6086-4722-A669-A1CEF8768CAC}" srcOrd="0" destOrd="0" presId="urn:microsoft.com/office/officeart/2008/layout/PictureStrips"/>
    <dgm:cxn modelId="{B8E22A71-EF0E-4509-B5D6-101F579F788B}" type="presOf" srcId="{F1037C4F-F016-4A69-81C7-744E4B535050}" destId="{1DF38044-32A5-414B-A8B0-B4B8C786423E}" srcOrd="0" destOrd="0" presId="urn:microsoft.com/office/officeart/2008/layout/PictureStrips"/>
    <dgm:cxn modelId="{97D836A6-FD9C-4B5E-BDA5-6D46F01A10FA}" srcId="{C9E4A42D-AD69-4A16-A1E7-C010DAE1D21A}" destId="{5DD8D99C-BFD5-428A-8382-21779DFE1B28}" srcOrd="2" destOrd="0" parTransId="{1389B37D-8DF4-4BE0-AC45-36DDEB11EF58}" sibTransId="{B6293A99-27E0-4AFD-909E-A802A6A37972}"/>
    <dgm:cxn modelId="{2E63CAE8-0149-4090-9C35-66BD71C06368}" srcId="{C9E4A42D-AD69-4A16-A1E7-C010DAE1D21A}" destId="{F1037C4F-F016-4A69-81C7-744E4B535050}" srcOrd="0" destOrd="0" parTransId="{F9D095A0-4080-43ED-81EB-BD0B1FD1A2EA}" sibTransId="{2D337CAC-32E0-4143-803F-3C576C7F576A}"/>
    <dgm:cxn modelId="{D2AF0DFE-C4A9-4D62-9C96-AF75656C7394}" type="presOf" srcId="{C9E4A42D-AD69-4A16-A1E7-C010DAE1D21A}" destId="{07261301-296D-4201-B62A-8CE0EF87FD89}" srcOrd="0" destOrd="0" presId="urn:microsoft.com/office/officeart/2008/layout/PictureStrips"/>
    <dgm:cxn modelId="{EE80272F-7B46-46F8-8B6C-B7AB26D8A7E8}" type="presParOf" srcId="{07261301-296D-4201-B62A-8CE0EF87FD89}" destId="{0E1D21DA-8E20-4072-BD58-152617A87920}" srcOrd="0" destOrd="0" presId="urn:microsoft.com/office/officeart/2008/layout/PictureStrips"/>
    <dgm:cxn modelId="{DEEF9D1C-1FF9-4F2F-83F2-7875085B35BA}" type="presParOf" srcId="{0E1D21DA-8E20-4072-BD58-152617A87920}" destId="{1DF38044-32A5-414B-A8B0-B4B8C786423E}" srcOrd="0" destOrd="0" presId="urn:microsoft.com/office/officeart/2008/layout/PictureStrips"/>
    <dgm:cxn modelId="{2672BE92-36E0-402F-8C5F-9162187A8162}" type="presParOf" srcId="{0E1D21DA-8E20-4072-BD58-152617A87920}" destId="{16646B3B-5008-48E5-B100-3A10F23C9B0C}" srcOrd="1" destOrd="0" presId="urn:microsoft.com/office/officeart/2008/layout/PictureStrips"/>
    <dgm:cxn modelId="{F95B798E-7FF0-4345-A0E4-DE9F75429C9E}" type="presParOf" srcId="{07261301-296D-4201-B62A-8CE0EF87FD89}" destId="{E8D2A626-E7AF-420A-A7DA-EB1E9460B167}" srcOrd="1" destOrd="0" presId="urn:microsoft.com/office/officeart/2008/layout/PictureStrips"/>
    <dgm:cxn modelId="{82FBB5C0-8C2B-44D9-8328-2C47A8B501F3}" type="presParOf" srcId="{07261301-296D-4201-B62A-8CE0EF87FD89}" destId="{B16F12D0-706A-4208-9C74-F82D9772A9BD}" srcOrd="2" destOrd="0" presId="urn:microsoft.com/office/officeart/2008/layout/PictureStrips"/>
    <dgm:cxn modelId="{B7DB779B-1D94-4313-921E-BECC9878BF4F}" type="presParOf" srcId="{B16F12D0-706A-4208-9C74-F82D9772A9BD}" destId="{8D349FD0-6086-4722-A669-A1CEF8768CAC}" srcOrd="0" destOrd="0" presId="urn:microsoft.com/office/officeart/2008/layout/PictureStrips"/>
    <dgm:cxn modelId="{EC362396-0020-451C-8352-9AC8183FB47D}" type="presParOf" srcId="{B16F12D0-706A-4208-9C74-F82D9772A9BD}" destId="{0DF1D443-9630-477B-8CB5-D21E22D8CFCE}" srcOrd="1" destOrd="0" presId="urn:microsoft.com/office/officeart/2008/layout/PictureStrips"/>
    <dgm:cxn modelId="{226C4C63-D0D7-4540-BFD0-B75F530982B5}" type="presParOf" srcId="{07261301-296D-4201-B62A-8CE0EF87FD89}" destId="{9A0D576C-FAAC-479A-A36D-C98E4A604FAA}" srcOrd="3" destOrd="0" presId="urn:microsoft.com/office/officeart/2008/layout/PictureStrips"/>
    <dgm:cxn modelId="{3D6E5DDB-E203-46EF-B07E-D180A960DDD6}" type="presParOf" srcId="{07261301-296D-4201-B62A-8CE0EF87FD89}" destId="{774504B3-DA7E-4AD0-B64A-AC737B175783}" srcOrd="4" destOrd="0" presId="urn:microsoft.com/office/officeart/2008/layout/PictureStrips"/>
    <dgm:cxn modelId="{87CAFA2F-027E-49BF-A24D-9CC5AC40BA6E}" type="presParOf" srcId="{774504B3-DA7E-4AD0-B64A-AC737B175783}" destId="{C79A7231-978A-4149-B142-C4DD9226D752}" srcOrd="0" destOrd="0" presId="urn:microsoft.com/office/officeart/2008/layout/PictureStrips"/>
    <dgm:cxn modelId="{D0D602C4-8CA8-47C7-B4F9-9BAD9F0FADD9}" type="presParOf" srcId="{774504B3-DA7E-4AD0-B64A-AC737B175783}" destId="{150587BF-7BD9-4301-A61F-065719B7B432}"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2DE74732-9AE2-4D9B-A89F-B3970C1F2475}"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110B4E4E-5C90-4195-9DF4-B52AA22971D9}">
      <dgm:prSet phldrT="[Текст]"/>
      <dgm:spPr/>
      <dgm:t>
        <a:bodyPr/>
        <a:lstStyle/>
        <a:p>
          <a:r>
            <a:rPr lang="en-US" dirty="0" err="1">
              <a:latin typeface="Times New Roman" panose="02020603050405020304" pitchFamily="18" charset="0"/>
              <a:cs typeface="Times New Roman" panose="02020603050405020304" pitchFamily="18" charset="0"/>
            </a:rPr>
            <a:t>Ochiq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ravishda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rasmiylashtirish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qatlamlariga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yetkaziladi</a:t>
          </a:r>
          <a:endParaRPr lang="ru-RU" dirty="0">
            <a:latin typeface="Times New Roman" panose="02020603050405020304" pitchFamily="18" charset="0"/>
            <a:cs typeface="Times New Roman" panose="02020603050405020304" pitchFamily="18" charset="0"/>
          </a:endParaRPr>
        </a:p>
      </dgm:t>
    </dgm:pt>
    <dgm:pt modelId="{AD622B0D-DDFB-4695-9031-EAC0A0B7A7CE}" type="parTrans" cxnId="{446E4BDE-AA4D-4DFC-9EE0-8DBC531B4626}">
      <dgm:prSet/>
      <dgm:spPr/>
      <dgm:t>
        <a:bodyPr/>
        <a:lstStyle/>
        <a:p>
          <a:endParaRPr lang="ru-RU">
            <a:latin typeface="Times New Roman" panose="02020603050405020304" pitchFamily="18" charset="0"/>
            <a:cs typeface="Times New Roman" panose="02020603050405020304" pitchFamily="18" charset="0"/>
          </a:endParaRPr>
        </a:p>
      </dgm:t>
    </dgm:pt>
    <dgm:pt modelId="{9C1E8EAD-1B77-4C54-B510-8A06F6EE956C}" type="sibTrans" cxnId="{446E4BDE-AA4D-4DFC-9EE0-8DBC531B4626}">
      <dgm:prSet/>
      <dgm:spPr/>
      <dgm:t>
        <a:bodyPr/>
        <a:lstStyle/>
        <a:p>
          <a:endParaRPr lang="ru-RU">
            <a:latin typeface="Times New Roman" panose="02020603050405020304" pitchFamily="18" charset="0"/>
            <a:cs typeface="Times New Roman" panose="02020603050405020304" pitchFamily="18" charset="0"/>
          </a:endParaRPr>
        </a:p>
      </dgm:t>
    </dgm:pt>
    <dgm:pt modelId="{DE8CA3E9-1FBC-4960-84CD-6693702F2289}">
      <dgm:prSet phldrT="[Текст]"/>
      <dgm:spPr/>
      <dgm:t>
        <a:bodyPr/>
        <a:lstStyle/>
        <a:p>
          <a:pPr algn="just"/>
          <a:r>
            <a:rPr lang="en-US" dirty="0" err="1">
              <a:latin typeface="Times New Roman" panose="02020603050405020304" pitchFamily="18" charset="0"/>
              <a:cs typeface="Times New Roman" panose="02020603050405020304" pitchFamily="18" charset="0"/>
            </a:rPr>
            <a:t>og'zaki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ma'ruzalar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xabarlar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shaklida</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BAA8AF11-3D48-4A8D-8978-E0780285BED7}" type="parTrans" cxnId="{95C25AB8-D0E3-494C-BADF-28E9FCB2AD05}">
      <dgm:prSet/>
      <dgm:spPr/>
      <dgm:t>
        <a:bodyPr/>
        <a:lstStyle/>
        <a:p>
          <a:endParaRPr lang="ru-RU">
            <a:latin typeface="Times New Roman" panose="02020603050405020304" pitchFamily="18" charset="0"/>
            <a:cs typeface="Times New Roman" panose="02020603050405020304" pitchFamily="18" charset="0"/>
          </a:endParaRPr>
        </a:p>
      </dgm:t>
    </dgm:pt>
    <dgm:pt modelId="{A6B26186-1B61-432E-9388-AC6C14BCF4C2}" type="sibTrans" cxnId="{95C25AB8-D0E3-494C-BADF-28E9FCB2AD05}">
      <dgm:prSet/>
      <dgm:spPr/>
      <dgm:t>
        <a:bodyPr/>
        <a:lstStyle/>
        <a:p>
          <a:endParaRPr lang="ru-RU">
            <a:latin typeface="Times New Roman" panose="02020603050405020304" pitchFamily="18" charset="0"/>
            <a:cs typeface="Times New Roman" panose="02020603050405020304" pitchFamily="18" charset="0"/>
          </a:endParaRPr>
        </a:p>
      </dgm:t>
    </dgm:pt>
    <dgm:pt modelId="{4C952744-B056-40A9-A540-2B355E2EB3B5}">
      <dgm:prSet phldrT="[Текст]"/>
      <dgm:spPr/>
      <dgm:t>
        <a:bodyPr/>
        <a:lstStyle/>
        <a:p>
          <a:r>
            <a:rPr lang="en-US" b="1" dirty="0" err="1">
              <a:latin typeface="Times New Roman" panose="02020603050405020304" pitchFamily="18" charset="0"/>
              <a:cs typeface="Times New Roman" panose="02020603050405020304" pitchFamily="18" charset="0"/>
            </a:rPr>
            <a:t>Ilmiy-tadqiqot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ishlari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to'g'risidagi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ilmiy-texnik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hujjat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hisoblanadi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18E8EE07-1005-4696-B87E-549FB1950BD4}" type="parTrans" cxnId="{C7DFFB3F-2A36-44BE-894E-F74DCF16FA43}">
      <dgm:prSet/>
      <dgm:spPr/>
      <dgm:t>
        <a:bodyPr/>
        <a:lstStyle/>
        <a:p>
          <a:endParaRPr lang="ru-RU">
            <a:latin typeface="Times New Roman" panose="02020603050405020304" pitchFamily="18" charset="0"/>
            <a:cs typeface="Times New Roman" panose="02020603050405020304" pitchFamily="18" charset="0"/>
          </a:endParaRPr>
        </a:p>
      </dgm:t>
    </dgm:pt>
    <dgm:pt modelId="{12AB4098-118E-4EDA-9A30-1BBA3180D5EB}" type="sibTrans" cxnId="{C7DFFB3F-2A36-44BE-894E-F74DCF16FA43}">
      <dgm:prSet/>
      <dgm:spPr/>
      <dgm:t>
        <a:bodyPr/>
        <a:lstStyle/>
        <a:p>
          <a:endParaRPr lang="ru-RU">
            <a:latin typeface="Times New Roman" panose="02020603050405020304" pitchFamily="18" charset="0"/>
            <a:cs typeface="Times New Roman" panose="02020603050405020304" pitchFamily="18" charset="0"/>
          </a:endParaRPr>
        </a:p>
      </dgm:t>
    </dgm:pt>
    <dgm:pt modelId="{ADB4FD32-264C-4D39-BCC4-740682878EB9}">
      <dgm:prSet phldrT="[Текст]"/>
      <dgm:spPr/>
      <dgm:t>
        <a:bodyPr/>
        <a:lstStyle/>
        <a:p>
          <a:pPr algn="just"/>
          <a:r>
            <a:rPr lang="en-US" dirty="0" err="1">
              <a:latin typeface="Times New Roman" panose="02020603050405020304" pitchFamily="18" charset="0"/>
              <a:cs typeface="Times New Roman" panose="02020603050405020304" pitchFamily="18" charset="0"/>
            </a:rPr>
            <a:t>Ilmiy-tadqiqot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borgan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to'g'risidagi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buyurtmachiga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867400B-DA4C-4526-8CE2-975F7EF29B24}" type="parTrans" cxnId="{FBB95443-7539-431B-B085-01AB55B5C899}">
      <dgm:prSet/>
      <dgm:spPr/>
      <dgm:t>
        <a:bodyPr/>
        <a:lstStyle/>
        <a:p>
          <a:endParaRPr lang="ru-RU">
            <a:latin typeface="Times New Roman" panose="02020603050405020304" pitchFamily="18" charset="0"/>
            <a:cs typeface="Times New Roman" panose="02020603050405020304" pitchFamily="18" charset="0"/>
          </a:endParaRPr>
        </a:p>
      </dgm:t>
    </dgm:pt>
    <dgm:pt modelId="{C24FE5D8-1B1B-4B66-8A0C-397334BE2041}" type="sibTrans" cxnId="{FBB95443-7539-431B-B085-01AB55B5C899}">
      <dgm:prSet/>
      <dgm:spPr/>
      <dgm:t>
        <a:bodyPr/>
        <a:lstStyle/>
        <a:p>
          <a:endParaRPr lang="ru-RU">
            <a:latin typeface="Times New Roman" panose="02020603050405020304" pitchFamily="18" charset="0"/>
            <a:cs typeface="Times New Roman" panose="02020603050405020304" pitchFamily="18" charset="0"/>
          </a:endParaRPr>
        </a:p>
      </dgm:t>
    </dgm:pt>
    <dgm:pt modelId="{667DB191-DA4C-4A0A-8F66-67FEC0D878E3}">
      <dgm:prSet/>
      <dgm:spPr/>
      <dgm:t>
        <a:bodyPr/>
        <a:lstStyle/>
        <a:p>
          <a:pPr algn="just"/>
          <a:r>
            <a:rPr lang="en-US" dirty="0" err="1">
              <a:latin typeface="Times New Roman" panose="02020603050405020304" pitchFamily="18" charset="0"/>
              <a:cs typeface="Times New Roman" panose="02020603050405020304" pitchFamily="18" charset="0"/>
            </a:rPr>
            <a:t>yozma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maqolalar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yozuvlari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shaklida</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EF1B499E-0E97-4B21-A9E4-499019F357D1}" type="parTrans" cxnId="{6CA703EF-601D-488D-A8DB-36B4D783CB29}">
      <dgm:prSet/>
      <dgm:spPr/>
      <dgm:t>
        <a:bodyPr/>
        <a:lstStyle/>
        <a:p>
          <a:endParaRPr lang="ru-RU">
            <a:latin typeface="Times New Roman" panose="02020603050405020304" pitchFamily="18" charset="0"/>
            <a:cs typeface="Times New Roman" panose="02020603050405020304" pitchFamily="18" charset="0"/>
          </a:endParaRPr>
        </a:p>
      </dgm:t>
    </dgm:pt>
    <dgm:pt modelId="{4D737374-138A-4A57-B587-852083F215EE}" type="sibTrans" cxnId="{6CA703EF-601D-488D-A8DB-36B4D783CB29}">
      <dgm:prSet/>
      <dgm:spPr/>
      <dgm:t>
        <a:bodyPr/>
        <a:lstStyle/>
        <a:p>
          <a:endParaRPr lang="ru-RU">
            <a:latin typeface="Times New Roman" panose="02020603050405020304" pitchFamily="18" charset="0"/>
            <a:cs typeface="Times New Roman" panose="02020603050405020304" pitchFamily="18" charset="0"/>
          </a:endParaRPr>
        </a:p>
      </dgm:t>
    </dgm:pt>
    <dgm:pt modelId="{005DAA7E-FB57-4FB8-900D-84F3BFE69AE1}" type="pres">
      <dgm:prSet presAssocID="{2DE74732-9AE2-4D9B-A89F-B3970C1F2475}" presName="Name0" presStyleCnt="0">
        <dgm:presLayoutVars>
          <dgm:dir/>
          <dgm:animLvl val="lvl"/>
          <dgm:resizeHandles/>
        </dgm:presLayoutVars>
      </dgm:prSet>
      <dgm:spPr/>
    </dgm:pt>
    <dgm:pt modelId="{0AF8C7BC-7924-455E-9A3A-DC8E63A50E2E}" type="pres">
      <dgm:prSet presAssocID="{110B4E4E-5C90-4195-9DF4-B52AA22971D9}" presName="linNode" presStyleCnt="0"/>
      <dgm:spPr/>
    </dgm:pt>
    <dgm:pt modelId="{85E828AA-61BF-4F10-BF31-4454AA2594E6}" type="pres">
      <dgm:prSet presAssocID="{110B4E4E-5C90-4195-9DF4-B52AA22971D9}" presName="parentShp" presStyleLbl="node1" presStyleIdx="0" presStyleCnt="2">
        <dgm:presLayoutVars>
          <dgm:bulletEnabled val="1"/>
        </dgm:presLayoutVars>
      </dgm:prSet>
      <dgm:spPr/>
    </dgm:pt>
    <dgm:pt modelId="{6FD2F925-018F-49D7-ABD0-B05C225560AB}" type="pres">
      <dgm:prSet presAssocID="{110B4E4E-5C90-4195-9DF4-B52AA22971D9}" presName="childShp" presStyleLbl="bgAccFollowNode1" presStyleIdx="0" presStyleCnt="2">
        <dgm:presLayoutVars>
          <dgm:bulletEnabled val="1"/>
        </dgm:presLayoutVars>
      </dgm:prSet>
      <dgm:spPr/>
    </dgm:pt>
    <dgm:pt modelId="{7FD0708A-CB3B-47EF-B19D-0FEA33805EFD}" type="pres">
      <dgm:prSet presAssocID="{9C1E8EAD-1B77-4C54-B510-8A06F6EE956C}" presName="spacing" presStyleCnt="0"/>
      <dgm:spPr/>
    </dgm:pt>
    <dgm:pt modelId="{71086635-1D8F-4295-916D-7B029EA6A8CD}" type="pres">
      <dgm:prSet presAssocID="{4C952744-B056-40A9-A540-2B355E2EB3B5}" presName="linNode" presStyleCnt="0"/>
      <dgm:spPr/>
    </dgm:pt>
    <dgm:pt modelId="{D8C4E15A-B295-47F2-ABE3-9BE5C777194A}" type="pres">
      <dgm:prSet presAssocID="{4C952744-B056-40A9-A540-2B355E2EB3B5}" presName="parentShp" presStyleLbl="node1" presStyleIdx="1" presStyleCnt="2">
        <dgm:presLayoutVars>
          <dgm:bulletEnabled val="1"/>
        </dgm:presLayoutVars>
      </dgm:prSet>
      <dgm:spPr/>
    </dgm:pt>
    <dgm:pt modelId="{54799B67-4745-4807-A2EF-4869E33CD47C}" type="pres">
      <dgm:prSet presAssocID="{4C952744-B056-40A9-A540-2B355E2EB3B5}" presName="childShp" presStyleLbl="bgAccFollowNode1" presStyleIdx="1" presStyleCnt="2">
        <dgm:presLayoutVars>
          <dgm:bulletEnabled val="1"/>
        </dgm:presLayoutVars>
      </dgm:prSet>
      <dgm:spPr/>
    </dgm:pt>
  </dgm:ptLst>
  <dgm:cxnLst>
    <dgm:cxn modelId="{78C4B920-7C8C-4402-BDBC-DC9AE222759E}" type="presOf" srcId="{ADB4FD32-264C-4D39-BCC4-740682878EB9}" destId="{54799B67-4745-4807-A2EF-4869E33CD47C}" srcOrd="0" destOrd="0" presId="urn:microsoft.com/office/officeart/2005/8/layout/vList6"/>
    <dgm:cxn modelId="{DB0B5A2D-0FAF-4793-97DE-104D47B0DED9}" type="presOf" srcId="{DE8CA3E9-1FBC-4960-84CD-6693702F2289}" destId="{6FD2F925-018F-49D7-ABD0-B05C225560AB}" srcOrd="0" destOrd="0" presId="urn:microsoft.com/office/officeart/2005/8/layout/vList6"/>
    <dgm:cxn modelId="{C7DFFB3F-2A36-44BE-894E-F74DCF16FA43}" srcId="{2DE74732-9AE2-4D9B-A89F-B3970C1F2475}" destId="{4C952744-B056-40A9-A540-2B355E2EB3B5}" srcOrd="1" destOrd="0" parTransId="{18E8EE07-1005-4696-B87E-549FB1950BD4}" sibTransId="{12AB4098-118E-4EDA-9A30-1BBA3180D5EB}"/>
    <dgm:cxn modelId="{1A899941-B5FA-479E-A554-BD3A977272E9}" type="presOf" srcId="{4C952744-B056-40A9-A540-2B355E2EB3B5}" destId="{D8C4E15A-B295-47F2-ABE3-9BE5C777194A}" srcOrd="0" destOrd="0" presId="urn:microsoft.com/office/officeart/2005/8/layout/vList6"/>
    <dgm:cxn modelId="{FBB95443-7539-431B-B085-01AB55B5C899}" srcId="{4C952744-B056-40A9-A540-2B355E2EB3B5}" destId="{ADB4FD32-264C-4D39-BCC4-740682878EB9}" srcOrd="0" destOrd="0" parTransId="{0867400B-DA4C-4526-8CE2-975F7EF29B24}" sibTransId="{C24FE5D8-1B1B-4B66-8A0C-397334BE2041}"/>
    <dgm:cxn modelId="{95C25AB8-D0E3-494C-BADF-28E9FCB2AD05}" srcId="{110B4E4E-5C90-4195-9DF4-B52AA22971D9}" destId="{DE8CA3E9-1FBC-4960-84CD-6693702F2289}" srcOrd="0" destOrd="0" parTransId="{BAA8AF11-3D48-4A8D-8978-E0780285BED7}" sibTransId="{A6B26186-1B61-432E-9388-AC6C14BCF4C2}"/>
    <dgm:cxn modelId="{5641C8B8-A5E3-4875-8CB7-6EF1DFBD0FDC}" type="presOf" srcId="{667DB191-DA4C-4A0A-8F66-67FEC0D878E3}" destId="{6FD2F925-018F-49D7-ABD0-B05C225560AB}" srcOrd="0" destOrd="1" presId="urn:microsoft.com/office/officeart/2005/8/layout/vList6"/>
    <dgm:cxn modelId="{D1B8B5D8-7B97-4716-9032-877F2B7804BB}" type="presOf" srcId="{2DE74732-9AE2-4D9B-A89F-B3970C1F2475}" destId="{005DAA7E-FB57-4FB8-900D-84F3BFE69AE1}" srcOrd="0" destOrd="0" presId="urn:microsoft.com/office/officeart/2005/8/layout/vList6"/>
    <dgm:cxn modelId="{446E4BDE-AA4D-4DFC-9EE0-8DBC531B4626}" srcId="{2DE74732-9AE2-4D9B-A89F-B3970C1F2475}" destId="{110B4E4E-5C90-4195-9DF4-B52AA22971D9}" srcOrd="0" destOrd="0" parTransId="{AD622B0D-DDFB-4695-9031-EAC0A0B7A7CE}" sibTransId="{9C1E8EAD-1B77-4C54-B510-8A06F6EE956C}"/>
    <dgm:cxn modelId="{FA387FE9-244B-4C8A-B70A-96694BF046E7}" type="presOf" srcId="{110B4E4E-5C90-4195-9DF4-B52AA22971D9}" destId="{85E828AA-61BF-4F10-BF31-4454AA2594E6}" srcOrd="0" destOrd="0" presId="urn:microsoft.com/office/officeart/2005/8/layout/vList6"/>
    <dgm:cxn modelId="{6CA703EF-601D-488D-A8DB-36B4D783CB29}" srcId="{110B4E4E-5C90-4195-9DF4-B52AA22971D9}" destId="{667DB191-DA4C-4A0A-8F66-67FEC0D878E3}" srcOrd="1" destOrd="0" parTransId="{EF1B499E-0E97-4B21-A9E4-499019F357D1}" sibTransId="{4D737374-138A-4A57-B587-852083F215EE}"/>
    <dgm:cxn modelId="{E277FB40-AEDA-44EB-8BA2-5C62E1680233}" type="presParOf" srcId="{005DAA7E-FB57-4FB8-900D-84F3BFE69AE1}" destId="{0AF8C7BC-7924-455E-9A3A-DC8E63A50E2E}" srcOrd="0" destOrd="0" presId="urn:microsoft.com/office/officeart/2005/8/layout/vList6"/>
    <dgm:cxn modelId="{C48F349F-786C-49DC-9FD5-050A226981B3}" type="presParOf" srcId="{0AF8C7BC-7924-455E-9A3A-DC8E63A50E2E}" destId="{85E828AA-61BF-4F10-BF31-4454AA2594E6}" srcOrd="0" destOrd="0" presId="urn:microsoft.com/office/officeart/2005/8/layout/vList6"/>
    <dgm:cxn modelId="{265E38A6-510B-4C2C-9D70-660E302EB49D}" type="presParOf" srcId="{0AF8C7BC-7924-455E-9A3A-DC8E63A50E2E}" destId="{6FD2F925-018F-49D7-ABD0-B05C225560AB}" srcOrd="1" destOrd="0" presId="urn:microsoft.com/office/officeart/2005/8/layout/vList6"/>
    <dgm:cxn modelId="{221BAD69-F568-4B83-9A6A-1F18DA85B162}" type="presParOf" srcId="{005DAA7E-FB57-4FB8-900D-84F3BFE69AE1}" destId="{7FD0708A-CB3B-47EF-B19D-0FEA33805EFD}" srcOrd="1" destOrd="0" presId="urn:microsoft.com/office/officeart/2005/8/layout/vList6"/>
    <dgm:cxn modelId="{8CDA185E-F242-4CF0-971B-577FCCD14708}" type="presParOf" srcId="{005DAA7E-FB57-4FB8-900D-84F3BFE69AE1}" destId="{71086635-1D8F-4295-916D-7B029EA6A8CD}" srcOrd="2" destOrd="0" presId="urn:microsoft.com/office/officeart/2005/8/layout/vList6"/>
    <dgm:cxn modelId="{351150D2-247F-4F27-9600-5AA001D8A0D3}" type="presParOf" srcId="{71086635-1D8F-4295-916D-7B029EA6A8CD}" destId="{D8C4E15A-B295-47F2-ABE3-9BE5C777194A}" srcOrd="0" destOrd="0" presId="urn:microsoft.com/office/officeart/2005/8/layout/vList6"/>
    <dgm:cxn modelId="{E6DAF92F-4A98-40BE-81ED-8309DA35CCC3}" type="presParOf" srcId="{71086635-1D8F-4295-916D-7B029EA6A8CD}" destId="{54799B67-4745-4807-A2EF-4869E33CD47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7D42062F-7A88-4E2C-82BD-FF6307202A2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9F6C3DA0-3B15-4CE4-A167-6CC0781A193B}">
      <dgm:prSet phldrT="[Текст]"/>
      <dgm:spPr/>
      <dgm:t>
        <a:bodyPr/>
        <a:lstStyle/>
        <a:p>
          <a:r>
            <a:rPr lang="en-US" b="1" dirty="0" err="1">
              <a:solidFill>
                <a:schemeClr val="tx1"/>
              </a:solidFill>
              <a:latin typeface="Times New Roman" panose="02020603050405020304" pitchFamily="18" charset="0"/>
              <a:cs typeface="Times New Roman" panose="02020603050405020304" pitchFamily="18" charset="0"/>
            </a:rPr>
            <a:t>Tadqiqot</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hisobotida</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ish</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natijalarini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taqdim</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etishning</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umumiy</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talablari</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quyidagilardir</a:t>
          </a:r>
          <a:r>
            <a:rPr lang="en-US" b="1" dirty="0">
              <a:solidFill>
                <a:schemeClr val="tx1"/>
              </a:solidFill>
              <a:latin typeface="Times New Roman" panose="02020603050405020304" pitchFamily="18" charset="0"/>
              <a:cs typeface="Times New Roman" panose="02020603050405020304" pitchFamily="18" charset="0"/>
            </a:rPr>
            <a:t>:</a:t>
          </a:r>
          <a:endParaRPr lang="ru-RU" b="1" dirty="0">
            <a:solidFill>
              <a:schemeClr val="tx1"/>
            </a:solidFill>
            <a:latin typeface="Times New Roman" panose="02020603050405020304" pitchFamily="18" charset="0"/>
            <a:cs typeface="Times New Roman" panose="02020603050405020304" pitchFamily="18" charset="0"/>
          </a:endParaRPr>
        </a:p>
      </dgm:t>
    </dgm:pt>
    <dgm:pt modelId="{EE2DF6D1-1122-42B4-96BE-3C5BCCFBADB1}" type="parTrans" cxnId="{08CCFAF9-9241-400A-A2FD-A516BB249B22}">
      <dgm:prSet/>
      <dgm:spPr/>
      <dgm:t>
        <a:bodyPr/>
        <a:lstStyle/>
        <a:p>
          <a:endParaRPr lang="ru-RU">
            <a:latin typeface="Times New Roman" panose="02020603050405020304" pitchFamily="18" charset="0"/>
            <a:cs typeface="Times New Roman" panose="02020603050405020304" pitchFamily="18" charset="0"/>
          </a:endParaRPr>
        </a:p>
      </dgm:t>
    </dgm:pt>
    <dgm:pt modelId="{B6308B90-0547-428F-9486-13FC0E433E08}" type="sibTrans" cxnId="{08CCFAF9-9241-400A-A2FD-A516BB249B22}">
      <dgm:prSet/>
      <dgm:spPr/>
      <dgm:t>
        <a:bodyPr/>
        <a:lstStyle/>
        <a:p>
          <a:endParaRPr lang="ru-RU">
            <a:latin typeface="Times New Roman" panose="02020603050405020304" pitchFamily="18" charset="0"/>
            <a:cs typeface="Times New Roman" panose="02020603050405020304" pitchFamily="18" charset="0"/>
          </a:endParaRPr>
        </a:p>
      </dgm:t>
    </dgm:pt>
    <dgm:pt modelId="{E515D5A0-B4BA-4C49-9103-424566303200}">
      <dgm:prSet phldrT="[Текст]"/>
      <dgm:spPr/>
      <dgm:t>
        <a:bodyPr/>
        <a:lstStyle/>
        <a:p>
          <a:pPr algn="just">
            <a:buSzPts val="1000"/>
            <a:buFont typeface="Symbol" panose="05050102010706020507" pitchFamily="18" charset="2"/>
            <a:buChar char=""/>
          </a:pPr>
          <a:r>
            <a:rPr lang="en-US" dirty="0" err="1">
              <a:latin typeface="Times New Roman" panose="02020603050405020304" pitchFamily="18" charset="0"/>
              <a:cs typeface="Times New Roman" panose="02020603050405020304" pitchFamily="18" charset="0"/>
            </a:rPr>
            <a:t>materialni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ravshanligi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95BE8EC4-DB8F-4346-A856-14F6988F8213}" type="parTrans" cxnId="{D885DE46-81CB-4FA7-8D3B-ECA157DD1B84}">
      <dgm:prSet/>
      <dgm:spPr/>
      <dgm:t>
        <a:bodyPr/>
        <a:lstStyle/>
        <a:p>
          <a:endParaRPr lang="ru-RU">
            <a:latin typeface="Times New Roman" panose="02020603050405020304" pitchFamily="18" charset="0"/>
            <a:cs typeface="Times New Roman" panose="02020603050405020304" pitchFamily="18" charset="0"/>
          </a:endParaRPr>
        </a:p>
      </dgm:t>
    </dgm:pt>
    <dgm:pt modelId="{2C28D1D8-B425-4A06-A3DC-18383C2F3496}" type="sibTrans" cxnId="{D885DE46-81CB-4FA7-8D3B-ECA157DD1B84}">
      <dgm:prSet/>
      <dgm:spPr/>
      <dgm:t>
        <a:bodyPr/>
        <a:lstStyle/>
        <a:p>
          <a:endParaRPr lang="ru-RU">
            <a:latin typeface="Times New Roman" panose="02020603050405020304" pitchFamily="18" charset="0"/>
            <a:cs typeface="Times New Roman" panose="02020603050405020304" pitchFamily="18" charset="0"/>
          </a:endParaRPr>
        </a:p>
      </dgm:t>
    </dgm:pt>
    <dgm:pt modelId="{96E9AB24-817C-49DF-AB44-3B262ECC2E2E}">
      <dgm:prSet phldrT="[Текст]"/>
      <dgm:spPr/>
      <dgm:t>
        <a:bodyPr/>
        <a:lstStyle/>
        <a:p>
          <a:r>
            <a:rPr lang="ru-RU" b="1" dirty="0" err="1">
              <a:solidFill>
                <a:schemeClr val="tx1"/>
              </a:solidFill>
              <a:latin typeface="Times New Roman" panose="02020603050405020304" pitchFamily="18" charset="0"/>
              <a:cs typeface="Times New Roman" panose="02020603050405020304" pitchFamily="18" charset="0"/>
            </a:rPr>
            <a:t>Ilmiy-tadqiqot</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ishlari</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to'g'risidagi</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hisobot</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quyidagi</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tarkibiy</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qismlar</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va</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unsurlarni</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o'z</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ichiga</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olishi</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kerak</a:t>
          </a:r>
          <a:r>
            <a:rPr lang="ru-RU" b="1" dirty="0">
              <a:solidFill>
                <a:schemeClr val="tx1"/>
              </a:solidFill>
              <a:latin typeface="Times New Roman" panose="02020603050405020304" pitchFamily="18" charset="0"/>
              <a:cs typeface="Times New Roman" panose="02020603050405020304" pitchFamily="18" charset="0"/>
            </a:rPr>
            <a:t>:</a:t>
          </a:r>
        </a:p>
      </dgm:t>
    </dgm:pt>
    <dgm:pt modelId="{4767EDDB-E387-4DF1-A5BA-DB7DB0874F86}" type="parTrans" cxnId="{28036E00-A0F1-4667-836F-348731A5ADEC}">
      <dgm:prSet/>
      <dgm:spPr/>
      <dgm:t>
        <a:bodyPr/>
        <a:lstStyle/>
        <a:p>
          <a:endParaRPr lang="ru-RU">
            <a:latin typeface="Times New Roman" panose="02020603050405020304" pitchFamily="18" charset="0"/>
            <a:cs typeface="Times New Roman" panose="02020603050405020304" pitchFamily="18" charset="0"/>
          </a:endParaRPr>
        </a:p>
      </dgm:t>
    </dgm:pt>
    <dgm:pt modelId="{BADF946B-CCF1-4CFA-B814-C3ABF2C93ED4}" type="sibTrans" cxnId="{28036E00-A0F1-4667-836F-348731A5ADEC}">
      <dgm:prSet/>
      <dgm:spPr/>
      <dgm:t>
        <a:bodyPr/>
        <a:lstStyle/>
        <a:p>
          <a:endParaRPr lang="ru-RU">
            <a:latin typeface="Times New Roman" panose="02020603050405020304" pitchFamily="18" charset="0"/>
            <a:cs typeface="Times New Roman" panose="02020603050405020304" pitchFamily="18" charset="0"/>
          </a:endParaRPr>
        </a:p>
      </dgm:t>
    </dgm:pt>
    <dgm:pt modelId="{7CE1B51F-B25D-499D-8C11-1409AFDBC84E}">
      <dgm:prSet phldrT="[Текст]"/>
      <dgm:spPr/>
      <dgm:t>
        <a:bodyPr/>
        <a:lstStyle/>
        <a:p>
          <a:pPr algn="just">
            <a:buSzPts val="1000"/>
            <a:buFont typeface="Symbol" panose="05050102010706020507" pitchFamily="18" charset="2"/>
            <a:buChar char=""/>
          </a:pPr>
          <a:r>
            <a:rPr lang="ru-RU" dirty="0" err="1">
              <a:latin typeface="Times New Roman" panose="02020603050405020304" pitchFamily="18" charset="0"/>
              <a:cs typeface="Times New Roman" panose="02020603050405020304" pitchFamily="18" charset="0"/>
            </a:rPr>
            <a:t>sarlavha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sahifasi</a:t>
          </a:r>
          <a:r>
            <a:rPr lang="ru-RU" dirty="0">
              <a:latin typeface="Times New Roman" panose="02020603050405020304" pitchFamily="18" charset="0"/>
              <a:cs typeface="Times New Roman" panose="02020603050405020304" pitchFamily="18" charset="0"/>
            </a:rPr>
            <a:t>;</a:t>
          </a:r>
        </a:p>
      </dgm:t>
    </dgm:pt>
    <dgm:pt modelId="{C4CFBBC1-1F00-4DF9-B4F2-28FF03B5CF31}" type="parTrans" cxnId="{431864B6-2842-4695-A6DF-A360B9771EDA}">
      <dgm:prSet/>
      <dgm:spPr/>
      <dgm:t>
        <a:bodyPr/>
        <a:lstStyle/>
        <a:p>
          <a:endParaRPr lang="ru-RU">
            <a:latin typeface="Times New Roman" panose="02020603050405020304" pitchFamily="18" charset="0"/>
            <a:cs typeface="Times New Roman" panose="02020603050405020304" pitchFamily="18" charset="0"/>
          </a:endParaRPr>
        </a:p>
      </dgm:t>
    </dgm:pt>
    <dgm:pt modelId="{4FBC3119-5B43-4E6C-9234-E6C37A0AEB25}" type="sibTrans" cxnId="{431864B6-2842-4695-A6DF-A360B9771EDA}">
      <dgm:prSet/>
      <dgm:spPr/>
      <dgm:t>
        <a:bodyPr/>
        <a:lstStyle/>
        <a:p>
          <a:endParaRPr lang="ru-RU">
            <a:latin typeface="Times New Roman" panose="02020603050405020304" pitchFamily="18" charset="0"/>
            <a:cs typeface="Times New Roman" panose="02020603050405020304" pitchFamily="18" charset="0"/>
          </a:endParaRPr>
        </a:p>
      </dgm:t>
    </dgm:pt>
    <dgm:pt modelId="{23A5A486-75B1-471E-B6FF-6C69D63263AF}">
      <dgm:prSet/>
      <dgm:spPr/>
      <dgm:t>
        <a:bodyPr/>
        <a:lstStyle/>
        <a:p>
          <a:pPr algn="just">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dalillarning ishonchliligi;</a:t>
          </a:r>
        </a:p>
      </dgm:t>
    </dgm:pt>
    <dgm:pt modelId="{A38045CD-9EA5-47A4-A1C2-CF45412B0EE5}" type="parTrans" cxnId="{1F6F1C91-7CBA-4E70-A80A-BF071C64615C}">
      <dgm:prSet/>
      <dgm:spPr/>
      <dgm:t>
        <a:bodyPr/>
        <a:lstStyle/>
        <a:p>
          <a:endParaRPr lang="ru-RU">
            <a:latin typeface="Times New Roman" panose="02020603050405020304" pitchFamily="18" charset="0"/>
            <a:cs typeface="Times New Roman" panose="02020603050405020304" pitchFamily="18" charset="0"/>
          </a:endParaRPr>
        </a:p>
      </dgm:t>
    </dgm:pt>
    <dgm:pt modelId="{D2215F91-6C24-4768-8E1E-A795D368C155}" type="sibTrans" cxnId="{1F6F1C91-7CBA-4E70-A80A-BF071C64615C}">
      <dgm:prSet/>
      <dgm:spPr/>
      <dgm:t>
        <a:bodyPr/>
        <a:lstStyle/>
        <a:p>
          <a:endParaRPr lang="ru-RU">
            <a:latin typeface="Times New Roman" panose="02020603050405020304" pitchFamily="18" charset="0"/>
            <a:cs typeface="Times New Roman" panose="02020603050405020304" pitchFamily="18" charset="0"/>
          </a:endParaRPr>
        </a:p>
      </dgm:t>
    </dgm:pt>
    <dgm:pt modelId="{4987383A-C942-4706-AE94-743407ABFB6E}">
      <dgm:prSet/>
      <dgm:spPr/>
      <dgm:t>
        <a:bodyPr/>
        <a:lstStyle/>
        <a:p>
          <a:pPr algn="just">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noto'g'ri, noaniq yoki noto'g'ri tushunish ehtimolini istisno qiladigan so'zlarning qisqarishi va aniqligi;</a:t>
          </a:r>
        </a:p>
      </dgm:t>
    </dgm:pt>
    <dgm:pt modelId="{21FD345A-7E98-4D19-9BA7-8E798F4C01F8}" type="parTrans" cxnId="{447620D3-23E8-461C-AB52-292A119CCE83}">
      <dgm:prSet/>
      <dgm:spPr/>
      <dgm:t>
        <a:bodyPr/>
        <a:lstStyle/>
        <a:p>
          <a:endParaRPr lang="ru-RU">
            <a:latin typeface="Times New Roman" panose="02020603050405020304" pitchFamily="18" charset="0"/>
            <a:cs typeface="Times New Roman" panose="02020603050405020304" pitchFamily="18" charset="0"/>
          </a:endParaRPr>
        </a:p>
      </dgm:t>
    </dgm:pt>
    <dgm:pt modelId="{7FB01DFE-32C3-432C-BDC5-B9CDC90B5F70}" type="sibTrans" cxnId="{447620D3-23E8-461C-AB52-292A119CCE83}">
      <dgm:prSet/>
      <dgm:spPr/>
      <dgm:t>
        <a:bodyPr/>
        <a:lstStyle/>
        <a:p>
          <a:endParaRPr lang="ru-RU">
            <a:latin typeface="Times New Roman" panose="02020603050405020304" pitchFamily="18" charset="0"/>
            <a:cs typeface="Times New Roman" panose="02020603050405020304" pitchFamily="18" charset="0"/>
          </a:endParaRPr>
        </a:p>
      </dgm:t>
    </dgm:pt>
    <dgm:pt modelId="{4B724C25-E2B0-4B54-B60F-6337BB4B4678}">
      <dgm:prSet/>
      <dgm:spPr/>
      <dgm:t>
        <a:bodyPr/>
        <a:lstStyle/>
        <a:p>
          <a:pPr algn="just">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ish natijalarini taqdim etishning o'ziga xosligi;</a:t>
          </a:r>
          <a:endParaRPr lang="ru-RU">
            <a:latin typeface="Times New Roman" panose="02020603050405020304" pitchFamily="18" charset="0"/>
            <a:cs typeface="Times New Roman" panose="02020603050405020304" pitchFamily="18" charset="0"/>
          </a:endParaRPr>
        </a:p>
      </dgm:t>
    </dgm:pt>
    <dgm:pt modelId="{A00E116C-ACE9-4CEF-A18C-B1B6C5F8E932}" type="parTrans" cxnId="{440B3459-FD0A-4606-8357-AB1DB7F91323}">
      <dgm:prSet/>
      <dgm:spPr/>
      <dgm:t>
        <a:bodyPr/>
        <a:lstStyle/>
        <a:p>
          <a:endParaRPr lang="ru-RU">
            <a:latin typeface="Times New Roman" panose="02020603050405020304" pitchFamily="18" charset="0"/>
            <a:cs typeface="Times New Roman" panose="02020603050405020304" pitchFamily="18" charset="0"/>
          </a:endParaRPr>
        </a:p>
      </dgm:t>
    </dgm:pt>
    <dgm:pt modelId="{4F4B48CF-7F7E-4CA8-8974-619E85DCA719}" type="sibTrans" cxnId="{440B3459-FD0A-4606-8357-AB1DB7F91323}">
      <dgm:prSet/>
      <dgm:spPr/>
      <dgm:t>
        <a:bodyPr/>
        <a:lstStyle/>
        <a:p>
          <a:endParaRPr lang="ru-RU">
            <a:latin typeface="Times New Roman" panose="02020603050405020304" pitchFamily="18" charset="0"/>
            <a:cs typeface="Times New Roman" panose="02020603050405020304" pitchFamily="18" charset="0"/>
          </a:endParaRPr>
        </a:p>
      </dgm:t>
    </dgm:pt>
    <dgm:pt modelId="{889D85F8-DD33-4506-90E5-E65943FE12A6}">
      <dgm:prSet/>
      <dgm:spPr/>
      <dgm:t>
        <a:bodyPr/>
        <a:lstStyle/>
        <a:p>
          <a:pPr algn="just">
            <a:buSzPts val="1000"/>
            <a:buFont typeface="Symbol" panose="05050102010706020507" pitchFamily="18" charset="2"/>
            <a:buChar char=""/>
          </a:pPr>
          <a:r>
            <a:rPr lang="ru-RU" dirty="0" err="1">
              <a:latin typeface="Times New Roman" panose="02020603050405020304" pitchFamily="18" charset="0"/>
              <a:cs typeface="Times New Roman" panose="02020603050405020304" pitchFamily="18" charset="0"/>
            </a:rPr>
            <a:t>tavsiyalar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va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takliflarning</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asosliligi</a:t>
          </a:r>
          <a:r>
            <a:rPr lang="ru-RU" dirty="0">
              <a:latin typeface="Times New Roman" panose="02020603050405020304" pitchFamily="18" charset="0"/>
              <a:cs typeface="Times New Roman" panose="02020603050405020304" pitchFamily="18" charset="0"/>
            </a:rPr>
            <a:t>.</a:t>
          </a:r>
        </a:p>
      </dgm:t>
    </dgm:pt>
    <dgm:pt modelId="{A63F7BD0-4D2E-40F0-A6DC-FBB58FE3C335}" type="parTrans" cxnId="{2D004DBD-E8B1-4543-ADB0-801CCA733767}">
      <dgm:prSet/>
      <dgm:spPr/>
      <dgm:t>
        <a:bodyPr/>
        <a:lstStyle/>
        <a:p>
          <a:endParaRPr lang="ru-RU">
            <a:latin typeface="Times New Roman" panose="02020603050405020304" pitchFamily="18" charset="0"/>
            <a:cs typeface="Times New Roman" panose="02020603050405020304" pitchFamily="18" charset="0"/>
          </a:endParaRPr>
        </a:p>
      </dgm:t>
    </dgm:pt>
    <dgm:pt modelId="{08969BAB-16F4-4F14-816F-A1F68B95034C}" type="sibTrans" cxnId="{2D004DBD-E8B1-4543-ADB0-801CCA733767}">
      <dgm:prSet/>
      <dgm:spPr/>
      <dgm:t>
        <a:bodyPr/>
        <a:lstStyle/>
        <a:p>
          <a:endParaRPr lang="ru-RU">
            <a:latin typeface="Times New Roman" panose="02020603050405020304" pitchFamily="18" charset="0"/>
            <a:cs typeface="Times New Roman" panose="02020603050405020304" pitchFamily="18" charset="0"/>
          </a:endParaRPr>
        </a:p>
      </dgm:t>
    </dgm:pt>
    <dgm:pt modelId="{FC5628C0-28E3-410E-8875-14560966BB59}">
      <dgm:prSet/>
      <dgm:spPr/>
      <dgm:t>
        <a:bodyPr/>
        <a:lstStyle/>
        <a:p>
          <a:pPr algn="just">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ijrochilar ro'yxati;</a:t>
          </a:r>
        </a:p>
      </dgm:t>
    </dgm:pt>
    <dgm:pt modelId="{78557850-02DC-4225-A2EA-37485C3F9887}" type="parTrans" cxnId="{625320A6-CA5F-4F06-8200-EAE4CB3E9062}">
      <dgm:prSet/>
      <dgm:spPr/>
      <dgm:t>
        <a:bodyPr/>
        <a:lstStyle/>
        <a:p>
          <a:endParaRPr lang="ru-RU">
            <a:latin typeface="Times New Roman" panose="02020603050405020304" pitchFamily="18" charset="0"/>
            <a:cs typeface="Times New Roman" panose="02020603050405020304" pitchFamily="18" charset="0"/>
          </a:endParaRPr>
        </a:p>
      </dgm:t>
    </dgm:pt>
    <dgm:pt modelId="{12EA8B12-0345-45DA-A618-7EB8A4898574}" type="sibTrans" cxnId="{625320A6-CA5F-4F06-8200-EAE4CB3E9062}">
      <dgm:prSet/>
      <dgm:spPr/>
      <dgm:t>
        <a:bodyPr/>
        <a:lstStyle/>
        <a:p>
          <a:endParaRPr lang="ru-RU">
            <a:latin typeface="Times New Roman" panose="02020603050405020304" pitchFamily="18" charset="0"/>
            <a:cs typeface="Times New Roman" panose="02020603050405020304" pitchFamily="18" charset="0"/>
          </a:endParaRPr>
        </a:p>
      </dgm:t>
    </dgm:pt>
    <dgm:pt modelId="{5BA5C03F-353C-413B-9942-D59B3A28C26D}">
      <dgm:prSet/>
      <dgm:spPr/>
      <dgm:t>
        <a:bodyPr/>
        <a:lstStyle/>
        <a:p>
          <a:pPr algn="just">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xulosa;</a:t>
          </a:r>
        </a:p>
      </dgm:t>
    </dgm:pt>
    <dgm:pt modelId="{158512C6-D773-4505-8BB5-69B4E245C4BE}" type="parTrans" cxnId="{CBC58B84-E046-41F4-9CC8-0CDD4D45D2D5}">
      <dgm:prSet/>
      <dgm:spPr/>
      <dgm:t>
        <a:bodyPr/>
        <a:lstStyle/>
        <a:p>
          <a:endParaRPr lang="ru-RU">
            <a:latin typeface="Times New Roman" panose="02020603050405020304" pitchFamily="18" charset="0"/>
            <a:cs typeface="Times New Roman" panose="02020603050405020304" pitchFamily="18" charset="0"/>
          </a:endParaRPr>
        </a:p>
      </dgm:t>
    </dgm:pt>
    <dgm:pt modelId="{49BDBD72-4FCE-411A-A3AA-BE6FD609F1B0}" type="sibTrans" cxnId="{CBC58B84-E046-41F4-9CC8-0CDD4D45D2D5}">
      <dgm:prSet/>
      <dgm:spPr/>
      <dgm:t>
        <a:bodyPr/>
        <a:lstStyle/>
        <a:p>
          <a:endParaRPr lang="ru-RU">
            <a:latin typeface="Times New Roman" panose="02020603050405020304" pitchFamily="18" charset="0"/>
            <a:cs typeface="Times New Roman" panose="02020603050405020304" pitchFamily="18" charset="0"/>
          </a:endParaRPr>
        </a:p>
      </dgm:t>
    </dgm:pt>
    <dgm:pt modelId="{244B2F05-1298-4B9A-875F-12C150A3DB3B}">
      <dgm:prSet/>
      <dgm:spPr/>
      <dgm:t>
        <a:bodyPr/>
        <a:lstStyle/>
        <a:p>
          <a:pPr algn="just">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tarkibi;</a:t>
          </a:r>
        </a:p>
      </dgm:t>
    </dgm:pt>
    <dgm:pt modelId="{0FEF7C12-15E2-4F3F-8BCA-62F9F8C7DEE9}" type="parTrans" cxnId="{5A3666E1-ACD0-46D7-9917-6ED7FDCA6A21}">
      <dgm:prSet/>
      <dgm:spPr/>
      <dgm:t>
        <a:bodyPr/>
        <a:lstStyle/>
        <a:p>
          <a:endParaRPr lang="ru-RU">
            <a:latin typeface="Times New Roman" panose="02020603050405020304" pitchFamily="18" charset="0"/>
            <a:cs typeface="Times New Roman" panose="02020603050405020304" pitchFamily="18" charset="0"/>
          </a:endParaRPr>
        </a:p>
      </dgm:t>
    </dgm:pt>
    <dgm:pt modelId="{B96BEF37-9B38-4527-A7F2-7F9D07EC46A9}" type="sibTrans" cxnId="{5A3666E1-ACD0-46D7-9917-6ED7FDCA6A21}">
      <dgm:prSet/>
      <dgm:spPr/>
      <dgm:t>
        <a:bodyPr/>
        <a:lstStyle/>
        <a:p>
          <a:endParaRPr lang="ru-RU">
            <a:latin typeface="Times New Roman" panose="02020603050405020304" pitchFamily="18" charset="0"/>
            <a:cs typeface="Times New Roman" panose="02020603050405020304" pitchFamily="18" charset="0"/>
          </a:endParaRPr>
        </a:p>
      </dgm:t>
    </dgm:pt>
    <dgm:pt modelId="{2025001B-F1FC-45E9-A6BB-9DA0492DDFFD}">
      <dgm:prSet/>
      <dgm:spPr/>
      <dgm:t>
        <a:bodyPr/>
        <a:lstStyle/>
        <a:p>
          <a:pPr algn="just">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belgilar, birliklar va atamalar ro'yxati;</a:t>
          </a:r>
          <a:endParaRPr lang="ru-RU">
            <a:latin typeface="Times New Roman" panose="02020603050405020304" pitchFamily="18" charset="0"/>
            <a:cs typeface="Times New Roman" panose="02020603050405020304" pitchFamily="18" charset="0"/>
          </a:endParaRPr>
        </a:p>
      </dgm:t>
    </dgm:pt>
    <dgm:pt modelId="{EF3FFDBB-880B-46A6-8230-4BB50F0EBF24}" type="parTrans" cxnId="{043521F0-B4AA-4F3D-AA36-D6950383BC5E}">
      <dgm:prSet/>
      <dgm:spPr/>
      <dgm:t>
        <a:bodyPr/>
        <a:lstStyle/>
        <a:p>
          <a:endParaRPr lang="ru-RU">
            <a:latin typeface="Times New Roman" panose="02020603050405020304" pitchFamily="18" charset="0"/>
            <a:cs typeface="Times New Roman" panose="02020603050405020304" pitchFamily="18" charset="0"/>
          </a:endParaRPr>
        </a:p>
      </dgm:t>
    </dgm:pt>
    <dgm:pt modelId="{7BD8457B-4AD5-4400-963C-C8F37B6BA4AA}" type="sibTrans" cxnId="{043521F0-B4AA-4F3D-AA36-D6950383BC5E}">
      <dgm:prSet/>
      <dgm:spPr/>
      <dgm:t>
        <a:bodyPr/>
        <a:lstStyle/>
        <a:p>
          <a:endParaRPr lang="ru-RU">
            <a:latin typeface="Times New Roman" panose="02020603050405020304" pitchFamily="18" charset="0"/>
            <a:cs typeface="Times New Roman" panose="02020603050405020304" pitchFamily="18" charset="0"/>
          </a:endParaRPr>
        </a:p>
      </dgm:t>
    </dgm:pt>
    <dgm:pt modelId="{595B46E2-7A8E-48CB-8057-675CFD40E040}">
      <dgm:prSet/>
      <dgm:spPr/>
      <dgm:t>
        <a:bodyPr/>
        <a:lstStyle/>
        <a:p>
          <a:pPr algn="just">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kirish;</a:t>
          </a:r>
        </a:p>
      </dgm:t>
    </dgm:pt>
    <dgm:pt modelId="{F0B16328-CE7A-462A-9DBA-467A436A4C44}" type="parTrans" cxnId="{158D5EB2-DECD-4790-9132-63B92FEDC12C}">
      <dgm:prSet/>
      <dgm:spPr/>
      <dgm:t>
        <a:bodyPr/>
        <a:lstStyle/>
        <a:p>
          <a:endParaRPr lang="ru-RU">
            <a:latin typeface="Times New Roman" panose="02020603050405020304" pitchFamily="18" charset="0"/>
            <a:cs typeface="Times New Roman" panose="02020603050405020304" pitchFamily="18" charset="0"/>
          </a:endParaRPr>
        </a:p>
      </dgm:t>
    </dgm:pt>
    <dgm:pt modelId="{D5B9DA67-A005-4757-84C4-543BF1D8E6C2}" type="sibTrans" cxnId="{158D5EB2-DECD-4790-9132-63B92FEDC12C}">
      <dgm:prSet/>
      <dgm:spPr/>
      <dgm:t>
        <a:bodyPr/>
        <a:lstStyle/>
        <a:p>
          <a:endParaRPr lang="ru-RU">
            <a:latin typeface="Times New Roman" panose="02020603050405020304" pitchFamily="18" charset="0"/>
            <a:cs typeface="Times New Roman" panose="02020603050405020304" pitchFamily="18" charset="0"/>
          </a:endParaRPr>
        </a:p>
      </dgm:t>
    </dgm:pt>
    <dgm:pt modelId="{51F165BD-BCB9-4F2C-B17D-720D2EA584FD}">
      <dgm:prSet/>
      <dgm:spPr/>
      <dgm:t>
        <a:bodyPr/>
        <a:lstStyle/>
        <a:p>
          <a:pPr algn="just">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asosiy qismi (materiallar va ish natijalari);</a:t>
          </a:r>
          <a:endParaRPr lang="ru-RU">
            <a:latin typeface="Times New Roman" panose="02020603050405020304" pitchFamily="18" charset="0"/>
            <a:cs typeface="Times New Roman" panose="02020603050405020304" pitchFamily="18" charset="0"/>
          </a:endParaRPr>
        </a:p>
      </dgm:t>
    </dgm:pt>
    <dgm:pt modelId="{C6CD0CBB-3484-4BB5-826D-988A42AFD82B}" type="parTrans" cxnId="{BE644C37-7B9B-4A03-816D-0774AFBAAC37}">
      <dgm:prSet/>
      <dgm:spPr/>
      <dgm:t>
        <a:bodyPr/>
        <a:lstStyle/>
        <a:p>
          <a:endParaRPr lang="ru-RU">
            <a:latin typeface="Times New Roman" panose="02020603050405020304" pitchFamily="18" charset="0"/>
            <a:cs typeface="Times New Roman" panose="02020603050405020304" pitchFamily="18" charset="0"/>
          </a:endParaRPr>
        </a:p>
      </dgm:t>
    </dgm:pt>
    <dgm:pt modelId="{7AC50F02-970B-4049-B88C-A1F78DD88551}" type="sibTrans" cxnId="{BE644C37-7B9B-4A03-816D-0774AFBAAC37}">
      <dgm:prSet/>
      <dgm:spPr/>
      <dgm:t>
        <a:bodyPr/>
        <a:lstStyle/>
        <a:p>
          <a:endParaRPr lang="ru-RU">
            <a:latin typeface="Times New Roman" panose="02020603050405020304" pitchFamily="18" charset="0"/>
            <a:cs typeface="Times New Roman" panose="02020603050405020304" pitchFamily="18" charset="0"/>
          </a:endParaRPr>
        </a:p>
      </dgm:t>
    </dgm:pt>
    <dgm:pt modelId="{EC56BFCB-A6CA-48E0-8B82-F338ED69F739}">
      <dgm:prSet/>
      <dgm:spPr/>
      <dgm:t>
        <a:bodyPr/>
        <a:lstStyle/>
        <a:p>
          <a:pPr algn="just">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xulosa;</a:t>
          </a:r>
        </a:p>
      </dgm:t>
    </dgm:pt>
    <dgm:pt modelId="{5F19C567-781F-4AC5-8B7E-6DFD5CDE501D}" type="parTrans" cxnId="{D3B8BD1F-E10F-4809-B3D4-EB109A959C64}">
      <dgm:prSet/>
      <dgm:spPr/>
      <dgm:t>
        <a:bodyPr/>
        <a:lstStyle/>
        <a:p>
          <a:endParaRPr lang="ru-RU">
            <a:latin typeface="Times New Roman" panose="02020603050405020304" pitchFamily="18" charset="0"/>
            <a:cs typeface="Times New Roman" panose="02020603050405020304" pitchFamily="18" charset="0"/>
          </a:endParaRPr>
        </a:p>
      </dgm:t>
    </dgm:pt>
    <dgm:pt modelId="{735B0E52-4BEA-4004-A2E2-D4CD9FF0254A}" type="sibTrans" cxnId="{D3B8BD1F-E10F-4809-B3D4-EB109A959C64}">
      <dgm:prSet/>
      <dgm:spPr/>
      <dgm:t>
        <a:bodyPr/>
        <a:lstStyle/>
        <a:p>
          <a:endParaRPr lang="ru-RU">
            <a:latin typeface="Times New Roman" panose="02020603050405020304" pitchFamily="18" charset="0"/>
            <a:cs typeface="Times New Roman" panose="02020603050405020304" pitchFamily="18" charset="0"/>
          </a:endParaRPr>
        </a:p>
      </dgm:t>
    </dgm:pt>
    <dgm:pt modelId="{667B7383-D1B4-4F5D-B760-AD6F17E56B50}">
      <dgm:prSet/>
      <dgm:spPr/>
      <dgm:t>
        <a:bodyPr/>
        <a:lstStyle/>
        <a:p>
          <a:pPr algn="just">
            <a:buSzPts val="1000"/>
            <a:buFont typeface="Symbol" panose="05050102010706020507" pitchFamily="18" charset="2"/>
            <a:buChar char=""/>
          </a:pPr>
          <a:r>
            <a:rPr lang="ru-RU">
              <a:latin typeface="Times New Roman" panose="02020603050405020304" pitchFamily="18" charset="0"/>
              <a:cs typeface="Times New Roman" panose="02020603050405020304" pitchFamily="18" charset="0"/>
            </a:rPr>
            <a:t>ishlatilgan manbalar ro'yxati;</a:t>
          </a:r>
        </a:p>
      </dgm:t>
    </dgm:pt>
    <dgm:pt modelId="{4E6A7932-1293-44A3-98B3-B88EBFF19987}" type="parTrans" cxnId="{E91BCA12-4186-4178-9747-05B9D60DA0C4}">
      <dgm:prSet/>
      <dgm:spPr/>
      <dgm:t>
        <a:bodyPr/>
        <a:lstStyle/>
        <a:p>
          <a:endParaRPr lang="ru-RU">
            <a:latin typeface="Times New Roman" panose="02020603050405020304" pitchFamily="18" charset="0"/>
            <a:cs typeface="Times New Roman" panose="02020603050405020304" pitchFamily="18" charset="0"/>
          </a:endParaRPr>
        </a:p>
      </dgm:t>
    </dgm:pt>
    <dgm:pt modelId="{06E92C8B-3BB3-4B46-B97A-FC3A8C12A561}" type="sibTrans" cxnId="{E91BCA12-4186-4178-9747-05B9D60DA0C4}">
      <dgm:prSet/>
      <dgm:spPr/>
      <dgm:t>
        <a:bodyPr/>
        <a:lstStyle/>
        <a:p>
          <a:endParaRPr lang="ru-RU">
            <a:latin typeface="Times New Roman" panose="02020603050405020304" pitchFamily="18" charset="0"/>
            <a:cs typeface="Times New Roman" panose="02020603050405020304" pitchFamily="18" charset="0"/>
          </a:endParaRPr>
        </a:p>
      </dgm:t>
    </dgm:pt>
    <dgm:pt modelId="{F491351F-5576-4BC9-9A49-AC5A77F0FE7E}">
      <dgm:prSet/>
      <dgm:spPr/>
      <dgm:t>
        <a:bodyPr/>
        <a:lstStyle/>
        <a:p>
          <a:pPr algn="just">
            <a:buSzPts val="1000"/>
            <a:buFont typeface="Symbol" panose="05050102010706020507" pitchFamily="18" charset="2"/>
            <a:buChar char=""/>
          </a:pPr>
          <a:r>
            <a:rPr lang="ru-RU" dirty="0" err="1">
              <a:latin typeface="Times New Roman" panose="02020603050405020304" pitchFamily="18" charset="0"/>
              <a:cs typeface="Times New Roman" panose="02020603050405020304" pitchFamily="18" charset="0"/>
            </a:rPr>
            <a:t>ilovalar</a:t>
          </a:r>
          <a:r>
            <a:rPr lang="ru-RU" dirty="0">
              <a:latin typeface="Times New Roman" panose="02020603050405020304" pitchFamily="18" charset="0"/>
              <a:cs typeface="Times New Roman" panose="02020603050405020304" pitchFamily="18" charset="0"/>
            </a:rPr>
            <a:t>.</a:t>
          </a:r>
        </a:p>
      </dgm:t>
    </dgm:pt>
    <dgm:pt modelId="{95BF7336-16F5-4009-B3D1-0A734C9B8582}" type="parTrans" cxnId="{5E607860-9B46-4BC7-9B31-6F80A04E8527}">
      <dgm:prSet/>
      <dgm:spPr/>
      <dgm:t>
        <a:bodyPr/>
        <a:lstStyle/>
        <a:p>
          <a:endParaRPr lang="ru-RU">
            <a:latin typeface="Times New Roman" panose="02020603050405020304" pitchFamily="18" charset="0"/>
            <a:cs typeface="Times New Roman" panose="02020603050405020304" pitchFamily="18" charset="0"/>
          </a:endParaRPr>
        </a:p>
      </dgm:t>
    </dgm:pt>
    <dgm:pt modelId="{95C635D5-B94F-49E5-A637-2271AA90F394}" type="sibTrans" cxnId="{5E607860-9B46-4BC7-9B31-6F80A04E8527}">
      <dgm:prSet/>
      <dgm:spPr/>
      <dgm:t>
        <a:bodyPr/>
        <a:lstStyle/>
        <a:p>
          <a:endParaRPr lang="ru-RU">
            <a:latin typeface="Times New Roman" panose="02020603050405020304" pitchFamily="18" charset="0"/>
            <a:cs typeface="Times New Roman" panose="02020603050405020304" pitchFamily="18" charset="0"/>
          </a:endParaRPr>
        </a:p>
      </dgm:t>
    </dgm:pt>
    <dgm:pt modelId="{4D2651C8-E9B1-4E2E-85C2-C58969347265}" type="pres">
      <dgm:prSet presAssocID="{7D42062F-7A88-4E2C-82BD-FF6307202A20}" presName="Name0" presStyleCnt="0">
        <dgm:presLayoutVars>
          <dgm:dir/>
          <dgm:animLvl val="lvl"/>
          <dgm:resizeHandles val="exact"/>
        </dgm:presLayoutVars>
      </dgm:prSet>
      <dgm:spPr/>
    </dgm:pt>
    <dgm:pt modelId="{61D579DA-2598-4959-B4F8-B214A982462D}" type="pres">
      <dgm:prSet presAssocID="{9F6C3DA0-3B15-4CE4-A167-6CC0781A193B}" presName="composite" presStyleCnt="0"/>
      <dgm:spPr/>
    </dgm:pt>
    <dgm:pt modelId="{64279D59-E555-446E-A93A-52A49B2FFCAD}" type="pres">
      <dgm:prSet presAssocID="{9F6C3DA0-3B15-4CE4-A167-6CC0781A193B}" presName="parTx" presStyleLbl="alignNode1" presStyleIdx="0" presStyleCnt="2">
        <dgm:presLayoutVars>
          <dgm:chMax val="0"/>
          <dgm:chPref val="0"/>
          <dgm:bulletEnabled val="1"/>
        </dgm:presLayoutVars>
      </dgm:prSet>
      <dgm:spPr/>
    </dgm:pt>
    <dgm:pt modelId="{1CAFDBC7-7ACE-48C1-9FFF-4DD0040FE582}" type="pres">
      <dgm:prSet presAssocID="{9F6C3DA0-3B15-4CE4-A167-6CC0781A193B}" presName="desTx" presStyleLbl="alignAccFollowNode1" presStyleIdx="0" presStyleCnt="2">
        <dgm:presLayoutVars>
          <dgm:bulletEnabled val="1"/>
        </dgm:presLayoutVars>
      </dgm:prSet>
      <dgm:spPr/>
    </dgm:pt>
    <dgm:pt modelId="{D1D0F760-2DC8-4595-901A-B0BC1721CF84}" type="pres">
      <dgm:prSet presAssocID="{B6308B90-0547-428F-9486-13FC0E433E08}" presName="space" presStyleCnt="0"/>
      <dgm:spPr/>
    </dgm:pt>
    <dgm:pt modelId="{8CED202E-4D29-40BE-8273-9EFDE9285C2D}" type="pres">
      <dgm:prSet presAssocID="{96E9AB24-817C-49DF-AB44-3B262ECC2E2E}" presName="composite" presStyleCnt="0"/>
      <dgm:spPr/>
    </dgm:pt>
    <dgm:pt modelId="{A6154FE4-F8CA-4314-AF0A-E6DAB428276D}" type="pres">
      <dgm:prSet presAssocID="{96E9AB24-817C-49DF-AB44-3B262ECC2E2E}" presName="parTx" presStyleLbl="alignNode1" presStyleIdx="1" presStyleCnt="2">
        <dgm:presLayoutVars>
          <dgm:chMax val="0"/>
          <dgm:chPref val="0"/>
          <dgm:bulletEnabled val="1"/>
        </dgm:presLayoutVars>
      </dgm:prSet>
      <dgm:spPr/>
    </dgm:pt>
    <dgm:pt modelId="{E4FAFC91-3512-40CC-87E3-94EB08C86D38}" type="pres">
      <dgm:prSet presAssocID="{96E9AB24-817C-49DF-AB44-3B262ECC2E2E}" presName="desTx" presStyleLbl="alignAccFollowNode1" presStyleIdx="1" presStyleCnt="2">
        <dgm:presLayoutVars>
          <dgm:bulletEnabled val="1"/>
        </dgm:presLayoutVars>
      </dgm:prSet>
      <dgm:spPr/>
    </dgm:pt>
  </dgm:ptLst>
  <dgm:cxnLst>
    <dgm:cxn modelId="{28036E00-A0F1-4667-836F-348731A5ADEC}" srcId="{7D42062F-7A88-4E2C-82BD-FF6307202A20}" destId="{96E9AB24-817C-49DF-AB44-3B262ECC2E2E}" srcOrd="1" destOrd="0" parTransId="{4767EDDB-E387-4DF1-A5BA-DB7DB0874F86}" sibTransId="{BADF946B-CCF1-4CFA-B814-C3ABF2C93ED4}"/>
    <dgm:cxn modelId="{E91BCA12-4186-4178-9747-05B9D60DA0C4}" srcId="{96E9AB24-817C-49DF-AB44-3B262ECC2E2E}" destId="{667B7383-D1B4-4F5D-B760-AD6F17E56B50}" srcOrd="8" destOrd="0" parTransId="{4E6A7932-1293-44A3-98B3-B88EBFF19987}" sibTransId="{06E92C8B-3BB3-4B46-B97A-FC3A8C12A561}"/>
    <dgm:cxn modelId="{9E90F216-21C7-40F5-8EEE-805903EFFB5D}" type="presOf" srcId="{4987383A-C942-4706-AE94-743407ABFB6E}" destId="{1CAFDBC7-7ACE-48C1-9FFF-4DD0040FE582}" srcOrd="0" destOrd="2" presId="urn:microsoft.com/office/officeart/2005/8/layout/hList1"/>
    <dgm:cxn modelId="{DBFAA51A-2799-4D1D-AA12-808C1B6A4455}" type="presOf" srcId="{FC5628C0-28E3-410E-8875-14560966BB59}" destId="{E4FAFC91-3512-40CC-87E3-94EB08C86D38}" srcOrd="0" destOrd="1" presId="urn:microsoft.com/office/officeart/2005/8/layout/hList1"/>
    <dgm:cxn modelId="{D3B8BD1F-E10F-4809-B3D4-EB109A959C64}" srcId="{96E9AB24-817C-49DF-AB44-3B262ECC2E2E}" destId="{EC56BFCB-A6CA-48E0-8B82-F338ED69F739}" srcOrd="7" destOrd="0" parTransId="{5F19C567-781F-4AC5-8B7E-6DFD5CDE501D}" sibTransId="{735B0E52-4BEA-4004-A2E2-D4CD9FF0254A}"/>
    <dgm:cxn modelId="{9224912B-FF4D-4C11-A3AF-8835C886AD83}" type="presOf" srcId="{7CE1B51F-B25D-499D-8C11-1409AFDBC84E}" destId="{E4FAFC91-3512-40CC-87E3-94EB08C86D38}" srcOrd="0" destOrd="0" presId="urn:microsoft.com/office/officeart/2005/8/layout/hList1"/>
    <dgm:cxn modelId="{BE644C37-7B9B-4A03-816D-0774AFBAAC37}" srcId="{96E9AB24-817C-49DF-AB44-3B262ECC2E2E}" destId="{51F165BD-BCB9-4F2C-B17D-720D2EA584FD}" srcOrd="6" destOrd="0" parTransId="{C6CD0CBB-3484-4BB5-826D-988A42AFD82B}" sibTransId="{7AC50F02-970B-4049-B88C-A1F78DD88551}"/>
    <dgm:cxn modelId="{5E607860-9B46-4BC7-9B31-6F80A04E8527}" srcId="{96E9AB24-817C-49DF-AB44-3B262ECC2E2E}" destId="{F491351F-5576-4BC9-9A49-AC5A77F0FE7E}" srcOrd="9" destOrd="0" parTransId="{95BF7336-16F5-4009-B3D1-0A734C9B8582}" sibTransId="{95C635D5-B94F-49E5-A637-2271AA90F394}"/>
    <dgm:cxn modelId="{D885DE46-81CB-4FA7-8D3B-ECA157DD1B84}" srcId="{9F6C3DA0-3B15-4CE4-A167-6CC0781A193B}" destId="{E515D5A0-B4BA-4C49-9103-424566303200}" srcOrd="0" destOrd="0" parTransId="{95BE8EC4-DB8F-4346-A856-14F6988F8213}" sibTransId="{2C28D1D8-B425-4A06-A3DC-18383C2F3496}"/>
    <dgm:cxn modelId="{FAF73468-A04F-4955-AFFF-92FEC904B992}" type="presOf" srcId="{244B2F05-1298-4B9A-875F-12C150A3DB3B}" destId="{E4FAFC91-3512-40CC-87E3-94EB08C86D38}" srcOrd="0" destOrd="3" presId="urn:microsoft.com/office/officeart/2005/8/layout/hList1"/>
    <dgm:cxn modelId="{11133452-EE49-43BD-BDA1-346FB8FD6496}" type="presOf" srcId="{96E9AB24-817C-49DF-AB44-3B262ECC2E2E}" destId="{A6154FE4-F8CA-4314-AF0A-E6DAB428276D}" srcOrd="0" destOrd="0" presId="urn:microsoft.com/office/officeart/2005/8/layout/hList1"/>
    <dgm:cxn modelId="{3274CE52-24EB-4717-96EF-F831C9CF2807}" type="presOf" srcId="{667B7383-D1B4-4F5D-B760-AD6F17E56B50}" destId="{E4FAFC91-3512-40CC-87E3-94EB08C86D38}" srcOrd="0" destOrd="8" presId="urn:microsoft.com/office/officeart/2005/8/layout/hList1"/>
    <dgm:cxn modelId="{440B3459-FD0A-4606-8357-AB1DB7F91323}" srcId="{9F6C3DA0-3B15-4CE4-A167-6CC0781A193B}" destId="{4B724C25-E2B0-4B54-B60F-6337BB4B4678}" srcOrd="3" destOrd="0" parTransId="{A00E116C-ACE9-4CEF-A18C-B1B6C5F8E932}" sibTransId="{4F4B48CF-7F7E-4CA8-8974-619E85DCA719}"/>
    <dgm:cxn modelId="{2A080D7B-3482-496D-830D-549506AAF4D1}" type="presOf" srcId="{595B46E2-7A8E-48CB-8057-675CFD40E040}" destId="{E4FAFC91-3512-40CC-87E3-94EB08C86D38}" srcOrd="0" destOrd="5" presId="urn:microsoft.com/office/officeart/2005/8/layout/hList1"/>
    <dgm:cxn modelId="{C6765680-F566-4737-A674-A58267D8E2A7}" type="presOf" srcId="{EC56BFCB-A6CA-48E0-8B82-F338ED69F739}" destId="{E4FAFC91-3512-40CC-87E3-94EB08C86D38}" srcOrd="0" destOrd="7" presId="urn:microsoft.com/office/officeart/2005/8/layout/hList1"/>
    <dgm:cxn modelId="{18921A83-5862-4CF4-9D5E-CD1AE40FC151}" type="presOf" srcId="{4B724C25-E2B0-4B54-B60F-6337BB4B4678}" destId="{1CAFDBC7-7ACE-48C1-9FFF-4DD0040FE582}" srcOrd="0" destOrd="3" presId="urn:microsoft.com/office/officeart/2005/8/layout/hList1"/>
    <dgm:cxn modelId="{CBC58B84-E046-41F4-9CC8-0CDD4D45D2D5}" srcId="{96E9AB24-817C-49DF-AB44-3B262ECC2E2E}" destId="{5BA5C03F-353C-413B-9942-D59B3A28C26D}" srcOrd="2" destOrd="0" parTransId="{158512C6-D773-4505-8BB5-69B4E245C4BE}" sibTransId="{49BDBD72-4FCE-411A-A3AA-BE6FD609F1B0}"/>
    <dgm:cxn modelId="{C326A486-1A05-446A-A2FB-ACD7741FFD2B}" type="presOf" srcId="{5BA5C03F-353C-413B-9942-D59B3A28C26D}" destId="{E4FAFC91-3512-40CC-87E3-94EB08C86D38}" srcOrd="0" destOrd="2" presId="urn:microsoft.com/office/officeart/2005/8/layout/hList1"/>
    <dgm:cxn modelId="{1F6F1C91-7CBA-4E70-A80A-BF071C64615C}" srcId="{9F6C3DA0-3B15-4CE4-A167-6CC0781A193B}" destId="{23A5A486-75B1-471E-B6FF-6C69D63263AF}" srcOrd="1" destOrd="0" parTransId="{A38045CD-9EA5-47A4-A1C2-CF45412B0EE5}" sibTransId="{D2215F91-6C24-4768-8E1E-A795D368C155}"/>
    <dgm:cxn modelId="{246BC49A-F70D-4048-A455-B193C11B5585}" type="presOf" srcId="{2025001B-F1FC-45E9-A6BB-9DA0492DDFFD}" destId="{E4FAFC91-3512-40CC-87E3-94EB08C86D38}" srcOrd="0" destOrd="4" presId="urn:microsoft.com/office/officeart/2005/8/layout/hList1"/>
    <dgm:cxn modelId="{4D821DA3-F94D-4C91-8853-A3FA1FC3C579}" type="presOf" srcId="{E515D5A0-B4BA-4C49-9103-424566303200}" destId="{1CAFDBC7-7ACE-48C1-9FFF-4DD0040FE582}" srcOrd="0" destOrd="0" presId="urn:microsoft.com/office/officeart/2005/8/layout/hList1"/>
    <dgm:cxn modelId="{625320A6-CA5F-4F06-8200-EAE4CB3E9062}" srcId="{96E9AB24-817C-49DF-AB44-3B262ECC2E2E}" destId="{FC5628C0-28E3-410E-8875-14560966BB59}" srcOrd="1" destOrd="0" parTransId="{78557850-02DC-4225-A2EA-37485C3F9887}" sibTransId="{12EA8B12-0345-45DA-A618-7EB8A4898574}"/>
    <dgm:cxn modelId="{3BD831A9-77F1-4DEB-A16A-EFCE99B5B67C}" type="presOf" srcId="{23A5A486-75B1-471E-B6FF-6C69D63263AF}" destId="{1CAFDBC7-7ACE-48C1-9FFF-4DD0040FE582}" srcOrd="0" destOrd="1" presId="urn:microsoft.com/office/officeart/2005/8/layout/hList1"/>
    <dgm:cxn modelId="{FA4A92AE-1034-4BDF-8AAE-0BA1198F6B1B}" type="presOf" srcId="{889D85F8-DD33-4506-90E5-E65943FE12A6}" destId="{1CAFDBC7-7ACE-48C1-9FFF-4DD0040FE582}" srcOrd="0" destOrd="4" presId="urn:microsoft.com/office/officeart/2005/8/layout/hList1"/>
    <dgm:cxn modelId="{158D5EB2-DECD-4790-9132-63B92FEDC12C}" srcId="{96E9AB24-817C-49DF-AB44-3B262ECC2E2E}" destId="{595B46E2-7A8E-48CB-8057-675CFD40E040}" srcOrd="5" destOrd="0" parTransId="{F0B16328-CE7A-462A-9DBA-467A436A4C44}" sibTransId="{D5B9DA67-A005-4757-84C4-543BF1D8E6C2}"/>
    <dgm:cxn modelId="{431864B6-2842-4695-A6DF-A360B9771EDA}" srcId="{96E9AB24-817C-49DF-AB44-3B262ECC2E2E}" destId="{7CE1B51F-B25D-499D-8C11-1409AFDBC84E}" srcOrd="0" destOrd="0" parTransId="{C4CFBBC1-1F00-4DF9-B4F2-28FF03B5CF31}" sibTransId="{4FBC3119-5B43-4E6C-9234-E6C37A0AEB25}"/>
    <dgm:cxn modelId="{6AA93DB8-E2CA-4109-B85A-51329A7566C7}" type="presOf" srcId="{9F6C3DA0-3B15-4CE4-A167-6CC0781A193B}" destId="{64279D59-E555-446E-A93A-52A49B2FFCAD}" srcOrd="0" destOrd="0" presId="urn:microsoft.com/office/officeart/2005/8/layout/hList1"/>
    <dgm:cxn modelId="{2D004DBD-E8B1-4543-ADB0-801CCA733767}" srcId="{9F6C3DA0-3B15-4CE4-A167-6CC0781A193B}" destId="{889D85F8-DD33-4506-90E5-E65943FE12A6}" srcOrd="4" destOrd="0" parTransId="{A63F7BD0-4D2E-40F0-A6DC-FBB58FE3C335}" sibTransId="{08969BAB-16F4-4F14-816F-A1F68B95034C}"/>
    <dgm:cxn modelId="{447620D3-23E8-461C-AB52-292A119CCE83}" srcId="{9F6C3DA0-3B15-4CE4-A167-6CC0781A193B}" destId="{4987383A-C942-4706-AE94-743407ABFB6E}" srcOrd="2" destOrd="0" parTransId="{21FD345A-7E98-4D19-9BA7-8E798F4C01F8}" sibTransId="{7FB01DFE-32C3-432C-BDC5-B9CDC90B5F70}"/>
    <dgm:cxn modelId="{740D2CDE-7017-4110-BBB1-137DEF46E333}" type="presOf" srcId="{51F165BD-BCB9-4F2C-B17D-720D2EA584FD}" destId="{E4FAFC91-3512-40CC-87E3-94EB08C86D38}" srcOrd="0" destOrd="6" presId="urn:microsoft.com/office/officeart/2005/8/layout/hList1"/>
    <dgm:cxn modelId="{5A3666E1-ACD0-46D7-9917-6ED7FDCA6A21}" srcId="{96E9AB24-817C-49DF-AB44-3B262ECC2E2E}" destId="{244B2F05-1298-4B9A-875F-12C150A3DB3B}" srcOrd="3" destOrd="0" parTransId="{0FEF7C12-15E2-4F3F-8BCA-62F9F8C7DEE9}" sibTransId="{B96BEF37-9B38-4527-A7F2-7F9D07EC46A9}"/>
    <dgm:cxn modelId="{043521F0-B4AA-4F3D-AA36-D6950383BC5E}" srcId="{96E9AB24-817C-49DF-AB44-3B262ECC2E2E}" destId="{2025001B-F1FC-45E9-A6BB-9DA0492DDFFD}" srcOrd="4" destOrd="0" parTransId="{EF3FFDBB-880B-46A6-8230-4BB50F0EBF24}" sibTransId="{7BD8457B-4AD5-4400-963C-C8F37B6BA4AA}"/>
    <dgm:cxn modelId="{9E571BF9-51A3-4BA7-B730-1739FAE7F31B}" type="presOf" srcId="{7D42062F-7A88-4E2C-82BD-FF6307202A20}" destId="{4D2651C8-E9B1-4E2E-85C2-C58969347265}" srcOrd="0" destOrd="0" presId="urn:microsoft.com/office/officeart/2005/8/layout/hList1"/>
    <dgm:cxn modelId="{08CCFAF9-9241-400A-A2FD-A516BB249B22}" srcId="{7D42062F-7A88-4E2C-82BD-FF6307202A20}" destId="{9F6C3DA0-3B15-4CE4-A167-6CC0781A193B}" srcOrd="0" destOrd="0" parTransId="{EE2DF6D1-1122-42B4-96BE-3C5BCCFBADB1}" sibTransId="{B6308B90-0547-428F-9486-13FC0E433E08}"/>
    <dgm:cxn modelId="{C968B7FF-16C8-47E6-B6D7-AD93104F32AA}" type="presOf" srcId="{F491351F-5576-4BC9-9A49-AC5A77F0FE7E}" destId="{E4FAFC91-3512-40CC-87E3-94EB08C86D38}" srcOrd="0" destOrd="9" presId="urn:microsoft.com/office/officeart/2005/8/layout/hList1"/>
    <dgm:cxn modelId="{3D203CA9-19DD-4BA7-9579-49671B5FCDC3}" type="presParOf" srcId="{4D2651C8-E9B1-4E2E-85C2-C58969347265}" destId="{61D579DA-2598-4959-B4F8-B214A982462D}" srcOrd="0" destOrd="0" presId="urn:microsoft.com/office/officeart/2005/8/layout/hList1"/>
    <dgm:cxn modelId="{B0EA496F-A8C8-48D8-92B3-6477760AB18B}" type="presParOf" srcId="{61D579DA-2598-4959-B4F8-B214A982462D}" destId="{64279D59-E555-446E-A93A-52A49B2FFCAD}" srcOrd="0" destOrd="0" presId="urn:microsoft.com/office/officeart/2005/8/layout/hList1"/>
    <dgm:cxn modelId="{01C091DE-B90B-4951-B901-04E256DC759E}" type="presParOf" srcId="{61D579DA-2598-4959-B4F8-B214A982462D}" destId="{1CAFDBC7-7ACE-48C1-9FFF-4DD0040FE582}" srcOrd="1" destOrd="0" presId="urn:microsoft.com/office/officeart/2005/8/layout/hList1"/>
    <dgm:cxn modelId="{AF02A6DE-8050-4BC0-B980-2EED72F3977C}" type="presParOf" srcId="{4D2651C8-E9B1-4E2E-85C2-C58969347265}" destId="{D1D0F760-2DC8-4595-901A-B0BC1721CF84}" srcOrd="1" destOrd="0" presId="urn:microsoft.com/office/officeart/2005/8/layout/hList1"/>
    <dgm:cxn modelId="{7ED64C9B-B5CB-4E28-9A1F-3045F8835E08}" type="presParOf" srcId="{4D2651C8-E9B1-4E2E-85C2-C58969347265}" destId="{8CED202E-4D29-40BE-8273-9EFDE9285C2D}" srcOrd="2" destOrd="0" presId="urn:microsoft.com/office/officeart/2005/8/layout/hList1"/>
    <dgm:cxn modelId="{52D5BF20-E4B5-424F-896E-1BC2F5419179}" type="presParOf" srcId="{8CED202E-4D29-40BE-8273-9EFDE9285C2D}" destId="{A6154FE4-F8CA-4314-AF0A-E6DAB428276D}" srcOrd="0" destOrd="0" presId="urn:microsoft.com/office/officeart/2005/8/layout/hList1"/>
    <dgm:cxn modelId="{C362F188-A045-4CF8-AC91-A80B69666482}" type="presParOf" srcId="{8CED202E-4D29-40BE-8273-9EFDE9285C2D}" destId="{E4FAFC91-3512-40CC-87E3-94EB08C86D3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7E31725C-6CF4-4B75-B041-5C84456065F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1ECB11C5-20C5-46F5-B941-B3D205A349C0}">
      <dgm:prSet phldrT="[Текст]"/>
      <dgm:spPr/>
      <dgm:t>
        <a:bodyPr/>
        <a:lstStyle/>
        <a:p>
          <a:pPr algn="ctr"/>
          <a:r>
            <a:rPr lang="en-US" b="1" dirty="0" err="1">
              <a:latin typeface="Times New Roman" panose="02020603050405020304" pitchFamily="18" charset="0"/>
              <a:cs typeface="Times New Roman" panose="02020603050405020304" pitchFamily="18" charset="0"/>
            </a:rPr>
            <a:t>Hisobotning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mazmuni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D4821901-4891-4E7A-B696-DE3B85398232}" type="parTrans" cxnId="{5C22C95E-9F53-45FE-8EC4-6A6738030B30}">
      <dgm:prSet/>
      <dgm:spPr/>
      <dgm:t>
        <a:bodyPr/>
        <a:lstStyle/>
        <a:p>
          <a:endParaRPr lang="ru-RU"/>
        </a:p>
      </dgm:t>
    </dgm:pt>
    <dgm:pt modelId="{C389271B-09CA-45C2-8CF1-243A04484F8F}" type="sibTrans" cxnId="{5C22C95E-9F53-45FE-8EC4-6A6738030B30}">
      <dgm:prSet/>
      <dgm:spPr/>
      <dgm:t>
        <a:bodyPr/>
        <a:lstStyle/>
        <a:p>
          <a:endParaRPr lang="ru-RU"/>
        </a:p>
      </dgm:t>
    </dgm:pt>
    <dgm:pt modelId="{CABCE4E3-CB37-4732-96B6-C0FDDE24DF53}">
      <dgm:prSet phldrT="[Текст]"/>
      <dgm:spPr/>
      <dgm:t>
        <a:bodyPr/>
        <a:lstStyle/>
        <a:p>
          <a:pPr algn="just"/>
          <a:r>
            <a:rPr lang="en-US" dirty="0" err="1">
              <a:latin typeface="Times New Roman" panose="02020603050405020304" pitchFamily="18" charset="0"/>
              <a:cs typeface="Times New Roman" panose="02020603050405020304" pitchFamily="18" charset="0"/>
            </a:rPr>
            <a:t>matnning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boblari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kichik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nomlarining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ro'yxati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tegishli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sarlavhasi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joylashgan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sahifa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raqamini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Tarkib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sarlavha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sahifasi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referatdan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keyin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joylashtiriladi</a:t>
          </a:r>
          <a:endParaRPr lang="ru-RU" dirty="0">
            <a:latin typeface="Times New Roman" panose="02020603050405020304" pitchFamily="18" charset="0"/>
            <a:cs typeface="Times New Roman" panose="02020603050405020304" pitchFamily="18" charset="0"/>
          </a:endParaRPr>
        </a:p>
      </dgm:t>
    </dgm:pt>
    <dgm:pt modelId="{084DEACE-5935-4771-8E15-E7B2312EAFFF}" type="parTrans" cxnId="{CB70261B-04D7-40A9-B73F-3A9DF8776EAE}">
      <dgm:prSet/>
      <dgm:spPr/>
      <dgm:t>
        <a:bodyPr/>
        <a:lstStyle/>
        <a:p>
          <a:endParaRPr lang="ru-RU"/>
        </a:p>
      </dgm:t>
    </dgm:pt>
    <dgm:pt modelId="{E2075350-F049-4AA1-AC5E-1DD95928D4EC}" type="sibTrans" cxnId="{CB70261B-04D7-40A9-B73F-3A9DF8776EAE}">
      <dgm:prSet/>
      <dgm:spPr/>
      <dgm:t>
        <a:bodyPr/>
        <a:lstStyle/>
        <a:p>
          <a:endParaRPr lang="ru-RU"/>
        </a:p>
      </dgm:t>
    </dgm:pt>
    <dgm:pt modelId="{0EECE7D5-ABD1-498D-B7AC-7EE2AE96124E}" type="pres">
      <dgm:prSet presAssocID="{7E31725C-6CF4-4B75-B041-5C84456065F8}" presName="linear" presStyleCnt="0">
        <dgm:presLayoutVars>
          <dgm:animLvl val="lvl"/>
          <dgm:resizeHandles val="exact"/>
        </dgm:presLayoutVars>
      </dgm:prSet>
      <dgm:spPr/>
    </dgm:pt>
    <dgm:pt modelId="{7C9080FD-A7DE-4CE8-824B-C829ECCF7567}" type="pres">
      <dgm:prSet presAssocID="{1ECB11C5-20C5-46F5-B941-B3D205A349C0}" presName="parentText" presStyleLbl="node1" presStyleIdx="0" presStyleCnt="1">
        <dgm:presLayoutVars>
          <dgm:chMax val="0"/>
          <dgm:bulletEnabled val="1"/>
        </dgm:presLayoutVars>
      </dgm:prSet>
      <dgm:spPr/>
    </dgm:pt>
    <dgm:pt modelId="{83BF21BB-B8F8-43A0-B792-E33809C6B83A}" type="pres">
      <dgm:prSet presAssocID="{1ECB11C5-20C5-46F5-B941-B3D205A349C0}" presName="childText" presStyleLbl="revTx" presStyleIdx="0" presStyleCnt="1">
        <dgm:presLayoutVars>
          <dgm:bulletEnabled val="1"/>
        </dgm:presLayoutVars>
      </dgm:prSet>
      <dgm:spPr/>
    </dgm:pt>
  </dgm:ptLst>
  <dgm:cxnLst>
    <dgm:cxn modelId="{CB70261B-04D7-40A9-B73F-3A9DF8776EAE}" srcId="{1ECB11C5-20C5-46F5-B941-B3D205A349C0}" destId="{CABCE4E3-CB37-4732-96B6-C0FDDE24DF53}" srcOrd="0" destOrd="0" parTransId="{084DEACE-5935-4771-8E15-E7B2312EAFFF}" sibTransId="{E2075350-F049-4AA1-AC5E-1DD95928D4EC}"/>
    <dgm:cxn modelId="{37BBEC1F-AF2E-468D-B81E-A9327F685A1E}" type="presOf" srcId="{1ECB11C5-20C5-46F5-B941-B3D205A349C0}" destId="{7C9080FD-A7DE-4CE8-824B-C829ECCF7567}" srcOrd="0" destOrd="0" presId="urn:microsoft.com/office/officeart/2005/8/layout/vList2"/>
    <dgm:cxn modelId="{5C22C95E-9F53-45FE-8EC4-6A6738030B30}" srcId="{7E31725C-6CF4-4B75-B041-5C84456065F8}" destId="{1ECB11C5-20C5-46F5-B941-B3D205A349C0}" srcOrd="0" destOrd="0" parTransId="{D4821901-4891-4E7A-B696-DE3B85398232}" sibTransId="{C389271B-09CA-45C2-8CF1-243A04484F8F}"/>
    <dgm:cxn modelId="{374D507D-3441-426F-A880-1D90F49F966E}" type="presOf" srcId="{CABCE4E3-CB37-4732-96B6-C0FDDE24DF53}" destId="{83BF21BB-B8F8-43A0-B792-E33809C6B83A}" srcOrd="0" destOrd="0" presId="urn:microsoft.com/office/officeart/2005/8/layout/vList2"/>
    <dgm:cxn modelId="{D0F99787-E5C1-47E7-84BB-244074348C58}" type="presOf" srcId="{7E31725C-6CF4-4B75-B041-5C84456065F8}" destId="{0EECE7D5-ABD1-498D-B7AC-7EE2AE96124E}" srcOrd="0" destOrd="0" presId="urn:microsoft.com/office/officeart/2005/8/layout/vList2"/>
    <dgm:cxn modelId="{AC0662B7-712D-4C1D-8C6C-D14BAE957CA5}" type="presParOf" srcId="{0EECE7D5-ABD1-498D-B7AC-7EE2AE96124E}" destId="{7C9080FD-A7DE-4CE8-824B-C829ECCF7567}" srcOrd="0" destOrd="0" presId="urn:microsoft.com/office/officeart/2005/8/layout/vList2"/>
    <dgm:cxn modelId="{D1E57447-941B-4C84-8977-4EAA5277EC75}" type="presParOf" srcId="{0EECE7D5-ABD1-498D-B7AC-7EE2AE96124E}" destId="{83BF21BB-B8F8-43A0-B792-E33809C6B83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7E31725C-6CF4-4B75-B041-5C84456065F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1ECB11C5-20C5-46F5-B941-B3D205A349C0}">
      <dgm:prSet phldrT="[Текст]" custT="1"/>
      <dgm:spPr/>
      <dgm:t>
        <a:bodyPr/>
        <a:lstStyle/>
        <a:p>
          <a:pPr algn="ctr"/>
          <a:r>
            <a:rPr lang="en-US" sz="8800" b="1" dirty="0" err="1">
              <a:latin typeface="Times New Roman" panose="02020603050405020304" pitchFamily="18" charset="0"/>
              <a:cs typeface="Times New Roman" panose="02020603050405020304" pitchFamily="18" charset="0"/>
            </a:rPr>
            <a:t>Kirish</a:t>
          </a:r>
          <a:r>
            <a:rPr lang="en-US" sz="8800" dirty="0">
              <a:latin typeface="Times New Roman" panose="02020603050405020304" pitchFamily="18" charset="0"/>
              <a:cs typeface="Times New Roman" panose="02020603050405020304" pitchFamily="18" charset="0"/>
            </a:rPr>
            <a:t> </a:t>
          </a:r>
          <a:endParaRPr lang="ru-RU" sz="8800" dirty="0">
            <a:latin typeface="Times New Roman" panose="02020603050405020304" pitchFamily="18" charset="0"/>
            <a:cs typeface="Times New Roman" panose="02020603050405020304" pitchFamily="18" charset="0"/>
          </a:endParaRPr>
        </a:p>
      </dgm:t>
    </dgm:pt>
    <dgm:pt modelId="{D4821901-4891-4E7A-B696-DE3B85398232}" type="parTrans" cxnId="{5C22C95E-9F53-45FE-8EC4-6A6738030B30}">
      <dgm:prSet/>
      <dgm:spPr/>
      <dgm:t>
        <a:bodyPr/>
        <a:lstStyle/>
        <a:p>
          <a:endParaRPr lang="ru-RU" sz="3200">
            <a:latin typeface="Times New Roman" panose="02020603050405020304" pitchFamily="18" charset="0"/>
            <a:cs typeface="Times New Roman" panose="02020603050405020304" pitchFamily="18" charset="0"/>
          </a:endParaRPr>
        </a:p>
      </dgm:t>
    </dgm:pt>
    <dgm:pt modelId="{C389271B-09CA-45C2-8CF1-243A04484F8F}" type="sibTrans" cxnId="{5C22C95E-9F53-45FE-8EC4-6A6738030B30}">
      <dgm:prSet/>
      <dgm:spPr/>
      <dgm:t>
        <a:bodyPr/>
        <a:lstStyle/>
        <a:p>
          <a:endParaRPr lang="ru-RU" sz="3200">
            <a:latin typeface="Times New Roman" panose="02020603050405020304" pitchFamily="18" charset="0"/>
            <a:cs typeface="Times New Roman" panose="02020603050405020304" pitchFamily="18" charset="0"/>
          </a:endParaRPr>
        </a:p>
      </dgm:t>
    </dgm:pt>
    <dgm:pt modelId="{CABCE4E3-CB37-4732-96B6-C0FDDE24DF53}">
      <dgm:prSet phldrT="[Текст]" custT="1"/>
      <dgm:spPr/>
      <dgm:t>
        <a:bodyPr/>
        <a:lstStyle/>
        <a:p>
          <a:pPr algn="just"/>
          <a:r>
            <a:rPr lang="en-US" sz="7200" dirty="0" err="1">
              <a:latin typeface="Times New Roman" panose="02020603050405020304" pitchFamily="18" charset="0"/>
              <a:cs typeface="Times New Roman" panose="02020603050405020304" pitchFamily="18" charset="0"/>
            </a:rPr>
            <a:t>hisobotda</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o'rganilayotgan</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masalaning</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hozirgi</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holatini</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baholashni</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o'z</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ichiga</a:t>
          </a:r>
          <a:r>
            <a:rPr lang="en-US" sz="7200" dirty="0">
              <a:latin typeface="Times New Roman" panose="02020603050405020304" pitchFamily="18" charset="0"/>
              <a:cs typeface="Times New Roman" panose="02020603050405020304" pitchFamily="18" charset="0"/>
            </a:rPr>
            <a:t> </a:t>
          </a:r>
          <a:r>
            <a:rPr lang="en-US" sz="7200" dirty="0" err="1">
              <a:latin typeface="Times New Roman" panose="02020603050405020304" pitchFamily="18" charset="0"/>
              <a:cs typeface="Times New Roman" panose="02020603050405020304" pitchFamily="18" charset="0"/>
            </a:rPr>
            <a:t>oladi</a:t>
          </a:r>
          <a:endParaRPr lang="ru-RU" sz="7200" dirty="0">
            <a:latin typeface="Times New Roman" panose="02020603050405020304" pitchFamily="18" charset="0"/>
            <a:cs typeface="Times New Roman" panose="02020603050405020304" pitchFamily="18" charset="0"/>
          </a:endParaRPr>
        </a:p>
      </dgm:t>
    </dgm:pt>
    <dgm:pt modelId="{084DEACE-5935-4771-8E15-E7B2312EAFFF}" type="parTrans" cxnId="{CB70261B-04D7-40A9-B73F-3A9DF8776EAE}">
      <dgm:prSet/>
      <dgm:spPr/>
      <dgm:t>
        <a:bodyPr/>
        <a:lstStyle/>
        <a:p>
          <a:endParaRPr lang="ru-RU" sz="3200">
            <a:latin typeface="Times New Roman" panose="02020603050405020304" pitchFamily="18" charset="0"/>
            <a:cs typeface="Times New Roman" panose="02020603050405020304" pitchFamily="18" charset="0"/>
          </a:endParaRPr>
        </a:p>
      </dgm:t>
    </dgm:pt>
    <dgm:pt modelId="{E2075350-F049-4AA1-AC5E-1DD95928D4EC}" type="sibTrans" cxnId="{CB70261B-04D7-40A9-B73F-3A9DF8776EAE}">
      <dgm:prSet/>
      <dgm:spPr/>
      <dgm:t>
        <a:bodyPr/>
        <a:lstStyle/>
        <a:p>
          <a:endParaRPr lang="ru-RU" sz="3200">
            <a:latin typeface="Times New Roman" panose="02020603050405020304" pitchFamily="18" charset="0"/>
            <a:cs typeface="Times New Roman" panose="02020603050405020304" pitchFamily="18" charset="0"/>
          </a:endParaRPr>
        </a:p>
      </dgm:t>
    </dgm:pt>
    <dgm:pt modelId="{0EECE7D5-ABD1-498D-B7AC-7EE2AE96124E}" type="pres">
      <dgm:prSet presAssocID="{7E31725C-6CF4-4B75-B041-5C84456065F8}" presName="linear" presStyleCnt="0">
        <dgm:presLayoutVars>
          <dgm:animLvl val="lvl"/>
          <dgm:resizeHandles val="exact"/>
        </dgm:presLayoutVars>
      </dgm:prSet>
      <dgm:spPr/>
    </dgm:pt>
    <dgm:pt modelId="{7C9080FD-A7DE-4CE8-824B-C829ECCF7567}" type="pres">
      <dgm:prSet presAssocID="{1ECB11C5-20C5-46F5-B941-B3D205A349C0}" presName="parentText" presStyleLbl="node1" presStyleIdx="0" presStyleCnt="1">
        <dgm:presLayoutVars>
          <dgm:chMax val="0"/>
          <dgm:bulletEnabled val="1"/>
        </dgm:presLayoutVars>
      </dgm:prSet>
      <dgm:spPr/>
    </dgm:pt>
    <dgm:pt modelId="{83BF21BB-B8F8-43A0-B792-E33809C6B83A}" type="pres">
      <dgm:prSet presAssocID="{1ECB11C5-20C5-46F5-B941-B3D205A349C0}" presName="childText" presStyleLbl="revTx" presStyleIdx="0" presStyleCnt="1">
        <dgm:presLayoutVars>
          <dgm:bulletEnabled val="1"/>
        </dgm:presLayoutVars>
      </dgm:prSet>
      <dgm:spPr/>
    </dgm:pt>
  </dgm:ptLst>
  <dgm:cxnLst>
    <dgm:cxn modelId="{CB70261B-04D7-40A9-B73F-3A9DF8776EAE}" srcId="{1ECB11C5-20C5-46F5-B941-B3D205A349C0}" destId="{CABCE4E3-CB37-4732-96B6-C0FDDE24DF53}" srcOrd="0" destOrd="0" parTransId="{084DEACE-5935-4771-8E15-E7B2312EAFFF}" sibTransId="{E2075350-F049-4AA1-AC5E-1DD95928D4EC}"/>
    <dgm:cxn modelId="{37BBEC1F-AF2E-468D-B81E-A9327F685A1E}" type="presOf" srcId="{1ECB11C5-20C5-46F5-B941-B3D205A349C0}" destId="{7C9080FD-A7DE-4CE8-824B-C829ECCF7567}" srcOrd="0" destOrd="0" presId="urn:microsoft.com/office/officeart/2005/8/layout/vList2"/>
    <dgm:cxn modelId="{5C22C95E-9F53-45FE-8EC4-6A6738030B30}" srcId="{7E31725C-6CF4-4B75-B041-5C84456065F8}" destId="{1ECB11C5-20C5-46F5-B941-B3D205A349C0}" srcOrd="0" destOrd="0" parTransId="{D4821901-4891-4E7A-B696-DE3B85398232}" sibTransId="{C389271B-09CA-45C2-8CF1-243A04484F8F}"/>
    <dgm:cxn modelId="{374D507D-3441-426F-A880-1D90F49F966E}" type="presOf" srcId="{CABCE4E3-CB37-4732-96B6-C0FDDE24DF53}" destId="{83BF21BB-B8F8-43A0-B792-E33809C6B83A}" srcOrd="0" destOrd="0" presId="urn:microsoft.com/office/officeart/2005/8/layout/vList2"/>
    <dgm:cxn modelId="{D0F99787-E5C1-47E7-84BB-244074348C58}" type="presOf" srcId="{7E31725C-6CF4-4B75-B041-5C84456065F8}" destId="{0EECE7D5-ABD1-498D-B7AC-7EE2AE96124E}" srcOrd="0" destOrd="0" presId="urn:microsoft.com/office/officeart/2005/8/layout/vList2"/>
    <dgm:cxn modelId="{AC0662B7-712D-4C1D-8C6C-D14BAE957CA5}" type="presParOf" srcId="{0EECE7D5-ABD1-498D-B7AC-7EE2AE96124E}" destId="{7C9080FD-A7DE-4CE8-824B-C829ECCF7567}" srcOrd="0" destOrd="0" presId="urn:microsoft.com/office/officeart/2005/8/layout/vList2"/>
    <dgm:cxn modelId="{D1E57447-941B-4C84-8977-4EAA5277EC75}" type="presParOf" srcId="{0EECE7D5-ABD1-498D-B7AC-7EE2AE96124E}" destId="{83BF21BB-B8F8-43A0-B792-E33809C6B83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E060B3A8-E4D4-4CFE-B99A-5BE4F616DD77}"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ru-RU"/>
        </a:p>
      </dgm:t>
    </dgm:pt>
    <dgm:pt modelId="{C2C086BD-5713-43D0-BC10-D3FD0EFF4B5E}">
      <dgm:prSet phldrT="[Текст]"/>
      <dgm:spPr/>
      <dgm:t>
        <a:bodyPr/>
        <a:lstStyle/>
        <a:p>
          <a:pPr algn="ctr"/>
          <a:r>
            <a:rPr lang="en-US" b="1" dirty="0" err="1">
              <a:latin typeface="Times New Roman" panose="02020603050405020304" pitchFamily="18" charset="0"/>
              <a:cs typeface="Times New Roman" panose="02020603050405020304" pitchFamily="18" charset="0"/>
            </a:rPr>
            <a:t>Hisobotning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asosiy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qismi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B815F34F-26CA-4CA0-AB6A-F40284119142}" type="parTrans" cxnId="{CE42BE25-4B11-4D7E-A4CA-DAF3DD35ACF6}">
      <dgm:prSet/>
      <dgm:spPr/>
      <dgm:t>
        <a:bodyPr/>
        <a:lstStyle/>
        <a:p>
          <a:pPr algn="ctr"/>
          <a:endParaRPr lang="ru-RU">
            <a:latin typeface="Times New Roman" panose="02020603050405020304" pitchFamily="18" charset="0"/>
            <a:cs typeface="Times New Roman" panose="02020603050405020304" pitchFamily="18" charset="0"/>
          </a:endParaRPr>
        </a:p>
      </dgm:t>
    </dgm:pt>
    <dgm:pt modelId="{F2EF2763-E482-4A0B-ADE8-F08114D81675}" type="sibTrans" cxnId="{CE42BE25-4B11-4D7E-A4CA-DAF3DD35ACF6}">
      <dgm:prSet/>
      <dgm:spPr/>
      <dgm:t>
        <a:bodyPr/>
        <a:lstStyle/>
        <a:p>
          <a:pPr algn="ctr"/>
          <a:endParaRPr lang="ru-RU">
            <a:latin typeface="Times New Roman" panose="02020603050405020304" pitchFamily="18" charset="0"/>
            <a:cs typeface="Times New Roman" panose="02020603050405020304" pitchFamily="18" charset="0"/>
          </a:endParaRPr>
        </a:p>
      </dgm:t>
    </dgm:pt>
    <dgm:pt modelId="{72985E41-1478-4D08-8ACD-C1AE868AC1CD}">
      <dgm:prSet phldrT="[Текст]"/>
      <dgm:spPr/>
      <dgm:t>
        <a:bodyPr/>
        <a:lstStyle/>
        <a:p>
          <a:pPr algn="just"/>
          <a:r>
            <a:rPr lang="en-US" dirty="0" err="1">
              <a:latin typeface="Times New Roman" panose="02020603050405020304" pitchFamily="18" charset="0"/>
              <a:cs typeface="Times New Roman" panose="02020603050405020304" pitchFamily="18" charset="0"/>
            </a:rPr>
            <a:t>bajarilgan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yuqorida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muhokama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ettiradi</a:t>
          </a:r>
          <a:endParaRPr lang="ru-RU" dirty="0">
            <a:latin typeface="Times New Roman" panose="02020603050405020304" pitchFamily="18" charset="0"/>
            <a:cs typeface="Times New Roman" panose="02020603050405020304" pitchFamily="18" charset="0"/>
          </a:endParaRPr>
        </a:p>
      </dgm:t>
    </dgm:pt>
    <dgm:pt modelId="{7EC864EA-2A17-4823-B1D6-B4F5F59C445C}" type="parTrans" cxnId="{EC837DF9-9A9F-4866-B840-612059AEA640}">
      <dgm:prSet/>
      <dgm:spPr/>
      <dgm:t>
        <a:bodyPr/>
        <a:lstStyle/>
        <a:p>
          <a:pPr algn="ctr"/>
          <a:endParaRPr lang="ru-RU">
            <a:latin typeface="Times New Roman" panose="02020603050405020304" pitchFamily="18" charset="0"/>
            <a:cs typeface="Times New Roman" panose="02020603050405020304" pitchFamily="18" charset="0"/>
          </a:endParaRPr>
        </a:p>
      </dgm:t>
    </dgm:pt>
    <dgm:pt modelId="{39946239-64CF-4744-9877-99AFA4DD14F9}" type="sibTrans" cxnId="{EC837DF9-9A9F-4866-B840-612059AEA640}">
      <dgm:prSet/>
      <dgm:spPr/>
      <dgm:t>
        <a:bodyPr/>
        <a:lstStyle/>
        <a:p>
          <a:pPr algn="ctr"/>
          <a:endParaRPr lang="ru-RU">
            <a:latin typeface="Times New Roman" panose="02020603050405020304" pitchFamily="18" charset="0"/>
            <a:cs typeface="Times New Roman" panose="02020603050405020304" pitchFamily="18" charset="0"/>
          </a:endParaRPr>
        </a:p>
      </dgm:t>
    </dgm:pt>
    <dgm:pt modelId="{3DFCDABA-6A2C-4D53-94DC-9142563E914C}">
      <dgm:prSet phldrT="[Текст]"/>
      <dgm:spPr/>
      <dgm:t>
        <a:bodyPr/>
        <a:lstStyle/>
        <a:p>
          <a:pPr algn="ctr"/>
          <a:r>
            <a:rPr lang="en-US" b="1" dirty="0" err="1">
              <a:latin typeface="Times New Roman" panose="02020603050405020304" pitchFamily="18" charset="0"/>
              <a:cs typeface="Times New Roman" panose="02020603050405020304" pitchFamily="18" charset="0"/>
            </a:rPr>
            <a:t>Hisobotning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xulosasida</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D691250E-D8D6-4109-8606-0E83D51DCC73}" type="parTrans" cxnId="{12D5E282-2DFE-40AB-84D9-32AFF06720C3}">
      <dgm:prSet/>
      <dgm:spPr/>
      <dgm:t>
        <a:bodyPr/>
        <a:lstStyle/>
        <a:p>
          <a:pPr algn="ctr"/>
          <a:endParaRPr lang="ru-RU">
            <a:latin typeface="Times New Roman" panose="02020603050405020304" pitchFamily="18" charset="0"/>
            <a:cs typeface="Times New Roman" panose="02020603050405020304" pitchFamily="18" charset="0"/>
          </a:endParaRPr>
        </a:p>
      </dgm:t>
    </dgm:pt>
    <dgm:pt modelId="{DCF9C5BC-9081-4B51-8ED2-91075ADD6D2E}" type="sibTrans" cxnId="{12D5E282-2DFE-40AB-84D9-32AFF06720C3}">
      <dgm:prSet/>
      <dgm:spPr/>
      <dgm:t>
        <a:bodyPr/>
        <a:lstStyle/>
        <a:p>
          <a:pPr algn="ctr"/>
          <a:endParaRPr lang="ru-RU">
            <a:latin typeface="Times New Roman" panose="02020603050405020304" pitchFamily="18" charset="0"/>
            <a:cs typeface="Times New Roman" panose="02020603050405020304" pitchFamily="18" charset="0"/>
          </a:endParaRPr>
        </a:p>
      </dgm:t>
    </dgm:pt>
    <dgm:pt modelId="{14668BF5-38C2-47A5-98B1-79C0F1228445}">
      <dgm:prSet phldrT="[Текст]"/>
      <dgm:spPr/>
      <dgm:t>
        <a:bodyPr/>
        <a:lstStyle/>
        <a:p>
          <a:pPr algn="just"/>
          <a:r>
            <a:rPr lang="en-US" dirty="0" err="1">
              <a:latin typeface="Times New Roman" panose="02020603050405020304" pitchFamily="18" charset="0"/>
              <a:cs typeface="Times New Roman" panose="02020603050405020304" pitchFamily="18" charset="0"/>
            </a:rPr>
            <a:t>bajarilgan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takliflar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a:t>
          </a:r>
          <a:endParaRPr lang="ru-RU" dirty="0">
            <a:latin typeface="Times New Roman" panose="02020603050405020304" pitchFamily="18" charset="0"/>
            <a:cs typeface="Times New Roman" panose="02020603050405020304" pitchFamily="18" charset="0"/>
          </a:endParaRPr>
        </a:p>
      </dgm:t>
    </dgm:pt>
    <dgm:pt modelId="{9FA771E1-54B0-4398-B469-60C195C04429}" type="parTrans" cxnId="{08CFF887-C155-4BD5-BB3E-A6018EB6400F}">
      <dgm:prSet/>
      <dgm:spPr/>
      <dgm:t>
        <a:bodyPr/>
        <a:lstStyle/>
        <a:p>
          <a:pPr algn="ctr"/>
          <a:endParaRPr lang="ru-RU">
            <a:latin typeface="Times New Roman" panose="02020603050405020304" pitchFamily="18" charset="0"/>
            <a:cs typeface="Times New Roman" panose="02020603050405020304" pitchFamily="18" charset="0"/>
          </a:endParaRPr>
        </a:p>
      </dgm:t>
    </dgm:pt>
    <dgm:pt modelId="{7AEC8C54-D04F-4F72-BF67-8C694FD1020B}" type="sibTrans" cxnId="{08CFF887-C155-4BD5-BB3E-A6018EB6400F}">
      <dgm:prSet/>
      <dgm:spPr/>
      <dgm:t>
        <a:bodyPr/>
        <a:lstStyle/>
        <a:p>
          <a:pPr algn="ctr"/>
          <a:endParaRPr lang="ru-RU">
            <a:latin typeface="Times New Roman" panose="02020603050405020304" pitchFamily="18" charset="0"/>
            <a:cs typeface="Times New Roman" panose="02020603050405020304" pitchFamily="18" charset="0"/>
          </a:endParaRPr>
        </a:p>
      </dgm:t>
    </dgm:pt>
    <dgm:pt modelId="{69BCBCEB-2469-4571-B2FD-57B14B0B6322}" type="pres">
      <dgm:prSet presAssocID="{E060B3A8-E4D4-4CFE-B99A-5BE4F616DD77}" presName="layout" presStyleCnt="0">
        <dgm:presLayoutVars>
          <dgm:chMax/>
          <dgm:chPref/>
          <dgm:dir/>
          <dgm:resizeHandles/>
        </dgm:presLayoutVars>
      </dgm:prSet>
      <dgm:spPr/>
    </dgm:pt>
    <dgm:pt modelId="{ABB883D6-2D7C-4296-9EA4-4BA7508F8C1E}" type="pres">
      <dgm:prSet presAssocID="{C2C086BD-5713-43D0-BC10-D3FD0EFF4B5E}" presName="root" presStyleCnt="0">
        <dgm:presLayoutVars>
          <dgm:chMax/>
          <dgm:chPref/>
        </dgm:presLayoutVars>
      </dgm:prSet>
      <dgm:spPr/>
    </dgm:pt>
    <dgm:pt modelId="{F247E552-A1EC-4140-82CD-124DE460CC03}" type="pres">
      <dgm:prSet presAssocID="{C2C086BD-5713-43D0-BC10-D3FD0EFF4B5E}" presName="rootComposite" presStyleCnt="0">
        <dgm:presLayoutVars/>
      </dgm:prSet>
      <dgm:spPr/>
    </dgm:pt>
    <dgm:pt modelId="{6FB128BD-19CF-45C3-AABA-4708A4AEFF3E}" type="pres">
      <dgm:prSet presAssocID="{C2C086BD-5713-43D0-BC10-D3FD0EFF4B5E}" presName="ParentAccent" presStyleLbl="alignNode1" presStyleIdx="0" presStyleCnt="2"/>
      <dgm:spPr/>
    </dgm:pt>
    <dgm:pt modelId="{84E50CEF-A819-46BF-86FA-3C0353B14FA7}" type="pres">
      <dgm:prSet presAssocID="{C2C086BD-5713-43D0-BC10-D3FD0EFF4B5E}" presName="ParentSmallAccent" presStyleLbl="fgAcc1" presStyleIdx="0" presStyleCnt="2"/>
      <dgm:spPr/>
    </dgm:pt>
    <dgm:pt modelId="{D09E1F9E-B837-42D9-A872-4AC1A9329D3A}" type="pres">
      <dgm:prSet presAssocID="{C2C086BD-5713-43D0-BC10-D3FD0EFF4B5E}" presName="Parent" presStyleLbl="revTx" presStyleIdx="0" presStyleCnt="4">
        <dgm:presLayoutVars>
          <dgm:chMax/>
          <dgm:chPref val="4"/>
          <dgm:bulletEnabled val="1"/>
        </dgm:presLayoutVars>
      </dgm:prSet>
      <dgm:spPr/>
    </dgm:pt>
    <dgm:pt modelId="{488CBD09-E6B2-42FF-BA69-32E7DBF183E3}" type="pres">
      <dgm:prSet presAssocID="{C2C086BD-5713-43D0-BC10-D3FD0EFF4B5E}" presName="childShape" presStyleCnt="0">
        <dgm:presLayoutVars>
          <dgm:chMax val="0"/>
          <dgm:chPref val="0"/>
        </dgm:presLayoutVars>
      </dgm:prSet>
      <dgm:spPr/>
    </dgm:pt>
    <dgm:pt modelId="{14193132-5371-4387-AE18-687688D5F038}" type="pres">
      <dgm:prSet presAssocID="{72985E41-1478-4D08-8ACD-C1AE868AC1CD}" presName="childComposite" presStyleCnt="0">
        <dgm:presLayoutVars>
          <dgm:chMax val="0"/>
          <dgm:chPref val="0"/>
        </dgm:presLayoutVars>
      </dgm:prSet>
      <dgm:spPr/>
    </dgm:pt>
    <dgm:pt modelId="{2C1DB22D-A852-4ADE-9D5C-5CA8287996AE}" type="pres">
      <dgm:prSet presAssocID="{72985E41-1478-4D08-8ACD-C1AE868AC1CD}" presName="ChildAccent" presStyleLbl="solidFgAcc1" presStyleIdx="0" presStyleCnt="2"/>
      <dgm:spPr/>
    </dgm:pt>
    <dgm:pt modelId="{399D95C2-F5EA-4CA6-B601-C041E8C256A2}" type="pres">
      <dgm:prSet presAssocID="{72985E41-1478-4D08-8ACD-C1AE868AC1CD}" presName="Child" presStyleLbl="revTx" presStyleIdx="1" presStyleCnt="4">
        <dgm:presLayoutVars>
          <dgm:chMax val="0"/>
          <dgm:chPref val="0"/>
          <dgm:bulletEnabled val="1"/>
        </dgm:presLayoutVars>
      </dgm:prSet>
      <dgm:spPr/>
    </dgm:pt>
    <dgm:pt modelId="{365DF6CA-86C0-44BE-8874-4303DD2DC75C}" type="pres">
      <dgm:prSet presAssocID="{3DFCDABA-6A2C-4D53-94DC-9142563E914C}" presName="root" presStyleCnt="0">
        <dgm:presLayoutVars>
          <dgm:chMax/>
          <dgm:chPref/>
        </dgm:presLayoutVars>
      </dgm:prSet>
      <dgm:spPr/>
    </dgm:pt>
    <dgm:pt modelId="{C69616CF-DC71-412C-B2C9-230240C6CDB2}" type="pres">
      <dgm:prSet presAssocID="{3DFCDABA-6A2C-4D53-94DC-9142563E914C}" presName="rootComposite" presStyleCnt="0">
        <dgm:presLayoutVars/>
      </dgm:prSet>
      <dgm:spPr/>
    </dgm:pt>
    <dgm:pt modelId="{7949F756-C90B-47CB-BFCD-BE965B7139F7}" type="pres">
      <dgm:prSet presAssocID="{3DFCDABA-6A2C-4D53-94DC-9142563E914C}" presName="ParentAccent" presStyleLbl="alignNode1" presStyleIdx="1" presStyleCnt="2"/>
      <dgm:spPr/>
    </dgm:pt>
    <dgm:pt modelId="{0AF91B02-3F7D-4EC5-ABF8-9FDF49129765}" type="pres">
      <dgm:prSet presAssocID="{3DFCDABA-6A2C-4D53-94DC-9142563E914C}" presName="ParentSmallAccent" presStyleLbl="fgAcc1" presStyleIdx="1" presStyleCnt="2"/>
      <dgm:spPr/>
    </dgm:pt>
    <dgm:pt modelId="{376E497D-3D46-48D5-9575-821EB1E01DAF}" type="pres">
      <dgm:prSet presAssocID="{3DFCDABA-6A2C-4D53-94DC-9142563E914C}" presName="Parent" presStyleLbl="revTx" presStyleIdx="2" presStyleCnt="4">
        <dgm:presLayoutVars>
          <dgm:chMax/>
          <dgm:chPref val="4"/>
          <dgm:bulletEnabled val="1"/>
        </dgm:presLayoutVars>
      </dgm:prSet>
      <dgm:spPr/>
    </dgm:pt>
    <dgm:pt modelId="{B219BA27-B62C-4E88-A2C6-8E0E3595CA0D}" type="pres">
      <dgm:prSet presAssocID="{3DFCDABA-6A2C-4D53-94DC-9142563E914C}" presName="childShape" presStyleCnt="0">
        <dgm:presLayoutVars>
          <dgm:chMax val="0"/>
          <dgm:chPref val="0"/>
        </dgm:presLayoutVars>
      </dgm:prSet>
      <dgm:spPr/>
    </dgm:pt>
    <dgm:pt modelId="{620928B5-E6A8-4E8A-A652-4886394E83D8}" type="pres">
      <dgm:prSet presAssocID="{14668BF5-38C2-47A5-98B1-79C0F1228445}" presName="childComposite" presStyleCnt="0">
        <dgm:presLayoutVars>
          <dgm:chMax val="0"/>
          <dgm:chPref val="0"/>
        </dgm:presLayoutVars>
      </dgm:prSet>
      <dgm:spPr/>
    </dgm:pt>
    <dgm:pt modelId="{4684A843-10E5-4325-BEED-A088937EB489}" type="pres">
      <dgm:prSet presAssocID="{14668BF5-38C2-47A5-98B1-79C0F1228445}" presName="ChildAccent" presStyleLbl="solidFgAcc1" presStyleIdx="1" presStyleCnt="2"/>
      <dgm:spPr/>
    </dgm:pt>
    <dgm:pt modelId="{F818436C-EFC1-4850-8185-D4D43280D84C}" type="pres">
      <dgm:prSet presAssocID="{14668BF5-38C2-47A5-98B1-79C0F1228445}" presName="Child" presStyleLbl="revTx" presStyleIdx="3" presStyleCnt="4">
        <dgm:presLayoutVars>
          <dgm:chMax val="0"/>
          <dgm:chPref val="0"/>
          <dgm:bulletEnabled val="1"/>
        </dgm:presLayoutVars>
      </dgm:prSet>
      <dgm:spPr/>
    </dgm:pt>
  </dgm:ptLst>
  <dgm:cxnLst>
    <dgm:cxn modelId="{CE42BE25-4B11-4D7E-A4CA-DAF3DD35ACF6}" srcId="{E060B3A8-E4D4-4CFE-B99A-5BE4F616DD77}" destId="{C2C086BD-5713-43D0-BC10-D3FD0EFF4B5E}" srcOrd="0" destOrd="0" parTransId="{B815F34F-26CA-4CA0-AB6A-F40284119142}" sibTransId="{F2EF2763-E482-4A0B-ADE8-F08114D81675}"/>
    <dgm:cxn modelId="{21DE092A-B144-45EA-AA96-30DAA01E0D81}" type="presOf" srcId="{E060B3A8-E4D4-4CFE-B99A-5BE4F616DD77}" destId="{69BCBCEB-2469-4571-B2FD-57B14B0B6322}" srcOrd="0" destOrd="0" presId="urn:microsoft.com/office/officeart/2008/layout/SquareAccentList"/>
    <dgm:cxn modelId="{C6C3C840-CB96-45A6-8B1E-ED092D544E39}" type="presOf" srcId="{14668BF5-38C2-47A5-98B1-79C0F1228445}" destId="{F818436C-EFC1-4850-8185-D4D43280D84C}" srcOrd="0" destOrd="0" presId="urn:microsoft.com/office/officeart/2008/layout/SquareAccentList"/>
    <dgm:cxn modelId="{65E4F57E-9DCF-4F0D-834F-A4D2AE41BB5B}" type="presOf" srcId="{3DFCDABA-6A2C-4D53-94DC-9142563E914C}" destId="{376E497D-3D46-48D5-9575-821EB1E01DAF}" srcOrd="0" destOrd="0" presId="urn:microsoft.com/office/officeart/2008/layout/SquareAccentList"/>
    <dgm:cxn modelId="{12D5E282-2DFE-40AB-84D9-32AFF06720C3}" srcId="{E060B3A8-E4D4-4CFE-B99A-5BE4F616DD77}" destId="{3DFCDABA-6A2C-4D53-94DC-9142563E914C}" srcOrd="1" destOrd="0" parTransId="{D691250E-D8D6-4109-8606-0E83D51DCC73}" sibTransId="{DCF9C5BC-9081-4B51-8ED2-91075ADD6D2E}"/>
    <dgm:cxn modelId="{08CFF887-C155-4BD5-BB3E-A6018EB6400F}" srcId="{3DFCDABA-6A2C-4D53-94DC-9142563E914C}" destId="{14668BF5-38C2-47A5-98B1-79C0F1228445}" srcOrd="0" destOrd="0" parTransId="{9FA771E1-54B0-4398-B469-60C195C04429}" sibTransId="{7AEC8C54-D04F-4F72-BF67-8C694FD1020B}"/>
    <dgm:cxn modelId="{5E6CDF8E-332C-46A5-AC8C-167DA37C40F5}" type="presOf" srcId="{C2C086BD-5713-43D0-BC10-D3FD0EFF4B5E}" destId="{D09E1F9E-B837-42D9-A872-4AC1A9329D3A}" srcOrd="0" destOrd="0" presId="urn:microsoft.com/office/officeart/2008/layout/SquareAccentList"/>
    <dgm:cxn modelId="{66E658DE-7B63-4726-9542-0ACD0AC43775}" type="presOf" srcId="{72985E41-1478-4D08-8ACD-C1AE868AC1CD}" destId="{399D95C2-F5EA-4CA6-B601-C041E8C256A2}" srcOrd="0" destOrd="0" presId="urn:microsoft.com/office/officeart/2008/layout/SquareAccentList"/>
    <dgm:cxn modelId="{EC837DF9-9A9F-4866-B840-612059AEA640}" srcId="{C2C086BD-5713-43D0-BC10-D3FD0EFF4B5E}" destId="{72985E41-1478-4D08-8ACD-C1AE868AC1CD}" srcOrd="0" destOrd="0" parTransId="{7EC864EA-2A17-4823-B1D6-B4F5F59C445C}" sibTransId="{39946239-64CF-4744-9877-99AFA4DD14F9}"/>
    <dgm:cxn modelId="{BDD9036B-1DB2-4C02-B6A1-B0D9B157CEBE}" type="presParOf" srcId="{69BCBCEB-2469-4571-B2FD-57B14B0B6322}" destId="{ABB883D6-2D7C-4296-9EA4-4BA7508F8C1E}" srcOrd="0" destOrd="0" presId="urn:microsoft.com/office/officeart/2008/layout/SquareAccentList"/>
    <dgm:cxn modelId="{96C67CAA-96D0-4387-ABBC-D3C40F431239}" type="presParOf" srcId="{ABB883D6-2D7C-4296-9EA4-4BA7508F8C1E}" destId="{F247E552-A1EC-4140-82CD-124DE460CC03}" srcOrd="0" destOrd="0" presId="urn:microsoft.com/office/officeart/2008/layout/SquareAccentList"/>
    <dgm:cxn modelId="{52C55F60-7217-44B2-B398-1506C04AA5C7}" type="presParOf" srcId="{F247E552-A1EC-4140-82CD-124DE460CC03}" destId="{6FB128BD-19CF-45C3-AABA-4708A4AEFF3E}" srcOrd="0" destOrd="0" presId="urn:microsoft.com/office/officeart/2008/layout/SquareAccentList"/>
    <dgm:cxn modelId="{E5F705F7-F223-4FE8-9BEE-0186D3A5D62A}" type="presParOf" srcId="{F247E552-A1EC-4140-82CD-124DE460CC03}" destId="{84E50CEF-A819-46BF-86FA-3C0353B14FA7}" srcOrd="1" destOrd="0" presId="urn:microsoft.com/office/officeart/2008/layout/SquareAccentList"/>
    <dgm:cxn modelId="{790F5221-97A9-4958-96B4-E7B150073954}" type="presParOf" srcId="{F247E552-A1EC-4140-82CD-124DE460CC03}" destId="{D09E1F9E-B837-42D9-A872-4AC1A9329D3A}" srcOrd="2" destOrd="0" presId="urn:microsoft.com/office/officeart/2008/layout/SquareAccentList"/>
    <dgm:cxn modelId="{1C3B7E11-2A7E-4863-AB09-B4C37AB5B967}" type="presParOf" srcId="{ABB883D6-2D7C-4296-9EA4-4BA7508F8C1E}" destId="{488CBD09-E6B2-42FF-BA69-32E7DBF183E3}" srcOrd="1" destOrd="0" presId="urn:microsoft.com/office/officeart/2008/layout/SquareAccentList"/>
    <dgm:cxn modelId="{56521E13-FA78-4741-8B4B-6BD649985D8B}" type="presParOf" srcId="{488CBD09-E6B2-42FF-BA69-32E7DBF183E3}" destId="{14193132-5371-4387-AE18-687688D5F038}" srcOrd="0" destOrd="0" presId="urn:microsoft.com/office/officeart/2008/layout/SquareAccentList"/>
    <dgm:cxn modelId="{93356596-CDD1-4431-9D06-C5B10A53A01D}" type="presParOf" srcId="{14193132-5371-4387-AE18-687688D5F038}" destId="{2C1DB22D-A852-4ADE-9D5C-5CA8287996AE}" srcOrd="0" destOrd="0" presId="urn:microsoft.com/office/officeart/2008/layout/SquareAccentList"/>
    <dgm:cxn modelId="{B2E6F80C-BEEB-4409-B495-3287623DFC9A}" type="presParOf" srcId="{14193132-5371-4387-AE18-687688D5F038}" destId="{399D95C2-F5EA-4CA6-B601-C041E8C256A2}" srcOrd="1" destOrd="0" presId="urn:microsoft.com/office/officeart/2008/layout/SquareAccentList"/>
    <dgm:cxn modelId="{C3F3D5DA-4700-4A71-8B5D-945BD92743D8}" type="presParOf" srcId="{69BCBCEB-2469-4571-B2FD-57B14B0B6322}" destId="{365DF6CA-86C0-44BE-8874-4303DD2DC75C}" srcOrd="1" destOrd="0" presId="urn:microsoft.com/office/officeart/2008/layout/SquareAccentList"/>
    <dgm:cxn modelId="{8274A074-94BF-4236-9E13-0B5D78AC6DA6}" type="presParOf" srcId="{365DF6CA-86C0-44BE-8874-4303DD2DC75C}" destId="{C69616CF-DC71-412C-B2C9-230240C6CDB2}" srcOrd="0" destOrd="0" presId="urn:microsoft.com/office/officeart/2008/layout/SquareAccentList"/>
    <dgm:cxn modelId="{231C5ECE-6EBA-4EB9-8CF6-92F10399629F}" type="presParOf" srcId="{C69616CF-DC71-412C-B2C9-230240C6CDB2}" destId="{7949F756-C90B-47CB-BFCD-BE965B7139F7}" srcOrd="0" destOrd="0" presId="urn:microsoft.com/office/officeart/2008/layout/SquareAccentList"/>
    <dgm:cxn modelId="{9886E1F7-1D96-45B3-AA79-4EF80A57C809}" type="presParOf" srcId="{C69616CF-DC71-412C-B2C9-230240C6CDB2}" destId="{0AF91B02-3F7D-4EC5-ABF8-9FDF49129765}" srcOrd="1" destOrd="0" presId="urn:microsoft.com/office/officeart/2008/layout/SquareAccentList"/>
    <dgm:cxn modelId="{5E54B379-8B5C-44EE-9278-E011E18F34AC}" type="presParOf" srcId="{C69616CF-DC71-412C-B2C9-230240C6CDB2}" destId="{376E497D-3D46-48D5-9575-821EB1E01DAF}" srcOrd="2" destOrd="0" presId="urn:microsoft.com/office/officeart/2008/layout/SquareAccentList"/>
    <dgm:cxn modelId="{32B2C0B9-4DA4-448D-8878-83EF802065B4}" type="presParOf" srcId="{365DF6CA-86C0-44BE-8874-4303DD2DC75C}" destId="{B219BA27-B62C-4E88-A2C6-8E0E3595CA0D}" srcOrd="1" destOrd="0" presId="urn:microsoft.com/office/officeart/2008/layout/SquareAccentList"/>
    <dgm:cxn modelId="{59F6CA80-FBC6-4A57-824D-E6C280771AEC}" type="presParOf" srcId="{B219BA27-B62C-4E88-A2C6-8E0E3595CA0D}" destId="{620928B5-E6A8-4E8A-A652-4886394E83D8}" srcOrd="0" destOrd="0" presId="urn:microsoft.com/office/officeart/2008/layout/SquareAccentList"/>
    <dgm:cxn modelId="{230CB81D-F2C0-48BC-A395-FCDCCF6596FB}" type="presParOf" srcId="{620928B5-E6A8-4E8A-A652-4886394E83D8}" destId="{4684A843-10E5-4325-BEED-A088937EB489}" srcOrd="0" destOrd="0" presId="urn:microsoft.com/office/officeart/2008/layout/SquareAccentList"/>
    <dgm:cxn modelId="{41029F56-3C0D-49C3-861A-42D40AD34ED4}" type="presParOf" srcId="{620928B5-E6A8-4E8A-A652-4886394E83D8}" destId="{F818436C-EFC1-4850-8185-D4D43280D84C}"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C8BC3488-9725-49DD-8F27-FA163C1B406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0674F6B2-04C4-47CB-9B8E-0C3E4718A4DC}">
      <dgm:prSet phldrT="[Текст]" custT="1"/>
      <dgm:spPr/>
      <dgm:t>
        <a:bodyPr/>
        <a:lstStyle/>
        <a:p>
          <a:pPr algn="just"/>
          <a:r>
            <a:rPr lang="en-US" sz="3600" b="1" dirty="0" err="1">
              <a:latin typeface="Times New Roman" panose="02020603050405020304" pitchFamily="18" charset="0"/>
              <a:cs typeface="Times New Roman" panose="02020603050405020304" pitchFamily="18" charset="0"/>
            </a:rPr>
            <a:t>Foydalanilgan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adabiyotlar</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ro'yxati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ma'ruzalar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maqolalar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tadqiqot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loyihalarini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o'z</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ichiga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olgan</a:t>
          </a:r>
          <a:r>
            <a:rPr lang="en-US" sz="3600" dirty="0">
              <a:latin typeface="Times New Roman" panose="02020603050405020304" pitchFamily="18" charset="0"/>
              <a:cs typeface="Times New Roman" panose="02020603050405020304" pitchFamily="18" charset="0"/>
            </a:rPr>
            <a:t> har </a:t>
          </a:r>
          <a:r>
            <a:rPr lang="en-US" sz="3600" dirty="0" err="1">
              <a:latin typeface="Times New Roman" panose="02020603050405020304" pitchFamily="18" charset="0"/>
              <a:cs typeface="Times New Roman" panose="02020603050405020304" pitchFamily="18" charset="0"/>
            </a:rPr>
            <a:t>qanday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ilmiy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xabarlarning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majburiy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juda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muhim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qismidir</a:t>
          </a:r>
          <a:endParaRPr lang="ru-RU" sz="3600" dirty="0">
            <a:latin typeface="Times New Roman" panose="02020603050405020304" pitchFamily="18" charset="0"/>
            <a:cs typeface="Times New Roman" panose="02020603050405020304" pitchFamily="18" charset="0"/>
          </a:endParaRPr>
        </a:p>
      </dgm:t>
    </dgm:pt>
    <dgm:pt modelId="{E3C71EE1-2948-44AB-AAC1-2C388A47B3A9}" type="sibTrans" cxnId="{2AA0B2D8-CA7F-4552-A8D0-C0D83BCB3E36}">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847A79CC-0505-438F-8AEC-8163F616286E}" type="parTrans" cxnId="{2AA0B2D8-CA7F-4552-A8D0-C0D83BCB3E36}">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1EB68235-949C-4FC8-820B-07AF15678263}">
      <dgm:prSet phldrT="[Текст]" custT="1"/>
      <dgm:spPr/>
      <dgm:t>
        <a:bodyPr/>
        <a:lstStyle/>
        <a:p>
          <a:pPr algn="just"/>
          <a:r>
            <a:rPr lang="en-US" sz="3600" b="1" dirty="0" err="1">
              <a:latin typeface="Times New Roman" panose="02020603050405020304" pitchFamily="18" charset="0"/>
              <a:cs typeface="Times New Roman" panose="02020603050405020304" pitchFamily="18" charset="0"/>
            </a:rPr>
            <a:t>Foydalanilgan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adabiyotlar</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ro'yxati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ilmiy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xabar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muallifi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foydalangan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manbalardir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Ilmiy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xabarni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tayyorlashda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foydalanilgan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adabiyotlar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ro'yxati"t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ushunchasiga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murojaat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qilish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o'rinli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bo'ladi</a:t>
          </a:r>
          <a:endParaRPr lang="ru-RU" sz="3600" dirty="0">
            <a:latin typeface="Times New Roman" panose="02020603050405020304" pitchFamily="18" charset="0"/>
            <a:cs typeface="Times New Roman" panose="02020603050405020304" pitchFamily="18" charset="0"/>
          </a:endParaRPr>
        </a:p>
      </dgm:t>
    </dgm:pt>
    <dgm:pt modelId="{660D2EA0-F7EF-427F-AC1B-B2ABAF4CC618}" type="sibTrans" cxnId="{8F09C361-DA64-4408-84EC-0112C34FC026}">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3DFF66D6-C85F-4313-B35E-DB921C28BD0C}" type="parTrans" cxnId="{8F09C361-DA64-4408-84EC-0112C34FC026}">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929BC7B7-0AB7-4AEA-B647-BA72C7E68C9F}">
      <dgm:prSet phldrT="[Текст]" custT="1"/>
      <dgm:spPr/>
      <dgm:t>
        <a:bodyPr/>
        <a:lstStyle/>
        <a:p>
          <a:pPr algn="just"/>
          <a:r>
            <a:rPr lang="en-US" sz="3600" b="1" dirty="0" err="1">
              <a:latin typeface="Times New Roman" panose="02020603050405020304" pitchFamily="18" charset="0"/>
              <a:cs typeface="Times New Roman" panose="02020603050405020304" pitchFamily="18" charset="0"/>
            </a:rPr>
            <a:t>Bibliografiya</a:t>
          </a:r>
          <a:r>
            <a:rPr lang="en-US" sz="3600" dirty="0" err="1">
              <a:latin typeface="Times New Roman" panose="02020603050405020304" pitchFamily="18" charset="0"/>
              <a:cs typeface="Times New Roman" panose="02020603050405020304" pitchFamily="18" charset="0"/>
            </a:rPr>
            <a:t>-ma'lum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bir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davrda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yoki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ilm</a:t>
          </a:r>
          <a:r>
            <a:rPr lang="en-US" sz="3600" dirty="0">
              <a:latin typeface="Times New Roman" panose="02020603050405020304" pitchFamily="18" charset="0"/>
              <a:cs typeface="Times New Roman" panose="02020603050405020304" pitchFamily="18" charset="0"/>
            </a:rPr>
            <a:t>-fan </a:t>
          </a:r>
          <a:r>
            <a:rPr lang="en-US" sz="3600" dirty="0" err="1">
              <a:latin typeface="Times New Roman" panose="02020603050405020304" pitchFamily="18" charset="0"/>
              <a:cs typeface="Times New Roman" panose="02020603050405020304" pitchFamily="18" charset="0"/>
            </a:rPr>
            <a:t>mavjud</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davrda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ilmiy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manbalarda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taqdim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etilgan</a:t>
          </a:r>
          <a:r>
            <a:rPr lang="en-US" sz="3600" dirty="0">
              <a:latin typeface="Times New Roman" panose="02020603050405020304" pitchFamily="18" charset="0"/>
              <a:cs typeface="Times New Roman" panose="02020603050405020304" pitchFamily="18" charset="0"/>
            </a:rPr>
            <a:t> u </a:t>
          </a:r>
          <a:r>
            <a:rPr lang="en-US" sz="3600" dirty="0" err="1">
              <a:latin typeface="Times New Roman" panose="02020603050405020304" pitchFamily="18" charset="0"/>
              <a:cs typeface="Times New Roman" panose="02020603050405020304" pitchFamily="18" charset="0"/>
            </a:rPr>
            <a:t>yoki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bu</a:t>
          </a:r>
          <a:r>
            <a:rPr lang="en-US" sz="3600" dirty="0">
              <a:latin typeface="Times New Roman" panose="02020603050405020304" pitchFamily="18" charset="0"/>
              <a:cs typeface="Times New Roman" panose="02020603050405020304" pitchFamily="18" charset="0"/>
            </a:rPr>
            <a:t> masala </a:t>
          </a:r>
          <a:r>
            <a:rPr lang="en-US" sz="3600" dirty="0" err="1">
              <a:latin typeface="Times New Roman" panose="02020603050405020304" pitchFamily="18" charset="0"/>
              <a:cs typeface="Times New Roman" panose="02020603050405020304" pitchFamily="18" charset="0"/>
            </a:rPr>
            <a:t>bo'yicha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mutlaqo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barcha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adabiyotlardir</a:t>
          </a:r>
          <a:endParaRPr lang="ru-RU" sz="3600" dirty="0">
            <a:latin typeface="Times New Roman" panose="02020603050405020304" pitchFamily="18" charset="0"/>
            <a:cs typeface="Times New Roman" panose="02020603050405020304" pitchFamily="18" charset="0"/>
          </a:endParaRPr>
        </a:p>
      </dgm:t>
    </dgm:pt>
    <dgm:pt modelId="{0B4D013C-B5C5-4AA6-9D33-3807C2AF38D6}" type="sibTrans" cxnId="{2F5099C3-8CB8-4846-80CF-D2D23544D260}">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9824BFC9-14A8-4D9E-978D-3754CFB569C6}" type="parTrans" cxnId="{2F5099C3-8CB8-4846-80CF-D2D23544D260}">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1CB00020-9E1D-428C-BC38-4D6DCD2310B5}" type="pres">
      <dgm:prSet presAssocID="{C8BC3488-9725-49DD-8F27-FA163C1B4067}" presName="linear" presStyleCnt="0">
        <dgm:presLayoutVars>
          <dgm:animLvl val="lvl"/>
          <dgm:resizeHandles val="exact"/>
        </dgm:presLayoutVars>
      </dgm:prSet>
      <dgm:spPr/>
    </dgm:pt>
    <dgm:pt modelId="{0B17E5DA-B544-4BEF-A8DB-D717E4EC3219}" type="pres">
      <dgm:prSet presAssocID="{929BC7B7-0AB7-4AEA-B647-BA72C7E68C9F}" presName="parentText" presStyleLbl="node1" presStyleIdx="0" presStyleCnt="3">
        <dgm:presLayoutVars>
          <dgm:chMax val="0"/>
          <dgm:bulletEnabled val="1"/>
        </dgm:presLayoutVars>
      </dgm:prSet>
      <dgm:spPr/>
    </dgm:pt>
    <dgm:pt modelId="{EF220135-B0E1-4562-865A-DADAD3023806}" type="pres">
      <dgm:prSet presAssocID="{0B4D013C-B5C5-4AA6-9D33-3807C2AF38D6}" presName="spacer" presStyleCnt="0"/>
      <dgm:spPr/>
    </dgm:pt>
    <dgm:pt modelId="{3B471B52-B310-4B46-8F57-2788C71EE2FA}" type="pres">
      <dgm:prSet presAssocID="{1EB68235-949C-4FC8-820B-07AF15678263}" presName="parentText" presStyleLbl="node1" presStyleIdx="1" presStyleCnt="3">
        <dgm:presLayoutVars>
          <dgm:chMax val="0"/>
          <dgm:bulletEnabled val="1"/>
        </dgm:presLayoutVars>
      </dgm:prSet>
      <dgm:spPr/>
    </dgm:pt>
    <dgm:pt modelId="{F83D580D-DE9E-4F55-A3A3-4AEFB26952D9}" type="pres">
      <dgm:prSet presAssocID="{660D2EA0-F7EF-427F-AC1B-B2ABAF4CC618}" presName="spacer" presStyleCnt="0"/>
      <dgm:spPr/>
    </dgm:pt>
    <dgm:pt modelId="{9E6137D9-75E1-418A-9162-2B56164A09E2}" type="pres">
      <dgm:prSet presAssocID="{0674F6B2-04C4-47CB-9B8E-0C3E4718A4DC}" presName="parentText" presStyleLbl="node1" presStyleIdx="2" presStyleCnt="3">
        <dgm:presLayoutVars>
          <dgm:chMax val="0"/>
          <dgm:bulletEnabled val="1"/>
        </dgm:presLayoutVars>
      </dgm:prSet>
      <dgm:spPr/>
    </dgm:pt>
  </dgm:ptLst>
  <dgm:cxnLst>
    <dgm:cxn modelId="{8F09C361-DA64-4408-84EC-0112C34FC026}" srcId="{C8BC3488-9725-49DD-8F27-FA163C1B4067}" destId="{1EB68235-949C-4FC8-820B-07AF15678263}" srcOrd="1" destOrd="0" parTransId="{3DFF66D6-C85F-4313-B35E-DB921C28BD0C}" sibTransId="{660D2EA0-F7EF-427F-AC1B-B2ABAF4CC618}"/>
    <dgm:cxn modelId="{4E5B8662-1372-46C6-AF98-DE4AE4C6EA0D}" type="presOf" srcId="{929BC7B7-0AB7-4AEA-B647-BA72C7E68C9F}" destId="{0B17E5DA-B544-4BEF-A8DB-D717E4EC3219}" srcOrd="0" destOrd="0" presId="urn:microsoft.com/office/officeart/2005/8/layout/vList2"/>
    <dgm:cxn modelId="{17BAB344-3553-4880-8BED-C15914A2458C}" type="presOf" srcId="{C8BC3488-9725-49DD-8F27-FA163C1B4067}" destId="{1CB00020-9E1D-428C-BC38-4D6DCD2310B5}" srcOrd="0" destOrd="0" presId="urn:microsoft.com/office/officeart/2005/8/layout/vList2"/>
    <dgm:cxn modelId="{06C729A9-41D2-4DAC-AE53-81DB80C1303E}" type="presOf" srcId="{0674F6B2-04C4-47CB-9B8E-0C3E4718A4DC}" destId="{9E6137D9-75E1-418A-9162-2B56164A09E2}" srcOrd="0" destOrd="0" presId="urn:microsoft.com/office/officeart/2005/8/layout/vList2"/>
    <dgm:cxn modelId="{2F5099C3-8CB8-4846-80CF-D2D23544D260}" srcId="{C8BC3488-9725-49DD-8F27-FA163C1B4067}" destId="{929BC7B7-0AB7-4AEA-B647-BA72C7E68C9F}" srcOrd="0" destOrd="0" parTransId="{9824BFC9-14A8-4D9E-978D-3754CFB569C6}" sibTransId="{0B4D013C-B5C5-4AA6-9D33-3807C2AF38D6}"/>
    <dgm:cxn modelId="{D50AA8CF-DBA5-4928-998C-CAABD6E2DC54}" type="presOf" srcId="{1EB68235-949C-4FC8-820B-07AF15678263}" destId="{3B471B52-B310-4B46-8F57-2788C71EE2FA}" srcOrd="0" destOrd="0" presId="urn:microsoft.com/office/officeart/2005/8/layout/vList2"/>
    <dgm:cxn modelId="{2AA0B2D8-CA7F-4552-A8D0-C0D83BCB3E36}" srcId="{C8BC3488-9725-49DD-8F27-FA163C1B4067}" destId="{0674F6B2-04C4-47CB-9B8E-0C3E4718A4DC}" srcOrd="2" destOrd="0" parTransId="{847A79CC-0505-438F-8AEC-8163F616286E}" sibTransId="{E3C71EE1-2948-44AB-AAC1-2C388A47B3A9}"/>
    <dgm:cxn modelId="{9E8CEA97-7130-4B4D-9812-633E7C3C23B0}" type="presParOf" srcId="{1CB00020-9E1D-428C-BC38-4D6DCD2310B5}" destId="{0B17E5DA-B544-4BEF-A8DB-D717E4EC3219}" srcOrd="0" destOrd="0" presId="urn:microsoft.com/office/officeart/2005/8/layout/vList2"/>
    <dgm:cxn modelId="{6F0EB79F-D3D5-42C1-9C13-47DCBD6D7111}" type="presParOf" srcId="{1CB00020-9E1D-428C-BC38-4D6DCD2310B5}" destId="{EF220135-B0E1-4562-865A-DADAD3023806}" srcOrd="1" destOrd="0" presId="urn:microsoft.com/office/officeart/2005/8/layout/vList2"/>
    <dgm:cxn modelId="{931BF3AF-6418-4ADB-BDC8-C1C269847ABC}" type="presParOf" srcId="{1CB00020-9E1D-428C-BC38-4D6DCD2310B5}" destId="{3B471B52-B310-4B46-8F57-2788C71EE2FA}" srcOrd="2" destOrd="0" presId="urn:microsoft.com/office/officeart/2005/8/layout/vList2"/>
    <dgm:cxn modelId="{9B17412F-5461-4084-8CF9-B5D32482603B}" type="presParOf" srcId="{1CB00020-9E1D-428C-BC38-4D6DCD2310B5}" destId="{F83D580D-DE9E-4F55-A3A3-4AEFB26952D9}" srcOrd="3" destOrd="0" presId="urn:microsoft.com/office/officeart/2005/8/layout/vList2"/>
    <dgm:cxn modelId="{5A07BEAD-9F3C-4416-94AA-492813A6FE91}" type="presParOf" srcId="{1CB00020-9E1D-428C-BC38-4D6DCD2310B5}" destId="{9E6137D9-75E1-418A-9162-2B56164A09E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CB5A8C0D-4171-483D-97F7-3F64C902D0E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7B85B764-8F38-4D74-8862-F4BD7CC7CDF5}">
      <dgm:prSet phldrT="[Текст]"/>
      <dgm:spPr/>
      <dgm:t>
        <a:bodyPr/>
        <a:lstStyle/>
        <a:p>
          <a:r>
            <a:rPr lang="en-US" b="1" dirty="0" err="1">
              <a:latin typeface="Times New Roman" panose="02020603050405020304" pitchFamily="18" charset="0"/>
              <a:cs typeface="Times New Roman" panose="02020603050405020304" pitchFamily="18" charset="0"/>
            </a:rPr>
            <a:t>Foydalanilgan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adabiyotlar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ro'yxatini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tuzishning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umumiy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qoidalari</a:t>
          </a:r>
          <a:endParaRPr lang="ru-RU" dirty="0">
            <a:latin typeface="Times New Roman" panose="02020603050405020304" pitchFamily="18" charset="0"/>
            <a:cs typeface="Times New Roman" panose="02020603050405020304" pitchFamily="18" charset="0"/>
          </a:endParaRPr>
        </a:p>
      </dgm:t>
    </dgm:pt>
    <dgm:pt modelId="{E3BF54C4-11A1-4EA0-AA5C-5C4AFE8A1FF4}" type="parTrans" cxnId="{173699D4-4B9D-4537-9E9E-44E7CCACE96B}">
      <dgm:prSet/>
      <dgm:spPr/>
      <dgm:t>
        <a:bodyPr/>
        <a:lstStyle/>
        <a:p>
          <a:endParaRPr lang="ru-RU">
            <a:latin typeface="Times New Roman" panose="02020603050405020304" pitchFamily="18" charset="0"/>
            <a:cs typeface="Times New Roman" panose="02020603050405020304" pitchFamily="18" charset="0"/>
          </a:endParaRPr>
        </a:p>
      </dgm:t>
    </dgm:pt>
    <dgm:pt modelId="{663E5996-C3BE-49ED-9ED2-99C2CC6967C7}" type="sibTrans" cxnId="{173699D4-4B9D-4537-9E9E-44E7CCACE96B}">
      <dgm:prSet/>
      <dgm:spPr/>
      <dgm:t>
        <a:bodyPr/>
        <a:lstStyle/>
        <a:p>
          <a:endParaRPr lang="ru-RU">
            <a:latin typeface="Times New Roman" panose="02020603050405020304" pitchFamily="18" charset="0"/>
            <a:cs typeface="Times New Roman" panose="02020603050405020304" pitchFamily="18" charset="0"/>
          </a:endParaRPr>
        </a:p>
      </dgm:t>
    </dgm:pt>
    <dgm:pt modelId="{3000557A-791A-499D-AA16-D166B5960ECC}">
      <dgm:prSet phldrT="[Текст]"/>
      <dgm:spPr/>
      <dgm:t>
        <a:bodyPr/>
        <a:lstStyle/>
        <a:p>
          <a:pPr algn="just">
            <a:buSzPts val="1000"/>
            <a:buFont typeface="Symbol" panose="05050102010706020507" pitchFamily="18" charset="2"/>
            <a:buChar char=""/>
          </a:pPr>
          <a:r>
            <a:rPr lang="ru-RU" u="none" dirty="0" err="1">
              <a:latin typeface="Times New Roman" panose="02020603050405020304" pitchFamily="18" charset="0"/>
              <a:cs typeface="Times New Roman" panose="02020603050405020304" pitchFamily="18" charset="0"/>
            </a:rPr>
            <a:t>monografiya</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bir</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muallifning</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kitobi</a:t>
          </a:r>
          <a:r>
            <a:rPr lang="ru-RU" u="none" dirty="0">
              <a:latin typeface="Times New Roman" panose="02020603050405020304" pitchFamily="18" charset="0"/>
              <a:cs typeface="Times New Roman" panose="02020603050405020304" pitchFamily="18" charset="0"/>
            </a:rPr>
            <a:t>).</a:t>
          </a:r>
        </a:p>
      </dgm:t>
    </dgm:pt>
    <dgm:pt modelId="{66F9FBCE-98C5-4FA4-BA91-5D478C6A32CB}" type="parTrans" cxnId="{3FBCB46F-9309-443C-B39C-033EA7F6B558}">
      <dgm:prSet/>
      <dgm:spPr/>
      <dgm:t>
        <a:bodyPr/>
        <a:lstStyle/>
        <a:p>
          <a:endParaRPr lang="ru-RU">
            <a:latin typeface="Times New Roman" panose="02020603050405020304" pitchFamily="18" charset="0"/>
            <a:cs typeface="Times New Roman" panose="02020603050405020304" pitchFamily="18" charset="0"/>
          </a:endParaRPr>
        </a:p>
      </dgm:t>
    </dgm:pt>
    <dgm:pt modelId="{A3C773C3-09F9-481A-A1C0-7DCDF720C2EC}" type="sibTrans" cxnId="{3FBCB46F-9309-443C-B39C-033EA7F6B558}">
      <dgm:prSet/>
      <dgm:spPr/>
      <dgm:t>
        <a:bodyPr/>
        <a:lstStyle/>
        <a:p>
          <a:endParaRPr lang="ru-RU">
            <a:latin typeface="Times New Roman" panose="02020603050405020304" pitchFamily="18" charset="0"/>
            <a:cs typeface="Times New Roman" panose="02020603050405020304" pitchFamily="18" charset="0"/>
          </a:endParaRPr>
        </a:p>
      </dgm:t>
    </dgm:pt>
    <dgm:pt modelId="{5480034B-16BA-499B-A454-8CC6C8B00754}">
      <dgm:prSet/>
      <dgm:spPr/>
      <dgm:t>
        <a:bodyPr/>
        <a:lstStyle/>
        <a:p>
          <a:pPr algn="just">
            <a:buSzPts val="1000"/>
            <a:buFont typeface="Symbol" panose="05050102010706020507" pitchFamily="18" charset="2"/>
            <a:buChar char=""/>
          </a:pPr>
          <a:r>
            <a:rPr lang="ru-RU" u="none" dirty="0" err="1">
              <a:latin typeface="Times New Roman" panose="02020603050405020304" pitchFamily="18" charset="0"/>
              <a:cs typeface="Times New Roman" panose="02020603050405020304" pitchFamily="18" charset="0"/>
            </a:rPr>
            <a:t>bir</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nechta</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mualliflarning</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kitobi</a:t>
          </a:r>
          <a:r>
            <a:rPr lang="ru-RU" u="none" dirty="0">
              <a:latin typeface="Times New Roman" panose="02020603050405020304" pitchFamily="18" charset="0"/>
              <a:cs typeface="Times New Roman" panose="02020603050405020304" pitchFamily="18" charset="0"/>
            </a:rPr>
            <a:t>.</a:t>
          </a:r>
        </a:p>
      </dgm:t>
    </dgm:pt>
    <dgm:pt modelId="{A7E626FD-FB46-4E48-8C6B-0BD821596EAF}" type="parTrans" cxnId="{DF8E90A3-42FA-42B4-8EED-3EF8AC538FC3}">
      <dgm:prSet/>
      <dgm:spPr/>
      <dgm:t>
        <a:bodyPr/>
        <a:lstStyle/>
        <a:p>
          <a:endParaRPr lang="ru-RU">
            <a:latin typeface="Times New Roman" panose="02020603050405020304" pitchFamily="18" charset="0"/>
            <a:cs typeface="Times New Roman" panose="02020603050405020304" pitchFamily="18" charset="0"/>
          </a:endParaRPr>
        </a:p>
      </dgm:t>
    </dgm:pt>
    <dgm:pt modelId="{3D21FD7A-3215-4C41-8B37-E553DE150EE7}" type="sibTrans" cxnId="{DF8E90A3-42FA-42B4-8EED-3EF8AC538FC3}">
      <dgm:prSet/>
      <dgm:spPr/>
      <dgm:t>
        <a:bodyPr/>
        <a:lstStyle/>
        <a:p>
          <a:endParaRPr lang="ru-RU">
            <a:latin typeface="Times New Roman" panose="02020603050405020304" pitchFamily="18" charset="0"/>
            <a:cs typeface="Times New Roman" panose="02020603050405020304" pitchFamily="18" charset="0"/>
          </a:endParaRPr>
        </a:p>
      </dgm:t>
    </dgm:pt>
    <dgm:pt modelId="{826CB86D-706C-400D-84C4-C6FEC443784F}">
      <dgm:prSet/>
      <dgm:spPr/>
      <dgm:t>
        <a:bodyPr/>
        <a:lstStyle/>
        <a:p>
          <a:pPr algn="just">
            <a:buSzPts val="1000"/>
            <a:buFont typeface="Symbol" panose="05050102010706020507" pitchFamily="18" charset="2"/>
            <a:buChar char=""/>
          </a:pPr>
          <a:r>
            <a:rPr lang="ru-RU" u="none">
              <a:latin typeface="Times New Roman" panose="02020603050405020304" pitchFamily="18" charset="0"/>
              <a:cs typeface="Times New Roman" panose="02020603050405020304" pitchFamily="18" charset="0"/>
            </a:rPr>
            <a:t>to'plam</a:t>
          </a:r>
          <a:r>
            <a:rPr lang="en-US" u="none">
              <a:latin typeface="Times New Roman" panose="02020603050405020304" pitchFamily="18" charset="0"/>
              <a:cs typeface="Times New Roman" panose="02020603050405020304" pitchFamily="18" charset="0"/>
            </a:rPr>
            <a:t>, q</a:t>
          </a:r>
          <a:r>
            <a:rPr lang="ru-RU" u="none">
              <a:latin typeface="Times New Roman" panose="02020603050405020304" pitchFamily="18" charset="0"/>
              <a:cs typeface="Times New Roman" panose="02020603050405020304" pitchFamily="18" charset="0"/>
            </a:rPr>
            <a:t>o'llanma, ko'p jildli</a:t>
          </a:r>
        </a:p>
      </dgm:t>
    </dgm:pt>
    <dgm:pt modelId="{30B9B714-C184-4449-B4D9-D3E1EC7ED32E}" type="parTrans" cxnId="{5EFA8422-D42E-443E-B61C-E4677DD4EAE8}">
      <dgm:prSet/>
      <dgm:spPr/>
      <dgm:t>
        <a:bodyPr/>
        <a:lstStyle/>
        <a:p>
          <a:endParaRPr lang="ru-RU">
            <a:latin typeface="Times New Roman" panose="02020603050405020304" pitchFamily="18" charset="0"/>
            <a:cs typeface="Times New Roman" panose="02020603050405020304" pitchFamily="18" charset="0"/>
          </a:endParaRPr>
        </a:p>
      </dgm:t>
    </dgm:pt>
    <dgm:pt modelId="{D3577CFC-BDB9-4550-A24F-19AB28442C87}" type="sibTrans" cxnId="{5EFA8422-D42E-443E-B61C-E4677DD4EAE8}">
      <dgm:prSet/>
      <dgm:spPr/>
      <dgm:t>
        <a:bodyPr/>
        <a:lstStyle/>
        <a:p>
          <a:endParaRPr lang="ru-RU">
            <a:latin typeface="Times New Roman" panose="02020603050405020304" pitchFamily="18" charset="0"/>
            <a:cs typeface="Times New Roman" panose="02020603050405020304" pitchFamily="18" charset="0"/>
          </a:endParaRPr>
        </a:p>
      </dgm:t>
    </dgm:pt>
    <dgm:pt modelId="{56093D77-6FEC-4CC1-82F7-2043E299D6B5}">
      <dgm:prSet/>
      <dgm:spPr/>
      <dgm:t>
        <a:bodyPr/>
        <a:lstStyle/>
        <a:p>
          <a:pPr algn="just">
            <a:buSzPts val="1000"/>
            <a:buFont typeface="Symbol" panose="05050102010706020507" pitchFamily="18" charset="2"/>
            <a:buChar char=""/>
          </a:pPr>
          <a:r>
            <a:rPr lang="ru-RU" u="none">
              <a:latin typeface="Times New Roman" panose="02020603050405020304" pitchFamily="18" charset="0"/>
              <a:cs typeface="Times New Roman" panose="02020603050405020304" pitchFamily="18" charset="0"/>
            </a:rPr>
            <a:t>monografiyadan maqola.</a:t>
          </a:r>
        </a:p>
      </dgm:t>
    </dgm:pt>
    <dgm:pt modelId="{C288BFDE-F7AB-494E-9A8B-77C0A9CC2A3C}" type="parTrans" cxnId="{B88B2CE5-A13B-4071-BC2E-800836FE2052}">
      <dgm:prSet/>
      <dgm:spPr/>
      <dgm:t>
        <a:bodyPr/>
        <a:lstStyle/>
        <a:p>
          <a:endParaRPr lang="ru-RU">
            <a:latin typeface="Times New Roman" panose="02020603050405020304" pitchFamily="18" charset="0"/>
            <a:cs typeface="Times New Roman" panose="02020603050405020304" pitchFamily="18" charset="0"/>
          </a:endParaRPr>
        </a:p>
      </dgm:t>
    </dgm:pt>
    <dgm:pt modelId="{DFF070ED-1082-4C57-BF6A-5E15EBE847A6}" type="sibTrans" cxnId="{B88B2CE5-A13B-4071-BC2E-800836FE2052}">
      <dgm:prSet/>
      <dgm:spPr/>
      <dgm:t>
        <a:bodyPr/>
        <a:lstStyle/>
        <a:p>
          <a:endParaRPr lang="ru-RU">
            <a:latin typeface="Times New Roman" panose="02020603050405020304" pitchFamily="18" charset="0"/>
            <a:cs typeface="Times New Roman" panose="02020603050405020304" pitchFamily="18" charset="0"/>
          </a:endParaRPr>
        </a:p>
      </dgm:t>
    </dgm:pt>
    <dgm:pt modelId="{56AF940D-6E24-4A23-ACC8-8E0370C4ABAE}">
      <dgm:prSet/>
      <dgm:spPr/>
      <dgm:t>
        <a:bodyPr/>
        <a:lstStyle/>
        <a:p>
          <a:pPr algn="just">
            <a:buSzPts val="1000"/>
            <a:buFont typeface="Symbol" panose="05050102010706020507" pitchFamily="18" charset="2"/>
            <a:buChar char=""/>
          </a:pPr>
          <a:r>
            <a:rPr lang="ru-RU" u="none">
              <a:latin typeface="Times New Roman" panose="02020603050405020304" pitchFamily="18" charset="0"/>
              <a:cs typeface="Times New Roman" panose="02020603050405020304" pitchFamily="18" charset="0"/>
            </a:rPr>
            <a:t>to'plam, ensiklopediya, ma'lumotnoma, ko'p jildli maqola.</a:t>
          </a:r>
        </a:p>
      </dgm:t>
    </dgm:pt>
    <dgm:pt modelId="{3EE84365-9700-404A-BF92-E02EF84EC7E5}" type="parTrans" cxnId="{862910FB-5488-4268-BBD9-46CD75499C3F}">
      <dgm:prSet/>
      <dgm:spPr/>
      <dgm:t>
        <a:bodyPr/>
        <a:lstStyle/>
        <a:p>
          <a:endParaRPr lang="ru-RU">
            <a:latin typeface="Times New Roman" panose="02020603050405020304" pitchFamily="18" charset="0"/>
            <a:cs typeface="Times New Roman" panose="02020603050405020304" pitchFamily="18" charset="0"/>
          </a:endParaRPr>
        </a:p>
      </dgm:t>
    </dgm:pt>
    <dgm:pt modelId="{23157325-07DF-479B-AE20-90F54546D990}" type="sibTrans" cxnId="{862910FB-5488-4268-BBD9-46CD75499C3F}">
      <dgm:prSet/>
      <dgm:spPr/>
      <dgm:t>
        <a:bodyPr/>
        <a:lstStyle/>
        <a:p>
          <a:endParaRPr lang="ru-RU">
            <a:latin typeface="Times New Roman" panose="02020603050405020304" pitchFamily="18" charset="0"/>
            <a:cs typeface="Times New Roman" panose="02020603050405020304" pitchFamily="18" charset="0"/>
          </a:endParaRPr>
        </a:p>
      </dgm:t>
    </dgm:pt>
    <dgm:pt modelId="{05E94689-D9B4-4E4E-B92B-16BDDBDD7038}">
      <dgm:prSet/>
      <dgm:spPr/>
      <dgm:t>
        <a:bodyPr/>
        <a:lstStyle/>
        <a:p>
          <a:pPr algn="just">
            <a:buSzPts val="1000"/>
            <a:buFont typeface="Symbol" panose="05050102010706020507" pitchFamily="18" charset="2"/>
            <a:buChar char=""/>
          </a:pPr>
          <a:r>
            <a:rPr lang="ru-RU" u="none" dirty="0" err="1">
              <a:latin typeface="Times New Roman" panose="02020603050405020304" pitchFamily="18" charset="0"/>
              <a:cs typeface="Times New Roman" panose="02020603050405020304" pitchFamily="18" charset="0"/>
            </a:rPr>
            <a:t>jurnal</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yoki</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gazeta</a:t>
          </a:r>
          <a:r>
            <a:rPr lang="ru-RU" u="none" dirty="0">
              <a:latin typeface="Times New Roman" panose="02020603050405020304" pitchFamily="18" charset="0"/>
              <a:cs typeface="Times New Roman" panose="02020603050405020304" pitchFamily="18" charset="0"/>
            </a:rPr>
            <a:t> </a:t>
          </a:r>
          <a:r>
            <a:rPr lang="ru-RU" u="none" dirty="0" err="1">
              <a:latin typeface="Times New Roman" panose="02020603050405020304" pitchFamily="18" charset="0"/>
              <a:cs typeface="Times New Roman" panose="02020603050405020304" pitchFamily="18" charset="0"/>
            </a:rPr>
            <a:t>maqolasi</a:t>
          </a:r>
          <a:r>
            <a:rPr lang="ru-RU" u="none" dirty="0">
              <a:latin typeface="Times New Roman" panose="02020603050405020304" pitchFamily="18" charset="0"/>
              <a:cs typeface="Times New Roman" panose="02020603050405020304" pitchFamily="18" charset="0"/>
            </a:rPr>
            <a:t>.</a:t>
          </a:r>
        </a:p>
      </dgm:t>
    </dgm:pt>
    <dgm:pt modelId="{83901EF5-F670-4090-B2FB-5A6C76620489}" type="parTrans" cxnId="{1B98B1DC-FD57-4142-A6FA-608B175A38FA}">
      <dgm:prSet/>
      <dgm:spPr/>
      <dgm:t>
        <a:bodyPr/>
        <a:lstStyle/>
        <a:p>
          <a:endParaRPr lang="ru-RU">
            <a:latin typeface="Times New Roman" panose="02020603050405020304" pitchFamily="18" charset="0"/>
            <a:cs typeface="Times New Roman" panose="02020603050405020304" pitchFamily="18" charset="0"/>
          </a:endParaRPr>
        </a:p>
      </dgm:t>
    </dgm:pt>
    <dgm:pt modelId="{948CD516-4EC5-47B0-A890-80EF75E288BF}" type="sibTrans" cxnId="{1B98B1DC-FD57-4142-A6FA-608B175A38FA}">
      <dgm:prSet/>
      <dgm:spPr/>
      <dgm:t>
        <a:bodyPr/>
        <a:lstStyle/>
        <a:p>
          <a:endParaRPr lang="ru-RU">
            <a:latin typeface="Times New Roman" panose="02020603050405020304" pitchFamily="18" charset="0"/>
            <a:cs typeface="Times New Roman" panose="02020603050405020304" pitchFamily="18" charset="0"/>
          </a:endParaRPr>
        </a:p>
      </dgm:t>
    </dgm:pt>
    <dgm:pt modelId="{205152F3-9BC8-4D8D-B88A-EAE035652CFE}" type="pres">
      <dgm:prSet presAssocID="{CB5A8C0D-4171-483D-97F7-3F64C902D0E4}" presName="Name0" presStyleCnt="0">
        <dgm:presLayoutVars>
          <dgm:dir/>
          <dgm:animLvl val="lvl"/>
          <dgm:resizeHandles val="exact"/>
        </dgm:presLayoutVars>
      </dgm:prSet>
      <dgm:spPr/>
    </dgm:pt>
    <dgm:pt modelId="{D987B2CC-1712-49E0-9082-40182A468D19}" type="pres">
      <dgm:prSet presAssocID="{7B85B764-8F38-4D74-8862-F4BD7CC7CDF5}" presName="composite" presStyleCnt="0"/>
      <dgm:spPr/>
    </dgm:pt>
    <dgm:pt modelId="{892FCB4D-EB3F-41DE-92C5-773B14645B78}" type="pres">
      <dgm:prSet presAssocID="{7B85B764-8F38-4D74-8862-F4BD7CC7CDF5}" presName="parTx" presStyleLbl="alignNode1" presStyleIdx="0" presStyleCnt="1">
        <dgm:presLayoutVars>
          <dgm:chMax val="0"/>
          <dgm:chPref val="0"/>
          <dgm:bulletEnabled val="1"/>
        </dgm:presLayoutVars>
      </dgm:prSet>
      <dgm:spPr/>
    </dgm:pt>
    <dgm:pt modelId="{91B5F5CB-251A-4EDC-B64A-37D26BDF72B3}" type="pres">
      <dgm:prSet presAssocID="{7B85B764-8F38-4D74-8862-F4BD7CC7CDF5}" presName="desTx" presStyleLbl="alignAccFollowNode1" presStyleIdx="0" presStyleCnt="1">
        <dgm:presLayoutVars>
          <dgm:bulletEnabled val="1"/>
        </dgm:presLayoutVars>
      </dgm:prSet>
      <dgm:spPr/>
    </dgm:pt>
  </dgm:ptLst>
  <dgm:cxnLst>
    <dgm:cxn modelId="{431F3C02-7053-4DFB-A829-626588ECC9F6}" type="presOf" srcId="{05E94689-D9B4-4E4E-B92B-16BDDBDD7038}" destId="{91B5F5CB-251A-4EDC-B64A-37D26BDF72B3}" srcOrd="0" destOrd="5" presId="urn:microsoft.com/office/officeart/2005/8/layout/hList1"/>
    <dgm:cxn modelId="{2D1B1419-72E0-4768-B55B-5C368982B6AD}" type="presOf" srcId="{5480034B-16BA-499B-A454-8CC6C8B00754}" destId="{91B5F5CB-251A-4EDC-B64A-37D26BDF72B3}" srcOrd="0" destOrd="1" presId="urn:microsoft.com/office/officeart/2005/8/layout/hList1"/>
    <dgm:cxn modelId="{414F781B-1985-49A2-8831-21C09229977A}" type="presOf" srcId="{3000557A-791A-499D-AA16-D166B5960ECC}" destId="{91B5F5CB-251A-4EDC-B64A-37D26BDF72B3}" srcOrd="0" destOrd="0" presId="urn:microsoft.com/office/officeart/2005/8/layout/hList1"/>
    <dgm:cxn modelId="{5EFA8422-D42E-443E-B61C-E4677DD4EAE8}" srcId="{7B85B764-8F38-4D74-8862-F4BD7CC7CDF5}" destId="{826CB86D-706C-400D-84C4-C6FEC443784F}" srcOrd="2" destOrd="0" parTransId="{30B9B714-C184-4449-B4D9-D3E1EC7ED32E}" sibTransId="{D3577CFC-BDB9-4550-A24F-19AB28442C87}"/>
    <dgm:cxn modelId="{2B343B35-C8CA-4B16-B3BC-165CED3E934F}" type="presOf" srcId="{826CB86D-706C-400D-84C4-C6FEC443784F}" destId="{91B5F5CB-251A-4EDC-B64A-37D26BDF72B3}" srcOrd="0" destOrd="2" presId="urn:microsoft.com/office/officeart/2005/8/layout/hList1"/>
    <dgm:cxn modelId="{608CF35C-A2AE-4EE8-8AE4-1F793723725D}" type="presOf" srcId="{CB5A8C0D-4171-483D-97F7-3F64C902D0E4}" destId="{205152F3-9BC8-4D8D-B88A-EAE035652CFE}" srcOrd="0" destOrd="0" presId="urn:microsoft.com/office/officeart/2005/8/layout/hList1"/>
    <dgm:cxn modelId="{3FBCB46F-9309-443C-B39C-033EA7F6B558}" srcId="{7B85B764-8F38-4D74-8862-F4BD7CC7CDF5}" destId="{3000557A-791A-499D-AA16-D166B5960ECC}" srcOrd="0" destOrd="0" parTransId="{66F9FBCE-98C5-4FA4-BA91-5D478C6A32CB}" sibTransId="{A3C773C3-09F9-481A-A1C0-7DCDF720C2EC}"/>
    <dgm:cxn modelId="{39C29379-C623-45DC-9661-E97D3A75ADD8}" type="presOf" srcId="{7B85B764-8F38-4D74-8862-F4BD7CC7CDF5}" destId="{892FCB4D-EB3F-41DE-92C5-773B14645B78}" srcOrd="0" destOrd="0" presId="urn:microsoft.com/office/officeart/2005/8/layout/hList1"/>
    <dgm:cxn modelId="{DF8E90A3-42FA-42B4-8EED-3EF8AC538FC3}" srcId="{7B85B764-8F38-4D74-8862-F4BD7CC7CDF5}" destId="{5480034B-16BA-499B-A454-8CC6C8B00754}" srcOrd="1" destOrd="0" parTransId="{A7E626FD-FB46-4E48-8C6B-0BD821596EAF}" sibTransId="{3D21FD7A-3215-4C41-8B37-E553DE150EE7}"/>
    <dgm:cxn modelId="{A0C00DCE-09A3-4574-8387-645297FB23B2}" type="presOf" srcId="{56093D77-6FEC-4CC1-82F7-2043E299D6B5}" destId="{91B5F5CB-251A-4EDC-B64A-37D26BDF72B3}" srcOrd="0" destOrd="3" presId="urn:microsoft.com/office/officeart/2005/8/layout/hList1"/>
    <dgm:cxn modelId="{173699D4-4B9D-4537-9E9E-44E7CCACE96B}" srcId="{CB5A8C0D-4171-483D-97F7-3F64C902D0E4}" destId="{7B85B764-8F38-4D74-8862-F4BD7CC7CDF5}" srcOrd="0" destOrd="0" parTransId="{E3BF54C4-11A1-4EA0-AA5C-5C4AFE8A1FF4}" sibTransId="{663E5996-C3BE-49ED-9ED2-99C2CC6967C7}"/>
    <dgm:cxn modelId="{1B98B1DC-FD57-4142-A6FA-608B175A38FA}" srcId="{7B85B764-8F38-4D74-8862-F4BD7CC7CDF5}" destId="{05E94689-D9B4-4E4E-B92B-16BDDBDD7038}" srcOrd="5" destOrd="0" parTransId="{83901EF5-F670-4090-B2FB-5A6C76620489}" sibTransId="{948CD516-4EC5-47B0-A890-80EF75E288BF}"/>
    <dgm:cxn modelId="{B88B2CE5-A13B-4071-BC2E-800836FE2052}" srcId="{7B85B764-8F38-4D74-8862-F4BD7CC7CDF5}" destId="{56093D77-6FEC-4CC1-82F7-2043E299D6B5}" srcOrd="3" destOrd="0" parTransId="{C288BFDE-F7AB-494E-9A8B-77C0A9CC2A3C}" sibTransId="{DFF070ED-1082-4C57-BF6A-5E15EBE847A6}"/>
    <dgm:cxn modelId="{C3DADAF1-FD21-43E4-BD7A-1DFC798196D3}" type="presOf" srcId="{56AF940D-6E24-4A23-ACC8-8E0370C4ABAE}" destId="{91B5F5CB-251A-4EDC-B64A-37D26BDF72B3}" srcOrd="0" destOrd="4" presId="urn:microsoft.com/office/officeart/2005/8/layout/hList1"/>
    <dgm:cxn modelId="{862910FB-5488-4268-BBD9-46CD75499C3F}" srcId="{7B85B764-8F38-4D74-8862-F4BD7CC7CDF5}" destId="{56AF940D-6E24-4A23-ACC8-8E0370C4ABAE}" srcOrd="4" destOrd="0" parTransId="{3EE84365-9700-404A-BF92-E02EF84EC7E5}" sibTransId="{23157325-07DF-479B-AE20-90F54546D990}"/>
    <dgm:cxn modelId="{CB84FEF5-BDEF-410E-B012-DA7AB3E69AD9}" type="presParOf" srcId="{205152F3-9BC8-4D8D-B88A-EAE035652CFE}" destId="{D987B2CC-1712-49E0-9082-40182A468D19}" srcOrd="0" destOrd="0" presId="urn:microsoft.com/office/officeart/2005/8/layout/hList1"/>
    <dgm:cxn modelId="{0A099145-3D38-4289-97CE-59D33AAD41BC}" type="presParOf" srcId="{D987B2CC-1712-49E0-9082-40182A468D19}" destId="{892FCB4D-EB3F-41DE-92C5-773B14645B78}" srcOrd="0" destOrd="0" presId="urn:microsoft.com/office/officeart/2005/8/layout/hList1"/>
    <dgm:cxn modelId="{E69891AA-D5EB-41AB-95D4-9AE442249844}" type="presParOf" srcId="{D987B2CC-1712-49E0-9082-40182A468D19}" destId="{91B5F5CB-251A-4EDC-B64A-37D26BDF72B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50BF3AC7-1BF7-4BC7-8200-3041BAF8C7BB}" type="doc">
      <dgm:prSet loTypeId="urn:microsoft.com/office/officeart/2008/layout/VerticalAccentList" loCatId="list" qsTypeId="urn:microsoft.com/office/officeart/2005/8/quickstyle/simple1" qsCatId="simple" csTypeId="urn:microsoft.com/office/officeart/2005/8/colors/accent1_2" csCatId="accent1" phldr="1"/>
      <dgm:spPr/>
    </dgm:pt>
    <dgm:pt modelId="{8319EF50-05A3-4283-8206-C18A3132D6DA}">
      <dgm:prSet phldrT="[Текст]"/>
      <dgm:spPr/>
      <dgm:t>
        <a:bodyPr/>
        <a:lstStyle/>
        <a:p>
          <a:r>
            <a:rPr lang="en-US" dirty="0" err="1">
              <a:latin typeface="Times New Roman" panose="02020603050405020304" pitchFamily="18" charset="0"/>
              <a:cs typeface="Times New Roman" panose="02020603050405020304" pitchFamily="18" charset="0"/>
            </a:rPr>
            <a:t>xabarni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oxirida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keltirilishi</a:t>
          </a:r>
          <a:endParaRPr lang="ru-RU" dirty="0">
            <a:latin typeface="Times New Roman" panose="02020603050405020304" pitchFamily="18" charset="0"/>
            <a:cs typeface="Times New Roman" panose="02020603050405020304" pitchFamily="18" charset="0"/>
          </a:endParaRPr>
        </a:p>
      </dgm:t>
    </dgm:pt>
    <dgm:pt modelId="{1E34F9E6-06DC-422E-B6BB-E139D5A5C680}" type="parTrans" cxnId="{2BB5FC9D-950D-4B9F-B000-CF65EB5C0C6B}">
      <dgm:prSet/>
      <dgm:spPr/>
      <dgm:t>
        <a:bodyPr/>
        <a:lstStyle/>
        <a:p>
          <a:endParaRPr lang="ru-RU">
            <a:latin typeface="Times New Roman" panose="02020603050405020304" pitchFamily="18" charset="0"/>
            <a:cs typeface="Times New Roman" panose="02020603050405020304" pitchFamily="18" charset="0"/>
          </a:endParaRPr>
        </a:p>
      </dgm:t>
    </dgm:pt>
    <dgm:pt modelId="{9C7640B6-4979-4C9D-9668-C36CE962A4DE}" type="sibTrans" cxnId="{2BB5FC9D-950D-4B9F-B000-CF65EB5C0C6B}">
      <dgm:prSet/>
      <dgm:spPr/>
      <dgm:t>
        <a:bodyPr/>
        <a:lstStyle/>
        <a:p>
          <a:endParaRPr lang="ru-RU">
            <a:latin typeface="Times New Roman" panose="02020603050405020304" pitchFamily="18" charset="0"/>
            <a:cs typeface="Times New Roman" panose="02020603050405020304" pitchFamily="18" charset="0"/>
          </a:endParaRPr>
        </a:p>
      </dgm:t>
    </dgm:pt>
    <dgm:pt modelId="{74B90972-01A2-4FDF-B5E2-6B8EB6DD5CC3}">
      <dgm:prSet phldrT="[Текст]"/>
      <dgm:spPr/>
      <dgm:t>
        <a:bodyPr/>
        <a:lstStyle/>
        <a:p>
          <a:r>
            <a:rPr lang="en-US" dirty="0" err="1">
              <a:latin typeface="Times New Roman" panose="02020603050405020304" pitchFamily="18" charset="0"/>
              <a:cs typeface="Times New Roman" panose="02020603050405020304" pitchFamily="18" charset="0"/>
            </a:rPr>
            <a:t>alifbo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tartibida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tuzilishi</a:t>
          </a:r>
          <a:endParaRPr lang="ru-RU" dirty="0">
            <a:latin typeface="Times New Roman" panose="02020603050405020304" pitchFamily="18" charset="0"/>
            <a:cs typeface="Times New Roman" panose="02020603050405020304" pitchFamily="18" charset="0"/>
          </a:endParaRPr>
        </a:p>
      </dgm:t>
    </dgm:pt>
    <dgm:pt modelId="{853C2936-F4C3-4324-AC74-E19D93A86523}" type="parTrans" cxnId="{C617716E-440A-460F-A314-22F862F71198}">
      <dgm:prSet/>
      <dgm:spPr/>
      <dgm:t>
        <a:bodyPr/>
        <a:lstStyle/>
        <a:p>
          <a:endParaRPr lang="ru-RU">
            <a:latin typeface="Times New Roman" panose="02020603050405020304" pitchFamily="18" charset="0"/>
            <a:cs typeface="Times New Roman" panose="02020603050405020304" pitchFamily="18" charset="0"/>
          </a:endParaRPr>
        </a:p>
      </dgm:t>
    </dgm:pt>
    <dgm:pt modelId="{01608779-DA25-4C1B-ACD0-B2B8480913FA}" type="sibTrans" cxnId="{C617716E-440A-460F-A314-22F862F71198}">
      <dgm:prSet/>
      <dgm:spPr/>
      <dgm:t>
        <a:bodyPr/>
        <a:lstStyle/>
        <a:p>
          <a:endParaRPr lang="ru-RU">
            <a:latin typeface="Times New Roman" panose="02020603050405020304" pitchFamily="18" charset="0"/>
            <a:cs typeface="Times New Roman" panose="02020603050405020304" pitchFamily="18" charset="0"/>
          </a:endParaRPr>
        </a:p>
      </dgm:t>
    </dgm:pt>
    <dgm:pt modelId="{75CE2A29-49BD-4AAD-A489-4CEE8774B3B3}">
      <dgm:prSet phldrT="[Текст]"/>
      <dgm:spPr/>
      <dgm:t>
        <a:bodyPr/>
        <a:lstStyle/>
        <a:p>
          <a:r>
            <a:rPr lang="en-US" dirty="0" err="1">
              <a:latin typeface="Times New Roman" panose="02020603050405020304" pitchFamily="18" charset="0"/>
              <a:cs typeface="Times New Roman" panose="02020603050405020304" pitchFamily="18" charset="0"/>
            </a:rPr>
            <a:t>nashriyot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nomini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qo'shtirnoq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olmasligi</a:t>
          </a:r>
          <a:endParaRPr lang="ru-RU" dirty="0">
            <a:latin typeface="Times New Roman" panose="02020603050405020304" pitchFamily="18" charset="0"/>
            <a:cs typeface="Times New Roman" panose="02020603050405020304" pitchFamily="18" charset="0"/>
          </a:endParaRPr>
        </a:p>
      </dgm:t>
    </dgm:pt>
    <dgm:pt modelId="{ECE7F895-D8F8-40A5-8EBF-91E4D22D9460}" type="parTrans" cxnId="{920ABAF4-D67A-461D-9FAC-A77C221498F3}">
      <dgm:prSet/>
      <dgm:spPr/>
      <dgm:t>
        <a:bodyPr/>
        <a:lstStyle/>
        <a:p>
          <a:endParaRPr lang="ru-RU">
            <a:latin typeface="Times New Roman" panose="02020603050405020304" pitchFamily="18" charset="0"/>
            <a:cs typeface="Times New Roman" panose="02020603050405020304" pitchFamily="18" charset="0"/>
          </a:endParaRPr>
        </a:p>
      </dgm:t>
    </dgm:pt>
    <dgm:pt modelId="{58ACD30C-BF9B-42D3-9CFB-E5AAA315622D}" type="sibTrans" cxnId="{920ABAF4-D67A-461D-9FAC-A77C221498F3}">
      <dgm:prSet/>
      <dgm:spPr/>
      <dgm:t>
        <a:bodyPr/>
        <a:lstStyle/>
        <a:p>
          <a:endParaRPr lang="ru-RU">
            <a:latin typeface="Times New Roman" panose="02020603050405020304" pitchFamily="18" charset="0"/>
            <a:cs typeface="Times New Roman" panose="02020603050405020304" pitchFamily="18" charset="0"/>
          </a:endParaRPr>
        </a:p>
      </dgm:t>
    </dgm:pt>
    <dgm:pt modelId="{363C5B38-A22A-4D0B-B3D1-C12456DE7E2A}">
      <dgm:prSet phldrT="[Текст]"/>
      <dgm:spPr/>
      <dgm:t>
        <a:bodyPr/>
        <a:lstStyle/>
        <a:p>
          <a:r>
            <a:rPr lang="en-US" dirty="0">
              <a:latin typeface="Times New Roman" panose="02020603050405020304" pitchFamily="18" charset="0"/>
              <a:cs typeface="Times New Roman" panose="02020603050405020304" pitchFamily="18" charset="0"/>
            </a:rPr>
            <a:t>bosh </a:t>
          </a:r>
          <a:r>
            <a:rPr lang="en-US" dirty="0" err="1">
              <a:latin typeface="Times New Roman" panose="02020603050405020304" pitchFamily="18" charset="0"/>
              <a:cs typeface="Times New Roman" panose="02020603050405020304" pitchFamily="18" charset="0"/>
            </a:rPr>
            <a:t>harflar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familiyalari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nashr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joyi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nashriyot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sahifalar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kabilarni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olishi</a:t>
          </a:r>
          <a:endParaRPr lang="ru-RU" dirty="0">
            <a:latin typeface="Times New Roman" panose="02020603050405020304" pitchFamily="18" charset="0"/>
            <a:cs typeface="Times New Roman" panose="02020603050405020304" pitchFamily="18" charset="0"/>
          </a:endParaRPr>
        </a:p>
      </dgm:t>
    </dgm:pt>
    <dgm:pt modelId="{51BB2B33-AFD5-4FB6-8391-470A7F30D744}" type="parTrans" cxnId="{B78DCF45-8423-4732-8351-C366AA66BD90}">
      <dgm:prSet/>
      <dgm:spPr/>
      <dgm:t>
        <a:bodyPr/>
        <a:lstStyle/>
        <a:p>
          <a:endParaRPr lang="ru-RU">
            <a:latin typeface="Times New Roman" panose="02020603050405020304" pitchFamily="18" charset="0"/>
            <a:cs typeface="Times New Roman" panose="02020603050405020304" pitchFamily="18" charset="0"/>
          </a:endParaRPr>
        </a:p>
      </dgm:t>
    </dgm:pt>
    <dgm:pt modelId="{CBED8903-99C3-4EC6-AB70-0E35C9F74E67}" type="sibTrans" cxnId="{B78DCF45-8423-4732-8351-C366AA66BD90}">
      <dgm:prSet/>
      <dgm:spPr/>
      <dgm:t>
        <a:bodyPr/>
        <a:lstStyle/>
        <a:p>
          <a:endParaRPr lang="ru-RU">
            <a:latin typeface="Times New Roman" panose="02020603050405020304" pitchFamily="18" charset="0"/>
            <a:cs typeface="Times New Roman" panose="02020603050405020304" pitchFamily="18" charset="0"/>
          </a:endParaRPr>
        </a:p>
      </dgm:t>
    </dgm:pt>
    <dgm:pt modelId="{064912FA-13EE-48AB-B712-C9A27ACCC07A}" type="pres">
      <dgm:prSet presAssocID="{50BF3AC7-1BF7-4BC7-8200-3041BAF8C7BB}" presName="Name0" presStyleCnt="0">
        <dgm:presLayoutVars>
          <dgm:chMax/>
          <dgm:chPref/>
          <dgm:dir/>
        </dgm:presLayoutVars>
      </dgm:prSet>
      <dgm:spPr/>
    </dgm:pt>
    <dgm:pt modelId="{0F3D380C-1BE3-4EDE-B66B-C0AD9012F62E}" type="pres">
      <dgm:prSet presAssocID="{8319EF50-05A3-4283-8206-C18A3132D6DA}" presName="parenttextcomposite" presStyleCnt="0"/>
      <dgm:spPr/>
    </dgm:pt>
    <dgm:pt modelId="{E4501C10-A25E-40E8-AF99-060AED3DBC7E}" type="pres">
      <dgm:prSet presAssocID="{8319EF50-05A3-4283-8206-C18A3132D6DA}" presName="parenttext" presStyleLbl="revTx" presStyleIdx="0" presStyleCnt="4">
        <dgm:presLayoutVars>
          <dgm:chMax/>
          <dgm:chPref val="2"/>
          <dgm:bulletEnabled val="1"/>
        </dgm:presLayoutVars>
      </dgm:prSet>
      <dgm:spPr/>
    </dgm:pt>
    <dgm:pt modelId="{3403E363-F6BC-4CD9-9B9D-6A33D50CC8B2}" type="pres">
      <dgm:prSet presAssocID="{8319EF50-05A3-4283-8206-C18A3132D6DA}" presName="parallelogramComposite" presStyleCnt="0"/>
      <dgm:spPr/>
    </dgm:pt>
    <dgm:pt modelId="{814FC5E6-C2BA-4266-B8E9-92681003B5F2}" type="pres">
      <dgm:prSet presAssocID="{8319EF50-05A3-4283-8206-C18A3132D6DA}" presName="parallelogram1" presStyleLbl="alignNode1" presStyleIdx="0" presStyleCnt="28"/>
      <dgm:spPr/>
    </dgm:pt>
    <dgm:pt modelId="{4CADD8BF-1FB5-4919-A543-4C904670CB22}" type="pres">
      <dgm:prSet presAssocID="{8319EF50-05A3-4283-8206-C18A3132D6DA}" presName="parallelogram2" presStyleLbl="alignNode1" presStyleIdx="1" presStyleCnt="28"/>
      <dgm:spPr/>
    </dgm:pt>
    <dgm:pt modelId="{92B87812-422C-4FEF-9C47-48E466CA451B}" type="pres">
      <dgm:prSet presAssocID="{8319EF50-05A3-4283-8206-C18A3132D6DA}" presName="parallelogram3" presStyleLbl="alignNode1" presStyleIdx="2" presStyleCnt="28"/>
      <dgm:spPr/>
    </dgm:pt>
    <dgm:pt modelId="{B7C557AE-FEA3-4E35-8602-DCEC55AC2AFB}" type="pres">
      <dgm:prSet presAssocID="{8319EF50-05A3-4283-8206-C18A3132D6DA}" presName="parallelogram4" presStyleLbl="alignNode1" presStyleIdx="3" presStyleCnt="28"/>
      <dgm:spPr/>
    </dgm:pt>
    <dgm:pt modelId="{AC2099BA-F031-4C24-995D-9C2661CE5F03}" type="pres">
      <dgm:prSet presAssocID="{8319EF50-05A3-4283-8206-C18A3132D6DA}" presName="parallelogram5" presStyleLbl="alignNode1" presStyleIdx="4" presStyleCnt="28"/>
      <dgm:spPr/>
    </dgm:pt>
    <dgm:pt modelId="{72EC8C01-8E3A-4BA1-BB55-99152FF4D465}" type="pres">
      <dgm:prSet presAssocID="{8319EF50-05A3-4283-8206-C18A3132D6DA}" presName="parallelogram6" presStyleLbl="alignNode1" presStyleIdx="5" presStyleCnt="28"/>
      <dgm:spPr/>
    </dgm:pt>
    <dgm:pt modelId="{3F000527-C85B-4C9E-95CD-D3630337E15F}" type="pres">
      <dgm:prSet presAssocID="{8319EF50-05A3-4283-8206-C18A3132D6DA}" presName="parallelogram7" presStyleLbl="alignNode1" presStyleIdx="6" presStyleCnt="28"/>
      <dgm:spPr/>
    </dgm:pt>
    <dgm:pt modelId="{552312D7-94E9-4289-BA0D-DF462C12BED9}" type="pres">
      <dgm:prSet presAssocID="{9C7640B6-4979-4C9D-9668-C36CE962A4DE}" presName="sibTrans" presStyleCnt="0"/>
      <dgm:spPr/>
    </dgm:pt>
    <dgm:pt modelId="{33570CDE-1536-46BF-8008-415ECB344AF8}" type="pres">
      <dgm:prSet presAssocID="{74B90972-01A2-4FDF-B5E2-6B8EB6DD5CC3}" presName="parenttextcomposite" presStyleCnt="0"/>
      <dgm:spPr/>
    </dgm:pt>
    <dgm:pt modelId="{8A16239A-C447-4C78-AD60-167837F8B1E8}" type="pres">
      <dgm:prSet presAssocID="{74B90972-01A2-4FDF-B5E2-6B8EB6DD5CC3}" presName="parenttext" presStyleLbl="revTx" presStyleIdx="1" presStyleCnt="4">
        <dgm:presLayoutVars>
          <dgm:chMax/>
          <dgm:chPref val="2"/>
          <dgm:bulletEnabled val="1"/>
        </dgm:presLayoutVars>
      </dgm:prSet>
      <dgm:spPr/>
    </dgm:pt>
    <dgm:pt modelId="{7406916A-1B00-43CB-BEC5-223EA4C3869F}" type="pres">
      <dgm:prSet presAssocID="{74B90972-01A2-4FDF-B5E2-6B8EB6DD5CC3}" presName="parallelogramComposite" presStyleCnt="0"/>
      <dgm:spPr/>
    </dgm:pt>
    <dgm:pt modelId="{29527754-DB07-4AB7-A1B1-0FB24FC32F0B}" type="pres">
      <dgm:prSet presAssocID="{74B90972-01A2-4FDF-B5E2-6B8EB6DD5CC3}" presName="parallelogram1" presStyleLbl="alignNode1" presStyleIdx="7" presStyleCnt="28"/>
      <dgm:spPr/>
    </dgm:pt>
    <dgm:pt modelId="{58541E94-3B8A-4F93-A0E5-C12B9B65A45D}" type="pres">
      <dgm:prSet presAssocID="{74B90972-01A2-4FDF-B5E2-6B8EB6DD5CC3}" presName="parallelogram2" presStyleLbl="alignNode1" presStyleIdx="8" presStyleCnt="28"/>
      <dgm:spPr/>
    </dgm:pt>
    <dgm:pt modelId="{CEDDB197-1E5B-4774-B792-4D6CAB46E7E8}" type="pres">
      <dgm:prSet presAssocID="{74B90972-01A2-4FDF-B5E2-6B8EB6DD5CC3}" presName="parallelogram3" presStyleLbl="alignNode1" presStyleIdx="9" presStyleCnt="28"/>
      <dgm:spPr/>
    </dgm:pt>
    <dgm:pt modelId="{E27F6C6B-6F8B-4304-8C78-5B12F0C0C45F}" type="pres">
      <dgm:prSet presAssocID="{74B90972-01A2-4FDF-B5E2-6B8EB6DD5CC3}" presName="parallelogram4" presStyleLbl="alignNode1" presStyleIdx="10" presStyleCnt="28"/>
      <dgm:spPr/>
    </dgm:pt>
    <dgm:pt modelId="{E5B997D7-CF28-4425-868A-D35D42E191A2}" type="pres">
      <dgm:prSet presAssocID="{74B90972-01A2-4FDF-B5E2-6B8EB6DD5CC3}" presName="parallelogram5" presStyleLbl="alignNode1" presStyleIdx="11" presStyleCnt="28"/>
      <dgm:spPr/>
    </dgm:pt>
    <dgm:pt modelId="{789E8124-4B36-47AA-A80B-712C783BC407}" type="pres">
      <dgm:prSet presAssocID="{74B90972-01A2-4FDF-B5E2-6B8EB6DD5CC3}" presName="parallelogram6" presStyleLbl="alignNode1" presStyleIdx="12" presStyleCnt="28"/>
      <dgm:spPr/>
    </dgm:pt>
    <dgm:pt modelId="{9E0D809C-2AAC-4852-9710-4713B981A36F}" type="pres">
      <dgm:prSet presAssocID="{74B90972-01A2-4FDF-B5E2-6B8EB6DD5CC3}" presName="parallelogram7" presStyleLbl="alignNode1" presStyleIdx="13" presStyleCnt="28"/>
      <dgm:spPr/>
    </dgm:pt>
    <dgm:pt modelId="{0EFC7D09-8325-40C3-814D-5C3D3B1CBE96}" type="pres">
      <dgm:prSet presAssocID="{01608779-DA25-4C1B-ACD0-B2B8480913FA}" presName="sibTrans" presStyleCnt="0"/>
      <dgm:spPr/>
    </dgm:pt>
    <dgm:pt modelId="{581C8345-19FB-4F66-851E-B7C33DDDC0A5}" type="pres">
      <dgm:prSet presAssocID="{363C5B38-A22A-4D0B-B3D1-C12456DE7E2A}" presName="parenttextcomposite" presStyleCnt="0"/>
      <dgm:spPr/>
    </dgm:pt>
    <dgm:pt modelId="{92ACFCE0-0717-49EA-BEDD-2DC2C9BF34AB}" type="pres">
      <dgm:prSet presAssocID="{363C5B38-A22A-4D0B-B3D1-C12456DE7E2A}" presName="parenttext" presStyleLbl="revTx" presStyleIdx="2" presStyleCnt="4">
        <dgm:presLayoutVars>
          <dgm:chMax/>
          <dgm:chPref val="2"/>
          <dgm:bulletEnabled val="1"/>
        </dgm:presLayoutVars>
      </dgm:prSet>
      <dgm:spPr/>
    </dgm:pt>
    <dgm:pt modelId="{BF8E06F8-E450-43F9-BC6E-A3388CA1311B}" type="pres">
      <dgm:prSet presAssocID="{363C5B38-A22A-4D0B-B3D1-C12456DE7E2A}" presName="parallelogramComposite" presStyleCnt="0"/>
      <dgm:spPr/>
    </dgm:pt>
    <dgm:pt modelId="{76DBAFD8-2206-4DDF-A4BC-79910C18F041}" type="pres">
      <dgm:prSet presAssocID="{363C5B38-A22A-4D0B-B3D1-C12456DE7E2A}" presName="parallelogram1" presStyleLbl="alignNode1" presStyleIdx="14" presStyleCnt="28"/>
      <dgm:spPr/>
    </dgm:pt>
    <dgm:pt modelId="{C8B61AEC-5D54-47C3-BF72-E301CC1B1C9A}" type="pres">
      <dgm:prSet presAssocID="{363C5B38-A22A-4D0B-B3D1-C12456DE7E2A}" presName="parallelogram2" presStyleLbl="alignNode1" presStyleIdx="15" presStyleCnt="28"/>
      <dgm:spPr/>
    </dgm:pt>
    <dgm:pt modelId="{E137FE74-C775-435E-A0C5-4941E793A1F5}" type="pres">
      <dgm:prSet presAssocID="{363C5B38-A22A-4D0B-B3D1-C12456DE7E2A}" presName="parallelogram3" presStyleLbl="alignNode1" presStyleIdx="16" presStyleCnt="28"/>
      <dgm:spPr/>
    </dgm:pt>
    <dgm:pt modelId="{4532C2A3-D60B-4BCE-B1F2-7F0AECB7CFAC}" type="pres">
      <dgm:prSet presAssocID="{363C5B38-A22A-4D0B-B3D1-C12456DE7E2A}" presName="parallelogram4" presStyleLbl="alignNode1" presStyleIdx="17" presStyleCnt="28"/>
      <dgm:spPr/>
    </dgm:pt>
    <dgm:pt modelId="{2E7551D6-D1C6-46E7-B862-7708B449AC0D}" type="pres">
      <dgm:prSet presAssocID="{363C5B38-A22A-4D0B-B3D1-C12456DE7E2A}" presName="parallelogram5" presStyleLbl="alignNode1" presStyleIdx="18" presStyleCnt="28"/>
      <dgm:spPr/>
    </dgm:pt>
    <dgm:pt modelId="{157862F6-96D0-4924-8553-C52A116B23D0}" type="pres">
      <dgm:prSet presAssocID="{363C5B38-A22A-4D0B-B3D1-C12456DE7E2A}" presName="parallelogram6" presStyleLbl="alignNode1" presStyleIdx="19" presStyleCnt="28"/>
      <dgm:spPr/>
    </dgm:pt>
    <dgm:pt modelId="{71FF73E8-D363-486F-A10C-777A303CB4EE}" type="pres">
      <dgm:prSet presAssocID="{363C5B38-A22A-4D0B-B3D1-C12456DE7E2A}" presName="parallelogram7" presStyleLbl="alignNode1" presStyleIdx="20" presStyleCnt="28"/>
      <dgm:spPr/>
    </dgm:pt>
    <dgm:pt modelId="{3431BA87-0424-4FC0-AE20-1DF325F92465}" type="pres">
      <dgm:prSet presAssocID="{CBED8903-99C3-4EC6-AB70-0E35C9F74E67}" presName="sibTrans" presStyleCnt="0"/>
      <dgm:spPr/>
    </dgm:pt>
    <dgm:pt modelId="{1CE280BF-B8CA-482A-A762-0FB45325019C}" type="pres">
      <dgm:prSet presAssocID="{75CE2A29-49BD-4AAD-A489-4CEE8774B3B3}" presName="parenttextcomposite" presStyleCnt="0"/>
      <dgm:spPr/>
    </dgm:pt>
    <dgm:pt modelId="{A0912D08-A6CE-48E0-8024-3D39A2B4D1D9}" type="pres">
      <dgm:prSet presAssocID="{75CE2A29-49BD-4AAD-A489-4CEE8774B3B3}" presName="parenttext" presStyleLbl="revTx" presStyleIdx="3" presStyleCnt="4">
        <dgm:presLayoutVars>
          <dgm:chMax/>
          <dgm:chPref val="2"/>
          <dgm:bulletEnabled val="1"/>
        </dgm:presLayoutVars>
      </dgm:prSet>
      <dgm:spPr/>
    </dgm:pt>
    <dgm:pt modelId="{6865E141-F981-4C30-87CF-074A4442BB9E}" type="pres">
      <dgm:prSet presAssocID="{75CE2A29-49BD-4AAD-A489-4CEE8774B3B3}" presName="parallelogramComposite" presStyleCnt="0"/>
      <dgm:spPr/>
    </dgm:pt>
    <dgm:pt modelId="{0F78C13B-4FF6-47DB-9316-82461D3B42F4}" type="pres">
      <dgm:prSet presAssocID="{75CE2A29-49BD-4AAD-A489-4CEE8774B3B3}" presName="parallelogram1" presStyleLbl="alignNode1" presStyleIdx="21" presStyleCnt="28"/>
      <dgm:spPr/>
    </dgm:pt>
    <dgm:pt modelId="{4FCC43EA-C309-48B7-9BB2-7B099706BB3A}" type="pres">
      <dgm:prSet presAssocID="{75CE2A29-49BD-4AAD-A489-4CEE8774B3B3}" presName="parallelogram2" presStyleLbl="alignNode1" presStyleIdx="22" presStyleCnt="28"/>
      <dgm:spPr/>
    </dgm:pt>
    <dgm:pt modelId="{7889600E-0E95-4229-B1CA-5AAE4E12FE25}" type="pres">
      <dgm:prSet presAssocID="{75CE2A29-49BD-4AAD-A489-4CEE8774B3B3}" presName="parallelogram3" presStyleLbl="alignNode1" presStyleIdx="23" presStyleCnt="28"/>
      <dgm:spPr/>
    </dgm:pt>
    <dgm:pt modelId="{B46B679C-BA6F-4054-B7FE-D7C365ECF6E3}" type="pres">
      <dgm:prSet presAssocID="{75CE2A29-49BD-4AAD-A489-4CEE8774B3B3}" presName="parallelogram4" presStyleLbl="alignNode1" presStyleIdx="24" presStyleCnt="28"/>
      <dgm:spPr/>
    </dgm:pt>
    <dgm:pt modelId="{1408B982-422C-49B8-9B3D-D42E64E00652}" type="pres">
      <dgm:prSet presAssocID="{75CE2A29-49BD-4AAD-A489-4CEE8774B3B3}" presName="parallelogram5" presStyleLbl="alignNode1" presStyleIdx="25" presStyleCnt="28"/>
      <dgm:spPr/>
    </dgm:pt>
    <dgm:pt modelId="{9068C90A-7E35-4751-B072-FBA0B412B4E7}" type="pres">
      <dgm:prSet presAssocID="{75CE2A29-49BD-4AAD-A489-4CEE8774B3B3}" presName="parallelogram6" presStyleLbl="alignNode1" presStyleIdx="26" presStyleCnt="28"/>
      <dgm:spPr/>
    </dgm:pt>
    <dgm:pt modelId="{B5EDDA42-0D9B-4085-8C01-40758CDF51CC}" type="pres">
      <dgm:prSet presAssocID="{75CE2A29-49BD-4AAD-A489-4CEE8774B3B3}" presName="parallelogram7" presStyleLbl="alignNode1" presStyleIdx="27" presStyleCnt="28"/>
      <dgm:spPr/>
    </dgm:pt>
  </dgm:ptLst>
  <dgm:cxnLst>
    <dgm:cxn modelId="{B97DF11F-7F74-4EEC-B179-E2A44E2A61DE}" type="presOf" srcId="{8319EF50-05A3-4283-8206-C18A3132D6DA}" destId="{E4501C10-A25E-40E8-AF99-060AED3DBC7E}" srcOrd="0" destOrd="0" presId="urn:microsoft.com/office/officeart/2008/layout/VerticalAccentList"/>
    <dgm:cxn modelId="{B78DCF45-8423-4732-8351-C366AA66BD90}" srcId="{50BF3AC7-1BF7-4BC7-8200-3041BAF8C7BB}" destId="{363C5B38-A22A-4D0B-B3D1-C12456DE7E2A}" srcOrd="2" destOrd="0" parTransId="{51BB2B33-AFD5-4FB6-8391-470A7F30D744}" sibTransId="{CBED8903-99C3-4EC6-AB70-0E35C9F74E67}"/>
    <dgm:cxn modelId="{41DA2E4A-2E1F-45F9-A064-F2E69971F6E8}" type="presOf" srcId="{363C5B38-A22A-4D0B-B3D1-C12456DE7E2A}" destId="{92ACFCE0-0717-49EA-BEDD-2DC2C9BF34AB}" srcOrd="0" destOrd="0" presId="urn:microsoft.com/office/officeart/2008/layout/VerticalAccentList"/>
    <dgm:cxn modelId="{C617716E-440A-460F-A314-22F862F71198}" srcId="{50BF3AC7-1BF7-4BC7-8200-3041BAF8C7BB}" destId="{74B90972-01A2-4FDF-B5E2-6B8EB6DD5CC3}" srcOrd="1" destOrd="0" parTransId="{853C2936-F4C3-4324-AC74-E19D93A86523}" sibTransId="{01608779-DA25-4C1B-ACD0-B2B8480913FA}"/>
    <dgm:cxn modelId="{53543681-2DBE-4045-8CF8-DEF34421A6E6}" type="presOf" srcId="{74B90972-01A2-4FDF-B5E2-6B8EB6DD5CC3}" destId="{8A16239A-C447-4C78-AD60-167837F8B1E8}" srcOrd="0" destOrd="0" presId="urn:microsoft.com/office/officeart/2008/layout/VerticalAccentList"/>
    <dgm:cxn modelId="{2BB5FC9D-950D-4B9F-B000-CF65EB5C0C6B}" srcId="{50BF3AC7-1BF7-4BC7-8200-3041BAF8C7BB}" destId="{8319EF50-05A3-4283-8206-C18A3132D6DA}" srcOrd="0" destOrd="0" parTransId="{1E34F9E6-06DC-422E-B6BB-E139D5A5C680}" sibTransId="{9C7640B6-4979-4C9D-9668-C36CE962A4DE}"/>
    <dgm:cxn modelId="{9E3BB8AA-48C5-4694-A348-418ECED1E3D8}" type="presOf" srcId="{75CE2A29-49BD-4AAD-A489-4CEE8774B3B3}" destId="{A0912D08-A6CE-48E0-8024-3D39A2B4D1D9}" srcOrd="0" destOrd="0" presId="urn:microsoft.com/office/officeart/2008/layout/VerticalAccentList"/>
    <dgm:cxn modelId="{00B167D3-C631-4DE8-AD97-C49C603CF4C8}" type="presOf" srcId="{50BF3AC7-1BF7-4BC7-8200-3041BAF8C7BB}" destId="{064912FA-13EE-48AB-B712-C9A27ACCC07A}" srcOrd="0" destOrd="0" presId="urn:microsoft.com/office/officeart/2008/layout/VerticalAccentList"/>
    <dgm:cxn modelId="{920ABAF4-D67A-461D-9FAC-A77C221498F3}" srcId="{50BF3AC7-1BF7-4BC7-8200-3041BAF8C7BB}" destId="{75CE2A29-49BD-4AAD-A489-4CEE8774B3B3}" srcOrd="3" destOrd="0" parTransId="{ECE7F895-D8F8-40A5-8EBF-91E4D22D9460}" sibTransId="{58ACD30C-BF9B-42D3-9CFB-E5AAA315622D}"/>
    <dgm:cxn modelId="{2DA4F165-9E39-475D-A24F-323814675542}" type="presParOf" srcId="{064912FA-13EE-48AB-B712-C9A27ACCC07A}" destId="{0F3D380C-1BE3-4EDE-B66B-C0AD9012F62E}" srcOrd="0" destOrd="0" presId="urn:microsoft.com/office/officeart/2008/layout/VerticalAccentList"/>
    <dgm:cxn modelId="{13682F3C-C1E8-4269-8742-9937994CE256}" type="presParOf" srcId="{0F3D380C-1BE3-4EDE-B66B-C0AD9012F62E}" destId="{E4501C10-A25E-40E8-AF99-060AED3DBC7E}" srcOrd="0" destOrd="0" presId="urn:microsoft.com/office/officeart/2008/layout/VerticalAccentList"/>
    <dgm:cxn modelId="{FA79D256-8B34-4749-93FE-808E70C5180C}" type="presParOf" srcId="{064912FA-13EE-48AB-B712-C9A27ACCC07A}" destId="{3403E363-F6BC-4CD9-9B9D-6A33D50CC8B2}" srcOrd="1" destOrd="0" presId="urn:microsoft.com/office/officeart/2008/layout/VerticalAccentList"/>
    <dgm:cxn modelId="{A509A63F-F632-46E4-BC1F-7D28DEFDB42B}" type="presParOf" srcId="{3403E363-F6BC-4CD9-9B9D-6A33D50CC8B2}" destId="{814FC5E6-C2BA-4266-B8E9-92681003B5F2}" srcOrd="0" destOrd="0" presId="urn:microsoft.com/office/officeart/2008/layout/VerticalAccentList"/>
    <dgm:cxn modelId="{F0B88520-AF67-466A-8B45-DC230606DD89}" type="presParOf" srcId="{3403E363-F6BC-4CD9-9B9D-6A33D50CC8B2}" destId="{4CADD8BF-1FB5-4919-A543-4C904670CB22}" srcOrd="1" destOrd="0" presId="urn:microsoft.com/office/officeart/2008/layout/VerticalAccentList"/>
    <dgm:cxn modelId="{0BE71D9F-4B40-4E62-ADA2-DB78948D8CAE}" type="presParOf" srcId="{3403E363-F6BC-4CD9-9B9D-6A33D50CC8B2}" destId="{92B87812-422C-4FEF-9C47-48E466CA451B}" srcOrd="2" destOrd="0" presId="urn:microsoft.com/office/officeart/2008/layout/VerticalAccentList"/>
    <dgm:cxn modelId="{86444DFE-A6CF-4AE1-8B25-251BCDC06B78}" type="presParOf" srcId="{3403E363-F6BC-4CD9-9B9D-6A33D50CC8B2}" destId="{B7C557AE-FEA3-4E35-8602-DCEC55AC2AFB}" srcOrd="3" destOrd="0" presId="urn:microsoft.com/office/officeart/2008/layout/VerticalAccentList"/>
    <dgm:cxn modelId="{11196EC3-B8ED-4B76-964A-C5F73A4AFD88}" type="presParOf" srcId="{3403E363-F6BC-4CD9-9B9D-6A33D50CC8B2}" destId="{AC2099BA-F031-4C24-995D-9C2661CE5F03}" srcOrd="4" destOrd="0" presId="urn:microsoft.com/office/officeart/2008/layout/VerticalAccentList"/>
    <dgm:cxn modelId="{E6E21BC9-0D7A-4A38-BDC4-98609CE7D48C}" type="presParOf" srcId="{3403E363-F6BC-4CD9-9B9D-6A33D50CC8B2}" destId="{72EC8C01-8E3A-4BA1-BB55-99152FF4D465}" srcOrd="5" destOrd="0" presId="urn:microsoft.com/office/officeart/2008/layout/VerticalAccentList"/>
    <dgm:cxn modelId="{E170E154-07F1-4AC4-991F-ACD0E29606E6}" type="presParOf" srcId="{3403E363-F6BC-4CD9-9B9D-6A33D50CC8B2}" destId="{3F000527-C85B-4C9E-95CD-D3630337E15F}" srcOrd="6" destOrd="0" presId="urn:microsoft.com/office/officeart/2008/layout/VerticalAccentList"/>
    <dgm:cxn modelId="{D4F5F85F-2B2D-4565-804C-B39FCFBD9B10}" type="presParOf" srcId="{064912FA-13EE-48AB-B712-C9A27ACCC07A}" destId="{552312D7-94E9-4289-BA0D-DF462C12BED9}" srcOrd="2" destOrd="0" presId="urn:microsoft.com/office/officeart/2008/layout/VerticalAccentList"/>
    <dgm:cxn modelId="{D0E8BB41-3E6E-4A8A-9776-019A0B75059E}" type="presParOf" srcId="{064912FA-13EE-48AB-B712-C9A27ACCC07A}" destId="{33570CDE-1536-46BF-8008-415ECB344AF8}" srcOrd="3" destOrd="0" presId="urn:microsoft.com/office/officeart/2008/layout/VerticalAccentList"/>
    <dgm:cxn modelId="{2ECE8B99-ECCC-4B45-A4FF-8447EDBE64E8}" type="presParOf" srcId="{33570CDE-1536-46BF-8008-415ECB344AF8}" destId="{8A16239A-C447-4C78-AD60-167837F8B1E8}" srcOrd="0" destOrd="0" presId="urn:microsoft.com/office/officeart/2008/layout/VerticalAccentList"/>
    <dgm:cxn modelId="{E273A741-B37E-4328-927B-83575BDB2601}" type="presParOf" srcId="{064912FA-13EE-48AB-B712-C9A27ACCC07A}" destId="{7406916A-1B00-43CB-BEC5-223EA4C3869F}" srcOrd="4" destOrd="0" presId="urn:microsoft.com/office/officeart/2008/layout/VerticalAccentList"/>
    <dgm:cxn modelId="{E8F6D487-7498-4BD0-B81D-5379FDFE0749}" type="presParOf" srcId="{7406916A-1B00-43CB-BEC5-223EA4C3869F}" destId="{29527754-DB07-4AB7-A1B1-0FB24FC32F0B}" srcOrd="0" destOrd="0" presId="urn:microsoft.com/office/officeart/2008/layout/VerticalAccentList"/>
    <dgm:cxn modelId="{1D091BDC-DCD2-46E5-9224-EB44F74B6F17}" type="presParOf" srcId="{7406916A-1B00-43CB-BEC5-223EA4C3869F}" destId="{58541E94-3B8A-4F93-A0E5-C12B9B65A45D}" srcOrd="1" destOrd="0" presId="urn:microsoft.com/office/officeart/2008/layout/VerticalAccentList"/>
    <dgm:cxn modelId="{17F9C8B8-CD87-485B-BFA3-E9932036F4AA}" type="presParOf" srcId="{7406916A-1B00-43CB-BEC5-223EA4C3869F}" destId="{CEDDB197-1E5B-4774-B792-4D6CAB46E7E8}" srcOrd="2" destOrd="0" presId="urn:microsoft.com/office/officeart/2008/layout/VerticalAccentList"/>
    <dgm:cxn modelId="{C5D0C539-2564-4642-9C50-1D9A157AE4BC}" type="presParOf" srcId="{7406916A-1B00-43CB-BEC5-223EA4C3869F}" destId="{E27F6C6B-6F8B-4304-8C78-5B12F0C0C45F}" srcOrd="3" destOrd="0" presId="urn:microsoft.com/office/officeart/2008/layout/VerticalAccentList"/>
    <dgm:cxn modelId="{3DEF122E-9A6D-4946-B0CF-8B54EE3232DD}" type="presParOf" srcId="{7406916A-1B00-43CB-BEC5-223EA4C3869F}" destId="{E5B997D7-CF28-4425-868A-D35D42E191A2}" srcOrd="4" destOrd="0" presId="urn:microsoft.com/office/officeart/2008/layout/VerticalAccentList"/>
    <dgm:cxn modelId="{01D4BD44-895A-47E3-BF83-C7C448EDBFC3}" type="presParOf" srcId="{7406916A-1B00-43CB-BEC5-223EA4C3869F}" destId="{789E8124-4B36-47AA-A80B-712C783BC407}" srcOrd="5" destOrd="0" presId="urn:microsoft.com/office/officeart/2008/layout/VerticalAccentList"/>
    <dgm:cxn modelId="{2233A611-ED80-4076-9A0F-2CF491F8B55F}" type="presParOf" srcId="{7406916A-1B00-43CB-BEC5-223EA4C3869F}" destId="{9E0D809C-2AAC-4852-9710-4713B981A36F}" srcOrd="6" destOrd="0" presId="urn:microsoft.com/office/officeart/2008/layout/VerticalAccentList"/>
    <dgm:cxn modelId="{559AEFD1-FEBE-4B2B-8DA7-35F8E7626EB0}" type="presParOf" srcId="{064912FA-13EE-48AB-B712-C9A27ACCC07A}" destId="{0EFC7D09-8325-40C3-814D-5C3D3B1CBE96}" srcOrd="5" destOrd="0" presId="urn:microsoft.com/office/officeart/2008/layout/VerticalAccentList"/>
    <dgm:cxn modelId="{E4603A93-9468-4D45-812F-AEA6E4DCB2C0}" type="presParOf" srcId="{064912FA-13EE-48AB-B712-C9A27ACCC07A}" destId="{581C8345-19FB-4F66-851E-B7C33DDDC0A5}" srcOrd="6" destOrd="0" presId="urn:microsoft.com/office/officeart/2008/layout/VerticalAccentList"/>
    <dgm:cxn modelId="{6AB2BFB9-62D5-4BFE-902E-DB74BD0A4142}" type="presParOf" srcId="{581C8345-19FB-4F66-851E-B7C33DDDC0A5}" destId="{92ACFCE0-0717-49EA-BEDD-2DC2C9BF34AB}" srcOrd="0" destOrd="0" presId="urn:microsoft.com/office/officeart/2008/layout/VerticalAccentList"/>
    <dgm:cxn modelId="{13F8A5F5-7E1C-4DCA-9B9A-C3DDD5878C5E}" type="presParOf" srcId="{064912FA-13EE-48AB-B712-C9A27ACCC07A}" destId="{BF8E06F8-E450-43F9-BC6E-A3388CA1311B}" srcOrd="7" destOrd="0" presId="urn:microsoft.com/office/officeart/2008/layout/VerticalAccentList"/>
    <dgm:cxn modelId="{F226EF71-6882-4D0C-A746-0A6C4E3421B9}" type="presParOf" srcId="{BF8E06F8-E450-43F9-BC6E-A3388CA1311B}" destId="{76DBAFD8-2206-4DDF-A4BC-79910C18F041}" srcOrd="0" destOrd="0" presId="urn:microsoft.com/office/officeart/2008/layout/VerticalAccentList"/>
    <dgm:cxn modelId="{2C69D9D0-87CE-4DEC-BADF-C7E2F7905D7B}" type="presParOf" srcId="{BF8E06F8-E450-43F9-BC6E-A3388CA1311B}" destId="{C8B61AEC-5D54-47C3-BF72-E301CC1B1C9A}" srcOrd="1" destOrd="0" presId="urn:microsoft.com/office/officeart/2008/layout/VerticalAccentList"/>
    <dgm:cxn modelId="{9FC63949-61ED-46D9-8FCF-57FD72EE18B8}" type="presParOf" srcId="{BF8E06F8-E450-43F9-BC6E-A3388CA1311B}" destId="{E137FE74-C775-435E-A0C5-4941E793A1F5}" srcOrd="2" destOrd="0" presId="urn:microsoft.com/office/officeart/2008/layout/VerticalAccentList"/>
    <dgm:cxn modelId="{455430C2-41AE-45AF-97A8-5FFB0CAF46CE}" type="presParOf" srcId="{BF8E06F8-E450-43F9-BC6E-A3388CA1311B}" destId="{4532C2A3-D60B-4BCE-B1F2-7F0AECB7CFAC}" srcOrd="3" destOrd="0" presId="urn:microsoft.com/office/officeart/2008/layout/VerticalAccentList"/>
    <dgm:cxn modelId="{41D0F42D-EDF5-40D3-95AB-2ED9927DE9D0}" type="presParOf" srcId="{BF8E06F8-E450-43F9-BC6E-A3388CA1311B}" destId="{2E7551D6-D1C6-46E7-B862-7708B449AC0D}" srcOrd="4" destOrd="0" presId="urn:microsoft.com/office/officeart/2008/layout/VerticalAccentList"/>
    <dgm:cxn modelId="{CFBB5D89-47C1-4FE5-948C-D336C839D621}" type="presParOf" srcId="{BF8E06F8-E450-43F9-BC6E-A3388CA1311B}" destId="{157862F6-96D0-4924-8553-C52A116B23D0}" srcOrd="5" destOrd="0" presId="urn:microsoft.com/office/officeart/2008/layout/VerticalAccentList"/>
    <dgm:cxn modelId="{2C8E1D2B-DBB2-4B5D-94E8-395D93C3FCF8}" type="presParOf" srcId="{BF8E06F8-E450-43F9-BC6E-A3388CA1311B}" destId="{71FF73E8-D363-486F-A10C-777A303CB4EE}" srcOrd="6" destOrd="0" presId="urn:microsoft.com/office/officeart/2008/layout/VerticalAccentList"/>
    <dgm:cxn modelId="{637FF862-9CFF-403B-9C68-EB8412829E7B}" type="presParOf" srcId="{064912FA-13EE-48AB-B712-C9A27ACCC07A}" destId="{3431BA87-0424-4FC0-AE20-1DF325F92465}" srcOrd="8" destOrd="0" presId="urn:microsoft.com/office/officeart/2008/layout/VerticalAccentList"/>
    <dgm:cxn modelId="{56342EA4-9E12-4796-9E3A-5C7934E48A26}" type="presParOf" srcId="{064912FA-13EE-48AB-B712-C9A27ACCC07A}" destId="{1CE280BF-B8CA-482A-A762-0FB45325019C}" srcOrd="9" destOrd="0" presId="urn:microsoft.com/office/officeart/2008/layout/VerticalAccentList"/>
    <dgm:cxn modelId="{72EBAFE4-A792-4A40-8D0C-516510581D60}" type="presParOf" srcId="{1CE280BF-B8CA-482A-A762-0FB45325019C}" destId="{A0912D08-A6CE-48E0-8024-3D39A2B4D1D9}" srcOrd="0" destOrd="0" presId="urn:microsoft.com/office/officeart/2008/layout/VerticalAccentList"/>
    <dgm:cxn modelId="{2A91DA80-87AC-495F-83F5-B054E74BE792}" type="presParOf" srcId="{064912FA-13EE-48AB-B712-C9A27ACCC07A}" destId="{6865E141-F981-4C30-87CF-074A4442BB9E}" srcOrd="10" destOrd="0" presId="urn:microsoft.com/office/officeart/2008/layout/VerticalAccentList"/>
    <dgm:cxn modelId="{DB889421-E112-4369-BD17-D0D3A2A2FDAC}" type="presParOf" srcId="{6865E141-F981-4C30-87CF-074A4442BB9E}" destId="{0F78C13B-4FF6-47DB-9316-82461D3B42F4}" srcOrd="0" destOrd="0" presId="urn:microsoft.com/office/officeart/2008/layout/VerticalAccentList"/>
    <dgm:cxn modelId="{EE598C43-E1EC-4873-AE1D-DC4C29E2B01F}" type="presParOf" srcId="{6865E141-F981-4C30-87CF-074A4442BB9E}" destId="{4FCC43EA-C309-48B7-9BB2-7B099706BB3A}" srcOrd="1" destOrd="0" presId="urn:microsoft.com/office/officeart/2008/layout/VerticalAccentList"/>
    <dgm:cxn modelId="{8FCA3179-70C0-4E0B-938B-1E9F25161EE0}" type="presParOf" srcId="{6865E141-F981-4C30-87CF-074A4442BB9E}" destId="{7889600E-0E95-4229-B1CA-5AAE4E12FE25}" srcOrd="2" destOrd="0" presId="urn:microsoft.com/office/officeart/2008/layout/VerticalAccentList"/>
    <dgm:cxn modelId="{FE71D031-5DB6-4FB9-9124-BE21CA1BD1C3}" type="presParOf" srcId="{6865E141-F981-4C30-87CF-074A4442BB9E}" destId="{B46B679C-BA6F-4054-B7FE-D7C365ECF6E3}" srcOrd="3" destOrd="0" presId="urn:microsoft.com/office/officeart/2008/layout/VerticalAccentList"/>
    <dgm:cxn modelId="{60B23DF6-5E41-4027-A5A1-8BAD0BC805B5}" type="presParOf" srcId="{6865E141-F981-4C30-87CF-074A4442BB9E}" destId="{1408B982-422C-49B8-9B3D-D42E64E00652}" srcOrd="4" destOrd="0" presId="urn:microsoft.com/office/officeart/2008/layout/VerticalAccentList"/>
    <dgm:cxn modelId="{F721B24E-06CE-4FAC-92A0-3EF58CF8A5B2}" type="presParOf" srcId="{6865E141-F981-4C30-87CF-074A4442BB9E}" destId="{9068C90A-7E35-4751-B072-FBA0B412B4E7}" srcOrd="5" destOrd="0" presId="urn:microsoft.com/office/officeart/2008/layout/VerticalAccentList"/>
    <dgm:cxn modelId="{BABB5A71-7FB6-4B48-BDE7-F8C195D56952}" type="presParOf" srcId="{6865E141-F981-4C30-87CF-074A4442BB9E}" destId="{B5EDDA42-0D9B-4085-8C01-40758CDF51CC}"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E2F2DD3D-235D-467E-89E0-76DC368A0ED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66845B86-AD56-4BCE-B8E3-61DA519AD586}">
      <dgm:prSet phldrT="[Текст]"/>
      <dgm:spPr/>
      <dgm:t>
        <a:bodyPr/>
        <a:lstStyle/>
        <a:p>
          <a:pPr algn="ctr"/>
          <a:r>
            <a:rPr lang="en-US" b="1" dirty="0" err="1">
              <a:latin typeface="Times New Roman" panose="02020603050405020304" pitchFamily="18" charset="0"/>
              <a:cs typeface="Times New Roman" panose="02020603050405020304" pitchFamily="18" charset="0"/>
            </a:rPr>
            <a:t>Impakt</a:t>
          </a:r>
          <a:r>
            <a:rPr lang="en-US" dirty="0" err="1">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faktor</a:t>
          </a:r>
          <a:r>
            <a:rPr lang="en-US" dirty="0">
              <a:latin typeface="Times New Roman" panose="02020603050405020304" pitchFamily="18" charset="0"/>
              <a:cs typeface="Times New Roman" panose="02020603050405020304" pitchFamily="18" charset="0"/>
            </a:rPr>
            <a:t> (IF) -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jurnalda</a:t>
          </a:r>
          <a:r>
            <a:rPr lang="en-US" dirty="0">
              <a:latin typeface="Times New Roman" panose="02020603050405020304" pitchFamily="18" charset="0"/>
              <a:cs typeface="Times New Roman" panose="02020603050405020304" pitchFamily="18" charset="0"/>
            </a:rPr>
            <a:t> chop </a:t>
          </a:r>
          <a:r>
            <a:rPr lang="en-US" dirty="0" err="1">
              <a:latin typeface="Times New Roman" panose="02020603050405020304" pitchFamily="18" charset="0"/>
              <a:cs typeface="Times New Roman" panose="02020603050405020304" pitchFamily="18" charset="0"/>
            </a:rPr>
            <a:t>etilgan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maqolalarning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sitatlanganligining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raqamli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ko'rsatkichidir</a:t>
          </a:r>
          <a:endParaRPr lang="ru-RU" dirty="0">
            <a:latin typeface="Times New Roman" panose="02020603050405020304" pitchFamily="18" charset="0"/>
            <a:cs typeface="Times New Roman" panose="02020603050405020304" pitchFamily="18" charset="0"/>
          </a:endParaRPr>
        </a:p>
      </dgm:t>
    </dgm:pt>
    <dgm:pt modelId="{86C4C42E-343E-4AFB-815E-734807CEF169}" type="parTrans" cxnId="{6C311A2A-E121-4E3D-B71F-80472A109CAB}">
      <dgm:prSet/>
      <dgm:spPr/>
      <dgm:t>
        <a:bodyPr/>
        <a:lstStyle/>
        <a:p>
          <a:endParaRPr lang="ru-RU">
            <a:latin typeface="Times New Roman" panose="02020603050405020304" pitchFamily="18" charset="0"/>
            <a:cs typeface="Times New Roman" panose="02020603050405020304" pitchFamily="18" charset="0"/>
          </a:endParaRPr>
        </a:p>
      </dgm:t>
    </dgm:pt>
    <dgm:pt modelId="{BBBDCB05-8D5F-45B1-8F7F-FD3E84042521}" type="sibTrans" cxnId="{6C311A2A-E121-4E3D-B71F-80472A109CAB}">
      <dgm:prSet/>
      <dgm:spPr/>
      <dgm:t>
        <a:bodyPr/>
        <a:lstStyle/>
        <a:p>
          <a:endParaRPr lang="ru-RU">
            <a:latin typeface="Times New Roman" panose="02020603050405020304" pitchFamily="18" charset="0"/>
            <a:cs typeface="Times New Roman" panose="02020603050405020304" pitchFamily="18" charset="0"/>
          </a:endParaRPr>
        </a:p>
      </dgm:t>
    </dgm:pt>
    <dgm:pt modelId="{706C5033-A6FF-4837-83F2-714FEEF4C389}">
      <dgm:prSet phldrT="[Текст]"/>
      <dgm:spPr/>
      <dgm:t>
        <a:bodyPr/>
        <a:lstStyle/>
        <a:p>
          <a:pPr algn="just"/>
          <a:r>
            <a:rPr lang="en-US" dirty="0">
              <a:latin typeface="Times New Roman" panose="02020603050405020304" pitchFamily="18" charset="0"/>
              <a:cs typeface="Times New Roman" panose="02020603050405020304" pitchFamily="18" charset="0"/>
            </a:rPr>
            <a:t>1960-yillardan </a:t>
          </a:r>
          <a:r>
            <a:rPr lang="en-US" dirty="0" err="1">
              <a:latin typeface="Times New Roman" panose="02020603050405020304" pitchFamily="18" charset="0"/>
              <a:cs typeface="Times New Roman" panose="02020603050405020304" pitchFamily="18" charset="0"/>
            </a:rPr>
            <a:t>boshlab</a:t>
          </a:r>
          <a:r>
            <a:rPr lang="en-US" dirty="0">
              <a:latin typeface="Times New Roman" panose="02020603050405020304" pitchFamily="18" charset="0"/>
              <a:cs typeface="Times New Roman" panose="02020603050405020304" pitchFamily="18" charset="0"/>
            </a:rPr>
            <a:t>, u har </a:t>
          </a:r>
          <a:r>
            <a:rPr lang="en-US" dirty="0" err="1">
              <a:latin typeface="Times New Roman" panose="02020603050405020304" pitchFamily="18" charset="0"/>
              <a:cs typeface="Times New Roman" panose="02020603050405020304" pitchFamily="18" charset="0"/>
            </a:rPr>
            <a:t>yili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axborot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instituti</a:t>
          </a:r>
          <a:r>
            <a:rPr lang="en-US" dirty="0">
              <a:latin typeface="Times New Roman" panose="02020603050405020304" pitchFamily="18" charset="0"/>
              <a:cs typeface="Times New Roman" panose="02020603050405020304" pitchFamily="18" charset="0"/>
            </a:rPr>
            <a:t>, 1992 </a:t>
          </a:r>
          <a:r>
            <a:rPr lang="en-US" dirty="0" err="1">
              <a:latin typeface="Times New Roman" panose="02020603050405020304" pitchFamily="18" charset="0"/>
              <a:cs typeface="Times New Roman" panose="02020603050405020304" pitchFamily="18" charset="0"/>
            </a:rPr>
            <a:t>yilda</a:t>
          </a:r>
          <a:r>
            <a:rPr lang="en-US" dirty="0">
              <a:latin typeface="Times New Roman" panose="02020603050405020304" pitchFamily="18" charset="0"/>
              <a:cs typeface="Times New Roman" panose="02020603050405020304" pitchFamily="18" charset="0"/>
            </a:rPr>
            <a:t> Thomson </a:t>
          </a:r>
          <a:r>
            <a:rPr lang="en-US" dirty="0" err="1">
              <a:latin typeface="Times New Roman" panose="02020603050405020304" pitchFamily="18" charset="0"/>
              <a:cs typeface="Times New Roman" panose="02020603050405020304" pitchFamily="18" charset="0"/>
            </a:rPr>
            <a:t>korporatsiyasi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sotib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hozirda</a:t>
          </a:r>
          <a:r>
            <a:rPr lang="en-US" dirty="0">
              <a:latin typeface="Times New Roman" panose="02020603050405020304" pitchFamily="18" charset="0"/>
              <a:cs typeface="Times New Roman" panose="02020603050405020304" pitchFamily="18" charset="0"/>
            </a:rPr>
            <a:t> “Thomson Scientific” deb </a:t>
          </a:r>
          <a:r>
            <a:rPr lang="en-US" dirty="0" err="1">
              <a:latin typeface="Times New Roman" panose="02020603050405020304" pitchFamily="18" charset="0"/>
              <a:cs typeface="Times New Roman" panose="02020603050405020304" pitchFamily="18" charset="0"/>
            </a:rPr>
            <a:t>nomlanadi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Journal Citation Report </a:t>
          </a:r>
          <a:r>
            <a:rPr lang="en-US" dirty="0" err="1">
              <a:latin typeface="Times New Roman" panose="02020603050405020304" pitchFamily="18" charset="0"/>
              <a:cs typeface="Times New Roman" panose="02020603050405020304" pitchFamily="18" charset="0"/>
            </a:rPr>
            <a:t>jurnalida</a:t>
          </a:r>
          <a:r>
            <a:rPr lang="en-US" dirty="0">
              <a:latin typeface="Times New Roman" panose="02020603050405020304" pitchFamily="18" charset="0"/>
              <a:cs typeface="Times New Roman" panose="02020603050405020304" pitchFamily="18" charset="0"/>
            </a:rPr>
            <a:t> chop </a:t>
          </a:r>
          <a:r>
            <a:rPr lang="en-US" dirty="0" err="1">
              <a:latin typeface="Times New Roman" panose="02020603050405020304" pitchFamily="18" charset="0"/>
              <a:cs typeface="Times New Roman" panose="02020603050405020304" pitchFamily="18" charset="0"/>
            </a:rPr>
            <a:t>etilgan</a:t>
          </a:r>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D55F93C5-898B-4A64-8063-44F76369E992}" type="parTrans" cxnId="{156FB849-3DBA-4BA8-8D9F-C12BB9C80020}">
      <dgm:prSet/>
      <dgm:spPr/>
      <dgm:t>
        <a:bodyPr/>
        <a:lstStyle/>
        <a:p>
          <a:endParaRPr lang="ru-RU">
            <a:latin typeface="Times New Roman" panose="02020603050405020304" pitchFamily="18" charset="0"/>
            <a:cs typeface="Times New Roman" panose="02020603050405020304" pitchFamily="18" charset="0"/>
          </a:endParaRPr>
        </a:p>
      </dgm:t>
    </dgm:pt>
    <dgm:pt modelId="{6C0AD9FA-61B4-400B-A918-6EE72909A710}" type="sibTrans" cxnId="{156FB849-3DBA-4BA8-8D9F-C12BB9C80020}">
      <dgm:prSet/>
      <dgm:spPr/>
      <dgm:t>
        <a:bodyPr/>
        <a:lstStyle/>
        <a:p>
          <a:endParaRPr lang="ru-RU">
            <a:latin typeface="Times New Roman" panose="02020603050405020304" pitchFamily="18" charset="0"/>
            <a:cs typeface="Times New Roman" panose="02020603050405020304" pitchFamily="18" charset="0"/>
          </a:endParaRPr>
        </a:p>
      </dgm:t>
    </dgm:pt>
    <dgm:pt modelId="{6D7AFC9D-AD86-4878-8EE7-45E988769B07}" type="pres">
      <dgm:prSet presAssocID="{E2F2DD3D-235D-467E-89E0-76DC368A0ED0}" presName="linear" presStyleCnt="0">
        <dgm:presLayoutVars>
          <dgm:animLvl val="lvl"/>
          <dgm:resizeHandles val="exact"/>
        </dgm:presLayoutVars>
      </dgm:prSet>
      <dgm:spPr/>
    </dgm:pt>
    <dgm:pt modelId="{4726A8C3-72A5-4E6D-8013-14FB6E13AD32}" type="pres">
      <dgm:prSet presAssocID="{66845B86-AD56-4BCE-B8E3-61DA519AD586}" presName="parentText" presStyleLbl="node1" presStyleIdx="0" presStyleCnt="1">
        <dgm:presLayoutVars>
          <dgm:chMax val="0"/>
          <dgm:bulletEnabled val="1"/>
        </dgm:presLayoutVars>
      </dgm:prSet>
      <dgm:spPr/>
    </dgm:pt>
    <dgm:pt modelId="{36E7D8A2-E23F-4224-B2DB-A2ACDB1EB095}" type="pres">
      <dgm:prSet presAssocID="{66845B86-AD56-4BCE-B8E3-61DA519AD586}" presName="childText" presStyleLbl="revTx" presStyleIdx="0" presStyleCnt="1">
        <dgm:presLayoutVars>
          <dgm:bulletEnabled val="1"/>
        </dgm:presLayoutVars>
      </dgm:prSet>
      <dgm:spPr/>
    </dgm:pt>
  </dgm:ptLst>
  <dgm:cxnLst>
    <dgm:cxn modelId="{6C311A2A-E121-4E3D-B71F-80472A109CAB}" srcId="{E2F2DD3D-235D-467E-89E0-76DC368A0ED0}" destId="{66845B86-AD56-4BCE-B8E3-61DA519AD586}" srcOrd="0" destOrd="0" parTransId="{86C4C42E-343E-4AFB-815E-734807CEF169}" sibTransId="{BBBDCB05-8D5F-45B1-8F7F-FD3E84042521}"/>
    <dgm:cxn modelId="{E2237834-EA37-4344-98C9-8006D0630A59}" type="presOf" srcId="{66845B86-AD56-4BCE-B8E3-61DA519AD586}" destId="{4726A8C3-72A5-4E6D-8013-14FB6E13AD32}" srcOrd="0" destOrd="0" presId="urn:microsoft.com/office/officeart/2005/8/layout/vList2"/>
    <dgm:cxn modelId="{156FB849-3DBA-4BA8-8D9F-C12BB9C80020}" srcId="{66845B86-AD56-4BCE-B8E3-61DA519AD586}" destId="{706C5033-A6FF-4837-83F2-714FEEF4C389}" srcOrd="0" destOrd="0" parTransId="{D55F93C5-898B-4A64-8063-44F76369E992}" sibTransId="{6C0AD9FA-61B4-400B-A918-6EE72909A710}"/>
    <dgm:cxn modelId="{21B73072-050B-4CBB-ABA7-5494AA7B7270}" type="presOf" srcId="{E2F2DD3D-235D-467E-89E0-76DC368A0ED0}" destId="{6D7AFC9D-AD86-4878-8EE7-45E988769B07}" srcOrd="0" destOrd="0" presId="urn:microsoft.com/office/officeart/2005/8/layout/vList2"/>
    <dgm:cxn modelId="{DF643DD4-BF2C-4FB5-8451-97981A52A719}" type="presOf" srcId="{706C5033-A6FF-4837-83F2-714FEEF4C389}" destId="{36E7D8A2-E23F-4224-B2DB-A2ACDB1EB095}" srcOrd="0" destOrd="0" presId="urn:microsoft.com/office/officeart/2005/8/layout/vList2"/>
    <dgm:cxn modelId="{DDB0F800-D337-49E4-8D4C-E76387CD5A21}" type="presParOf" srcId="{6D7AFC9D-AD86-4878-8EE7-45E988769B07}" destId="{4726A8C3-72A5-4E6D-8013-14FB6E13AD32}" srcOrd="0" destOrd="0" presId="urn:microsoft.com/office/officeart/2005/8/layout/vList2"/>
    <dgm:cxn modelId="{58313653-821B-4067-951B-D948AED4F253}" type="presParOf" srcId="{6D7AFC9D-AD86-4878-8EE7-45E988769B07}" destId="{36E7D8A2-E23F-4224-B2DB-A2ACDB1EB09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F0E152A3-D1BE-47CE-9462-481B13B4CD1E}"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ru-RU"/>
        </a:p>
      </dgm:t>
    </dgm:pt>
    <dgm:pt modelId="{6EF84DD9-75DB-4A30-8298-33FCC141BE7C}">
      <dgm:prSet phldrT="[Текст]"/>
      <dgm:spPr/>
      <dgm:t>
        <a:bodyPr/>
        <a:lstStyle/>
        <a:p>
          <a:r>
            <a:rPr lang="uz-Latn-UZ" b="1" dirty="0">
              <a:latin typeface="Times New Roman" panose="02020603050405020304" pitchFamily="18" charset="0"/>
              <a:cs typeface="Times New Roman" panose="02020603050405020304" pitchFamily="18" charset="0"/>
            </a:rPr>
            <a:t>Hisoblash metodologiyasi</a:t>
          </a:r>
          <a:endParaRPr lang="ru-RU" dirty="0">
            <a:latin typeface="Times New Roman" panose="02020603050405020304" pitchFamily="18" charset="0"/>
            <a:cs typeface="Times New Roman" panose="02020603050405020304" pitchFamily="18" charset="0"/>
          </a:endParaRPr>
        </a:p>
      </dgm:t>
    </dgm:pt>
    <dgm:pt modelId="{E3C4E75A-4CB0-4560-8087-0D02863E223F}" type="parTrans" cxnId="{06BAB7C6-4437-457C-B451-F976822C8F74}">
      <dgm:prSet/>
      <dgm:spPr/>
      <dgm:t>
        <a:bodyPr/>
        <a:lstStyle/>
        <a:p>
          <a:endParaRPr lang="ru-RU"/>
        </a:p>
      </dgm:t>
    </dgm:pt>
    <dgm:pt modelId="{8D6CB39F-0078-4D0A-8995-48AB1F4AE8BF}" type="sibTrans" cxnId="{06BAB7C6-4437-457C-B451-F976822C8F74}">
      <dgm:prSet/>
      <dgm:spPr/>
      <dgm:t>
        <a:bodyPr/>
        <a:lstStyle/>
        <a:p>
          <a:endParaRPr lang="ru-RU"/>
        </a:p>
      </dgm:t>
    </dgm:pt>
    <dgm:pt modelId="{0FF5F3DA-0C50-475C-8BCA-16B9CF553353}">
      <dgm:prSet phldrT="[Текст]"/>
      <dgm:spPr/>
      <dgm:t>
        <a:bodyPr/>
        <a:lstStyle/>
        <a:p>
          <a:pPr algn="just"/>
          <a:r>
            <a:rPr lang="uz-Latn-UZ" dirty="0">
              <a:latin typeface="Times New Roman" panose="02020603050405020304" pitchFamily="18" charset="0"/>
              <a:cs typeface="Times New Roman" panose="02020603050405020304" pitchFamily="18" charset="0"/>
            </a:rPr>
            <a:t>Ta'sir faktorini hisoblash uch yillik davrga asoslangan. Masalan, jurnalning 2014 yildagi ta'sir omili I</a:t>
          </a:r>
          <a:r>
            <a:rPr lang="uz-Latn-UZ" baseline="-25000" dirty="0">
              <a:latin typeface="Times New Roman" panose="02020603050405020304" pitchFamily="18" charset="0"/>
              <a:cs typeface="Times New Roman" panose="02020603050405020304" pitchFamily="18" charset="0"/>
            </a:rPr>
            <a:t>2014</a:t>
          </a:r>
          <a:r>
            <a:rPr lang="uz-Latn-UZ" dirty="0">
              <a:latin typeface="Times New Roman" panose="02020603050405020304" pitchFamily="18" charset="0"/>
              <a:cs typeface="Times New Roman" panose="02020603050405020304" pitchFamily="18" charset="0"/>
            </a:rPr>
            <a:t>quyidagicha hisoblanadi:I</a:t>
          </a:r>
          <a:r>
            <a:rPr lang="uz-Latn-UZ" baseline="-25000" dirty="0">
              <a:latin typeface="Times New Roman" panose="02020603050405020304" pitchFamily="18" charset="0"/>
              <a:cs typeface="Times New Roman" panose="02020603050405020304" pitchFamily="18" charset="0"/>
            </a:rPr>
            <a:t>2014</a:t>
          </a:r>
          <a:r>
            <a:rPr lang="uz-Latn-UZ" dirty="0">
              <a:latin typeface="Times New Roman" panose="02020603050405020304" pitchFamily="18" charset="0"/>
              <a:cs typeface="Times New Roman" panose="02020603050405020304" pitchFamily="18" charset="0"/>
            </a:rPr>
            <a:t> = A/B, bu yerda: A- ilmiy axborot instituti tomonidan kuzatilgan jurnallarda 2014 yil davomida keltirilgan ma'lumotlar soni, ushbu jurnalda 2012-2013 yillarda chop etilgan maqolalar; B- 2012-2013 yillarda ushbu jurnalda chop etilgan maqolalar soni.</a:t>
          </a:r>
          <a:endParaRPr lang="ru-RU" dirty="0">
            <a:latin typeface="Times New Roman" panose="02020603050405020304" pitchFamily="18" charset="0"/>
            <a:cs typeface="Times New Roman" panose="02020603050405020304" pitchFamily="18" charset="0"/>
          </a:endParaRPr>
        </a:p>
      </dgm:t>
    </dgm:pt>
    <dgm:pt modelId="{AFE2CCF0-5359-47D6-ACF6-3D46EEBBB9D1}" type="parTrans" cxnId="{C54CD99C-05ED-4358-91AD-8D9065F7C0A8}">
      <dgm:prSet/>
      <dgm:spPr/>
      <dgm:t>
        <a:bodyPr/>
        <a:lstStyle/>
        <a:p>
          <a:endParaRPr lang="ru-RU"/>
        </a:p>
      </dgm:t>
    </dgm:pt>
    <dgm:pt modelId="{96B2A809-DCCC-4CE3-9763-4D5F487A578B}" type="sibTrans" cxnId="{C54CD99C-05ED-4358-91AD-8D9065F7C0A8}">
      <dgm:prSet/>
      <dgm:spPr/>
      <dgm:t>
        <a:bodyPr/>
        <a:lstStyle/>
        <a:p>
          <a:endParaRPr lang="ru-RU"/>
        </a:p>
      </dgm:t>
    </dgm:pt>
    <dgm:pt modelId="{D48E5AF6-A0CF-439B-B3AF-C418C6D31A26}" type="pres">
      <dgm:prSet presAssocID="{F0E152A3-D1BE-47CE-9462-481B13B4CD1E}" presName="theList" presStyleCnt="0">
        <dgm:presLayoutVars>
          <dgm:dir/>
          <dgm:animLvl val="lvl"/>
          <dgm:resizeHandles val="exact"/>
        </dgm:presLayoutVars>
      </dgm:prSet>
      <dgm:spPr/>
    </dgm:pt>
    <dgm:pt modelId="{1D3C5EF6-4970-47C6-A14D-B5BB737AE8C6}" type="pres">
      <dgm:prSet presAssocID="{6EF84DD9-75DB-4A30-8298-33FCC141BE7C}" presName="compNode" presStyleCnt="0"/>
      <dgm:spPr/>
    </dgm:pt>
    <dgm:pt modelId="{DCABB9E7-27F5-4DD5-BBC2-8F22487CDBAB}" type="pres">
      <dgm:prSet presAssocID="{6EF84DD9-75DB-4A30-8298-33FCC141BE7C}" presName="aNode" presStyleLbl="bgShp" presStyleIdx="0" presStyleCnt="1"/>
      <dgm:spPr/>
    </dgm:pt>
    <dgm:pt modelId="{A55BC18A-D41D-412E-9E2A-53E05578FA45}" type="pres">
      <dgm:prSet presAssocID="{6EF84DD9-75DB-4A30-8298-33FCC141BE7C}" presName="textNode" presStyleLbl="bgShp" presStyleIdx="0" presStyleCnt="1"/>
      <dgm:spPr/>
    </dgm:pt>
    <dgm:pt modelId="{82A4A050-A86C-4F78-BBD0-0B4CCCBC6C94}" type="pres">
      <dgm:prSet presAssocID="{6EF84DD9-75DB-4A30-8298-33FCC141BE7C}" presName="compChildNode" presStyleCnt="0"/>
      <dgm:spPr/>
    </dgm:pt>
    <dgm:pt modelId="{DE601712-AA39-4198-A97D-DC4A87B8B9BC}" type="pres">
      <dgm:prSet presAssocID="{6EF84DD9-75DB-4A30-8298-33FCC141BE7C}" presName="theInnerList" presStyleCnt="0"/>
      <dgm:spPr/>
    </dgm:pt>
    <dgm:pt modelId="{C29EE0C6-8A06-42B7-BD50-71C0A94EEF49}" type="pres">
      <dgm:prSet presAssocID="{0FF5F3DA-0C50-475C-8BCA-16B9CF553353}" presName="childNode" presStyleLbl="node1" presStyleIdx="0" presStyleCnt="1" custScaleX="122423">
        <dgm:presLayoutVars>
          <dgm:bulletEnabled val="1"/>
        </dgm:presLayoutVars>
      </dgm:prSet>
      <dgm:spPr/>
    </dgm:pt>
  </dgm:ptLst>
  <dgm:cxnLst>
    <dgm:cxn modelId="{EED8C60B-E1BF-4E15-8BDD-A70F9C9E560A}" type="presOf" srcId="{0FF5F3DA-0C50-475C-8BCA-16B9CF553353}" destId="{C29EE0C6-8A06-42B7-BD50-71C0A94EEF49}" srcOrd="0" destOrd="0" presId="urn:microsoft.com/office/officeart/2005/8/layout/lProcess2"/>
    <dgm:cxn modelId="{FA5A113F-5D60-4211-812D-62F6BD243DFB}" type="presOf" srcId="{F0E152A3-D1BE-47CE-9462-481B13B4CD1E}" destId="{D48E5AF6-A0CF-439B-B3AF-C418C6D31A26}" srcOrd="0" destOrd="0" presId="urn:microsoft.com/office/officeart/2005/8/layout/lProcess2"/>
    <dgm:cxn modelId="{D8CC5F8B-2515-420F-8682-225C22D646AE}" type="presOf" srcId="{6EF84DD9-75DB-4A30-8298-33FCC141BE7C}" destId="{A55BC18A-D41D-412E-9E2A-53E05578FA45}" srcOrd="1" destOrd="0" presId="urn:microsoft.com/office/officeart/2005/8/layout/lProcess2"/>
    <dgm:cxn modelId="{C54CD99C-05ED-4358-91AD-8D9065F7C0A8}" srcId="{6EF84DD9-75DB-4A30-8298-33FCC141BE7C}" destId="{0FF5F3DA-0C50-475C-8BCA-16B9CF553353}" srcOrd="0" destOrd="0" parTransId="{AFE2CCF0-5359-47D6-ACF6-3D46EEBBB9D1}" sibTransId="{96B2A809-DCCC-4CE3-9763-4D5F487A578B}"/>
    <dgm:cxn modelId="{5BC42DC0-36E8-494A-B296-E83EE503CC2F}" type="presOf" srcId="{6EF84DD9-75DB-4A30-8298-33FCC141BE7C}" destId="{DCABB9E7-27F5-4DD5-BBC2-8F22487CDBAB}" srcOrd="0" destOrd="0" presId="urn:microsoft.com/office/officeart/2005/8/layout/lProcess2"/>
    <dgm:cxn modelId="{06BAB7C6-4437-457C-B451-F976822C8F74}" srcId="{F0E152A3-D1BE-47CE-9462-481B13B4CD1E}" destId="{6EF84DD9-75DB-4A30-8298-33FCC141BE7C}" srcOrd="0" destOrd="0" parTransId="{E3C4E75A-4CB0-4560-8087-0D02863E223F}" sibTransId="{8D6CB39F-0078-4D0A-8995-48AB1F4AE8BF}"/>
    <dgm:cxn modelId="{BB0044FC-08F8-41B3-B052-546C94E6A1DF}" type="presParOf" srcId="{D48E5AF6-A0CF-439B-B3AF-C418C6D31A26}" destId="{1D3C5EF6-4970-47C6-A14D-B5BB737AE8C6}" srcOrd="0" destOrd="0" presId="urn:microsoft.com/office/officeart/2005/8/layout/lProcess2"/>
    <dgm:cxn modelId="{A5F33DA5-C1A2-4D0C-92E8-DB136794F5CA}" type="presParOf" srcId="{1D3C5EF6-4970-47C6-A14D-B5BB737AE8C6}" destId="{DCABB9E7-27F5-4DD5-BBC2-8F22487CDBAB}" srcOrd="0" destOrd="0" presId="urn:microsoft.com/office/officeart/2005/8/layout/lProcess2"/>
    <dgm:cxn modelId="{A1F24B1E-5AF6-4062-8FA9-CAA43FA9899A}" type="presParOf" srcId="{1D3C5EF6-4970-47C6-A14D-B5BB737AE8C6}" destId="{A55BC18A-D41D-412E-9E2A-53E05578FA45}" srcOrd="1" destOrd="0" presId="urn:microsoft.com/office/officeart/2005/8/layout/lProcess2"/>
    <dgm:cxn modelId="{DD3D7598-EDE9-4BD3-A614-44AA03019347}" type="presParOf" srcId="{1D3C5EF6-4970-47C6-A14D-B5BB737AE8C6}" destId="{82A4A050-A86C-4F78-BBD0-0B4CCCBC6C94}" srcOrd="2" destOrd="0" presId="urn:microsoft.com/office/officeart/2005/8/layout/lProcess2"/>
    <dgm:cxn modelId="{4236D501-2179-4C7B-AF1D-3745CCD4C942}" type="presParOf" srcId="{82A4A050-A86C-4F78-BBD0-0B4CCCBC6C94}" destId="{DE601712-AA39-4198-A97D-DC4A87B8B9BC}" srcOrd="0" destOrd="0" presId="urn:microsoft.com/office/officeart/2005/8/layout/lProcess2"/>
    <dgm:cxn modelId="{3F268D07-E590-430E-8694-7BEC240A64D5}" type="presParOf" srcId="{DE601712-AA39-4198-A97D-DC4A87B8B9BC}" destId="{C29EE0C6-8A06-42B7-BD50-71C0A94EEF49}"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2A8B20B2-50F0-4480-AA81-C5547F89216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85164AE2-66B7-4C0B-8FB8-F7D5F2E2250D}">
      <dgm:prSet phldrT="[Текст]"/>
      <dgm:spPr/>
      <dgm:t>
        <a:bodyPr/>
        <a:lstStyle/>
        <a:p>
          <a:r>
            <a:rPr lang="uz-Latn-UZ" dirty="0">
              <a:latin typeface="Times New Roman" panose="02020603050405020304" pitchFamily="18" charset="0"/>
              <a:cs typeface="Times New Roman" panose="02020603050405020304" pitchFamily="18" charset="0"/>
            </a:rPr>
            <a:t>IF quyidagi ijobiy xususiyatlarga ega</a:t>
          </a:r>
          <a:endParaRPr lang="ru-RU" dirty="0">
            <a:latin typeface="Times New Roman" panose="02020603050405020304" pitchFamily="18" charset="0"/>
            <a:cs typeface="Times New Roman" panose="02020603050405020304" pitchFamily="18" charset="0"/>
          </a:endParaRPr>
        </a:p>
      </dgm:t>
    </dgm:pt>
    <dgm:pt modelId="{D0FE5E06-AB3E-4EF5-BE2B-85231D3FD2BC}" type="parTrans" cxnId="{C967FEE8-5E89-4859-9DE3-25CA140FAABA}">
      <dgm:prSet/>
      <dgm:spPr/>
      <dgm:t>
        <a:bodyPr/>
        <a:lstStyle/>
        <a:p>
          <a:endParaRPr lang="ru-RU">
            <a:latin typeface="Times New Roman" panose="02020603050405020304" pitchFamily="18" charset="0"/>
            <a:cs typeface="Times New Roman" panose="02020603050405020304" pitchFamily="18" charset="0"/>
          </a:endParaRPr>
        </a:p>
      </dgm:t>
    </dgm:pt>
    <dgm:pt modelId="{04F20FA1-3B50-4B0B-A60B-8BD67BA35DA3}" type="sibTrans" cxnId="{C967FEE8-5E89-4859-9DE3-25CA140FAABA}">
      <dgm:prSet/>
      <dgm:spPr/>
      <dgm:t>
        <a:bodyPr/>
        <a:lstStyle/>
        <a:p>
          <a:endParaRPr lang="ru-RU">
            <a:latin typeface="Times New Roman" panose="02020603050405020304" pitchFamily="18" charset="0"/>
            <a:cs typeface="Times New Roman" panose="02020603050405020304" pitchFamily="18" charset="0"/>
          </a:endParaRPr>
        </a:p>
      </dgm:t>
    </dgm:pt>
    <dgm:pt modelId="{A3FF805E-1CF6-4801-A54E-BF681271AC25}">
      <dgm:prSet phldrT="[Текст]"/>
      <dgm:spPr/>
      <dgm:t>
        <a:bodyPr/>
        <a:lstStyle/>
        <a:p>
          <a:r>
            <a:rPr lang="uz-Latn-UZ" dirty="0">
              <a:latin typeface="Times New Roman" panose="02020603050405020304" pitchFamily="18" charset="0"/>
              <a:cs typeface="Times New Roman" panose="02020603050405020304" pitchFamily="18" charset="0"/>
            </a:rPr>
            <a:t>ilmiy adabiyotlar qamrovi - 60 ta mamlakatdan 8400 dan ortiq jurnallar indekslangan</a:t>
          </a:r>
          <a:endParaRPr lang="ru-RU" dirty="0">
            <a:latin typeface="Times New Roman" panose="02020603050405020304" pitchFamily="18" charset="0"/>
            <a:cs typeface="Times New Roman" panose="02020603050405020304" pitchFamily="18" charset="0"/>
          </a:endParaRPr>
        </a:p>
      </dgm:t>
    </dgm:pt>
    <dgm:pt modelId="{FB1F7225-0D4C-4C1E-A09F-4B3FD93E6A1B}" type="parTrans" cxnId="{CB22CE3C-ECBF-49D7-984E-FF211818EE92}">
      <dgm:prSet/>
      <dgm:spPr/>
      <dgm:t>
        <a:bodyPr/>
        <a:lstStyle/>
        <a:p>
          <a:endParaRPr lang="ru-RU">
            <a:latin typeface="Times New Roman" panose="02020603050405020304" pitchFamily="18" charset="0"/>
            <a:cs typeface="Times New Roman" panose="02020603050405020304" pitchFamily="18" charset="0"/>
          </a:endParaRPr>
        </a:p>
      </dgm:t>
    </dgm:pt>
    <dgm:pt modelId="{B3FFC506-C52C-43C8-8FFE-3A3C8CC99A6C}" type="sibTrans" cxnId="{CB22CE3C-ECBF-49D7-984E-FF211818EE92}">
      <dgm:prSet/>
      <dgm:spPr/>
      <dgm:t>
        <a:bodyPr/>
        <a:lstStyle/>
        <a:p>
          <a:endParaRPr lang="ru-RU">
            <a:latin typeface="Times New Roman" panose="02020603050405020304" pitchFamily="18" charset="0"/>
            <a:cs typeface="Times New Roman" panose="02020603050405020304" pitchFamily="18" charset="0"/>
          </a:endParaRPr>
        </a:p>
      </dgm:t>
    </dgm:pt>
    <dgm:pt modelId="{EA8F1F66-B6F7-4884-90EE-09BA98B315FF}">
      <dgm:prSet phldrT="[Текст]"/>
      <dgm:spPr/>
      <dgm:t>
        <a:bodyPr/>
        <a:lstStyle/>
        <a:p>
          <a:r>
            <a:rPr lang="uz-Latn-UZ" dirty="0">
              <a:latin typeface="Times New Roman" panose="02020603050405020304" pitchFamily="18" charset="0"/>
              <a:cs typeface="Times New Roman" panose="02020603050405020304" pitchFamily="18" charset="0"/>
            </a:rPr>
            <a:t>yuqori IF jurnallari odatda past IF jurnallariga qaraganda qattiq ko'rib chiqish tizimiga ega</a:t>
          </a:r>
          <a:endParaRPr lang="ru-RU" dirty="0">
            <a:latin typeface="Times New Roman" panose="02020603050405020304" pitchFamily="18" charset="0"/>
            <a:cs typeface="Times New Roman" panose="02020603050405020304" pitchFamily="18" charset="0"/>
          </a:endParaRPr>
        </a:p>
      </dgm:t>
    </dgm:pt>
    <dgm:pt modelId="{32EBE692-57B2-494E-8375-023332643713}" type="parTrans" cxnId="{DE9B6E97-2B94-441F-8159-8D9785CA8133}">
      <dgm:prSet/>
      <dgm:spPr/>
      <dgm:t>
        <a:bodyPr/>
        <a:lstStyle/>
        <a:p>
          <a:endParaRPr lang="ru-RU">
            <a:latin typeface="Times New Roman" panose="02020603050405020304" pitchFamily="18" charset="0"/>
            <a:cs typeface="Times New Roman" panose="02020603050405020304" pitchFamily="18" charset="0"/>
          </a:endParaRPr>
        </a:p>
      </dgm:t>
    </dgm:pt>
    <dgm:pt modelId="{E3B4C830-090B-4647-A701-FA0B309F31CA}" type="sibTrans" cxnId="{DE9B6E97-2B94-441F-8159-8D9785CA8133}">
      <dgm:prSet/>
      <dgm:spPr/>
      <dgm:t>
        <a:bodyPr/>
        <a:lstStyle/>
        <a:p>
          <a:endParaRPr lang="ru-RU">
            <a:latin typeface="Times New Roman" panose="02020603050405020304" pitchFamily="18" charset="0"/>
            <a:cs typeface="Times New Roman" panose="02020603050405020304" pitchFamily="18" charset="0"/>
          </a:endParaRPr>
        </a:p>
      </dgm:t>
    </dgm:pt>
    <dgm:pt modelId="{53715611-D83E-4A47-AA67-C6E96DBF6073}">
      <dgm:prSet phldrT="[Текст]"/>
      <dgm:spPr/>
      <dgm:t>
        <a:bodyPr/>
        <a:lstStyle/>
        <a:p>
          <a:r>
            <a:rPr lang="uz-Latn-UZ" dirty="0">
              <a:latin typeface="Times New Roman" panose="02020603050405020304" pitchFamily="18" charset="0"/>
              <a:cs typeface="Times New Roman" panose="02020603050405020304" pitchFamily="18" charset="0"/>
            </a:rPr>
            <a:t>natijalarning ommaviyligi va osonligi</a:t>
          </a:r>
          <a:endParaRPr lang="ru-RU" dirty="0">
            <a:latin typeface="Times New Roman" panose="02020603050405020304" pitchFamily="18" charset="0"/>
            <a:cs typeface="Times New Roman" panose="02020603050405020304" pitchFamily="18" charset="0"/>
          </a:endParaRPr>
        </a:p>
      </dgm:t>
    </dgm:pt>
    <dgm:pt modelId="{481A2991-1CFC-4A8A-A914-582B4B6F7152}" type="parTrans" cxnId="{8B877A00-6E69-472D-AA2F-16BF74CD6578}">
      <dgm:prSet/>
      <dgm:spPr/>
      <dgm:t>
        <a:bodyPr/>
        <a:lstStyle/>
        <a:p>
          <a:endParaRPr lang="ru-RU">
            <a:latin typeface="Times New Roman" panose="02020603050405020304" pitchFamily="18" charset="0"/>
            <a:cs typeface="Times New Roman" panose="02020603050405020304" pitchFamily="18" charset="0"/>
          </a:endParaRPr>
        </a:p>
      </dgm:t>
    </dgm:pt>
    <dgm:pt modelId="{191C0546-309C-4CBF-9571-479C256AAE37}" type="sibTrans" cxnId="{8B877A00-6E69-472D-AA2F-16BF74CD6578}">
      <dgm:prSet/>
      <dgm:spPr/>
      <dgm:t>
        <a:bodyPr/>
        <a:lstStyle/>
        <a:p>
          <a:endParaRPr lang="ru-RU">
            <a:latin typeface="Times New Roman" panose="02020603050405020304" pitchFamily="18" charset="0"/>
            <a:cs typeface="Times New Roman" panose="02020603050405020304" pitchFamily="18" charset="0"/>
          </a:endParaRPr>
        </a:p>
      </dgm:t>
    </dgm:pt>
    <dgm:pt modelId="{30FA15E7-5349-486A-9F9F-0616D0B9DF40}">
      <dgm:prSet phldrT="[Текст]"/>
      <dgm:spPr/>
      <dgm:t>
        <a:bodyPr/>
        <a:lstStyle/>
        <a:p>
          <a:r>
            <a:rPr lang="uz-Latn-UZ" dirty="0">
              <a:latin typeface="Times New Roman" panose="02020603050405020304" pitchFamily="18" charset="0"/>
              <a:cs typeface="Times New Roman" panose="02020603050405020304" pitchFamily="18" charset="0"/>
            </a:rPr>
            <a:t>tushunish va ishlatish oson</a:t>
          </a:r>
          <a:endParaRPr lang="ru-RU" dirty="0">
            <a:latin typeface="Times New Roman" panose="02020603050405020304" pitchFamily="18" charset="0"/>
            <a:cs typeface="Times New Roman" panose="02020603050405020304" pitchFamily="18" charset="0"/>
          </a:endParaRPr>
        </a:p>
      </dgm:t>
    </dgm:pt>
    <dgm:pt modelId="{E66E1C3C-D443-4D25-984C-0FC4FD58FCF4}" type="parTrans" cxnId="{70D9E044-93BE-41A4-9F42-0FECA19A8633}">
      <dgm:prSet/>
      <dgm:spPr/>
      <dgm:t>
        <a:bodyPr/>
        <a:lstStyle/>
        <a:p>
          <a:endParaRPr lang="ru-RU">
            <a:latin typeface="Times New Roman" panose="02020603050405020304" pitchFamily="18" charset="0"/>
            <a:cs typeface="Times New Roman" panose="02020603050405020304" pitchFamily="18" charset="0"/>
          </a:endParaRPr>
        </a:p>
      </dgm:t>
    </dgm:pt>
    <dgm:pt modelId="{9E094B7A-5170-467D-A467-78A75EFCB55A}" type="sibTrans" cxnId="{70D9E044-93BE-41A4-9F42-0FECA19A8633}">
      <dgm:prSet/>
      <dgm:spPr/>
      <dgm:t>
        <a:bodyPr/>
        <a:lstStyle/>
        <a:p>
          <a:endParaRPr lang="ru-RU">
            <a:latin typeface="Times New Roman" panose="02020603050405020304" pitchFamily="18" charset="0"/>
            <a:cs typeface="Times New Roman" panose="02020603050405020304" pitchFamily="18" charset="0"/>
          </a:endParaRPr>
        </a:p>
      </dgm:t>
    </dgm:pt>
    <dgm:pt modelId="{73B0BFC1-E21E-4CAC-8ED6-2C3E53E17B07}" type="pres">
      <dgm:prSet presAssocID="{2A8B20B2-50F0-4480-AA81-C5547F892168}" presName="hierChild1" presStyleCnt="0">
        <dgm:presLayoutVars>
          <dgm:chPref val="1"/>
          <dgm:dir/>
          <dgm:animOne val="branch"/>
          <dgm:animLvl val="lvl"/>
          <dgm:resizeHandles/>
        </dgm:presLayoutVars>
      </dgm:prSet>
      <dgm:spPr/>
    </dgm:pt>
    <dgm:pt modelId="{E2492172-3823-4477-BA6D-A371429D4BD9}" type="pres">
      <dgm:prSet presAssocID="{85164AE2-66B7-4C0B-8FB8-F7D5F2E2250D}" presName="hierRoot1" presStyleCnt="0"/>
      <dgm:spPr/>
    </dgm:pt>
    <dgm:pt modelId="{261B99A4-490F-4B2D-B56A-FED6F8B5B278}" type="pres">
      <dgm:prSet presAssocID="{85164AE2-66B7-4C0B-8FB8-F7D5F2E2250D}" presName="composite" presStyleCnt="0"/>
      <dgm:spPr/>
    </dgm:pt>
    <dgm:pt modelId="{79A83DB4-C2D6-49B5-8649-335833BB4986}" type="pres">
      <dgm:prSet presAssocID="{85164AE2-66B7-4C0B-8FB8-F7D5F2E2250D}" presName="background" presStyleLbl="node0" presStyleIdx="0" presStyleCnt="1"/>
      <dgm:spPr/>
    </dgm:pt>
    <dgm:pt modelId="{B1BE6953-E985-45A3-94FE-A8CC7C8422F7}" type="pres">
      <dgm:prSet presAssocID="{85164AE2-66B7-4C0B-8FB8-F7D5F2E2250D}" presName="text" presStyleLbl="fgAcc0" presStyleIdx="0" presStyleCnt="1">
        <dgm:presLayoutVars>
          <dgm:chPref val="3"/>
        </dgm:presLayoutVars>
      </dgm:prSet>
      <dgm:spPr/>
    </dgm:pt>
    <dgm:pt modelId="{1576BAF6-E452-4018-B8A3-B1EB9BA56D20}" type="pres">
      <dgm:prSet presAssocID="{85164AE2-66B7-4C0B-8FB8-F7D5F2E2250D}" presName="hierChild2" presStyleCnt="0"/>
      <dgm:spPr/>
    </dgm:pt>
    <dgm:pt modelId="{CED41C39-A437-4B83-9A59-15DA412CD6DD}" type="pres">
      <dgm:prSet presAssocID="{FB1F7225-0D4C-4C1E-A09F-4B3FD93E6A1B}" presName="Name10" presStyleLbl="parChTrans1D2" presStyleIdx="0" presStyleCnt="4"/>
      <dgm:spPr/>
    </dgm:pt>
    <dgm:pt modelId="{C4A73A35-816E-4768-A726-B0492C197C8E}" type="pres">
      <dgm:prSet presAssocID="{A3FF805E-1CF6-4801-A54E-BF681271AC25}" presName="hierRoot2" presStyleCnt="0"/>
      <dgm:spPr/>
    </dgm:pt>
    <dgm:pt modelId="{BEF3394A-13C5-4ABC-885F-CBF0970FE135}" type="pres">
      <dgm:prSet presAssocID="{A3FF805E-1CF6-4801-A54E-BF681271AC25}" presName="composite2" presStyleCnt="0"/>
      <dgm:spPr/>
    </dgm:pt>
    <dgm:pt modelId="{5B8470CC-FAB5-42F2-8308-EE91407998CF}" type="pres">
      <dgm:prSet presAssocID="{A3FF805E-1CF6-4801-A54E-BF681271AC25}" presName="background2" presStyleLbl="node2" presStyleIdx="0" presStyleCnt="4"/>
      <dgm:spPr/>
    </dgm:pt>
    <dgm:pt modelId="{9D8C57F3-7E1C-404E-9123-30BC5B80FC90}" type="pres">
      <dgm:prSet presAssocID="{A3FF805E-1CF6-4801-A54E-BF681271AC25}" presName="text2" presStyleLbl="fgAcc2" presStyleIdx="0" presStyleCnt="4">
        <dgm:presLayoutVars>
          <dgm:chPref val="3"/>
        </dgm:presLayoutVars>
      </dgm:prSet>
      <dgm:spPr/>
    </dgm:pt>
    <dgm:pt modelId="{320F4C5E-C5F0-4565-B386-5E9C32164C92}" type="pres">
      <dgm:prSet presAssocID="{A3FF805E-1CF6-4801-A54E-BF681271AC25}" presName="hierChild3" presStyleCnt="0"/>
      <dgm:spPr/>
    </dgm:pt>
    <dgm:pt modelId="{BE611306-80ED-4ED0-ADD5-11CD52AF7D45}" type="pres">
      <dgm:prSet presAssocID="{481A2991-1CFC-4A8A-A914-582B4B6F7152}" presName="Name10" presStyleLbl="parChTrans1D2" presStyleIdx="1" presStyleCnt="4"/>
      <dgm:spPr/>
    </dgm:pt>
    <dgm:pt modelId="{EFFB960E-FF53-40F4-B7D6-10798917F6A1}" type="pres">
      <dgm:prSet presAssocID="{53715611-D83E-4A47-AA67-C6E96DBF6073}" presName="hierRoot2" presStyleCnt="0"/>
      <dgm:spPr/>
    </dgm:pt>
    <dgm:pt modelId="{6517A872-645E-4070-8764-315C0FED7945}" type="pres">
      <dgm:prSet presAssocID="{53715611-D83E-4A47-AA67-C6E96DBF6073}" presName="composite2" presStyleCnt="0"/>
      <dgm:spPr/>
    </dgm:pt>
    <dgm:pt modelId="{1EA8A06F-2814-412E-AB58-BBE47F33722D}" type="pres">
      <dgm:prSet presAssocID="{53715611-D83E-4A47-AA67-C6E96DBF6073}" presName="background2" presStyleLbl="node2" presStyleIdx="1" presStyleCnt="4"/>
      <dgm:spPr/>
    </dgm:pt>
    <dgm:pt modelId="{A0491380-2DA8-46F4-BE13-344EE47EEA43}" type="pres">
      <dgm:prSet presAssocID="{53715611-D83E-4A47-AA67-C6E96DBF6073}" presName="text2" presStyleLbl="fgAcc2" presStyleIdx="1" presStyleCnt="4">
        <dgm:presLayoutVars>
          <dgm:chPref val="3"/>
        </dgm:presLayoutVars>
      </dgm:prSet>
      <dgm:spPr/>
    </dgm:pt>
    <dgm:pt modelId="{5C0FBEFF-9296-4A3D-82CE-BE20EF93D7A2}" type="pres">
      <dgm:prSet presAssocID="{53715611-D83E-4A47-AA67-C6E96DBF6073}" presName="hierChild3" presStyleCnt="0"/>
      <dgm:spPr/>
    </dgm:pt>
    <dgm:pt modelId="{1D82A479-548C-4D33-8220-C8D5615AA819}" type="pres">
      <dgm:prSet presAssocID="{E66E1C3C-D443-4D25-984C-0FC4FD58FCF4}" presName="Name10" presStyleLbl="parChTrans1D2" presStyleIdx="2" presStyleCnt="4"/>
      <dgm:spPr/>
    </dgm:pt>
    <dgm:pt modelId="{77596E3F-5208-4ADC-B8C5-6756FB1EDCB8}" type="pres">
      <dgm:prSet presAssocID="{30FA15E7-5349-486A-9F9F-0616D0B9DF40}" presName="hierRoot2" presStyleCnt="0"/>
      <dgm:spPr/>
    </dgm:pt>
    <dgm:pt modelId="{45E0C58E-4778-49C8-9D78-6289E82AE9D6}" type="pres">
      <dgm:prSet presAssocID="{30FA15E7-5349-486A-9F9F-0616D0B9DF40}" presName="composite2" presStyleCnt="0"/>
      <dgm:spPr/>
    </dgm:pt>
    <dgm:pt modelId="{86275ADC-FDAA-4789-9C94-81158360635D}" type="pres">
      <dgm:prSet presAssocID="{30FA15E7-5349-486A-9F9F-0616D0B9DF40}" presName="background2" presStyleLbl="node2" presStyleIdx="2" presStyleCnt="4"/>
      <dgm:spPr/>
    </dgm:pt>
    <dgm:pt modelId="{3C86D87C-5198-4667-B2D9-F0C9C635885B}" type="pres">
      <dgm:prSet presAssocID="{30FA15E7-5349-486A-9F9F-0616D0B9DF40}" presName="text2" presStyleLbl="fgAcc2" presStyleIdx="2" presStyleCnt="4">
        <dgm:presLayoutVars>
          <dgm:chPref val="3"/>
        </dgm:presLayoutVars>
      </dgm:prSet>
      <dgm:spPr/>
    </dgm:pt>
    <dgm:pt modelId="{563CD4D7-6768-4789-BAB6-C1BBC5459AEA}" type="pres">
      <dgm:prSet presAssocID="{30FA15E7-5349-486A-9F9F-0616D0B9DF40}" presName="hierChild3" presStyleCnt="0"/>
      <dgm:spPr/>
    </dgm:pt>
    <dgm:pt modelId="{1BB92A7E-4A36-491E-881E-FD334BCCD293}" type="pres">
      <dgm:prSet presAssocID="{32EBE692-57B2-494E-8375-023332643713}" presName="Name10" presStyleLbl="parChTrans1D2" presStyleIdx="3" presStyleCnt="4"/>
      <dgm:spPr/>
    </dgm:pt>
    <dgm:pt modelId="{3BB9846E-475D-464E-84B0-F23E1C4A2A6E}" type="pres">
      <dgm:prSet presAssocID="{EA8F1F66-B6F7-4884-90EE-09BA98B315FF}" presName="hierRoot2" presStyleCnt="0"/>
      <dgm:spPr/>
    </dgm:pt>
    <dgm:pt modelId="{16D2BC61-DFA4-484E-9D51-A1CB083928C7}" type="pres">
      <dgm:prSet presAssocID="{EA8F1F66-B6F7-4884-90EE-09BA98B315FF}" presName="composite2" presStyleCnt="0"/>
      <dgm:spPr/>
    </dgm:pt>
    <dgm:pt modelId="{AE7CD135-671A-4B91-A860-C77925B9E94E}" type="pres">
      <dgm:prSet presAssocID="{EA8F1F66-B6F7-4884-90EE-09BA98B315FF}" presName="background2" presStyleLbl="node2" presStyleIdx="3" presStyleCnt="4"/>
      <dgm:spPr/>
    </dgm:pt>
    <dgm:pt modelId="{DAC2F941-516D-4667-A104-409DDA2D6132}" type="pres">
      <dgm:prSet presAssocID="{EA8F1F66-B6F7-4884-90EE-09BA98B315FF}" presName="text2" presStyleLbl="fgAcc2" presStyleIdx="3" presStyleCnt="4">
        <dgm:presLayoutVars>
          <dgm:chPref val="3"/>
        </dgm:presLayoutVars>
      </dgm:prSet>
      <dgm:spPr/>
    </dgm:pt>
    <dgm:pt modelId="{39A1C37E-077A-4C73-92CE-C3825A0ECF23}" type="pres">
      <dgm:prSet presAssocID="{EA8F1F66-B6F7-4884-90EE-09BA98B315FF}" presName="hierChild3" presStyleCnt="0"/>
      <dgm:spPr/>
    </dgm:pt>
  </dgm:ptLst>
  <dgm:cxnLst>
    <dgm:cxn modelId="{8B877A00-6E69-472D-AA2F-16BF74CD6578}" srcId="{85164AE2-66B7-4C0B-8FB8-F7D5F2E2250D}" destId="{53715611-D83E-4A47-AA67-C6E96DBF6073}" srcOrd="1" destOrd="0" parTransId="{481A2991-1CFC-4A8A-A914-582B4B6F7152}" sibTransId="{191C0546-309C-4CBF-9571-479C256AAE37}"/>
    <dgm:cxn modelId="{10D5B001-AE8B-4ECD-9BF9-153BA839C1F0}" type="presOf" srcId="{E66E1C3C-D443-4D25-984C-0FC4FD58FCF4}" destId="{1D82A479-548C-4D33-8220-C8D5615AA819}" srcOrd="0" destOrd="0" presId="urn:microsoft.com/office/officeart/2005/8/layout/hierarchy1"/>
    <dgm:cxn modelId="{12C19822-7115-4E5C-98E1-986E9A49C53C}" type="presOf" srcId="{EA8F1F66-B6F7-4884-90EE-09BA98B315FF}" destId="{DAC2F941-516D-4667-A104-409DDA2D6132}" srcOrd="0" destOrd="0" presId="urn:microsoft.com/office/officeart/2005/8/layout/hierarchy1"/>
    <dgm:cxn modelId="{4890C126-A341-4CEF-B193-9FB313A29A84}" type="presOf" srcId="{85164AE2-66B7-4C0B-8FB8-F7D5F2E2250D}" destId="{B1BE6953-E985-45A3-94FE-A8CC7C8422F7}" srcOrd="0" destOrd="0" presId="urn:microsoft.com/office/officeart/2005/8/layout/hierarchy1"/>
    <dgm:cxn modelId="{C42D7E2B-0C38-4BC6-A799-44B378BF3D29}" type="presOf" srcId="{32EBE692-57B2-494E-8375-023332643713}" destId="{1BB92A7E-4A36-491E-881E-FD334BCCD293}" srcOrd="0" destOrd="0" presId="urn:microsoft.com/office/officeart/2005/8/layout/hierarchy1"/>
    <dgm:cxn modelId="{CB22CE3C-ECBF-49D7-984E-FF211818EE92}" srcId="{85164AE2-66B7-4C0B-8FB8-F7D5F2E2250D}" destId="{A3FF805E-1CF6-4801-A54E-BF681271AC25}" srcOrd="0" destOrd="0" parTransId="{FB1F7225-0D4C-4C1E-A09F-4B3FD93E6A1B}" sibTransId="{B3FFC506-C52C-43C8-8FFE-3A3C8CC99A6C}"/>
    <dgm:cxn modelId="{70D9E044-93BE-41A4-9F42-0FECA19A8633}" srcId="{85164AE2-66B7-4C0B-8FB8-F7D5F2E2250D}" destId="{30FA15E7-5349-486A-9F9F-0616D0B9DF40}" srcOrd="2" destOrd="0" parTransId="{E66E1C3C-D443-4D25-984C-0FC4FD58FCF4}" sibTransId="{9E094B7A-5170-467D-A467-78A75EFCB55A}"/>
    <dgm:cxn modelId="{C9DB0C48-9F35-4319-A829-61F1CE6ACFAD}" type="presOf" srcId="{30FA15E7-5349-486A-9F9F-0616D0B9DF40}" destId="{3C86D87C-5198-4667-B2D9-F0C9C635885B}" srcOrd="0" destOrd="0" presId="urn:microsoft.com/office/officeart/2005/8/layout/hierarchy1"/>
    <dgm:cxn modelId="{01B3B896-FD1E-47ED-B461-01A0FB198A03}" type="presOf" srcId="{53715611-D83E-4A47-AA67-C6E96DBF6073}" destId="{A0491380-2DA8-46F4-BE13-344EE47EEA43}" srcOrd="0" destOrd="0" presId="urn:microsoft.com/office/officeart/2005/8/layout/hierarchy1"/>
    <dgm:cxn modelId="{DE9B6E97-2B94-441F-8159-8D9785CA8133}" srcId="{85164AE2-66B7-4C0B-8FB8-F7D5F2E2250D}" destId="{EA8F1F66-B6F7-4884-90EE-09BA98B315FF}" srcOrd="3" destOrd="0" parTransId="{32EBE692-57B2-494E-8375-023332643713}" sibTransId="{E3B4C830-090B-4647-A701-FA0B309F31CA}"/>
    <dgm:cxn modelId="{D0A461B1-29CE-4B9E-A282-29C25E5A0A08}" type="presOf" srcId="{FB1F7225-0D4C-4C1E-A09F-4B3FD93E6A1B}" destId="{CED41C39-A437-4B83-9A59-15DA412CD6DD}" srcOrd="0" destOrd="0" presId="urn:microsoft.com/office/officeart/2005/8/layout/hierarchy1"/>
    <dgm:cxn modelId="{1665CCC0-288D-4A3B-824E-F8F00DEAA343}" type="presOf" srcId="{A3FF805E-1CF6-4801-A54E-BF681271AC25}" destId="{9D8C57F3-7E1C-404E-9123-30BC5B80FC90}" srcOrd="0" destOrd="0" presId="urn:microsoft.com/office/officeart/2005/8/layout/hierarchy1"/>
    <dgm:cxn modelId="{435420CC-5946-4624-AAAB-879C6603283C}" type="presOf" srcId="{481A2991-1CFC-4A8A-A914-582B4B6F7152}" destId="{BE611306-80ED-4ED0-ADD5-11CD52AF7D45}" srcOrd="0" destOrd="0" presId="urn:microsoft.com/office/officeart/2005/8/layout/hierarchy1"/>
    <dgm:cxn modelId="{C967FEE8-5E89-4859-9DE3-25CA140FAABA}" srcId="{2A8B20B2-50F0-4480-AA81-C5547F892168}" destId="{85164AE2-66B7-4C0B-8FB8-F7D5F2E2250D}" srcOrd="0" destOrd="0" parTransId="{D0FE5E06-AB3E-4EF5-BE2B-85231D3FD2BC}" sibTransId="{04F20FA1-3B50-4B0B-A60B-8BD67BA35DA3}"/>
    <dgm:cxn modelId="{B114F7EF-232F-4DF6-844C-591091076F1A}" type="presOf" srcId="{2A8B20B2-50F0-4480-AA81-C5547F892168}" destId="{73B0BFC1-E21E-4CAC-8ED6-2C3E53E17B07}" srcOrd="0" destOrd="0" presId="urn:microsoft.com/office/officeart/2005/8/layout/hierarchy1"/>
    <dgm:cxn modelId="{BBA0A8C6-B332-4A3F-BD2F-626AFEC599D4}" type="presParOf" srcId="{73B0BFC1-E21E-4CAC-8ED6-2C3E53E17B07}" destId="{E2492172-3823-4477-BA6D-A371429D4BD9}" srcOrd="0" destOrd="0" presId="urn:microsoft.com/office/officeart/2005/8/layout/hierarchy1"/>
    <dgm:cxn modelId="{9D12F93B-DCD2-4DD8-AC43-957A59881CA1}" type="presParOf" srcId="{E2492172-3823-4477-BA6D-A371429D4BD9}" destId="{261B99A4-490F-4B2D-B56A-FED6F8B5B278}" srcOrd="0" destOrd="0" presId="urn:microsoft.com/office/officeart/2005/8/layout/hierarchy1"/>
    <dgm:cxn modelId="{BD4C07F4-E633-408A-867B-0237D1F1CE72}" type="presParOf" srcId="{261B99A4-490F-4B2D-B56A-FED6F8B5B278}" destId="{79A83DB4-C2D6-49B5-8649-335833BB4986}" srcOrd="0" destOrd="0" presId="urn:microsoft.com/office/officeart/2005/8/layout/hierarchy1"/>
    <dgm:cxn modelId="{39B98FA6-AFAC-4305-9DA0-52DE3CBC341C}" type="presParOf" srcId="{261B99A4-490F-4B2D-B56A-FED6F8B5B278}" destId="{B1BE6953-E985-45A3-94FE-A8CC7C8422F7}" srcOrd="1" destOrd="0" presId="urn:microsoft.com/office/officeart/2005/8/layout/hierarchy1"/>
    <dgm:cxn modelId="{91FBF7A6-4998-471E-934C-5E0781B87B11}" type="presParOf" srcId="{E2492172-3823-4477-BA6D-A371429D4BD9}" destId="{1576BAF6-E452-4018-B8A3-B1EB9BA56D20}" srcOrd="1" destOrd="0" presId="urn:microsoft.com/office/officeart/2005/8/layout/hierarchy1"/>
    <dgm:cxn modelId="{77F58FBA-3457-4EE6-84DA-D5DC00006B0B}" type="presParOf" srcId="{1576BAF6-E452-4018-B8A3-B1EB9BA56D20}" destId="{CED41C39-A437-4B83-9A59-15DA412CD6DD}" srcOrd="0" destOrd="0" presId="urn:microsoft.com/office/officeart/2005/8/layout/hierarchy1"/>
    <dgm:cxn modelId="{042E793B-71CA-49F0-BA74-24D2E7C42FDF}" type="presParOf" srcId="{1576BAF6-E452-4018-B8A3-B1EB9BA56D20}" destId="{C4A73A35-816E-4768-A726-B0492C197C8E}" srcOrd="1" destOrd="0" presId="urn:microsoft.com/office/officeart/2005/8/layout/hierarchy1"/>
    <dgm:cxn modelId="{F5AC83FD-81C7-48DB-8BD2-064D9A3EE7E0}" type="presParOf" srcId="{C4A73A35-816E-4768-A726-B0492C197C8E}" destId="{BEF3394A-13C5-4ABC-885F-CBF0970FE135}" srcOrd="0" destOrd="0" presId="urn:microsoft.com/office/officeart/2005/8/layout/hierarchy1"/>
    <dgm:cxn modelId="{44A56AF8-0B66-437B-88BA-5B9BD56BF1EC}" type="presParOf" srcId="{BEF3394A-13C5-4ABC-885F-CBF0970FE135}" destId="{5B8470CC-FAB5-42F2-8308-EE91407998CF}" srcOrd="0" destOrd="0" presId="urn:microsoft.com/office/officeart/2005/8/layout/hierarchy1"/>
    <dgm:cxn modelId="{10715F90-73F9-4009-A172-9D02A8518953}" type="presParOf" srcId="{BEF3394A-13C5-4ABC-885F-CBF0970FE135}" destId="{9D8C57F3-7E1C-404E-9123-30BC5B80FC90}" srcOrd="1" destOrd="0" presId="urn:microsoft.com/office/officeart/2005/8/layout/hierarchy1"/>
    <dgm:cxn modelId="{83436D2C-642A-46F0-A7CD-145F5DEA3FC8}" type="presParOf" srcId="{C4A73A35-816E-4768-A726-B0492C197C8E}" destId="{320F4C5E-C5F0-4565-B386-5E9C32164C92}" srcOrd="1" destOrd="0" presId="urn:microsoft.com/office/officeart/2005/8/layout/hierarchy1"/>
    <dgm:cxn modelId="{DF268F7A-E0FD-4FA0-B920-36E1E85AAA63}" type="presParOf" srcId="{1576BAF6-E452-4018-B8A3-B1EB9BA56D20}" destId="{BE611306-80ED-4ED0-ADD5-11CD52AF7D45}" srcOrd="2" destOrd="0" presId="urn:microsoft.com/office/officeart/2005/8/layout/hierarchy1"/>
    <dgm:cxn modelId="{A6F44F58-DB34-4ED1-AE9D-D72CF8653051}" type="presParOf" srcId="{1576BAF6-E452-4018-B8A3-B1EB9BA56D20}" destId="{EFFB960E-FF53-40F4-B7D6-10798917F6A1}" srcOrd="3" destOrd="0" presId="urn:microsoft.com/office/officeart/2005/8/layout/hierarchy1"/>
    <dgm:cxn modelId="{3D9F51DC-F568-4CFA-84F3-1DE4BB6BB7F1}" type="presParOf" srcId="{EFFB960E-FF53-40F4-B7D6-10798917F6A1}" destId="{6517A872-645E-4070-8764-315C0FED7945}" srcOrd="0" destOrd="0" presId="urn:microsoft.com/office/officeart/2005/8/layout/hierarchy1"/>
    <dgm:cxn modelId="{B4089F9D-BF88-4E92-A48E-BDBB85E4A191}" type="presParOf" srcId="{6517A872-645E-4070-8764-315C0FED7945}" destId="{1EA8A06F-2814-412E-AB58-BBE47F33722D}" srcOrd="0" destOrd="0" presId="urn:microsoft.com/office/officeart/2005/8/layout/hierarchy1"/>
    <dgm:cxn modelId="{BAE0FF30-1C07-4497-9E94-9C84B8CD54DD}" type="presParOf" srcId="{6517A872-645E-4070-8764-315C0FED7945}" destId="{A0491380-2DA8-46F4-BE13-344EE47EEA43}" srcOrd="1" destOrd="0" presId="urn:microsoft.com/office/officeart/2005/8/layout/hierarchy1"/>
    <dgm:cxn modelId="{E753C8E8-E05D-4F60-81E1-CB206898BA04}" type="presParOf" srcId="{EFFB960E-FF53-40F4-B7D6-10798917F6A1}" destId="{5C0FBEFF-9296-4A3D-82CE-BE20EF93D7A2}" srcOrd="1" destOrd="0" presId="urn:microsoft.com/office/officeart/2005/8/layout/hierarchy1"/>
    <dgm:cxn modelId="{99EF7F03-787A-4E36-8B80-A37936B3C0F4}" type="presParOf" srcId="{1576BAF6-E452-4018-B8A3-B1EB9BA56D20}" destId="{1D82A479-548C-4D33-8220-C8D5615AA819}" srcOrd="4" destOrd="0" presId="urn:microsoft.com/office/officeart/2005/8/layout/hierarchy1"/>
    <dgm:cxn modelId="{28470EA0-BB58-4BDD-AEF2-4F2EAF43ACD8}" type="presParOf" srcId="{1576BAF6-E452-4018-B8A3-B1EB9BA56D20}" destId="{77596E3F-5208-4ADC-B8C5-6756FB1EDCB8}" srcOrd="5" destOrd="0" presId="urn:microsoft.com/office/officeart/2005/8/layout/hierarchy1"/>
    <dgm:cxn modelId="{48A55B16-A13E-472B-829B-76E8C0DA3C0B}" type="presParOf" srcId="{77596E3F-5208-4ADC-B8C5-6756FB1EDCB8}" destId="{45E0C58E-4778-49C8-9D78-6289E82AE9D6}" srcOrd="0" destOrd="0" presId="urn:microsoft.com/office/officeart/2005/8/layout/hierarchy1"/>
    <dgm:cxn modelId="{070F47BB-114D-4B3F-A524-F1FAA52B22BB}" type="presParOf" srcId="{45E0C58E-4778-49C8-9D78-6289E82AE9D6}" destId="{86275ADC-FDAA-4789-9C94-81158360635D}" srcOrd="0" destOrd="0" presId="urn:microsoft.com/office/officeart/2005/8/layout/hierarchy1"/>
    <dgm:cxn modelId="{F2E5331F-8C52-45DE-BAB9-828D6EA10A73}" type="presParOf" srcId="{45E0C58E-4778-49C8-9D78-6289E82AE9D6}" destId="{3C86D87C-5198-4667-B2D9-F0C9C635885B}" srcOrd="1" destOrd="0" presId="urn:microsoft.com/office/officeart/2005/8/layout/hierarchy1"/>
    <dgm:cxn modelId="{FD88083F-686F-48C0-A47E-62858E2224F4}" type="presParOf" srcId="{77596E3F-5208-4ADC-B8C5-6756FB1EDCB8}" destId="{563CD4D7-6768-4789-BAB6-C1BBC5459AEA}" srcOrd="1" destOrd="0" presId="urn:microsoft.com/office/officeart/2005/8/layout/hierarchy1"/>
    <dgm:cxn modelId="{57CA9ADC-D6C8-471D-822D-224FEE876B28}" type="presParOf" srcId="{1576BAF6-E452-4018-B8A3-B1EB9BA56D20}" destId="{1BB92A7E-4A36-491E-881E-FD334BCCD293}" srcOrd="6" destOrd="0" presId="urn:microsoft.com/office/officeart/2005/8/layout/hierarchy1"/>
    <dgm:cxn modelId="{6D696B55-FE0F-464E-B9E5-2C5094B5F239}" type="presParOf" srcId="{1576BAF6-E452-4018-B8A3-B1EB9BA56D20}" destId="{3BB9846E-475D-464E-84B0-F23E1C4A2A6E}" srcOrd="7" destOrd="0" presId="urn:microsoft.com/office/officeart/2005/8/layout/hierarchy1"/>
    <dgm:cxn modelId="{C25CFE35-FB0A-4370-9989-A2CFB064181D}" type="presParOf" srcId="{3BB9846E-475D-464E-84B0-F23E1C4A2A6E}" destId="{16D2BC61-DFA4-484E-9D51-A1CB083928C7}" srcOrd="0" destOrd="0" presId="urn:microsoft.com/office/officeart/2005/8/layout/hierarchy1"/>
    <dgm:cxn modelId="{862C983A-26D1-420F-9D85-547343AA4755}" type="presParOf" srcId="{16D2BC61-DFA4-484E-9D51-A1CB083928C7}" destId="{AE7CD135-671A-4B91-A860-C77925B9E94E}" srcOrd="0" destOrd="0" presId="urn:microsoft.com/office/officeart/2005/8/layout/hierarchy1"/>
    <dgm:cxn modelId="{1F0C3100-3E55-4D81-B716-25C9719691B5}" type="presParOf" srcId="{16D2BC61-DFA4-484E-9D51-A1CB083928C7}" destId="{DAC2F941-516D-4667-A104-409DDA2D6132}" srcOrd="1" destOrd="0" presId="urn:microsoft.com/office/officeart/2005/8/layout/hierarchy1"/>
    <dgm:cxn modelId="{36476C2B-15B9-4461-ACC1-9FC600C24958}" type="presParOf" srcId="{3BB9846E-475D-464E-84B0-F23E1C4A2A6E}" destId="{39A1C37E-077A-4C73-92CE-C3825A0ECF2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2A8B20B2-50F0-4480-AA81-C5547F892168}"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ru-RU"/>
        </a:p>
      </dgm:t>
    </dgm:pt>
    <dgm:pt modelId="{85164AE2-66B7-4C0B-8FB8-F7D5F2E2250D}">
      <dgm:prSet phldrT="[Текст]"/>
      <dgm:spPr/>
      <dgm:t>
        <a:bodyPr/>
        <a:lstStyle/>
        <a:p>
          <a:r>
            <a:rPr lang="uz-Latn-UZ" dirty="0">
              <a:latin typeface="Times New Roman" panose="02020603050405020304" pitchFamily="18" charset="0"/>
              <a:cs typeface="Times New Roman" panose="02020603050405020304" pitchFamily="18" charset="0"/>
            </a:rPr>
            <a:t>IF kamchiliklari quyidagilardan iborat</a:t>
          </a:r>
          <a:endParaRPr lang="ru-RU" dirty="0">
            <a:latin typeface="Times New Roman" panose="02020603050405020304" pitchFamily="18" charset="0"/>
            <a:cs typeface="Times New Roman" panose="02020603050405020304" pitchFamily="18" charset="0"/>
          </a:endParaRPr>
        </a:p>
      </dgm:t>
    </dgm:pt>
    <dgm:pt modelId="{D0FE5E06-AB3E-4EF5-BE2B-85231D3FD2BC}" type="parTrans" cxnId="{C967FEE8-5E89-4859-9DE3-25CA140FAABA}">
      <dgm:prSet/>
      <dgm:spPr/>
      <dgm:t>
        <a:bodyPr/>
        <a:lstStyle/>
        <a:p>
          <a:endParaRPr lang="ru-RU">
            <a:latin typeface="Times New Roman" panose="02020603050405020304" pitchFamily="18" charset="0"/>
            <a:cs typeface="Times New Roman" panose="02020603050405020304" pitchFamily="18" charset="0"/>
          </a:endParaRPr>
        </a:p>
      </dgm:t>
    </dgm:pt>
    <dgm:pt modelId="{04F20FA1-3B50-4B0B-A60B-8BD67BA35DA3}" type="sibTrans" cxnId="{C967FEE8-5E89-4859-9DE3-25CA140FAABA}">
      <dgm:prSet/>
      <dgm:spPr/>
      <dgm:t>
        <a:bodyPr/>
        <a:lstStyle/>
        <a:p>
          <a:endParaRPr lang="ru-RU">
            <a:latin typeface="Times New Roman" panose="02020603050405020304" pitchFamily="18" charset="0"/>
            <a:cs typeface="Times New Roman" panose="02020603050405020304" pitchFamily="18" charset="0"/>
          </a:endParaRPr>
        </a:p>
      </dgm:t>
    </dgm:pt>
    <dgm:pt modelId="{A3FF805E-1CF6-4801-A54E-BF681271AC25}">
      <dgm:prSet phldrT="[Текст]"/>
      <dgm:spPr/>
      <dgm:t>
        <a:bodyPr/>
        <a:lstStyle/>
        <a:p>
          <a:r>
            <a:rPr lang="uz-Latn-UZ" dirty="0">
              <a:latin typeface="Times New Roman" panose="02020603050405020304" pitchFamily="18" charset="0"/>
              <a:cs typeface="Times New Roman" panose="02020603050405020304" pitchFamily="18" charset="0"/>
            </a:rPr>
            <a:t>iqtiboslar soni aslida tadqiqot sifatini aks ettirmaydi</a:t>
          </a:r>
          <a:endParaRPr lang="ru-RU" dirty="0">
            <a:latin typeface="Times New Roman" panose="02020603050405020304" pitchFamily="18" charset="0"/>
            <a:cs typeface="Times New Roman" panose="02020603050405020304" pitchFamily="18" charset="0"/>
          </a:endParaRPr>
        </a:p>
      </dgm:t>
    </dgm:pt>
    <dgm:pt modelId="{FB1F7225-0D4C-4C1E-A09F-4B3FD93E6A1B}" type="parTrans" cxnId="{CB22CE3C-ECBF-49D7-984E-FF211818EE92}">
      <dgm:prSet/>
      <dgm:spPr/>
      <dgm:t>
        <a:bodyPr/>
        <a:lstStyle/>
        <a:p>
          <a:endParaRPr lang="ru-RU">
            <a:latin typeface="Times New Roman" panose="02020603050405020304" pitchFamily="18" charset="0"/>
            <a:cs typeface="Times New Roman" panose="02020603050405020304" pitchFamily="18" charset="0"/>
          </a:endParaRPr>
        </a:p>
      </dgm:t>
    </dgm:pt>
    <dgm:pt modelId="{B3FFC506-C52C-43C8-8FFE-3A3C8CC99A6C}" type="sibTrans" cxnId="{CB22CE3C-ECBF-49D7-984E-FF211818EE92}">
      <dgm:prSet/>
      <dgm:spPr/>
      <dgm:t>
        <a:bodyPr/>
        <a:lstStyle/>
        <a:p>
          <a:endParaRPr lang="ru-RU">
            <a:latin typeface="Times New Roman" panose="02020603050405020304" pitchFamily="18" charset="0"/>
            <a:cs typeface="Times New Roman" panose="02020603050405020304" pitchFamily="18" charset="0"/>
          </a:endParaRPr>
        </a:p>
      </dgm:t>
    </dgm:pt>
    <dgm:pt modelId="{EA8F1F66-B6F7-4884-90EE-09BA98B315FF}">
      <dgm:prSet phldrT="[Текст]"/>
      <dgm:spPr/>
      <dgm:t>
        <a:bodyPr/>
        <a:lstStyle/>
        <a:p>
          <a:r>
            <a:rPr lang="uz-Latn-UZ" dirty="0">
              <a:latin typeface="Times New Roman" panose="02020603050405020304" pitchFamily="18" charset="0"/>
              <a:cs typeface="Times New Roman" panose="02020603050405020304" pitchFamily="18" charset="0"/>
            </a:rPr>
            <a:t>natijalarni nashr etishning turli o’zgarishlarga olib keladi</a:t>
          </a:r>
          <a:endParaRPr lang="ru-RU" dirty="0">
            <a:latin typeface="Times New Roman" panose="02020603050405020304" pitchFamily="18" charset="0"/>
            <a:cs typeface="Times New Roman" panose="02020603050405020304" pitchFamily="18" charset="0"/>
          </a:endParaRPr>
        </a:p>
      </dgm:t>
    </dgm:pt>
    <dgm:pt modelId="{32EBE692-57B2-494E-8375-023332643713}" type="parTrans" cxnId="{DE9B6E97-2B94-441F-8159-8D9785CA8133}">
      <dgm:prSet/>
      <dgm:spPr/>
      <dgm:t>
        <a:bodyPr/>
        <a:lstStyle/>
        <a:p>
          <a:endParaRPr lang="ru-RU">
            <a:latin typeface="Times New Roman" panose="02020603050405020304" pitchFamily="18" charset="0"/>
            <a:cs typeface="Times New Roman" panose="02020603050405020304" pitchFamily="18" charset="0"/>
          </a:endParaRPr>
        </a:p>
      </dgm:t>
    </dgm:pt>
    <dgm:pt modelId="{E3B4C830-090B-4647-A701-FA0B309F31CA}" type="sibTrans" cxnId="{DE9B6E97-2B94-441F-8159-8D9785CA8133}">
      <dgm:prSet/>
      <dgm:spPr/>
      <dgm:t>
        <a:bodyPr/>
        <a:lstStyle/>
        <a:p>
          <a:endParaRPr lang="ru-RU">
            <a:latin typeface="Times New Roman" panose="02020603050405020304" pitchFamily="18" charset="0"/>
            <a:cs typeface="Times New Roman" panose="02020603050405020304" pitchFamily="18" charset="0"/>
          </a:endParaRPr>
        </a:p>
      </dgm:t>
    </dgm:pt>
    <dgm:pt modelId="{53715611-D83E-4A47-AA67-C6E96DBF6073}">
      <dgm:prSet phldrT="[Текст]"/>
      <dgm:spPr/>
      <dgm:t>
        <a:bodyPr/>
        <a:lstStyle/>
        <a:p>
          <a:r>
            <a:rPr lang="uz-Latn-UZ" dirty="0">
              <a:latin typeface="Times New Roman" panose="02020603050405020304" pitchFamily="18" charset="0"/>
              <a:cs typeface="Times New Roman" panose="02020603050405020304" pitchFamily="18" charset="0"/>
            </a:rPr>
            <a:t>iqtiboslar hisobga olinadigan vaqt oralig'i juda qisqa</a:t>
          </a:r>
          <a:endParaRPr lang="ru-RU" dirty="0">
            <a:latin typeface="Times New Roman" panose="02020603050405020304" pitchFamily="18" charset="0"/>
            <a:cs typeface="Times New Roman" panose="02020603050405020304" pitchFamily="18" charset="0"/>
          </a:endParaRPr>
        </a:p>
      </dgm:t>
    </dgm:pt>
    <dgm:pt modelId="{481A2991-1CFC-4A8A-A914-582B4B6F7152}" type="parTrans" cxnId="{8B877A00-6E69-472D-AA2F-16BF74CD6578}">
      <dgm:prSet/>
      <dgm:spPr/>
      <dgm:t>
        <a:bodyPr/>
        <a:lstStyle/>
        <a:p>
          <a:endParaRPr lang="ru-RU">
            <a:latin typeface="Times New Roman" panose="02020603050405020304" pitchFamily="18" charset="0"/>
            <a:cs typeface="Times New Roman" panose="02020603050405020304" pitchFamily="18" charset="0"/>
          </a:endParaRPr>
        </a:p>
      </dgm:t>
    </dgm:pt>
    <dgm:pt modelId="{191C0546-309C-4CBF-9571-479C256AAE37}" type="sibTrans" cxnId="{8B877A00-6E69-472D-AA2F-16BF74CD6578}">
      <dgm:prSet/>
      <dgm:spPr/>
      <dgm:t>
        <a:bodyPr/>
        <a:lstStyle/>
        <a:p>
          <a:endParaRPr lang="ru-RU">
            <a:latin typeface="Times New Roman" panose="02020603050405020304" pitchFamily="18" charset="0"/>
            <a:cs typeface="Times New Roman" panose="02020603050405020304" pitchFamily="18" charset="0"/>
          </a:endParaRPr>
        </a:p>
      </dgm:t>
    </dgm:pt>
    <dgm:pt modelId="{46546B0B-557A-4CC7-A599-FAC682398DAB}" type="pres">
      <dgm:prSet presAssocID="{2A8B20B2-50F0-4480-AA81-C5547F892168}" presName="Name0" presStyleCnt="0">
        <dgm:presLayoutVars>
          <dgm:orgChart val="1"/>
          <dgm:chPref val="1"/>
          <dgm:dir/>
          <dgm:animOne val="branch"/>
          <dgm:animLvl val="lvl"/>
          <dgm:resizeHandles/>
        </dgm:presLayoutVars>
      </dgm:prSet>
      <dgm:spPr/>
    </dgm:pt>
    <dgm:pt modelId="{2FED97E1-DE12-40B3-BB16-3A92056BAAA3}" type="pres">
      <dgm:prSet presAssocID="{85164AE2-66B7-4C0B-8FB8-F7D5F2E2250D}" presName="hierRoot1" presStyleCnt="0">
        <dgm:presLayoutVars>
          <dgm:hierBranch val="init"/>
        </dgm:presLayoutVars>
      </dgm:prSet>
      <dgm:spPr/>
    </dgm:pt>
    <dgm:pt modelId="{604F10AB-FC0D-41F0-9F0B-47F7AC6729EA}" type="pres">
      <dgm:prSet presAssocID="{85164AE2-66B7-4C0B-8FB8-F7D5F2E2250D}" presName="rootComposite1" presStyleCnt="0"/>
      <dgm:spPr/>
    </dgm:pt>
    <dgm:pt modelId="{20138BFE-D962-4EAC-9C7A-93E9F8CCCE8A}" type="pres">
      <dgm:prSet presAssocID="{85164AE2-66B7-4C0B-8FB8-F7D5F2E2250D}" presName="rootText1" presStyleLbl="alignAcc1" presStyleIdx="0" presStyleCnt="0">
        <dgm:presLayoutVars>
          <dgm:chPref val="3"/>
        </dgm:presLayoutVars>
      </dgm:prSet>
      <dgm:spPr/>
    </dgm:pt>
    <dgm:pt modelId="{FA045513-F672-4310-8FEB-69448CB196FF}" type="pres">
      <dgm:prSet presAssocID="{85164AE2-66B7-4C0B-8FB8-F7D5F2E2250D}" presName="topArc1" presStyleLbl="parChTrans1D1" presStyleIdx="0" presStyleCnt="8"/>
      <dgm:spPr/>
    </dgm:pt>
    <dgm:pt modelId="{101418BD-12A6-4578-B21E-1EE25EDEB83B}" type="pres">
      <dgm:prSet presAssocID="{85164AE2-66B7-4C0B-8FB8-F7D5F2E2250D}" presName="bottomArc1" presStyleLbl="parChTrans1D1" presStyleIdx="1" presStyleCnt="8"/>
      <dgm:spPr/>
    </dgm:pt>
    <dgm:pt modelId="{0071564F-1E9B-40AA-9666-17EFE11EFD0D}" type="pres">
      <dgm:prSet presAssocID="{85164AE2-66B7-4C0B-8FB8-F7D5F2E2250D}" presName="topConnNode1" presStyleLbl="node1" presStyleIdx="0" presStyleCnt="0"/>
      <dgm:spPr/>
    </dgm:pt>
    <dgm:pt modelId="{FFEBDBE9-901D-4D35-94CC-7132E286FB64}" type="pres">
      <dgm:prSet presAssocID="{85164AE2-66B7-4C0B-8FB8-F7D5F2E2250D}" presName="hierChild2" presStyleCnt="0"/>
      <dgm:spPr/>
    </dgm:pt>
    <dgm:pt modelId="{C57DD4C0-8EEF-4D97-A1FB-DBE4BCC9EC22}" type="pres">
      <dgm:prSet presAssocID="{FB1F7225-0D4C-4C1E-A09F-4B3FD93E6A1B}" presName="Name28" presStyleLbl="parChTrans1D2" presStyleIdx="0" presStyleCnt="3"/>
      <dgm:spPr/>
    </dgm:pt>
    <dgm:pt modelId="{93BAE0B1-80BA-4ADD-B894-8DA81AC2935A}" type="pres">
      <dgm:prSet presAssocID="{A3FF805E-1CF6-4801-A54E-BF681271AC25}" presName="hierRoot2" presStyleCnt="0">
        <dgm:presLayoutVars>
          <dgm:hierBranch val="init"/>
        </dgm:presLayoutVars>
      </dgm:prSet>
      <dgm:spPr/>
    </dgm:pt>
    <dgm:pt modelId="{A78DA7B2-B959-4CDC-A254-987FD9C4EFB1}" type="pres">
      <dgm:prSet presAssocID="{A3FF805E-1CF6-4801-A54E-BF681271AC25}" presName="rootComposite2" presStyleCnt="0"/>
      <dgm:spPr/>
    </dgm:pt>
    <dgm:pt modelId="{DD3E6D70-AC0D-468E-81E8-6DBB0E60B4D4}" type="pres">
      <dgm:prSet presAssocID="{A3FF805E-1CF6-4801-A54E-BF681271AC25}" presName="rootText2" presStyleLbl="alignAcc1" presStyleIdx="0" presStyleCnt="0">
        <dgm:presLayoutVars>
          <dgm:chPref val="3"/>
        </dgm:presLayoutVars>
      </dgm:prSet>
      <dgm:spPr/>
    </dgm:pt>
    <dgm:pt modelId="{AD3C311C-F82E-49D3-99AB-5C2D7E38E575}" type="pres">
      <dgm:prSet presAssocID="{A3FF805E-1CF6-4801-A54E-BF681271AC25}" presName="topArc2" presStyleLbl="parChTrans1D1" presStyleIdx="2" presStyleCnt="8"/>
      <dgm:spPr/>
    </dgm:pt>
    <dgm:pt modelId="{83206DAE-4AB4-48BE-8F8A-9E193D154B30}" type="pres">
      <dgm:prSet presAssocID="{A3FF805E-1CF6-4801-A54E-BF681271AC25}" presName="bottomArc2" presStyleLbl="parChTrans1D1" presStyleIdx="3" presStyleCnt="8"/>
      <dgm:spPr/>
    </dgm:pt>
    <dgm:pt modelId="{C516BC0B-B36B-4E80-B18C-47679CE9C6B3}" type="pres">
      <dgm:prSet presAssocID="{A3FF805E-1CF6-4801-A54E-BF681271AC25}" presName="topConnNode2" presStyleLbl="node2" presStyleIdx="0" presStyleCnt="0"/>
      <dgm:spPr/>
    </dgm:pt>
    <dgm:pt modelId="{CC2945B2-D14A-4B1C-993A-D928AF063C69}" type="pres">
      <dgm:prSet presAssocID="{A3FF805E-1CF6-4801-A54E-BF681271AC25}" presName="hierChild4" presStyleCnt="0"/>
      <dgm:spPr/>
    </dgm:pt>
    <dgm:pt modelId="{38E06B99-A070-4289-9A2F-888CDD95E4F6}" type="pres">
      <dgm:prSet presAssocID="{A3FF805E-1CF6-4801-A54E-BF681271AC25}" presName="hierChild5" presStyleCnt="0"/>
      <dgm:spPr/>
    </dgm:pt>
    <dgm:pt modelId="{BF3647FF-3696-4FB0-B326-0A7FD73467E0}" type="pres">
      <dgm:prSet presAssocID="{481A2991-1CFC-4A8A-A914-582B4B6F7152}" presName="Name28" presStyleLbl="parChTrans1D2" presStyleIdx="1" presStyleCnt="3"/>
      <dgm:spPr/>
    </dgm:pt>
    <dgm:pt modelId="{0A94E59C-AD14-4A31-A739-E033DC5F9FCB}" type="pres">
      <dgm:prSet presAssocID="{53715611-D83E-4A47-AA67-C6E96DBF6073}" presName="hierRoot2" presStyleCnt="0">
        <dgm:presLayoutVars>
          <dgm:hierBranch val="init"/>
        </dgm:presLayoutVars>
      </dgm:prSet>
      <dgm:spPr/>
    </dgm:pt>
    <dgm:pt modelId="{A83CDA82-7077-4581-A20B-D29F1694D96F}" type="pres">
      <dgm:prSet presAssocID="{53715611-D83E-4A47-AA67-C6E96DBF6073}" presName="rootComposite2" presStyleCnt="0"/>
      <dgm:spPr/>
    </dgm:pt>
    <dgm:pt modelId="{704922A3-D972-40C1-9424-92166A1E2C5D}" type="pres">
      <dgm:prSet presAssocID="{53715611-D83E-4A47-AA67-C6E96DBF6073}" presName="rootText2" presStyleLbl="alignAcc1" presStyleIdx="0" presStyleCnt="0">
        <dgm:presLayoutVars>
          <dgm:chPref val="3"/>
        </dgm:presLayoutVars>
      </dgm:prSet>
      <dgm:spPr/>
    </dgm:pt>
    <dgm:pt modelId="{B09D3C2A-23A5-4DA7-858A-C191EC1F8AFE}" type="pres">
      <dgm:prSet presAssocID="{53715611-D83E-4A47-AA67-C6E96DBF6073}" presName="topArc2" presStyleLbl="parChTrans1D1" presStyleIdx="4" presStyleCnt="8"/>
      <dgm:spPr/>
    </dgm:pt>
    <dgm:pt modelId="{58377B94-2D35-4D04-BE37-7D0A6609C106}" type="pres">
      <dgm:prSet presAssocID="{53715611-D83E-4A47-AA67-C6E96DBF6073}" presName="bottomArc2" presStyleLbl="parChTrans1D1" presStyleIdx="5" presStyleCnt="8"/>
      <dgm:spPr/>
    </dgm:pt>
    <dgm:pt modelId="{C67073C8-8F62-401E-AE04-3B5E846C78AD}" type="pres">
      <dgm:prSet presAssocID="{53715611-D83E-4A47-AA67-C6E96DBF6073}" presName="topConnNode2" presStyleLbl="node2" presStyleIdx="0" presStyleCnt="0"/>
      <dgm:spPr/>
    </dgm:pt>
    <dgm:pt modelId="{7CFCA4E2-763B-4279-A8A0-2B470BDEE57B}" type="pres">
      <dgm:prSet presAssocID="{53715611-D83E-4A47-AA67-C6E96DBF6073}" presName="hierChild4" presStyleCnt="0"/>
      <dgm:spPr/>
    </dgm:pt>
    <dgm:pt modelId="{4945BEDE-A438-4E8B-9D4F-095CC8DC780A}" type="pres">
      <dgm:prSet presAssocID="{53715611-D83E-4A47-AA67-C6E96DBF6073}" presName="hierChild5" presStyleCnt="0"/>
      <dgm:spPr/>
    </dgm:pt>
    <dgm:pt modelId="{CEAD2695-C667-4CFC-8A47-7C64565419A2}" type="pres">
      <dgm:prSet presAssocID="{32EBE692-57B2-494E-8375-023332643713}" presName="Name28" presStyleLbl="parChTrans1D2" presStyleIdx="2" presStyleCnt="3"/>
      <dgm:spPr/>
    </dgm:pt>
    <dgm:pt modelId="{F73EED81-75EA-4E43-BFCB-6EA66E99F748}" type="pres">
      <dgm:prSet presAssocID="{EA8F1F66-B6F7-4884-90EE-09BA98B315FF}" presName="hierRoot2" presStyleCnt="0">
        <dgm:presLayoutVars>
          <dgm:hierBranch val="init"/>
        </dgm:presLayoutVars>
      </dgm:prSet>
      <dgm:spPr/>
    </dgm:pt>
    <dgm:pt modelId="{8CBFC2CA-9705-4DDD-BDD8-7471DA6C3BC4}" type="pres">
      <dgm:prSet presAssocID="{EA8F1F66-B6F7-4884-90EE-09BA98B315FF}" presName="rootComposite2" presStyleCnt="0"/>
      <dgm:spPr/>
    </dgm:pt>
    <dgm:pt modelId="{5C600A77-3092-49E9-8772-47B003A466F1}" type="pres">
      <dgm:prSet presAssocID="{EA8F1F66-B6F7-4884-90EE-09BA98B315FF}" presName="rootText2" presStyleLbl="alignAcc1" presStyleIdx="0" presStyleCnt="0">
        <dgm:presLayoutVars>
          <dgm:chPref val="3"/>
        </dgm:presLayoutVars>
      </dgm:prSet>
      <dgm:spPr/>
    </dgm:pt>
    <dgm:pt modelId="{597A3556-0D5B-4C25-A467-9330B7656589}" type="pres">
      <dgm:prSet presAssocID="{EA8F1F66-B6F7-4884-90EE-09BA98B315FF}" presName="topArc2" presStyleLbl="parChTrans1D1" presStyleIdx="6" presStyleCnt="8"/>
      <dgm:spPr/>
    </dgm:pt>
    <dgm:pt modelId="{F70B9DBA-8EEE-497F-99FA-30F85C68126E}" type="pres">
      <dgm:prSet presAssocID="{EA8F1F66-B6F7-4884-90EE-09BA98B315FF}" presName="bottomArc2" presStyleLbl="parChTrans1D1" presStyleIdx="7" presStyleCnt="8"/>
      <dgm:spPr/>
    </dgm:pt>
    <dgm:pt modelId="{65111B9B-C9A8-4F79-8864-A8591E4C1932}" type="pres">
      <dgm:prSet presAssocID="{EA8F1F66-B6F7-4884-90EE-09BA98B315FF}" presName="topConnNode2" presStyleLbl="node2" presStyleIdx="0" presStyleCnt="0"/>
      <dgm:spPr/>
    </dgm:pt>
    <dgm:pt modelId="{8EE9AC02-9F8E-471D-A10D-DCA5A3727991}" type="pres">
      <dgm:prSet presAssocID="{EA8F1F66-B6F7-4884-90EE-09BA98B315FF}" presName="hierChild4" presStyleCnt="0"/>
      <dgm:spPr/>
    </dgm:pt>
    <dgm:pt modelId="{B337386E-971B-4367-83B7-0019DEE547F0}" type="pres">
      <dgm:prSet presAssocID="{EA8F1F66-B6F7-4884-90EE-09BA98B315FF}" presName="hierChild5" presStyleCnt="0"/>
      <dgm:spPr/>
    </dgm:pt>
    <dgm:pt modelId="{3AA2BEB9-8667-4F7D-AC09-CC49DA0AA8D9}" type="pres">
      <dgm:prSet presAssocID="{85164AE2-66B7-4C0B-8FB8-F7D5F2E2250D}" presName="hierChild3" presStyleCnt="0"/>
      <dgm:spPr/>
    </dgm:pt>
  </dgm:ptLst>
  <dgm:cxnLst>
    <dgm:cxn modelId="{8B877A00-6E69-472D-AA2F-16BF74CD6578}" srcId="{85164AE2-66B7-4C0B-8FB8-F7D5F2E2250D}" destId="{53715611-D83E-4A47-AA67-C6E96DBF6073}" srcOrd="1" destOrd="0" parTransId="{481A2991-1CFC-4A8A-A914-582B4B6F7152}" sibTransId="{191C0546-309C-4CBF-9571-479C256AAE37}"/>
    <dgm:cxn modelId="{A2CB3E06-2582-4F4C-BE75-734092BC4A72}" type="presOf" srcId="{A3FF805E-1CF6-4801-A54E-BF681271AC25}" destId="{DD3E6D70-AC0D-468E-81E8-6DBB0E60B4D4}" srcOrd="0" destOrd="0" presId="urn:microsoft.com/office/officeart/2008/layout/HalfCircleOrganizationChart"/>
    <dgm:cxn modelId="{5237FA23-7BD2-4F1C-A2C3-BAA9A4584FBD}" type="presOf" srcId="{32EBE692-57B2-494E-8375-023332643713}" destId="{CEAD2695-C667-4CFC-8A47-7C64565419A2}" srcOrd="0" destOrd="0" presId="urn:microsoft.com/office/officeart/2008/layout/HalfCircleOrganizationChart"/>
    <dgm:cxn modelId="{CB22CE3C-ECBF-49D7-984E-FF211818EE92}" srcId="{85164AE2-66B7-4C0B-8FB8-F7D5F2E2250D}" destId="{A3FF805E-1CF6-4801-A54E-BF681271AC25}" srcOrd="0" destOrd="0" parTransId="{FB1F7225-0D4C-4C1E-A09F-4B3FD93E6A1B}" sibTransId="{B3FFC506-C52C-43C8-8FFE-3A3C8CC99A6C}"/>
    <dgm:cxn modelId="{B7EC274F-C341-46E6-BB45-21B2139014AB}" type="presOf" srcId="{85164AE2-66B7-4C0B-8FB8-F7D5F2E2250D}" destId="{20138BFE-D962-4EAC-9C7A-93E9F8CCCE8A}" srcOrd="0" destOrd="0" presId="urn:microsoft.com/office/officeart/2008/layout/HalfCircleOrganizationChart"/>
    <dgm:cxn modelId="{1E876171-6852-43FC-886A-F9C0D3E07AF1}" type="presOf" srcId="{85164AE2-66B7-4C0B-8FB8-F7D5F2E2250D}" destId="{0071564F-1E9B-40AA-9666-17EFE11EFD0D}" srcOrd="1" destOrd="0" presId="urn:microsoft.com/office/officeart/2008/layout/HalfCircleOrganizationChart"/>
    <dgm:cxn modelId="{B13B6558-BAB1-41BC-82ED-57E4D6686340}" type="presOf" srcId="{2A8B20B2-50F0-4480-AA81-C5547F892168}" destId="{46546B0B-557A-4CC7-A599-FAC682398DAB}" srcOrd="0" destOrd="0" presId="urn:microsoft.com/office/officeart/2008/layout/HalfCircleOrganizationChart"/>
    <dgm:cxn modelId="{434E5485-863D-48EB-A0FC-3E4A57EB6CE6}" type="presOf" srcId="{53715611-D83E-4A47-AA67-C6E96DBF6073}" destId="{704922A3-D972-40C1-9424-92166A1E2C5D}" srcOrd="0" destOrd="0" presId="urn:microsoft.com/office/officeart/2008/layout/HalfCircleOrganizationChart"/>
    <dgm:cxn modelId="{9F6B4E89-0FA7-4E17-A5A9-452933407EFC}" type="presOf" srcId="{EA8F1F66-B6F7-4884-90EE-09BA98B315FF}" destId="{5C600A77-3092-49E9-8772-47B003A466F1}" srcOrd="0" destOrd="0" presId="urn:microsoft.com/office/officeart/2008/layout/HalfCircleOrganizationChart"/>
    <dgm:cxn modelId="{DE9B6E97-2B94-441F-8159-8D9785CA8133}" srcId="{85164AE2-66B7-4C0B-8FB8-F7D5F2E2250D}" destId="{EA8F1F66-B6F7-4884-90EE-09BA98B315FF}" srcOrd="2" destOrd="0" parTransId="{32EBE692-57B2-494E-8375-023332643713}" sibTransId="{E3B4C830-090B-4647-A701-FA0B309F31CA}"/>
    <dgm:cxn modelId="{05BB83A4-0142-4C46-9D12-8978224342C8}" type="presOf" srcId="{481A2991-1CFC-4A8A-A914-582B4B6F7152}" destId="{BF3647FF-3696-4FB0-B326-0A7FD73467E0}" srcOrd="0" destOrd="0" presId="urn:microsoft.com/office/officeart/2008/layout/HalfCircleOrganizationChart"/>
    <dgm:cxn modelId="{BDC844C0-0BDD-451F-8E20-70A08C65A9D6}" type="presOf" srcId="{53715611-D83E-4A47-AA67-C6E96DBF6073}" destId="{C67073C8-8F62-401E-AE04-3B5E846C78AD}" srcOrd="1" destOrd="0" presId="urn:microsoft.com/office/officeart/2008/layout/HalfCircleOrganizationChart"/>
    <dgm:cxn modelId="{B0713ECF-9F08-44B9-AE17-946B0E795F63}" type="presOf" srcId="{FB1F7225-0D4C-4C1E-A09F-4B3FD93E6A1B}" destId="{C57DD4C0-8EEF-4D97-A1FB-DBE4BCC9EC22}" srcOrd="0" destOrd="0" presId="urn:microsoft.com/office/officeart/2008/layout/HalfCircleOrganizationChart"/>
    <dgm:cxn modelId="{C287E5D4-7A1A-4D49-B8EC-FB433F40DD03}" type="presOf" srcId="{EA8F1F66-B6F7-4884-90EE-09BA98B315FF}" destId="{65111B9B-C9A8-4F79-8864-A8591E4C1932}" srcOrd="1" destOrd="0" presId="urn:microsoft.com/office/officeart/2008/layout/HalfCircleOrganizationChart"/>
    <dgm:cxn modelId="{C967FEE8-5E89-4859-9DE3-25CA140FAABA}" srcId="{2A8B20B2-50F0-4480-AA81-C5547F892168}" destId="{85164AE2-66B7-4C0B-8FB8-F7D5F2E2250D}" srcOrd="0" destOrd="0" parTransId="{D0FE5E06-AB3E-4EF5-BE2B-85231D3FD2BC}" sibTransId="{04F20FA1-3B50-4B0B-A60B-8BD67BA35DA3}"/>
    <dgm:cxn modelId="{5A5572F4-382B-4C9C-82B8-136C6434FFD7}" type="presOf" srcId="{A3FF805E-1CF6-4801-A54E-BF681271AC25}" destId="{C516BC0B-B36B-4E80-B18C-47679CE9C6B3}" srcOrd="1" destOrd="0" presId="urn:microsoft.com/office/officeart/2008/layout/HalfCircleOrganizationChart"/>
    <dgm:cxn modelId="{9E6E2607-6BB2-4CE2-BEA9-05A7FFA3DF11}" type="presParOf" srcId="{46546B0B-557A-4CC7-A599-FAC682398DAB}" destId="{2FED97E1-DE12-40B3-BB16-3A92056BAAA3}" srcOrd="0" destOrd="0" presId="urn:microsoft.com/office/officeart/2008/layout/HalfCircleOrganizationChart"/>
    <dgm:cxn modelId="{D96620EB-35A3-4C16-80B7-75079F608647}" type="presParOf" srcId="{2FED97E1-DE12-40B3-BB16-3A92056BAAA3}" destId="{604F10AB-FC0D-41F0-9F0B-47F7AC6729EA}" srcOrd="0" destOrd="0" presId="urn:microsoft.com/office/officeart/2008/layout/HalfCircleOrganizationChart"/>
    <dgm:cxn modelId="{5B8268DD-30E8-4C3F-885B-8D0D946C1408}" type="presParOf" srcId="{604F10AB-FC0D-41F0-9F0B-47F7AC6729EA}" destId="{20138BFE-D962-4EAC-9C7A-93E9F8CCCE8A}" srcOrd="0" destOrd="0" presId="urn:microsoft.com/office/officeart/2008/layout/HalfCircleOrganizationChart"/>
    <dgm:cxn modelId="{7054F591-DAB8-4AE9-972A-DAEFB9952CC5}" type="presParOf" srcId="{604F10AB-FC0D-41F0-9F0B-47F7AC6729EA}" destId="{FA045513-F672-4310-8FEB-69448CB196FF}" srcOrd="1" destOrd="0" presId="urn:microsoft.com/office/officeart/2008/layout/HalfCircleOrganizationChart"/>
    <dgm:cxn modelId="{C35EE81F-5D28-4466-A5E0-C8243A16EBFC}" type="presParOf" srcId="{604F10AB-FC0D-41F0-9F0B-47F7AC6729EA}" destId="{101418BD-12A6-4578-B21E-1EE25EDEB83B}" srcOrd="2" destOrd="0" presId="urn:microsoft.com/office/officeart/2008/layout/HalfCircleOrganizationChart"/>
    <dgm:cxn modelId="{481459A6-BAFF-418B-9F9E-B416F70A074F}" type="presParOf" srcId="{604F10AB-FC0D-41F0-9F0B-47F7AC6729EA}" destId="{0071564F-1E9B-40AA-9666-17EFE11EFD0D}" srcOrd="3" destOrd="0" presId="urn:microsoft.com/office/officeart/2008/layout/HalfCircleOrganizationChart"/>
    <dgm:cxn modelId="{80DCB97C-F637-4E92-B769-811B2C782558}" type="presParOf" srcId="{2FED97E1-DE12-40B3-BB16-3A92056BAAA3}" destId="{FFEBDBE9-901D-4D35-94CC-7132E286FB64}" srcOrd="1" destOrd="0" presId="urn:microsoft.com/office/officeart/2008/layout/HalfCircleOrganizationChart"/>
    <dgm:cxn modelId="{5208BBD3-2A7B-46E6-8FC5-ABAF2F24A42F}" type="presParOf" srcId="{FFEBDBE9-901D-4D35-94CC-7132E286FB64}" destId="{C57DD4C0-8EEF-4D97-A1FB-DBE4BCC9EC22}" srcOrd="0" destOrd="0" presId="urn:microsoft.com/office/officeart/2008/layout/HalfCircleOrganizationChart"/>
    <dgm:cxn modelId="{B1BDCBC5-00FC-4E15-A71F-35116B53F8B5}" type="presParOf" srcId="{FFEBDBE9-901D-4D35-94CC-7132E286FB64}" destId="{93BAE0B1-80BA-4ADD-B894-8DA81AC2935A}" srcOrd="1" destOrd="0" presId="urn:microsoft.com/office/officeart/2008/layout/HalfCircleOrganizationChart"/>
    <dgm:cxn modelId="{96A0B69A-80D5-49CF-AA1D-78587D1240DB}" type="presParOf" srcId="{93BAE0B1-80BA-4ADD-B894-8DA81AC2935A}" destId="{A78DA7B2-B959-4CDC-A254-987FD9C4EFB1}" srcOrd="0" destOrd="0" presId="urn:microsoft.com/office/officeart/2008/layout/HalfCircleOrganizationChart"/>
    <dgm:cxn modelId="{06663C7E-E80C-4B54-839C-3610E900CFBB}" type="presParOf" srcId="{A78DA7B2-B959-4CDC-A254-987FD9C4EFB1}" destId="{DD3E6D70-AC0D-468E-81E8-6DBB0E60B4D4}" srcOrd="0" destOrd="0" presId="urn:microsoft.com/office/officeart/2008/layout/HalfCircleOrganizationChart"/>
    <dgm:cxn modelId="{72FECE29-D42C-4F83-BE6C-102CE6D1C6F9}" type="presParOf" srcId="{A78DA7B2-B959-4CDC-A254-987FD9C4EFB1}" destId="{AD3C311C-F82E-49D3-99AB-5C2D7E38E575}" srcOrd="1" destOrd="0" presId="urn:microsoft.com/office/officeart/2008/layout/HalfCircleOrganizationChart"/>
    <dgm:cxn modelId="{77F558EA-DC25-4B06-B25B-54250E65FFC9}" type="presParOf" srcId="{A78DA7B2-B959-4CDC-A254-987FD9C4EFB1}" destId="{83206DAE-4AB4-48BE-8F8A-9E193D154B30}" srcOrd="2" destOrd="0" presId="urn:microsoft.com/office/officeart/2008/layout/HalfCircleOrganizationChart"/>
    <dgm:cxn modelId="{C5C79990-C672-431C-9944-22ED48361552}" type="presParOf" srcId="{A78DA7B2-B959-4CDC-A254-987FD9C4EFB1}" destId="{C516BC0B-B36B-4E80-B18C-47679CE9C6B3}" srcOrd="3" destOrd="0" presId="urn:microsoft.com/office/officeart/2008/layout/HalfCircleOrganizationChart"/>
    <dgm:cxn modelId="{EB72A04D-0BC0-4B36-BE0A-B19AADC761E0}" type="presParOf" srcId="{93BAE0B1-80BA-4ADD-B894-8DA81AC2935A}" destId="{CC2945B2-D14A-4B1C-993A-D928AF063C69}" srcOrd="1" destOrd="0" presId="urn:microsoft.com/office/officeart/2008/layout/HalfCircleOrganizationChart"/>
    <dgm:cxn modelId="{EA5B1CBF-029B-4D66-B7B1-5EEF3A56A35F}" type="presParOf" srcId="{93BAE0B1-80BA-4ADD-B894-8DA81AC2935A}" destId="{38E06B99-A070-4289-9A2F-888CDD95E4F6}" srcOrd="2" destOrd="0" presId="urn:microsoft.com/office/officeart/2008/layout/HalfCircleOrganizationChart"/>
    <dgm:cxn modelId="{BDE45CA2-C272-410D-8490-558CCD861ED4}" type="presParOf" srcId="{FFEBDBE9-901D-4D35-94CC-7132E286FB64}" destId="{BF3647FF-3696-4FB0-B326-0A7FD73467E0}" srcOrd="2" destOrd="0" presId="urn:microsoft.com/office/officeart/2008/layout/HalfCircleOrganizationChart"/>
    <dgm:cxn modelId="{8615D839-B594-4201-B7EC-7B53B740E58D}" type="presParOf" srcId="{FFEBDBE9-901D-4D35-94CC-7132E286FB64}" destId="{0A94E59C-AD14-4A31-A739-E033DC5F9FCB}" srcOrd="3" destOrd="0" presId="urn:microsoft.com/office/officeart/2008/layout/HalfCircleOrganizationChart"/>
    <dgm:cxn modelId="{F60236A3-3868-45C8-8375-B2AEA836BECA}" type="presParOf" srcId="{0A94E59C-AD14-4A31-A739-E033DC5F9FCB}" destId="{A83CDA82-7077-4581-A20B-D29F1694D96F}" srcOrd="0" destOrd="0" presId="urn:microsoft.com/office/officeart/2008/layout/HalfCircleOrganizationChart"/>
    <dgm:cxn modelId="{67B7FED2-F96B-4DD2-9E0A-6F8902D4BF71}" type="presParOf" srcId="{A83CDA82-7077-4581-A20B-D29F1694D96F}" destId="{704922A3-D972-40C1-9424-92166A1E2C5D}" srcOrd="0" destOrd="0" presId="urn:microsoft.com/office/officeart/2008/layout/HalfCircleOrganizationChart"/>
    <dgm:cxn modelId="{F984A146-3C2C-4FBE-8BE9-467F40C53CB5}" type="presParOf" srcId="{A83CDA82-7077-4581-A20B-D29F1694D96F}" destId="{B09D3C2A-23A5-4DA7-858A-C191EC1F8AFE}" srcOrd="1" destOrd="0" presId="urn:microsoft.com/office/officeart/2008/layout/HalfCircleOrganizationChart"/>
    <dgm:cxn modelId="{A3DE0E6D-DF45-4410-8249-26F569F93734}" type="presParOf" srcId="{A83CDA82-7077-4581-A20B-D29F1694D96F}" destId="{58377B94-2D35-4D04-BE37-7D0A6609C106}" srcOrd="2" destOrd="0" presId="urn:microsoft.com/office/officeart/2008/layout/HalfCircleOrganizationChart"/>
    <dgm:cxn modelId="{DC840DA0-36A2-4A41-BED7-5542FE0B1279}" type="presParOf" srcId="{A83CDA82-7077-4581-A20B-D29F1694D96F}" destId="{C67073C8-8F62-401E-AE04-3B5E846C78AD}" srcOrd="3" destOrd="0" presId="urn:microsoft.com/office/officeart/2008/layout/HalfCircleOrganizationChart"/>
    <dgm:cxn modelId="{09F32852-2425-453C-8563-8F24A183E7B9}" type="presParOf" srcId="{0A94E59C-AD14-4A31-A739-E033DC5F9FCB}" destId="{7CFCA4E2-763B-4279-A8A0-2B470BDEE57B}" srcOrd="1" destOrd="0" presId="urn:microsoft.com/office/officeart/2008/layout/HalfCircleOrganizationChart"/>
    <dgm:cxn modelId="{6EDD8FD3-2474-4D12-8AC9-FC2D59FE1618}" type="presParOf" srcId="{0A94E59C-AD14-4A31-A739-E033DC5F9FCB}" destId="{4945BEDE-A438-4E8B-9D4F-095CC8DC780A}" srcOrd="2" destOrd="0" presId="urn:microsoft.com/office/officeart/2008/layout/HalfCircleOrganizationChart"/>
    <dgm:cxn modelId="{7A4079A5-4C12-4DF6-BCEE-AD33F8DBD4B2}" type="presParOf" srcId="{FFEBDBE9-901D-4D35-94CC-7132E286FB64}" destId="{CEAD2695-C667-4CFC-8A47-7C64565419A2}" srcOrd="4" destOrd="0" presId="urn:microsoft.com/office/officeart/2008/layout/HalfCircleOrganizationChart"/>
    <dgm:cxn modelId="{051AFB59-38AB-4D7E-8CB6-944CE50FF7DD}" type="presParOf" srcId="{FFEBDBE9-901D-4D35-94CC-7132E286FB64}" destId="{F73EED81-75EA-4E43-BFCB-6EA66E99F748}" srcOrd="5" destOrd="0" presId="urn:microsoft.com/office/officeart/2008/layout/HalfCircleOrganizationChart"/>
    <dgm:cxn modelId="{52A24345-145A-4DB2-BB18-DCA3BB2C8F0D}" type="presParOf" srcId="{F73EED81-75EA-4E43-BFCB-6EA66E99F748}" destId="{8CBFC2CA-9705-4DDD-BDD8-7471DA6C3BC4}" srcOrd="0" destOrd="0" presId="urn:microsoft.com/office/officeart/2008/layout/HalfCircleOrganizationChart"/>
    <dgm:cxn modelId="{EE6AA3F7-F3ED-4897-B56D-5693AB3294AD}" type="presParOf" srcId="{8CBFC2CA-9705-4DDD-BDD8-7471DA6C3BC4}" destId="{5C600A77-3092-49E9-8772-47B003A466F1}" srcOrd="0" destOrd="0" presId="urn:microsoft.com/office/officeart/2008/layout/HalfCircleOrganizationChart"/>
    <dgm:cxn modelId="{67B6A513-09C3-4AF2-9DF6-528821FB40DC}" type="presParOf" srcId="{8CBFC2CA-9705-4DDD-BDD8-7471DA6C3BC4}" destId="{597A3556-0D5B-4C25-A467-9330B7656589}" srcOrd="1" destOrd="0" presId="urn:microsoft.com/office/officeart/2008/layout/HalfCircleOrganizationChart"/>
    <dgm:cxn modelId="{C410A149-BD17-48FE-BE01-2A1AD20E822C}" type="presParOf" srcId="{8CBFC2CA-9705-4DDD-BDD8-7471DA6C3BC4}" destId="{F70B9DBA-8EEE-497F-99FA-30F85C68126E}" srcOrd="2" destOrd="0" presId="urn:microsoft.com/office/officeart/2008/layout/HalfCircleOrganizationChart"/>
    <dgm:cxn modelId="{8335800F-EC47-4994-9C88-E655A6973886}" type="presParOf" srcId="{8CBFC2CA-9705-4DDD-BDD8-7471DA6C3BC4}" destId="{65111B9B-C9A8-4F79-8864-A8591E4C1932}" srcOrd="3" destOrd="0" presId="urn:microsoft.com/office/officeart/2008/layout/HalfCircleOrganizationChart"/>
    <dgm:cxn modelId="{5467B0E2-7DE4-4DB5-98D5-C13F1049ED29}" type="presParOf" srcId="{F73EED81-75EA-4E43-BFCB-6EA66E99F748}" destId="{8EE9AC02-9F8E-471D-A10D-DCA5A3727991}" srcOrd="1" destOrd="0" presId="urn:microsoft.com/office/officeart/2008/layout/HalfCircleOrganizationChart"/>
    <dgm:cxn modelId="{A3CE1C5E-638B-4A16-B92E-06141664D6F2}" type="presParOf" srcId="{F73EED81-75EA-4E43-BFCB-6EA66E99F748}" destId="{B337386E-971B-4367-83B7-0019DEE547F0}" srcOrd="2" destOrd="0" presId="urn:microsoft.com/office/officeart/2008/layout/HalfCircleOrganizationChart"/>
    <dgm:cxn modelId="{0C5294C4-C22A-4FC8-B495-D56AF1B0DE9F}" type="presParOf" srcId="{2FED97E1-DE12-40B3-BB16-3A92056BAAA3}" destId="{3AA2BEB9-8667-4F7D-AC09-CC49DA0AA8D9}"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C0DD11BC-B1D5-4E89-AD14-81256B2CE2C9}" type="doc">
      <dgm:prSet loTypeId="urn:microsoft.com/office/officeart/2008/layout/AlternatingPictureBlocks" loCatId="list" qsTypeId="urn:microsoft.com/office/officeart/2005/8/quickstyle/simple3" qsCatId="simple" csTypeId="urn:microsoft.com/office/officeart/2005/8/colors/colorful1" csCatId="colorful" phldr="1"/>
      <dgm:spPr/>
    </dgm:pt>
    <dgm:pt modelId="{9B955ADA-B622-4E74-8E96-A61C2BB9EF85}">
      <dgm:prSet phldrT="[Текст]"/>
      <dgm:spPr/>
      <dgm:t>
        <a:bodyPr/>
        <a:lstStyle/>
        <a:p>
          <a:pPr algn="just"/>
          <a:r>
            <a:rPr lang="en-US" b="1" dirty="0" err="1">
              <a:latin typeface="Times New Roman" panose="02020603050405020304" pitchFamily="18" charset="0"/>
              <a:cs typeface="Times New Roman" panose="02020603050405020304" pitchFamily="18" charset="0"/>
            </a:rPr>
            <a:t>Reyting</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ahamiyatini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tavsiflovchi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raqamli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tartibli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ko'rsatkichdir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ommaviy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axborot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iqtisodiy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adabiyotlarda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doimiy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ravishda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paydo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bo'ladigan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reyting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mavhum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tushunarsiz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qolmoqda</a:t>
          </a:r>
          <a:endParaRPr lang="ru-RU" dirty="0">
            <a:latin typeface="Times New Roman" panose="02020603050405020304" pitchFamily="18" charset="0"/>
            <a:cs typeface="Times New Roman" panose="02020603050405020304" pitchFamily="18" charset="0"/>
          </a:endParaRPr>
        </a:p>
      </dgm:t>
    </dgm:pt>
    <dgm:pt modelId="{55FDF85E-59B5-40FA-8079-3C24A63502F3}" type="parTrans" cxnId="{95A8CEF8-013E-40F3-BCA7-07A522A818F9}">
      <dgm:prSet/>
      <dgm:spPr/>
      <dgm:t>
        <a:bodyPr/>
        <a:lstStyle/>
        <a:p>
          <a:pPr algn="just"/>
          <a:endParaRPr lang="ru-RU">
            <a:latin typeface="Times New Roman" panose="02020603050405020304" pitchFamily="18" charset="0"/>
            <a:cs typeface="Times New Roman" panose="02020603050405020304" pitchFamily="18" charset="0"/>
          </a:endParaRPr>
        </a:p>
      </dgm:t>
    </dgm:pt>
    <dgm:pt modelId="{378F2A4F-501C-41CB-940D-CE90D36A5266}" type="sibTrans" cxnId="{95A8CEF8-013E-40F3-BCA7-07A522A818F9}">
      <dgm:prSet/>
      <dgm:spPr/>
      <dgm:t>
        <a:bodyPr/>
        <a:lstStyle/>
        <a:p>
          <a:pPr algn="just"/>
          <a:endParaRPr lang="ru-RU">
            <a:latin typeface="Times New Roman" panose="02020603050405020304" pitchFamily="18" charset="0"/>
            <a:cs typeface="Times New Roman" panose="02020603050405020304" pitchFamily="18" charset="0"/>
          </a:endParaRPr>
        </a:p>
      </dgm:t>
    </dgm:pt>
    <dgm:pt modelId="{24517EF3-817E-4ADC-8BFB-D2AF4A35DA7E}">
      <dgm:prSet phldrT="[Текст]"/>
      <dgm:spPr/>
      <dgm:t>
        <a:bodyPr/>
        <a:lstStyle/>
        <a:p>
          <a:pPr algn="just"/>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Reyting</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vaqtning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xavfni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yakuniy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ifodalaydi</a:t>
          </a:r>
          <a:endParaRPr lang="ru-RU" dirty="0">
            <a:latin typeface="Times New Roman" panose="02020603050405020304" pitchFamily="18" charset="0"/>
            <a:cs typeface="Times New Roman" panose="02020603050405020304" pitchFamily="18" charset="0"/>
          </a:endParaRPr>
        </a:p>
      </dgm:t>
    </dgm:pt>
    <dgm:pt modelId="{A86B29CD-2F8C-4480-B685-69297D5738F9}" type="parTrans" cxnId="{80468D20-F62A-4A64-94C7-EF43625F8B9F}">
      <dgm:prSet/>
      <dgm:spPr/>
      <dgm:t>
        <a:bodyPr/>
        <a:lstStyle/>
        <a:p>
          <a:pPr algn="just"/>
          <a:endParaRPr lang="ru-RU">
            <a:latin typeface="Times New Roman" panose="02020603050405020304" pitchFamily="18" charset="0"/>
            <a:cs typeface="Times New Roman" panose="02020603050405020304" pitchFamily="18" charset="0"/>
          </a:endParaRPr>
        </a:p>
      </dgm:t>
    </dgm:pt>
    <dgm:pt modelId="{09CF7B57-14E5-44AF-B21F-37A78810F95F}" type="sibTrans" cxnId="{80468D20-F62A-4A64-94C7-EF43625F8B9F}">
      <dgm:prSet/>
      <dgm:spPr/>
      <dgm:t>
        <a:bodyPr/>
        <a:lstStyle/>
        <a:p>
          <a:pPr algn="just"/>
          <a:endParaRPr lang="ru-RU">
            <a:latin typeface="Times New Roman" panose="02020603050405020304" pitchFamily="18" charset="0"/>
            <a:cs typeface="Times New Roman" panose="02020603050405020304" pitchFamily="18" charset="0"/>
          </a:endParaRPr>
        </a:p>
      </dgm:t>
    </dgm:pt>
    <dgm:pt modelId="{C79EE446-E580-4D23-98CD-E4003429C939}" type="pres">
      <dgm:prSet presAssocID="{C0DD11BC-B1D5-4E89-AD14-81256B2CE2C9}" presName="linearFlow" presStyleCnt="0">
        <dgm:presLayoutVars>
          <dgm:dir/>
          <dgm:resizeHandles val="exact"/>
        </dgm:presLayoutVars>
      </dgm:prSet>
      <dgm:spPr/>
    </dgm:pt>
    <dgm:pt modelId="{7DE135ED-0DCB-4B08-B6A7-AA7A929B929F}" type="pres">
      <dgm:prSet presAssocID="{9B955ADA-B622-4E74-8E96-A61C2BB9EF85}" presName="comp" presStyleCnt="0"/>
      <dgm:spPr/>
    </dgm:pt>
    <dgm:pt modelId="{88CAD1CA-6785-4873-B403-9B910E1882ED}" type="pres">
      <dgm:prSet presAssocID="{9B955ADA-B622-4E74-8E96-A61C2BB9EF85}" presName="rect2" presStyleLbl="node1" presStyleIdx="0" presStyleCnt="2">
        <dgm:presLayoutVars>
          <dgm:bulletEnabled val="1"/>
        </dgm:presLayoutVars>
      </dgm:prSet>
      <dgm:spPr/>
    </dgm:pt>
    <dgm:pt modelId="{91BB7293-41F3-4189-8439-9B469398246C}" type="pres">
      <dgm:prSet presAssocID="{9B955ADA-B622-4E74-8E96-A61C2BB9EF85}" presName="rect1" presStyleLbl="lnNode1" presStyleIdx="0" presStyleCnt="2"/>
      <dgm:spPr/>
    </dgm:pt>
    <dgm:pt modelId="{FB81B7D7-C7D4-4723-A16B-F32540F7257E}" type="pres">
      <dgm:prSet presAssocID="{378F2A4F-501C-41CB-940D-CE90D36A5266}" presName="sibTrans" presStyleCnt="0"/>
      <dgm:spPr/>
    </dgm:pt>
    <dgm:pt modelId="{F18D9F4A-BFEF-4128-8838-2899D3FEEFD2}" type="pres">
      <dgm:prSet presAssocID="{24517EF3-817E-4ADC-8BFB-D2AF4A35DA7E}" presName="comp" presStyleCnt="0"/>
      <dgm:spPr/>
    </dgm:pt>
    <dgm:pt modelId="{30A51BA1-042D-4991-803A-63CB33699AA3}" type="pres">
      <dgm:prSet presAssocID="{24517EF3-817E-4ADC-8BFB-D2AF4A35DA7E}" presName="rect2" presStyleLbl="node1" presStyleIdx="1" presStyleCnt="2">
        <dgm:presLayoutVars>
          <dgm:bulletEnabled val="1"/>
        </dgm:presLayoutVars>
      </dgm:prSet>
      <dgm:spPr/>
    </dgm:pt>
    <dgm:pt modelId="{5480323A-91D3-406C-96FF-EC27B55797B4}" type="pres">
      <dgm:prSet presAssocID="{24517EF3-817E-4ADC-8BFB-D2AF4A35DA7E}" presName="rect1" presStyleLbl="lnNode1" presStyleIdx="1" presStyleCnt="2"/>
      <dgm:spPr/>
    </dgm:pt>
  </dgm:ptLst>
  <dgm:cxnLst>
    <dgm:cxn modelId="{B8787B05-7BA8-4BF2-AF0A-AF207690AAC3}" type="presOf" srcId="{9B955ADA-B622-4E74-8E96-A61C2BB9EF85}" destId="{88CAD1CA-6785-4873-B403-9B910E1882ED}" srcOrd="0" destOrd="0" presId="urn:microsoft.com/office/officeart/2008/layout/AlternatingPictureBlocks"/>
    <dgm:cxn modelId="{00455C1C-1730-4A7E-ACD8-A1719C55072A}" type="presOf" srcId="{24517EF3-817E-4ADC-8BFB-D2AF4A35DA7E}" destId="{30A51BA1-042D-4991-803A-63CB33699AA3}" srcOrd="0" destOrd="0" presId="urn:microsoft.com/office/officeart/2008/layout/AlternatingPictureBlocks"/>
    <dgm:cxn modelId="{80468D20-F62A-4A64-94C7-EF43625F8B9F}" srcId="{C0DD11BC-B1D5-4E89-AD14-81256B2CE2C9}" destId="{24517EF3-817E-4ADC-8BFB-D2AF4A35DA7E}" srcOrd="1" destOrd="0" parTransId="{A86B29CD-2F8C-4480-B685-69297D5738F9}" sibTransId="{09CF7B57-14E5-44AF-B21F-37A78810F95F}"/>
    <dgm:cxn modelId="{082FF544-A89F-4C76-A144-950968F827B7}" type="presOf" srcId="{C0DD11BC-B1D5-4E89-AD14-81256B2CE2C9}" destId="{C79EE446-E580-4D23-98CD-E4003429C939}" srcOrd="0" destOrd="0" presId="urn:microsoft.com/office/officeart/2008/layout/AlternatingPictureBlocks"/>
    <dgm:cxn modelId="{95A8CEF8-013E-40F3-BCA7-07A522A818F9}" srcId="{C0DD11BC-B1D5-4E89-AD14-81256B2CE2C9}" destId="{9B955ADA-B622-4E74-8E96-A61C2BB9EF85}" srcOrd="0" destOrd="0" parTransId="{55FDF85E-59B5-40FA-8079-3C24A63502F3}" sibTransId="{378F2A4F-501C-41CB-940D-CE90D36A5266}"/>
    <dgm:cxn modelId="{1C201011-43DB-4BB9-B9A9-DE249AEF05BB}" type="presParOf" srcId="{C79EE446-E580-4D23-98CD-E4003429C939}" destId="{7DE135ED-0DCB-4B08-B6A7-AA7A929B929F}" srcOrd="0" destOrd="0" presId="urn:microsoft.com/office/officeart/2008/layout/AlternatingPictureBlocks"/>
    <dgm:cxn modelId="{E02B1585-A970-4C07-B41C-68037AE22B05}" type="presParOf" srcId="{7DE135ED-0DCB-4B08-B6A7-AA7A929B929F}" destId="{88CAD1CA-6785-4873-B403-9B910E1882ED}" srcOrd="0" destOrd="0" presId="urn:microsoft.com/office/officeart/2008/layout/AlternatingPictureBlocks"/>
    <dgm:cxn modelId="{58367FA6-05B0-4550-9F96-D59807602DA1}" type="presParOf" srcId="{7DE135ED-0DCB-4B08-B6A7-AA7A929B929F}" destId="{91BB7293-41F3-4189-8439-9B469398246C}" srcOrd="1" destOrd="0" presId="urn:microsoft.com/office/officeart/2008/layout/AlternatingPictureBlocks"/>
    <dgm:cxn modelId="{F1F87F77-F615-4F1A-BBDA-3182064054AC}" type="presParOf" srcId="{C79EE446-E580-4D23-98CD-E4003429C939}" destId="{FB81B7D7-C7D4-4723-A16B-F32540F7257E}" srcOrd="1" destOrd="0" presId="urn:microsoft.com/office/officeart/2008/layout/AlternatingPictureBlocks"/>
    <dgm:cxn modelId="{ED4FCFF3-2B20-4637-8BCD-EAFEB4D531D8}" type="presParOf" srcId="{C79EE446-E580-4D23-98CD-E4003429C939}" destId="{F18D9F4A-BFEF-4128-8838-2899D3FEEFD2}" srcOrd="2" destOrd="0" presId="urn:microsoft.com/office/officeart/2008/layout/AlternatingPictureBlocks"/>
    <dgm:cxn modelId="{8C4084F3-3EFC-48D5-9BB1-ADBDA6572B26}" type="presParOf" srcId="{F18D9F4A-BFEF-4128-8838-2899D3FEEFD2}" destId="{30A51BA1-042D-4991-803A-63CB33699AA3}" srcOrd="0" destOrd="0" presId="urn:microsoft.com/office/officeart/2008/layout/AlternatingPictureBlocks"/>
    <dgm:cxn modelId="{EC0B7EB6-F086-4A12-9551-D18D58A24499}" type="presParOf" srcId="{F18D9F4A-BFEF-4128-8838-2899D3FEEFD2}" destId="{5480323A-91D3-406C-96FF-EC27B55797B4}"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2543C823-502A-4030-97DD-598BE644F259}" type="doc">
      <dgm:prSet loTypeId="urn:microsoft.com/office/officeart/2005/8/layout/StepDownProcess" loCatId="process" qsTypeId="urn:microsoft.com/office/officeart/2005/8/quickstyle/simple3" qsCatId="simple" csTypeId="urn:microsoft.com/office/officeart/2005/8/colors/accent1_2" csCatId="accent1" phldr="1"/>
      <dgm:spPr/>
      <dgm:t>
        <a:bodyPr/>
        <a:lstStyle/>
        <a:p>
          <a:endParaRPr lang="ru-RU"/>
        </a:p>
      </dgm:t>
    </dgm:pt>
    <dgm:pt modelId="{B56DA3A6-E83B-4166-96C7-8286623DA985}">
      <dgm:prSet phldrT="[Текст]"/>
      <dgm:spPr/>
      <dgm:t>
        <a:bodyPr/>
        <a:lstStyle/>
        <a:p>
          <a:pPr algn="just"/>
          <a:r>
            <a:rPr lang="en-US" dirty="0" err="1">
              <a:latin typeface="Times New Roman" panose="02020603050405020304" pitchFamily="18" charset="0"/>
              <a:cs typeface="Times New Roman" panose="02020603050405020304" pitchFamily="18" charset="0"/>
            </a:rPr>
            <a:t>vaqt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individual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murakkab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normativiga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nisbatan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tavsiflovchi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nisbiy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ko'rsatkichlardir</a:t>
          </a:r>
          <a:endParaRPr lang="ru-RU" dirty="0">
            <a:latin typeface="Times New Roman" panose="02020603050405020304" pitchFamily="18" charset="0"/>
            <a:cs typeface="Times New Roman" panose="02020603050405020304" pitchFamily="18" charset="0"/>
          </a:endParaRPr>
        </a:p>
      </dgm:t>
    </dgm:pt>
    <dgm:pt modelId="{651AD025-D599-4528-97B7-46FE6DFDF927}" type="parTrans" cxnId="{0D63D977-F0A9-44F1-BCEB-2E5A5A53582F}">
      <dgm:prSet/>
      <dgm:spPr/>
      <dgm:t>
        <a:bodyPr/>
        <a:lstStyle/>
        <a:p>
          <a:pPr algn="just"/>
          <a:endParaRPr lang="ru-RU">
            <a:latin typeface="Times New Roman" panose="02020603050405020304" pitchFamily="18" charset="0"/>
            <a:cs typeface="Times New Roman" panose="02020603050405020304" pitchFamily="18" charset="0"/>
          </a:endParaRPr>
        </a:p>
      </dgm:t>
    </dgm:pt>
    <dgm:pt modelId="{6C1578A1-2080-4D9F-8C5C-9C3D04396A6D}" type="sibTrans" cxnId="{0D63D977-F0A9-44F1-BCEB-2E5A5A53582F}">
      <dgm:prSet/>
      <dgm:spPr/>
      <dgm:t>
        <a:bodyPr/>
        <a:lstStyle/>
        <a:p>
          <a:pPr algn="just"/>
          <a:endParaRPr lang="ru-RU">
            <a:latin typeface="Times New Roman" panose="02020603050405020304" pitchFamily="18" charset="0"/>
            <a:cs typeface="Times New Roman" panose="02020603050405020304" pitchFamily="18" charset="0"/>
          </a:endParaRPr>
        </a:p>
      </dgm:t>
    </dgm:pt>
    <dgm:pt modelId="{5AA0091A-1793-439B-9477-054508DE1AEC}">
      <dgm:prSet phldrT="[Текст]"/>
      <dgm:spPr/>
      <dgm:t>
        <a:bodyPr/>
        <a:lstStyle/>
        <a:p>
          <a:pPr algn="ctr"/>
          <a:r>
            <a:rPr lang="en-US" dirty="0" err="1">
              <a:latin typeface="Times New Roman" panose="02020603050405020304" pitchFamily="18" charset="0"/>
              <a:cs typeface="Times New Roman" panose="02020603050405020304" pitchFamily="18" charset="0"/>
            </a:rPr>
            <a:t>Statistikada</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indekslar</a:t>
          </a:r>
          <a:r>
            <a:rPr lang="en-US"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BCFAD032-9AE8-484F-A54A-4F60189AFF75}" type="parTrans" cxnId="{2AF31C57-24B6-4984-B590-056EA4AACF32}">
      <dgm:prSet/>
      <dgm:spPr/>
      <dgm:t>
        <a:bodyPr/>
        <a:lstStyle/>
        <a:p>
          <a:pPr algn="just"/>
          <a:endParaRPr lang="ru-RU">
            <a:latin typeface="Times New Roman" panose="02020603050405020304" pitchFamily="18" charset="0"/>
            <a:cs typeface="Times New Roman" panose="02020603050405020304" pitchFamily="18" charset="0"/>
          </a:endParaRPr>
        </a:p>
      </dgm:t>
    </dgm:pt>
    <dgm:pt modelId="{B9A33079-B883-4C35-AE11-B03620097DEF}" type="sibTrans" cxnId="{2AF31C57-24B6-4984-B590-056EA4AACF32}">
      <dgm:prSet/>
      <dgm:spPr/>
      <dgm:t>
        <a:bodyPr/>
        <a:lstStyle/>
        <a:p>
          <a:pPr algn="just"/>
          <a:endParaRPr lang="ru-RU">
            <a:latin typeface="Times New Roman" panose="02020603050405020304" pitchFamily="18" charset="0"/>
            <a:cs typeface="Times New Roman" panose="02020603050405020304" pitchFamily="18" charset="0"/>
          </a:endParaRPr>
        </a:p>
      </dgm:t>
    </dgm:pt>
    <dgm:pt modelId="{91DE0875-B58C-45C3-AE51-53DA148DC64C}" type="pres">
      <dgm:prSet presAssocID="{2543C823-502A-4030-97DD-598BE644F259}" presName="rootnode" presStyleCnt="0">
        <dgm:presLayoutVars>
          <dgm:chMax/>
          <dgm:chPref/>
          <dgm:dir/>
          <dgm:animLvl val="lvl"/>
        </dgm:presLayoutVars>
      </dgm:prSet>
      <dgm:spPr/>
    </dgm:pt>
    <dgm:pt modelId="{D5509E63-FF3F-4A4D-B577-CD3554F6E24B}" type="pres">
      <dgm:prSet presAssocID="{B56DA3A6-E83B-4166-96C7-8286623DA985}" presName="composite" presStyleCnt="0"/>
      <dgm:spPr/>
    </dgm:pt>
    <dgm:pt modelId="{08A8FA8C-F399-4869-B204-C2A047D1B79D}" type="pres">
      <dgm:prSet presAssocID="{B56DA3A6-E83B-4166-96C7-8286623DA985}" presName="ParentText" presStyleLbl="node1" presStyleIdx="0" presStyleCnt="1" custScaleX="153746" custScaleY="141303">
        <dgm:presLayoutVars>
          <dgm:chMax val="1"/>
          <dgm:chPref val="1"/>
          <dgm:bulletEnabled val="1"/>
        </dgm:presLayoutVars>
      </dgm:prSet>
      <dgm:spPr/>
    </dgm:pt>
    <dgm:pt modelId="{60CB6536-5A74-4C92-A791-5D29E3DB5050}" type="pres">
      <dgm:prSet presAssocID="{B56DA3A6-E83B-4166-96C7-8286623DA985}" presName="FinalChildText" presStyleLbl="revTx" presStyleIdx="0" presStyleCnt="1" custLinFactNeighborX="38321" custLinFactNeighborY="-2173">
        <dgm:presLayoutVars>
          <dgm:chMax val="0"/>
          <dgm:chPref val="0"/>
          <dgm:bulletEnabled val="1"/>
        </dgm:presLayoutVars>
      </dgm:prSet>
      <dgm:spPr/>
    </dgm:pt>
  </dgm:ptLst>
  <dgm:cxnLst>
    <dgm:cxn modelId="{CB9F6807-1899-4058-9F48-B0AC51451B6C}" type="presOf" srcId="{B56DA3A6-E83B-4166-96C7-8286623DA985}" destId="{08A8FA8C-F399-4869-B204-C2A047D1B79D}" srcOrd="0" destOrd="0" presId="urn:microsoft.com/office/officeart/2005/8/layout/StepDownProcess"/>
    <dgm:cxn modelId="{2AF31C57-24B6-4984-B590-056EA4AACF32}" srcId="{B56DA3A6-E83B-4166-96C7-8286623DA985}" destId="{5AA0091A-1793-439B-9477-054508DE1AEC}" srcOrd="0" destOrd="0" parTransId="{BCFAD032-9AE8-484F-A54A-4F60189AFF75}" sibTransId="{B9A33079-B883-4C35-AE11-B03620097DEF}"/>
    <dgm:cxn modelId="{0D63D977-F0A9-44F1-BCEB-2E5A5A53582F}" srcId="{2543C823-502A-4030-97DD-598BE644F259}" destId="{B56DA3A6-E83B-4166-96C7-8286623DA985}" srcOrd="0" destOrd="0" parTransId="{651AD025-D599-4528-97B7-46FE6DFDF927}" sibTransId="{6C1578A1-2080-4D9F-8C5C-9C3D04396A6D}"/>
    <dgm:cxn modelId="{8A9223E0-F1AA-4189-B6F2-4A80749CF135}" type="presOf" srcId="{2543C823-502A-4030-97DD-598BE644F259}" destId="{91DE0875-B58C-45C3-AE51-53DA148DC64C}" srcOrd="0" destOrd="0" presId="urn:microsoft.com/office/officeart/2005/8/layout/StepDownProcess"/>
    <dgm:cxn modelId="{D6913AF3-6131-40CC-87B8-32B1E782074F}" type="presOf" srcId="{5AA0091A-1793-439B-9477-054508DE1AEC}" destId="{60CB6536-5A74-4C92-A791-5D29E3DB5050}" srcOrd="0" destOrd="0" presId="urn:microsoft.com/office/officeart/2005/8/layout/StepDownProcess"/>
    <dgm:cxn modelId="{25A1CB2A-F7F8-463E-8312-5D02C1EBBD40}" type="presParOf" srcId="{91DE0875-B58C-45C3-AE51-53DA148DC64C}" destId="{D5509E63-FF3F-4A4D-B577-CD3554F6E24B}" srcOrd="0" destOrd="0" presId="urn:microsoft.com/office/officeart/2005/8/layout/StepDownProcess"/>
    <dgm:cxn modelId="{6FBC9488-1732-4BCE-A3E2-2F5DED1F7493}" type="presParOf" srcId="{D5509E63-FF3F-4A4D-B577-CD3554F6E24B}" destId="{08A8FA8C-F399-4869-B204-C2A047D1B79D}" srcOrd="0" destOrd="0" presId="urn:microsoft.com/office/officeart/2005/8/layout/StepDownProcess"/>
    <dgm:cxn modelId="{AED61878-382A-45F3-B48E-1836C492569C}" type="presParOf" srcId="{D5509E63-FF3F-4A4D-B577-CD3554F6E24B}" destId="{60CB6536-5A74-4C92-A791-5D29E3DB505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C859703F-B897-44FA-BC17-434EFAC22A2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5730EF0B-1CF8-4DB1-9711-387FBA81EB6D}">
      <dgm:prSet phldrT="[Текст]"/>
      <dgm:spPr/>
      <dgm:t>
        <a:bodyPr/>
        <a:lstStyle/>
        <a:p>
          <a:r>
            <a:rPr lang="en-US" b="1" u="sng" dirty="0" err="1">
              <a:latin typeface="Times New Roman" panose="02020603050405020304" pitchFamily="18" charset="0"/>
              <a:cs typeface="Times New Roman" panose="02020603050405020304" pitchFamily="18" charset="0"/>
            </a:rPr>
            <a:t>Indekslar</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quyidagi</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muammolarni</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hal</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qilishga</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imkon</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beradi</a:t>
          </a:r>
          <a:r>
            <a:rPr lang="en-US" b="1" u="sng"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dgm:t>
    </dgm:pt>
    <dgm:pt modelId="{11959B2D-2714-474B-8B26-D14B7270FAC6}" type="parTrans" cxnId="{8A0A506E-25AC-48DF-859E-23E06F42D436}">
      <dgm:prSet/>
      <dgm:spPr/>
      <dgm:t>
        <a:bodyPr/>
        <a:lstStyle/>
        <a:p>
          <a:endParaRPr lang="ru-RU">
            <a:latin typeface="Times New Roman" panose="02020603050405020304" pitchFamily="18" charset="0"/>
            <a:cs typeface="Times New Roman" panose="02020603050405020304" pitchFamily="18" charset="0"/>
          </a:endParaRPr>
        </a:p>
      </dgm:t>
    </dgm:pt>
    <dgm:pt modelId="{4FAC9290-CA47-477A-AD90-07410F929937}" type="sibTrans" cxnId="{8A0A506E-25AC-48DF-859E-23E06F42D436}">
      <dgm:prSet/>
      <dgm:spPr/>
      <dgm:t>
        <a:bodyPr/>
        <a:lstStyle/>
        <a:p>
          <a:endParaRPr lang="ru-RU">
            <a:latin typeface="Times New Roman" panose="02020603050405020304" pitchFamily="18" charset="0"/>
            <a:cs typeface="Times New Roman" panose="02020603050405020304" pitchFamily="18" charset="0"/>
          </a:endParaRPr>
        </a:p>
      </dgm:t>
    </dgm:pt>
    <dgm:pt modelId="{27AE46E5-C306-4D28-AB87-AB096FD24653}">
      <dgm:prSet phldrT="[Текст]"/>
      <dgm:spPr/>
      <dgm:t>
        <a:bodyPr/>
        <a:lstStyle/>
        <a:p>
          <a:pPr algn="just">
            <a:buSzPts val="1000"/>
            <a:buFont typeface="Symbol" panose="05050102010706020507" pitchFamily="18" charset="2"/>
            <a:buChar char=""/>
          </a:pPr>
          <a:r>
            <a:rPr lang="en-US" dirty="0" err="1">
              <a:latin typeface="Times New Roman" panose="02020603050405020304" pitchFamily="18" charset="0"/>
              <a:cs typeface="Times New Roman" panose="02020603050405020304" pitchFamily="18" charset="0"/>
            </a:rPr>
            <a:t>dinamik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indekslarni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dinamikasini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10C4F63E-507A-4FEE-9B20-FFC43836703F}" type="parTrans" cxnId="{31594A72-2D16-40A4-9976-5A5F00FC1F1F}">
      <dgm:prSet/>
      <dgm:spPr/>
      <dgm:t>
        <a:bodyPr/>
        <a:lstStyle/>
        <a:p>
          <a:endParaRPr lang="ru-RU">
            <a:latin typeface="Times New Roman" panose="02020603050405020304" pitchFamily="18" charset="0"/>
            <a:cs typeface="Times New Roman" panose="02020603050405020304" pitchFamily="18" charset="0"/>
          </a:endParaRPr>
        </a:p>
      </dgm:t>
    </dgm:pt>
    <dgm:pt modelId="{DF43EF38-DFDB-40D6-B37E-FDED5D053C20}" type="sibTrans" cxnId="{31594A72-2D16-40A4-9976-5A5F00FC1F1F}">
      <dgm:prSet/>
      <dgm:spPr/>
      <dgm:t>
        <a:bodyPr/>
        <a:lstStyle/>
        <a:p>
          <a:endParaRPr lang="ru-RU">
            <a:latin typeface="Times New Roman" panose="02020603050405020304" pitchFamily="18" charset="0"/>
            <a:cs typeface="Times New Roman" panose="02020603050405020304" pitchFamily="18" charset="0"/>
          </a:endParaRPr>
        </a:p>
      </dgm:t>
    </dgm:pt>
    <dgm:pt modelId="{60B13D38-7C91-497E-8EA9-8F0BC76EB1F3}">
      <dgm:prSet/>
      <dgm:spPr/>
      <dgm:t>
        <a:bodyPr/>
        <a:lstStyle/>
        <a:p>
          <a:pPr algn="just">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hududiy indekslarni hisoblash orqali fazoviy taqqoslashlarni amalga oshirish;</a:t>
          </a:r>
          <a:endParaRPr lang="ru-RU">
            <a:latin typeface="Times New Roman" panose="02020603050405020304" pitchFamily="18" charset="0"/>
            <a:cs typeface="Times New Roman" panose="02020603050405020304" pitchFamily="18" charset="0"/>
          </a:endParaRPr>
        </a:p>
      </dgm:t>
    </dgm:pt>
    <dgm:pt modelId="{37673B61-8DFD-41FB-AE4A-2CC85AB3678D}" type="parTrans" cxnId="{5F03025A-7650-4AC1-90F2-EEE07F6937DD}">
      <dgm:prSet/>
      <dgm:spPr/>
      <dgm:t>
        <a:bodyPr/>
        <a:lstStyle/>
        <a:p>
          <a:endParaRPr lang="ru-RU">
            <a:latin typeface="Times New Roman" panose="02020603050405020304" pitchFamily="18" charset="0"/>
            <a:cs typeface="Times New Roman" panose="02020603050405020304" pitchFamily="18" charset="0"/>
          </a:endParaRPr>
        </a:p>
      </dgm:t>
    </dgm:pt>
    <dgm:pt modelId="{20D117E3-45F7-487A-852D-056FCCBF9A04}" type="sibTrans" cxnId="{5F03025A-7650-4AC1-90F2-EEE07F6937DD}">
      <dgm:prSet/>
      <dgm:spPr/>
      <dgm:t>
        <a:bodyPr/>
        <a:lstStyle/>
        <a:p>
          <a:endParaRPr lang="ru-RU">
            <a:latin typeface="Times New Roman" panose="02020603050405020304" pitchFamily="18" charset="0"/>
            <a:cs typeface="Times New Roman" panose="02020603050405020304" pitchFamily="18" charset="0"/>
          </a:endParaRPr>
        </a:p>
      </dgm:t>
    </dgm:pt>
    <dgm:pt modelId="{E7D215A6-C06E-4772-8EC1-78DBE19F4C28}">
      <dgm:prSet/>
      <dgm:spPr/>
      <dgm:t>
        <a:bodyPr/>
        <a:lstStyle/>
        <a:p>
          <a:pPr algn="just">
            <a:buSzPts val="1000"/>
            <a:buFont typeface="Symbol" panose="05050102010706020507" pitchFamily="18" charset="2"/>
            <a:buChar char=""/>
          </a:pPr>
          <a:r>
            <a:rPr lang="en-US" dirty="0" err="1">
              <a:latin typeface="Times New Roman" panose="02020603050405020304" pitchFamily="18" charset="0"/>
              <a:cs typeface="Times New Roman" panose="02020603050405020304" pitchFamily="18" charset="0"/>
            </a:rPr>
            <a:t>rejani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bajarish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indekslariyordamida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chiqarish</a:t>
          </a:r>
          <a:r>
            <a:rPr lang="en-US" dirty="0">
              <a:latin typeface="Times New Roman" panose="02020603050405020304" pitchFamily="18" charset="0"/>
              <a:cs typeface="Times New Roman" panose="02020603050405020304" pitchFamily="18" charset="0"/>
            </a:rPr>
            <a:t> dasturi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me'yoriy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topshiriqlarning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bajarilishini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tekshirish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nazorat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74994BFE-983C-419A-971D-C15A22810805}" type="parTrans" cxnId="{EAD69A81-5FD6-49E1-B365-547BB0FEA058}">
      <dgm:prSet/>
      <dgm:spPr/>
      <dgm:t>
        <a:bodyPr/>
        <a:lstStyle/>
        <a:p>
          <a:endParaRPr lang="ru-RU">
            <a:latin typeface="Times New Roman" panose="02020603050405020304" pitchFamily="18" charset="0"/>
            <a:cs typeface="Times New Roman" panose="02020603050405020304" pitchFamily="18" charset="0"/>
          </a:endParaRPr>
        </a:p>
      </dgm:t>
    </dgm:pt>
    <dgm:pt modelId="{90C90E87-683A-4EDC-B6A0-C9F5846FB3CE}" type="sibTrans" cxnId="{EAD69A81-5FD6-49E1-B365-547BB0FEA058}">
      <dgm:prSet/>
      <dgm:spPr/>
      <dgm:t>
        <a:bodyPr/>
        <a:lstStyle/>
        <a:p>
          <a:endParaRPr lang="ru-RU">
            <a:latin typeface="Times New Roman" panose="02020603050405020304" pitchFamily="18" charset="0"/>
            <a:cs typeface="Times New Roman" panose="02020603050405020304" pitchFamily="18" charset="0"/>
          </a:endParaRPr>
        </a:p>
      </dgm:t>
    </dgm:pt>
    <dgm:pt modelId="{FFE69C94-4BC7-4102-BB85-85EF6F30E676}">
      <dgm:prSet/>
      <dgm:spPr/>
      <dgm:t>
        <a:bodyPr/>
        <a:lstStyle/>
        <a:p>
          <a:pPr algn="just">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ko'p faktorli indeks modellarini yaratish va echish orqali murakkab ijtimoiy hodisalarning o'zgarishiga individual omillarning ta'sirini baholash;</a:t>
          </a:r>
          <a:endParaRPr lang="ru-RU">
            <a:latin typeface="Times New Roman" panose="02020603050405020304" pitchFamily="18" charset="0"/>
            <a:cs typeface="Times New Roman" panose="02020603050405020304" pitchFamily="18" charset="0"/>
          </a:endParaRPr>
        </a:p>
      </dgm:t>
    </dgm:pt>
    <dgm:pt modelId="{0FB25264-9F64-495D-9B62-3C34BEFA0A0B}" type="parTrans" cxnId="{6024292B-3C8D-4C36-B094-86B909C5B386}">
      <dgm:prSet/>
      <dgm:spPr/>
      <dgm:t>
        <a:bodyPr/>
        <a:lstStyle/>
        <a:p>
          <a:endParaRPr lang="ru-RU">
            <a:latin typeface="Times New Roman" panose="02020603050405020304" pitchFamily="18" charset="0"/>
            <a:cs typeface="Times New Roman" panose="02020603050405020304" pitchFamily="18" charset="0"/>
          </a:endParaRPr>
        </a:p>
      </dgm:t>
    </dgm:pt>
    <dgm:pt modelId="{5C913452-568E-4E57-987E-9DF56F8F467F}" type="sibTrans" cxnId="{6024292B-3C8D-4C36-B094-86B909C5B386}">
      <dgm:prSet/>
      <dgm:spPr/>
      <dgm:t>
        <a:bodyPr/>
        <a:lstStyle/>
        <a:p>
          <a:endParaRPr lang="ru-RU">
            <a:latin typeface="Times New Roman" panose="02020603050405020304" pitchFamily="18" charset="0"/>
            <a:cs typeface="Times New Roman" panose="02020603050405020304" pitchFamily="18" charset="0"/>
          </a:endParaRPr>
        </a:p>
      </dgm:t>
    </dgm:pt>
    <dgm:pt modelId="{E33F9E11-7762-43CC-9CB4-10D00BBEF82A}">
      <dgm:prSet/>
      <dgm:spPr/>
      <dgm:t>
        <a:bodyPr/>
        <a:lstStyle/>
        <a:p>
          <a:pPr algn="just">
            <a:buSzPts val="1000"/>
            <a:buFont typeface="Symbol" panose="05050102010706020507" pitchFamily="18" charset="2"/>
            <a:buChar char=""/>
          </a:pPr>
          <a:r>
            <a:rPr lang="en-US">
              <a:latin typeface="Times New Roman" panose="02020603050405020304" pitchFamily="18" charset="0"/>
              <a:cs typeface="Times New Roman" panose="02020603050405020304" pitchFamily="18" charset="0"/>
            </a:rPr>
            <a:t>strukturaviy siljishlar indeksini tuzish orqali strukturaviy siljishlarning ta'sirini o'rganish;</a:t>
          </a:r>
          <a:endParaRPr lang="ru-RU">
            <a:latin typeface="Times New Roman" panose="02020603050405020304" pitchFamily="18" charset="0"/>
            <a:cs typeface="Times New Roman" panose="02020603050405020304" pitchFamily="18" charset="0"/>
          </a:endParaRPr>
        </a:p>
      </dgm:t>
    </dgm:pt>
    <dgm:pt modelId="{382B425A-7410-49D4-8A31-785E72DA1654}" type="parTrans" cxnId="{9A260434-926B-47E4-88CF-120F34D8E4DA}">
      <dgm:prSet/>
      <dgm:spPr/>
      <dgm:t>
        <a:bodyPr/>
        <a:lstStyle/>
        <a:p>
          <a:endParaRPr lang="ru-RU">
            <a:latin typeface="Times New Roman" panose="02020603050405020304" pitchFamily="18" charset="0"/>
            <a:cs typeface="Times New Roman" panose="02020603050405020304" pitchFamily="18" charset="0"/>
          </a:endParaRPr>
        </a:p>
      </dgm:t>
    </dgm:pt>
    <dgm:pt modelId="{A419BAE2-C1F3-4359-8E89-A5D1497D36CE}" type="sibTrans" cxnId="{9A260434-926B-47E4-88CF-120F34D8E4DA}">
      <dgm:prSet/>
      <dgm:spPr/>
      <dgm:t>
        <a:bodyPr/>
        <a:lstStyle/>
        <a:p>
          <a:endParaRPr lang="ru-RU">
            <a:latin typeface="Times New Roman" panose="02020603050405020304" pitchFamily="18" charset="0"/>
            <a:cs typeface="Times New Roman" panose="02020603050405020304" pitchFamily="18" charset="0"/>
          </a:endParaRPr>
        </a:p>
      </dgm:t>
    </dgm:pt>
    <dgm:pt modelId="{2C21F35A-28A1-4523-9A5F-ECE8C8969B06}">
      <dgm:prSet/>
      <dgm:spPr/>
      <dgm:t>
        <a:bodyPr/>
        <a:lstStyle/>
        <a:p>
          <a:pPr algn="just">
            <a:buSzPts val="1000"/>
            <a:buFont typeface="Symbol" panose="05050102010706020507" pitchFamily="18" charset="2"/>
            <a:buChar char=""/>
          </a:pP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nisbiy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balki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mutlaq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ma'noda</a:t>
          </a:r>
          <a:r>
            <a:rPr lang="en-US" dirty="0">
              <a:latin typeface="Times New Roman" panose="02020603050405020304" pitchFamily="18" charset="0"/>
              <a:cs typeface="Times New Roman" panose="02020603050405020304" pitchFamily="18" charset="0"/>
            </a:rPr>
            <a:t> ham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9C382B35-317C-4FF4-A05E-59170206AFA8}" type="parTrans" cxnId="{03B9F702-A5ED-4869-8172-499B6488E87E}">
      <dgm:prSet/>
      <dgm:spPr/>
      <dgm:t>
        <a:bodyPr/>
        <a:lstStyle/>
        <a:p>
          <a:endParaRPr lang="ru-RU">
            <a:latin typeface="Times New Roman" panose="02020603050405020304" pitchFamily="18" charset="0"/>
            <a:cs typeface="Times New Roman" panose="02020603050405020304" pitchFamily="18" charset="0"/>
          </a:endParaRPr>
        </a:p>
      </dgm:t>
    </dgm:pt>
    <dgm:pt modelId="{0A5C274D-F428-4B8E-9F01-478B37F9C782}" type="sibTrans" cxnId="{03B9F702-A5ED-4869-8172-499B6488E87E}">
      <dgm:prSet/>
      <dgm:spPr/>
      <dgm:t>
        <a:bodyPr/>
        <a:lstStyle/>
        <a:p>
          <a:endParaRPr lang="ru-RU">
            <a:latin typeface="Times New Roman" panose="02020603050405020304" pitchFamily="18" charset="0"/>
            <a:cs typeface="Times New Roman" panose="02020603050405020304" pitchFamily="18" charset="0"/>
          </a:endParaRPr>
        </a:p>
      </dgm:t>
    </dgm:pt>
    <dgm:pt modelId="{C2F5BA01-33C5-4BAD-ADB1-4B69760B6062}" type="pres">
      <dgm:prSet presAssocID="{C859703F-B897-44FA-BC17-434EFAC22A26}" presName="Name0" presStyleCnt="0">
        <dgm:presLayoutVars>
          <dgm:dir/>
          <dgm:animLvl val="lvl"/>
          <dgm:resizeHandles val="exact"/>
        </dgm:presLayoutVars>
      </dgm:prSet>
      <dgm:spPr/>
    </dgm:pt>
    <dgm:pt modelId="{9B48B79F-C4E7-49B9-8092-C2181501853A}" type="pres">
      <dgm:prSet presAssocID="{5730EF0B-1CF8-4DB1-9711-387FBA81EB6D}" presName="composite" presStyleCnt="0"/>
      <dgm:spPr/>
    </dgm:pt>
    <dgm:pt modelId="{39FFA68C-AE49-43D9-B5F7-595E19EEE64D}" type="pres">
      <dgm:prSet presAssocID="{5730EF0B-1CF8-4DB1-9711-387FBA81EB6D}" presName="parTx" presStyleLbl="alignNode1" presStyleIdx="0" presStyleCnt="1">
        <dgm:presLayoutVars>
          <dgm:chMax val="0"/>
          <dgm:chPref val="0"/>
          <dgm:bulletEnabled val="1"/>
        </dgm:presLayoutVars>
      </dgm:prSet>
      <dgm:spPr/>
    </dgm:pt>
    <dgm:pt modelId="{C4E56C33-7328-4E8D-B882-7EB37BA079CA}" type="pres">
      <dgm:prSet presAssocID="{5730EF0B-1CF8-4DB1-9711-387FBA81EB6D}" presName="desTx" presStyleLbl="alignAccFollowNode1" presStyleIdx="0" presStyleCnt="1">
        <dgm:presLayoutVars>
          <dgm:bulletEnabled val="1"/>
        </dgm:presLayoutVars>
      </dgm:prSet>
      <dgm:spPr/>
    </dgm:pt>
  </dgm:ptLst>
  <dgm:cxnLst>
    <dgm:cxn modelId="{03B9F702-A5ED-4869-8172-499B6488E87E}" srcId="{5730EF0B-1CF8-4DB1-9711-387FBA81EB6D}" destId="{2C21F35A-28A1-4523-9A5F-ECE8C8969B06}" srcOrd="5" destOrd="0" parTransId="{9C382B35-317C-4FF4-A05E-59170206AFA8}" sibTransId="{0A5C274D-F428-4B8E-9F01-478B37F9C782}"/>
    <dgm:cxn modelId="{CE49C412-C2D2-4685-BAD4-C79CE99C8F76}" type="presOf" srcId="{27AE46E5-C306-4D28-AB87-AB096FD24653}" destId="{C4E56C33-7328-4E8D-B882-7EB37BA079CA}" srcOrd="0" destOrd="0" presId="urn:microsoft.com/office/officeart/2005/8/layout/hList1"/>
    <dgm:cxn modelId="{E19AB621-4A5A-4E59-9A1B-F83D7A8F43E4}" type="presOf" srcId="{5730EF0B-1CF8-4DB1-9711-387FBA81EB6D}" destId="{39FFA68C-AE49-43D9-B5F7-595E19EEE64D}" srcOrd="0" destOrd="0" presId="urn:microsoft.com/office/officeart/2005/8/layout/hList1"/>
    <dgm:cxn modelId="{6024292B-3C8D-4C36-B094-86B909C5B386}" srcId="{5730EF0B-1CF8-4DB1-9711-387FBA81EB6D}" destId="{FFE69C94-4BC7-4102-BB85-85EF6F30E676}" srcOrd="3" destOrd="0" parTransId="{0FB25264-9F64-495D-9B62-3C34BEFA0A0B}" sibTransId="{5C913452-568E-4E57-987E-9DF56F8F467F}"/>
    <dgm:cxn modelId="{9A260434-926B-47E4-88CF-120F34D8E4DA}" srcId="{5730EF0B-1CF8-4DB1-9711-387FBA81EB6D}" destId="{E33F9E11-7762-43CC-9CB4-10D00BBEF82A}" srcOrd="4" destOrd="0" parTransId="{382B425A-7410-49D4-8A31-785E72DA1654}" sibTransId="{A419BAE2-C1F3-4359-8E89-A5D1497D36CE}"/>
    <dgm:cxn modelId="{A0C28F5E-7D45-46E4-A3D9-7A4F17CC940D}" type="presOf" srcId="{C859703F-B897-44FA-BC17-434EFAC22A26}" destId="{C2F5BA01-33C5-4BAD-ADB1-4B69760B6062}" srcOrd="0" destOrd="0" presId="urn:microsoft.com/office/officeart/2005/8/layout/hList1"/>
    <dgm:cxn modelId="{18B2DE46-886E-4238-B5DC-B03A0629E800}" type="presOf" srcId="{60B13D38-7C91-497E-8EA9-8F0BC76EB1F3}" destId="{C4E56C33-7328-4E8D-B882-7EB37BA079CA}" srcOrd="0" destOrd="1" presId="urn:microsoft.com/office/officeart/2005/8/layout/hList1"/>
    <dgm:cxn modelId="{B8F2E148-8A49-45C9-9A0F-9D9A2F3F044E}" type="presOf" srcId="{E33F9E11-7762-43CC-9CB4-10D00BBEF82A}" destId="{C4E56C33-7328-4E8D-B882-7EB37BA079CA}" srcOrd="0" destOrd="4" presId="urn:microsoft.com/office/officeart/2005/8/layout/hList1"/>
    <dgm:cxn modelId="{8A0A506E-25AC-48DF-859E-23E06F42D436}" srcId="{C859703F-B897-44FA-BC17-434EFAC22A26}" destId="{5730EF0B-1CF8-4DB1-9711-387FBA81EB6D}" srcOrd="0" destOrd="0" parTransId="{11959B2D-2714-474B-8B26-D14B7270FAC6}" sibTransId="{4FAC9290-CA47-477A-AD90-07410F929937}"/>
    <dgm:cxn modelId="{6F3C2870-F606-44DA-9F93-31935E0A78B0}" type="presOf" srcId="{FFE69C94-4BC7-4102-BB85-85EF6F30E676}" destId="{C4E56C33-7328-4E8D-B882-7EB37BA079CA}" srcOrd="0" destOrd="3" presId="urn:microsoft.com/office/officeart/2005/8/layout/hList1"/>
    <dgm:cxn modelId="{31594A72-2D16-40A4-9976-5A5F00FC1F1F}" srcId="{5730EF0B-1CF8-4DB1-9711-387FBA81EB6D}" destId="{27AE46E5-C306-4D28-AB87-AB096FD24653}" srcOrd="0" destOrd="0" parTransId="{10C4F63E-507A-4FEE-9B20-FFC43836703F}" sibTransId="{DF43EF38-DFDB-40D6-B37E-FDED5D053C20}"/>
    <dgm:cxn modelId="{5F03025A-7650-4AC1-90F2-EEE07F6937DD}" srcId="{5730EF0B-1CF8-4DB1-9711-387FBA81EB6D}" destId="{60B13D38-7C91-497E-8EA9-8F0BC76EB1F3}" srcOrd="1" destOrd="0" parTransId="{37673B61-8DFD-41FB-AE4A-2CC85AB3678D}" sibTransId="{20D117E3-45F7-487A-852D-056FCCBF9A04}"/>
    <dgm:cxn modelId="{EAD69A81-5FD6-49E1-B365-547BB0FEA058}" srcId="{5730EF0B-1CF8-4DB1-9711-387FBA81EB6D}" destId="{E7D215A6-C06E-4772-8EC1-78DBE19F4C28}" srcOrd="2" destOrd="0" parTransId="{74994BFE-983C-419A-971D-C15A22810805}" sibTransId="{90C90E87-683A-4EDC-B6A0-C9F5846FB3CE}"/>
    <dgm:cxn modelId="{F3B014C1-743C-435F-9B51-CF083BF9C6F5}" type="presOf" srcId="{E7D215A6-C06E-4772-8EC1-78DBE19F4C28}" destId="{C4E56C33-7328-4E8D-B882-7EB37BA079CA}" srcOrd="0" destOrd="2" presId="urn:microsoft.com/office/officeart/2005/8/layout/hList1"/>
    <dgm:cxn modelId="{943A9BE9-0953-41A7-A969-C17D4F95BD35}" type="presOf" srcId="{2C21F35A-28A1-4523-9A5F-ECE8C8969B06}" destId="{C4E56C33-7328-4E8D-B882-7EB37BA079CA}" srcOrd="0" destOrd="5" presId="urn:microsoft.com/office/officeart/2005/8/layout/hList1"/>
    <dgm:cxn modelId="{5A707CD7-514B-4DC4-B6B2-7F23D215D521}" type="presParOf" srcId="{C2F5BA01-33C5-4BAD-ADB1-4B69760B6062}" destId="{9B48B79F-C4E7-49B9-8092-C2181501853A}" srcOrd="0" destOrd="0" presId="urn:microsoft.com/office/officeart/2005/8/layout/hList1"/>
    <dgm:cxn modelId="{8DA2B35E-F1F2-4D05-9E7A-1553292C6F18}" type="presParOf" srcId="{9B48B79F-C4E7-49B9-8092-C2181501853A}" destId="{39FFA68C-AE49-43D9-B5F7-595E19EEE64D}" srcOrd="0" destOrd="0" presId="urn:microsoft.com/office/officeart/2005/8/layout/hList1"/>
    <dgm:cxn modelId="{03EC8C64-843B-4DAB-83D5-566CD181619C}" type="presParOf" srcId="{9B48B79F-C4E7-49B9-8092-C2181501853A}" destId="{C4E56C33-7328-4E8D-B882-7EB37BA079C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701D9E98-6052-4C93-ABBB-4F07CDF7F9D9}"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ru-RU"/>
        </a:p>
      </dgm:t>
    </dgm:pt>
    <dgm:pt modelId="{9AACC972-67BC-453D-97A0-C3A23679A2A0}">
      <dgm:prSet phldrT="[Текст]"/>
      <dgm:spPr/>
      <dgm:t>
        <a:bodyPr/>
        <a:lstStyle/>
        <a:p>
          <a:pPr algn="ctr"/>
          <a:r>
            <a:rPr lang="en-US" b="1" dirty="0" err="1">
              <a:latin typeface="Times New Roman" panose="02020603050405020304" pitchFamily="18" charset="0"/>
              <a:cs typeface="Times New Roman" panose="02020603050405020304" pitchFamily="18" charset="0"/>
            </a:rPr>
            <a:t>ko'rsatkichlar</a:t>
          </a:r>
          <a:endParaRPr lang="ru-RU" dirty="0">
            <a:latin typeface="Times New Roman" panose="02020603050405020304" pitchFamily="18" charset="0"/>
            <a:cs typeface="Times New Roman" panose="02020603050405020304" pitchFamily="18" charset="0"/>
          </a:endParaRPr>
        </a:p>
      </dgm:t>
    </dgm:pt>
    <dgm:pt modelId="{0419141A-C932-47AE-AE5B-9BC4FCE0C668}" type="parTrans" cxnId="{2C5478BC-C598-457D-A515-E0A7727E4A09}">
      <dgm:prSet/>
      <dgm:spPr/>
      <dgm:t>
        <a:bodyPr/>
        <a:lstStyle/>
        <a:p>
          <a:endParaRPr lang="ru-RU"/>
        </a:p>
      </dgm:t>
    </dgm:pt>
    <dgm:pt modelId="{D6E80986-8613-4005-97A5-62F55DFA1D6E}" type="sibTrans" cxnId="{2C5478BC-C598-457D-A515-E0A7727E4A09}">
      <dgm:prSet/>
      <dgm:spPr/>
      <dgm:t>
        <a:bodyPr/>
        <a:lstStyle/>
        <a:p>
          <a:endParaRPr lang="ru-RU"/>
        </a:p>
      </dgm:t>
    </dgm:pt>
    <dgm:pt modelId="{C770AFE6-7322-46D0-94ED-66D5F1336B85}">
      <dgm:prSet phldrT="[Текст]"/>
      <dgm:spPr/>
      <dgm:t>
        <a:bodyPr/>
        <a:lstStyle/>
        <a:p>
          <a:pPr algn="just"/>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indeksining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ikkinchi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ko'rsatkichlardir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tegishli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qo'llaniladi</a:t>
          </a:r>
          <a:endParaRPr lang="ru-RU" dirty="0">
            <a:latin typeface="Times New Roman" panose="02020603050405020304" pitchFamily="18" charset="0"/>
            <a:cs typeface="Times New Roman" panose="02020603050405020304" pitchFamily="18" charset="0"/>
          </a:endParaRPr>
        </a:p>
      </dgm:t>
    </dgm:pt>
    <dgm:pt modelId="{BCD8C697-F71C-4E08-AE4E-BB365191C851}" type="parTrans" cxnId="{AF06C6B8-3387-4D98-B29C-D2C8D36B80B7}">
      <dgm:prSet/>
      <dgm:spPr/>
      <dgm:t>
        <a:bodyPr/>
        <a:lstStyle/>
        <a:p>
          <a:endParaRPr lang="ru-RU"/>
        </a:p>
      </dgm:t>
    </dgm:pt>
    <dgm:pt modelId="{6DF02102-31A2-4654-AD3B-49AF6FE163B3}" type="sibTrans" cxnId="{AF06C6B8-3387-4D98-B29C-D2C8D36B80B7}">
      <dgm:prSet/>
      <dgm:spPr/>
      <dgm:t>
        <a:bodyPr/>
        <a:lstStyle/>
        <a:p>
          <a:endParaRPr lang="ru-RU"/>
        </a:p>
      </dgm:t>
    </dgm:pt>
    <dgm:pt modelId="{5118CB33-A98E-44E0-BE87-C5D98EE1B90C}" type="pres">
      <dgm:prSet presAssocID="{701D9E98-6052-4C93-ABBB-4F07CDF7F9D9}" presName="Name0" presStyleCnt="0">
        <dgm:presLayoutVars>
          <dgm:dir/>
          <dgm:resizeHandles val="exact"/>
        </dgm:presLayoutVars>
      </dgm:prSet>
      <dgm:spPr/>
    </dgm:pt>
    <dgm:pt modelId="{457ABB39-7DE2-4D97-B16D-9A9DD077189E}" type="pres">
      <dgm:prSet presAssocID="{9AACC972-67BC-453D-97A0-C3A23679A2A0}" presName="composite" presStyleCnt="0"/>
      <dgm:spPr/>
    </dgm:pt>
    <dgm:pt modelId="{3B076332-CF9C-4D5B-AF84-E4D957CD0262}" type="pres">
      <dgm:prSet presAssocID="{9AACC972-67BC-453D-97A0-C3A23679A2A0}" presName="rect1" presStyleLbl="trAlignAcc1" presStyleIdx="0" presStyleCnt="2">
        <dgm:presLayoutVars>
          <dgm:bulletEnabled val="1"/>
        </dgm:presLayoutVars>
      </dgm:prSet>
      <dgm:spPr/>
    </dgm:pt>
    <dgm:pt modelId="{4ED55FDA-78C1-4DF5-B8AD-62495CBAF729}" type="pres">
      <dgm:prSet presAssocID="{9AACC972-67BC-453D-97A0-C3A23679A2A0}" presName="rect2" presStyleLbl="fgImgPlace1" presStyleIdx="0" presStyleCnt="2"/>
      <dgm:spPr/>
    </dgm:pt>
    <dgm:pt modelId="{5E97B6E1-98ED-4EBE-B7AB-EFE58B7164E4}" type="pres">
      <dgm:prSet presAssocID="{D6E80986-8613-4005-97A5-62F55DFA1D6E}" presName="sibTrans" presStyleCnt="0"/>
      <dgm:spPr/>
    </dgm:pt>
    <dgm:pt modelId="{8475CEAF-96D0-4423-A4A9-E9C6A0F317A7}" type="pres">
      <dgm:prSet presAssocID="{C770AFE6-7322-46D0-94ED-66D5F1336B85}" presName="composite" presStyleCnt="0"/>
      <dgm:spPr/>
    </dgm:pt>
    <dgm:pt modelId="{31D4FA4F-63B3-41DC-AC1B-2E6E49E6B1EE}" type="pres">
      <dgm:prSet presAssocID="{C770AFE6-7322-46D0-94ED-66D5F1336B85}" presName="rect1" presStyleLbl="trAlignAcc1" presStyleIdx="1" presStyleCnt="2" custScaleX="164916" custScaleY="195494">
        <dgm:presLayoutVars>
          <dgm:bulletEnabled val="1"/>
        </dgm:presLayoutVars>
      </dgm:prSet>
      <dgm:spPr/>
    </dgm:pt>
    <dgm:pt modelId="{20F8B51E-4D27-4B3B-AC2C-D953A8EA5595}" type="pres">
      <dgm:prSet presAssocID="{C770AFE6-7322-46D0-94ED-66D5F1336B85}" presName="rect2" presStyleLbl="fgImgPlace1" presStyleIdx="1" presStyleCnt="2" custLinFactX="-32338" custLinFactY="-31438" custLinFactNeighborX="-100000" custLinFactNeighborY="-100000"/>
      <dgm:spPr/>
    </dgm:pt>
  </dgm:ptLst>
  <dgm:cxnLst>
    <dgm:cxn modelId="{5FFB4E65-9FA3-4282-9227-57A04C18B279}" type="presOf" srcId="{9AACC972-67BC-453D-97A0-C3A23679A2A0}" destId="{3B076332-CF9C-4D5B-AF84-E4D957CD0262}" srcOrd="0" destOrd="0" presId="urn:microsoft.com/office/officeart/2008/layout/PictureStrips"/>
    <dgm:cxn modelId="{75FB3F8B-7306-4056-AFC4-349565D25BC9}" type="presOf" srcId="{701D9E98-6052-4C93-ABBB-4F07CDF7F9D9}" destId="{5118CB33-A98E-44E0-BE87-C5D98EE1B90C}" srcOrd="0" destOrd="0" presId="urn:microsoft.com/office/officeart/2008/layout/PictureStrips"/>
    <dgm:cxn modelId="{AF06C6B8-3387-4D98-B29C-D2C8D36B80B7}" srcId="{701D9E98-6052-4C93-ABBB-4F07CDF7F9D9}" destId="{C770AFE6-7322-46D0-94ED-66D5F1336B85}" srcOrd="1" destOrd="0" parTransId="{BCD8C697-F71C-4E08-AE4E-BB365191C851}" sibTransId="{6DF02102-31A2-4654-AD3B-49AF6FE163B3}"/>
    <dgm:cxn modelId="{2C5478BC-C598-457D-A515-E0A7727E4A09}" srcId="{701D9E98-6052-4C93-ABBB-4F07CDF7F9D9}" destId="{9AACC972-67BC-453D-97A0-C3A23679A2A0}" srcOrd="0" destOrd="0" parTransId="{0419141A-C932-47AE-AE5B-9BC4FCE0C668}" sibTransId="{D6E80986-8613-4005-97A5-62F55DFA1D6E}"/>
    <dgm:cxn modelId="{378C19C3-034A-4FA8-A4DF-AFB259EC67D9}" type="presOf" srcId="{C770AFE6-7322-46D0-94ED-66D5F1336B85}" destId="{31D4FA4F-63B3-41DC-AC1B-2E6E49E6B1EE}" srcOrd="0" destOrd="0" presId="urn:microsoft.com/office/officeart/2008/layout/PictureStrips"/>
    <dgm:cxn modelId="{CBE8F72B-E323-4E23-A715-45D61B0311D0}" type="presParOf" srcId="{5118CB33-A98E-44E0-BE87-C5D98EE1B90C}" destId="{457ABB39-7DE2-4D97-B16D-9A9DD077189E}" srcOrd="0" destOrd="0" presId="urn:microsoft.com/office/officeart/2008/layout/PictureStrips"/>
    <dgm:cxn modelId="{AE8E1CBD-AF47-4C42-8564-95B0331EFB38}" type="presParOf" srcId="{457ABB39-7DE2-4D97-B16D-9A9DD077189E}" destId="{3B076332-CF9C-4D5B-AF84-E4D957CD0262}" srcOrd="0" destOrd="0" presId="urn:microsoft.com/office/officeart/2008/layout/PictureStrips"/>
    <dgm:cxn modelId="{9247DE94-E1FC-4652-9EC0-F8B53C2ECA31}" type="presParOf" srcId="{457ABB39-7DE2-4D97-B16D-9A9DD077189E}" destId="{4ED55FDA-78C1-4DF5-B8AD-62495CBAF729}" srcOrd="1" destOrd="0" presId="urn:microsoft.com/office/officeart/2008/layout/PictureStrips"/>
    <dgm:cxn modelId="{FB3F552C-9A21-4F49-B134-128E4D13466B}" type="presParOf" srcId="{5118CB33-A98E-44E0-BE87-C5D98EE1B90C}" destId="{5E97B6E1-98ED-4EBE-B7AB-EFE58B7164E4}" srcOrd="1" destOrd="0" presId="urn:microsoft.com/office/officeart/2008/layout/PictureStrips"/>
    <dgm:cxn modelId="{1EF75DB9-E9D2-4890-92E8-273EC17ADD48}" type="presParOf" srcId="{5118CB33-A98E-44E0-BE87-C5D98EE1B90C}" destId="{8475CEAF-96D0-4423-A4A9-E9C6A0F317A7}" srcOrd="2" destOrd="0" presId="urn:microsoft.com/office/officeart/2008/layout/PictureStrips"/>
    <dgm:cxn modelId="{C670C9CB-AA18-4509-9553-2A0361EC9A1D}" type="presParOf" srcId="{8475CEAF-96D0-4423-A4A9-E9C6A0F317A7}" destId="{31D4FA4F-63B3-41DC-AC1B-2E6E49E6B1EE}" srcOrd="0" destOrd="0" presId="urn:microsoft.com/office/officeart/2008/layout/PictureStrips"/>
    <dgm:cxn modelId="{CB901B25-C27E-4FA9-A7E7-6FD60A30ED12}" type="presParOf" srcId="{8475CEAF-96D0-4423-A4A9-E9C6A0F317A7}" destId="{20F8B51E-4D27-4B3B-AC2C-D953A8EA5595}"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F0206712-D73B-407C-9384-2587B87F2A00}"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ru-RU"/>
        </a:p>
      </dgm:t>
    </dgm:pt>
    <dgm:pt modelId="{E37BEA8A-620E-4F41-B5D3-8AB2F18D6850}">
      <dgm:prSet phldrT="[Текст]" custT="1"/>
      <dgm:spPr/>
      <dgm:t>
        <a:bodyPr/>
        <a:lstStyle/>
        <a:p>
          <a:pPr algn="just"/>
          <a:r>
            <a:rPr lang="en-US" sz="2400" b="1" dirty="0" err="1">
              <a:latin typeface="Times New Roman" panose="02020603050405020304" pitchFamily="18" charset="0"/>
              <a:cs typeface="Times New Roman" panose="02020603050405020304" pitchFamily="18" charset="0"/>
            </a:rPr>
            <a:t>Iqtibos</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bu</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boshqa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muallif</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ishining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qarzga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olingan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unsuri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bo’lib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matndan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so'zma-so'z</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parcha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uning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ilmiy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mavzusini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ochish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olingan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natijalarni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tasdiqlash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asosiy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g'oyalarni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taqdim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etish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umuman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sifatini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oshirish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uchun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ishlatiladi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Iqtibos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yordamida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muallif</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o'z</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asaridagi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ma'lum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bir</a:t>
          </a:r>
          <a:r>
            <a:rPr lang="en-US" sz="2400" dirty="0">
              <a:latin typeface="Times New Roman" panose="02020603050405020304" pitchFamily="18" charset="0"/>
              <a:cs typeface="Times New Roman" panose="02020603050405020304" pitchFamily="18" charset="0"/>
            </a:rPr>
            <a:t> material </a:t>
          </a:r>
          <a:r>
            <a:rPr lang="en-US" sz="2400" dirty="0" err="1">
              <a:latin typeface="Times New Roman" panose="02020603050405020304" pitchFamily="18" charset="0"/>
              <a:cs typeface="Times New Roman" panose="02020603050405020304" pitchFamily="18" charset="0"/>
            </a:rPr>
            <a:t>boshqa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manbadan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olinganligini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ko'rsatadi</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dgm:t>
    </dgm:pt>
    <dgm:pt modelId="{553FF065-1D7E-49F2-90A7-CD54A06F6BAF}" type="parTrans" cxnId="{CA0C9357-D9B0-4A4A-BC82-772277D19F38}">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7166C96C-A66E-4308-A557-F9285470587A}" type="sibTrans" cxnId="{CA0C9357-D9B0-4A4A-BC82-772277D19F38}">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22662664-3B6B-4F35-9EE9-DBE6C52EBB75}">
      <dgm:prSet phldrT="[Текст]" custT="1"/>
      <dgm:spPr/>
      <dgm:t>
        <a:bodyPr/>
        <a:lstStyle/>
        <a:p>
          <a:pPr algn="just"/>
          <a:r>
            <a:rPr lang="en-US" sz="2800" b="1" dirty="0" err="1">
              <a:latin typeface="Times New Roman" panose="02020603050405020304" pitchFamily="18" charset="0"/>
              <a:cs typeface="Times New Roman" panose="02020603050405020304" pitchFamily="18" charset="0"/>
            </a:rPr>
            <a:t>Jurnal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iqtiboslari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indeksi</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ilmiy-tadqiqot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ishining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ta'siri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ahamiyatini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aks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ettiruvchi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raqamli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qiymatdir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Ushbu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ko'rsatkich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jurnal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maqolalarining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hamjamiyatdagi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ta'sirini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aniqlashga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yordam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Iqtibosning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yuqori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ko'rsatkichi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shuni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ko'rsatadiki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ushbu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jurnaldagi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maqolalar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boshqa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tadqiqotchilar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tomonidan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faol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ravishda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keltirilgan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keyingi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tadqiqotlar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uchun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asos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sifatida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ishlatiladi</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dgm:t>
    </dgm:pt>
    <dgm:pt modelId="{FBA14C70-43FC-4365-81C6-A66A62660397}" type="parTrans" cxnId="{145B672D-FF6A-4B93-83BC-8B3C9CDE10E5}">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7E8BF52B-B59F-4FF8-97B7-D5832CA20310}" type="sibTrans" cxnId="{145B672D-FF6A-4B93-83BC-8B3C9CDE10E5}">
      <dgm:prSet/>
      <dgm:spPr/>
      <dgm:t>
        <a:bodyPr/>
        <a:lstStyle/>
        <a:p>
          <a:pPr algn="just"/>
          <a:endParaRPr lang="ru-RU" sz="2000">
            <a:latin typeface="Times New Roman" panose="02020603050405020304" pitchFamily="18" charset="0"/>
            <a:cs typeface="Times New Roman" panose="02020603050405020304" pitchFamily="18" charset="0"/>
          </a:endParaRPr>
        </a:p>
      </dgm:t>
    </dgm:pt>
    <dgm:pt modelId="{2A711146-1897-429E-B307-5F5BB067B21C}" type="pres">
      <dgm:prSet presAssocID="{F0206712-D73B-407C-9384-2587B87F2A00}" presName="rootnode" presStyleCnt="0">
        <dgm:presLayoutVars>
          <dgm:chMax/>
          <dgm:chPref/>
          <dgm:dir/>
          <dgm:animLvl val="lvl"/>
        </dgm:presLayoutVars>
      </dgm:prSet>
      <dgm:spPr/>
    </dgm:pt>
    <dgm:pt modelId="{1FC09440-A792-4919-88F5-AC92DA0D053F}" type="pres">
      <dgm:prSet presAssocID="{E37BEA8A-620E-4F41-B5D3-8AB2F18D6850}" presName="composite" presStyleCnt="0"/>
      <dgm:spPr/>
    </dgm:pt>
    <dgm:pt modelId="{B79B2C26-75C2-45B9-B9D3-5C8ADF477082}" type="pres">
      <dgm:prSet presAssocID="{E37BEA8A-620E-4F41-B5D3-8AB2F18D6850}" presName="LShape" presStyleLbl="alignNode1" presStyleIdx="0" presStyleCnt="3"/>
      <dgm:spPr/>
    </dgm:pt>
    <dgm:pt modelId="{EB17C70B-3101-4C06-A7AA-2445A4584695}" type="pres">
      <dgm:prSet presAssocID="{E37BEA8A-620E-4F41-B5D3-8AB2F18D6850}" presName="ParentText" presStyleLbl="revTx" presStyleIdx="0" presStyleCnt="2">
        <dgm:presLayoutVars>
          <dgm:chMax val="0"/>
          <dgm:chPref val="0"/>
          <dgm:bulletEnabled val="1"/>
        </dgm:presLayoutVars>
      </dgm:prSet>
      <dgm:spPr/>
    </dgm:pt>
    <dgm:pt modelId="{58D22E3C-EC18-4D46-97FA-FA27F7F8F220}" type="pres">
      <dgm:prSet presAssocID="{E37BEA8A-620E-4F41-B5D3-8AB2F18D6850}" presName="Triangle" presStyleLbl="alignNode1" presStyleIdx="1" presStyleCnt="3"/>
      <dgm:spPr/>
    </dgm:pt>
    <dgm:pt modelId="{C610ACCC-941F-4199-ABA0-0637C74DD45C}" type="pres">
      <dgm:prSet presAssocID="{7166C96C-A66E-4308-A557-F9285470587A}" presName="sibTrans" presStyleCnt="0"/>
      <dgm:spPr/>
    </dgm:pt>
    <dgm:pt modelId="{E476AD07-0970-46E1-9F1E-7034F1CA3B07}" type="pres">
      <dgm:prSet presAssocID="{7166C96C-A66E-4308-A557-F9285470587A}" presName="space" presStyleCnt="0"/>
      <dgm:spPr/>
    </dgm:pt>
    <dgm:pt modelId="{54C1AAD3-8E1A-4D3C-A61F-8BEA87C8D7C0}" type="pres">
      <dgm:prSet presAssocID="{22662664-3B6B-4F35-9EE9-DBE6C52EBB75}" presName="composite" presStyleCnt="0"/>
      <dgm:spPr/>
    </dgm:pt>
    <dgm:pt modelId="{6DFDC1F0-E439-47DD-9740-DAA5A8EFC853}" type="pres">
      <dgm:prSet presAssocID="{22662664-3B6B-4F35-9EE9-DBE6C52EBB75}" presName="LShape" presStyleLbl="alignNode1" presStyleIdx="2" presStyleCnt="3"/>
      <dgm:spPr/>
    </dgm:pt>
    <dgm:pt modelId="{F0144A90-AEAE-4014-82E8-8DF92DBC937B}" type="pres">
      <dgm:prSet presAssocID="{22662664-3B6B-4F35-9EE9-DBE6C52EBB75}" presName="ParentText" presStyleLbl="revTx" presStyleIdx="1" presStyleCnt="2">
        <dgm:presLayoutVars>
          <dgm:chMax val="0"/>
          <dgm:chPref val="0"/>
          <dgm:bulletEnabled val="1"/>
        </dgm:presLayoutVars>
      </dgm:prSet>
      <dgm:spPr/>
    </dgm:pt>
  </dgm:ptLst>
  <dgm:cxnLst>
    <dgm:cxn modelId="{145B672D-FF6A-4B93-83BC-8B3C9CDE10E5}" srcId="{F0206712-D73B-407C-9384-2587B87F2A00}" destId="{22662664-3B6B-4F35-9EE9-DBE6C52EBB75}" srcOrd="1" destOrd="0" parTransId="{FBA14C70-43FC-4365-81C6-A66A62660397}" sibTransId="{7E8BF52B-B59F-4FF8-97B7-D5832CA20310}"/>
    <dgm:cxn modelId="{F86C1950-0E7E-48BA-A3D8-309E1047C466}" type="presOf" srcId="{E37BEA8A-620E-4F41-B5D3-8AB2F18D6850}" destId="{EB17C70B-3101-4C06-A7AA-2445A4584695}" srcOrd="0" destOrd="0" presId="urn:microsoft.com/office/officeart/2009/3/layout/StepUpProcess"/>
    <dgm:cxn modelId="{CA0C9357-D9B0-4A4A-BC82-772277D19F38}" srcId="{F0206712-D73B-407C-9384-2587B87F2A00}" destId="{E37BEA8A-620E-4F41-B5D3-8AB2F18D6850}" srcOrd="0" destOrd="0" parTransId="{553FF065-1D7E-49F2-90A7-CD54A06F6BAF}" sibTransId="{7166C96C-A66E-4308-A557-F9285470587A}"/>
    <dgm:cxn modelId="{0967398F-3599-4B2A-9C7C-A13D6661AC20}" type="presOf" srcId="{F0206712-D73B-407C-9384-2587B87F2A00}" destId="{2A711146-1897-429E-B307-5F5BB067B21C}" srcOrd="0" destOrd="0" presId="urn:microsoft.com/office/officeart/2009/3/layout/StepUpProcess"/>
    <dgm:cxn modelId="{9033A199-7071-44FB-B7CE-8F5360D5EE7A}" type="presOf" srcId="{22662664-3B6B-4F35-9EE9-DBE6C52EBB75}" destId="{F0144A90-AEAE-4014-82E8-8DF92DBC937B}" srcOrd="0" destOrd="0" presId="urn:microsoft.com/office/officeart/2009/3/layout/StepUpProcess"/>
    <dgm:cxn modelId="{45157D8C-1286-4C9A-904C-4C5501C099A7}" type="presParOf" srcId="{2A711146-1897-429E-B307-5F5BB067B21C}" destId="{1FC09440-A792-4919-88F5-AC92DA0D053F}" srcOrd="0" destOrd="0" presId="urn:microsoft.com/office/officeart/2009/3/layout/StepUpProcess"/>
    <dgm:cxn modelId="{2ED61D20-47E6-43E5-9D3C-D9D3848D11CB}" type="presParOf" srcId="{1FC09440-A792-4919-88F5-AC92DA0D053F}" destId="{B79B2C26-75C2-45B9-B9D3-5C8ADF477082}" srcOrd="0" destOrd="0" presId="urn:microsoft.com/office/officeart/2009/3/layout/StepUpProcess"/>
    <dgm:cxn modelId="{8050A58E-C2BC-4EFF-941C-8AD2A6E1C5AB}" type="presParOf" srcId="{1FC09440-A792-4919-88F5-AC92DA0D053F}" destId="{EB17C70B-3101-4C06-A7AA-2445A4584695}" srcOrd="1" destOrd="0" presId="urn:microsoft.com/office/officeart/2009/3/layout/StepUpProcess"/>
    <dgm:cxn modelId="{4465974A-AC62-49C4-9A01-CF7F471D1090}" type="presParOf" srcId="{1FC09440-A792-4919-88F5-AC92DA0D053F}" destId="{58D22E3C-EC18-4D46-97FA-FA27F7F8F220}" srcOrd="2" destOrd="0" presId="urn:microsoft.com/office/officeart/2009/3/layout/StepUpProcess"/>
    <dgm:cxn modelId="{74DFBB1C-B938-4B42-8078-96DC814D580E}" type="presParOf" srcId="{2A711146-1897-429E-B307-5F5BB067B21C}" destId="{C610ACCC-941F-4199-ABA0-0637C74DD45C}" srcOrd="1" destOrd="0" presId="urn:microsoft.com/office/officeart/2009/3/layout/StepUpProcess"/>
    <dgm:cxn modelId="{4A9DFCE3-6313-4771-8C46-339C643F9990}" type="presParOf" srcId="{C610ACCC-941F-4199-ABA0-0637C74DD45C}" destId="{E476AD07-0970-46E1-9F1E-7034F1CA3B07}" srcOrd="0" destOrd="0" presId="urn:microsoft.com/office/officeart/2009/3/layout/StepUpProcess"/>
    <dgm:cxn modelId="{1C60FAC1-E1C8-49C6-83EB-5F2515DC54F9}" type="presParOf" srcId="{2A711146-1897-429E-B307-5F5BB067B21C}" destId="{54C1AAD3-8E1A-4D3C-A61F-8BEA87C8D7C0}" srcOrd="2" destOrd="0" presId="urn:microsoft.com/office/officeart/2009/3/layout/StepUpProcess"/>
    <dgm:cxn modelId="{AE557131-947F-4128-A669-E4446D07956F}" type="presParOf" srcId="{54C1AAD3-8E1A-4D3C-A61F-8BEA87C8D7C0}" destId="{6DFDC1F0-E439-47DD-9740-DAA5A8EFC853}" srcOrd="0" destOrd="0" presId="urn:microsoft.com/office/officeart/2009/3/layout/StepUpProcess"/>
    <dgm:cxn modelId="{0C84AAE8-525A-4C9A-81A5-CC24109ED7CA}" type="presParOf" srcId="{54C1AAD3-8E1A-4D3C-A61F-8BEA87C8D7C0}" destId="{F0144A90-AEAE-4014-82E8-8DF92DBC937B}"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60BAF553-E387-4BCA-A084-2E7162B5B19D}"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ru-RU"/>
        </a:p>
      </dgm:t>
    </dgm:pt>
    <dgm:pt modelId="{E0F099E7-A76F-4B54-82A0-2C733A9C9744}">
      <dgm:prSet phldrT="[Текст]"/>
      <dgm:spPr/>
      <dgm:t>
        <a:bodyPr/>
        <a:lstStyle/>
        <a:p>
          <a:r>
            <a:rPr lang="en-US" b="0" i="0" dirty="0" err="1">
              <a:latin typeface="Times New Roman" panose="02020603050405020304" pitchFamily="18" charset="0"/>
              <a:cs typeface="Times New Roman" panose="02020603050405020304" pitchFamily="18" charset="0"/>
            </a:rPr>
            <a:t>Ma'lumotlarni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yig'ish</a:t>
          </a:r>
          <a:endParaRPr lang="ru-RU" b="0" i="0" dirty="0">
            <a:latin typeface="Times New Roman" panose="02020603050405020304" pitchFamily="18" charset="0"/>
            <a:cs typeface="Times New Roman" panose="02020603050405020304" pitchFamily="18" charset="0"/>
          </a:endParaRPr>
        </a:p>
      </dgm:t>
    </dgm:pt>
    <dgm:pt modelId="{6F5148C7-9E0A-4E0A-A504-3AD4221D3976}" type="parTrans" cxnId="{0400C9FD-D672-40F9-8F25-C827A1FE6334}">
      <dgm:prSet/>
      <dgm:spPr/>
      <dgm:t>
        <a:bodyPr/>
        <a:lstStyle/>
        <a:p>
          <a:endParaRPr lang="ru-RU" b="0" i="0">
            <a:latin typeface="Times New Roman" panose="02020603050405020304" pitchFamily="18" charset="0"/>
            <a:cs typeface="Times New Roman" panose="02020603050405020304" pitchFamily="18" charset="0"/>
          </a:endParaRPr>
        </a:p>
      </dgm:t>
    </dgm:pt>
    <dgm:pt modelId="{A578338E-CD9E-4AFC-9860-61468934BFB5}" type="sibTrans" cxnId="{0400C9FD-D672-40F9-8F25-C827A1FE6334}">
      <dgm:prSet/>
      <dgm:spPr/>
      <dgm:t>
        <a:bodyPr/>
        <a:lstStyle/>
        <a:p>
          <a:endParaRPr lang="ru-RU" b="0" i="0">
            <a:latin typeface="Times New Roman" panose="02020603050405020304" pitchFamily="18" charset="0"/>
            <a:cs typeface="Times New Roman" panose="02020603050405020304" pitchFamily="18" charset="0"/>
          </a:endParaRPr>
        </a:p>
      </dgm:t>
    </dgm:pt>
    <dgm:pt modelId="{9EE95009-2A00-48AD-B0F2-F6480CBCE3F1}">
      <dgm:prSet phldrT="[Текст]"/>
      <dgm:spPr/>
      <dgm:t>
        <a:bodyPr/>
        <a:lstStyle/>
        <a:p>
          <a:r>
            <a:rPr lang="en-US" b="0" i="0" dirty="0" err="1">
              <a:latin typeface="Times New Roman" panose="02020603050405020304" pitchFamily="18" charset="0"/>
              <a:cs typeface="Times New Roman" panose="02020603050405020304" pitchFamily="18" charset="0"/>
            </a:rPr>
            <a:t>jurnal</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iqtiboslari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indeksini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hisoblash</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uchun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ushbu</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jurnalda</a:t>
          </a:r>
          <a:r>
            <a:rPr lang="en-US" b="0" i="0" dirty="0">
              <a:latin typeface="Times New Roman" panose="02020603050405020304" pitchFamily="18" charset="0"/>
              <a:cs typeface="Times New Roman" panose="02020603050405020304" pitchFamily="18" charset="0"/>
            </a:rPr>
            <a:t> chop </a:t>
          </a:r>
          <a:r>
            <a:rPr lang="en-US" b="0" i="0" dirty="0" err="1">
              <a:latin typeface="Times New Roman" panose="02020603050405020304" pitchFamily="18" charset="0"/>
              <a:cs typeface="Times New Roman" panose="02020603050405020304" pitchFamily="18" charset="0"/>
            </a:rPr>
            <a:t>etilgan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maqolalarning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iqtiboslari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haqida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ma'lumot</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to'plash</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kerak</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Bunday</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ma'lumotlar</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turli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ma'lumotlar</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bazalaridan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shu</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jumladan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scopus</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yoki</a:t>
          </a:r>
          <a:r>
            <a:rPr lang="en-US" b="0" i="0" dirty="0">
              <a:latin typeface="Times New Roman" panose="02020603050405020304" pitchFamily="18" charset="0"/>
              <a:cs typeface="Times New Roman" panose="02020603050405020304" pitchFamily="18" charset="0"/>
            </a:rPr>
            <a:t> Web of Science </a:t>
          </a:r>
          <a:r>
            <a:rPr lang="en-US" b="0" i="0" dirty="0" err="1">
              <a:latin typeface="Times New Roman" panose="02020603050405020304" pitchFamily="18" charset="0"/>
              <a:cs typeface="Times New Roman" panose="02020603050405020304" pitchFamily="18" charset="0"/>
            </a:rPr>
            <a:t>kabi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etakchi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ilmiy</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manbalardan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olinadi</a:t>
          </a:r>
          <a:endParaRPr lang="ru-RU" b="0" i="0" dirty="0">
            <a:latin typeface="Times New Roman" panose="02020603050405020304" pitchFamily="18" charset="0"/>
            <a:cs typeface="Times New Roman" panose="02020603050405020304" pitchFamily="18" charset="0"/>
          </a:endParaRPr>
        </a:p>
      </dgm:t>
    </dgm:pt>
    <dgm:pt modelId="{F45334B2-4C94-4C4F-9538-9D198C2F24CF}" type="parTrans" cxnId="{C42647EB-77C5-4F22-84D4-08B08203A323}">
      <dgm:prSet/>
      <dgm:spPr/>
      <dgm:t>
        <a:bodyPr/>
        <a:lstStyle/>
        <a:p>
          <a:endParaRPr lang="ru-RU" b="0" i="0">
            <a:latin typeface="Times New Roman" panose="02020603050405020304" pitchFamily="18" charset="0"/>
            <a:cs typeface="Times New Roman" panose="02020603050405020304" pitchFamily="18" charset="0"/>
          </a:endParaRPr>
        </a:p>
      </dgm:t>
    </dgm:pt>
    <dgm:pt modelId="{17576AAC-0231-4010-A634-C030DFA6F710}" type="sibTrans" cxnId="{C42647EB-77C5-4F22-84D4-08B08203A323}">
      <dgm:prSet/>
      <dgm:spPr/>
      <dgm:t>
        <a:bodyPr/>
        <a:lstStyle/>
        <a:p>
          <a:endParaRPr lang="ru-RU" b="0" i="0">
            <a:latin typeface="Times New Roman" panose="02020603050405020304" pitchFamily="18" charset="0"/>
            <a:cs typeface="Times New Roman" panose="02020603050405020304" pitchFamily="18" charset="0"/>
          </a:endParaRPr>
        </a:p>
      </dgm:t>
    </dgm:pt>
    <dgm:pt modelId="{378B58CB-BA67-4318-BAEA-88DFC920BBB1}">
      <dgm:prSet phldrT="[Текст]"/>
      <dgm:spPr/>
      <dgm:t>
        <a:bodyPr/>
        <a:lstStyle/>
        <a:p>
          <a:r>
            <a:rPr lang="en-US" b="0" i="0" dirty="0" err="1">
              <a:latin typeface="Times New Roman" panose="02020603050405020304" pitchFamily="18" charset="0"/>
              <a:cs typeface="Times New Roman" panose="02020603050405020304" pitchFamily="18" charset="0"/>
            </a:rPr>
            <a:t>Indeksni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hisoblash</a:t>
          </a:r>
          <a:endParaRPr lang="ru-RU" b="0" i="0" dirty="0">
            <a:latin typeface="Times New Roman" panose="02020603050405020304" pitchFamily="18" charset="0"/>
            <a:cs typeface="Times New Roman" panose="02020603050405020304" pitchFamily="18" charset="0"/>
          </a:endParaRPr>
        </a:p>
      </dgm:t>
    </dgm:pt>
    <dgm:pt modelId="{A1FA7BCE-EFF8-4D25-888E-69B9BEADA70D}" type="parTrans" cxnId="{9947A1CE-9CE2-430F-9830-62524DBC8C4B}">
      <dgm:prSet/>
      <dgm:spPr/>
      <dgm:t>
        <a:bodyPr/>
        <a:lstStyle/>
        <a:p>
          <a:endParaRPr lang="ru-RU" b="0" i="0">
            <a:latin typeface="Times New Roman" panose="02020603050405020304" pitchFamily="18" charset="0"/>
            <a:cs typeface="Times New Roman" panose="02020603050405020304" pitchFamily="18" charset="0"/>
          </a:endParaRPr>
        </a:p>
      </dgm:t>
    </dgm:pt>
    <dgm:pt modelId="{39EB449F-CEDD-498F-89C9-875A6D26BAC3}" type="sibTrans" cxnId="{9947A1CE-9CE2-430F-9830-62524DBC8C4B}">
      <dgm:prSet/>
      <dgm:spPr/>
      <dgm:t>
        <a:bodyPr/>
        <a:lstStyle/>
        <a:p>
          <a:endParaRPr lang="ru-RU" b="0" i="0">
            <a:latin typeface="Times New Roman" panose="02020603050405020304" pitchFamily="18" charset="0"/>
            <a:cs typeface="Times New Roman" panose="02020603050405020304" pitchFamily="18" charset="0"/>
          </a:endParaRPr>
        </a:p>
      </dgm:t>
    </dgm:pt>
    <dgm:pt modelId="{F1343D9D-65CE-4276-9358-29A25A46E2A4}">
      <dgm:prSet phldrT="[Текст]"/>
      <dgm:spPr/>
      <dgm:t>
        <a:bodyPr/>
        <a:lstStyle/>
        <a:p>
          <a:r>
            <a:rPr lang="en-US" b="0" i="0" dirty="0" err="1">
              <a:latin typeface="Times New Roman" panose="02020603050405020304" pitchFamily="18" charset="0"/>
              <a:cs typeface="Times New Roman" panose="02020603050405020304" pitchFamily="18" charset="0"/>
            </a:rPr>
            <a:t>ma'lumotlar</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yig'ilgandan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so'ng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jurnal</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iqtiboslari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indeksi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hisoblab</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chiqiladi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Buning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uchun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ushbu</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jurnal</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maqolalari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tomonidan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vaqt</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davomida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olingan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barcha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iqtiboslar</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umumlashtiriladi</a:t>
          </a:r>
          <a:r>
            <a:rPr lang="en-US" b="0" i="0" dirty="0">
              <a:latin typeface="Times New Roman" panose="02020603050405020304" pitchFamily="18" charset="0"/>
              <a:cs typeface="Times New Roman" panose="02020603050405020304" pitchFamily="18" charset="0"/>
            </a:rPr>
            <a:t>. Bu </a:t>
          </a:r>
          <a:r>
            <a:rPr lang="en-US" b="0" i="0" dirty="0" err="1">
              <a:latin typeface="Times New Roman" panose="02020603050405020304" pitchFamily="18" charset="0"/>
              <a:cs typeface="Times New Roman" panose="02020603050405020304" pitchFamily="18" charset="0"/>
            </a:rPr>
            <a:t>bir</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yil</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besh</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yil</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va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hokazo</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bo'lishi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mumkin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Bundan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tashqari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jurnalning</a:t>
          </a:r>
          <a:r>
            <a:rPr lang="en-US" b="0" i="0" dirty="0">
              <a:latin typeface="Times New Roman" panose="02020603050405020304" pitchFamily="18" charset="0"/>
              <a:cs typeface="Times New Roman" panose="02020603050405020304" pitchFamily="18" charset="0"/>
            </a:rPr>
            <a:t> har </a:t>
          </a:r>
          <a:r>
            <a:rPr lang="en-US" b="0" i="0" dirty="0" err="1">
              <a:latin typeface="Times New Roman" panose="02020603050405020304" pitchFamily="18" charset="0"/>
              <a:cs typeface="Times New Roman" panose="02020603050405020304" pitchFamily="18" charset="0"/>
            </a:rPr>
            <a:t>bir</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maqolasida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olingan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iqtiboslarning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o'rtacha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soni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hisoblanadi</a:t>
          </a:r>
          <a:endParaRPr lang="ru-RU" b="0" i="0" dirty="0">
            <a:latin typeface="Times New Roman" panose="02020603050405020304" pitchFamily="18" charset="0"/>
            <a:cs typeface="Times New Roman" panose="02020603050405020304" pitchFamily="18" charset="0"/>
          </a:endParaRPr>
        </a:p>
      </dgm:t>
    </dgm:pt>
    <dgm:pt modelId="{25C0210C-668A-408A-8FDA-E2F9BEC460BE}" type="parTrans" cxnId="{3B0B130E-91B3-4085-8E8F-5B61ACE6BE64}">
      <dgm:prSet/>
      <dgm:spPr/>
      <dgm:t>
        <a:bodyPr/>
        <a:lstStyle/>
        <a:p>
          <a:endParaRPr lang="ru-RU" b="0" i="0">
            <a:latin typeface="Times New Roman" panose="02020603050405020304" pitchFamily="18" charset="0"/>
            <a:cs typeface="Times New Roman" panose="02020603050405020304" pitchFamily="18" charset="0"/>
          </a:endParaRPr>
        </a:p>
      </dgm:t>
    </dgm:pt>
    <dgm:pt modelId="{2B5B2E46-7932-43A9-A186-ED3B0B41F646}" type="sibTrans" cxnId="{3B0B130E-91B3-4085-8E8F-5B61ACE6BE64}">
      <dgm:prSet/>
      <dgm:spPr/>
      <dgm:t>
        <a:bodyPr/>
        <a:lstStyle/>
        <a:p>
          <a:endParaRPr lang="ru-RU" b="0" i="0">
            <a:latin typeface="Times New Roman" panose="02020603050405020304" pitchFamily="18" charset="0"/>
            <a:cs typeface="Times New Roman" panose="02020603050405020304" pitchFamily="18" charset="0"/>
          </a:endParaRPr>
        </a:p>
      </dgm:t>
    </dgm:pt>
    <dgm:pt modelId="{73453D39-2CBC-4488-943D-AB926D9D6AAA}">
      <dgm:prSet phldrT="[Текст]"/>
      <dgm:spPr/>
      <dgm:t>
        <a:bodyPr/>
        <a:lstStyle/>
        <a:p>
          <a:r>
            <a:rPr lang="en-US" b="0" i="0" dirty="0" err="1">
              <a:latin typeface="Times New Roman" panose="02020603050405020304" pitchFamily="18" charset="0"/>
              <a:cs typeface="Times New Roman" panose="02020603050405020304" pitchFamily="18" charset="0"/>
            </a:rPr>
            <a:t>Reyting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va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taqqoslash</a:t>
          </a:r>
          <a:endParaRPr lang="ru-RU" b="0" i="0" dirty="0">
            <a:latin typeface="Times New Roman" panose="02020603050405020304" pitchFamily="18" charset="0"/>
            <a:cs typeface="Times New Roman" panose="02020603050405020304" pitchFamily="18" charset="0"/>
          </a:endParaRPr>
        </a:p>
      </dgm:t>
    </dgm:pt>
    <dgm:pt modelId="{1D9CC6FE-6B94-4CCF-9D60-A2295F0B6FE9}" type="parTrans" cxnId="{0CF9E465-E7B3-4530-BC71-483088D91A55}">
      <dgm:prSet/>
      <dgm:spPr/>
      <dgm:t>
        <a:bodyPr/>
        <a:lstStyle/>
        <a:p>
          <a:endParaRPr lang="ru-RU" b="0" i="0">
            <a:latin typeface="Times New Roman" panose="02020603050405020304" pitchFamily="18" charset="0"/>
            <a:cs typeface="Times New Roman" panose="02020603050405020304" pitchFamily="18" charset="0"/>
          </a:endParaRPr>
        </a:p>
      </dgm:t>
    </dgm:pt>
    <dgm:pt modelId="{0E4A57F6-1DC4-4B8C-A179-3AABCC19F9DF}" type="sibTrans" cxnId="{0CF9E465-E7B3-4530-BC71-483088D91A55}">
      <dgm:prSet/>
      <dgm:spPr/>
      <dgm:t>
        <a:bodyPr/>
        <a:lstStyle/>
        <a:p>
          <a:endParaRPr lang="ru-RU" b="0" i="0">
            <a:latin typeface="Times New Roman" panose="02020603050405020304" pitchFamily="18" charset="0"/>
            <a:cs typeface="Times New Roman" panose="02020603050405020304" pitchFamily="18" charset="0"/>
          </a:endParaRPr>
        </a:p>
      </dgm:t>
    </dgm:pt>
    <dgm:pt modelId="{5C795815-9CAB-448B-8232-1476924FB2CF}">
      <dgm:prSet phldrT="[Текст]"/>
      <dgm:spPr/>
      <dgm:t>
        <a:bodyPr/>
        <a:lstStyle/>
        <a:p>
          <a:r>
            <a:rPr lang="en-US" b="0" i="0" dirty="0" err="1">
              <a:latin typeface="Times New Roman" panose="02020603050405020304" pitchFamily="18" charset="0"/>
              <a:cs typeface="Times New Roman" panose="02020603050405020304" pitchFamily="18" charset="0"/>
            </a:rPr>
            <a:t>iqtibos</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indeksini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hisoblagandan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so'ng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jurnallar</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indeksiga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qarab</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tartiblanadi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Iqtibos</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indeksi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qanchalik</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yuqori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bo'lsa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jurnalning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reytingi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va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ta'siri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shunchalik</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yuqori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bo'ladi</a:t>
          </a:r>
          <a:r>
            <a:rPr lang="en-US" b="0" i="0" dirty="0">
              <a:latin typeface="Times New Roman" panose="02020603050405020304" pitchFamily="18" charset="0"/>
              <a:cs typeface="Times New Roman" panose="02020603050405020304" pitchFamily="18" charset="0"/>
            </a:rPr>
            <a:t>. Bu </a:t>
          </a:r>
          <a:r>
            <a:rPr lang="en-US" b="0" i="0" dirty="0" err="1">
              <a:latin typeface="Times New Roman" panose="02020603050405020304" pitchFamily="18" charset="0"/>
              <a:cs typeface="Times New Roman" panose="02020603050405020304" pitchFamily="18" charset="0"/>
            </a:rPr>
            <a:t>tadqiqotchilar</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va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mualliflarga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eng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obro'li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va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izlanuvchan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ilmiy</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nashrlarni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tanlash</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imkonini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beradi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Jurnalning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iqtibos</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indeksi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ilmiy</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hamjamiyat</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tomonidan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qo'llaniladigan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eng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muhim</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ko'rsatkichlardan</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biridir</a:t>
          </a:r>
          <a:r>
            <a:rPr lang="en-US" b="0" i="0" dirty="0">
              <a:latin typeface="Times New Roman" panose="02020603050405020304" pitchFamily="18" charset="0"/>
              <a:cs typeface="Times New Roman" panose="02020603050405020304" pitchFamily="18" charset="0"/>
            </a:rPr>
            <a:t>. Bu </a:t>
          </a:r>
          <a:r>
            <a:rPr lang="en-US" b="0" i="0" dirty="0" err="1">
              <a:latin typeface="Times New Roman" panose="02020603050405020304" pitchFamily="18" charset="0"/>
              <a:cs typeface="Times New Roman" panose="02020603050405020304" pitchFamily="18" charset="0"/>
            </a:rPr>
            <a:t>jurnaldagi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nashrlarning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sifatini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baholashga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ularning</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ilmiy</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ahamiyati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va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ta'sirini</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aniqlashga</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yordam</a:t>
          </a:r>
          <a:r>
            <a:rPr lang="en-US" b="0" i="0" dirty="0">
              <a:latin typeface="Times New Roman" panose="02020603050405020304" pitchFamily="18" charset="0"/>
              <a:cs typeface="Times New Roman" panose="02020603050405020304" pitchFamily="18" charset="0"/>
            </a:rPr>
            <a:t> </a:t>
          </a:r>
          <a:r>
            <a:rPr lang="en-US" b="0" i="0" dirty="0" err="1">
              <a:latin typeface="Times New Roman" panose="02020603050405020304" pitchFamily="18" charset="0"/>
              <a:cs typeface="Times New Roman" panose="02020603050405020304" pitchFamily="18" charset="0"/>
            </a:rPr>
            <a:t>beradi</a:t>
          </a:r>
          <a:endParaRPr lang="ru-RU" b="0" i="0" dirty="0">
            <a:latin typeface="Times New Roman" panose="02020603050405020304" pitchFamily="18" charset="0"/>
            <a:cs typeface="Times New Roman" panose="02020603050405020304" pitchFamily="18" charset="0"/>
          </a:endParaRPr>
        </a:p>
      </dgm:t>
    </dgm:pt>
    <dgm:pt modelId="{FF0A95B9-42BF-4E32-A8E0-0CEDA920BF15}" type="parTrans" cxnId="{7BD6432E-9564-4D88-B0C9-BBB81E7648D7}">
      <dgm:prSet/>
      <dgm:spPr/>
      <dgm:t>
        <a:bodyPr/>
        <a:lstStyle/>
        <a:p>
          <a:endParaRPr lang="ru-RU" b="0" i="0">
            <a:latin typeface="Times New Roman" panose="02020603050405020304" pitchFamily="18" charset="0"/>
            <a:cs typeface="Times New Roman" panose="02020603050405020304" pitchFamily="18" charset="0"/>
          </a:endParaRPr>
        </a:p>
      </dgm:t>
    </dgm:pt>
    <dgm:pt modelId="{62630C2F-9FCF-4969-B070-6673BDE19D77}" type="sibTrans" cxnId="{7BD6432E-9564-4D88-B0C9-BBB81E7648D7}">
      <dgm:prSet/>
      <dgm:spPr/>
      <dgm:t>
        <a:bodyPr/>
        <a:lstStyle/>
        <a:p>
          <a:endParaRPr lang="ru-RU" b="0" i="0">
            <a:latin typeface="Times New Roman" panose="02020603050405020304" pitchFamily="18" charset="0"/>
            <a:cs typeface="Times New Roman" panose="02020603050405020304" pitchFamily="18" charset="0"/>
          </a:endParaRPr>
        </a:p>
      </dgm:t>
    </dgm:pt>
    <dgm:pt modelId="{A9C7E080-0019-4E6E-BFD9-7DAFCA10305D}" type="pres">
      <dgm:prSet presAssocID="{60BAF553-E387-4BCA-A084-2E7162B5B19D}" presName="theList" presStyleCnt="0">
        <dgm:presLayoutVars>
          <dgm:dir/>
          <dgm:animLvl val="lvl"/>
          <dgm:resizeHandles val="exact"/>
        </dgm:presLayoutVars>
      </dgm:prSet>
      <dgm:spPr/>
    </dgm:pt>
    <dgm:pt modelId="{10C4F530-C0C9-446D-9A01-245002AF80F3}" type="pres">
      <dgm:prSet presAssocID="{E0F099E7-A76F-4B54-82A0-2C733A9C9744}" presName="compNode" presStyleCnt="0"/>
      <dgm:spPr/>
    </dgm:pt>
    <dgm:pt modelId="{064759B3-EE2E-4C2F-933F-F0A6F5F29B7A}" type="pres">
      <dgm:prSet presAssocID="{E0F099E7-A76F-4B54-82A0-2C733A9C9744}" presName="aNode" presStyleLbl="bgShp" presStyleIdx="0" presStyleCnt="3"/>
      <dgm:spPr/>
    </dgm:pt>
    <dgm:pt modelId="{C53907F4-4FEE-433B-B2F4-3E2664A0FDF5}" type="pres">
      <dgm:prSet presAssocID="{E0F099E7-A76F-4B54-82A0-2C733A9C9744}" presName="textNode" presStyleLbl="bgShp" presStyleIdx="0" presStyleCnt="3"/>
      <dgm:spPr/>
    </dgm:pt>
    <dgm:pt modelId="{61C064C5-EBB8-4FBD-A923-9D852EDBCD33}" type="pres">
      <dgm:prSet presAssocID="{E0F099E7-A76F-4B54-82A0-2C733A9C9744}" presName="compChildNode" presStyleCnt="0"/>
      <dgm:spPr/>
    </dgm:pt>
    <dgm:pt modelId="{099D6281-B3B4-48BA-AC57-AE543614144A}" type="pres">
      <dgm:prSet presAssocID="{E0F099E7-A76F-4B54-82A0-2C733A9C9744}" presName="theInnerList" presStyleCnt="0"/>
      <dgm:spPr/>
    </dgm:pt>
    <dgm:pt modelId="{C1AC86FC-933F-4BB3-A763-714998F0AF83}" type="pres">
      <dgm:prSet presAssocID="{9EE95009-2A00-48AD-B0F2-F6480CBCE3F1}" presName="childNode" presStyleLbl="node1" presStyleIdx="0" presStyleCnt="3">
        <dgm:presLayoutVars>
          <dgm:bulletEnabled val="1"/>
        </dgm:presLayoutVars>
      </dgm:prSet>
      <dgm:spPr/>
    </dgm:pt>
    <dgm:pt modelId="{F47B1FE4-0FAC-4A56-B790-83EB0D673F9F}" type="pres">
      <dgm:prSet presAssocID="{E0F099E7-A76F-4B54-82A0-2C733A9C9744}" presName="aSpace" presStyleCnt="0"/>
      <dgm:spPr/>
    </dgm:pt>
    <dgm:pt modelId="{64707743-2FB3-41D1-9E51-F03F4B2F9818}" type="pres">
      <dgm:prSet presAssocID="{378B58CB-BA67-4318-BAEA-88DFC920BBB1}" presName="compNode" presStyleCnt="0"/>
      <dgm:spPr/>
    </dgm:pt>
    <dgm:pt modelId="{829A26C4-6E32-46C5-BA17-3871DBD09E48}" type="pres">
      <dgm:prSet presAssocID="{378B58CB-BA67-4318-BAEA-88DFC920BBB1}" presName="aNode" presStyleLbl="bgShp" presStyleIdx="1" presStyleCnt="3"/>
      <dgm:spPr/>
    </dgm:pt>
    <dgm:pt modelId="{2A0169A2-8DB9-4BA0-B3B5-5ACE401003B4}" type="pres">
      <dgm:prSet presAssocID="{378B58CB-BA67-4318-BAEA-88DFC920BBB1}" presName="textNode" presStyleLbl="bgShp" presStyleIdx="1" presStyleCnt="3"/>
      <dgm:spPr/>
    </dgm:pt>
    <dgm:pt modelId="{1776A9CA-6FB6-4099-9A56-D84EDBCA07C3}" type="pres">
      <dgm:prSet presAssocID="{378B58CB-BA67-4318-BAEA-88DFC920BBB1}" presName="compChildNode" presStyleCnt="0"/>
      <dgm:spPr/>
    </dgm:pt>
    <dgm:pt modelId="{A366A5BD-3FE6-4BF9-8FC9-2AAD511F267C}" type="pres">
      <dgm:prSet presAssocID="{378B58CB-BA67-4318-BAEA-88DFC920BBB1}" presName="theInnerList" presStyleCnt="0"/>
      <dgm:spPr/>
    </dgm:pt>
    <dgm:pt modelId="{083D0C2B-861B-400F-AFE1-BF40553FFA5A}" type="pres">
      <dgm:prSet presAssocID="{F1343D9D-65CE-4276-9358-29A25A46E2A4}" presName="childNode" presStyleLbl="node1" presStyleIdx="1" presStyleCnt="3">
        <dgm:presLayoutVars>
          <dgm:bulletEnabled val="1"/>
        </dgm:presLayoutVars>
      </dgm:prSet>
      <dgm:spPr/>
    </dgm:pt>
    <dgm:pt modelId="{E867BC3D-A999-44CF-B868-92186F4C38DC}" type="pres">
      <dgm:prSet presAssocID="{378B58CB-BA67-4318-BAEA-88DFC920BBB1}" presName="aSpace" presStyleCnt="0"/>
      <dgm:spPr/>
    </dgm:pt>
    <dgm:pt modelId="{847A272C-6490-41A8-B7BE-65630436F628}" type="pres">
      <dgm:prSet presAssocID="{73453D39-2CBC-4488-943D-AB926D9D6AAA}" presName="compNode" presStyleCnt="0"/>
      <dgm:spPr/>
    </dgm:pt>
    <dgm:pt modelId="{FE5F20A4-3F62-4D6F-BE3F-575E10CD4CF0}" type="pres">
      <dgm:prSet presAssocID="{73453D39-2CBC-4488-943D-AB926D9D6AAA}" presName="aNode" presStyleLbl="bgShp" presStyleIdx="2" presStyleCnt="3"/>
      <dgm:spPr/>
    </dgm:pt>
    <dgm:pt modelId="{1596E10A-9728-43DA-A567-5A3639888740}" type="pres">
      <dgm:prSet presAssocID="{73453D39-2CBC-4488-943D-AB926D9D6AAA}" presName="textNode" presStyleLbl="bgShp" presStyleIdx="2" presStyleCnt="3"/>
      <dgm:spPr/>
    </dgm:pt>
    <dgm:pt modelId="{A4B0EDBB-182C-41D8-B120-E7946E25B742}" type="pres">
      <dgm:prSet presAssocID="{73453D39-2CBC-4488-943D-AB926D9D6AAA}" presName="compChildNode" presStyleCnt="0"/>
      <dgm:spPr/>
    </dgm:pt>
    <dgm:pt modelId="{AC219A70-F949-478F-8BB2-F2557BFA7435}" type="pres">
      <dgm:prSet presAssocID="{73453D39-2CBC-4488-943D-AB926D9D6AAA}" presName="theInnerList" presStyleCnt="0"/>
      <dgm:spPr/>
    </dgm:pt>
    <dgm:pt modelId="{81381F77-A492-441B-AB33-ED3773F23D6D}" type="pres">
      <dgm:prSet presAssocID="{5C795815-9CAB-448B-8232-1476924FB2CF}" presName="childNode" presStyleLbl="node1" presStyleIdx="2" presStyleCnt="3">
        <dgm:presLayoutVars>
          <dgm:bulletEnabled val="1"/>
        </dgm:presLayoutVars>
      </dgm:prSet>
      <dgm:spPr/>
    </dgm:pt>
  </dgm:ptLst>
  <dgm:cxnLst>
    <dgm:cxn modelId="{3D48DA05-5A63-450F-8D63-FE6FF1D03F9C}" type="presOf" srcId="{73453D39-2CBC-4488-943D-AB926D9D6AAA}" destId="{1596E10A-9728-43DA-A567-5A3639888740}" srcOrd="1" destOrd="0" presId="urn:microsoft.com/office/officeart/2005/8/layout/lProcess2"/>
    <dgm:cxn modelId="{3B0B130E-91B3-4085-8E8F-5B61ACE6BE64}" srcId="{378B58CB-BA67-4318-BAEA-88DFC920BBB1}" destId="{F1343D9D-65CE-4276-9358-29A25A46E2A4}" srcOrd="0" destOrd="0" parTransId="{25C0210C-668A-408A-8FDA-E2F9BEC460BE}" sibTransId="{2B5B2E46-7932-43A9-A186-ED3B0B41F646}"/>
    <dgm:cxn modelId="{0793671D-F35B-4382-910E-F878FFAC9DBE}" type="presOf" srcId="{73453D39-2CBC-4488-943D-AB926D9D6AAA}" destId="{FE5F20A4-3F62-4D6F-BE3F-575E10CD4CF0}" srcOrd="0" destOrd="0" presId="urn:microsoft.com/office/officeart/2005/8/layout/lProcess2"/>
    <dgm:cxn modelId="{C0CC262E-A3C5-417C-990E-0A778E630BD6}" type="presOf" srcId="{60BAF553-E387-4BCA-A084-2E7162B5B19D}" destId="{A9C7E080-0019-4E6E-BFD9-7DAFCA10305D}" srcOrd="0" destOrd="0" presId="urn:microsoft.com/office/officeart/2005/8/layout/lProcess2"/>
    <dgm:cxn modelId="{7BD6432E-9564-4D88-B0C9-BBB81E7648D7}" srcId="{73453D39-2CBC-4488-943D-AB926D9D6AAA}" destId="{5C795815-9CAB-448B-8232-1476924FB2CF}" srcOrd="0" destOrd="0" parTransId="{FF0A95B9-42BF-4E32-A8E0-0CEDA920BF15}" sibTransId="{62630C2F-9FCF-4969-B070-6673BDE19D77}"/>
    <dgm:cxn modelId="{F2EEEB37-7EA4-4ABD-910A-EAC634339B45}" type="presOf" srcId="{378B58CB-BA67-4318-BAEA-88DFC920BBB1}" destId="{829A26C4-6E32-46C5-BA17-3871DBD09E48}" srcOrd="0" destOrd="0" presId="urn:microsoft.com/office/officeart/2005/8/layout/lProcess2"/>
    <dgm:cxn modelId="{0B68875B-7A6B-45D3-BA71-A7FE65E03AD3}" type="presOf" srcId="{E0F099E7-A76F-4B54-82A0-2C733A9C9744}" destId="{064759B3-EE2E-4C2F-933F-F0A6F5F29B7A}" srcOrd="0" destOrd="0" presId="urn:microsoft.com/office/officeart/2005/8/layout/lProcess2"/>
    <dgm:cxn modelId="{0CF9E465-E7B3-4530-BC71-483088D91A55}" srcId="{60BAF553-E387-4BCA-A084-2E7162B5B19D}" destId="{73453D39-2CBC-4488-943D-AB926D9D6AAA}" srcOrd="2" destOrd="0" parTransId="{1D9CC6FE-6B94-4CCF-9D60-A2295F0B6FE9}" sibTransId="{0E4A57F6-1DC4-4B8C-A179-3AABCC19F9DF}"/>
    <dgm:cxn modelId="{CCF05869-5B4D-473E-98D2-35E822B85927}" type="presOf" srcId="{F1343D9D-65CE-4276-9358-29A25A46E2A4}" destId="{083D0C2B-861B-400F-AFE1-BF40553FFA5A}" srcOrd="0" destOrd="0" presId="urn:microsoft.com/office/officeart/2005/8/layout/lProcess2"/>
    <dgm:cxn modelId="{F6D0EEA1-F63B-4E06-807B-E2E75FCA29FC}" type="presOf" srcId="{5C795815-9CAB-448B-8232-1476924FB2CF}" destId="{81381F77-A492-441B-AB33-ED3773F23D6D}" srcOrd="0" destOrd="0" presId="urn:microsoft.com/office/officeart/2005/8/layout/lProcess2"/>
    <dgm:cxn modelId="{C48464A9-9F9F-4EC8-953C-07BD6A8CDA7D}" type="presOf" srcId="{9EE95009-2A00-48AD-B0F2-F6480CBCE3F1}" destId="{C1AC86FC-933F-4BB3-A763-714998F0AF83}" srcOrd="0" destOrd="0" presId="urn:microsoft.com/office/officeart/2005/8/layout/lProcess2"/>
    <dgm:cxn modelId="{5E6185C4-AFB6-425C-A60D-29CB02337C9E}" type="presOf" srcId="{E0F099E7-A76F-4B54-82A0-2C733A9C9744}" destId="{C53907F4-4FEE-433B-B2F4-3E2664A0FDF5}" srcOrd="1" destOrd="0" presId="urn:microsoft.com/office/officeart/2005/8/layout/lProcess2"/>
    <dgm:cxn modelId="{D42113CD-2C23-47FA-8F36-B396DE7BBB77}" type="presOf" srcId="{378B58CB-BA67-4318-BAEA-88DFC920BBB1}" destId="{2A0169A2-8DB9-4BA0-B3B5-5ACE401003B4}" srcOrd="1" destOrd="0" presId="urn:microsoft.com/office/officeart/2005/8/layout/lProcess2"/>
    <dgm:cxn modelId="{9947A1CE-9CE2-430F-9830-62524DBC8C4B}" srcId="{60BAF553-E387-4BCA-A084-2E7162B5B19D}" destId="{378B58CB-BA67-4318-BAEA-88DFC920BBB1}" srcOrd="1" destOrd="0" parTransId="{A1FA7BCE-EFF8-4D25-888E-69B9BEADA70D}" sibTransId="{39EB449F-CEDD-498F-89C9-875A6D26BAC3}"/>
    <dgm:cxn modelId="{C42647EB-77C5-4F22-84D4-08B08203A323}" srcId="{E0F099E7-A76F-4B54-82A0-2C733A9C9744}" destId="{9EE95009-2A00-48AD-B0F2-F6480CBCE3F1}" srcOrd="0" destOrd="0" parTransId="{F45334B2-4C94-4C4F-9538-9D198C2F24CF}" sibTransId="{17576AAC-0231-4010-A634-C030DFA6F710}"/>
    <dgm:cxn modelId="{0400C9FD-D672-40F9-8F25-C827A1FE6334}" srcId="{60BAF553-E387-4BCA-A084-2E7162B5B19D}" destId="{E0F099E7-A76F-4B54-82A0-2C733A9C9744}" srcOrd="0" destOrd="0" parTransId="{6F5148C7-9E0A-4E0A-A504-3AD4221D3976}" sibTransId="{A578338E-CD9E-4AFC-9860-61468934BFB5}"/>
    <dgm:cxn modelId="{CED06888-990B-47E5-A6F5-D1AB8DD62875}" type="presParOf" srcId="{A9C7E080-0019-4E6E-BFD9-7DAFCA10305D}" destId="{10C4F530-C0C9-446D-9A01-245002AF80F3}" srcOrd="0" destOrd="0" presId="urn:microsoft.com/office/officeart/2005/8/layout/lProcess2"/>
    <dgm:cxn modelId="{1F36EDD8-1BBC-4410-9379-D746E0304985}" type="presParOf" srcId="{10C4F530-C0C9-446D-9A01-245002AF80F3}" destId="{064759B3-EE2E-4C2F-933F-F0A6F5F29B7A}" srcOrd="0" destOrd="0" presId="urn:microsoft.com/office/officeart/2005/8/layout/lProcess2"/>
    <dgm:cxn modelId="{6163F2D0-5716-41B7-9E0F-6CB407308F2C}" type="presParOf" srcId="{10C4F530-C0C9-446D-9A01-245002AF80F3}" destId="{C53907F4-4FEE-433B-B2F4-3E2664A0FDF5}" srcOrd="1" destOrd="0" presId="urn:microsoft.com/office/officeart/2005/8/layout/lProcess2"/>
    <dgm:cxn modelId="{6B40BFC8-2928-4F49-A627-82E4424F5D06}" type="presParOf" srcId="{10C4F530-C0C9-446D-9A01-245002AF80F3}" destId="{61C064C5-EBB8-4FBD-A923-9D852EDBCD33}" srcOrd="2" destOrd="0" presId="urn:microsoft.com/office/officeart/2005/8/layout/lProcess2"/>
    <dgm:cxn modelId="{DE1F12E9-08B5-4266-9B87-18A307D942AB}" type="presParOf" srcId="{61C064C5-EBB8-4FBD-A923-9D852EDBCD33}" destId="{099D6281-B3B4-48BA-AC57-AE543614144A}" srcOrd="0" destOrd="0" presId="urn:microsoft.com/office/officeart/2005/8/layout/lProcess2"/>
    <dgm:cxn modelId="{6873A1CF-70DC-47DD-9CED-F7AAB1442B99}" type="presParOf" srcId="{099D6281-B3B4-48BA-AC57-AE543614144A}" destId="{C1AC86FC-933F-4BB3-A763-714998F0AF83}" srcOrd="0" destOrd="0" presId="urn:microsoft.com/office/officeart/2005/8/layout/lProcess2"/>
    <dgm:cxn modelId="{EDD7C25C-2C19-47EA-9012-2C257CF29FA0}" type="presParOf" srcId="{A9C7E080-0019-4E6E-BFD9-7DAFCA10305D}" destId="{F47B1FE4-0FAC-4A56-B790-83EB0D673F9F}" srcOrd="1" destOrd="0" presId="urn:microsoft.com/office/officeart/2005/8/layout/lProcess2"/>
    <dgm:cxn modelId="{D00369B6-BEE1-45B5-A301-DB22E06B3FC6}" type="presParOf" srcId="{A9C7E080-0019-4E6E-BFD9-7DAFCA10305D}" destId="{64707743-2FB3-41D1-9E51-F03F4B2F9818}" srcOrd="2" destOrd="0" presId="urn:microsoft.com/office/officeart/2005/8/layout/lProcess2"/>
    <dgm:cxn modelId="{BE51C46D-82A0-4EE6-A05F-413CF981F23A}" type="presParOf" srcId="{64707743-2FB3-41D1-9E51-F03F4B2F9818}" destId="{829A26C4-6E32-46C5-BA17-3871DBD09E48}" srcOrd="0" destOrd="0" presId="urn:microsoft.com/office/officeart/2005/8/layout/lProcess2"/>
    <dgm:cxn modelId="{E41EA896-ACB6-41C1-95A2-188E363BDE23}" type="presParOf" srcId="{64707743-2FB3-41D1-9E51-F03F4B2F9818}" destId="{2A0169A2-8DB9-4BA0-B3B5-5ACE401003B4}" srcOrd="1" destOrd="0" presId="urn:microsoft.com/office/officeart/2005/8/layout/lProcess2"/>
    <dgm:cxn modelId="{060C0440-F3F8-4BBC-A9CD-8AE6F9992422}" type="presParOf" srcId="{64707743-2FB3-41D1-9E51-F03F4B2F9818}" destId="{1776A9CA-6FB6-4099-9A56-D84EDBCA07C3}" srcOrd="2" destOrd="0" presId="urn:microsoft.com/office/officeart/2005/8/layout/lProcess2"/>
    <dgm:cxn modelId="{ED252DA6-D8C7-4B91-952E-512B1B06CA53}" type="presParOf" srcId="{1776A9CA-6FB6-4099-9A56-D84EDBCA07C3}" destId="{A366A5BD-3FE6-4BF9-8FC9-2AAD511F267C}" srcOrd="0" destOrd="0" presId="urn:microsoft.com/office/officeart/2005/8/layout/lProcess2"/>
    <dgm:cxn modelId="{B8A8A601-CD7E-468C-9BA2-7D24B06F8B4C}" type="presParOf" srcId="{A366A5BD-3FE6-4BF9-8FC9-2AAD511F267C}" destId="{083D0C2B-861B-400F-AFE1-BF40553FFA5A}" srcOrd="0" destOrd="0" presId="urn:microsoft.com/office/officeart/2005/8/layout/lProcess2"/>
    <dgm:cxn modelId="{2A875CA7-1770-4832-A191-BFCAC3A228BC}" type="presParOf" srcId="{A9C7E080-0019-4E6E-BFD9-7DAFCA10305D}" destId="{E867BC3D-A999-44CF-B868-92186F4C38DC}" srcOrd="3" destOrd="0" presId="urn:microsoft.com/office/officeart/2005/8/layout/lProcess2"/>
    <dgm:cxn modelId="{D4130867-0990-4614-930D-6922426A8BFB}" type="presParOf" srcId="{A9C7E080-0019-4E6E-BFD9-7DAFCA10305D}" destId="{847A272C-6490-41A8-B7BE-65630436F628}" srcOrd="4" destOrd="0" presId="urn:microsoft.com/office/officeart/2005/8/layout/lProcess2"/>
    <dgm:cxn modelId="{D59E2E1C-D272-4562-A924-8462D0938F3C}" type="presParOf" srcId="{847A272C-6490-41A8-B7BE-65630436F628}" destId="{FE5F20A4-3F62-4D6F-BE3F-575E10CD4CF0}" srcOrd="0" destOrd="0" presId="urn:microsoft.com/office/officeart/2005/8/layout/lProcess2"/>
    <dgm:cxn modelId="{D795EDD2-4595-4087-AF2E-43B546267B0B}" type="presParOf" srcId="{847A272C-6490-41A8-B7BE-65630436F628}" destId="{1596E10A-9728-43DA-A567-5A3639888740}" srcOrd="1" destOrd="0" presId="urn:microsoft.com/office/officeart/2005/8/layout/lProcess2"/>
    <dgm:cxn modelId="{26E5342B-0D67-49AA-87BA-29BDE39D1F64}" type="presParOf" srcId="{847A272C-6490-41A8-B7BE-65630436F628}" destId="{A4B0EDBB-182C-41D8-B120-E7946E25B742}" srcOrd="2" destOrd="0" presId="urn:microsoft.com/office/officeart/2005/8/layout/lProcess2"/>
    <dgm:cxn modelId="{08907D6D-A606-4B20-8FD5-1CD348E44133}" type="presParOf" srcId="{A4B0EDBB-182C-41D8-B120-E7946E25B742}" destId="{AC219A70-F949-478F-8BB2-F2557BFA7435}" srcOrd="0" destOrd="0" presId="urn:microsoft.com/office/officeart/2005/8/layout/lProcess2"/>
    <dgm:cxn modelId="{982BC5F1-32E5-4379-819A-A043C5AD14CF}" type="presParOf" srcId="{AC219A70-F949-478F-8BB2-F2557BFA7435}" destId="{81381F77-A492-441B-AB33-ED3773F23D6D}"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DB910950-4812-4F4D-8F45-AB10FBEB6CFF}" type="doc">
      <dgm:prSet loTypeId="urn:microsoft.com/office/officeart/2005/8/layout/hList7" loCatId="list" qsTypeId="urn:microsoft.com/office/officeart/2005/8/quickstyle/simple3" qsCatId="simple" csTypeId="urn:microsoft.com/office/officeart/2005/8/colors/accent1_2" csCatId="accent1" phldr="1"/>
      <dgm:spPr/>
    </dgm:pt>
    <dgm:pt modelId="{A3AB8182-A5F5-4AD0-81BE-61B49DBAE85B}">
      <dgm:prSet phldrT="[Текст]"/>
      <dgm:spPr/>
      <dgm:t>
        <a:bodyPr/>
        <a:lstStyle/>
        <a:p>
          <a:r>
            <a:rPr lang="en-US" b="1" dirty="0" err="1">
              <a:latin typeface="Times New Roman" panose="02020603050405020304" pitchFamily="18" charset="0"/>
              <a:cs typeface="Times New Roman" panose="02020603050405020304" pitchFamily="18" charset="0"/>
            </a:rPr>
            <a:t>Iqtibos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indeksi</a:t>
          </a:r>
          <a:r>
            <a:rPr lang="en-US" b="1" dirty="0">
              <a:latin typeface="Times New Roman" panose="02020603050405020304" pitchFamily="18" charset="0"/>
              <a:cs typeface="Times New Roman" panose="02020603050405020304" pitchFamily="18" charset="0"/>
            </a:rPr>
            <a:t> </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ilmiy</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nashrlarning</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ta'sirini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baholaydigan</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ularning</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ilmiy</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hamjamiyatdagi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obro'si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va</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ahamiyatini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belgilaydigan</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ko'rsatkichdir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Jurnallar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uchun</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yuqori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iqtibos</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indeksiga</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ega</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bo'lish</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muhimdir</a:t>
          </a:r>
          <a:endParaRPr lang="ru-RU" b="0" dirty="0">
            <a:latin typeface="Times New Roman" panose="02020603050405020304" pitchFamily="18" charset="0"/>
            <a:cs typeface="Times New Roman" panose="02020603050405020304" pitchFamily="18" charset="0"/>
          </a:endParaRPr>
        </a:p>
      </dgm:t>
    </dgm:pt>
    <dgm:pt modelId="{B489A7CC-8BD1-4A2E-952A-BD8D5C18A14F}" type="parTrans" cxnId="{41D53232-1DFC-4916-B928-5DCE1F93725E}">
      <dgm:prSet/>
      <dgm:spPr/>
      <dgm:t>
        <a:bodyPr/>
        <a:lstStyle/>
        <a:p>
          <a:endParaRPr lang="ru-RU" b="0">
            <a:latin typeface="Times New Roman" panose="02020603050405020304" pitchFamily="18" charset="0"/>
            <a:cs typeface="Times New Roman" panose="02020603050405020304" pitchFamily="18" charset="0"/>
          </a:endParaRPr>
        </a:p>
      </dgm:t>
    </dgm:pt>
    <dgm:pt modelId="{23519083-EC82-46CC-A86A-DD209B87BC30}" type="sibTrans" cxnId="{41D53232-1DFC-4916-B928-5DCE1F93725E}">
      <dgm:prSet/>
      <dgm:spPr/>
      <dgm:t>
        <a:bodyPr/>
        <a:lstStyle/>
        <a:p>
          <a:endParaRPr lang="ru-RU" b="0">
            <a:latin typeface="Times New Roman" panose="02020603050405020304" pitchFamily="18" charset="0"/>
            <a:cs typeface="Times New Roman" panose="02020603050405020304" pitchFamily="18" charset="0"/>
          </a:endParaRPr>
        </a:p>
      </dgm:t>
    </dgm:pt>
    <dgm:pt modelId="{D1F95128-A33F-45BA-9143-CF6F067A4C9F}">
      <dgm:prSet phldrT="[Текст]"/>
      <dgm:spPr/>
      <dgm:t>
        <a:bodyPr/>
        <a:lstStyle/>
        <a:p>
          <a:r>
            <a:rPr lang="en-US" b="0" dirty="0" err="1">
              <a:latin typeface="Times New Roman" panose="02020603050405020304" pitchFamily="18" charset="0"/>
              <a:cs typeface="Times New Roman" panose="02020603050405020304" pitchFamily="18" charset="0"/>
            </a:rPr>
            <a:t>Chunki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bu</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ularning</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maqolalari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tadqiqotchilar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va</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olimlar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uchun</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dolzarb</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va</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qimmatli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ekanligini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ko'rsatadi</a:t>
          </a:r>
          <a:endParaRPr lang="ru-RU" b="0" dirty="0">
            <a:latin typeface="Times New Roman" panose="02020603050405020304" pitchFamily="18" charset="0"/>
            <a:cs typeface="Times New Roman" panose="02020603050405020304" pitchFamily="18" charset="0"/>
          </a:endParaRPr>
        </a:p>
      </dgm:t>
    </dgm:pt>
    <dgm:pt modelId="{E23BC539-05FF-4E8A-9335-0E75C9EB7701}" type="parTrans" cxnId="{2041BB9F-7AAC-40C1-8661-08AA6FC72CA2}">
      <dgm:prSet/>
      <dgm:spPr/>
      <dgm:t>
        <a:bodyPr/>
        <a:lstStyle/>
        <a:p>
          <a:endParaRPr lang="ru-RU" b="0">
            <a:latin typeface="Times New Roman" panose="02020603050405020304" pitchFamily="18" charset="0"/>
            <a:cs typeface="Times New Roman" panose="02020603050405020304" pitchFamily="18" charset="0"/>
          </a:endParaRPr>
        </a:p>
      </dgm:t>
    </dgm:pt>
    <dgm:pt modelId="{AC1940DA-AC9E-499B-9CDB-A7B6001C8362}" type="sibTrans" cxnId="{2041BB9F-7AAC-40C1-8661-08AA6FC72CA2}">
      <dgm:prSet/>
      <dgm:spPr/>
      <dgm:t>
        <a:bodyPr/>
        <a:lstStyle/>
        <a:p>
          <a:endParaRPr lang="ru-RU" b="0">
            <a:latin typeface="Times New Roman" panose="02020603050405020304" pitchFamily="18" charset="0"/>
            <a:cs typeface="Times New Roman" panose="02020603050405020304" pitchFamily="18" charset="0"/>
          </a:endParaRPr>
        </a:p>
      </dgm:t>
    </dgm:pt>
    <dgm:pt modelId="{B8107D17-6B03-4432-8BD9-0AEEF5673EF0}" type="pres">
      <dgm:prSet presAssocID="{DB910950-4812-4F4D-8F45-AB10FBEB6CFF}" presName="Name0" presStyleCnt="0">
        <dgm:presLayoutVars>
          <dgm:dir/>
          <dgm:resizeHandles val="exact"/>
        </dgm:presLayoutVars>
      </dgm:prSet>
      <dgm:spPr/>
    </dgm:pt>
    <dgm:pt modelId="{BA5EB3F3-3AC5-4799-9B9F-7367D8E9ACF6}" type="pres">
      <dgm:prSet presAssocID="{DB910950-4812-4F4D-8F45-AB10FBEB6CFF}" presName="fgShape" presStyleLbl="fgShp" presStyleIdx="0" presStyleCnt="1"/>
      <dgm:spPr/>
    </dgm:pt>
    <dgm:pt modelId="{0EAA62C4-C5B9-46BE-B52D-09B6A7BEAEBA}" type="pres">
      <dgm:prSet presAssocID="{DB910950-4812-4F4D-8F45-AB10FBEB6CFF}" presName="linComp" presStyleCnt="0"/>
      <dgm:spPr/>
    </dgm:pt>
    <dgm:pt modelId="{3AEC5A6E-E463-4F5E-A74D-0930175074B8}" type="pres">
      <dgm:prSet presAssocID="{A3AB8182-A5F5-4AD0-81BE-61B49DBAE85B}" presName="compNode" presStyleCnt="0"/>
      <dgm:spPr/>
    </dgm:pt>
    <dgm:pt modelId="{AD88FD94-D639-41D6-8471-AD2D7D71BEF6}" type="pres">
      <dgm:prSet presAssocID="{A3AB8182-A5F5-4AD0-81BE-61B49DBAE85B}" presName="bkgdShape" presStyleLbl="node1" presStyleIdx="0" presStyleCnt="2"/>
      <dgm:spPr/>
    </dgm:pt>
    <dgm:pt modelId="{059872A4-C9E4-48CD-8503-765B2249AF00}" type="pres">
      <dgm:prSet presAssocID="{A3AB8182-A5F5-4AD0-81BE-61B49DBAE85B}" presName="nodeTx" presStyleLbl="node1" presStyleIdx="0" presStyleCnt="2">
        <dgm:presLayoutVars>
          <dgm:bulletEnabled val="1"/>
        </dgm:presLayoutVars>
      </dgm:prSet>
      <dgm:spPr/>
    </dgm:pt>
    <dgm:pt modelId="{E711E4B1-8685-46B2-AA8C-D6EDC4758014}" type="pres">
      <dgm:prSet presAssocID="{A3AB8182-A5F5-4AD0-81BE-61B49DBAE85B}" presName="invisiNode" presStyleLbl="node1" presStyleIdx="0" presStyleCnt="2"/>
      <dgm:spPr/>
    </dgm:pt>
    <dgm:pt modelId="{3F873F3D-155E-4737-B7FF-9D21F1CB8FA1}" type="pres">
      <dgm:prSet presAssocID="{A3AB8182-A5F5-4AD0-81BE-61B49DBAE85B}" presName="imagNode" presStyleLbl="fgImgPlace1" presStyleIdx="0" presStyleCnt="2"/>
      <dgm:spPr/>
    </dgm:pt>
    <dgm:pt modelId="{6FA8C7BF-8BDF-4F3D-9299-2417887E0B37}" type="pres">
      <dgm:prSet presAssocID="{23519083-EC82-46CC-A86A-DD209B87BC30}" presName="sibTrans" presStyleLbl="sibTrans2D1" presStyleIdx="0" presStyleCnt="0"/>
      <dgm:spPr/>
    </dgm:pt>
    <dgm:pt modelId="{994D1411-3DE3-4AFA-88CC-E9F22EBE1CF1}" type="pres">
      <dgm:prSet presAssocID="{D1F95128-A33F-45BA-9143-CF6F067A4C9F}" presName="compNode" presStyleCnt="0"/>
      <dgm:spPr/>
    </dgm:pt>
    <dgm:pt modelId="{FF3A98B1-97E3-486C-9AEB-976BD15081EB}" type="pres">
      <dgm:prSet presAssocID="{D1F95128-A33F-45BA-9143-CF6F067A4C9F}" presName="bkgdShape" presStyleLbl="node1" presStyleIdx="1" presStyleCnt="2"/>
      <dgm:spPr/>
    </dgm:pt>
    <dgm:pt modelId="{CC2B27CB-AB09-4FA4-9AC2-39CCF251BDF9}" type="pres">
      <dgm:prSet presAssocID="{D1F95128-A33F-45BA-9143-CF6F067A4C9F}" presName="nodeTx" presStyleLbl="node1" presStyleIdx="1" presStyleCnt="2">
        <dgm:presLayoutVars>
          <dgm:bulletEnabled val="1"/>
        </dgm:presLayoutVars>
      </dgm:prSet>
      <dgm:spPr/>
    </dgm:pt>
    <dgm:pt modelId="{6D2F38C4-CABC-46FE-90C7-E197555D1BF5}" type="pres">
      <dgm:prSet presAssocID="{D1F95128-A33F-45BA-9143-CF6F067A4C9F}" presName="invisiNode" presStyleLbl="node1" presStyleIdx="1" presStyleCnt="2"/>
      <dgm:spPr/>
    </dgm:pt>
    <dgm:pt modelId="{FB816320-C923-4579-94C5-CE32A100F545}" type="pres">
      <dgm:prSet presAssocID="{D1F95128-A33F-45BA-9143-CF6F067A4C9F}" presName="imagNode" presStyleLbl="fgImgPlace1" presStyleIdx="1" presStyleCnt="2"/>
      <dgm:spPr/>
    </dgm:pt>
  </dgm:ptLst>
  <dgm:cxnLst>
    <dgm:cxn modelId="{4D4E910C-8116-44DC-B031-5E32C3EE711D}" type="presOf" srcId="{A3AB8182-A5F5-4AD0-81BE-61B49DBAE85B}" destId="{059872A4-C9E4-48CD-8503-765B2249AF00}" srcOrd="1" destOrd="0" presId="urn:microsoft.com/office/officeart/2005/8/layout/hList7"/>
    <dgm:cxn modelId="{41D53232-1DFC-4916-B928-5DCE1F93725E}" srcId="{DB910950-4812-4F4D-8F45-AB10FBEB6CFF}" destId="{A3AB8182-A5F5-4AD0-81BE-61B49DBAE85B}" srcOrd="0" destOrd="0" parTransId="{B489A7CC-8BD1-4A2E-952A-BD8D5C18A14F}" sibTransId="{23519083-EC82-46CC-A86A-DD209B87BC30}"/>
    <dgm:cxn modelId="{2041BB9F-7AAC-40C1-8661-08AA6FC72CA2}" srcId="{DB910950-4812-4F4D-8F45-AB10FBEB6CFF}" destId="{D1F95128-A33F-45BA-9143-CF6F067A4C9F}" srcOrd="1" destOrd="0" parTransId="{E23BC539-05FF-4E8A-9335-0E75C9EB7701}" sibTransId="{AC1940DA-AC9E-499B-9CDB-A7B6001C8362}"/>
    <dgm:cxn modelId="{9814F2AE-F150-4947-9531-77FEA7FBCFB8}" type="presOf" srcId="{A3AB8182-A5F5-4AD0-81BE-61B49DBAE85B}" destId="{AD88FD94-D639-41D6-8471-AD2D7D71BEF6}" srcOrd="0" destOrd="0" presId="urn:microsoft.com/office/officeart/2005/8/layout/hList7"/>
    <dgm:cxn modelId="{4BB945C2-3851-4DB3-8273-7E34C819A46A}" type="presOf" srcId="{DB910950-4812-4F4D-8F45-AB10FBEB6CFF}" destId="{B8107D17-6B03-4432-8BD9-0AEEF5673EF0}" srcOrd="0" destOrd="0" presId="urn:microsoft.com/office/officeart/2005/8/layout/hList7"/>
    <dgm:cxn modelId="{C1CE8AC8-E563-4CA5-9FEE-3D1890145071}" type="presOf" srcId="{D1F95128-A33F-45BA-9143-CF6F067A4C9F}" destId="{CC2B27CB-AB09-4FA4-9AC2-39CCF251BDF9}" srcOrd="1" destOrd="0" presId="urn:microsoft.com/office/officeart/2005/8/layout/hList7"/>
    <dgm:cxn modelId="{16FBDED8-7BBC-4ED6-9E46-627D153B87C5}" type="presOf" srcId="{23519083-EC82-46CC-A86A-DD209B87BC30}" destId="{6FA8C7BF-8BDF-4F3D-9299-2417887E0B37}" srcOrd="0" destOrd="0" presId="urn:microsoft.com/office/officeart/2005/8/layout/hList7"/>
    <dgm:cxn modelId="{FBF518FA-A0DA-4AD7-9A82-B50502278C1D}" type="presOf" srcId="{D1F95128-A33F-45BA-9143-CF6F067A4C9F}" destId="{FF3A98B1-97E3-486C-9AEB-976BD15081EB}" srcOrd="0" destOrd="0" presId="urn:microsoft.com/office/officeart/2005/8/layout/hList7"/>
    <dgm:cxn modelId="{90314A23-E3C6-479D-B9E1-1CC09751F8AA}" type="presParOf" srcId="{B8107D17-6B03-4432-8BD9-0AEEF5673EF0}" destId="{BA5EB3F3-3AC5-4799-9B9F-7367D8E9ACF6}" srcOrd="0" destOrd="0" presId="urn:microsoft.com/office/officeart/2005/8/layout/hList7"/>
    <dgm:cxn modelId="{D2FC299D-F387-4FE0-881F-5CE96DC53A8F}" type="presParOf" srcId="{B8107D17-6B03-4432-8BD9-0AEEF5673EF0}" destId="{0EAA62C4-C5B9-46BE-B52D-09B6A7BEAEBA}" srcOrd="1" destOrd="0" presId="urn:microsoft.com/office/officeart/2005/8/layout/hList7"/>
    <dgm:cxn modelId="{C45AFFAF-A508-4E69-B23A-812345999C36}" type="presParOf" srcId="{0EAA62C4-C5B9-46BE-B52D-09B6A7BEAEBA}" destId="{3AEC5A6E-E463-4F5E-A74D-0930175074B8}" srcOrd="0" destOrd="0" presId="urn:microsoft.com/office/officeart/2005/8/layout/hList7"/>
    <dgm:cxn modelId="{129B47E9-DE40-4982-9F2D-D3B50B1E1514}" type="presParOf" srcId="{3AEC5A6E-E463-4F5E-A74D-0930175074B8}" destId="{AD88FD94-D639-41D6-8471-AD2D7D71BEF6}" srcOrd="0" destOrd="0" presId="urn:microsoft.com/office/officeart/2005/8/layout/hList7"/>
    <dgm:cxn modelId="{E036EFCD-8533-42DB-B076-22902A2956F7}" type="presParOf" srcId="{3AEC5A6E-E463-4F5E-A74D-0930175074B8}" destId="{059872A4-C9E4-48CD-8503-765B2249AF00}" srcOrd="1" destOrd="0" presId="urn:microsoft.com/office/officeart/2005/8/layout/hList7"/>
    <dgm:cxn modelId="{6621E791-3CFB-4841-A6C2-71E126577197}" type="presParOf" srcId="{3AEC5A6E-E463-4F5E-A74D-0930175074B8}" destId="{E711E4B1-8685-46B2-AA8C-D6EDC4758014}" srcOrd="2" destOrd="0" presId="urn:microsoft.com/office/officeart/2005/8/layout/hList7"/>
    <dgm:cxn modelId="{6F84E567-8F45-4A16-8A8A-873896B04837}" type="presParOf" srcId="{3AEC5A6E-E463-4F5E-A74D-0930175074B8}" destId="{3F873F3D-155E-4737-B7FF-9D21F1CB8FA1}" srcOrd="3" destOrd="0" presId="urn:microsoft.com/office/officeart/2005/8/layout/hList7"/>
    <dgm:cxn modelId="{2D83A1DD-9F45-4B1D-94FE-9C364C6DFB3A}" type="presParOf" srcId="{0EAA62C4-C5B9-46BE-B52D-09B6A7BEAEBA}" destId="{6FA8C7BF-8BDF-4F3D-9299-2417887E0B37}" srcOrd="1" destOrd="0" presId="urn:microsoft.com/office/officeart/2005/8/layout/hList7"/>
    <dgm:cxn modelId="{5857606F-6BA8-4D08-AD9F-577619EFA07B}" type="presParOf" srcId="{0EAA62C4-C5B9-46BE-B52D-09B6A7BEAEBA}" destId="{994D1411-3DE3-4AFA-88CC-E9F22EBE1CF1}" srcOrd="2" destOrd="0" presId="urn:microsoft.com/office/officeart/2005/8/layout/hList7"/>
    <dgm:cxn modelId="{48D2660E-4BF6-4010-998A-82BED8F1A353}" type="presParOf" srcId="{994D1411-3DE3-4AFA-88CC-E9F22EBE1CF1}" destId="{FF3A98B1-97E3-486C-9AEB-976BD15081EB}" srcOrd="0" destOrd="0" presId="urn:microsoft.com/office/officeart/2005/8/layout/hList7"/>
    <dgm:cxn modelId="{1F506310-953A-4244-9A6C-C01B0434C946}" type="presParOf" srcId="{994D1411-3DE3-4AFA-88CC-E9F22EBE1CF1}" destId="{CC2B27CB-AB09-4FA4-9AC2-39CCF251BDF9}" srcOrd="1" destOrd="0" presId="urn:microsoft.com/office/officeart/2005/8/layout/hList7"/>
    <dgm:cxn modelId="{D3AD8CCF-D923-4DB6-868D-B3FC6C80DE02}" type="presParOf" srcId="{994D1411-3DE3-4AFA-88CC-E9F22EBE1CF1}" destId="{6D2F38C4-CABC-46FE-90C7-E197555D1BF5}" srcOrd="2" destOrd="0" presId="urn:microsoft.com/office/officeart/2005/8/layout/hList7"/>
    <dgm:cxn modelId="{888C01EA-6E07-41A5-9AF2-8B169E71FCC4}" type="presParOf" srcId="{994D1411-3DE3-4AFA-88CC-E9F22EBE1CF1}" destId="{FB816320-C923-4579-94C5-CE32A100F54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116B7ABE-FAC3-43E7-A17F-9E7E0650B184}" type="doc">
      <dgm:prSet loTypeId="urn:microsoft.com/office/officeart/2005/8/layout/hList2" loCatId="list" qsTypeId="urn:microsoft.com/office/officeart/2005/8/quickstyle/simple3" qsCatId="simple" csTypeId="urn:microsoft.com/office/officeart/2005/8/colors/accent1_2" csCatId="accent1" phldr="1"/>
      <dgm:spPr/>
      <dgm:t>
        <a:bodyPr/>
        <a:lstStyle/>
        <a:p>
          <a:endParaRPr lang="ru-RU"/>
        </a:p>
      </dgm:t>
    </dgm:pt>
    <dgm:pt modelId="{3FD5BAE5-D38B-4E54-A245-99CEA5A9C8BC}">
      <dgm:prSet phldrT="[Текст]"/>
      <dgm:spPr/>
      <dgm:t>
        <a:bodyPr/>
        <a:lstStyle/>
        <a:p>
          <a:pPr algn="ctr"/>
          <a:r>
            <a:rPr lang="en-US" b="1" dirty="0" err="1">
              <a:latin typeface="Times New Roman" panose="02020603050405020304" pitchFamily="18" charset="0"/>
              <a:cs typeface="Times New Roman" panose="02020603050405020304" pitchFamily="18" charset="0"/>
            </a:rPr>
            <a:t>Nashr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sifatini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baholash</a:t>
          </a:r>
          <a:endParaRPr lang="ru-RU" b="1" dirty="0">
            <a:latin typeface="Times New Roman" panose="02020603050405020304" pitchFamily="18" charset="0"/>
            <a:cs typeface="Times New Roman" panose="02020603050405020304" pitchFamily="18" charset="0"/>
          </a:endParaRPr>
        </a:p>
      </dgm:t>
    </dgm:pt>
    <dgm:pt modelId="{9E52D55B-299A-478C-89F7-C338748E4762}" type="parTrans" cxnId="{DE5CBCDE-CB85-49CF-831F-349F91954DCB}">
      <dgm:prSet/>
      <dgm:spPr/>
      <dgm:t>
        <a:bodyPr/>
        <a:lstStyle/>
        <a:p>
          <a:pPr algn="ctr"/>
          <a:endParaRPr lang="ru-RU" b="0">
            <a:latin typeface="Times New Roman" panose="02020603050405020304" pitchFamily="18" charset="0"/>
            <a:cs typeface="Times New Roman" panose="02020603050405020304" pitchFamily="18" charset="0"/>
          </a:endParaRPr>
        </a:p>
      </dgm:t>
    </dgm:pt>
    <dgm:pt modelId="{7A4E93F2-0A18-4654-8C2E-C71D4133A166}" type="sibTrans" cxnId="{DE5CBCDE-CB85-49CF-831F-349F91954DCB}">
      <dgm:prSet/>
      <dgm:spPr/>
      <dgm:t>
        <a:bodyPr/>
        <a:lstStyle/>
        <a:p>
          <a:pPr algn="ctr"/>
          <a:endParaRPr lang="ru-RU" b="0">
            <a:latin typeface="Times New Roman" panose="02020603050405020304" pitchFamily="18" charset="0"/>
            <a:cs typeface="Times New Roman" panose="02020603050405020304" pitchFamily="18" charset="0"/>
          </a:endParaRPr>
        </a:p>
      </dgm:t>
    </dgm:pt>
    <dgm:pt modelId="{6B0AE444-5ECF-4C4B-B603-6FB9CBD4B4FD}">
      <dgm:prSet phldrT="[Текст]"/>
      <dgm:spPr/>
      <dgm:t>
        <a:bodyPr/>
        <a:lstStyle/>
        <a:p>
          <a:pPr algn="ctr"/>
          <a:r>
            <a:rPr lang="en-US" b="0" dirty="0" err="1">
              <a:latin typeface="Times New Roman" panose="02020603050405020304" pitchFamily="18" charset="0"/>
              <a:cs typeface="Times New Roman" panose="02020603050405020304" pitchFamily="18" charset="0"/>
            </a:rPr>
            <a:t>iqtiboslar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indeksi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jurnalda</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taqdim</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etilgan</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ilmiy</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maqolalar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sifatini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aniqlashga</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yordam</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beradi</a:t>
          </a:r>
          <a:endParaRPr lang="ru-RU" b="0" dirty="0">
            <a:latin typeface="Times New Roman" panose="02020603050405020304" pitchFamily="18" charset="0"/>
            <a:cs typeface="Times New Roman" panose="02020603050405020304" pitchFamily="18" charset="0"/>
          </a:endParaRPr>
        </a:p>
      </dgm:t>
    </dgm:pt>
    <dgm:pt modelId="{D8E42E18-9398-4D15-A6EF-CF70358E6156}" type="parTrans" cxnId="{65D0FEF4-D885-44AD-BDF2-6242A8B03787}">
      <dgm:prSet/>
      <dgm:spPr/>
      <dgm:t>
        <a:bodyPr/>
        <a:lstStyle/>
        <a:p>
          <a:pPr algn="ctr"/>
          <a:endParaRPr lang="ru-RU" b="0">
            <a:latin typeface="Times New Roman" panose="02020603050405020304" pitchFamily="18" charset="0"/>
            <a:cs typeface="Times New Roman" panose="02020603050405020304" pitchFamily="18" charset="0"/>
          </a:endParaRPr>
        </a:p>
      </dgm:t>
    </dgm:pt>
    <dgm:pt modelId="{58325829-5A71-474F-8D0A-AA2887E75E0C}" type="sibTrans" cxnId="{65D0FEF4-D885-44AD-BDF2-6242A8B03787}">
      <dgm:prSet/>
      <dgm:spPr/>
      <dgm:t>
        <a:bodyPr/>
        <a:lstStyle/>
        <a:p>
          <a:pPr algn="ctr"/>
          <a:endParaRPr lang="ru-RU" b="0">
            <a:latin typeface="Times New Roman" panose="02020603050405020304" pitchFamily="18" charset="0"/>
            <a:cs typeface="Times New Roman" panose="02020603050405020304" pitchFamily="18" charset="0"/>
          </a:endParaRPr>
        </a:p>
      </dgm:t>
    </dgm:pt>
    <dgm:pt modelId="{7AC060EB-AE53-4511-AD43-7FA1911A0432}">
      <dgm:prSet phldrT="[Текст]"/>
      <dgm:spPr/>
      <dgm:t>
        <a:bodyPr/>
        <a:lstStyle/>
        <a:p>
          <a:pPr algn="ctr"/>
          <a:r>
            <a:rPr lang="en-US" b="1" dirty="0" err="1">
              <a:latin typeface="Times New Roman" panose="02020603050405020304" pitchFamily="18" charset="0"/>
              <a:cs typeface="Times New Roman" panose="02020603050405020304" pitchFamily="18" charset="0"/>
            </a:rPr>
            <a:t>Mualliflarni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jalb</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qilish</a:t>
          </a:r>
          <a:endParaRPr lang="ru-RU" b="1" dirty="0">
            <a:latin typeface="Times New Roman" panose="02020603050405020304" pitchFamily="18" charset="0"/>
            <a:cs typeface="Times New Roman" panose="02020603050405020304" pitchFamily="18" charset="0"/>
          </a:endParaRPr>
        </a:p>
      </dgm:t>
    </dgm:pt>
    <dgm:pt modelId="{812A4D46-CB62-4387-9940-760498CF2A96}" type="parTrans" cxnId="{96A62247-069C-423B-AFF9-9C0F83F9D18A}">
      <dgm:prSet/>
      <dgm:spPr/>
      <dgm:t>
        <a:bodyPr/>
        <a:lstStyle/>
        <a:p>
          <a:pPr algn="ctr"/>
          <a:endParaRPr lang="ru-RU" b="0">
            <a:latin typeface="Times New Roman" panose="02020603050405020304" pitchFamily="18" charset="0"/>
            <a:cs typeface="Times New Roman" panose="02020603050405020304" pitchFamily="18" charset="0"/>
          </a:endParaRPr>
        </a:p>
      </dgm:t>
    </dgm:pt>
    <dgm:pt modelId="{27E2DC68-3AD0-45E8-9285-EFB38EBF3D4A}" type="sibTrans" cxnId="{96A62247-069C-423B-AFF9-9C0F83F9D18A}">
      <dgm:prSet/>
      <dgm:spPr/>
      <dgm:t>
        <a:bodyPr/>
        <a:lstStyle/>
        <a:p>
          <a:pPr algn="ctr"/>
          <a:endParaRPr lang="ru-RU" b="0">
            <a:latin typeface="Times New Roman" panose="02020603050405020304" pitchFamily="18" charset="0"/>
            <a:cs typeface="Times New Roman" panose="02020603050405020304" pitchFamily="18" charset="0"/>
          </a:endParaRPr>
        </a:p>
      </dgm:t>
    </dgm:pt>
    <dgm:pt modelId="{BE9E9DCA-C9A5-4049-A0F7-CE778DB7A57C}">
      <dgm:prSet phldrT="[Текст]"/>
      <dgm:spPr/>
      <dgm:t>
        <a:bodyPr/>
        <a:lstStyle/>
        <a:p>
          <a:pPr algn="ctr"/>
          <a:r>
            <a:rPr lang="en-US" b="0" dirty="0" err="1">
              <a:latin typeface="Times New Roman" panose="02020603050405020304" pitchFamily="18" charset="0"/>
              <a:cs typeface="Times New Roman" panose="02020603050405020304" pitchFamily="18" charset="0"/>
            </a:rPr>
            <a:t>iqtiboslar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indeksi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yuqori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bo'lgan</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jurnallar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o'z</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tadqiqotlarini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nashr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etishni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istagan</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mualliflarni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jalb</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qiladi</a:t>
          </a:r>
          <a:endParaRPr lang="ru-RU" b="0" dirty="0">
            <a:latin typeface="Times New Roman" panose="02020603050405020304" pitchFamily="18" charset="0"/>
            <a:cs typeface="Times New Roman" panose="02020603050405020304" pitchFamily="18" charset="0"/>
          </a:endParaRPr>
        </a:p>
      </dgm:t>
    </dgm:pt>
    <dgm:pt modelId="{3251BEC3-FD92-4DB2-BCF3-D7AB1ED075F1}" type="parTrans" cxnId="{99F468D9-4966-44F9-B6B3-5DE17868EC50}">
      <dgm:prSet/>
      <dgm:spPr/>
      <dgm:t>
        <a:bodyPr/>
        <a:lstStyle/>
        <a:p>
          <a:pPr algn="ctr"/>
          <a:endParaRPr lang="ru-RU" b="0">
            <a:latin typeface="Times New Roman" panose="02020603050405020304" pitchFamily="18" charset="0"/>
            <a:cs typeface="Times New Roman" panose="02020603050405020304" pitchFamily="18" charset="0"/>
          </a:endParaRPr>
        </a:p>
      </dgm:t>
    </dgm:pt>
    <dgm:pt modelId="{AA1B20F8-4BFC-4A6C-B39F-88F720EE8B99}" type="sibTrans" cxnId="{99F468D9-4966-44F9-B6B3-5DE17868EC50}">
      <dgm:prSet/>
      <dgm:spPr/>
      <dgm:t>
        <a:bodyPr/>
        <a:lstStyle/>
        <a:p>
          <a:pPr algn="ctr"/>
          <a:endParaRPr lang="ru-RU" b="0">
            <a:latin typeface="Times New Roman" panose="02020603050405020304" pitchFamily="18" charset="0"/>
            <a:cs typeface="Times New Roman" panose="02020603050405020304" pitchFamily="18" charset="0"/>
          </a:endParaRPr>
        </a:p>
      </dgm:t>
    </dgm:pt>
    <dgm:pt modelId="{E13394E1-FD7E-4DBD-8526-112955F4C796}">
      <dgm:prSet phldrT="[Текст]"/>
      <dgm:spPr/>
      <dgm:t>
        <a:bodyPr/>
        <a:lstStyle/>
        <a:p>
          <a:pPr algn="ctr"/>
          <a:r>
            <a:rPr lang="en-US" b="1" dirty="0" err="1">
              <a:latin typeface="Times New Roman" panose="02020603050405020304" pitchFamily="18" charset="0"/>
              <a:cs typeface="Times New Roman" panose="02020603050405020304" pitchFamily="18" charset="0"/>
            </a:rPr>
            <a:t>O'quvchilarni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jalb</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qilish</a:t>
          </a:r>
          <a:endParaRPr lang="ru-RU" b="1" dirty="0">
            <a:latin typeface="Times New Roman" panose="02020603050405020304" pitchFamily="18" charset="0"/>
            <a:cs typeface="Times New Roman" panose="02020603050405020304" pitchFamily="18" charset="0"/>
          </a:endParaRPr>
        </a:p>
      </dgm:t>
    </dgm:pt>
    <dgm:pt modelId="{4F05DE32-7E06-4AA2-ABBF-10E544C9B861}" type="parTrans" cxnId="{63DBA701-5A6E-4575-91E1-7503FE0848B3}">
      <dgm:prSet/>
      <dgm:spPr/>
      <dgm:t>
        <a:bodyPr/>
        <a:lstStyle/>
        <a:p>
          <a:pPr algn="ctr"/>
          <a:endParaRPr lang="ru-RU" b="0">
            <a:latin typeface="Times New Roman" panose="02020603050405020304" pitchFamily="18" charset="0"/>
            <a:cs typeface="Times New Roman" panose="02020603050405020304" pitchFamily="18" charset="0"/>
          </a:endParaRPr>
        </a:p>
      </dgm:t>
    </dgm:pt>
    <dgm:pt modelId="{CA005A9A-C837-4010-BE0D-4D38DD33AEF5}" type="sibTrans" cxnId="{63DBA701-5A6E-4575-91E1-7503FE0848B3}">
      <dgm:prSet/>
      <dgm:spPr/>
      <dgm:t>
        <a:bodyPr/>
        <a:lstStyle/>
        <a:p>
          <a:pPr algn="ctr"/>
          <a:endParaRPr lang="ru-RU" b="0">
            <a:latin typeface="Times New Roman" panose="02020603050405020304" pitchFamily="18" charset="0"/>
            <a:cs typeface="Times New Roman" panose="02020603050405020304" pitchFamily="18" charset="0"/>
          </a:endParaRPr>
        </a:p>
      </dgm:t>
    </dgm:pt>
    <dgm:pt modelId="{59A3D577-427B-41EA-A9AE-0E71D857D4F3}">
      <dgm:prSet phldrT="[Текст]"/>
      <dgm:spPr/>
      <dgm:t>
        <a:bodyPr/>
        <a:lstStyle/>
        <a:p>
          <a:pPr algn="ctr"/>
          <a:r>
            <a:rPr lang="en-US" b="0" dirty="0" err="1">
              <a:latin typeface="Times New Roman" panose="02020603050405020304" pitchFamily="18" charset="0"/>
              <a:cs typeface="Times New Roman" panose="02020603050405020304" pitchFamily="18" charset="0"/>
            </a:rPr>
            <a:t>iqtiboslar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indeksi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yuqori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bo'lgan</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jurnallar</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ko'proq</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o'quvchilarni</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jalb</a:t>
          </a:r>
          <a:r>
            <a:rPr lang="en-US" b="0" dirty="0">
              <a:latin typeface="Times New Roman" panose="02020603050405020304" pitchFamily="18" charset="0"/>
              <a:cs typeface="Times New Roman" panose="02020603050405020304" pitchFamily="18" charset="0"/>
            </a:rPr>
            <a:t> </a:t>
          </a:r>
          <a:r>
            <a:rPr lang="en-US" b="0" dirty="0" err="1">
              <a:latin typeface="Times New Roman" panose="02020603050405020304" pitchFamily="18" charset="0"/>
              <a:cs typeface="Times New Roman" panose="02020603050405020304" pitchFamily="18" charset="0"/>
            </a:rPr>
            <a:t>qiladi</a:t>
          </a:r>
          <a:endParaRPr lang="ru-RU" b="0" dirty="0">
            <a:latin typeface="Times New Roman" panose="02020603050405020304" pitchFamily="18" charset="0"/>
            <a:cs typeface="Times New Roman" panose="02020603050405020304" pitchFamily="18" charset="0"/>
          </a:endParaRPr>
        </a:p>
      </dgm:t>
    </dgm:pt>
    <dgm:pt modelId="{C784DE40-C350-463A-AF5D-C27C07475F2D}" type="parTrans" cxnId="{D4D61C13-8652-4836-955E-8ADF76141A1F}">
      <dgm:prSet/>
      <dgm:spPr/>
      <dgm:t>
        <a:bodyPr/>
        <a:lstStyle/>
        <a:p>
          <a:pPr algn="ctr"/>
          <a:endParaRPr lang="ru-RU" b="0">
            <a:latin typeface="Times New Roman" panose="02020603050405020304" pitchFamily="18" charset="0"/>
            <a:cs typeface="Times New Roman" panose="02020603050405020304" pitchFamily="18" charset="0"/>
          </a:endParaRPr>
        </a:p>
      </dgm:t>
    </dgm:pt>
    <dgm:pt modelId="{19E70A04-574D-4D8F-8FE4-405784AAB128}" type="sibTrans" cxnId="{D4D61C13-8652-4836-955E-8ADF76141A1F}">
      <dgm:prSet/>
      <dgm:spPr/>
      <dgm:t>
        <a:bodyPr/>
        <a:lstStyle/>
        <a:p>
          <a:pPr algn="ctr"/>
          <a:endParaRPr lang="ru-RU" b="0">
            <a:latin typeface="Times New Roman" panose="02020603050405020304" pitchFamily="18" charset="0"/>
            <a:cs typeface="Times New Roman" panose="02020603050405020304" pitchFamily="18" charset="0"/>
          </a:endParaRPr>
        </a:p>
      </dgm:t>
    </dgm:pt>
    <dgm:pt modelId="{4A4DB8C5-24AD-490F-850C-56DE5FE99840}" type="pres">
      <dgm:prSet presAssocID="{116B7ABE-FAC3-43E7-A17F-9E7E0650B184}" presName="linearFlow" presStyleCnt="0">
        <dgm:presLayoutVars>
          <dgm:dir/>
          <dgm:animLvl val="lvl"/>
          <dgm:resizeHandles/>
        </dgm:presLayoutVars>
      </dgm:prSet>
      <dgm:spPr/>
    </dgm:pt>
    <dgm:pt modelId="{B691D41E-F6AF-4A1F-8EE3-389A63ECA9A9}" type="pres">
      <dgm:prSet presAssocID="{3FD5BAE5-D38B-4E54-A245-99CEA5A9C8BC}" presName="compositeNode" presStyleCnt="0">
        <dgm:presLayoutVars>
          <dgm:bulletEnabled val="1"/>
        </dgm:presLayoutVars>
      </dgm:prSet>
      <dgm:spPr/>
    </dgm:pt>
    <dgm:pt modelId="{20600D01-760F-4E1D-8303-D6B2665B6D5F}" type="pres">
      <dgm:prSet presAssocID="{3FD5BAE5-D38B-4E54-A245-99CEA5A9C8BC}" presName="image" presStyleLbl="fgImgPlace1" presStyleIdx="0" presStyleCnt="3"/>
      <dgm:spPr/>
    </dgm:pt>
    <dgm:pt modelId="{2D9E70D4-1633-4849-A77A-D1C89D7DEB65}" type="pres">
      <dgm:prSet presAssocID="{3FD5BAE5-D38B-4E54-A245-99CEA5A9C8BC}" presName="childNode" presStyleLbl="node1" presStyleIdx="0" presStyleCnt="3">
        <dgm:presLayoutVars>
          <dgm:bulletEnabled val="1"/>
        </dgm:presLayoutVars>
      </dgm:prSet>
      <dgm:spPr/>
    </dgm:pt>
    <dgm:pt modelId="{84EB165E-75D8-4EAC-A5ED-D7DEC6A2E970}" type="pres">
      <dgm:prSet presAssocID="{3FD5BAE5-D38B-4E54-A245-99CEA5A9C8BC}" presName="parentNode" presStyleLbl="revTx" presStyleIdx="0" presStyleCnt="3">
        <dgm:presLayoutVars>
          <dgm:chMax val="0"/>
          <dgm:bulletEnabled val="1"/>
        </dgm:presLayoutVars>
      </dgm:prSet>
      <dgm:spPr/>
    </dgm:pt>
    <dgm:pt modelId="{E32A582B-36A9-4F6A-B06D-5530F5DDFBB0}" type="pres">
      <dgm:prSet presAssocID="{7A4E93F2-0A18-4654-8C2E-C71D4133A166}" presName="sibTrans" presStyleCnt="0"/>
      <dgm:spPr/>
    </dgm:pt>
    <dgm:pt modelId="{D7C71700-C393-4821-8F0A-27C0ACBBD4CC}" type="pres">
      <dgm:prSet presAssocID="{7AC060EB-AE53-4511-AD43-7FA1911A0432}" presName="compositeNode" presStyleCnt="0">
        <dgm:presLayoutVars>
          <dgm:bulletEnabled val="1"/>
        </dgm:presLayoutVars>
      </dgm:prSet>
      <dgm:spPr/>
    </dgm:pt>
    <dgm:pt modelId="{1B9BD442-E7FC-4523-B19D-B273C8FFCAA2}" type="pres">
      <dgm:prSet presAssocID="{7AC060EB-AE53-4511-AD43-7FA1911A0432}" presName="image" presStyleLbl="fgImgPlace1" presStyleIdx="1" presStyleCnt="3"/>
      <dgm:spPr/>
    </dgm:pt>
    <dgm:pt modelId="{A4704F04-DC6B-46C1-B8EF-5AB6710D084B}" type="pres">
      <dgm:prSet presAssocID="{7AC060EB-AE53-4511-AD43-7FA1911A0432}" presName="childNode" presStyleLbl="node1" presStyleIdx="1" presStyleCnt="3">
        <dgm:presLayoutVars>
          <dgm:bulletEnabled val="1"/>
        </dgm:presLayoutVars>
      </dgm:prSet>
      <dgm:spPr/>
    </dgm:pt>
    <dgm:pt modelId="{B1189DC2-E1F1-4F87-A483-801B774C69A0}" type="pres">
      <dgm:prSet presAssocID="{7AC060EB-AE53-4511-AD43-7FA1911A0432}" presName="parentNode" presStyleLbl="revTx" presStyleIdx="1" presStyleCnt="3">
        <dgm:presLayoutVars>
          <dgm:chMax val="0"/>
          <dgm:bulletEnabled val="1"/>
        </dgm:presLayoutVars>
      </dgm:prSet>
      <dgm:spPr/>
    </dgm:pt>
    <dgm:pt modelId="{99C3280C-EC3B-482E-9272-5BD7B0B52AA6}" type="pres">
      <dgm:prSet presAssocID="{27E2DC68-3AD0-45E8-9285-EFB38EBF3D4A}" presName="sibTrans" presStyleCnt="0"/>
      <dgm:spPr/>
    </dgm:pt>
    <dgm:pt modelId="{70D587B2-953D-4C8A-A9D7-6980F609F9ED}" type="pres">
      <dgm:prSet presAssocID="{E13394E1-FD7E-4DBD-8526-112955F4C796}" presName="compositeNode" presStyleCnt="0">
        <dgm:presLayoutVars>
          <dgm:bulletEnabled val="1"/>
        </dgm:presLayoutVars>
      </dgm:prSet>
      <dgm:spPr/>
    </dgm:pt>
    <dgm:pt modelId="{7180A04F-7F8A-4F47-B5B2-C9813985941E}" type="pres">
      <dgm:prSet presAssocID="{E13394E1-FD7E-4DBD-8526-112955F4C796}" presName="image" presStyleLbl="fgImgPlace1" presStyleIdx="2" presStyleCnt="3"/>
      <dgm:spPr/>
    </dgm:pt>
    <dgm:pt modelId="{62762459-CD6D-4E41-BA53-1C0B85FCFAB4}" type="pres">
      <dgm:prSet presAssocID="{E13394E1-FD7E-4DBD-8526-112955F4C796}" presName="childNode" presStyleLbl="node1" presStyleIdx="2" presStyleCnt="3">
        <dgm:presLayoutVars>
          <dgm:bulletEnabled val="1"/>
        </dgm:presLayoutVars>
      </dgm:prSet>
      <dgm:spPr/>
    </dgm:pt>
    <dgm:pt modelId="{B4ECAFA2-D364-4588-BCE5-0B563A543184}" type="pres">
      <dgm:prSet presAssocID="{E13394E1-FD7E-4DBD-8526-112955F4C796}" presName="parentNode" presStyleLbl="revTx" presStyleIdx="2" presStyleCnt="3">
        <dgm:presLayoutVars>
          <dgm:chMax val="0"/>
          <dgm:bulletEnabled val="1"/>
        </dgm:presLayoutVars>
      </dgm:prSet>
      <dgm:spPr/>
    </dgm:pt>
  </dgm:ptLst>
  <dgm:cxnLst>
    <dgm:cxn modelId="{63DBA701-5A6E-4575-91E1-7503FE0848B3}" srcId="{116B7ABE-FAC3-43E7-A17F-9E7E0650B184}" destId="{E13394E1-FD7E-4DBD-8526-112955F4C796}" srcOrd="2" destOrd="0" parTransId="{4F05DE32-7E06-4AA2-ABBF-10E544C9B861}" sibTransId="{CA005A9A-C837-4010-BE0D-4D38DD33AEF5}"/>
    <dgm:cxn modelId="{C024A708-5715-4943-8307-872931866B1B}" type="presOf" srcId="{116B7ABE-FAC3-43E7-A17F-9E7E0650B184}" destId="{4A4DB8C5-24AD-490F-850C-56DE5FE99840}" srcOrd="0" destOrd="0" presId="urn:microsoft.com/office/officeart/2005/8/layout/hList2"/>
    <dgm:cxn modelId="{D4D61C13-8652-4836-955E-8ADF76141A1F}" srcId="{E13394E1-FD7E-4DBD-8526-112955F4C796}" destId="{59A3D577-427B-41EA-A9AE-0E71D857D4F3}" srcOrd="0" destOrd="0" parTransId="{C784DE40-C350-463A-AF5D-C27C07475F2D}" sibTransId="{19E70A04-574D-4D8F-8FE4-405784AAB128}"/>
    <dgm:cxn modelId="{A8C52217-2ACB-4BA6-8A65-BF0F527A4809}" type="presOf" srcId="{BE9E9DCA-C9A5-4049-A0F7-CE778DB7A57C}" destId="{A4704F04-DC6B-46C1-B8EF-5AB6710D084B}" srcOrd="0" destOrd="0" presId="urn:microsoft.com/office/officeart/2005/8/layout/hList2"/>
    <dgm:cxn modelId="{553A311A-A029-447F-ABDE-B885DB96D1BF}" type="presOf" srcId="{7AC060EB-AE53-4511-AD43-7FA1911A0432}" destId="{B1189DC2-E1F1-4F87-A483-801B774C69A0}" srcOrd="0" destOrd="0" presId="urn:microsoft.com/office/officeart/2005/8/layout/hList2"/>
    <dgm:cxn modelId="{96A62247-069C-423B-AFF9-9C0F83F9D18A}" srcId="{116B7ABE-FAC3-43E7-A17F-9E7E0650B184}" destId="{7AC060EB-AE53-4511-AD43-7FA1911A0432}" srcOrd="1" destOrd="0" parTransId="{812A4D46-CB62-4387-9940-760498CF2A96}" sibTransId="{27E2DC68-3AD0-45E8-9285-EFB38EBF3D4A}"/>
    <dgm:cxn modelId="{75F8758C-2737-4F05-92F7-A16F3E62AFF6}" type="presOf" srcId="{6B0AE444-5ECF-4C4B-B603-6FB9CBD4B4FD}" destId="{2D9E70D4-1633-4849-A77A-D1C89D7DEB65}" srcOrd="0" destOrd="0" presId="urn:microsoft.com/office/officeart/2005/8/layout/hList2"/>
    <dgm:cxn modelId="{ECF8EAD1-07A3-4913-B5B8-14F42AE96926}" type="presOf" srcId="{3FD5BAE5-D38B-4E54-A245-99CEA5A9C8BC}" destId="{84EB165E-75D8-4EAC-A5ED-D7DEC6A2E970}" srcOrd="0" destOrd="0" presId="urn:microsoft.com/office/officeart/2005/8/layout/hList2"/>
    <dgm:cxn modelId="{78FE4BD2-0F51-4723-88CE-ECF7CEC973ED}" type="presOf" srcId="{E13394E1-FD7E-4DBD-8526-112955F4C796}" destId="{B4ECAFA2-D364-4588-BCE5-0B563A543184}" srcOrd="0" destOrd="0" presId="urn:microsoft.com/office/officeart/2005/8/layout/hList2"/>
    <dgm:cxn modelId="{99F468D9-4966-44F9-B6B3-5DE17868EC50}" srcId="{7AC060EB-AE53-4511-AD43-7FA1911A0432}" destId="{BE9E9DCA-C9A5-4049-A0F7-CE778DB7A57C}" srcOrd="0" destOrd="0" parTransId="{3251BEC3-FD92-4DB2-BCF3-D7AB1ED075F1}" sibTransId="{AA1B20F8-4BFC-4A6C-B39F-88F720EE8B99}"/>
    <dgm:cxn modelId="{DE5CBCDE-CB85-49CF-831F-349F91954DCB}" srcId="{116B7ABE-FAC3-43E7-A17F-9E7E0650B184}" destId="{3FD5BAE5-D38B-4E54-A245-99CEA5A9C8BC}" srcOrd="0" destOrd="0" parTransId="{9E52D55B-299A-478C-89F7-C338748E4762}" sibTransId="{7A4E93F2-0A18-4654-8C2E-C71D4133A166}"/>
    <dgm:cxn modelId="{8E8FA6EE-9C71-47B2-9638-A630B176DC2F}" type="presOf" srcId="{59A3D577-427B-41EA-A9AE-0E71D857D4F3}" destId="{62762459-CD6D-4E41-BA53-1C0B85FCFAB4}" srcOrd="0" destOrd="0" presId="urn:microsoft.com/office/officeart/2005/8/layout/hList2"/>
    <dgm:cxn modelId="{65D0FEF4-D885-44AD-BDF2-6242A8B03787}" srcId="{3FD5BAE5-D38B-4E54-A245-99CEA5A9C8BC}" destId="{6B0AE444-5ECF-4C4B-B603-6FB9CBD4B4FD}" srcOrd="0" destOrd="0" parTransId="{D8E42E18-9398-4D15-A6EF-CF70358E6156}" sibTransId="{58325829-5A71-474F-8D0A-AA2887E75E0C}"/>
    <dgm:cxn modelId="{25085DDC-DB18-467D-AB8F-159A2B4AA6E3}" type="presParOf" srcId="{4A4DB8C5-24AD-490F-850C-56DE5FE99840}" destId="{B691D41E-F6AF-4A1F-8EE3-389A63ECA9A9}" srcOrd="0" destOrd="0" presId="urn:microsoft.com/office/officeart/2005/8/layout/hList2"/>
    <dgm:cxn modelId="{B5CE67EC-1999-413B-91E5-CAA34140D8F2}" type="presParOf" srcId="{B691D41E-F6AF-4A1F-8EE3-389A63ECA9A9}" destId="{20600D01-760F-4E1D-8303-D6B2665B6D5F}" srcOrd="0" destOrd="0" presId="urn:microsoft.com/office/officeart/2005/8/layout/hList2"/>
    <dgm:cxn modelId="{29B78C25-DFD9-4451-86D4-35DAC6DB297A}" type="presParOf" srcId="{B691D41E-F6AF-4A1F-8EE3-389A63ECA9A9}" destId="{2D9E70D4-1633-4849-A77A-D1C89D7DEB65}" srcOrd="1" destOrd="0" presId="urn:microsoft.com/office/officeart/2005/8/layout/hList2"/>
    <dgm:cxn modelId="{DE16F8B6-D585-4179-935B-2C14B31FD1AC}" type="presParOf" srcId="{B691D41E-F6AF-4A1F-8EE3-389A63ECA9A9}" destId="{84EB165E-75D8-4EAC-A5ED-D7DEC6A2E970}" srcOrd="2" destOrd="0" presId="urn:microsoft.com/office/officeart/2005/8/layout/hList2"/>
    <dgm:cxn modelId="{8288CB1C-5E67-43F5-9E0B-E838E7314E1A}" type="presParOf" srcId="{4A4DB8C5-24AD-490F-850C-56DE5FE99840}" destId="{E32A582B-36A9-4F6A-B06D-5530F5DDFBB0}" srcOrd="1" destOrd="0" presId="urn:microsoft.com/office/officeart/2005/8/layout/hList2"/>
    <dgm:cxn modelId="{BBB43CCD-12C7-436A-B57E-A8719E35F7E7}" type="presParOf" srcId="{4A4DB8C5-24AD-490F-850C-56DE5FE99840}" destId="{D7C71700-C393-4821-8F0A-27C0ACBBD4CC}" srcOrd="2" destOrd="0" presId="urn:microsoft.com/office/officeart/2005/8/layout/hList2"/>
    <dgm:cxn modelId="{DFFD1DB1-462C-43A4-B439-3A8BBBE65951}" type="presParOf" srcId="{D7C71700-C393-4821-8F0A-27C0ACBBD4CC}" destId="{1B9BD442-E7FC-4523-B19D-B273C8FFCAA2}" srcOrd="0" destOrd="0" presId="urn:microsoft.com/office/officeart/2005/8/layout/hList2"/>
    <dgm:cxn modelId="{A5639EEB-733C-47FA-B020-5239F4D79B1F}" type="presParOf" srcId="{D7C71700-C393-4821-8F0A-27C0ACBBD4CC}" destId="{A4704F04-DC6B-46C1-B8EF-5AB6710D084B}" srcOrd="1" destOrd="0" presId="urn:microsoft.com/office/officeart/2005/8/layout/hList2"/>
    <dgm:cxn modelId="{5C026191-AAA3-4ADE-AEBF-6CF1DC10C371}" type="presParOf" srcId="{D7C71700-C393-4821-8F0A-27C0ACBBD4CC}" destId="{B1189DC2-E1F1-4F87-A483-801B774C69A0}" srcOrd="2" destOrd="0" presId="urn:microsoft.com/office/officeart/2005/8/layout/hList2"/>
    <dgm:cxn modelId="{9A34C14A-877F-4263-9BA3-B091DBDF70A3}" type="presParOf" srcId="{4A4DB8C5-24AD-490F-850C-56DE5FE99840}" destId="{99C3280C-EC3B-482E-9272-5BD7B0B52AA6}" srcOrd="3" destOrd="0" presId="urn:microsoft.com/office/officeart/2005/8/layout/hList2"/>
    <dgm:cxn modelId="{072DD728-DE4F-456C-9E7E-73980BCA774A}" type="presParOf" srcId="{4A4DB8C5-24AD-490F-850C-56DE5FE99840}" destId="{70D587B2-953D-4C8A-A9D7-6980F609F9ED}" srcOrd="4" destOrd="0" presId="urn:microsoft.com/office/officeart/2005/8/layout/hList2"/>
    <dgm:cxn modelId="{7A0720CE-3EF6-43E0-B709-892C1B758BA1}" type="presParOf" srcId="{70D587B2-953D-4C8A-A9D7-6980F609F9ED}" destId="{7180A04F-7F8A-4F47-B5B2-C9813985941E}" srcOrd="0" destOrd="0" presId="urn:microsoft.com/office/officeart/2005/8/layout/hList2"/>
    <dgm:cxn modelId="{B778E23F-476C-4E49-B963-5050CCF8EFEF}" type="presParOf" srcId="{70D587B2-953D-4C8A-A9D7-6980F609F9ED}" destId="{62762459-CD6D-4E41-BA53-1C0B85FCFAB4}" srcOrd="1" destOrd="0" presId="urn:microsoft.com/office/officeart/2005/8/layout/hList2"/>
    <dgm:cxn modelId="{0AD96E40-0089-4A8B-AD0A-A0E1C4FB63E5}" type="presParOf" srcId="{70D587B2-953D-4C8A-A9D7-6980F609F9ED}" destId="{B4ECAFA2-D364-4588-BCE5-0B563A543184}"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FAE6F-DAE1-4C6E-95D0-25321B1CA17B}">
      <dsp:nvSpPr>
        <dsp:cNvPr id="0" name=""/>
        <dsp:cNvSpPr/>
      </dsp:nvSpPr>
      <dsp:spPr>
        <a:xfrm>
          <a:off x="0" y="106262"/>
          <a:ext cx="11586949" cy="10944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0256" tIns="154432" rIns="270256" bIns="154432" numCol="1" spcCol="1270" anchor="ctr" anchorCtr="0">
          <a:noAutofit/>
        </a:bodyPr>
        <a:lstStyle/>
        <a:p>
          <a:pPr marL="0" lvl="0" indent="0" algn="ctr" defTabSz="1689100">
            <a:lnSpc>
              <a:spcPct val="90000"/>
            </a:lnSpc>
            <a:spcBef>
              <a:spcPct val="0"/>
            </a:spcBef>
            <a:spcAft>
              <a:spcPct val="35000"/>
            </a:spcAft>
            <a:buNone/>
          </a:pPr>
          <a:r>
            <a:rPr lang="en-US" sz="3800" b="1" kern="1200" dirty="0" err="1">
              <a:solidFill>
                <a:schemeClr val="tx1"/>
              </a:solidFill>
              <a:latin typeface="Times New Roman" panose="02020603050405020304" pitchFamily="18" charset="0"/>
              <a:cs typeface="Times New Roman" panose="02020603050405020304" pitchFamily="18" charset="0"/>
            </a:rPr>
            <a:t>Reja</a:t>
          </a:r>
          <a:r>
            <a:rPr lang="en-US" sz="3800" b="1" kern="1200" dirty="0">
              <a:solidFill>
                <a:schemeClr val="tx1"/>
              </a:solidFill>
              <a:latin typeface="Times New Roman" panose="02020603050405020304" pitchFamily="18" charset="0"/>
              <a:cs typeface="Times New Roman" panose="02020603050405020304" pitchFamily="18" charset="0"/>
            </a:rPr>
            <a:t>:</a:t>
          </a:r>
          <a:endParaRPr lang="ru-RU" sz="3800" kern="1200" dirty="0">
            <a:solidFill>
              <a:schemeClr val="tx1"/>
            </a:solidFill>
            <a:latin typeface="Times New Roman" panose="02020603050405020304" pitchFamily="18" charset="0"/>
            <a:cs typeface="Times New Roman" panose="02020603050405020304" pitchFamily="18" charset="0"/>
          </a:endParaRPr>
        </a:p>
      </dsp:txBody>
      <dsp:txXfrm>
        <a:off x="0" y="106262"/>
        <a:ext cx="11586949" cy="1094400"/>
      </dsp:txXfrm>
    </dsp:sp>
    <dsp:sp modelId="{1BCAAE85-4A85-4314-BB2C-85C85BA9C523}">
      <dsp:nvSpPr>
        <dsp:cNvPr id="0" name=""/>
        <dsp:cNvSpPr/>
      </dsp:nvSpPr>
      <dsp:spPr>
        <a:xfrm>
          <a:off x="0" y="1200662"/>
          <a:ext cx="11586949" cy="511119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2692" tIns="202692" rIns="270256" bIns="304038" numCol="1" spcCol="1270" anchor="t" anchorCtr="0">
          <a:noAutofit/>
        </a:bodyPr>
        <a:lstStyle/>
        <a:p>
          <a:pPr marL="285750" lvl="1" indent="-285750" algn="just" defTabSz="1689100">
            <a:lnSpc>
              <a:spcPct val="90000"/>
            </a:lnSpc>
            <a:spcBef>
              <a:spcPct val="0"/>
            </a:spcBef>
            <a:spcAft>
              <a:spcPct val="15000"/>
            </a:spcAft>
            <a:buChar char="•"/>
          </a:pPr>
          <a:r>
            <a:rPr lang="en-US" sz="3800" b="1" kern="1200">
              <a:latin typeface="Times New Roman" panose="02020603050405020304" pitchFamily="18" charset="0"/>
              <a:cs typeface="Times New Roman" panose="02020603050405020304" pitchFamily="18" charset="0"/>
            </a:rPr>
            <a:t>1. Tadqiqot hisoboti turlari. </a:t>
          </a:r>
          <a:endParaRPr lang="ru-RU" sz="3800" kern="1200" dirty="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15000"/>
            </a:spcAft>
            <a:buChar char="•"/>
          </a:pPr>
          <a:r>
            <a:rPr lang="en-US" sz="3800" b="1" kern="1200">
              <a:latin typeface="Times New Roman" panose="02020603050405020304" pitchFamily="18" charset="0"/>
              <a:cs typeface="Times New Roman" panose="02020603050405020304" pitchFamily="18" charset="0"/>
            </a:rPr>
            <a:t>2. Esse. Referat. Taqdimot. Kurs ishi. </a:t>
          </a:r>
          <a:endParaRPr lang="ru-RU" sz="3800" kern="120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15000"/>
            </a:spcAft>
            <a:buChar char="•"/>
          </a:pPr>
          <a:r>
            <a:rPr lang="en-US" sz="3800" b="1" kern="1200">
              <a:latin typeface="Times New Roman" panose="02020603050405020304" pitchFamily="18" charset="0"/>
              <a:cs typeface="Times New Roman" panose="02020603050405020304" pitchFamily="18" charset="0"/>
            </a:rPr>
            <a:t>3. Tadqiqot qoralamasi. Tezis. Ilmiy maqola. </a:t>
          </a:r>
          <a:endParaRPr lang="ru-RU" sz="3800" kern="120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15000"/>
            </a:spcAft>
            <a:buChar char="•"/>
          </a:pPr>
          <a:r>
            <a:rPr lang="en-US" sz="3800" b="1" kern="1200">
              <a:latin typeface="Times New Roman" panose="02020603050405020304" pitchFamily="18" charset="0"/>
              <a:cs typeface="Times New Roman" panose="02020603050405020304" pitchFamily="18" charset="0"/>
            </a:rPr>
            <a:t>4. Anjuman taqdimoti, ma'ruzasi va boshqalar. </a:t>
          </a:r>
          <a:endParaRPr lang="ru-RU" sz="3800" kern="120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15000"/>
            </a:spcAft>
            <a:buChar char="•"/>
          </a:pPr>
          <a:r>
            <a:rPr lang="en-US" sz="3800" b="1" kern="1200">
              <a:latin typeface="Times New Roman" panose="02020603050405020304" pitchFamily="18" charset="0"/>
              <a:cs typeface="Times New Roman" panose="02020603050405020304" pitchFamily="18" charset="0"/>
            </a:rPr>
            <a:t>5. Loyiha. Bitiruv malakaviy ishi. Monografiya. </a:t>
          </a:r>
          <a:endParaRPr lang="ru-RU" sz="3800" kern="120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15000"/>
            </a:spcAft>
            <a:buChar char="•"/>
          </a:pPr>
          <a:r>
            <a:rPr lang="en-US" sz="3800" b="1" kern="1200">
              <a:latin typeface="Times New Roman" panose="02020603050405020304" pitchFamily="18" charset="0"/>
              <a:cs typeface="Times New Roman" panose="02020603050405020304" pitchFamily="18" charset="0"/>
            </a:rPr>
            <a:t>6. Tadqiqot hisobotlarining tuzilishi. </a:t>
          </a:r>
          <a:endParaRPr lang="ru-RU" sz="3800" kern="120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15000"/>
            </a:spcAft>
            <a:buChar char="•"/>
          </a:pPr>
          <a:r>
            <a:rPr lang="en-US" sz="3800" b="1" kern="1200">
              <a:latin typeface="Times New Roman" panose="02020603050405020304" pitchFamily="18" charset="0"/>
              <a:cs typeface="Times New Roman" panose="02020603050405020304" pitchFamily="18" charset="0"/>
            </a:rPr>
            <a:t>7. Adabiyotlar ro‘yxati. Impakt faktor. </a:t>
          </a:r>
          <a:endParaRPr lang="ru-RU" sz="3800" kern="120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15000"/>
            </a:spcAft>
            <a:buChar char="•"/>
          </a:pPr>
          <a:r>
            <a:rPr lang="en-US" sz="3800" b="1" kern="1200" dirty="0">
              <a:latin typeface="Times New Roman" panose="02020603050405020304" pitchFamily="18" charset="0"/>
              <a:cs typeface="Times New Roman" panose="02020603050405020304" pitchFamily="18" charset="0"/>
            </a:rPr>
            <a:t>8. </a:t>
          </a:r>
          <a:r>
            <a:rPr lang="en-US" sz="3800" b="1" kern="1200" dirty="0" err="1">
              <a:latin typeface="Times New Roman" panose="02020603050405020304" pitchFamily="18" charset="0"/>
              <a:cs typeface="Times New Roman" panose="02020603050405020304" pitchFamily="18" charset="0"/>
            </a:rPr>
            <a:t>Reyting</a:t>
          </a:r>
          <a:r>
            <a:rPr lang="en-US" sz="3800" b="1" kern="1200" dirty="0">
              <a:latin typeface="Times New Roman" panose="02020603050405020304" pitchFamily="18" charset="0"/>
              <a:cs typeface="Times New Roman" panose="02020603050405020304" pitchFamily="18" charset="0"/>
            </a:rPr>
            <a:t>, </a:t>
          </a:r>
          <a:r>
            <a:rPr lang="en-US" sz="3800" b="1" kern="1200" dirty="0" err="1">
              <a:latin typeface="Times New Roman" panose="02020603050405020304" pitchFamily="18" charset="0"/>
              <a:cs typeface="Times New Roman" panose="02020603050405020304" pitchFamily="18" charset="0"/>
            </a:rPr>
            <a:t>indekslari</a:t>
          </a:r>
          <a:r>
            <a:rPr lang="en-US" sz="3800" b="1" kern="1200" dirty="0">
              <a:latin typeface="Times New Roman" panose="02020603050405020304" pitchFamily="18" charset="0"/>
              <a:cs typeface="Times New Roman" panose="02020603050405020304" pitchFamily="18" charset="0"/>
            </a:rPr>
            <a:t>. </a:t>
          </a:r>
          <a:r>
            <a:rPr lang="en-US" sz="3800" b="1" kern="1200" dirty="0" err="1">
              <a:latin typeface="Times New Roman" panose="02020603050405020304" pitchFamily="18" charset="0"/>
              <a:cs typeface="Times New Roman" panose="02020603050405020304" pitchFamily="18" charset="0"/>
            </a:rPr>
            <a:t>Jumallardan</a:t>
          </a:r>
          <a:r>
            <a:rPr lang="en-US" sz="3800" b="1" kern="1200" dirty="0">
              <a:latin typeface="Times New Roman" panose="02020603050405020304" pitchFamily="18" charset="0"/>
              <a:cs typeface="Times New Roman" panose="02020603050405020304" pitchFamily="18" charset="0"/>
            </a:rPr>
            <a:t> </a:t>
          </a:r>
          <a:r>
            <a:rPr lang="en-US" sz="3800" b="1" kern="1200" dirty="0" err="1">
              <a:latin typeface="Times New Roman" panose="02020603050405020304" pitchFamily="18" charset="0"/>
              <a:cs typeface="Times New Roman" panose="02020603050405020304" pitchFamily="18" charset="0"/>
            </a:rPr>
            <a:t>iqtibos</a:t>
          </a:r>
          <a:r>
            <a:rPr lang="en-US" sz="3800" b="1" kern="1200" dirty="0">
              <a:latin typeface="Times New Roman" panose="02020603050405020304" pitchFamily="18" charset="0"/>
              <a:cs typeface="Times New Roman" panose="02020603050405020304" pitchFamily="18" charset="0"/>
            </a:rPr>
            <a:t> </a:t>
          </a:r>
          <a:r>
            <a:rPr lang="en-US" sz="3800" b="1" kern="1200" dirty="0" err="1">
              <a:latin typeface="Times New Roman" panose="02020603050405020304" pitchFamily="18" charset="0"/>
              <a:cs typeface="Times New Roman" panose="02020603050405020304" pitchFamily="18" charset="0"/>
            </a:rPr>
            <a:t>keltirish</a:t>
          </a:r>
          <a:r>
            <a:rPr lang="en-US" sz="3800" b="1" kern="1200" dirty="0">
              <a:latin typeface="Times New Roman" panose="02020603050405020304" pitchFamily="18" charset="0"/>
              <a:cs typeface="Times New Roman" panose="02020603050405020304" pitchFamily="18" charset="0"/>
            </a:rPr>
            <a:t>.</a:t>
          </a:r>
          <a:endParaRPr lang="ru-RU" sz="3800" kern="1200" dirty="0">
            <a:latin typeface="Times New Roman" panose="02020603050405020304" pitchFamily="18" charset="0"/>
            <a:cs typeface="Times New Roman" panose="02020603050405020304" pitchFamily="18" charset="0"/>
          </a:endParaRPr>
        </a:p>
      </dsp:txBody>
      <dsp:txXfrm>
        <a:off x="0" y="1200662"/>
        <a:ext cx="11586949" cy="51111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DC867-B22A-4E98-8351-65AA673D49CA}">
      <dsp:nvSpPr>
        <dsp:cNvPr id="0" name=""/>
        <dsp:cNvSpPr/>
      </dsp:nvSpPr>
      <dsp:spPr>
        <a:xfrm>
          <a:off x="5732817" y="2891208"/>
          <a:ext cx="4056010" cy="703935"/>
        </a:xfrm>
        <a:custGeom>
          <a:avLst/>
          <a:gdLst/>
          <a:ahLst/>
          <a:cxnLst/>
          <a:rect l="0" t="0" r="0" b="0"/>
          <a:pathLst>
            <a:path>
              <a:moveTo>
                <a:pt x="0" y="0"/>
              </a:moveTo>
              <a:lnTo>
                <a:pt x="0" y="351967"/>
              </a:lnTo>
              <a:lnTo>
                <a:pt x="4056010" y="351967"/>
              </a:lnTo>
              <a:lnTo>
                <a:pt x="4056010" y="703935"/>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912495-C5F2-4E40-82E3-2929DA0C2FC3}">
      <dsp:nvSpPr>
        <dsp:cNvPr id="0" name=""/>
        <dsp:cNvSpPr/>
      </dsp:nvSpPr>
      <dsp:spPr>
        <a:xfrm>
          <a:off x="5687097" y="2891208"/>
          <a:ext cx="91440" cy="703935"/>
        </a:xfrm>
        <a:custGeom>
          <a:avLst/>
          <a:gdLst/>
          <a:ahLst/>
          <a:cxnLst/>
          <a:rect l="0" t="0" r="0" b="0"/>
          <a:pathLst>
            <a:path>
              <a:moveTo>
                <a:pt x="45720" y="0"/>
              </a:moveTo>
              <a:lnTo>
                <a:pt x="45720" y="703935"/>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75897F-14CF-4723-8AD6-E2AFBDD8E35A}">
      <dsp:nvSpPr>
        <dsp:cNvPr id="0" name=""/>
        <dsp:cNvSpPr/>
      </dsp:nvSpPr>
      <dsp:spPr>
        <a:xfrm>
          <a:off x="1676807" y="2891208"/>
          <a:ext cx="4056010" cy="703935"/>
        </a:xfrm>
        <a:custGeom>
          <a:avLst/>
          <a:gdLst/>
          <a:ahLst/>
          <a:cxnLst/>
          <a:rect l="0" t="0" r="0" b="0"/>
          <a:pathLst>
            <a:path>
              <a:moveTo>
                <a:pt x="4056010" y="0"/>
              </a:moveTo>
              <a:lnTo>
                <a:pt x="4056010" y="351967"/>
              </a:lnTo>
              <a:lnTo>
                <a:pt x="0" y="351967"/>
              </a:lnTo>
              <a:lnTo>
                <a:pt x="0" y="703935"/>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E65111-7B49-4779-A827-9D937F68AAF0}">
      <dsp:nvSpPr>
        <dsp:cNvPr id="0" name=""/>
        <dsp:cNvSpPr/>
      </dsp:nvSpPr>
      <dsp:spPr>
        <a:xfrm>
          <a:off x="4056780" y="1215170"/>
          <a:ext cx="3352074" cy="1676037"/>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err="1">
              <a:latin typeface="Times New Roman" panose="02020603050405020304" pitchFamily="18" charset="0"/>
              <a:cs typeface="Times New Roman" panose="02020603050405020304" pitchFamily="18" charset="0"/>
            </a:rPr>
            <a:t>Tadqiqot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amaliyotida</a:t>
          </a:r>
          <a:r>
            <a:rPr lang="en-US" sz="2800"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hisobotning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quyidagi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turlari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mavjud</a:t>
          </a:r>
          <a:endParaRPr lang="ru-RU" sz="2800" kern="1200" dirty="0">
            <a:latin typeface="Times New Roman" panose="02020603050405020304" pitchFamily="18" charset="0"/>
            <a:cs typeface="Times New Roman" panose="02020603050405020304" pitchFamily="18" charset="0"/>
          </a:endParaRPr>
        </a:p>
      </dsp:txBody>
      <dsp:txXfrm>
        <a:off x="4056780" y="1215170"/>
        <a:ext cx="3352074" cy="1676037"/>
      </dsp:txXfrm>
    </dsp:sp>
    <dsp:sp modelId="{12B959E7-26E4-4CDF-894D-B89D91E444D9}">
      <dsp:nvSpPr>
        <dsp:cNvPr id="0" name=""/>
        <dsp:cNvSpPr/>
      </dsp:nvSpPr>
      <dsp:spPr>
        <a:xfrm>
          <a:off x="769" y="3595143"/>
          <a:ext cx="3352074" cy="1676037"/>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og'zaki</a:t>
          </a:r>
          <a:endParaRPr lang="ru-RU" sz="2800" kern="1200" dirty="0">
            <a:latin typeface="Times New Roman" panose="02020603050405020304" pitchFamily="18" charset="0"/>
            <a:cs typeface="Times New Roman" panose="02020603050405020304" pitchFamily="18" charset="0"/>
          </a:endParaRPr>
        </a:p>
      </dsp:txBody>
      <dsp:txXfrm>
        <a:off x="769" y="3595143"/>
        <a:ext cx="3352074" cy="1676037"/>
      </dsp:txXfrm>
    </dsp:sp>
    <dsp:sp modelId="{1D7A9C1C-DD3B-49A8-A944-40AABC18C261}">
      <dsp:nvSpPr>
        <dsp:cNvPr id="0" name=""/>
        <dsp:cNvSpPr/>
      </dsp:nvSpPr>
      <dsp:spPr>
        <a:xfrm>
          <a:off x="4056780" y="3595143"/>
          <a:ext cx="3352074" cy="1676037"/>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yozma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qisqa</a:t>
          </a:r>
          <a:endParaRPr lang="ru-RU" sz="2800" kern="1200" dirty="0">
            <a:latin typeface="Times New Roman" panose="02020603050405020304" pitchFamily="18" charset="0"/>
            <a:cs typeface="Times New Roman" panose="02020603050405020304" pitchFamily="18" charset="0"/>
          </a:endParaRPr>
        </a:p>
      </dsp:txBody>
      <dsp:txXfrm>
        <a:off x="4056780" y="3595143"/>
        <a:ext cx="3352074" cy="1676037"/>
      </dsp:txXfrm>
    </dsp:sp>
    <dsp:sp modelId="{551736FA-020A-414F-9AD1-02EC8422EA96}">
      <dsp:nvSpPr>
        <dsp:cNvPr id="0" name=""/>
        <dsp:cNvSpPr/>
      </dsp:nvSpPr>
      <dsp:spPr>
        <a:xfrm>
          <a:off x="8112790" y="3595143"/>
          <a:ext cx="3352074" cy="1676037"/>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yozma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batafsil</a:t>
          </a:r>
          <a:endParaRPr lang="ru-RU" sz="2800" kern="1200" dirty="0">
            <a:latin typeface="Times New Roman" panose="02020603050405020304" pitchFamily="18" charset="0"/>
            <a:cs typeface="Times New Roman" panose="02020603050405020304" pitchFamily="18" charset="0"/>
          </a:endParaRPr>
        </a:p>
      </dsp:txBody>
      <dsp:txXfrm>
        <a:off x="8112790" y="3595143"/>
        <a:ext cx="3352074" cy="16760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757D7-292C-4160-82B5-5F631E00515B}">
      <dsp:nvSpPr>
        <dsp:cNvPr id="0" name=""/>
        <dsp:cNvSpPr/>
      </dsp:nvSpPr>
      <dsp:spPr>
        <a:xfrm>
          <a:off x="0" y="60136"/>
          <a:ext cx="11465636" cy="14976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b="1" kern="1200" dirty="0" err="1">
              <a:latin typeface="Times New Roman" panose="02020603050405020304" pitchFamily="18" charset="0"/>
              <a:cs typeface="Times New Roman" panose="02020603050405020304" pitchFamily="18" charset="0"/>
            </a:rPr>
            <a:t>Og'zaki</a:t>
          </a:r>
          <a:r>
            <a:rPr lang="en-US" sz="6400" b="1" kern="1200" dirty="0">
              <a:latin typeface="Times New Roman" panose="02020603050405020304" pitchFamily="18" charset="0"/>
              <a:cs typeface="Times New Roman" panose="02020603050405020304" pitchFamily="18" charset="0"/>
            </a:rPr>
            <a:t> </a:t>
          </a:r>
          <a:r>
            <a:rPr lang="en-US" sz="6400" b="1" kern="1200" dirty="0" err="1">
              <a:latin typeface="Times New Roman" panose="02020603050405020304" pitchFamily="18" charset="0"/>
              <a:cs typeface="Times New Roman" panose="02020603050405020304" pitchFamily="18" charset="0"/>
            </a:rPr>
            <a:t>hisobot</a:t>
          </a:r>
          <a:endParaRPr lang="ru-RU" sz="6400" kern="1200" dirty="0">
            <a:latin typeface="Times New Roman" panose="02020603050405020304" pitchFamily="18" charset="0"/>
            <a:cs typeface="Times New Roman" panose="02020603050405020304" pitchFamily="18" charset="0"/>
          </a:endParaRPr>
        </a:p>
      </dsp:txBody>
      <dsp:txXfrm>
        <a:off x="73107" y="133243"/>
        <a:ext cx="11319422" cy="1351386"/>
      </dsp:txXfrm>
    </dsp:sp>
    <dsp:sp modelId="{24B92431-A5F8-4D31-9D46-3AECFF830896}">
      <dsp:nvSpPr>
        <dsp:cNvPr id="0" name=""/>
        <dsp:cNvSpPr/>
      </dsp:nvSpPr>
      <dsp:spPr>
        <a:xfrm>
          <a:off x="0" y="1557736"/>
          <a:ext cx="11465636" cy="476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4034" tIns="81280" rIns="455168" bIns="81280" numCol="1" spcCol="1270" anchor="t" anchorCtr="0">
          <a:noAutofit/>
        </a:bodyPr>
        <a:lstStyle/>
        <a:p>
          <a:pPr marL="285750" lvl="1" indent="-285750" algn="just" defTabSz="2222500">
            <a:lnSpc>
              <a:spcPct val="90000"/>
            </a:lnSpc>
            <a:spcBef>
              <a:spcPct val="0"/>
            </a:spcBef>
            <a:spcAft>
              <a:spcPct val="20000"/>
            </a:spcAft>
            <a:buChar char="•"/>
          </a:pPr>
          <a:r>
            <a:rPr lang="en-US" sz="5000" kern="1200" dirty="0" err="1">
              <a:latin typeface="Times New Roman" panose="02020603050405020304" pitchFamily="18" charset="0"/>
              <a:cs typeface="Times New Roman" panose="02020603050405020304" pitchFamily="18" charset="0"/>
            </a:rPr>
            <a:t>Ushbu</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turdagi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hisobot</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tadqiqotning</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yakuniy</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bosqichida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mijoz</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bilan</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samarali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aloqa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vositasi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bo'lib</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ikkinchisiga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to'g'ridan-to'g'ri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muloqotda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tadqiqotchiga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barcha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kerakli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savollarni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berish</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noaniqliklarni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bartaraf</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etish</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va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h.k</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amalga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oshiriladi</a:t>
          </a:r>
          <a:r>
            <a:rPr lang="uz-Cyrl-UZ" sz="5000" kern="1200" dirty="0">
              <a:latin typeface="Times New Roman" panose="02020603050405020304" pitchFamily="18" charset="0"/>
              <a:cs typeface="Times New Roman" panose="02020603050405020304" pitchFamily="18" charset="0"/>
            </a:rPr>
            <a:t>.</a:t>
          </a:r>
          <a:endParaRPr lang="ru-RU" sz="5000" kern="1200" dirty="0">
            <a:latin typeface="Times New Roman" panose="02020603050405020304" pitchFamily="18" charset="0"/>
            <a:cs typeface="Times New Roman" panose="02020603050405020304" pitchFamily="18" charset="0"/>
          </a:endParaRPr>
        </a:p>
      </dsp:txBody>
      <dsp:txXfrm>
        <a:off x="0" y="1557736"/>
        <a:ext cx="11465636" cy="47692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F31170-9AE4-4B0E-A456-248EC4712BB9}">
      <dsp:nvSpPr>
        <dsp:cNvPr id="0" name=""/>
        <dsp:cNvSpPr/>
      </dsp:nvSpPr>
      <dsp:spPr>
        <a:xfrm>
          <a:off x="0" y="659086"/>
          <a:ext cx="11465636" cy="56889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861" tIns="874776" rIns="889861" bIns="298704" numCol="1" spcCol="1270" anchor="t" anchorCtr="0">
          <a:noAutofit/>
        </a:bodyPr>
        <a:lstStyle/>
        <a:p>
          <a:pPr marL="285750" lvl="1" indent="-285750" algn="just" defTabSz="1866900">
            <a:lnSpc>
              <a:spcPct val="90000"/>
            </a:lnSpc>
            <a:spcBef>
              <a:spcPct val="0"/>
            </a:spcBef>
            <a:spcAft>
              <a:spcPct val="15000"/>
            </a:spcAft>
            <a:buChar char="•"/>
          </a:pPr>
          <a:r>
            <a:rPr lang="en-US" sz="4200" kern="1200" dirty="0" err="1">
              <a:latin typeface="Times New Roman" panose="02020603050405020304" pitchFamily="18" charset="0"/>
              <a:cs typeface="Times New Roman" panose="02020603050405020304" pitchFamily="18" charset="0"/>
            </a:rPr>
            <a:t>Ushbu</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turdagi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hisobot</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hajmi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bo'yicha</a:t>
          </a:r>
          <a:r>
            <a:rPr lang="en-US" sz="4200" kern="1200" dirty="0">
              <a:latin typeface="Times New Roman" panose="02020603050405020304" pitchFamily="18" charset="0"/>
              <a:cs typeface="Times New Roman" panose="02020603050405020304" pitchFamily="18" charset="0"/>
            </a:rPr>
            <a:t> 20 </a:t>
          </a:r>
          <a:r>
            <a:rPr lang="en-US" sz="4200" kern="1200" dirty="0" err="1">
              <a:latin typeface="Times New Roman" panose="02020603050405020304" pitchFamily="18" charset="0"/>
              <a:cs typeface="Times New Roman" panose="02020603050405020304" pitchFamily="18" charset="0"/>
            </a:rPr>
            <a:t>sahifadan</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oshmaydi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Ko'pgina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mijozlar</a:t>
          </a:r>
          <a:r>
            <a:rPr lang="en-US" sz="4200" kern="1200" dirty="0">
              <a:latin typeface="Times New Roman" panose="02020603050405020304" pitchFamily="18" charset="0"/>
              <a:cs typeface="Times New Roman" panose="02020603050405020304" pitchFamily="18" charset="0"/>
            </a:rPr>
            <a:t> moderator </a:t>
          </a:r>
          <a:r>
            <a:rPr lang="en-US" sz="4200" kern="1200" dirty="0" err="1">
              <a:latin typeface="Times New Roman" panose="02020603050405020304" pitchFamily="18" charset="0"/>
              <a:cs typeface="Times New Roman" panose="02020603050405020304" pitchFamily="18" charset="0"/>
            </a:rPr>
            <a:t>hisobotining</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eng</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foydali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turi</a:t>
          </a:r>
          <a:r>
            <a:rPr lang="en-US" sz="4200" kern="1200" dirty="0">
              <a:latin typeface="Times New Roman" panose="02020603050405020304" pitchFamily="18" charset="0"/>
              <a:cs typeface="Times New Roman" panose="02020603050405020304" pitchFamily="18" charset="0"/>
            </a:rPr>
            <a:t> - </a:t>
          </a:r>
          <a:r>
            <a:rPr lang="en-US" sz="4200" kern="1200" dirty="0" err="1">
              <a:latin typeface="Times New Roman" panose="02020603050405020304" pitchFamily="18" charset="0"/>
              <a:cs typeface="Times New Roman" panose="02020603050405020304" pitchFamily="18" charset="0"/>
            </a:rPr>
            <a:t>faqat</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guruh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yig'ilishida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olingan</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eng</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muhim</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ma'lumotlarni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umumlashtiradigan</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hujjat</a:t>
          </a:r>
          <a:r>
            <a:rPr lang="en-US" sz="4200" kern="1200" dirty="0">
              <a:latin typeface="Times New Roman" panose="02020603050405020304" pitchFamily="18" charset="0"/>
              <a:cs typeface="Times New Roman" panose="02020603050405020304" pitchFamily="18" charset="0"/>
            </a:rPr>
            <a:t> deb </a:t>
          </a:r>
          <a:r>
            <a:rPr lang="en-US" sz="4200" kern="1200" dirty="0" err="1">
              <a:latin typeface="Times New Roman" panose="02020603050405020304" pitchFamily="18" charset="0"/>
              <a:cs typeface="Times New Roman" panose="02020603050405020304" pitchFamily="18" charset="0"/>
            </a:rPr>
            <a:t>bilishadi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Ushbu</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xulosaning</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asosiy</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sababi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shundaki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fokus-guruh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tabiatan</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sifatli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tadqiqot</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turini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taqdim</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etadi</a:t>
          </a:r>
          <a:endParaRPr lang="ru-RU" sz="4200" kern="1200" dirty="0">
            <a:latin typeface="Times New Roman" panose="02020603050405020304" pitchFamily="18" charset="0"/>
            <a:cs typeface="Times New Roman" panose="02020603050405020304" pitchFamily="18" charset="0"/>
          </a:endParaRPr>
        </a:p>
      </dsp:txBody>
      <dsp:txXfrm>
        <a:off x="0" y="659086"/>
        <a:ext cx="11465636" cy="5688900"/>
      </dsp:txXfrm>
    </dsp:sp>
    <dsp:sp modelId="{ACDBC67C-C6DA-41F7-816F-B852C5709FD2}">
      <dsp:nvSpPr>
        <dsp:cNvPr id="0" name=""/>
        <dsp:cNvSpPr/>
      </dsp:nvSpPr>
      <dsp:spPr>
        <a:xfrm>
          <a:off x="573281" y="39166"/>
          <a:ext cx="8025945" cy="12398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362" tIns="0" rIns="303362" bIns="0" numCol="1" spcCol="1270" anchor="ctr" anchorCtr="0">
          <a:noAutofit/>
        </a:bodyPr>
        <a:lstStyle/>
        <a:p>
          <a:pPr marL="0" lvl="0" indent="0" algn="ctr" defTabSz="1866900">
            <a:lnSpc>
              <a:spcPct val="90000"/>
            </a:lnSpc>
            <a:spcBef>
              <a:spcPct val="0"/>
            </a:spcBef>
            <a:spcAft>
              <a:spcPct val="35000"/>
            </a:spcAft>
            <a:buNone/>
          </a:pPr>
          <a:r>
            <a:rPr lang="en-US" sz="4200" b="1" kern="1200" dirty="0" err="1">
              <a:latin typeface="Times New Roman" panose="02020603050405020304" pitchFamily="18" charset="0"/>
              <a:cs typeface="Times New Roman" panose="02020603050405020304" pitchFamily="18" charset="0"/>
            </a:rPr>
            <a:t>Qisqa</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hisobot</a:t>
          </a:r>
          <a:endParaRPr lang="ru-RU" sz="4200" kern="1200" dirty="0">
            <a:latin typeface="Times New Roman" panose="02020603050405020304" pitchFamily="18" charset="0"/>
            <a:cs typeface="Times New Roman" panose="02020603050405020304" pitchFamily="18" charset="0"/>
          </a:endParaRPr>
        </a:p>
      </dsp:txBody>
      <dsp:txXfrm>
        <a:off x="633805" y="99690"/>
        <a:ext cx="7904897" cy="11187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FB8CE-FB76-4833-B0E4-70C7445BC864}">
      <dsp:nvSpPr>
        <dsp:cNvPr id="0" name=""/>
        <dsp:cNvSpPr/>
      </dsp:nvSpPr>
      <dsp:spPr>
        <a:xfrm>
          <a:off x="4174225" y="1806677"/>
          <a:ext cx="6767419" cy="451386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77368" rIns="277368" bIns="277368" numCol="1" spcCol="1270" anchor="ctr" anchorCtr="0">
          <a:noAutofit/>
        </a:bodyPr>
        <a:lstStyle/>
        <a:p>
          <a:pPr marL="0" lvl="0" indent="0" algn="l" defTabSz="1733550">
            <a:lnSpc>
              <a:spcPct val="90000"/>
            </a:lnSpc>
            <a:spcBef>
              <a:spcPct val="0"/>
            </a:spcBef>
            <a:spcAft>
              <a:spcPct val="35000"/>
            </a:spcAft>
            <a:buNone/>
          </a:pPr>
          <a:r>
            <a:rPr lang="en-US" sz="3900" kern="1200" dirty="0" err="1">
              <a:latin typeface="Times New Roman" panose="02020603050405020304" pitchFamily="18" charset="0"/>
              <a:cs typeface="Times New Roman" panose="02020603050405020304" pitchFamily="18" charset="0"/>
            </a:rPr>
            <a:t>Kirish</a:t>
          </a:r>
          <a:r>
            <a:rPr lang="en-US" sz="3900" kern="1200" dirty="0">
              <a:latin typeface="Times New Roman" panose="02020603050405020304" pitchFamily="18" charset="0"/>
              <a:cs typeface="Times New Roman" panose="02020603050405020304" pitchFamily="18" charset="0"/>
            </a:rPr>
            <a:t>. </a:t>
          </a:r>
          <a:endParaRPr lang="ru-RU" sz="3900" kern="1200" dirty="0">
            <a:latin typeface="Times New Roman" panose="02020603050405020304" pitchFamily="18" charset="0"/>
            <a:cs typeface="Times New Roman" panose="02020603050405020304" pitchFamily="18" charset="0"/>
          </a:endParaRPr>
        </a:p>
        <a:p>
          <a:pPr marL="0" lvl="0" indent="0" algn="l" defTabSz="1733550">
            <a:lnSpc>
              <a:spcPct val="90000"/>
            </a:lnSpc>
            <a:spcBef>
              <a:spcPct val="0"/>
            </a:spcBef>
            <a:spcAft>
              <a:spcPct val="35000"/>
            </a:spcAft>
            <a:buNone/>
          </a:pPr>
          <a:r>
            <a:rPr lang="en-US" sz="3900" kern="1200" dirty="0" err="1">
              <a:latin typeface="Times New Roman" panose="02020603050405020304" pitchFamily="18" charset="0"/>
              <a:cs typeface="Times New Roman" panose="02020603050405020304" pitchFamily="18" charset="0"/>
            </a:rPr>
            <a:t>Maqsadlar</a:t>
          </a:r>
          <a:r>
            <a:rPr lang="en-US" sz="3900" kern="1200" dirty="0">
              <a:latin typeface="Times New Roman" panose="02020603050405020304" pitchFamily="18" charset="0"/>
              <a:cs typeface="Times New Roman" panose="02020603050405020304" pitchFamily="18" charset="0"/>
            </a:rPr>
            <a:t>. </a:t>
          </a:r>
          <a:endParaRPr lang="ru-RU" sz="3900" kern="1200" dirty="0">
            <a:latin typeface="Times New Roman" panose="02020603050405020304" pitchFamily="18" charset="0"/>
            <a:cs typeface="Times New Roman" panose="02020603050405020304" pitchFamily="18" charset="0"/>
          </a:endParaRPr>
        </a:p>
        <a:p>
          <a:pPr marL="0" lvl="0" indent="0" algn="l" defTabSz="1733550">
            <a:lnSpc>
              <a:spcPct val="90000"/>
            </a:lnSpc>
            <a:spcBef>
              <a:spcPct val="0"/>
            </a:spcBef>
            <a:spcAft>
              <a:spcPct val="35000"/>
            </a:spcAft>
            <a:buNone/>
          </a:pPr>
          <a:r>
            <a:rPr lang="en-US" sz="3900" kern="1200" dirty="0" err="1">
              <a:latin typeface="Times New Roman" panose="02020603050405020304" pitchFamily="18" charset="0"/>
              <a:cs typeface="Times New Roman" panose="02020603050405020304" pitchFamily="18" charset="0"/>
            </a:rPr>
            <a:t>Metodologiya</a:t>
          </a:r>
          <a:r>
            <a:rPr lang="en-US" sz="3900" kern="1200" dirty="0">
              <a:latin typeface="Times New Roman" panose="02020603050405020304" pitchFamily="18" charset="0"/>
              <a:cs typeface="Times New Roman" panose="02020603050405020304" pitchFamily="18" charset="0"/>
            </a:rPr>
            <a:t>. </a:t>
          </a:r>
          <a:endParaRPr lang="ru-RU" sz="3900" kern="1200" dirty="0">
            <a:latin typeface="Times New Roman" panose="02020603050405020304" pitchFamily="18" charset="0"/>
            <a:cs typeface="Times New Roman" panose="02020603050405020304" pitchFamily="18" charset="0"/>
          </a:endParaRPr>
        </a:p>
        <a:p>
          <a:pPr marL="0" lvl="0" indent="0" algn="l" defTabSz="1733550">
            <a:lnSpc>
              <a:spcPct val="90000"/>
            </a:lnSpc>
            <a:spcBef>
              <a:spcPct val="0"/>
            </a:spcBef>
            <a:spcAft>
              <a:spcPct val="35000"/>
            </a:spcAft>
            <a:buNone/>
          </a:pPr>
          <a:r>
            <a:rPr lang="en-US" sz="3900" kern="1200" dirty="0" err="1">
              <a:latin typeface="Times New Roman" panose="02020603050405020304" pitchFamily="18" charset="0"/>
              <a:cs typeface="Times New Roman" panose="02020603050405020304" pitchFamily="18" charset="0"/>
            </a:rPr>
            <a:t>Natijalar</a:t>
          </a:r>
          <a:r>
            <a:rPr lang="en-US" sz="3900" kern="1200" dirty="0">
              <a:latin typeface="Times New Roman" panose="02020603050405020304" pitchFamily="18" charset="0"/>
              <a:cs typeface="Times New Roman" panose="02020603050405020304" pitchFamily="18" charset="0"/>
            </a:rPr>
            <a:t>. </a:t>
          </a:r>
          <a:endParaRPr lang="ru-RU" sz="3900" kern="1200" dirty="0">
            <a:latin typeface="Times New Roman" panose="02020603050405020304" pitchFamily="18" charset="0"/>
            <a:cs typeface="Times New Roman" panose="02020603050405020304" pitchFamily="18" charset="0"/>
          </a:endParaRPr>
        </a:p>
        <a:p>
          <a:pPr marL="0" lvl="0" indent="0" algn="l" defTabSz="1733550">
            <a:lnSpc>
              <a:spcPct val="90000"/>
            </a:lnSpc>
            <a:spcBef>
              <a:spcPct val="0"/>
            </a:spcBef>
            <a:spcAft>
              <a:spcPct val="35000"/>
            </a:spcAft>
            <a:buNone/>
          </a:pPr>
          <a:r>
            <a:rPr lang="en-US" sz="3900" kern="1200" dirty="0" err="1">
              <a:latin typeface="Times New Roman" panose="02020603050405020304" pitchFamily="18" charset="0"/>
              <a:cs typeface="Times New Roman" panose="02020603050405020304" pitchFamily="18" charset="0"/>
            </a:rPr>
            <a:t>Tavsiyalar</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yoki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keyingi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qadamlar</a:t>
          </a:r>
          <a:r>
            <a:rPr lang="en-US" sz="3900" kern="1200" dirty="0">
              <a:latin typeface="Times New Roman" panose="02020603050405020304" pitchFamily="18" charset="0"/>
              <a:cs typeface="Times New Roman" panose="02020603050405020304" pitchFamily="18" charset="0"/>
            </a:rPr>
            <a:t>.</a:t>
          </a:r>
          <a:endParaRPr lang="ru-RU" sz="3900" kern="1200" dirty="0">
            <a:latin typeface="Times New Roman" panose="02020603050405020304" pitchFamily="18" charset="0"/>
            <a:cs typeface="Times New Roman" panose="02020603050405020304" pitchFamily="18" charset="0"/>
          </a:endParaRPr>
        </a:p>
      </dsp:txBody>
      <dsp:txXfrm>
        <a:off x="5257012" y="1806677"/>
        <a:ext cx="5684632" cy="4513868"/>
      </dsp:txXfrm>
    </dsp:sp>
    <dsp:sp modelId="{25822D56-42BB-4D31-9B57-808030A1526A}">
      <dsp:nvSpPr>
        <dsp:cNvPr id="0" name=""/>
        <dsp:cNvSpPr/>
      </dsp:nvSpPr>
      <dsp:spPr>
        <a:xfrm>
          <a:off x="564934" y="2032"/>
          <a:ext cx="4511612" cy="4511612"/>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kern="1200" dirty="0" err="1">
              <a:latin typeface="Times New Roman" panose="02020603050405020304" pitchFamily="18" charset="0"/>
              <a:cs typeface="Times New Roman" panose="02020603050405020304" pitchFamily="18" charset="0"/>
            </a:rPr>
            <a:t>Xulosa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hisobotida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odatda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quyidagi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qismlar</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mavjud</a:t>
          </a:r>
          <a:endParaRPr lang="ru-RU" sz="4000" kern="1200" dirty="0">
            <a:latin typeface="Times New Roman" panose="02020603050405020304" pitchFamily="18" charset="0"/>
            <a:cs typeface="Times New Roman" panose="02020603050405020304" pitchFamily="18" charset="0"/>
          </a:endParaRPr>
        </a:p>
      </dsp:txBody>
      <dsp:txXfrm>
        <a:off x="1225644" y="662742"/>
        <a:ext cx="3190192" cy="31901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4F4D8-E267-480A-93E0-88BBADD7EB5F}">
      <dsp:nvSpPr>
        <dsp:cNvPr id="0" name=""/>
        <dsp:cNvSpPr/>
      </dsp:nvSpPr>
      <dsp:spPr>
        <a:xfrm>
          <a:off x="0" y="75286"/>
          <a:ext cx="11816080" cy="4492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just" defTabSz="1778000">
            <a:lnSpc>
              <a:spcPct val="90000"/>
            </a:lnSpc>
            <a:spcBef>
              <a:spcPct val="0"/>
            </a:spcBef>
            <a:spcAft>
              <a:spcPct val="35000"/>
            </a:spcAft>
            <a:buNone/>
          </a:pPr>
          <a:r>
            <a:rPr lang="en-US" sz="4000" kern="1200" dirty="0" err="1">
              <a:latin typeface="Times New Roman" panose="02020603050405020304" pitchFamily="18" charset="0"/>
              <a:cs typeface="Times New Roman" panose="02020603050405020304" pitchFamily="18" charset="0"/>
            </a:rPr>
            <a:t>Qisqa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hisobotning</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afzalliklari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shundaki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uni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yozish</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uchun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batafsil</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ma'lumotga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qaraganda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arzonroqdir</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To'liq</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hisobotga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qaraganda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tezroq</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yozilishi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mumkin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Qisqa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hisobot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asosiy</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menejerlar</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yoki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boshqa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loyiha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bilan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bog'liq</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shaxslar</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tomonidan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kichik</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hajm</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xulosalar</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tavsiyalarga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e'tibor</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qaratilganligi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sababli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o'qish</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uchun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mos</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keladi</a:t>
          </a:r>
          <a:r>
            <a:rPr lang="en-US" sz="4000" kern="1200" dirty="0">
              <a:latin typeface="Times New Roman" panose="02020603050405020304" pitchFamily="18" charset="0"/>
              <a:cs typeface="Times New Roman" panose="02020603050405020304" pitchFamily="18" charset="0"/>
            </a:rPr>
            <a:t>.</a:t>
          </a:r>
          <a:endParaRPr lang="ru-RU" sz="4000" kern="1200" dirty="0">
            <a:latin typeface="Times New Roman" panose="02020603050405020304" pitchFamily="18" charset="0"/>
            <a:cs typeface="Times New Roman" panose="02020603050405020304" pitchFamily="18" charset="0"/>
          </a:endParaRPr>
        </a:p>
      </dsp:txBody>
      <dsp:txXfrm>
        <a:off x="219320" y="294606"/>
        <a:ext cx="11377440" cy="4054160"/>
      </dsp:txXfrm>
    </dsp:sp>
    <dsp:sp modelId="{B0277343-FA98-4179-B981-2753E303EBB8}">
      <dsp:nvSpPr>
        <dsp:cNvPr id="0" name=""/>
        <dsp:cNvSpPr/>
      </dsp:nvSpPr>
      <dsp:spPr>
        <a:xfrm>
          <a:off x="0" y="4568087"/>
          <a:ext cx="11816080" cy="173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5161" tIns="50800" rIns="284480" bIns="50800" numCol="1" spcCol="1270" anchor="t" anchorCtr="0">
          <a:noAutofit/>
        </a:bodyPr>
        <a:lstStyle/>
        <a:p>
          <a:pPr marL="285750" lvl="1" indent="-285750" algn="just" defTabSz="1377950">
            <a:lnSpc>
              <a:spcPct val="90000"/>
            </a:lnSpc>
            <a:spcBef>
              <a:spcPct val="0"/>
            </a:spcBef>
            <a:spcAft>
              <a:spcPct val="20000"/>
            </a:spcAft>
            <a:buChar char="•"/>
          </a:pPr>
          <a:r>
            <a:rPr lang="en-US" sz="3100" kern="1200" dirty="0" err="1">
              <a:latin typeface="Times New Roman" panose="02020603050405020304" pitchFamily="18" charset="0"/>
              <a:cs typeface="Times New Roman" panose="02020603050405020304" pitchFamily="18" charset="0"/>
            </a:rPr>
            <a:t>Qisqa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hisobotlarning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asosiy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kamchiligi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shundaki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batafsil</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hisobotlarga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qaraganda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tadqiqotchining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subyektiv</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talqinlariga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ko'proq</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bog'liq</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yoki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hech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bo'lmaganda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mijozda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shunday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taassurot</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qoldiradi</a:t>
          </a:r>
          <a:r>
            <a:rPr lang="en-US" sz="3100" kern="1200" dirty="0">
              <a:latin typeface="Times New Roman" panose="02020603050405020304" pitchFamily="18" charset="0"/>
              <a:cs typeface="Times New Roman" panose="02020603050405020304" pitchFamily="18" charset="0"/>
            </a:rPr>
            <a:t>. </a:t>
          </a:r>
          <a:endParaRPr lang="ru-RU" sz="3100" kern="1200" dirty="0">
            <a:latin typeface="Times New Roman" panose="02020603050405020304" pitchFamily="18" charset="0"/>
            <a:cs typeface="Times New Roman" panose="02020603050405020304" pitchFamily="18" charset="0"/>
          </a:endParaRPr>
        </a:p>
      </dsp:txBody>
      <dsp:txXfrm>
        <a:off x="0" y="4568087"/>
        <a:ext cx="11816080" cy="17388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14B77-DBE8-4A35-BC92-9843CFB83325}">
      <dsp:nvSpPr>
        <dsp:cNvPr id="0" name=""/>
        <dsp:cNvSpPr/>
      </dsp:nvSpPr>
      <dsp:spPr>
        <a:xfrm rot="16200000">
          <a:off x="-1631066" y="3362197"/>
          <a:ext cx="4981979" cy="1053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29464" bIns="0" numCol="1" spcCol="1270" anchor="t" anchorCtr="0">
          <a:noAutofit/>
        </a:bodyPr>
        <a:lstStyle/>
        <a:p>
          <a:pPr marL="0" lvl="0" indent="0" algn="ctr" defTabSz="2133600">
            <a:lnSpc>
              <a:spcPct val="90000"/>
            </a:lnSpc>
            <a:spcBef>
              <a:spcPct val="0"/>
            </a:spcBef>
            <a:spcAft>
              <a:spcPct val="35000"/>
            </a:spcAft>
            <a:buNone/>
          </a:pPr>
          <a:r>
            <a:rPr lang="en-US" sz="4800" b="1" kern="1200" dirty="0" err="1">
              <a:latin typeface="Times New Roman" panose="02020603050405020304" pitchFamily="18" charset="0"/>
              <a:cs typeface="Times New Roman" panose="02020603050405020304" pitchFamily="18" charset="0"/>
            </a:rPr>
            <a:t>Batafsil</a:t>
          </a:r>
          <a:r>
            <a:rPr lang="en-US" sz="4800" b="1" kern="1200" dirty="0">
              <a:latin typeface="Times New Roman" panose="02020603050405020304" pitchFamily="18" charset="0"/>
              <a:cs typeface="Times New Roman" panose="02020603050405020304" pitchFamily="18" charset="0"/>
            </a:rPr>
            <a:t> </a:t>
          </a:r>
          <a:r>
            <a:rPr lang="en-US" sz="4800" b="1" kern="1200" dirty="0" err="1">
              <a:latin typeface="Times New Roman" panose="02020603050405020304" pitchFamily="18" charset="0"/>
              <a:cs typeface="Times New Roman" panose="02020603050405020304" pitchFamily="18" charset="0"/>
            </a:rPr>
            <a:t>hisobot</a:t>
          </a:r>
          <a:endParaRPr lang="ru-RU" sz="4800" kern="1200" dirty="0">
            <a:latin typeface="Times New Roman" panose="02020603050405020304" pitchFamily="18" charset="0"/>
            <a:cs typeface="Times New Roman" panose="02020603050405020304" pitchFamily="18" charset="0"/>
          </a:endParaRPr>
        </a:p>
      </dsp:txBody>
      <dsp:txXfrm>
        <a:off x="-1631066" y="3362197"/>
        <a:ext cx="4981979" cy="1053880"/>
      </dsp:txXfrm>
    </dsp:sp>
    <dsp:sp modelId="{2632ACBB-9809-4A3A-8E88-35B48A1489F2}">
      <dsp:nvSpPr>
        <dsp:cNvPr id="0" name=""/>
        <dsp:cNvSpPr/>
      </dsp:nvSpPr>
      <dsp:spPr>
        <a:xfrm>
          <a:off x="1386862" y="1398147"/>
          <a:ext cx="9745790" cy="4981979"/>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91160" tIns="929464" rIns="391160" bIns="391160" numCol="1" spcCol="1270" anchor="t" anchorCtr="0">
          <a:noAutofit/>
        </a:bodyPr>
        <a:lstStyle/>
        <a:p>
          <a:pPr marL="285750" lvl="1" indent="-285750" algn="just" defTabSz="1911350">
            <a:lnSpc>
              <a:spcPct val="90000"/>
            </a:lnSpc>
            <a:spcBef>
              <a:spcPct val="0"/>
            </a:spcBef>
            <a:spcAft>
              <a:spcPct val="15000"/>
            </a:spcAft>
            <a:buChar char="•"/>
          </a:pPr>
          <a:r>
            <a:rPr lang="en-US" sz="4300" kern="1200" dirty="0" err="1">
              <a:latin typeface="Times New Roman" panose="02020603050405020304" pitchFamily="18" charset="0"/>
              <a:cs typeface="Times New Roman" panose="02020603050405020304" pitchFamily="18" charset="0"/>
            </a:rPr>
            <a:t>Ushbu</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turdagi</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hisobot</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qisqacha</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bayondan</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to'g'ridan-to'g'ri</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tasvirlangan</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iqtiboslarni</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kiritish</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bilan</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farq</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qiladi</a:t>
          </a:r>
          <a:r>
            <a:rPr lang="en-US" sz="4300" kern="1200" dirty="0">
              <a:latin typeface="Times New Roman" panose="02020603050405020304" pitchFamily="18" charset="0"/>
              <a:cs typeface="Times New Roman" panose="02020603050405020304" pitchFamily="18" charset="0"/>
            </a:rPr>
            <a:t>. Bu </a:t>
          </a:r>
          <a:r>
            <a:rPr lang="en-US" sz="4300" kern="1200" dirty="0" err="1">
              <a:latin typeface="Times New Roman" panose="02020603050405020304" pitchFamily="18" charset="0"/>
              <a:cs typeface="Times New Roman" panose="02020603050405020304" pitchFamily="18" charset="0"/>
            </a:rPr>
            <a:t>mijozga</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tadqiqotchining</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xulosalari</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nimaga</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asoslanganligini</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ko'rish</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imkonini</a:t>
          </a:r>
          <a:r>
            <a:rPr lang="en-US" sz="4300" kern="1200" dirty="0">
              <a:latin typeface="Times New Roman" panose="02020603050405020304" pitchFamily="18" charset="0"/>
              <a:cs typeface="Times New Roman" panose="02020603050405020304" pitchFamily="18" charset="0"/>
            </a:rPr>
            <a:t> </a:t>
          </a:r>
          <a:r>
            <a:rPr lang="en-US" sz="4300" kern="1200" dirty="0" err="1">
              <a:latin typeface="Times New Roman" panose="02020603050405020304" pitchFamily="18" charset="0"/>
              <a:cs typeface="Times New Roman" panose="02020603050405020304" pitchFamily="18" charset="0"/>
            </a:rPr>
            <a:t>beradi</a:t>
          </a:r>
          <a:endParaRPr lang="ru-RU" sz="4300" kern="1200" dirty="0">
            <a:latin typeface="Times New Roman" panose="02020603050405020304" pitchFamily="18" charset="0"/>
            <a:cs typeface="Times New Roman" panose="02020603050405020304" pitchFamily="18" charset="0"/>
          </a:endParaRPr>
        </a:p>
      </dsp:txBody>
      <dsp:txXfrm>
        <a:off x="1386862" y="1398147"/>
        <a:ext cx="9745790" cy="4981979"/>
      </dsp:txXfrm>
    </dsp:sp>
    <dsp:sp modelId="{963E4EC6-6A23-491C-9E72-9780E59F69E4}">
      <dsp:nvSpPr>
        <dsp:cNvPr id="0" name=""/>
        <dsp:cNvSpPr/>
      </dsp:nvSpPr>
      <dsp:spPr>
        <a:xfrm>
          <a:off x="332982" y="7025"/>
          <a:ext cx="2107760" cy="2107760"/>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2A658-E5B1-46ED-B6E4-8D58AAF2C35B}">
      <dsp:nvSpPr>
        <dsp:cNvPr id="0" name=""/>
        <dsp:cNvSpPr/>
      </dsp:nvSpPr>
      <dsp:spPr>
        <a:xfrm>
          <a:off x="0" y="60583"/>
          <a:ext cx="11480800" cy="193329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kern="1200" dirty="0" err="1">
              <a:latin typeface="Times New Roman" panose="02020603050405020304" pitchFamily="18" charset="0"/>
              <a:cs typeface="Times New Roman" panose="02020603050405020304" pitchFamily="18" charset="0"/>
            </a:rPr>
            <a:t>Ba'zan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iqtiboslar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to'g'ridan-to'g'ri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natija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xulosalarning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tavsifini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o'z</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ichiga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olgan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hisobotning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asosiy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qismining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matniga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o'rnatiladi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Biroq</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tadqiqot</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masalalarini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yoritish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uchun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quyidagi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namunaviy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sxema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ko'pincha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qo'llaniladi</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dsp:txBody>
      <dsp:txXfrm>
        <a:off x="0" y="60583"/>
        <a:ext cx="11480800" cy="1933290"/>
      </dsp:txXfrm>
    </dsp:sp>
    <dsp:sp modelId="{CB538A15-D2CB-435F-9596-377F8C65BF9F}">
      <dsp:nvSpPr>
        <dsp:cNvPr id="0" name=""/>
        <dsp:cNvSpPr/>
      </dsp:nvSpPr>
      <dsp:spPr>
        <a:xfrm>
          <a:off x="0" y="1993873"/>
          <a:ext cx="11480800" cy="425475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just" defTabSz="1377950">
            <a:lnSpc>
              <a:spcPct val="90000"/>
            </a:lnSpc>
            <a:spcBef>
              <a:spcPct val="0"/>
            </a:spcBef>
            <a:spcAft>
              <a:spcPct val="15000"/>
            </a:spcAft>
            <a:buChar char="•"/>
          </a:pPr>
          <a:r>
            <a:rPr lang="en-US" sz="3100" kern="1200" dirty="0">
              <a:latin typeface="Times New Roman" panose="02020603050405020304" pitchFamily="18" charset="0"/>
              <a:cs typeface="Times New Roman" panose="02020603050405020304" pitchFamily="18" charset="0"/>
            </a:rPr>
            <a:t>Har </a:t>
          </a:r>
          <a:r>
            <a:rPr lang="en-US" sz="3100" kern="1200" dirty="0" err="1">
              <a:latin typeface="Times New Roman" panose="02020603050405020304" pitchFamily="18" charset="0"/>
              <a:cs typeface="Times New Roman" panose="02020603050405020304" pitchFamily="18" charset="0"/>
            </a:rPr>
            <a:t>bir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bo'lim</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guruh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a'zolaridan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o'rganilayotgan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mavzu</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bo'yicha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olingan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muhim</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ma'lumotlarga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oid</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umumiy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qoidalardan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boshlanishi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kerak</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a:latin typeface="Times New Roman" panose="02020603050405020304" pitchFamily="18" charset="0"/>
              <a:cs typeface="Times New Roman" panose="02020603050405020304" pitchFamily="18" charset="0"/>
            </a:rPr>
            <a:t>Keyingi qadam, tadqiqot uchun bir xil masalalar bo'yicha turli guruhlarda sodir bo'lgan harakatlar usullarining fikrlari yoki tavsiflaridagi farqlarni muhokama qilish bo'lishi kerak. </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Uchinchi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qismda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ularga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ishonchni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oshirishning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qo'shimcha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vositasi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sifatida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asosiy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xulosalar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taqdim</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etilgandan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so'ng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amalga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oshiriladigan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yozuvlardan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parchalar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bo'lishi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kerak</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dsp:txBody>
      <dsp:txXfrm>
        <a:off x="0" y="1993873"/>
        <a:ext cx="11480800" cy="42547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2A8525-4097-48EC-B443-14C4600550C7}">
      <dsp:nvSpPr>
        <dsp:cNvPr id="0" name=""/>
        <dsp:cNvSpPr/>
      </dsp:nvSpPr>
      <dsp:spPr>
        <a:xfrm>
          <a:off x="0" y="1909056"/>
          <a:ext cx="11656704" cy="254540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0CCB3C57-ABFC-4104-9A6D-646A4B0A0647}">
      <dsp:nvSpPr>
        <dsp:cNvPr id="0" name=""/>
        <dsp:cNvSpPr/>
      </dsp:nvSpPr>
      <dsp:spPr>
        <a:xfrm>
          <a:off x="5122" y="0"/>
          <a:ext cx="3380899" cy="2545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US" sz="1800" b="1" kern="1200" dirty="0" err="1">
              <a:latin typeface="Times New Roman" panose="02020603050405020304" pitchFamily="18" charset="0"/>
              <a:cs typeface="Times New Roman" panose="02020603050405020304" pitchFamily="18" charset="0"/>
            </a:rPr>
            <a:t>Esse</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fran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Essai</a:t>
          </a:r>
          <a:r>
            <a:rPr lang="en-US" sz="1800" kern="1200" dirty="0">
              <a:latin typeface="Times New Roman" panose="02020603050405020304" pitchFamily="18" charset="0"/>
              <a:cs typeface="Times New Roman" panose="02020603050405020304" pitchFamily="18" charset="0"/>
            </a:rPr>
            <a:t> - </a:t>
          </a:r>
          <a:r>
            <a:rPr lang="en-US" sz="1800" kern="1200" dirty="0" err="1">
              <a:latin typeface="Times New Roman" panose="02020603050405020304" pitchFamily="18" charset="0"/>
              <a:cs typeface="Times New Roman" panose="02020603050405020304" pitchFamily="18" charset="0"/>
            </a:rPr>
            <a:t>urinish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sinov</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insho</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adabiy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janr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bo’lib</a:t>
          </a:r>
          <a:r>
            <a:rPr lang="en-US" sz="1800" kern="1200" dirty="0">
              <a:latin typeface="Times New Roman" panose="02020603050405020304" pitchFamily="18" charset="0"/>
              <a:cs typeface="Times New Roman" panose="02020603050405020304" pitchFamily="18" charset="0"/>
            </a:rPr>
            <a:t>, 5 </a:t>
          </a:r>
          <a:r>
            <a:rPr lang="en-US" sz="1800" kern="1200" dirty="0" err="1">
              <a:latin typeface="Times New Roman" panose="02020603050405020304" pitchFamily="18" charset="0"/>
              <a:cs typeface="Times New Roman" panose="02020603050405020304" pitchFamily="18" charset="0"/>
            </a:rPr>
            <a:t>sahifagacha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ba'zan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undan</a:t>
          </a:r>
          <a:r>
            <a:rPr lang="en-US" sz="1800" kern="1200" dirty="0">
              <a:latin typeface="Times New Roman" panose="02020603050405020304" pitchFamily="18" charset="0"/>
              <a:cs typeface="Times New Roman" panose="02020603050405020304" pitchFamily="18" charset="0"/>
            </a:rPr>
            <a:t> ham </a:t>
          </a:r>
          <a:r>
            <a:rPr lang="en-US" sz="1800" kern="1200" dirty="0" err="1">
              <a:latin typeface="Times New Roman" panose="02020603050405020304" pitchFamily="18" charset="0"/>
              <a:cs typeface="Times New Roman" panose="02020603050405020304" pitchFamily="18" charset="0"/>
            </a:rPr>
            <a:t>ko'proq</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hajmga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ega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proza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asari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hamda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muallifni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mavzu</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bo'yicha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taassurotlari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mulohazalarini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anglatadi</a:t>
          </a:r>
          <a:endParaRPr lang="ru-RU" sz="1800" kern="1200" dirty="0">
            <a:latin typeface="Times New Roman" panose="02020603050405020304" pitchFamily="18" charset="0"/>
            <a:cs typeface="Times New Roman" panose="02020603050405020304" pitchFamily="18" charset="0"/>
          </a:endParaRPr>
        </a:p>
      </dsp:txBody>
      <dsp:txXfrm>
        <a:off x="5122" y="0"/>
        <a:ext cx="3380899" cy="2545409"/>
      </dsp:txXfrm>
    </dsp:sp>
    <dsp:sp modelId="{51783423-0F50-450C-BABC-61816596AA58}">
      <dsp:nvSpPr>
        <dsp:cNvPr id="0" name=""/>
        <dsp:cNvSpPr/>
      </dsp:nvSpPr>
      <dsp:spPr>
        <a:xfrm>
          <a:off x="1377396" y="2863585"/>
          <a:ext cx="636352" cy="636352"/>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3668BE8-416B-45C8-B2C1-7E9F3676AEC2}">
      <dsp:nvSpPr>
        <dsp:cNvPr id="0" name=""/>
        <dsp:cNvSpPr/>
      </dsp:nvSpPr>
      <dsp:spPr>
        <a:xfrm>
          <a:off x="3555067" y="3818113"/>
          <a:ext cx="3380899" cy="2545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dirty="0" err="1">
              <a:latin typeface="Times New Roman" panose="02020603050405020304" pitchFamily="18" charset="0"/>
              <a:cs typeface="Times New Roman" panose="02020603050405020304" pitchFamily="18" charset="0"/>
            </a:rPr>
            <a:t>Insho</a:t>
          </a:r>
          <a:r>
            <a:rPr lang="en-US" sz="1800" b="1" kern="1200" dirty="0">
              <a:latin typeface="Times New Roman" panose="02020603050405020304" pitchFamily="18" charset="0"/>
              <a:cs typeface="Times New Roman" panose="02020603050405020304" pitchFamily="18" charset="0"/>
            </a:rPr>
            <a:t> - </a:t>
          </a:r>
          <a:r>
            <a:rPr lang="en-US" sz="1800" kern="1200" dirty="0" err="1">
              <a:latin typeface="Times New Roman" panose="02020603050405020304" pitchFamily="18" charset="0"/>
              <a:cs typeface="Times New Roman" panose="02020603050405020304" pitchFamily="18" charset="0"/>
            </a:rPr>
            <a:t>berilgan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mavzu</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bo'yicha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mulohaza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yuritish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matndagi</a:t>
          </a:r>
          <a:r>
            <a:rPr lang="en-US" sz="1800" kern="1200" dirty="0">
              <a:latin typeface="Times New Roman" panose="02020603050405020304" pitchFamily="18" charset="0"/>
              <a:cs typeface="Times New Roman" panose="02020603050405020304" pitchFamily="18" charset="0"/>
            </a:rPr>
            <a:t> his-</a:t>
          </a:r>
          <a:r>
            <a:rPr lang="en-US" sz="1800" kern="1200" dirty="0" err="1">
              <a:latin typeface="Times New Roman" panose="02020603050405020304" pitchFamily="18" charset="0"/>
              <a:cs typeface="Times New Roman" panose="02020603050405020304" pitchFamily="18" charset="0"/>
            </a:rPr>
            <a:t>tuyg'ular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fikrlarni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taqdim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etishdir</a:t>
          </a:r>
          <a:endParaRPr lang="ru-RU" sz="1800" kern="1200" dirty="0">
            <a:latin typeface="Times New Roman" panose="02020603050405020304" pitchFamily="18" charset="0"/>
            <a:cs typeface="Times New Roman" panose="02020603050405020304" pitchFamily="18" charset="0"/>
          </a:endParaRPr>
        </a:p>
      </dsp:txBody>
      <dsp:txXfrm>
        <a:off x="3555067" y="3818113"/>
        <a:ext cx="3380899" cy="2545409"/>
      </dsp:txXfrm>
    </dsp:sp>
    <dsp:sp modelId="{CFF9B1CA-F15D-49D1-A2F8-5D164A2E05F2}">
      <dsp:nvSpPr>
        <dsp:cNvPr id="0" name=""/>
        <dsp:cNvSpPr/>
      </dsp:nvSpPr>
      <dsp:spPr>
        <a:xfrm>
          <a:off x="4927340" y="2863585"/>
          <a:ext cx="636352" cy="636352"/>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07C044E-F662-4B1D-98FF-A56565665EE3}">
      <dsp:nvSpPr>
        <dsp:cNvPr id="0" name=""/>
        <dsp:cNvSpPr/>
      </dsp:nvSpPr>
      <dsp:spPr>
        <a:xfrm>
          <a:off x="7105011" y="0"/>
          <a:ext cx="3380899" cy="2545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US" sz="1800" b="1" kern="1200" dirty="0" err="1">
              <a:latin typeface="Times New Roman" panose="02020603050405020304" pitchFamily="18" charset="0"/>
              <a:cs typeface="Times New Roman" panose="02020603050405020304" pitchFamily="18" charset="0"/>
            </a:rPr>
            <a:t>Referat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nem</a:t>
          </a:r>
          <a:r>
            <a:rPr lang="en-US" sz="1800" u="sng"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referat</a:t>
          </a:r>
          <a:r>
            <a:rPr lang="en-US" sz="1800" kern="1200" dirty="0">
              <a:latin typeface="Times New Roman" panose="02020603050405020304" pitchFamily="18" charset="0"/>
              <a:cs typeface="Times New Roman" panose="02020603050405020304" pitchFamily="18" charset="0"/>
            </a:rPr>
            <a:t>, </a:t>
          </a:r>
          <a:r>
            <a:rPr lang="en-US" sz="1800" u="sng" kern="1200" dirty="0">
              <a:latin typeface="Times New Roman" panose="02020603050405020304" pitchFamily="18" charset="0"/>
              <a:cs typeface="Times New Roman" panose="02020603050405020304" pitchFamily="18" charset="0"/>
            </a:rPr>
            <a:t>lat.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refere</a:t>
          </a:r>
          <a:r>
            <a:rPr lang="en-US" sz="1800" kern="1200" dirty="0">
              <a:latin typeface="Times New Roman" panose="02020603050405020304" pitchFamily="18" charset="0"/>
              <a:cs typeface="Times New Roman" panose="02020603050405020304" pitchFamily="18" charset="0"/>
            </a:rPr>
            <a:t> - </a:t>
          </a:r>
          <a:r>
            <a:rPr lang="en-US" sz="1800" kern="1200" dirty="0" err="1">
              <a:latin typeface="Times New Roman" panose="02020603050405020304" pitchFamily="18" charset="0"/>
              <a:cs typeface="Times New Roman" panose="02020603050405020304" pitchFamily="18" charset="0"/>
            </a:rPr>
            <a:t>hisobot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berish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xabar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berish</a:t>
          </a:r>
          <a:r>
            <a:rPr lang="en-US" sz="1800" kern="1200" dirty="0">
              <a:latin typeface="Times New Roman" panose="02020603050405020304" pitchFamily="18" charset="0"/>
              <a:cs typeface="Times New Roman" panose="02020603050405020304" pitchFamily="18" charset="0"/>
            </a:rPr>
            <a:t>) - </a:t>
          </a:r>
          <a:r>
            <a:rPr lang="en-US" sz="1800" kern="1200" dirty="0" err="1">
              <a:latin typeface="Times New Roman" panose="02020603050405020304" pitchFamily="18" charset="0"/>
              <a:cs typeface="Times New Roman" panose="02020603050405020304" pitchFamily="18" charset="0"/>
            </a:rPr>
            <a:t>mavzu</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bo'yicha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yozma</a:t>
          </a:r>
          <a:r>
            <a:rPr lang="en-US" sz="1800" kern="1200" dirty="0">
              <a:latin typeface="Times New Roman" panose="02020603050405020304" pitchFamily="18" charset="0"/>
              <a:cs typeface="Times New Roman" panose="02020603050405020304" pitchFamily="18" charset="0"/>
            </a:rPr>
            <a:t> </a:t>
          </a:r>
          <a:r>
            <a:rPr lang="en-US" sz="1800" u="sng" kern="1200" dirty="0" err="1">
              <a:latin typeface="Times New Roman" panose="02020603050405020304" pitchFamily="18" charset="0"/>
              <a:cs typeface="Times New Roman" panose="02020603050405020304" pitchFamily="18" charset="0"/>
            </a:rPr>
            <a:t>ma'ruza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yoki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nutq</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bo’lib</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unda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yoki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nechta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manbalardan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ma'lumotlar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to'planadi</a:t>
          </a:r>
          <a:endParaRPr lang="ru-RU" sz="1800" kern="1200" dirty="0">
            <a:latin typeface="Times New Roman" panose="02020603050405020304" pitchFamily="18" charset="0"/>
            <a:cs typeface="Times New Roman" panose="02020603050405020304" pitchFamily="18" charset="0"/>
          </a:endParaRPr>
        </a:p>
      </dsp:txBody>
      <dsp:txXfrm>
        <a:off x="7105011" y="0"/>
        <a:ext cx="3380899" cy="2545409"/>
      </dsp:txXfrm>
    </dsp:sp>
    <dsp:sp modelId="{E1EC6109-56E4-4396-BD04-A40D44570CDC}">
      <dsp:nvSpPr>
        <dsp:cNvPr id="0" name=""/>
        <dsp:cNvSpPr/>
      </dsp:nvSpPr>
      <dsp:spPr>
        <a:xfrm>
          <a:off x="8477285" y="2863585"/>
          <a:ext cx="636352" cy="636352"/>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95982-3457-4ECB-9443-84BCC120B313}">
      <dsp:nvSpPr>
        <dsp:cNvPr id="0" name=""/>
        <dsp:cNvSpPr/>
      </dsp:nvSpPr>
      <dsp:spPr>
        <a:xfrm>
          <a:off x="0" y="581"/>
          <a:ext cx="11730182" cy="128848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ru-RU" sz="2800" kern="1200" dirty="0" err="1">
              <a:latin typeface="Times New Roman" panose="02020603050405020304" pitchFamily="18" charset="0"/>
              <a:cs typeface="Times New Roman" panose="02020603050405020304" pitchFamily="18" charset="0"/>
            </a:rPr>
            <a:t>Informatsion</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referatlar</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umumiy</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manba</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sifatida</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taqdim</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etiladi</a:t>
          </a:r>
          <a:r>
            <a:rPr lang="ru-RU"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ya</a:t>
          </a:r>
          <a:r>
            <a:rPr lang="ru-RU" sz="2800" kern="1200" dirty="0">
              <a:latin typeface="Times New Roman" panose="02020603050405020304" pitchFamily="18" charset="0"/>
              <a:cs typeface="Times New Roman" panose="02020603050405020304" pitchFamily="18" charset="0"/>
            </a:rPr>
            <a:t>’</a:t>
          </a:r>
          <a:r>
            <a:rPr lang="en-US" sz="2800" kern="1200" dirty="0" err="1">
              <a:latin typeface="Times New Roman" panose="02020603050405020304" pitchFamily="18" charset="0"/>
              <a:cs typeface="Times New Roman" panose="02020603050405020304" pitchFamily="18" charset="0"/>
            </a:rPr>
            <a:t>ni</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hujjatda</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aks</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ettirilgan</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barcha</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qoidalar</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unda</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keltirilgan</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ma'lumotlar</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va</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dalillarni</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aks</a:t>
          </a:r>
          <a:r>
            <a:rPr lang="ru-RU" sz="2800" kern="1200" dirty="0">
              <a:latin typeface="Times New Roman" panose="02020603050405020304" pitchFamily="18" charset="0"/>
              <a:cs typeface="Times New Roman" panose="02020603050405020304" pitchFamily="18" charset="0"/>
            </a:rPr>
            <a:t> </a:t>
          </a:r>
          <a:r>
            <a:rPr lang="ru-RU" sz="2800" kern="1200" dirty="0" err="1">
              <a:latin typeface="Times New Roman" panose="02020603050405020304" pitchFamily="18" charset="0"/>
              <a:cs typeface="Times New Roman" panose="02020603050405020304" pitchFamily="18" charset="0"/>
            </a:rPr>
            <a:t>ettiradi</a:t>
          </a:r>
          <a:r>
            <a:rPr lang="ru-RU" sz="2800" kern="1200" dirty="0">
              <a:latin typeface="Times New Roman" panose="02020603050405020304" pitchFamily="18" charset="0"/>
              <a:cs typeface="Times New Roman" panose="02020603050405020304" pitchFamily="18" charset="0"/>
            </a:rPr>
            <a:t>.</a:t>
          </a:r>
        </a:p>
      </dsp:txBody>
      <dsp:txXfrm>
        <a:off x="62899" y="63480"/>
        <a:ext cx="11604384" cy="1162687"/>
      </dsp:txXfrm>
    </dsp:sp>
    <dsp:sp modelId="{8AEF9EA6-CFD5-495C-A097-6A950224314F}">
      <dsp:nvSpPr>
        <dsp:cNvPr id="0" name=""/>
        <dsp:cNvSpPr/>
      </dsp:nvSpPr>
      <dsp:spPr>
        <a:xfrm>
          <a:off x="0" y="1301653"/>
          <a:ext cx="11730182" cy="1288485"/>
        </a:xfrm>
        <a:prstGeom prst="roundRect">
          <a:avLst/>
        </a:prstGeom>
        <a:solidFill>
          <a:schemeClr val="accent2">
            <a:hueOff val="-40798"/>
            <a:satOff val="-2358"/>
            <a:lumOff val="323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Indikativ</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referatlarda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asosiy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manbaning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barcha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qoidalari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mavjud</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emas</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Faqat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referat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mavzusi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bilan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bog'liq</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bo'lgan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nechtasi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mavjud</a:t>
          </a:r>
          <a:r>
            <a:rPr lang="en-US" sz="2800" kern="1200" dirty="0">
              <a:latin typeface="Times New Roman" panose="02020603050405020304" pitchFamily="18" charset="0"/>
              <a:cs typeface="Times New Roman" panose="02020603050405020304" pitchFamily="18" charset="0"/>
            </a:rPr>
            <a:t>. </a:t>
          </a:r>
          <a:endParaRPr lang="ru-RU" sz="2800" kern="1200" dirty="0">
            <a:latin typeface="Times New Roman" panose="02020603050405020304" pitchFamily="18" charset="0"/>
            <a:cs typeface="Times New Roman" panose="02020603050405020304" pitchFamily="18" charset="0"/>
          </a:endParaRPr>
        </a:p>
      </dsp:txBody>
      <dsp:txXfrm>
        <a:off x="62899" y="1364552"/>
        <a:ext cx="11604384" cy="1162687"/>
      </dsp:txXfrm>
    </dsp:sp>
    <dsp:sp modelId="{9A2EFD12-DAD9-4B50-A3A7-CD44B0C27B82}">
      <dsp:nvSpPr>
        <dsp:cNvPr id="0" name=""/>
        <dsp:cNvSpPr/>
      </dsp:nvSpPr>
      <dsp:spPr>
        <a:xfrm>
          <a:off x="0" y="2602724"/>
          <a:ext cx="11730182" cy="1288485"/>
        </a:xfrm>
        <a:prstGeom prst="roundRect">
          <a:avLst/>
        </a:prstGeom>
        <a:solidFill>
          <a:schemeClr val="accent2">
            <a:hueOff val="-81595"/>
            <a:satOff val="-4716"/>
            <a:lumOff val="6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Hajmi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jihatidan</a:t>
          </a:r>
          <a:r>
            <a:rPr lang="en-US" sz="2800" kern="1200" dirty="0">
              <a:latin typeface="Times New Roman" panose="02020603050405020304" pitchFamily="18" charset="0"/>
              <a:cs typeface="Times New Roman" panose="02020603050405020304" pitchFamily="18" charset="0"/>
            </a:rPr>
            <a:t> u </a:t>
          </a:r>
          <a:r>
            <a:rPr lang="en-US" sz="2800" kern="1200" dirty="0" err="1">
              <a:latin typeface="Times New Roman" panose="02020603050405020304" pitchFamily="18" charset="0"/>
              <a:cs typeface="Times New Roman" panose="02020603050405020304" pitchFamily="18" charset="0"/>
            </a:rPr>
            <a:t>informatsion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referatdan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necha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darajaga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kichikroq</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o'rganilayotgan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muammoning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asosiy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mohiyatini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aks</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ettiradi</a:t>
          </a:r>
          <a:r>
            <a:rPr lang="en-US" sz="2800" kern="1200" dirty="0">
              <a:latin typeface="Times New Roman" panose="02020603050405020304" pitchFamily="18" charset="0"/>
              <a:cs typeface="Times New Roman" panose="02020603050405020304" pitchFamily="18" charset="0"/>
            </a:rPr>
            <a:t>.</a:t>
          </a:r>
          <a:endParaRPr lang="ru-RU" sz="2800" kern="1200" dirty="0">
            <a:latin typeface="Times New Roman" panose="02020603050405020304" pitchFamily="18" charset="0"/>
            <a:cs typeface="Times New Roman" panose="02020603050405020304" pitchFamily="18" charset="0"/>
          </a:endParaRPr>
        </a:p>
      </dsp:txBody>
      <dsp:txXfrm>
        <a:off x="62899" y="2665623"/>
        <a:ext cx="11604384" cy="1162687"/>
      </dsp:txXfrm>
    </dsp:sp>
    <dsp:sp modelId="{72A5F96A-D008-4750-8576-18AE4C81C00E}">
      <dsp:nvSpPr>
        <dsp:cNvPr id="0" name=""/>
        <dsp:cNvSpPr/>
      </dsp:nvSpPr>
      <dsp:spPr>
        <a:xfrm>
          <a:off x="0" y="3903795"/>
          <a:ext cx="11730182" cy="1288485"/>
        </a:xfrm>
        <a:prstGeom prst="roundRect">
          <a:avLst/>
        </a:prstGeom>
        <a:solidFill>
          <a:schemeClr val="accent2">
            <a:hueOff val="-122393"/>
            <a:satOff val="-7074"/>
            <a:lumOff val="9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Ko'rib</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chiqish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referatlari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bitta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o'rganilayotgan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mavzu</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bo'yicha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nechta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adabiyot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manbalari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asosida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tuziladi</a:t>
          </a:r>
          <a:r>
            <a:rPr lang="en-US" sz="2800" kern="1200" dirty="0">
              <a:latin typeface="Times New Roman" panose="02020603050405020304" pitchFamily="18" charset="0"/>
              <a:cs typeface="Times New Roman" panose="02020603050405020304" pitchFamily="18" charset="0"/>
            </a:rPr>
            <a:t>.</a:t>
          </a:r>
          <a:endParaRPr lang="ru-RU" sz="2800" kern="1200" dirty="0">
            <a:latin typeface="Times New Roman" panose="02020603050405020304" pitchFamily="18" charset="0"/>
            <a:cs typeface="Times New Roman" panose="02020603050405020304" pitchFamily="18" charset="0"/>
          </a:endParaRPr>
        </a:p>
      </dsp:txBody>
      <dsp:txXfrm>
        <a:off x="62899" y="3966694"/>
        <a:ext cx="11604384" cy="1162687"/>
      </dsp:txXfrm>
    </dsp:sp>
    <dsp:sp modelId="{F44722A1-CC69-44FA-BA4F-3428887D7F71}">
      <dsp:nvSpPr>
        <dsp:cNvPr id="0" name=""/>
        <dsp:cNvSpPr/>
      </dsp:nvSpPr>
      <dsp:spPr>
        <a:xfrm>
          <a:off x="0" y="5204866"/>
          <a:ext cx="11730182" cy="1288485"/>
        </a:xfrm>
        <a:prstGeom prst="roundRect">
          <a:avLst/>
        </a:prstGeom>
        <a:solidFill>
          <a:schemeClr val="accent2">
            <a:hueOff val="-163190"/>
            <a:satOff val="-9432"/>
            <a:lumOff val="1294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kern="1200" dirty="0" err="1">
              <a:latin typeface="Times New Roman" panose="02020603050405020304" pitchFamily="18" charset="0"/>
              <a:cs typeface="Times New Roman" panose="02020603050405020304" pitchFamily="18" charset="0"/>
            </a:rPr>
            <a:t>Monografik</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referatlar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berilgan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mavzu</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bo'yicha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bitta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adabiy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yoki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ilmiy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manba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asosida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yoziladi</a:t>
          </a:r>
          <a:r>
            <a:rPr lang="en-US" sz="2800" kern="1200" dirty="0">
              <a:latin typeface="Times New Roman" panose="02020603050405020304" pitchFamily="18" charset="0"/>
              <a:cs typeface="Times New Roman" panose="02020603050405020304" pitchFamily="18" charset="0"/>
            </a:rPr>
            <a:t>.</a:t>
          </a:r>
          <a:endParaRPr lang="ru-RU" sz="2800" kern="1200" dirty="0">
            <a:latin typeface="Times New Roman" panose="02020603050405020304" pitchFamily="18" charset="0"/>
            <a:cs typeface="Times New Roman" panose="02020603050405020304" pitchFamily="18" charset="0"/>
          </a:endParaRPr>
        </a:p>
      </dsp:txBody>
      <dsp:txXfrm>
        <a:off x="62899" y="5267765"/>
        <a:ext cx="11604384" cy="116268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4F24F9-4B4D-4724-B41B-8232C0FE0685}">
      <dsp:nvSpPr>
        <dsp:cNvPr id="0" name=""/>
        <dsp:cNvSpPr/>
      </dsp:nvSpPr>
      <dsp:spPr>
        <a:xfrm>
          <a:off x="4045025" y="1431519"/>
          <a:ext cx="3566240" cy="356624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err="1">
              <a:latin typeface="Times New Roman" panose="02020603050405020304" pitchFamily="18" charset="0"/>
              <a:cs typeface="Times New Roman" panose="02020603050405020304" pitchFamily="18" charset="0"/>
            </a:rPr>
            <a:t>Reproduktiv</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referat</a:t>
          </a:r>
          <a:r>
            <a:rPr lang="en-US" sz="1900" b="1" kern="1200" dirty="0" err="1">
              <a:latin typeface="Times New Roman" panose="02020603050405020304" pitchFamily="18" charset="0"/>
              <a:cs typeface="Times New Roman" panose="02020603050405020304" pitchFamily="18" charset="0"/>
            </a:rPr>
            <a:t>larni</a:t>
          </a:r>
          <a:r>
            <a:rPr lang="en-US" sz="1900" b="1" kern="1200" dirty="0">
              <a:latin typeface="Times New Roman" panose="02020603050405020304" pitchFamily="18" charset="0"/>
              <a:cs typeface="Times New Roman" panose="02020603050405020304" pitchFamily="18" charset="0"/>
            </a:rPr>
            <a:t> </a:t>
          </a:r>
          <a:r>
            <a:rPr lang="en-US" sz="1900" b="1" kern="1200" dirty="0" err="1">
              <a:latin typeface="Times New Roman" panose="02020603050405020304" pitchFamily="18" charset="0"/>
              <a:cs typeface="Times New Roman" panose="02020603050405020304" pitchFamily="18" charset="0"/>
            </a:rPr>
            <a:t>quyidagi</a:t>
          </a:r>
          <a:r>
            <a:rPr lang="en-US" sz="1900" b="1" kern="1200" dirty="0">
              <a:latin typeface="Times New Roman" panose="02020603050405020304" pitchFamily="18" charset="0"/>
              <a:cs typeface="Times New Roman" panose="02020603050405020304" pitchFamily="18" charset="0"/>
            </a:rPr>
            <a:t> </a:t>
          </a:r>
          <a:r>
            <a:rPr lang="en-US" sz="1900" b="1" kern="1200" dirty="0" err="1">
              <a:latin typeface="Times New Roman" panose="02020603050405020304" pitchFamily="18" charset="0"/>
              <a:cs typeface="Times New Roman" panose="02020603050405020304" pitchFamily="18" charset="0"/>
            </a:rPr>
            <a:t>ikki</a:t>
          </a:r>
          <a:r>
            <a:rPr lang="en-US" sz="1900" b="1" kern="1200" dirty="0">
              <a:latin typeface="Times New Roman" panose="02020603050405020304" pitchFamily="18" charset="0"/>
              <a:cs typeface="Times New Roman" panose="02020603050405020304" pitchFamily="18" charset="0"/>
            </a:rPr>
            <a:t> </a:t>
          </a:r>
          <a:r>
            <a:rPr lang="en-US" sz="1900" b="1" kern="1200" dirty="0" err="1">
              <a:latin typeface="Times New Roman" panose="02020603050405020304" pitchFamily="18" charset="0"/>
              <a:cs typeface="Times New Roman" panose="02020603050405020304" pitchFamily="18" charset="0"/>
            </a:rPr>
            <a:t>turga</a:t>
          </a:r>
          <a:r>
            <a:rPr lang="en-US" sz="1900" b="1" kern="1200" dirty="0">
              <a:latin typeface="Times New Roman" panose="02020603050405020304" pitchFamily="18" charset="0"/>
              <a:cs typeface="Times New Roman" panose="02020603050405020304" pitchFamily="18" charset="0"/>
            </a:rPr>
            <a:t> </a:t>
          </a:r>
          <a:r>
            <a:rPr lang="en-US" sz="1900" b="1" kern="1200" dirty="0" err="1">
              <a:latin typeface="Times New Roman" panose="02020603050405020304" pitchFamily="18" charset="0"/>
              <a:cs typeface="Times New Roman" panose="02020603050405020304" pitchFamily="18" charset="0"/>
            </a:rPr>
            <a:t>bo'lish</a:t>
          </a:r>
          <a:r>
            <a:rPr lang="en-US" sz="1900" b="1" kern="1200" dirty="0">
              <a:latin typeface="Times New Roman" panose="02020603050405020304" pitchFamily="18" charset="0"/>
              <a:cs typeface="Times New Roman" panose="02020603050405020304" pitchFamily="18" charset="0"/>
            </a:rPr>
            <a:t> </a:t>
          </a:r>
          <a:r>
            <a:rPr lang="en-US" sz="1900" b="1" kern="1200" dirty="0" err="1">
              <a:latin typeface="Times New Roman" panose="02020603050405020304" pitchFamily="18" charset="0"/>
              <a:cs typeface="Times New Roman" panose="02020603050405020304" pitchFamily="18" charset="0"/>
            </a:rPr>
            <a:t>mumkin</a:t>
          </a:r>
          <a:r>
            <a:rPr lang="en-US" sz="1900" b="1" kern="1200" dirty="0">
              <a:latin typeface="Times New Roman" panose="02020603050405020304" pitchFamily="18" charset="0"/>
              <a:cs typeface="Times New Roman" panose="02020603050405020304" pitchFamily="18" charset="0"/>
            </a:rPr>
            <a:t>: </a:t>
          </a:r>
          <a:endParaRPr lang="ru-RU" sz="1900" kern="1200" dirty="0">
            <a:latin typeface="Times New Roman" panose="02020603050405020304" pitchFamily="18" charset="0"/>
            <a:cs typeface="Times New Roman" panose="02020603050405020304" pitchFamily="18" charset="0"/>
          </a:endParaRPr>
        </a:p>
      </dsp:txBody>
      <dsp:txXfrm>
        <a:off x="4567289" y="1953783"/>
        <a:ext cx="2521712" cy="2521712"/>
      </dsp:txXfrm>
    </dsp:sp>
    <dsp:sp modelId="{0AD53BB3-060B-47E5-9ED0-2C90AD1D6679}">
      <dsp:nvSpPr>
        <dsp:cNvPr id="0" name=""/>
        <dsp:cNvSpPr/>
      </dsp:nvSpPr>
      <dsp:spPr>
        <a:xfrm>
          <a:off x="4936585" y="636"/>
          <a:ext cx="1783120" cy="178312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a:t>
          </a:r>
          <a:r>
            <a:rPr lang="en-US" sz="1900" kern="1200" dirty="0" err="1">
              <a:latin typeface="Times New Roman" panose="02020603050405020304" pitchFamily="18" charset="0"/>
              <a:cs typeface="Times New Roman" panose="02020603050405020304" pitchFamily="18" charset="0"/>
            </a:rPr>
            <a:t>referat-referat</a:t>
          </a:r>
          <a:r>
            <a:rPr lang="en-US" sz="1900" kern="1200" dirty="0">
              <a:latin typeface="Times New Roman" panose="02020603050405020304" pitchFamily="18" charset="0"/>
              <a:cs typeface="Times New Roman" panose="02020603050405020304" pitchFamily="18" charset="0"/>
            </a:rPr>
            <a:t> </a:t>
          </a:r>
          <a:endParaRPr lang="ru-RU" sz="1900" kern="1200" dirty="0">
            <a:latin typeface="Times New Roman" panose="02020603050405020304" pitchFamily="18" charset="0"/>
            <a:cs typeface="Times New Roman" panose="02020603050405020304" pitchFamily="18" charset="0"/>
          </a:endParaRPr>
        </a:p>
      </dsp:txBody>
      <dsp:txXfrm>
        <a:off x="5197717" y="261768"/>
        <a:ext cx="1260856" cy="1260856"/>
      </dsp:txXfrm>
    </dsp:sp>
    <dsp:sp modelId="{F86532D3-3F7A-44D8-98C5-B0C318646A97}">
      <dsp:nvSpPr>
        <dsp:cNvPr id="0" name=""/>
        <dsp:cNvSpPr/>
      </dsp:nvSpPr>
      <dsp:spPr>
        <a:xfrm>
          <a:off x="4936585" y="4645522"/>
          <a:ext cx="1783120" cy="178312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a:t>
          </a:r>
          <a:r>
            <a:rPr lang="en-US" sz="1900" kern="1200" dirty="0" err="1">
              <a:latin typeface="Times New Roman" panose="02020603050405020304" pitchFamily="18" charset="0"/>
              <a:cs typeface="Times New Roman" panose="02020603050405020304" pitchFamily="18" charset="0"/>
            </a:rPr>
            <a:t>referat-xulosa</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dsp:txBody>
      <dsp:txXfrm>
        <a:off x="5197717" y="4906654"/>
        <a:ext cx="1260856" cy="12608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11818-86E9-48C8-A2E8-E6346011EB93}">
      <dsp:nvSpPr>
        <dsp:cNvPr id="0" name=""/>
        <dsp:cNvSpPr/>
      </dsp:nvSpPr>
      <dsp:spPr>
        <a:xfrm>
          <a:off x="4098038" y="3200785"/>
          <a:ext cx="797891" cy="2280559"/>
        </a:xfrm>
        <a:custGeom>
          <a:avLst/>
          <a:gdLst/>
          <a:ahLst/>
          <a:cxnLst/>
          <a:rect l="0" t="0" r="0" b="0"/>
          <a:pathLst>
            <a:path>
              <a:moveTo>
                <a:pt x="0" y="0"/>
              </a:moveTo>
              <a:lnTo>
                <a:pt x="398945" y="0"/>
              </a:lnTo>
              <a:lnTo>
                <a:pt x="398945" y="2280559"/>
              </a:lnTo>
              <a:lnTo>
                <a:pt x="797891" y="2280559"/>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ru-RU" sz="900" kern="1200">
            <a:latin typeface="Times New Roman" panose="02020603050405020304" pitchFamily="18" charset="0"/>
            <a:cs typeface="Times New Roman" panose="02020603050405020304" pitchFamily="18" charset="0"/>
          </a:endParaRPr>
        </a:p>
      </dsp:txBody>
      <dsp:txXfrm>
        <a:off x="4436581" y="4280661"/>
        <a:ext cx="120805" cy="120805"/>
      </dsp:txXfrm>
    </dsp:sp>
    <dsp:sp modelId="{3FA6FCF6-296B-4B96-9041-26D6A7D44FF3}">
      <dsp:nvSpPr>
        <dsp:cNvPr id="0" name=""/>
        <dsp:cNvSpPr/>
      </dsp:nvSpPr>
      <dsp:spPr>
        <a:xfrm>
          <a:off x="4098038" y="3200785"/>
          <a:ext cx="797891" cy="760186"/>
        </a:xfrm>
        <a:custGeom>
          <a:avLst/>
          <a:gdLst/>
          <a:ahLst/>
          <a:cxnLst/>
          <a:rect l="0" t="0" r="0" b="0"/>
          <a:pathLst>
            <a:path>
              <a:moveTo>
                <a:pt x="0" y="0"/>
              </a:moveTo>
              <a:lnTo>
                <a:pt x="398945" y="0"/>
              </a:lnTo>
              <a:lnTo>
                <a:pt x="398945" y="760186"/>
              </a:lnTo>
              <a:lnTo>
                <a:pt x="797891" y="760186"/>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4469432" y="3553326"/>
        <a:ext cx="55102" cy="55102"/>
      </dsp:txXfrm>
    </dsp:sp>
    <dsp:sp modelId="{637572C6-3949-4433-BF0E-A038ECC48B4E}">
      <dsp:nvSpPr>
        <dsp:cNvPr id="0" name=""/>
        <dsp:cNvSpPr/>
      </dsp:nvSpPr>
      <dsp:spPr>
        <a:xfrm>
          <a:off x="4098038" y="2440598"/>
          <a:ext cx="797891" cy="760186"/>
        </a:xfrm>
        <a:custGeom>
          <a:avLst/>
          <a:gdLst/>
          <a:ahLst/>
          <a:cxnLst/>
          <a:rect l="0" t="0" r="0" b="0"/>
          <a:pathLst>
            <a:path>
              <a:moveTo>
                <a:pt x="0" y="760186"/>
              </a:moveTo>
              <a:lnTo>
                <a:pt x="398945" y="760186"/>
              </a:lnTo>
              <a:lnTo>
                <a:pt x="398945" y="0"/>
              </a:lnTo>
              <a:lnTo>
                <a:pt x="797891" y="0"/>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4469432" y="2793140"/>
        <a:ext cx="55102" cy="55102"/>
      </dsp:txXfrm>
    </dsp:sp>
    <dsp:sp modelId="{ACF68DDD-382B-4CD8-9CBD-BA3E49C5FA9E}">
      <dsp:nvSpPr>
        <dsp:cNvPr id="0" name=""/>
        <dsp:cNvSpPr/>
      </dsp:nvSpPr>
      <dsp:spPr>
        <a:xfrm>
          <a:off x="4098038" y="920225"/>
          <a:ext cx="797891" cy="2280559"/>
        </a:xfrm>
        <a:custGeom>
          <a:avLst/>
          <a:gdLst/>
          <a:ahLst/>
          <a:cxnLst/>
          <a:rect l="0" t="0" r="0" b="0"/>
          <a:pathLst>
            <a:path>
              <a:moveTo>
                <a:pt x="0" y="2280559"/>
              </a:moveTo>
              <a:lnTo>
                <a:pt x="398945" y="2280559"/>
              </a:lnTo>
              <a:lnTo>
                <a:pt x="398945" y="0"/>
              </a:lnTo>
              <a:lnTo>
                <a:pt x="797891" y="0"/>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ru-RU" sz="900" kern="1200">
            <a:latin typeface="Times New Roman" panose="02020603050405020304" pitchFamily="18" charset="0"/>
            <a:cs typeface="Times New Roman" panose="02020603050405020304" pitchFamily="18" charset="0"/>
          </a:endParaRPr>
        </a:p>
      </dsp:txBody>
      <dsp:txXfrm>
        <a:off x="4436581" y="2000102"/>
        <a:ext cx="120805" cy="120805"/>
      </dsp:txXfrm>
    </dsp:sp>
    <dsp:sp modelId="{1A8157E7-F1FA-4549-8DBE-D01BDBBE326F}">
      <dsp:nvSpPr>
        <dsp:cNvPr id="0" name=""/>
        <dsp:cNvSpPr/>
      </dsp:nvSpPr>
      <dsp:spPr>
        <a:xfrm rot="16200000">
          <a:off x="289103" y="2592635"/>
          <a:ext cx="6401570" cy="1216298"/>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err="1">
              <a:latin typeface="Times New Roman" panose="02020603050405020304" pitchFamily="18" charset="0"/>
              <a:cs typeface="Times New Roman" panose="02020603050405020304" pitchFamily="18" charset="0"/>
            </a:rPr>
            <a:t>Referat</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ustida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ishlash</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bosqichlari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quyidagilar</a:t>
          </a:r>
          <a:endParaRPr lang="ru-RU" sz="4400" kern="1200" dirty="0">
            <a:latin typeface="Times New Roman" panose="02020603050405020304" pitchFamily="18" charset="0"/>
            <a:cs typeface="Times New Roman" panose="02020603050405020304" pitchFamily="18" charset="0"/>
          </a:endParaRPr>
        </a:p>
      </dsp:txBody>
      <dsp:txXfrm>
        <a:off x="289103" y="2592635"/>
        <a:ext cx="6401570" cy="1216298"/>
      </dsp:txXfrm>
    </dsp:sp>
    <dsp:sp modelId="{B0433776-94A1-40DE-93D5-D6980CD83CE6}">
      <dsp:nvSpPr>
        <dsp:cNvPr id="0" name=""/>
        <dsp:cNvSpPr/>
      </dsp:nvSpPr>
      <dsp:spPr>
        <a:xfrm>
          <a:off x="4895929" y="312076"/>
          <a:ext cx="3989458" cy="1216298"/>
        </a:xfrm>
        <a:prstGeom prst="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err="1">
              <a:latin typeface="Times New Roman" panose="02020603050405020304" pitchFamily="18" charset="0"/>
              <a:cs typeface="Times New Roman" panose="02020603050405020304" pitchFamily="18" charset="0"/>
            </a:rPr>
            <a:t>mavzuni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aniqlash</a:t>
          </a:r>
          <a:endParaRPr lang="ru-RU" sz="2500" kern="1200" dirty="0">
            <a:latin typeface="Times New Roman" panose="02020603050405020304" pitchFamily="18" charset="0"/>
            <a:cs typeface="Times New Roman" panose="02020603050405020304" pitchFamily="18" charset="0"/>
          </a:endParaRPr>
        </a:p>
      </dsp:txBody>
      <dsp:txXfrm>
        <a:off x="4895929" y="312076"/>
        <a:ext cx="3989458" cy="1216298"/>
      </dsp:txXfrm>
    </dsp:sp>
    <dsp:sp modelId="{852F0DE2-E2FF-4061-93FF-F76F95ED1511}">
      <dsp:nvSpPr>
        <dsp:cNvPr id="0" name=""/>
        <dsp:cNvSpPr/>
      </dsp:nvSpPr>
      <dsp:spPr>
        <a:xfrm>
          <a:off x="4895929" y="1832449"/>
          <a:ext cx="3989458" cy="1216298"/>
        </a:xfrm>
        <a:prstGeom prst="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err="1">
              <a:latin typeface="Times New Roman" panose="02020603050405020304" pitchFamily="18" charset="0"/>
              <a:cs typeface="Times New Roman" panose="02020603050405020304" pitchFamily="18" charset="0"/>
            </a:rPr>
            <a:t>manbalarni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tanlash</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ularni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batafsil</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o'rganish</a:t>
          </a:r>
          <a:endParaRPr lang="ru-RU" sz="2500" kern="1200" dirty="0">
            <a:latin typeface="Times New Roman" panose="02020603050405020304" pitchFamily="18" charset="0"/>
            <a:cs typeface="Times New Roman" panose="02020603050405020304" pitchFamily="18" charset="0"/>
          </a:endParaRPr>
        </a:p>
      </dsp:txBody>
      <dsp:txXfrm>
        <a:off x="4895929" y="1832449"/>
        <a:ext cx="3989458" cy="1216298"/>
      </dsp:txXfrm>
    </dsp:sp>
    <dsp:sp modelId="{E7059C3A-A236-4806-B624-C1567E25818F}">
      <dsp:nvSpPr>
        <dsp:cNvPr id="0" name=""/>
        <dsp:cNvSpPr/>
      </dsp:nvSpPr>
      <dsp:spPr>
        <a:xfrm>
          <a:off x="4895929" y="3352822"/>
          <a:ext cx="3989458" cy="1216298"/>
        </a:xfrm>
        <a:prstGeom prst="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err="1">
              <a:latin typeface="Times New Roman" panose="02020603050405020304" pitchFamily="18" charset="0"/>
              <a:cs typeface="Times New Roman" panose="02020603050405020304" pitchFamily="18" charset="0"/>
            </a:rPr>
            <a:t>manbalar</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bilan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ishlash</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olingan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ma'lumotlarni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tizimlashtirish</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qayta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ishlash</a:t>
          </a:r>
          <a:endParaRPr lang="ru-RU" sz="2500" kern="1200" dirty="0">
            <a:latin typeface="Times New Roman" panose="02020603050405020304" pitchFamily="18" charset="0"/>
            <a:cs typeface="Times New Roman" panose="02020603050405020304" pitchFamily="18" charset="0"/>
          </a:endParaRPr>
        </a:p>
      </dsp:txBody>
      <dsp:txXfrm>
        <a:off x="4895929" y="3352822"/>
        <a:ext cx="3989458" cy="1216298"/>
      </dsp:txXfrm>
    </dsp:sp>
    <dsp:sp modelId="{ABAD8B99-083C-4274-AEAC-7D9DAD639C37}">
      <dsp:nvSpPr>
        <dsp:cNvPr id="0" name=""/>
        <dsp:cNvSpPr/>
      </dsp:nvSpPr>
      <dsp:spPr>
        <a:xfrm>
          <a:off x="4895929" y="4873195"/>
          <a:ext cx="3989458" cy="1216298"/>
        </a:xfrm>
        <a:prstGeom prst="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err="1">
              <a:latin typeface="Times New Roman" panose="02020603050405020304" pitchFamily="18" charset="0"/>
              <a:cs typeface="Times New Roman" panose="02020603050405020304" pitchFamily="18" charset="0"/>
            </a:rPr>
            <a:t>referat</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yozish</a:t>
          </a:r>
          <a:endParaRPr lang="ru-RU" sz="2500" kern="1200" dirty="0">
            <a:latin typeface="Times New Roman" panose="02020603050405020304" pitchFamily="18" charset="0"/>
            <a:cs typeface="Times New Roman" panose="02020603050405020304" pitchFamily="18" charset="0"/>
          </a:endParaRPr>
        </a:p>
      </dsp:txBody>
      <dsp:txXfrm>
        <a:off x="4895929" y="4873195"/>
        <a:ext cx="3989458" cy="121629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75D414-12B0-4453-9FE3-611DCFA6E292}">
      <dsp:nvSpPr>
        <dsp:cNvPr id="0" name=""/>
        <dsp:cNvSpPr/>
      </dsp:nvSpPr>
      <dsp:spPr>
        <a:xfrm rot="5400000">
          <a:off x="6995529" y="-2754895"/>
          <a:ext cx="1371599" cy="7229486"/>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just" defTabSz="933450">
            <a:lnSpc>
              <a:spcPct val="90000"/>
            </a:lnSpc>
            <a:spcBef>
              <a:spcPct val="0"/>
            </a:spcBef>
            <a:spcAft>
              <a:spcPct val="15000"/>
            </a:spcAft>
            <a:buChar char="•"/>
          </a:pPr>
          <a:r>
            <a:rPr lang="ru-RU" sz="2100" kern="1200" dirty="0" err="1">
              <a:latin typeface="Times New Roman" panose="02020603050405020304" pitchFamily="18" charset="0"/>
              <a:cs typeface="Times New Roman" panose="02020603050405020304" pitchFamily="18" charset="0"/>
            </a:rPr>
            <a:t>Kirish</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qismida</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mavzuni</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tanlash</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asoslanadi</a:t>
          </a:r>
          <a:r>
            <a:rPr lang="ru-RU" sz="2100" kern="1200" dirty="0">
              <a:latin typeface="Times New Roman" panose="02020603050405020304" pitchFamily="18" charset="0"/>
              <a:cs typeface="Times New Roman" panose="02020603050405020304" pitchFamily="18" charset="0"/>
            </a:rPr>
            <a:t>, </a:t>
          </a:r>
          <a:r>
            <a:rPr lang="en-US" sz="2100" kern="1200" dirty="0">
              <a:latin typeface="Times New Roman" panose="02020603050405020304" pitchFamily="18" charset="0"/>
              <a:cs typeface="Times New Roman" panose="02020603050405020304" pitchFamily="18" charset="0"/>
            </a:rPr>
            <a:t>re</a:t>
          </a:r>
          <a:r>
            <a:rPr lang="ru-RU" sz="2100" kern="1200" dirty="0" err="1">
              <a:latin typeface="Times New Roman" panose="02020603050405020304" pitchFamily="18" charset="0"/>
              <a:cs typeface="Times New Roman" panose="02020603050405020304" pitchFamily="18" charset="0"/>
            </a:rPr>
            <a:t>ferat</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qilingan</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matnning</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dastlabki</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ma'lumotlari</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berilishi</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mumkin</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muallif</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to'g'risidagi</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ma'lumotlar</a:t>
          </a:r>
          <a:r>
            <a:rPr lang="ru-RU"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va</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tanlangan</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mavzuning</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muammolari</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ochib</a:t>
          </a:r>
          <a:r>
            <a:rPr lang="ru-RU" sz="2100" kern="1200" dirty="0">
              <a:latin typeface="Times New Roman" panose="02020603050405020304" pitchFamily="18" charset="0"/>
              <a:cs typeface="Times New Roman" panose="02020603050405020304" pitchFamily="18" charset="0"/>
            </a:rPr>
            <a:t> </a:t>
          </a:r>
          <a:r>
            <a:rPr lang="ru-RU" sz="2100" kern="1200" dirty="0" err="1">
              <a:latin typeface="Times New Roman" panose="02020603050405020304" pitchFamily="18" charset="0"/>
              <a:cs typeface="Times New Roman" panose="02020603050405020304" pitchFamily="18" charset="0"/>
            </a:rPr>
            <a:t>beriladi</a:t>
          </a:r>
          <a:endParaRPr lang="ru-RU" sz="2100" kern="1200" dirty="0">
            <a:latin typeface="Times New Roman" panose="02020603050405020304" pitchFamily="18" charset="0"/>
            <a:cs typeface="Times New Roman" panose="02020603050405020304" pitchFamily="18" charset="0"/>
          </a:endParaRPr>
        </a:p>
      </dsp:txBody>
      <dsp:txXfrm rot="-5400000">
        <a:off x="4066586" y="241004"/>
        <a:ext cx="7162530" cy="1237687"/>
      </dsp:txXfrm>
    </dsp:sp>
    <dsp:sp modelId="{2F0ABA8A-16AD-4E28-A0AF-9895BF8EB5D1}">
      <dsp:nvSpPr>
        <dsp:cNvPr id="0" name=""/>
        <dsp:cNvSpPr/>
      </dsp:nvSpPr>
      <dsp:spPr>
        <a:xfrm>
          <a:off x="0" y="2597"/>
          <a:ext cx="4066586" cy="171449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ru-RU" sz="5500" kern="1200" dirty="0" err="1">
              <a:latin typeface="Times New Roman" panose="02020603050405020304" pitchFamily="18" charset="0"/>
              <a:cs typeface="Times New Roman" panose="02020603050405020304" pitchFamily="18" charset="0"/>
            </a:rPr>
            <a:t>Kirish</a:t>
          </a:r>
          <a:endParaRPr lang="ru-RU" sz="5500" kern="1200" dirty="0">
            <a:latin typeface="Times New Roman" panose="02020603050405020304" pitchFamily="18" charset="0"/>
            <a:cs typeface="Times New Roman" panose="02020603050405020304" pitchFamily="18" charset="0"/>
          </a:endParaRPr>
        </a:p>
      </dsp:txBody>
      <dsp:txXfrm>
        <a:off x="83695" y="86292"/>
        <a:ext cx="3899196" cy="1547109"/>
      </dsp:txXfrm>
    </dsp:sp>
    <dsp:sp modelId="{52C050F2-507E-4060-B116-D09F4F0C6F77}">
      <dsp:nvSpPr>
        <dsp:cNvPr id="0" name=""/>
        <dsp:cNvSpPr/>
      </dsp:nvSpPr>
      <dsp:spPr>
        <a:xfrm rot="5400000">
          <a:off x="6995529" y="-954671"/>
          <a:ext cx="1371599" cy="7229486"/>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latin typeface="Times New Roman" panose="02020603050405020304" pitchFamily="18" charset="0"/>
              <a:cs typeface="Times New Roman" panose="02020603050405020304" pitchFamily="18" charset="0"/>
            </a:rPr>
            <a:t>Referat</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qilingan</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matnning</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mazmuni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asosiy</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tezislar</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keltiriladi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va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asoslanadi</a:t>
          </a:r>
          <a:endParaRPr lang="ru-RU" sz="2100" kern="1200" dirty="0">
            <a:latin typeface="Times New Roman" panose="02020603050405020304" pitchFamily="18" charset="0"/>
            <a:cs typeface="Times New Roman" panose="02020603050405020304" pitchFamily="18" charset="0"/>
          </a:endParaRPr>
        </a:p>
      </dsp:txBody>
      <dsp:txXfrm rot="-5400000">
        <a:off x="4066586" y="2041228"/>
        <a:ext cx="7162530" cy="1237687"/>
      </dsp:txXfrm>
    </dsp:sp>
    <dsp:sp modelId="{4E903E92-0E90-4707-86E4-49D577354F02}">
      <dsp:nvSpPr>
        <dsp:cNvPr id="0" name=""/>
        <dsp:cNvSpPr/>
      </dsp:nvSpPr>
      <dsp:spPr>
        <a:xfrm>
          <a:off x="0" y="1802822"/>
          <a:ext cx="4066586" cy="171449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en-US" sz="5500" kern="1200" dirty="0" err="1">
              <a:latin typeface="Times New Roman" panose="02020603050405020304" pitchFamily="18" charset="0"/>
              <a:cs typeface="Times New Roman" panose="02020603050405020304" pitchFamily="18" charset="0"/>
            </a:rPr>
            <a:t>Asosiy</a:t>
          </a:r>
          <a:r>
            <a:rPr lang="en-US" sz="5500" kern="1200" dirty="0">
              <a:latin typeface="Times New Roman" panose="02020603050405020304" pitchFamily="18" charset="0"/>
              <a:cs typeface="Times New Roman" panose="02020603050405020304" pitchFamily="18" charset="0"/>
            </a:rPr>
            <a:t> </a:t>
          </a:r>
          <a:r>
            <a:rPr lang="en-US" sz="5500" kern="1200" dirty="0" err="1">
              <a:latin typeface="Times New Roman" panose="02020603050405020304" pitchFamily="18" charset="0"/>
              <a:cs typeface="Times New Roman" panose="02020603050405020304" pitchFamily="18" charset="0"/>
            </a:rPr>
            <a:t>qism</a:t>
          </a:r>
          <a:endParaRPr lang="ru-RU" sz="5500" kern="1200" dirty="0">
            <a:latin typeface="Times New Roman" panose="02020603050405020304" pitchFamily="18" charset="0"/>
            <a:cs typeface="Times New Roman" panose="02020603050405020304" pitchFamily="18" charset="0"/>
          </a:endParaRPr>
        </a:p>
      </dsp:txBody>
      <dsp:txXfrm>
        <a:off x="83695" y="1886517"/>
        <a:ext cx="3899196" cy="1547109"/>
      </dsp:txXfrm>
    </dsp:sp>
    <dsp:sp modelId="{03CE87F2-E78B-4399-A938-0F0782E58621}">
      <dsp:nvSpPr>
        <dsp:cNvPr id="0" name=""/>
        <dsp:cNvSpPr/>
      </dsp:nvSpPr>
      <dsp:spPr>
        <a:xfrm rot="5400000">
          <a:off x="6995529" y="845553"/>
          <a:ext cx="1371599" cy="7229486"/>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latin typeface="Times New Roman" panose="02020603050405020304" pitchFamily="18" charset="0"/>
              <a:cs typeface="Times New Roman" panose="02020603050405020304" pitchFamily="18" charset="0"/>
            </a:rPr>
            <a:t>Referatda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e'lon</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qilingan</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muammo</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bo'yicha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umumiy</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xulosa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chiqariladi</a:t>
          </a:r>
          <a:endParaRPr lang="ru-RU" sz="2100" kern="1200" dirty="0">
            <a:latin typeface="Times New Roman" panose="02020603050405020304" pitchFamily="18" charset="0"/>
            <a:cs typeface="Times New Roman" panose="02020603050405020304" pitchFamily="18" charset="0"/>
          </a:endParaRPr>
        </a:p>
      </dsp:txBody>
      <dsp:txXfrm rot="-5400000">
        <a:off x="4066586" y="3841452"/>
        <a:ext cx="7162530" cy="1237687"/>
      </dsp:txXfrm>
    </dsp:sp>
    <dsp:sp modelId="{0915EBC0-9CA9-4FE7-BD79-1DFBF59C29D3}">
      <dsp:nvSpPr>
        <dsp:cNvPr id="0" name=""/>
        <dsp:cNvSpPr/>
      </dsp:nvSpPr>
      <dsp:spPr>
        <a:xfrm>
          <a:off x="0" y="3603046"/>
          <a:ext cx="4066586" cy="171449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en-US" sz="5500" kern="1200" dirty="0" err="1">
              <a:latin typeface="Times New Roman" panose="02020603050405020304" pitchFamily="18" charset="0"/>
              <a:cs typeface="Times New Roman" panose="02020603050405020304" pitchFamily="18" charset="0"/>
            </a:rPr>
            <a:t>Xulosa</a:t>
          </a:r>
          <a:endParaRPr lang="ru-RU" sz="5500" kern="1200" dirty="0">
            <a:latin typeface="Times New Roman" panose="02020603050405020304" pitchFamily="18" charset="0"/>
            <a:cs typeface="Times New Roman" panose="02020603050405020304" pitchFamily="18" charset="0"/>
          </a:endParaRPr>
        </a:p>
      </dsp:txBody>
      <dsp:txXfrm>
        <a:off x="83695" y="3686741"/>
        <a:ext cx="3899196" cy="154710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8BF6F-6946-4B01-B7E7-95BFDF31FD51}">
      <dsp:nvSpPr>
        <dsp:cNvPr id="0" name=""/>
        <dsp:cNvSpPr/>
      </dsp:nvSpPr>
      <dsp:spPr>
        <a:xfrm>
          <a:off x="0" y="11926"/>
          <a:ext cx="11619346" cy="14976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kern="1200" dirty="0" err="1">
              <a:latin typeface="Times New Roman" panose="02020603050405020304" pitchFamily="18" charset="0"/>
              <a:cs typeface="Times New Roman" panose="02020603050405020304" pitchFamily="18" charset="0"/>
            </a:rPr>
            <a:t>Taqdimot</a:t>
          </a:r>
          <a:r>
            <a:rPr lang="en-US" sz="6400" kern="1200" dirty="0">
              <a:latin typeface="Times New Roman" panose="02020603050405020304" pitchFamily="18" charset="0"/>
              <a:cs typeface="Times New Roman" panose="02020603050405020304" pitchFamily="18" charset="0"/>
            </a:rPr>
            <a:t> </a:t>
          </a:r>
          <a:endParaRPr lang="ru-RU" sz="6400" kern="1200" dirty="0">
            <a:latin typeface="Times New Roman" panose="02020603050405020304" pitchFamily="18" charset="0"/>
            <a:cs typeface="Times New Roman" panose="02020603050405020304" pitchFamily="18" charset="0"/>
          </a:endParaRPr>
        </a:p>
      </dsp:txBody>
      <dsp:txXfrm>
        <a:off x="73107" y="85033"/>
        <a:ext cx="11473132" cy="1351386"/>
      </dsp:txXfrm>
    </dsp:sp>
    <dsp:sp modelId="{0FEE88F0-ECB1-4021-956F-245818020190}">
      <dsp:nvSpPr>
        <dsp:cNvPr id="0" name=""/>
        <dsp:cNvSpPr/>
      </dsp:nvSpPr>
      <dsp:spPr>
        <a:xfrm>
          <a:off x="0" y="1509526"/>
          <a:ext cx="11619346" cy="476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914" tIns="81280" rIns="455168" bIns="81280" numCol="1" spcCol="1270" anchor="t" anchorCtr="0">
          <a:noAutofit/>
        </a:bodyPr>
        <a:lstStyle/>
        <a:p>
          <a:pPr marL="285750" lvl="1" indent="-285750" algn="just" defTabSz="2222500">
            <a:lnSpc>
              <a:spcPct val="90000"/>
            </a:lnSpc>
            <a:spcBef>
              <a:spcPct val="0"/>
            </a:spcBef>
            <a:spcAft>
              <a:spcPct val="20000"/>
            </a:spcAft>
            <a:buChar char="•"/>
          </a:pPr>
          <a:r>
            <a:rPr lang="en-US" sz="5000" kern="1200" dirty="0" err="1">
              <a:latin typeface="Times New Roman" panose="02020603050405020304" pitchFamily="18" charset="0"/>
              <a:cs typeface="Times New Roman" panose="02020603050405020304" pitchFamily="18" charset="0"/>
            </a:rPr>
            <a:t>yangi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mahsulotni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namoyish</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qilish</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keng</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jamoatchilikka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yangi</a:t>
          </a:r>
          <a:r>
            <a:rPr lang="en-US" sz="5000" kern="1200" dirty="0">
              <a:latin typeface="Times New Roman" panose="02020603050405020304" pitchFamily="18" charset="0"/>
              <a:cs typeface="Times New Roman" panose="02020603050405020304" pitchFamily="18" charset="0"/>
            </a:rPr>
            <a:t> mod </a:t>
          </a:r>
          <a:r>
            <a:rPr lang="en-US" sz="5000" kern="1200" dirty="0" err="1">
              <a:latin typeface="Times New Roman" panose="02020603050405020304" pitchFamily="18" charset="0"/>
              <a:cs typeface="Times New Roman" panose="02020603050405020304" pitchFamily="18" charset="0"/>
            </a:rPr>
            <a:t>yoki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kinofilm</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to'plamini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taqdim</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etish</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reklama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shuningdek</a:t>
          </a:r>
          <a:r>
            <a:rPr lang="en-US" sz="5000" kern="1200" dirty="0">
              <a:latin typeface="Times New Roman" panose="02020603050405020304" pitchFamily="18" charset="0"/>
              <a:cs typeface="Times New Roman" panose="02020603050405020304" pitchFamily="18" charset="0"/>
            </a:rPr>
            <a:t>, Power Point </a:t>
          </a:r>
          <a:r>
            <a:rPr lang="en-US" sz="5000" kern="1200" dirty="0" err="1">
              <a:latin typeface="Times New Roman" panose="02020603050405020304" pitchFamily="18" charset="0"/>
              <a:cs typeface="Times New Roman" panose="02020603050405020304" pitchFamily="18" charset="0"/>
            </a:rPr>
            <a:t>dasturida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yaratilgan</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hujjat</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taqdimot</a:t>
          </a:r>
          <a:r>
            <a:rPr lang="en-US" sz="5000" kern="1200" dirty="0">
              <a:latin typeface="Times New Roman" panose="02020603050405020304" pitchFamily="18" charset="0"/>
              <a:cs typeface="Times New Roman" panose="02020603050405020304" pitchFamily="18" charset="0"/>
            </a:rPr>
            <a:t> - </a:t>
          </a:r>
          <a:r>
            <a:rPr lang="en-US" sz="5000" kern="1200" dirty="0" err="1">
              <a:latin typeface="Times New Roman" panose="02020603050405020304" pitchFamily="18" charset="0"/>
              <a:cs typeface="Times New Roman" panose="02020603050405020304" pitchFamily="18" charset="0"/>
            </a:rPr>
            <a:t>bu</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slaydlar</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ketma-ketligi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ya'ni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monitorning</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butun</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ekranini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egallagan</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elektron</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sahifalardir</a:t>
          </a:r>
          <a:endParaRPr lang="ru-RU" sz="5000" kern="1200" dirty="0">
            <a:latin typeface="Times New Roman" panose="02020603050405020304" pitchFamily="18" charset="0"/>
            <a:cs typeface="Times New Roman" panose="02020603050405020304" pitchFamily="18" charset="0"/>
          </a:endParaRPr>
        </a:p>
      </dsp:txBody>
      <dsp:txXfrm>
        <a:off x="0" y="1509526"/>
        <a:ext cx="11619346" cy="476928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ED93B-FFE4-4FED-8FA0-FFC2AE57A242}">
      <dsp:nvSpPr>
        <dsp:cNvPr id="0" name=""/>
        <dsp:cNvSpPr/>
      </dsp:nvSpPr>
      <dsp:spPr>
        <a:xfrm>
          <a:off x="0" y="293872"/>
          <a:ext cx="11342806" cy="1625955"/>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latin typeface="Times New Roman" panose="02020603050405020304" pitchFamily="18" charset="0"/>
              <a:cs typeface="Times New Roman" panose="02020603050405020304" pitchFamily="18" charset="0"/>
            </a:rPr>
            <a:t>Taqdimotning</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asosiy</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vazifasini</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aniqlash</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uchun</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quyidagilarni</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bilib</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olish</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kerak</a:t>
          </a:r>
          <a:r>
            <a:rPr lang="en-US" sz="4600" kern="1200" dirty="0">
              <a:latin typeface="Times New Roman" panose="02020603050405020304" pitchFamily="18" charset="0"/>
              <a:cs typeface="Times New Roman" panose="02020603050405020304" pitchFamily="18" charset="0"/>
            </a:rPr>
            <a:t>:</a:t>
          </a:r>
          <a:endParaRPr lang="ru-RU" sz="4600" kern="1200" dirty="0">
            <a:latin typeface="Times New Roman" panose="02020603050405020304" pitchFamily="18" charset="0"/>
            <a:cs typeface="Times New Roman" panose="02020603050405020304" pitchFamily="18" charset="0"/>
          </a:endParaRPr>
        </a:p>
      </dsp:txBody>
      <dsp:txXfrm>
        <a:off x="0" y="293872"/>
        <a:ext cx="11342806" cy="1625955"/>
      </dsp:txXfrm>
    </dsp:sp>
    <dsp:sp modelId="{250AA6E4-E849-480A-BFF6-C985E59B1DFD}">
      <dsp:nvSpPr>
        <dsp:cNvPr id="0" name=""/>
        <dsp:cNvSpPr/>
      </dsp:nvSpPr>
      <dsp:spPr>
        <a:xfrm>
          <a:off x="0" y="1919827"/>
          <a:ext cx="11342806" cy="404064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just" defTabSz="2044700">
            <a:lnSpc>
              <a:spcPct val="90000"/>
            </a:lnSpc>
            <a:spcBef>
              <a:spcPct val="0"/>
            </a:spcBef>
            <a:spcAft>
              <a:spcPct val="15000"/>
            </a:spcAft>
            <a:buChar char="•"/>
          </a:pPr>
          <a:r>
            <a:rPr lang="en-US" sz="4600" kern="1200" dirty="0" err="1">
              <a:latin typeface="Times New Roman" panose="02020603050405020304" pitchFamily="18" charset="0"/>
              <a:cs typeface="Times New Roman" panose="02020603050405020304" pitchFamily="18" charset="0"/>
            </a:rPr>
            <a:t>taqdimot</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mo'ljallangan</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maqsadli</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auditoriya</a:t>
          </a:r>
          <a:r>
            <a:rPr lang="en-US" sz="4600" kern="1200" dirty="0">
              <a:latin typeface="Times New Roman" panose="02020603050405020304" pitchFamily="18" charset="0"/>
              <a:cs typeface="Times New Roman" panose="02020603050405020304" pitchFamily="18" charset="0"/>
            </a:rPr>
            <a:t>;</a:t>
          </a:r>
          <a:endParaRPr lang="ru-RU" sz="4600" kern="1200" dirty="0">
            <a:latin typeface="Times New Roman" panose="02020603050405020304" pitchFamily="18" charset="0"/>
            <a:cs typeface="Times New Roman" panose="02020603050405020304" pitchFamily="18" charset="0"/>
          </a:endParaRPr>
        </a:p>
        <a:p>
          <a:pPr marL="285750" lvl="1" indent="-285750" algn="just" defTabSz="2044700">
            <a:lnSpc>
              <a:spcPct val="90000"/>
            </a:lnSpc>
            <a:spcBef>
              <a:spcPct val="0"/>
            </a:spcBef>
            <a:spcAft>
              <a:spcPct val="15000"/>
            </a:spcAft>
            <a:buChar char="•"/>
          </a:pPr>
          <a:r>
            <a:rPr lang="en-US" sz="4600" kern="1200">
              <a:latin typeface="Times New Roman" panose="02020603050405020304" pitchFamily="18" charset="0"/>
              <a:cs typeface="Times New Roman" panose="02020603050405020304" pitchFamily="18" charset="0"/>
            </a:rPr>
            <a:t>taqdimotning yakuniy maqsadi;</a:t>
          </a:r>
          <a:endParaRPr lang="ru-RU" sz="4600" kern="1200">
            <a:latin typeface="Times New Roman" panose="02020603050405020304" pitchFamily="18" charset="0"/>
            <a:cs typeface="Times New Roman" panose="02020603050405020304" pitchFamily="18" charset="0"/>
          </a:endParaRPr>
        </a:p>
        <a:p>
          <a:pPr marL="285750" lvl="1" indent="-285750" algn="just" defTabSz="2044700">
            <a:lnSpc>
              <a:spcPct val="90000"/>
            </a:lnSpc>
            <a:spcBef>
              <a:spcPct val="0"/>
            </a:spcBef>
            <a:spcAft>
              <a:spcPct val="15000"/>
            </a:spcAft>
            <a:buChar char="•"/>
          </a:pPr>
          <a:r>
            <a:rPr lang="ru-RU" sz="4600" kern="1200">
              <a:latin typeface="Times New Roman" panose="02020603050405020304" pitchFamily="18" charset="0"/>
              <a:cs typeface="Times New Roman" panose="02020603050405020304" pitchFamily="18" charset="0"/>
            </a:rPr>
            <a:t>taqdimot obyekti;</a:t>
          </a:r>
        </a:p>
        <a:p>
          <a:pPr marL="285750" lvl="1" indent="-285750" algn="just" defTabSz="2044700">
            <a:lnSpc>
              <a:spcPct val="90000"/>
            </a:lnSpc>
            <a:spcBef>
              <a:spcPct val="0"/>
            </a:spcBef>
            <a:spcAft>
              <a:spcPct val="15000"/>
            </a:spcAft>
            <a:buChar char="•"/>
          </a:pPr>
          <a:r>
            <a:rPr lang="en-US" sz="4600" kern="1200">
              <a:latin typeface="Times New Roman" panose="02020603050405020304" pitchFamily="18" charset="0"/>
              <a:cs typeface="Times New Roman" panose="02020603050405020304" pitchFamily="18" charset="0"/>
            </a:rPr>
            <a:t>maqsadli auditoriyani jalb qilish;</a:t>
          </a:r>
          <a:endParaRPr lang="ru-RU" sz="4600" kern="1200">
            <a:latin typeface="Times New Roman" panose="02020603050405020304" pitchFamily="18" charset="0"/>
            <a:cs typeface="Times New Roman" panose="02020603050405020304" pitchFamily="18" charset="0"/>
          </a:endParaRPr>
        </a:p>
        <a:p>
          <a:pPr marL="285750" lvl="1" indent="-285750" algn="just" defTabSz="2044700">
            <a:lnSpc>
              <a:spcPct val="90000"/>
            </a:lnSpc>
            <a:spcBef>
              <a:spcPct val="0"/>
            </a:spcBef>
            <a:spcAft>
              <a:spcPct val="15000"/>
            </a:spcAft>
            <a:buChar char="•"/>
          </a:pPr>
          <a:r>
            <a:rPr lang="en-US" sz="4600" kern="1200" dirty="0" err="1">
              <a:latin typeface="Times New Roman" panose="02020603050405020304" pitchFamily="18" charset="0"/>
              <a:cs typeface="Times New Roman" panose="02020603050405020304" pitchFamily="18" charset="0"/>
            </a:rPr>
            <a:t>taqdimotni</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namoyish</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qilish</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usuli</a:t>
          </a:r>
          <a:r>
            <a:rPr lang="en-US" sz="4600" kern="1200" dirty="0">
              <a:latin typeface="Times New Roman" panose="02020603050405020304" pitchFamily="18" charset="0"/>
              <a:cs typeface="Times New Roman" panose="02020603050405020304" pitchFamily="18" charset="0"/>
            </a:rPr>
            <a:t>.</a:t>
          </a:r>
          <a:endParaRPr lang="ru-RU" sz="4600" kern="1200" dirty="0">
            <a:latin typeface="Times New Roman" panose="02020603050405020304" pitchFamily="18" charset="0"/>
            <a:cs typeface="Times New Roman" panose="02020603050405020304" pitchFamily="18" charset="0"/>
          </a:endParaRPr>
        </a:p>
      </dsp:txBody>
      <dsp:txXfrm>
        <a:off x="0" y="1919827"/>
        <a:ext cx="11342806" cy="40406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5B902-8FC3-4FF5-96B0-EA9390BB99B9}">
      <dsp:nvSpPr>
        <dsp:cNvPr id="0" name=""/>
        <dsp:cNvSpPr/>
      </dsp:nvSpPr>
      <dsp:spPr>
        <a:xfrm rot="5400000">
          <a:off x="-936103" y="936103"/>
          <a:ext cx="6240692" cy="4368484"/>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b="1" kern="1200" dirty="0" err="1">
              <a:latin typeface="Times New Roman" panose="02020603050405020304" pitchFamily="18" charset="0"/>
              <a:cs typeface="Times New Roman" panose="02020603050405020304" pitchFamily="18" charset="0"/>
            </a:rPr>
            <a:t>Kurs</a:t>
          </a:r>
          <a:r>
            <a:rPr lang="en-US" sz="6500" b="1" kern="1200" dirty="0">
              <a:latin typeface="Times New Roman" panose="02020603050405020304" pitchFamily="18" charset="0"/>
              <a:cs typeface="Times New Roman" panose="02020603050405020304" pitchFamily="18" charset="0"/>
            </a:rPr>
            <a:t> </a:t>
          </a:r>
          <a:r>
            <a:rPr lang="en-US" sz="6500" b="1" kern="1200" dirty="0" err="1">
              <a:latin typeface="Times New Roman" panose="02020603050405020304" pitchFamily="18" charset="0"/>
              <a:cs typeface="Times New Roman" panose="02020603050405020304" pitchFamily="18" charset="0"/>
            </a:rPr>
            <a:t>ishi</a:t>
          </a:r>
          <a:r>
            <a:rPr lang="en-US" sz="6500" kern="1200" dirty="0">
              <a:latin typeface="Times New Roman" panose="02020603050405020304" pitchFamily="18" charset="0"/>
              <a:cs typeface="Times New Roman" panose="02020603050405020304" pitchFamily="18" charset="0"/>
            </a:rPr>
            <a:t> </a:t>
          </a:r>
          <a:endParaRPr lang="ru-RU" sz="6500" kern="1200" dirty="0">
            <a:latin typeface="Times New Roman" panose="02020603050405020304" pitchFamily="18" charset="0"/>
            <a:cs typeface="Times New Roman" panose="02020603050405020304" pitchFamily="18" charset="0"/>
          </a:endParaRPr>
        </a:p>
      </dsp:txBody>
      <dsp:txXfrm rot="-5400000">
        <a:off x="1" y="2184241"/>
        <a:ext cx="4368484" cy="1872208"/>
      </dsp:txXfrm>
    </dsp:sp>
    <dsp:sp modelId="{D1D52CC3-2C1F-40C9-BDDB-9A0B95BC6AE0}">
      <dsp:nvSpPr>
        <dsp:cNvPr id="0" name=""/>
        <dsp:cNvSpPr/>
      </dsp:nvSpPr>
      <dsp:spPr>
        <a:xfrm rot="5400000">
          <a:off x="5800124" y="-1431640"/>
          <a:ext cx="4056449" cy="691973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0040" tIns="28575" rIns="28575" bIns="28575" numCol="1" spcCol="1270" anchor="ctr" anchorCtr="0">
          <a:noAutofit/>
        </a:bodyPr>
        <a:lstStyle/>
        <a:p>
          <a:pPr marL="285750" lvl="1" indent="-285750" algn="just" defTabSz="2000250">
            <a:lnSpc>
              <a:spcPct val="90000"/>
            </a:lnSpc>
            <a:spcBef>
              <a:spcPct val="0"/>
            </a:spcBef>
            <a:spcAft>
              <a:spcPct val="15000"/>
            </a:spcAft>
            <a:buChar char="•"/>
          </a:pPr>
          <a:r>
            <a:rPr lang="en-US" sz="4500" kern="1200" dirty="0" err="1">
              <a:latin typeface="Times New Roman" panose="02020603050405020304" pitchFamily="18" charset="0"/>
              <a:cs typeface="Times New Roman" panose="02020603050405020304" pitchFamily="18" charset="0"/>
            </a:rPr>
            <a:t>talaba</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tomonidan</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rus</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tilida</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rahbar</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rahbarligida</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yozilgan</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berilgan</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mavzu</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bo'yicha</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mustaqil</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tugallangan</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ilmiy-tadqiqot</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ishidir</a:t>
          </a:r>
          <a:endParaRPr lang="ru-RU" sz="4500" kern="1200" dirty="0">
            <a:latin typeface="Times New Roman" panose="02020603050405020304" pitchFamily="18" charset="0"/>
            <a:cs typeface="Times New Roman" panose="02020603050405020304" pitchFamily="18" charset="0"/>
          </a:endParaRPr>
        </a:p>
      </dsp:txBody>
      <dsp:txXfrm rot="-5400000">
        <a:off x="4368484" y="198020"/>
        <a:ext cx="6721710" cy="366040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CDF5B-C482-452B-8E2F-01206EBCDBB0}">
      <dsp:nvSpPr>
        <dsp:cNvPr id="0" name=""/>
        <dsp:cNvSpPr/>
      </dsp:nvSpPr>
      <dsp:spPr>
        <a:xfrm>
          <a:off x="2814089" y="0"/>
          <a:ext cx="5089236" cy="5089236"/>
        </a:xfrm>
        <a:prstGeom prst="triangl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6A64A8-DE1B-4881-9CC4-6C52B6F58513}">
      <dsp:nvSpPr>
        <dsp:cNvPr id="0" name=""/>
        <dsp:cNvSpPr/>
      </dsp:nvSpPr>
      <dsp:spPr>
        <a:xfrm>
          <a:off x="5358707" y="509420"/>
          <a:ext cx="3308003" cy="904532"/>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mavzuni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tanlash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va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aniq</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shakllantirish</a:t>
          </a:r>
          <a:endParaRPr lang="ru-RU" sz="1700" kern="1200" dirty="0">
            <a:latin typeface="Times New Roman" panose="02020603050405020304" pitchFamily="18" charset="0"/>
            <a:cs typeface="Times New Roman" panose="02020603050405020304" pitchFamily="18" charset="0"/>
          </a:endParaRPr>
        </a:p>
      </dsp:txBody>
      <dsp:txXfrm>
        <a:off x="5402863" y="553576"/>
        <a:ext cx="3219691" cy="816220"/>
      </dsp:txXfrm>
    </dsp:sp>
    <dsp:sp modelId="{6312FBDF-EB2D-4014-AF9D-6A0EA7A04AEF}">
      <dsp:nvSpPr>
        <dsp:cNvPr id="0" name=""/>
        <dsp:cNvSpPr/>
      </dsp:nvSpPr>
      <dsp:spPr>
        <a:xfrm>
          <a:off x="5358707" y="1527019"/>
          <a:ext cx="3308003" cy="904532"/>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tegishli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materialni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to'plash</a:t>
          </a:r>
          <a:endParaRPr lang="ru-RU" sz="1700" kern="1200" dirty="0">
            <a:latin typeface="Times New Roman" panose="02020603050405020304" pitchFamily="18" charset="0"/>
            <a:cs typeface="Times New Roman" panose="02020603050405020304" pitchFamily="18" charset="0"/>
          </a:endParaRPr>
        </a:p>
      </dsp:txBody>
      <dsp:txXfrm>
        <a:off x="5402863" y="1571175"/>
        <a:ext cx="3219691" cy="816220"/>
      </dsp:txXfrm>
    </dsp:sp>
    <dsp:sp modelId="{E73BB688-AC7E-46F7-9842-88D740397F2B}">
      <dsp:nvSpPr>
        <dsp:cNvPr id="0" name=""/>
        <dsp:cNvSpPr/>
      </dsp:nvSpPr>
      <dsp:spPr>
        <a:xfrm>
          <a:off x="5358707" y="2544618"/>
          <a:ext cx="3308003" cy="904532"/>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to'plangan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materialni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saralash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va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mantiqiy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tizimlashtirish</a:t>
          </a:r>
          <a:endParaRPr lang="ru-RU" sz="1700" kern="1200" dirty="0">
            <a:latin typeface="Times New Roman" panose="02020603050405020304" pitchFamily="18" charset="0"/>
            <a:cs typeface="Times New Roman" panose="02020603050405020304" pitchFamily="18" charset="0"/>
          </a:endParaRPr>
        </a:p>
      </dsp:txBody>
      <dsp:txXfrm>
        <a:off x="5402863" y="2588774"/>
        <a:ext cx="3219691" cy="816220"/>
      </dsp:txXfrm>
    </dsp:sp>
    <dsp:sp modelId="{2C100C68-9C88-4E5E-BAAD-51DEABF2F9CE}">
      <dsp:nvSpPr>
        <dsp:cNvPr id="0" name=""/>
        <dsp:cNvSpPr/>
      </dsp:nvSpPr>
      <dsp:spPr>
        <a:xfrm>
          <a:off x="5358707" y="3562216"/>
          <a:ext cx="3308003" cy="904532"/>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Times New Roman" panose="02020603050405020304" pitchFamily="18" charset="0"/>
              <a:cs typeface="Times New Roman" panose="02020603050405020304" pitchFamily="18" charset="0"/>
            </a:rPr>
            <a:t>umumiy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qabul</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qilingan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qoida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va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standartlariga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muvofiq</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tushunarli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matn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yozish</a:t>
          </a:r>
          <a:endParaRPr lang="ru-RU" sz="1700" kern="1200" dirty="0">
            <a:latin typeface="Times New Roman" panose="02020603050405020304" pitchFamily="18" charset="0"/>
            <a:cs typeface="Times New Roman" panose="02020603050405020304" pitchFamily="18" charset="0"/>
          </a:endParaRPr>
        </a:p>
      </dsp:txBody>
      <dsp:txXfrm>
        <a:off x="5402863" y="3606372"/>
        <a:ext cx="3219691" cy="81622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E3D6B-8713-4144-AA92-0CBDAB40AC67}">
      <dsp:nvSpPr>
        <dsp:cNvPr id="0" name=""/>
        <dsp:cNvSpPr/>
      </dsp:nvSpPr>
      <dsp:spPr>
        <a:xfrm>
          <a:off x="0" y="9385"/>
          <a:ext cx="11499272" cy="1605722"/>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0" tIns="182880" rIns="320040" bIns="182880" numCol="1" spcCol="1270" anchor="ctr" anchorCtr="0">
          <a:noAutofit/>
        </a:bodyPr>
        <a:lstStyle/>
        <a:p>
          <a:pPr marL="0" lvl="0" indent="0" algn="ctr" defTabSz="2000250">
            <a:lnSpc>
              <a:spcPct val="90000"/>
            </a:lnSpc>
            <a:spcBef>
              <a:spcPct val="0"/>
            </a:spcBef>
            <a:spcAft>
              <a:spcPct val="35000"/>
            </a:spcAft>
            <a:buNone/>
          </a:pPr>
          <a:r>
            <a:rPr lang="en-US" sz="4500" b="1" kern="1200" dirty="0" err="1">
              <a:latin typeface="Times New Roman" panose="02020603050405020304" pitchFamily="18" charset="0"/>
              <a:cs typeface="Times New Roman" panose="02020603050405020304" pitchFamily="18" charset="0"/>
            </a:rPr>
            <a:t>Kurs</a:t>
          </a:r>
          <a:r>
            <a:rPr lang="en-US" sz="4500" b="1" kern="1200" dirty="0">
              <a:latin typeface="Times New Roman" panose="02020603050405020304" pitchFamily="18" charset="0"/>
              <a:cs typeface="Times New Roman" panose="02020603050405020304" pitchFamily="18" charset="0"/>
            </a:rPr>
            <a:t> </a:t>
          </a:r>
          <a:r>
            <a:rPr lang="en-US" sz="4500" b="1" kern="1200" dirty="0" err="1">
              <a:latin typeface="Times New Roman" panose="02020603050405020304" pitchFamily="18" charset="0"/>
              <a:cs typeface="Times New Roman" panose="02020603050405020304" pitchFamily="18" charset="0"/>
            </a:rPr>
            <a:t>ishini</a:t>
          </a:r>
          <a:r>
            <a:rPr lang="en-US" sz="4500" b="1" kern="1200" dirty="0">
              <a:latin typeface="Times New Roman" panose="02020603050405020304" pitchFamily="18" charset="0"/>
              <a:cs typeface="Times New Roman" panose="02020603050405020304" pitchFamily="18" charset="0"/>
            </a:rPr>
            <a:t> </a:t>
          </a:r>
          <a:r>
            <a:rPr lang="en-US" sz="4500" b="1" kern="1200" dirty="0" err="1">
              <a:latin typeface="Times New Roman" panose="02020603050405020304" pitchFamily="18" charset="0"/>
              <a:cs typeface="Times New Roman" panose="02020603050405020304" pitchFamily="18" charset="0"/>
            </a:rPr>
            <a:t>yozish</a:t>
          </a:r>
          <a:r>
            <a:rPr lang="en-US" sz="4500" b="1" kern="1200" dirty="0">
              <a:latin typeface="Times New Roman" panose="02020603050405020304" pitchFamily="18" charset="0"/>
              <a:cs typeface="Times New Roman" panose="02020603050405020304" pitchFamily="18" charset="0"/>
            </a:rPr>
            <a:t> </a:t>
          </a:r>
          <a:r>
            <a:rPr lang="en-US" sz="4500" b="1" kern="1200" dirty="0" err="1">
              <a:latin typeface="Times New Roman" panose="02020603050405020304" pitchFamily="18" charset="0"/>
              <a:cs typeface="Times New Roman" panose="02020603050405020304" pitchFamily="18" charset="0"/>
            </a:rPr>
            <a:t>bosqichlari</a:t>
          </a:r>
          <a:r>
            <a:rPr lang="en-US" sz="4500" b="1" kern="1200" dirty="0">
              <a:latin typeface="Times New Roman" panose="02020603050405020304" pitchFamily="18" charset="0"/>
              <a:cs typeface="Times New Roman" panose="02020603050405020304" pitchFamily="18" charset="0"/>
            </a:rPr>
            <a:t> </a:t>
          </a:r>
          <a:r>
            <a:rPr lang="en-US" sz="4500" b="1" kern="1200" dirty="0" err="1">
              <a:latin typeface="Times New Roman" panose="02020603050405020304" pitchFamily="18" charset="0"/>
              <a:cs typeface="Times New Roman" panose="02020603050405020304" pitchFamily="18" charset="0"/>
            </a:rPr>
            <a:t>quyidagilarni</a:t>
          </a:r>
          <a:r>
            <a:rPr lang="en-US" sz="4500" b="1" kern="1200" dirty="0">
              <a:latin typeface="Times New Roman" panose="02020603050405020304" pitchFamily="18" charset="0"/>
              <a:cs typeface="Times New Roman" panose="02020603050405020304" pitchFamily="18" charset="0"/>
            </a:rPr>
            <a:t> </a:t>
          </a:r>
          <a:r>
            <a:rPr lang="en-US" sz="4500" b="1" kern="1200" dirty="0" err="1">
              <a:latin typeface="Times New Roman" panose="02020603050405020304" pitchFamily="18" charset="0"/>
              <a:cs typeface="Times New Roman" panose="02020603050405020304" pitchFamily="18" charset="0"/>
            </a:rPr>
            <a:t>o'z</a:t>
          </a:r>
          <a:r>
            <a:rPr lang="en-US" sz="4500" b="1" kern="1200" dirty="0">
              <a:latin typeface="Times New Roman" panose="02020603050405020304" pitchFamily="18" charset="0"/>
              <a:cs typeface="Times New Roman" panose="02020603050405020304" pitchFamily="18" charset="0"/>
            </a:rPr>
            <a:t> </a:t>
          </a:r>
          <a:r>
            <a:rPr lang="en-US" sz="4500" b="1" kern="1200" dirty="0" err="1">
              <a:latin typeface="Times New Roman" panose="02020603050405020304" pitchFamily="18" charset="0"/>
              <a:cs typeface="Times New Roman" panose="02020603050405020304" pitchFamily="18" charset="0"/>
            </a:rPr>
            <a:t>ichiga</a:t>
          </a:r>
          <a:r>
            <a:rPr lang="en-US" sz="4500" b="1" kern="1200" dirty="0">
              <a:latin typeface="Times New Roman" panose="02020603050405020304" pitchFamily="18" charset="0"/>
              <a:cs typeface="Times New Roman" panose="02020603050405020304" pitchFamily="18" charset="0"/>
            </a:rPr>
            <a:t> </a:t>
          </a:r>
          <a:r>
            <a:rPr lang="en-US" sz="4500" b="1" kern="1200" dirty="0" err="1">
              <a:latin typeface="Times New Roman" panose="02020603050405020304" pitchFamily="18" charset="0"/>
              <a:cs typeface="Times New Roman" panose="02020603050405020304" pitchFamily="18" charset="0"/>
            </a:rPr>
            <a:t>oladi</a:t>
          </a:r>
          <a:r>
            <a:rPr lang="en-US" sz="4500" b="1" kern="1200" dirty="0">
              <a:latin typeface="Times New Roman" panose="02020603050405020304" pitchFamily="18" charset="0"/>
              <a:cs typeface="Times New Roman" panose="02020603050405020304" pitchFamily="18" charset="0"/>
            </a:rPr>
            <a:t>:</a:t>
          </a:r>
          <a:endParaRPr lang="ru-RU" sz="4500" b="1" kern="1200" dirty="0">
            <a:latin typeface="Times New Roman" panose="02020603050405020304" pitchFamily="18" charset="0"/>
            <a:cs typeface="Times New Roman" panose="02020603050405020304" pitchFamily="18" charset="0"/>
          </a:endParaRPr>
        </a:p>
      </dsp:txBody>
      <dsp:txXfrm>
        <a:off x="0" y="9385"/>
        <a:ext cx="11499272" cy="1605722"/>
      </dsp:txXfrm>
    </dsp:sp>
    <dsp:sp modelId="{BBB6C614-2EF5-4414-9C4E-C1759B72DA9A}">
      <dsp:nvSpPr>
        <dsp:cNvPr id="0" name=""/>
        <dsp:cNvSpPr/>
      </dsp:nvSpPr>
      <dsp:spPr>
        <a:xfrm>
          <a:off x="0" y="1615108"/>
          <a:ext cx="11499272" cy="469395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030" tIns="240030" rIns="320040" bIns="360045" numCol="1" spcCol="1270" anchor="t" anchorCtr="0">
          <a:noAutofit/>
        </a:bodyPr>
        <a:lstStyle/>
        <a:p>
          <a:pPr marL="285750" lvl="1" indent="-285750" algn="l" defTabSz="2000250">
            <a:lnSpc>
              <a:spcPct val="90000"/>
            </a:lnSpc>
            <a:spcBef>
              <a:spcPct val="0"/>
            </a:spcBef>
            <a:spcAft>
              <a:spcPct val="15000"/>
            </a:spcAft>
            <a:buSzPts val="1000"/>
            <a:buFont typeface="Symbol" panose="05050102010706020507" pitchFamily="18" charset="2"/>
            <a:buChar char=""/>
          </a:pPr>
          <a:r>
            <a:rPr lang="ru-RU" sz="4500" kern="1200" dirty="0" err="1">
              <a:latin typeface="Times New Roman" panose="02020603050405020304" pitchFamily="18" charset="0"/>
              <a:cs typeface="Times New Roman" panose="02020603050405020304" pitchFamily="18" charset="0"/>
            </a:rPr>
            <a:t>mavzu</a:t>
          </a:r>
          <a:r>
            <a:rPr lang="ru-RU" sz="4500" kern="1200" dirty="0">
              <a:latin typeface="Times New Roman" panose="02020603050405020304" pitchFamily="18" charset="0"/>
              <a:cs typeface="Times New Roman" panose="02020603050405020304" pitchFamily="18" charset="0"/>
            </a:rPr>
            <a:t> </a:t>
          </a:r>
          <a:r>
            <a:rPr lang="ru-RU" sz="4500" kern="1200" dirty="0" err="1">
              <a:latin typeface="Times New Roman" panose="02020603050405020304" pitchFamily="18" charset="0"/>
              <a:cs typeface="Times New Roman" panose="02020603050405020304" pitchFamily="18" charset="0"/>
            </a:rPr>
            <a:t>tanlash</a:t>
          </a:r>
          <a:r>
            <a:rPr lang="ru-RU" sz="4500" kern="1200" dirty="0">
              <a:latin typeface="Times New Roman" panose="02020603050405020304" pitchFamily="18" charset="0"/>
              <a:cs typeface="Times New Roman" panose="02020603050405020304" pitchFamily="18" charset="0"/>
            </a:rPr>
            <a:t>.</a:t>
          </a:r>
        </a:p>
        <a:p>
          <a:pPr marL="285750" lvl="1" indent="-285750" algn="l" defTabSz="2000250">
            <a:lnSpc>
              <a:spcPct val="90000"/>
            </a:lnSpc>
            <a:spcBef>
              <a:spcPct val="0"/>
            </a:spcBef>
            <a:spcAft>
              <a:spcPct val="15000"/>
            </a:spcAft>
            <a:buSzPts val="1000"/>
            <a:buFont typeface="Symbol" panose="05050102010706020507" pitchFamily="18" charset="2"/>
            <a:buChar char=""/>
          </a:pPr>
          <a:r>
            <a:rPr lang="ru-RU" sz="4500" kern="1200">
              <a:latin typeface="Times New Roman" panose="02020603050405020304" pitchFamily="18" charset="0"/>
              <a:cs typeface="Times New Roman" panose="02020603050405020304" pitchFamily="18" charset="0"/>
            </a:rPr>
            <a:t>reja tuzish.</a:t>
          </a:r>
        </a:p>
        <a:p>
          <a:pPr marL="285750" lvl="1" indent="-285750" algn="l" defTabSz="2000250">
            <a:lnSpc>
              <a:spcPct val="90000"/>
            </a:lnSpc>
            <a:spcBef>
              <a:spcPct val="0"/>
            </a:spcBef>
            <a:spcAft>
              <a:spcPct val="15000"/>
            </a:spcAft>
            <a:buSzPts val="1000"/>
            <a:buFont typeface="Symbol" panose="05050102010706020507" pitchFamily="18" charset="2"/>
            <a:buChar char=""/>
          </a:pPr>
          <a:r>
            <a:rPr lang="ru-RU" sz="4500" kern="1200">
              <a:latin typeface="Times New Roman" panose="02020603050405020304" pitchFamily="18" charset="0"/>
              <a:cs typeface="Times New Roman" panose="02020603050405020304" pitchFamily="18" charset="0"/>
            </a:rPr>
            <a:t>materiallar yig'ish.</a:t>
          </a:r>
        </a:p>
        <a:p>
          <a:pPr marL="285750" lvl="1" indent="-285750" algn="l" defTabSz="2000250">
            <a:lnSpc>
              <a:spcPct val="90000"/>
            </a:lnSpc>
            <a:spcBef>
              <a:spcPct val="0"/>
            </a:spcBef>
            <a:spcAft>
              <a:spcPct val="15000"/>
            </a:spcAft>
            <a:buSzPts val="1000"/>
            <a:buFont typeface="Symbol" panose="05050102010706020507" pitchFamily="18" charset="2"/>
            <a:buChar char=""/>
          </a:pPr>
          <a:r>
            <a:rPr lang="ru-RU" sz="4500" kern="1200">
              <a:latin typeface="Times New Roman" panose="02020603050405020304" pitchFamily="18" charset="0"/>
              <a:cs typeface="Times New Roman" panose="02020603050405020304" pitchFamily="18" charset="0"/>
            </a:rPr>
            <a:t>matnning dastlabki </a:t>
          </a:r>
          <a:r>
            <a:rPr lang="en-US" sz="4500" kern="1200">
              <a:latin typeface="Times New Roman" panose="02020603050405020304" pitchFamily="18" charset="0"/>
              <a:cs typeface="Times New Roman" panose="02020603050405020304" pitchFamily="18" charset="0"/>
            </a:rPr>
            <a:t>shakl</a:t>
          </a:r>
          <a:r>
            <a:rPr lang="ru-RU" sz="4500" kern="1200">
              <a:latin typeface="Times New Roman" panose="02020603050405020304" pitchFamily="18" charset="0"/>
              <a:cs typeface="Times New Roman" panose="02020603050405020304" pitchFamily="18" charset="0"/>
            </a:rPr>
            <a:t>ini yozish.</a:t>
          </a:r>
        </a:p>
        <a:p>
          <a:pPr marL="285750" lvl="1" indent="-285750" algn="l" defTabSz="2000250">
            <a:lnSpc>
              <a:spcPct val="90000"/>
            </a:lnSpc>
            <a:spcBef>
              <a:spcPct val="0"/>
            </a:spcBef>
            <a:spcAft>
              <a:spcPct val="15000"/>
            </a:spcAft>
            <a:buSzPts val="1000"/>
            <a:buFont typeface="Symbol" panose="05050102010706020507" pitchFamily="18" charset="2"/>
            <a:buChar char=""/>
          </a:pPr>
          <a:r>
            <a:rPr lang="en-US" sz="4500" kern="1200">
              <a:latin typeface="Times New Roman" panose="02020603050405020304" pitchFamily="18" charset="0"/>
              <a:cs typeface="Times New Roman" panose="02020603050405020304" pitchFamily="18" charset="0"/>
            </a:rPr>
            <a:t>kerakli qo'shimcha va o'zgartirishlarni kiritish.</a:t>
          </a:r>
          <a:endParaRPr lang="ru-RU" sz="4500" kern="1200">
            <a:latin typeface="Times New Roman" panose="02020603050405020304" pitchFamily="18" charset="0"/>
            <a:cs typeface="Times New Roman" panose="02020603050405020304" pitchFamily="18" charset="0"/>
          </a:endParaRPr>
        </a:p>
        <a:p>
          <a:pPr marL="285750" lvl="1" indent="-285750" algn="l" defTabSz="2000250">
            <a:lnSpc>
              <a:spcPct val="90000"/>
            </a:lnSpc>
            <a:spcBef>
              <a:spcPct val="0"/>
            </a:spcBef>
            <a:spcAft>
              <a:spcPct val="15000"/>
            </a:spcAft>
            <a:buSzPts val="1000"/>
            <a:buFont typeface="Symbol" panose="05050102010706020507" pitchFamily="18" charset="2"/>
            <a:buChar char=""/>
          </a:pPr>
          <a:r>
            <a:rPr lang="ru-RU" sz="4500" kern="1200" dirty="0" err="1">
              <a:latin typeface="Times New Roman" panose="02020603050405020304" pitchFamily="18" charset="0"/>
              <a:cs typeface="Times New Roman" panose="02020603050405020304" pitchFamily="18" charset="0"/>
            </a:rPr>
            <a:t>matnni</a:t>
          </a:r>
          <a:r>
            <a:rPr lang="ru-RU" sz="4500" kern="1200" dirty="0">
              <a:latin typeface="Times New Roman" panose="02020603050405020304" pitchFamily="18" charset="0"/>
              <a:cs typeface="Times New Roman" panose="02020603050405020304" pitchFamily="18" charset="0"/>
            </a:rPr>
            <a:t> </a:t>
          </a:r>
          <a:r>
            <a:rPr lang="ru-RU" sz="4500" kern="1200" dirty="0" err="1">
              <a:latin typeface="Times New Roman" panose="02020603050405020304" pitchFamily="18" charset="0"/>
              <a:cs typeface="Times New Roman" panose="02020603050405020304" pitchFamily="18" charset="0"/>
            </a:rPr>
            <a:t>loyihalash</a:t>
          </a:r>
          <a:r>
            <a:rPr lang="ru-RU" sz="4500" kern="1200" dirty="0">
              <a:latin typeface="Times New Roman" panose="02020603050405020304" pitchFamily="18" charset="0"/>
              <a:cs typeface="Times New Roman" panose="02020603050405020304" pitchFamily="18" charset="0"/>
            </a:rPr>
            <a:t>.</a:t>
          </a:r>
        </a:p>
      </dsp:txBody>
      <dsp:txXfrm>
        <a:off x="0" y="1615108"/>
        <a:ext cx="11499272" cy="469395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6ECBF-E1B2-42FE-BA90-C525DCB892E0}">
      <dsp:nvSpPr>
        <dsp:cNvPr id="0" name=""/>
        <dsp:cNvSpPr/>
      </dsp:nvSpPr>
      <dsp:spPr>
        <a:xfrm>
          <a:off x="0" y="0"/>
          <a:ext cx="5190835" cy="519083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85367B-0C71-45FC-9472-13E88EB393E1}">
      <dsp:nvSpPr>
        <dsp:cNvPr id="0" name=""/>
        <dsp:cNvSpPr/>
      </dsp:nvSpPr>
      <dsp:spPr>
        <a:xfrm>
          <a:off x="2595417" y="0"/>
          <a:ext cx="8441628" cy="519083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just" defTabSz="1422400">
            <a:lnSpc>
              <a:spcPct val="90000"/>
            </a:lnSpc>
            <a:spcBef>
              <a:spcPct val="0"/>
            </a:spcBef>
            <a:spcAft>
              <a:spcPct val="35000"/>
            </a:spcAft>
            <a:buNone/>
          </a:pPr>
          <a:r>
            <a:rPr lang="en-US" sz="3200" kern="1200" dirty="0" err="1">
              <a:latin typeface="Times New Roman" panose="02020603050405020304" pitchFamily="18" charset="0"/>
              <a:cs typeface="Times New Roman" panose="02020603050405020304" pitchFamily="18" charset="0"/>
            </a:rPr>
            <a:t>tanlangan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mavzu</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dolzarbligini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uning</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ilmiy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rivojlanish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darajasi</a:t>
          </a:r>
          <a:endParaRPr lang="ru-RU" sz="3200" kern="1200" dirty="0">
            <a:latin typeface="Times New Roman" panose="02020603050405020304" pitchFamily="18" charset="0"/>
            <a:cs typeface="Times New Roman" panose="02020603050405020304" pitchFamily="18" charset="0"/>
          </a:endParaRPr>
        </a:p>
      </dsp:txBody>
      <dsp:txXfrm>
        <a:off x="2595417" y="0"/>
        <a:ext cx="8441628" cy="1103052"/>
      </dsp:txXfrm>
    </dsp:sp>
    <dsp:sp modelId="{CFEDAF46-59C4-437E-BA91-9A2B0DDA8056}">
      <dsp:nvSpPr>
        <dsp:cNvPr id="0" name=""/>
        <dsp:cNvSpPr/>
      </dsp:nvSpPr>
      <dsp:spPr>
        <a:xfrm>
          <a:off x="681297" y="1103052"/>
          <a:ext cx="3828241" cy="3828241"/>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6368D7-B12B-4B39-86F8-D4D733DEDCA2}">
      <dsp:nvSpPr>
        <dsp:cNvPr id="0" name=""/>
        <dsp:cNvSpPr/>
      </dsp:nvSpPr>
      <dsp:spPr>
        <a:xfrm>
          <a:off x="2595417" y="1103052"/>
          <a:ext cx="8441628" cy="3828241"/>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just" defTabSz="1422400">
            <a:lnSpc>
              <a:spcPct val="90000"/>
            </a:lnSpc>
            <a:spcBef>
              <a:spcPct val="0"/>
            </a:spcBef>
            <a:spcAft>
              <a:spcPct val="35000"/>
            </a:spcAft>
            <a:buNone/>
          </a:pPr>
          <a:r>
            <a:rPr lang="en-US" sz="3200" kern="1200" dirty="0" err="1">
              <a:latin typeface="Times New Roman" panose="02020603050405020304" pitchFamily="18" charset="0"/>
              <a:cs typeface="Times New Roman" panose="02020603050405020304" pitchFamily="18" charset="0"/>
            </a:rPr>
            <a:t>nima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uchun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ushbu</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mavzuni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tanlashni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tushuntirish</a:t>
          </a:r>
          <a:endParaRPr lang="ru-RU" sz="3200" kern="1200" dirty="0">
            <a:latin typeface="Times New Roman" panose="02020603050405020304" pitchFamily="18" charset="0"/>
            <a:cs typeface="Times New Roman" panose="02020603050405020304" pitchFamily="18" charset="0"/>
          </a:endParaRPr>
        </a:p>
      </dsp:txBody>
      <dsp:txXfrm>
        <a:off x="2595417" y="1103052"/>
        <a:ext cx="8441628" cy="1103052"/>
      </dsp:txXfrm>
    </dsp:sp>
    <dsp:sp modelId="{859FAB2A-98C5-42B2-AE5D-062AA2F1D1D1}">
      <dsp:nvSpPr>
        <dsp:cNvPr id="0" name=""/>
        <dsp:cNvSpPr/>
      </dsp:nvSpPr>
      <dsp:spPr>
        <a:xfrm>
          <a:off x="1362594" y="2206105"/>
          <a:ext cx="2465647" cy="2465647"/>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0FEFC2-DF3C-4E77-9C8C-F9CD53E66907}">
      <dsp:nvSpPr>
        <dsp:cNvPr id="0" name=""/>
        <dsp:cNvSpPr/>
      </dsp:nvSpPr>
      <dsp:spPr>
        <a:xfrm>
          <a:off x="2595417" y="2206105"/>
          <a:ext cx="8441628" cy="2465647"/>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just" defTabSz="1422400">
            <a:lnSpc>
              <a:spcPct val="90000"/>
            </a:lnSpc>
            <a:spcBef>
              <a:spcPct val="0"/>
            </a:spcBef>
            <a:spcAft>
              <a:spcPct val="35000"/>
            </a:spcAft>
            <a:buNone/>
          </a:pPr>
          <a:r>
            <a:rPr lang="en-US" sz="3200" kern="1200" dirty="0" err="1">
              <a:latin typeface="Times New Roman" panose="02020603050405020304" pitchFamily="18" charset="0"/>
              <a:cs typeface="Times New Roman" panose="02020603050405020304" pitchFamily="18" charset="0"/>
            </a:rPr>
            <a:t>tadqiqotning</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maqsad</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vazifalarini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shakllantirish</a:t>
          </a:r>
          <a:endParaRPr lang="ru-RU" sz="3200" kern="1200" dirty="0">
            <a:latin typeface="Times New Roman" panose="02020603050405020304" pitchFamily="18" charset="0"/>
            <a:cs typeface="Times New Roman" panose="02020603050405020304" pitchFamily="18" charset="0"/>
          </a:endParaRPr>
        </a:p>
      </dsp:txBody>
      <dsp:txXfrm>
        <a:off x="2595417" y="2206105"/>
        <a:ext cx="8441628" cy="1103052"/>
      </dsp:txXfrm>
    </dsp:sp>
    <dsp:sp modelId="{6BD57EA7-43F7-4084-A24D-B2E3DC95589C}">
      <dsp:nvSpPr>
        <dsp:cNvPr id="0" name=""/>
        <dsp:cNvSpPr/>
      </dsp:nvSpPr>
      <dsp:spPr>
        <a:xfrm>
          <a:off x="2043891" y="3309157"/>
          <a:ext cx="1103052" cy="110305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7A97A3-10FA-4DD2-8D54-752396E03F35}">
      <dsp:nvSpPr>
        <dsp:cNvPr id="0" name=""/>
        <dsp:cNvSpPr/>
      </dsp:nvSpPr>
      <dsp:spPr>
        <a:xfrm>
          <a:off x="2595417" y="3309157"/>
          <a:ext cx="8441628" cy="110305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just" defTabSz="1422400">
            <a:lnSpc>
              <a:spcPct val="90000"/>
            </a:lnSpc>
            <a:spcBef>
              <a:spcPct val="0"/>
            </a:spcBef>
            <a:spcAft>
              <a:spcPct val="35000"/>
            </a:spcAft>
            <a:buNone/>
          </a:pPr>
          <a:r>
            <a:rPr lang="en-US" sz="3200" kern="1200" dirty="0" err="1">
              <a:latin typeface="Times New Roman" panose="02020603050405020304" pitchFamily="18" charset="0"/>
              <a:cs typeface="Times New Roman" panose="02020603050405020304" pitchFamily="18" charset="0"/>
            </a:rPr>
            <a:t>adabiy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axborot</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manbalari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tadqiqot</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usullarini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sanab</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o'tish</a:t>
          </a:r>
          <a:endParaRPr lang="ru-RU" sz="3200" kern="1200" dirty="0">
            <a:latin typeface="Times New Roman" panose="02020603050405020304" pitchFamily="18" charset="0"/>
            <a:cs typeface="Times New Roman" panose="02020603050405020304" pitchFamily="18" charset="0"/>
          </a:endParaRPr>
        </a:p>
      </dsp:txBody>
      <dsp:txXfrm>
        <a:off x="2595417" y="3309157"/>
        <a:ext cx="8441628" cy="110305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5B278-2138-4009-B428-39E011DA87E3}">
      <dsp:nvSpPr>
        <dsp:cNvPr id="0" name=""/>
        <dsp:cNvSpPr/>
      </dsp:nvSpPr>
      <dsp:spPr>
        <a:xfrm rot="5400000">
          <a:off x="-334587" y="337043"/>
          <a:ext cx="2230583" cy="1561408"/>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just" defTabSz="444500">
            <a:lnSpc>
              <a:spcPct val="90000"/>
            </a:lnSpc>
            <a:spcBef>
              <a:spcPct val="0"/>
            </a:spcBef>
            <a:spcAft>
              <a:spcPct val="35000"/>
            </a:spcAft>
            <a:buNone/>
          </a:pPr>
          <a:r>
            <a:rPr lang="en-US" sz="1000" kern="1200" dirty="0" err="1">
              <a:latin typeface="Times New Roman" panose="02020603050405020304" pitchFamily="18" charset="0"/>
              <a:cs typeface="Times New Roman" panose="02020603050405020304" pitchFamily="18" charset="0"/>
            </a:rPr>
            <a:t>An'anaga</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ko'ra</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kurs</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ishining</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birinchi</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bo'limi</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tanlangan</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mavzuning</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umumiy</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nazariy</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jihatlariga</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bag'ishlanadi</a:t>
          </a:r>
          <a:endParaRPr lang="ru-RU" sz="1000" kern="1200" dirty="0">
            <a:latin typeface="Times New Roman" panose="02020603050405020304" pitchFamily="18" charset="0"/>
            <a:cs typeface="Times New Roman" panose="02020603050405020304" pitchFamily="18" charset="0"/>
          </a:endParaRPr>
        </a:p>
      </dsp:txBody>
      <dsp:txXfrm rot="-5400000">
        <a:off x="1" y="783159"/>
        <a:ext cx="1561408" cy="669175"/>
      </dsp:txXfrm>
    </dsp:sp>
    <dsp:sp modelId="{38361063-EDF1-46CD-9053-322A93454312}">
      <dsp:nvSpPr>
        <dsp:cNvPr id="0" name=""/>
        <dsp:cNvSpPr/>
      </dsp:nvSpPr>
      <dsp:spPr>
        <a:xfrm rot="5400000">
          <a:off x="5874673" y="-4310808"/>
          <a:ext cx="1449879" cy="1007640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lang="en-US" sz="3200" kern="1200" dirty="0">
              <a:latin typeface="Times New Roman" panose="02020603050405020304" pitchFamily="18" charset="0"/>
              <a:cs typeface="Times New Roman" panose="02020603050405020304" pitchFamily="18" charset="0"/>
            </a:rPr>
            <a:t>Bu </a:t>
          </a:r>
          <a:r>
            <a:rPr lang="en-US" sz="3200" kern="1200" dirty="0" err="1">
              <a:latin typeface="Times New Roman" panose="02020603050405020304" pitchFamily="18" charset="0"/>
              <a:cs typeface="Times New Roman" panose="02020603050405020304" pitchFamily="18" charset="0"/>
            </a:rPr>
            <a:t>yerda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muammoning</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mohiyati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ochib</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beriladi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uning</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iqtisodiy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nazariya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amaliyotdagi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o'rni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ko'rsatiladi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o'rganishga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mavjud</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yondashuvlar</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tanqidiy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ko'rib</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chiqiladi</a:t>
          </a:r>
          <a:endParaRPr lang="ru-RU" sz="3200" kern="1200" dirty="0">
            <a:latin typeface="Times New Roman" panose="02020603050405020304" pitchFamily="18" charset="0"/>
            <a:cs typeface="Times New Roman" panose="02020603050405020304" pitchFamily="18" charset="0"/>
          </a:endParaRPr>
        </a:p>
      </dsp:txBody>
      <dsp:txXfrm rot="-5400000">
        <a:off x="1561409" y="73233"/>
        <a:ext cx="10005632" cy="1308325"/>
      </dsp:txXfrm>
    </dsp:sp>
    <dsp:sp modelId="{1AA28C73-21F5-46F1-94B0-73C32AF04A92}">
      <dsp:nvSpPr>
        <dsp:cNvPr id="0" name=""/>
        <dsp:cNvSpPr/>
      </dsp:nvSpPr>
      <dsp:spPr>
        <a:xfrm rot="5400000">
          <a:off x="-334587" y="2378517"/>
          <a:ext cx="2230583" cy="1561408"/>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just" defTabSz="444500">
            <a:lnSpc>
              <a:spcPct val="90000"/>
            </a:lnSpc>
            <a:spcBef>
              <a:spcPct val="0"/>
            </a:spcBef>
            <a:spcAft>
              <a:spcPct val="35000"/>
            </a:spcAft>
            <a:buNone/>
          </a:pPr>
          <a:r>
            <a:rPr lang="en-US" sz="1000" kern="1200" dirty="0" err="1">
              <a:latin typeface="Times New Roman" panose="02020603050405020304" pitchFamily="18" charset="0"/>
              <a:cs typeface="Times New Roman" panose="02020603050405020304" pitchFamily="18" charset="0"/>
            </a:rPr>
            <a:t>Ikkinchi</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bo'limda</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o'rganilayotgan</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masalaning</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amaliy</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tomoni</a:t>
          </a:r>
          <a:endParaRPr lang="ru-RU" sz="1000" kern="1200" dirty="0">
            <a:latin typeface="Times New Roman" panose="02020603050405020304" pitchFamily="18" charset="0"/>
            <a:cs typeface="Times New Roman" panose="02020603050405020304" pitchFamily="18" charset="0"/>
          </a:endParaRPr>
        </a:p>
      </dsp:txBody>
      <dsp:txXfrm rot="-5400000">
        <a:off x="1" y="2824633"/>
        <a:ext cx="1561408" cy="669175"/>
      </dsp:txXfrm>
    </dsp:sp>
    <dsp:sp modelId="{A99A7BC8-0EB8-4C85-BC6C-2A9DF10ED01D}">
      <dsp:nvSpPr>
        <dsp:cNvPr id="0" name=""/>
        <dsp:cNvSpPr/>
      </dsp:nvSpPr>
      <dsp:spPr>
        <a:xfrm rot="5400000">
          <a:off x="5874673" y="-2269335"/>
          <a:ext cx="1449879" cy="1007640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lang="en-US" sz="3200" kern="1200" dirty="0" err="1">
              <a:latin typeface="Times New Roman" panose="02020603050405020304" pitchFamily="18" charset="0"/>
              <a:cs typeface="Times New Roman" panose="02020603050405020304" pitchFamily="18" charset="0"/>
            </a:rPr>
            <a:t>shu</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jumladan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ushbu</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sohadagi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mumkin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bo'lgan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qiyinchiliklar</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kamchiliklar</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ko'rib</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chiqiladi</a:t>
          </a:r>
          <a:endParaRPr lang="ru-RU" sz="3200" kern="1200" dirty="0">
            <a:latin typeface="Times New Roman" panose="02020603050405020304" pitchFamily="18" charset="0"/>
            <a:cs typeface="Times New Roman" panose="02020603050405020304" pitchFamily="18" charset="0"/>
          </a:endParaRPr>
        </a:p>
      </dsp:txBody>
      <dsp:txXfrm rot="-5400000">
        <a:off x="1561409" y="2114706"/>
        <a:ext cx="10005632" cy="1308325"/>
      </dsp:txXfrm>
    </dsp:sp>
    <dsp:sp modelId="{5BC37B86-E85E-461D-9EF9-2F69FD10670C}">
      <dsp:nvSpPr>
        <dsp:cNvPr id="0" name=""/>
        <dsp:cNvSpPr/>
      </dsp:nvSpPr>
      <dsp:spPr>
        <a:xfrm rot="5400000">
          <a:off x="-334587" y="4419990"/>
          <a:ext cx="2230583" cy="1561408"/>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just" defTabSz="444500">
            <a:lnSpc>
              <a:spcPct val="90000"/>
            </a:lnSpc>
            <a:spcBef>
              <a:spcPct val="0"/>
            </a:spcBef>
            <a:spcAft>
              <a:spcPct val="35000"/>
            </a:spcAft>
            <a:buNone/>
          </a:pPr>
          <a:r>
            <a:rPr lang="en-US" sz="1000" kern="1200" dirty="0" err="1">
              <a:latin typeface="Times New Roman" panose="02020603050405020304" pitchFamily="18" charset="0"/>
              <a:cs typeface="Times New Roman" panose="02020603050405020304" pitchFamily="18" charset="0"/>
            </a:rPr>
            <a:t>Uchinchi</a:t>
          </a:r>
          <a:r>
            <a:rPr lang="en-US" sz="1000" kern="1200" dirty="0">
              <a:latin typeface="Times New Roman" panose="02020603050405020304" pitchFamily="18" charset="0"/>
              <a:cs typeface="Times New Roman" panose="02020603050405020304" pitchFamily="18" charset="0"/>
            </a:rPr>
            <a:t> </a:t>
          </a:r>
          <a:r>
            <a:rPr lang="en-US" sz="1000" kern="1200" dirty="0" err="1">
              <a:latin typeface="Times New Roman" panose="02020603050405020304" pitchFamily="18" charset="0"/>
              <a:cs typeface="Times New Roman" panose="02020603050405020304" pitchFamily="18" charset="0"/>
            </a:rPr>
            <a:t>bo'lim</a:t>
          </a:r>
          <a:r>
            <a:rPr lang="en-US" sz="1000" kern="1200" dirty="0">
              <a:latin typeface="Times New Roman" panose="02020603050405020304" pitchFamily="18" charset="0"/>
              <a:cs typeface="Times New Roman" panose="02020603050405020304" pitchFamily="18" charset="0"/>
            </a:rPr>
            <a:t> </a:t>
          </a:r>
          <a:endParaRPr lang="ru-RU" sz="1000" kern="1200" dirty="0">
            <a:latin typeface="Times New Roman" panose="02020603050405020304" pitchFamily="18" charset="0"/>
            <a:cs typeface="Times New Roman" panose="02020603050405020304" pitchFamily="18" charset="0"/>
          </a:endParaRPr>
        </a:p>
      </dsp:txBody>
      <dsp:txXfrm rot="-5400000">
        <a:off x="1" y="4866106"/>
        <a:ext cx="1561408" cy="669175"/>
      </dsp:txXfrm>
    </dsp:sp>
    <dsp:sp modelId="{DB48E960-6839-494E-BAAC-FE00F2A17DF8}">
      <dsp:nvSpPr>
        <dsp:cNvPr id="0" name=""/>
        <dsp:cNvSpPr/>
      </dsp:nvSpPr>
      <dsp:spPr>
        <a:xfrm rot="5400000">
          <a:off x="5874673" y="-227861"/>
          <a:ext cx="1449879" cy="1007640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lang="en-US" sz="3200" kern="1200" dirty="0" err="1">
              <a:latin typeface="Times New Roman" panose="02020603050405020304" pitchFamily="18" charset="0"/>
              <a:cs typeface="Times New Roman" panose="02020603050405020304" pitchFamily="18" charset="0"/>
            </a:rPr>
            <a:t>mamlakatimiz</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sharoitlariga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nisbatan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o'rganilayotgan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muammoni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hal</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qilish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bo'yicha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tavsiyalarni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shakllantirishga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bag'ishlanadi</a:t>
          </a:r>
          <a:endParaRPr lang="ru-RU" sz="3200" kern="1200" dirty="0">
            <a:latin typeface="Times New Roman" panose="02020603050405020304" pitchFamily="18" charset="0"/>
            <a:cs typeface="Times New Roman" panose="02020603050405020304" pitchFamily="18" charset="0"/>
          </a:endParaRPr>
        </a:p>
      </dsp:txBody>
      <dsp:txXfrm rot="-5400000">
        <a:off x="1561409" y="4156180"/>
        <a:ext cx="10005632" cy="130832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A10C4D-1970-42F8-963B-730A0955696F}">
      <dsp:nvSpPr>
        <dsp:cNvPr id="0" name=""/>
        <dsp:cNvSpPr/>
      </dsp:nvSpPr>
      <dsp:spPr>
        <a:xfrm>
          <a:off x="0" y="42764"/>
          <a:ext cx="11693237" cy="134533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158496" rIns="277368" bIns="158496" numCol="1" spcCol="1270" anchor="ctr" anchorCtr="0">
          <a:noAutofit/>
        </a:bodyPr>
        <a:lstStyle/>
        <a:p>
          <a:pPr marL="0" lvl="0" indent="0" algn="ctr" defTabSz="1733550">
            <a:lnSpc>
              <a:spcPct val="90000"/>
            </a:lnSpc>
            <a:spcBef>
              <a:spcPct val="0"/>
            </a:spcBef>
            <a:spcAft>
              <a:spcPct val="35000"/>
            </a:spcAft>
            <a:buNone/>
          </a:pPr>
          <a:r>
            <a:rPr lang="en-US" sz="3900" b="1" i="1" kern="1200" dirty="0" err="1">
              <a:latin typeface="Times New Roman" panose="02020603050405020304" pitchFamily="18" charset="0"/>
              <a:cs typeface="Times New Roman" panose="02020603050405020304" pitchFamily="18" charset="0"/>
            </a:rPr>
            <a:t>Kurs</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ishining</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asosiy</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qismi</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uchun</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reja</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tuzishda</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quyidagi</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qoidalarga</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amal</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qilish</a:t>
          </a:r>
          <a:r>
            <a:rPr lang="en-US" sz="3900" b="1" i="1" kern="1200" dirty="0">
              <a:latin typeface="Times New Roman" panose="02020603050405020304" pitchFamily="18" charset="0"/>
              <a:cs typeface="Times New Roman" panose="02020603050405020304" pitchFamily="18" charset="0"/>
            </a:rPr>
            <a:t> </a:t>
          </a:r>
          <a:r>
            <a:rPr lang="en-US" sz="3900" b="1" i="1" kern="1200" dirty="0" err="1">
              <a:latin typeface="Times New Roman" panose="02020603050405020304" pitchFamily="18" charset="0"/>
              <a:cs typeface="Times New Roman" panose="02020603050405020304" pitchFamily="18" charset="0"/>
            </a:rPr>
            <a:t>kerak</a:t>
          </a:r>
          <a:r>
            <a:rPr lang="en-US" sz="3900" b="1" i="1" kern="1200" dirty="0">
              <a:latin typeface="Times New Roman" panose="02020603050405020304" pitchFamily="18" charset="0"/>
              <a:cs typeface="Times New Roman" panose="02020603050405020304" pitchFamily="18" charset="0"/>
            </a:rPr>
            <a:t>:</a:t>
          </a:r>
          <a:endParaRPr lang="ru-RU" sz="3900" b="1" i="1" kern="1200" dirty="0">
            <a:latin typeface="Times New Roman" panose="02020603050405020304" pitchFamily="18" charset="0"/>
            <a:cs typeface="Times New Roman" panose="02020603050405020304" pitchFamily="18" charset="0"/>
          </a:endParaRPr>
        </a:p>
      </dsp:txBody>
      <dsp:txXfrm>
        <a:off x="0" y="42764"/>
        <a:ext cx="11693237" cy="1345330"/>
      </dsp:txXfrm>
    </dsp:sp>
    <dsp:sp modelId="{BCE17769-97C0-460E-B795-9CB272F38EA6}">
      <dsp:nvSpPr>
        <dsp:cNvPr id="0" name=""/>
        <dsp:cNvSpPr/>
      </dsp:nvSpPr>
      <dsp:spPr>
        <a:xfrm>
          <a:off x="0" y="1388094"/>
          <a:ext cx="11693237" cy="492453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8026" tIns="208026" rIns="277368" bIns="312039" numCol="1" spcCol="1270" anchor="t" anchorCtr="0">
          <a:noAutofit/>
        </a:bodyPr>
        <a:lstStyle/>
        <a:p>
          <a:pPr marL="285750" lvl="1" indent="-285750" algn="just" defTabSz="1733550">
            <a:lnSpc>
              <a:spcPct val="90000"/>
            </a:lnSpc>
            <a:spcBef>
              <a:spcPct val="0"/>
            </a:spcBef>
            <a:spcAft>
              <a:spcPct val="15000"/>
            </a:spcAft>
            <a:buSzPts val="1000"/>
            <a:buFont typeface="Symbol" panose="05050102010706020507" pitchFamily="18" charset="2"/>
            <a:buChar char=""/>
          </a:pPr>
          <a:r>
            <a:rPr lang="en-US" sz="3900" kern="1200" dirty="0">
              <a:latin typeface="Times New Roman" panose="02020603050405020304" pitchFamily="18" charset="0"/>
              <a:cs typeface="Times New Roman" panose="02020603050405020304" pitchFamily="18" charset="0"/>
            </a:rPr>
            <a:t>har </a:t>
          </a:r>
          <a:r>
            <a:rPr lang="en-US" sz="3900" kern="1200" dirty="0" err="1">
              <a:latin typeface="Times New Roman" panose="02020603050405020304" pitchFamily="18" charset="0"/>
              <a:cs typeface="Times New Roman" panose="02020603050405020304" pitchFamily="18" charset="0"/>
            </a:rPr>
            <a:t>bir</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bo'limda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kamida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ikkita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kichik</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bo'lim</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bo'lishi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kerak</a:t>
          </a:r>
          <a:r>
            <a:rPr lang="en-US" sz="3900" kern="1200" dirty="0">
              <a:latin typeface="Times New Roman" panose="02020603050405020304" pitchFamily="18" charset="0"/>
              <a:cs typeface="Times New Roman" panose="02020603050405020304" pitchFamily="18" charset="0"/>
            </a:rPr>
            <a:t>.</a:t>
          </a:r>
          <a:endParaRPr lang="ru-RU" sz="3900" kern="1200" dirty="0">
            <a:latin typeface="Times New Roman" panose="02020603050405020304" pitchFamily="18" charset="0"/>
            <a:cs typeface="Times New Roman" panose="02020603050405020304" pitchFamily="18" charset="0"/>
          </a:endParaRPr>
        </a:p>
        <a:p>
          <a:pPr marL="285750" lvl="1" indent="-285750" algn="just" defTabSz="1733550">
            <a:lnSpc>
              <a:spcPct val="90000"/>
            </a:lnSpc>
            <a:spcBef>
              <a:spcPct val="0"/>
            </a:spcBef>
            <a:spcAft>
              <a:spcPct val="15000"/>
            </a:spcAft>
            <a:buSzPts val="1000"/>
            <a:buFont typeface="Symbol" panose="05050102010706020507" pitchFamily="18" charset="2"/>
            <a:buChar char=""/>
          </a:pPr>
          <a:r>
            <a:rPr lang="en-US" sz="3900" kern="1200">
              <a:latin typeface="Times New Roman" panose="02020603050405020304" pitchFamily="18" charset="0"/>
              <a:cs typeface="Times New Roman" panose="02020603050405020304" pitchFamily="18" charset="0"/>
            </a:rPr>
            <a:t>har bir keyingi bo'lim mantiqiy ravishda oldingi bo'lim bilan nomi va mazmuni bilan bog'lanishi kerak.</a:t>
          </a:r>
          <a:endParaRPr lang="ru-RU" sz="3900" kern="1200">
            <a:latin typeface="Times New Roman" panose="02020603050405020304" pitchFamily="18" charset="0"/>
            <a:cs typeface="Times New Roman" panose="02020603050405020304" pitchFamily="18" charset="0"/>
          </a:endParaRPr>
        </a:p>
        <a:p>
          <a:pPr marL="285750" lvl="1" indent="-285750" algn="just" defTabSz="1733550">
            <a:lnSpc>
              <a:spcPct val="90000"/>
            </a:lnSpc>
            <a:spcBef>
              <a:spcPct val="0"/>
            </a:spcBef>
            <a:spcAft>
              <a:spcPct val="15000"/>
            </a:spcAft>
            <a:buSzPts val="1000"/>
            <a:buFont typeface="Symbol" panose="05050102010706020507" pitchFamily="18" charset="2"/>
            <a:buChar char=""/>
          </a:pPr>
          <a:r>
            <a:rPr lang="en-US" sz="3900" kern="1200">
              <a:latin typeface="Times New Roman" panose="02020603050405020304" pitchFamily="18" charset="0"/>
              <a:cs typeface="Times New Roman" panose="02020603050405020304" pitchFamily="18" charset="0"/>
            </a:rPr>
            <a:t>ushbu bo'limning mazmuni uning nomiga to'liq mos kelishi kerak. </a:t>
          </a:r>
          <a:endParaRPr lang="ru-RU" sz="3900" kern="1200">
            <a:latin typeface="Times New Roman" panose="02020603050405020304" pitchFamily="18" charset="0"/>
            <a:cs typeface="Times New Roman" panose="02020603050405020304" pitchFamily="18" charset="0"/>
          </a:endParaRPr>
        </a:p>
        <a:p>
          <a:pPr marL="285750" lvl="1" indent="-285750" algn="just" defTabSz="1733550">
            <a:lnSpc>
              <a:spcPct val="90000"/>
            </a:lnSpc>
            <a:spcBef>
              <a:spcPct val="0"/>
            </a:spcBef>
            <a:spcAft>
              <a:spcPct val="15000"/>
            </a:spcAft>
            <a:buSzPts val="1000"/>
            <a:buFont typeface="Symbol" panose="05050102010706020507" pitchFamily="18" charset="2"/>
            <a:buChar char=""/>
          </a:pPr>
          <a:r>
            <a:rPr lang="en-US" sz="3900" kern="1200" dirty="0" err="1">
              <a:latin typeface="Times New Roman" panose="02020603050405020304" pitchFamily="18" charset="0"/>
              <a:cs typeface="Times New Roman" panose="02020603050405020304" pitchFamily="18" charset="0"/>
            </a:rPr>
            <a:t>bo'limlar</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kichik</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bo'limlarning</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nomlari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bitta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jumladan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iborat</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bo'lishi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kerak</a:t>
          </a:r>
          <a:r>
            <a:rPr lang="en-US" sz="3900" kern="1200" dirty="0">
              <a:latin typeface="Times New Roman" panose="02020603050405020304" pitchFamily="18" charset="0"/>
              <a:cs typeface="Times New Roman" panose="02020603050405020304" pitchFamily="18" charset="0"/>
            </a:rPr>
            <a:t>.</a:t>
          </a:r>
          <a:endParaRPr lang="ru-RU" sz="3900" kern="1200" dirty="0">
            <a:latin typeface="Times New Roman" panose="02020603050405020304" pitchFamily="18" charset="0"/>
            <a:cs typeface="Times New Roman" panose="02020603050405020304" pitchFamily="18" charset="0"/>
          </a:endParaRPr>
        </a:p>
      </dsp:txBody>
      <dsp:txXfrm>
        <a:off x="0" y="1388094"/>
        <a:ext cx="11693237" cy="492453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A21E1-80B1-493D-BF9B-3C23257BAA12}">
      <dsp:nvSpPr>
        <dsp:cNvPr id="0" name=""/>
        <dsp:cNvSpPr/>
      </dsp:nvSpPr>
      <dsp:spPr>
        <a:xfrm>
          <a:off x="0" y="76864"/>
          <a:ext cx="11545455" cy="1125636"/>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b="1" u="sng" kern="1200" dirty="0" err="1">
              <a:solidFill>
                <a:schemeClr val="tx1"/>
              </a:solidFill>
              <a:latin typeface="Times New Roman" panose="02020603050405020304" pitchFamily="18" charset="0"/>
              <a:cs typeface="Times New Roman" panose="02020603050405020304" pitchFamily="18" charset="0"/>
            </a:rPr>
            <a:t>Tadqiqot</a:t>
          </a:r>
          <a:r>
            <a:rPr lang="en-US" sz="3100" b="1" u="sng" kern="1200" dirty="0">
              <a:solidFill>
                <a:schemeClr val="tx1"/>
              </a:solidFill>
              <a:latin typeface="Times New Roman" panose="02020603050405020304" pitchFamily="18" charset="0"/>
              <a:cs typeface="Times New Roman" panose="02020603050405020304" pitchFamily="18" charset="0"/>
            </a:rPr>
            <a:t> </a:t>
          </a:r>
          <a:r>
            <a:rPr lang="en-US" sz="3100" b="1" u="sng" kern="1200" dirty="0" err="1">
              <a:solidFill>
                <a:schemeClr val="tx1"/>
              </a:solidFill>
              <a:latin typeface="Times New Roman" panose="02020603050405020304" pitchFamily="18" charset="0"/>
              <a:cs typeface="Times New Roman" panose="02020603050405020304" pitchFamily="18" charset="0"/>
            </a:rPr>
            <a:t>loyihasi</a:t>
          </a:r>
          <a:r>
            <a:rPr lang="en-US" sz="3100" b="1" u="sng" kern="1200" dirty="0">
              <a:solidFill>
                <a:schemeClr val="tx1"/>
              </a:solidFill>
              <a:latin typeface="Times New Roman" panose="02020603050405020304" pitchFamily="18" charset="0"/>
              <a:cs typeface="Times New Roman" panose="02020603050405020304" pitchFamily="18" charset="0"/>
            </a:rPr>
            <a:t> </a:t>
          </a:r>
          <a:r>
            <a:rPr lang="en-US" sz="3100" b="1" u="sng" kern="1200" dirty="0" err="1">
              <a:solidFill>
                <a:schemeClr val="tx1"/>
              </a:solidFill>
              <a:latin typeface="Times New Roman" panose="02020603050405020304" pitchFamily="18" charset="0"/>
              <a:cs typeface="Times New Roman" panose="02020603050405020304" pitchFamily="18" charset="0"/>
            </a:rPr>
            <a:t>ustida</a:t>
          </a:r>
          <a:r>
            <a:rPr lang="en-US" sz="3100" b="1" u="sng" kern="1200" dirty="0">
              <a:solidFill>
                <a:schemeClr val="tx1"/>
              </a:solidFill>
              <a:latin typeface="Times New Roman" panose="02020603050405020304" pitchFamily="18" charset="0"/>
              <a:cs typeface="Times New Roman" panose="02020603050405020304" pitchFamily="18" charset="0"/>
            </a:rPr>
            <a:t> </a:t>
          </a:r>
          <a:r>
            <a:rPr lang="en-US" sz="3100" b="1" u="sng" kern="1200" dirty="0" err="1">
              <a:solidFill>
                <a:schemeClr val="tx1"/>
              </a:solidFill>
              <a:latin typeface="Times New Roman" panose="02020603050405020304" pitchFamily="18" charset="0"/>
              <a:cs typeface="Times New Roman" panose="02020603050405020304" pitchFamily="18" charset="0"/>
            </a:rPr>
            <a:t>ishlash</a:t>
          </a:r>
          <a:r>
            <a:rPr lang="en-US" sz="3100" b="1" u="sng" kern="1200" dirty="0">
              <a:solidFill>
                <a:schemeClr val="tx1"/>
              </a:solidFill>
              <a:latin typeface="Times New Roman" panose="02020603050405020304" pitchFamily="18" charset="0"/>
              <a:cs typeface="Times New Roman" panose="02020603050405020304" pitchFamily="18" charset="0"/>
            </a:rPr>
            <a:t> </a:t>
          </a:r>
          <a:r>
            <a:rPr lang="en-US" sz="3100" b="1" u="sng" kern="1200" dirty="0" err="1">
              <a:solidFill>
                <a:schemeClr val="tx1"/>
              </a:solidFill>
              <a:latin typeface="Times New Roman" panose="02020603050405020304" pitchFamily="18" charset="0"/>
              <a:cs typeface="Times New Roman" panose="02020603050405020304" pitchFamily="18" charset="0"/>
            </a:rPr>
            <a:t>bir</a:t>
          </a:r>
          <a:r>
            <a:rPr lang="en-US" sz="3100" b="1" u="sng" kern="1200" dirty="0">
              <a:solidFill>
                <a:schemeClr val="tx1"/>
              </a:solidFill>
              <a:latin typeface="Times New Roman" panose="02020603050405020304" pitchFamily="18" charset="0"/>
              <a:cs typeface="Times New Roman" panose="02020603050405020304" pitchFamily="18" charset="0"/>
            </a:rPr>
            <a:t> </a:t>
          </a:r>
          <a:r>
            <a:rPr lang="en-US" sz="3100" b="1" u="sng" kern="1200" dirty="0" err="1">
              <a:solidFill>
                <a:schemeClr val="tx1"/>
              </a:solidFill>
              <a:latin typeface="Times New Roman" panose="02020603050405020304" pitchFamily="18" charset="0"/>
              <a:cs typeface="Times New Roman" panose="02020603050405020304" pitchFamily="18" charset="0"/>
            </a:rPr>
            <a:t>necha</a:t>
          </a:r>
          <a:r>
            <a:rPr lang="en-US" sz="3100" b="1" u="sng" kern="1200" dirty="0">
              <a:solidFill>
                <a:schemeClr val="tx1"/>
              </a:solidFill>
              <a:latin typeface="Times New Roman" panose="02020603050405020304" pitchFamily="18" charset="0"/>
              <a:cs typeface="Times New Roman" panose="02020603050405020304" pitchFamily="18" charset="0"/>
            </a:rPr>
            <a:t> </a:t>
          </a:r>
          <a:r>
            <a:rPr lang="en-US" sz="3100" b="1" u="sng" kern="1200" dirty="0" err="1">
              <a:solidFill>
                <a:schemeClr val="tx1"/>
              </a:solidFill>
              <a:latin typeface="Times New Roman" panose="02020603050405020304" pitchFamily="18" charset="0"/>
              <a:cs typeface="Times New Roman" panose="02020603050405020304" pitchFamily="18" charset="0"/>
            </a:rPr>
            <a:t>bosqichda</a:t>
          </a:r>
          <a:r>
            <a:rPr lang="en-US" sz="3100" b="1" u="sng" kern="1200" dirty="0">
              <a:solidFill>
                <a:schemeClr val="tx1"/>
              </a:solidFill>
              <a:latin typeface="Times New Roman" panose="02020603050405020304" pitchFamily="18" charset="0"/>
              <a:cs typeface="Times New Roman" panose="02020603050405020304" pitchFamily="18" charset="0"/>
            </a:rPr>
            <a:t> </a:t>
          </a:r>
          <a:r>
            <a:rPr lang="en-US" sz="3100" b="1" u="sng" kern="1200" dirty="0" err="1">
              <a:solidFill>
                <a:schemeClr val="tx1"/>
              </a:solidFill>
              <a:latin typeface="Times New Roman" panose="02020603050405020304" pitchFamily="18" charset="0"/>
              <a:cs typeface="Times New Roman" panose="02020603050405020304" pitchFamily="18" charset="0"/>
            </a:rPr>
            <a:t>amalga</a:t>
          </a:r>
          <a:r>
            <a:rPr lang="en-US" sz="3100" b="1" u="sng" kern="1200" dirty="0">
              <a:solidFill>
                <a:schemeClr val="tx1"/>
              </a:solidFill>
              <a:latin typeface="Times New Roman" panose="02020603050405020304" pitchFamily="18" charset="0"/>
              <a:cs typeface="Times New Roman" panose="02020603050405020304" pitchFamily="18" charset="0"/>
            </a:rPr>
            <a:t> </a:t>
          </a:r>
          <a:r>
            <a:rPr lang="en-US" sz="3100" b="1" u="sng" kern="1200" dirty="0" err="1">
              <a:solidFill>
                <a:schemeClr val="tx1"/>
              </a:solidFill>
              <a:latin typeface="Times New Roman" panose="02020603050405020304" pitchFamily="18" charset="0"/>
              <a:cs typeface="Times New Roman" panose="02020603050405020304" pitchFamily="18" charset="0"/>
            </a:rPr>
            <a:t>oshiriladi</a:t>
          </a:r>
          <a:r>
            <a:rPr lang="en-US" sz="3100" b="1" u="sng" kern="1200" dirty="0">
              <a:solidFill>
                <a:schemeClr val="tx1"/>
              </a:solidFill>
              <a:latin typeface="Times New Roman" panose="02020603050405020304" pitchFamily="18" charset="0"/>
              <a:cs typeface="Times New Roman" panose="02020603050405020304" pitchFamily="18" charset="0"/>
            </a:rPr>
            <a:t>:</a:t>
          </a:r>
          <a:endParaRPr lang="ru-RU" sz="3100" b="1" kern="1200" dirty="0">
            <a:solidFill>
              <a:schemeClr val="tx1"/>
            </a:solidFill>
            <a:latin typeface="Times New Roman" panose="02020603050405020304" pitchFamily="18" charset="0"/>
            <a:cs typeface="Times New Roman" panose="02020603050405020304" pitchFamily="18" charset="0"/>
          </a:endParaRPr>
        </a:p>
      </dsp:txBody>
      <dsp:txXfrm>
        <a:off x="0" y="76864"/>
        <a:ext cx="11545455" cy="1125636"/>
      </dsp:txXfrm>
    </dsp:sp>
    <dsp:sp modelId="{A2B4C8CA-A3BD-41C1-8904-BAB813D4507C}">
      <dsp:nvSpPr>
        <dsp:cNvPr id="0" name=""/>
        <dsp:cNvSpPr/>
      </dsp:nvSpPr>
      <dsp:spPr>
        <a:xfrm>
          <a:off x="0" y="1202500"/>
          <a:ext cx="11545455" cy="5020605"/>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just" defTabSz="1377950">
            <a:lnSpc>
              <a:spcPct val="90000"/>
            </a:lnSpc>
            <a:spcBef>
              <a:spcPct val="0"/>
            </a:spcBef>
            <a:spcAft>
              <a:spcPct val="15000"/>
            </a:spcAft>
            <a:buChar char="•"/>
          </a:pPr>
          <a:r>
            <a:rPr lang="en-US" sz="3100" kern="1200" dirty="0">
              <a:latin typeface="Times New Roman" panose="02020603050405020304" pitchFamily="18" charset="0"/>
              <a:cs typeface="Times New Roman" panose="02020603050405020304" pitchFamily="18" charset="0"/>
            </a:rPr>
            <a:t>1. </a:t>
          </a:r>
          <a:r>
            <a:rPr lang="en-US" sz="3100" kern="1200" dirty="0" err="1">
              <a:latin typeface="Times New Roman" panose="02020603050405020304" pitchFamily="18" charset="0"/>
              <a:cs typeface="Times New Roman" panose="02020603050405020304" pitchFamily="18" charset="0"/>
            </a:rPr>
            <a:t>Mavzuni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tanlash</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dirty="0">
              <a:latin typeface="Times New Roman" panose="02020603050405020304" pitchFamily="18" charset="0"/>
              <a:cs typeface="Times New Roman" panose="02020603050405020304" pitchFamily="18" charset="0"/>
            </a:rPr>
            <a:t>2. </a:t>
          </a:r>
          <a:r>
            <a:rPr lang="en-US" sz="3100" kern="1200" dirty="0" err="1">
              <a:latin typeface="Times New Roman" panose="02020603050405020304" pitchFamily="18" charset="0"/>
              <a:cs typeface="Times New Roman" panose="02020603050405020304" pitchFamily="18" charset="0"/>
            </a:rPr>
            <a:t>Tadqiqotning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maqsadi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vazifalari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gipotezasi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predmetini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aniqlash</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a:latin typeface="Times New Roman" panose="02020603050405020304" pitchFamily="18" charset="0"/>
              <a:cs typeface="Times New Roman" panose="02020603050405020304" pitchFamily="18" charset="0"/>
            </a:rPr>
            <a:t>3. Mavzu bo'yicha materiallarni tanlash va o'rganish: adabiyot, boshqa manbalar.</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a:latin typeface="Times New Roman" panose="02020603050405020304" pitchFamily="18" charset="0"/>
              <a:cs typeface="Times New Roman" panose="02020603050405020304" pitchFamily="18" charset="0"/>
            </a:rPr>
            <a:t>4. Tadqiqot usullarini tanlash.</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a:latin typeface="Times New Roman" panose="02020603050405020304" pitchFamily="18" charset="0"/>
              <a:cs typeface="Times New Roman" panose="02020603050405020304" pitchFamily="18" charset="0"/>
            </a:rPr>
            <a:t>5. Loyiha rejasini ishlab chiqish va uni amalga oshirish.</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a:latin typeface="Times New Roman" panose="02020603050405020304" pitchFamily="18" charset="0"/>
              <a:cs typeface="Times New Roman" panose="02020603050405020304" pitchFamily="18" charset="0"/>
            </a:rPr>
            <a:t>6. Tadqiqot loyihasini yozish.</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a:latin typeface="Times New Roman" panose="02020603050405020304" pitchFamily="18" charset="0"/>
              <a:cs typeface="Times New Roman" panose="02020603050405020304" pitchFamily="18" charset="0"/>
            </a:rPr>
            <a:t>7. Tadqiqot loyihasini loyihalash.</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dirty="0">
              <a:latin typeface="Times New Roman" panose="02020603050405020304" pitchFamily="18" charset="0"/>
              <a:cs typeface="Times New Roman" panose="02020603050405020304" pitchFamily="18" charset="0"/>
            </a:rPr>
            <a:t>8. </a:t>
          </a:r>
          <a:r>
            <a:rPr lang="en-US" sz="3100" kern="1200" dirty="0" err="1">
              <a:latin typeface="Times New Roman" panose="02020603050405020304" pitchFamily="18" charset="0"/>
              <a:cs typeface="Times New Roman" panose="02020603050405020304" pitchFamily="18" charset="0"/>
            </a:rPr>
            <a:t>Tadqiqot</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loyihasini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himoya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qilish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taqdimot</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hisobot</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dsp:txBody>
      <dsp:txXfrm>
        <a:off x="0" y="1202500"/>
        <a:ext cx="11545455" cy="502060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F5CC78-0310-4947-9602-22BB1357FDCB}">
      <dsp:nvSpPr>
        <dsp:cNvPr id="0" name=""/>
        <dsp:cNvSpPr/>
      </dsp:nvSpPr>
      <dsp:spPr>
        <a:xfrm>
          <a:off x="0" y="359103"/>
          <a:ext cx="11637818" cy="286649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just" defTabSz="2178050">
            <a:lnSpc>
              <a:spcPct val="90000"/>
            </a:lnSpc>
            <a:spcBef>
              <a:spcPct val="0"/>
            </a:spcBef>
            <a:spcAft>
              <a:spcPct val="35000"/>
            </a:spcAft>
            <a:buNone/>
          </a:pPr>
          <a:r>
            <a:rPr lang="en-US" sz="4900" b="1" u="sng" kern="1200" dirty="0" err="1">
              <a:solidFill>
                <a:schemeClr val="tx1"/>
              </a:solidFill>
              <a:latin typeface="Times New Roman" panose="02020603050405020304" pitchFamily="18" charset="0"/>
              <a:cs typeface="Times New Roman" panose="02020603050405020304" pitchFamily="18" charset="0"/>
            </a:rPr>
            <a:t>Birinchi</a:t>
          </a:r>
          <a:r>
            <a:rPr lang="en-US" sz="4900" b="1" u="sng" kern="1200" dirty="0">
              <a:solidFill>
                <a:schemeClr val="tx1"/>
              </a:solidFill>
              <a:latin typeface="Times New Roman" panose="02020603050405020304" pitchFamily="18" charset="0"/>
              <a:cs typeface="Times New Roman" panose="02020603050405020304" pitchFamily="18" charset="0"/>
            </a:rPr>
            <a:t> </a:t>
          </a:r>
          <a:r>
            <a:rPr lang="en-US" sz="4900" b="1" u="sng" kern="1200" dirty="0" err="1">
              <a:solidFill>
                <a:schemeClr val="tx1"/>
              </a:solidFill>
              <a:latin typeface="Times New Roman" panose="02020603050405020304" pitchFamily="18" charset="0"/>
              <a:cs typeface="Times New Roman" panose="02020603050405020304" pitchFamily="18" charset="0"/>
            </a:rPr>
            <a:t>bosqich</a:t>
          </a:r>
          <a:r>
            <a:rPr lang="en-US" sz="4900" b="1" u="sng" kern="1200" dirty="0">
              <a:solidFill>
                <a:schemeClr val="tx1"/>
              </a:solidFill>
              <a:latin typeface="Times New Roman" panose="02020603050405020304" pitchFamily="18" charset="0"/>
              <a:cs typeface="Times New Roman" panose="02020603050405020304" pitchFamily="18" charset="0"/>
            </a:rPr>
            <a:t> - </a:t>
          </a:r>
          <a:r>
            <a:rPr lang="en-US" sz="4900" b="1" u="sng" kern="1200" dirty="0" err="1">
              <a:solidFill>
                <a:schemeClr val="tx1"/>
              </a:solidFill>
              <a:latin typeface="Times New Roman" panose="02020603050405020304" pitchFamily="18" charset="0"/>
              <a:cs typeface="Times New Roman" panose="02020603050405020304" pitchFamily="18" charset="0"/>
            </a:rPr>
            <a:t>mavzuni</a:t>
          </a:r>
          <a:r>
            <a:rPr lang="en-US" sz="4900" b="1" u="sng" kern="1200" dirty="0">
              <a:solidFill>
                <a:schemeClr val="tx1"/>
              </a:solidFill>
              <a:latin typeface="Times New Roman" panose="02020603050405020304" pitchFamily="18" charset="0"/>
              <a:cs typeface="Times New Roman" panose="02020603050405020304" pitchFamily="18" charset="0"/>
            </a:rPr>
            <a:t> </a:t>
          </a:r>
          <a:r>
            <a:rPr lang="en-US" sz="4900" b="1" u="sng" kern="1200" dirty="0" err="1">
              <a:solidFill>
                <a:schemeClr val="tx1"/>
              </a:solidFill>
              <a:latin typeface="Times New Roman" panose="02020603050405020304" pitchFamily="18" charset="0"/>
              <a:cs typeface="Times New Roman" panose="02020603050405020304" pitchFamily="18" charset="0"/>
            </a:rPr>
            <a:t>tanlashdir</a:t>
          </a:r>
          <a:r>
            <a:rPr lang="en-US" sz="4900" b="1" u="sng" kern="1200" dirty="0">
              <a:solidFill>
                <a:schemeClr val="tx1"/>
              </a:solidFill>
              <a:latin typeface="Times New Roman" panose="02020603050405020304" pitchFamily="18" charset="0"/>
              <a:cs typeface="Times New Roman" panose="02020603050405020304" pitchFamily="18" charset="0"/>
            </a:rPr>
            <a:t>.</a:t>
          </a:r>
          <a:endParaRPr lang="ru-RU" sz="4900" b="1" kern="1200" dirty="0">
            <a:solidFill>
              <a:schemeClr val="tx1"/>
            </a:solidFill>
            <a:latin typeface="Times New Roman" panose="02020603050405020304" pitchFamily="18" charset="0"/>
            <a:cs typeface="Times New Roman" panose="02020603050405020304" pitchFamily="18" charset="0"/>
          </a:endParaRPr>
        </a:p>
        <a:p>
          <a:pPr marL="0" lvl="0" indent="0" algn="just" defTabSz="2178050">
            <a:lnSpc>
              <a:spcPct val="90000"/>
            </a:lnSpc>
            <a:spcBef>
              <a:spcPct val="0"/>
            </a:spcBef>
            <a:spcAft>
              <a:spcPct val="35000"/>
            </a:spcAft>
            <a:buNone/>
          </a:pPr>
          <a:r>
            <a:rPr lang="en-US" sz="4900" b="1" kern="1200" dirty="0" err="1">
              <a:solidFill>
                <a:schemeClr val="tx1"/>
              </a:solidFill>
              <a:latin typeface="Times New Roman" panose="02020603050405020304" pitchFamily="18" charset="0"/>
              <a:cs typeface="Times New Roman" panose="02020603050405020304" pitchFamily="18" charset="0"/>
            </a:rPr>
            <a:t>Tadqiqot</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loyihasi</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uchun</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mavzuni</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tanlash</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quyidagi</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talablarga</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javob</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berishi</a:t>
          </a:r>
          <a:r>
            <a:rPr lang="en-US" sz="4900" b="1" kern="1200" dirty="0">
              <a:solidFill>
                <a:schemeClr val="tx1"/>
              </a:solidFill>
              <a:latin typeface="Times New Roman" panose="02020603050405020304" pitchFamily="18" charset="0"/>
              <a:cs typeface="Times New Roman" panose="02020603050405020304" pitchFamily="18" charset="0"/>
            </a:rPr>
            <a:t> </a:t>
          </a:r>
          <a:r>
            <a:rPr lang="en-US" sz="4900" b="1" kern="1200" dirty="0" err="1">
              <a:solidFill>
                <a:schemeClr val="tx1"/>
              </a:solidFill>
              <a:latin typeface="Times New Roman" panose="02020603050405020304" pitchFamily="18" charset="0"/>
              <a:cs typeface="Times New Roman" panose="02020603050405020304" pitchFamily="18" charset="0"/>
            </a:rPr>
            <a:t>kerak</a:t>
          </a:r>
          <a:r>
            <a:rPr lang="en-US" sz="4900" b="1" kern="1200" dirty="0">
              <a:solidFill>
                <a:schemeClr val="tx1"/>
              </a:solidFill>
              <a:latin typeface="Times New Roman" panose="02020603050405020304" pitchFamily="18" charset="0"/>
              <a:cs typeface="Times New Roman" panose="02020603050405020304" pitchFamily="18" charset="0"/>
            </a:rPr>
            <a:t>:</a:t>
          </a:r>
          <a:endParaRPr lang="ru-RU" sz="4900" b="1" kern="1200" dirty="0">
            <a:solidFill>
              <a:schemeClr val="tx1"/>
            </a:solidFill>
            <a:latin typeface="Times New Roman" panose="02020603050405020304" pitchFamily="18" charset="0"/>
            <a:cs typeface="Times New Roman" panose="02020603050405020304" pitchFamily="18" charset="0"/>
          </a:endParaRPr>
        </a:p>
      </dsp:txBody>
      <dsp:txXfrm>
        <a:off x="139931" y="499034"/>
        <a:ext cx="11357956" cy="2586637"/>
      </dsp:txXfrm>
    </dsp:sp>
    <dsp:sp modelId="{3E48EF11-B36A-4138-8BAA-CA3CDA88503A}">
      <dsp:nvSpPr>
        <dsp:cNvPr id="0" name=""/>
        <dsp:cNvSpPr/>
      </dsp:nvSpPr>
      <dsp:spPr>
        <a:xfrm>
          <a:off x="0" y="3225603"/>
          <a:ext cx="11637818" cy="2890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9501" tIns="62230" rIns="348488" bIns="62230" numCol="1" spcCol="1270" anchor="t" anchorCtr="0">
          <a:noAutofit/>
        </a:bodyPr>
        <a:lstStyle/>
        <a:p>
          <a:pPr marL="285750" lvl="1" indent="-285750" algn="just" defTabSz="1689100">
            <a:lnSpc>
              <a:spcPct val="90000"/>
            </a:lnSpc>
            <a:spcBef>
              <a:spcPct val="0"/>
            </a:spcBef>
            <a:spcAft>
              <a:spcPct val="20000"/>
            </a:spcAft>
            <a:buChar char="•"/>
          </a:pPr>
          <a:r>
            <a:rPr lang="en-US" sz="3800" kern="1200" dirty="0">
              <a:latin typeface="Times New Roman" panose="02020603050405020304" pitchFamily="18" charset="0"/>
              <a:cs typeface="Times New Roman" panose="02020603050405020304" pitchFamily="18" charset="0"/>
            </a:rPr>
            <a:t>1. </a:t>
          </a:r>
          <a:r>
            <a:rPr lang="en-US" sz="3800" kern="1200" dirty="0" err="1">
              <a:latin typeface="Times New Roman" panose="02020603050405020304" pitchFamily="18" charset="0"/>
              <a:cs typeface="Times New Roman" panose="02020603050405020304" pitchFamily="18" charset="0"/>
            </a:rPr>
            <a:t>Mavzu</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muallifning</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moyilligiga</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mos</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kelishi</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kerak</a:t>
          </a:r>
          <a:r>
            <a:rPr lang="en-US" sz="3800" kern="1200" dirty="0">
              <a:latin typeface="Times New Roman" panose="02020603050405020304" pitchFamily="18" charset="0"/>
              <a:cs typeface="Times New Roman" panose="02020603050405020304" pitchFamily="18" charset="0"/>
            </a:rPr>
            <a:t>.</a:t>
          </a:r>
          <a:endParaRPr lang="ru-RU" sz="3800" kern="1200" dirty="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20000"/>
            </a:spcAft>
            <a:buChar char="•"/>
          </a:pPr>
          <a:r>
            <a:rPr lang="en-US" sz="3800" kern="1200">
              <a:latin typeface="Times New Roman" panose="02020603050405020304" pitchFamily="18" charset="0"/>
              <a:cs typeface="Times New Roman" panose="02020603050405020304" pitchFamily="18" charset="0"/>
            </a:rPr>
            <a:t>2. Asosiy matnlarga erishish mumkin (ya'ni muallif uchun jismonan mavjud).</a:t>
          </a:r>
          <a:endParaRPr lang="ru-RU" sz="3800" kern="1200">
            <a:latin typeface="Times New Roman" panose="02020603050405020304" pitchFamily="18" charset="0"/>
            <a:cs typeface="Times New Roman" panose="02020603050405020304" pitchFamily="18" charset="0"/>
          </a:endParaRPr>
        </a:p>
        <a:p>
          <a:pPr marL="285750" lvl="1" indent="-285750" algn="just" defTabSz="1689100">
            <a:lnSpc>
              <a:spcPct val="90000"/>
            </a:lnSpc>
            <a:spcBef>
              <a:spcPct val="0"/>
            </a:spcBef>
            <a:spcAft>
              <a:spcPct val="20000"/>
            </a:spcAft>
            <a:buChar char="•"/>
          </a:pPr>
          <a:r>
            <a:rPr lang="en-US" sz="3800" kern="1200" dirty="0">
              <a:latin typeface="Times New Roman" panose="02020603050405020304" pitchFamily="18" charset="0"/>
              <a:cs typeface="Times New Roman" panose="02020603050405020304" pitchFamily="18" charset="0"/>
            </a:rPr>
            <a:t>3. </a:t>
          </a:r>
          <a:r>
            <a:rPr lang="en-US" sz="3800" kern="1200" dirty="0" err="1">
              <a:latin typeface="Times New Roman" panose="02020603050405020304" pitchFamily="18" charset="0"/>
              <a:cs typeface="Times New Roman" panose="02020603050405020304" pitchFamily="18" charset="0"/>
            </a:rPr>
            <a:t>Asosiy</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matnlarni</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tushunish</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kerak</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ya'ni</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muallif</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uchun</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intellektual</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jihatdan</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mumkin</a:t>
          </a:r>
          <a:r>
            <a:rPr lang="en-US" sz="3800" kern="1200" dirty="0">
              <a:latin typeface="Times New Roman" panose="02020603050405020304" pitchFamily="18" charset="0"/>
              <a:cs typeface="Times New Roman" panose="02020603050405020304" pitchFamily="18" charset="0"/>
            </a:rPr>
            <a:t>).</a:t>
          </a:r>
          <a:endParaRPr lang="ru-RU" sz="3800" kern="1200" dirty="0">
            <a:latin typeface="Times New Roman" panose="02020603050405020304" pitchFamily="18" charset="0"/>
            <a:cs typeface="Times New Roman" panose="02020603050405020304" pitchFamily="18" charset="0"/>
          </a:endParaRPr>
        </a:p>
      </dsp:txBody>
      <dsp:txXfrm>
        <a:off x="0" y="3225603"/>
        <a:ext cx="11637818" cy="289075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23F0E-9FCA-44A9-82C0-E7F5FBFDEBCA}">
      <dsp:nvSpPr>
        <dsp:cNvPr id="0" name=""/>
        <dsp:cNvSpPr/>
      </dsp:nvSpPr>
      <dsp:spPr>
        <a:xfrm>
          <a:off x="138553" y="3171"/>
          <a:ext cx="5130511" cy="2565255"/>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marL="0" lvl="0" indent="0" algn="ctr" defTabSz="1555750">
            <a:lnSpc>
              <a:spcPct val="90000"/>
            </a:lnSpc>
            <a:spcBef>
              <a:spcPct val="0"/>
            </a:spcBef>
            <a:spcAft>
              <a:spcPct val="35000"/>
            </a:spcAft>
            <a:buNone/>
          </a:pPr>
          <a:r>
            <a:rPr lang="en-US" sz="3500" u="sng" kern="1200" dirty="0" err="1">
              <a:latin typeface="Times New Roman" panose="02020603050405020304" pitchFamily="18" charset="0"/>
              <a:cs typeface="Times New Roman" panose="02020603050405020304" pitchFamily="18" charset="0"/>
            </a:rPr>
            <a:t>Ikkinchi</a:t>
          </a:r>
          <a:r>
            <a:rPr lang="en-US" sz="3500" u="sng" kern="1200" dirty="0">
              <a:latin typeface="Times New Roman" panose="02020603050405020304" pitchFamily="18" charset="0"/>
              <a:cs typeface="Times New Roman" panose="02020603050405020304" pitchFamily="18" charset="0"/>
            </a:rPr>
            <a:t> </a:t>
          </a:r>
          <a:r>
            <a:rPr lang="en-US" sz="3500" u="sng" kern="1200" dirty="0" err="1">
              <a:latin typeface="Times New Roman" panose="02020603050405020304" pitchFamily="18" charset="0"/>
              <a:cs typeface="Times New Roman" panose="02020603050405020304" pitchFamily="18" charset="0"/>
            </a:rPr>
            <a:t>bosqich</a:t>
          </a:r>
          <a:r>
            <a:rPr lang="en-US" sz="3500" u="sng" kern="1200" dirty="0">
              <a:latin typeface="Times New Roman" panose="02020603050405020304" pitchFamily="18" charset="0"/>
              <a:cs typeface="Times New Roman" panose="02020603050405020304" pitchFamily="18" charset="0"/>
            </a:rPr>
            <a:t> - </a:t>
          </a:r>
          <a:r>
            <a:rPr lang="en-US" sz="3500" u="sng" kern="1200" dirty="0" err="1">
              <a:latin typeface="Times New Roman" panose="02020603050405020304" pitchFamily="18" charset="0"/>
              <a:cs typeface="Times New Roman" panose="02020603050405020304" pitchFamily="18" charset="0"/>
            </a:rPr>
            <a:t>tadqiqotning</a:t>
          </a:r>
          <a:r>
            <a:rPr lang="en-US" sz="3500" u="sng" kern="1200" dirty="0">
              <a:latin typeface="Times New Roman" panose="02020603050405020304" pitchFamily="18" charset="0"/>
              <a:cs typeface="Times New Roman" panose="02020603050405020304" pitchFamily="18" charset="0"/>
            </a:rPr>
            <a:t> </a:t>
          </a:r>
          <a:r>
            <a:rPr lang="en-US" sz="3500" u="sng" kern="1200" dirty="0" err="1">
              <a:latin typeface="Times New Roman" panose="02020603050405020304" pitchFamily="18" charset="0"/>
              <a:cs typeface="Times New Roman" panose="02020603050405020304" pitchFamily="18" charset="0"/>
            </a:rPr>
            <a:t>maqsadi</a:t>
          </a:r>
          <a:r>
            <a:rPr lang="en-US" sz="3500" u="sng" kern="1200" dirty="0">
              <a:latin typeface="Times New Roman" panose="02020603050405020304" pitchFamily="18" charset="0"/>
              <a:cs typeface="Times New Roman" panose="02020603050405020304" pitchFamily="18" charset="0"/>
            </a:rPr>
            <a:t>, </a:t>
          </a:r>
          <a:r>
            <a:rPr lang="en-US" sz="3500" u="sng" kern="1200" dirty="0" err="1">
              <a:latin typeface="Times New Roman" panose="02020603050405020304" pitchFamily="18" charset="0"/>
              <a:cs typeface="Times New Roman" panose="02020603050405020304" pitchFamily="18" charset="0"/>
            </a:rPr>
            <a:t>vazifalari</a:t>
          </a:r>
          <a:r>
            <a:rPr lang="en-US" sz="3500" u="sng" kern="1200" dirty="0">
              <a:latin typeface="Times New Roman" panose="02020603050405020304" pitchFamily="18" charset="0"/>
              <a:cs typeface="Times New Roman" panose="02020603050405020304" pitchFamily="18" charset="0"/>
            </a:rPr>
            <a:t>, </a:t>
          </a:r>
          <a:r>
            <a:rPr lang="en-US" sz="3500" u="sng" kern="1200" dirty="0" err="1">
              <a:latin typeface="Times New Roman" panose="02020603050405020304" pitchFamily="18" charset="0"/>
              <a:cs typeface="Times New Roman" panose="02020603050405020304" pitchFamily="18" charset="0"/>
            </a:rPr>
            <a:t>gipotezasi</a:t>
          </a:r>
          <a:r>
            <a:rPr lang="en-US" sz="3500" u="sng" kern="1200" dirty="0">
              <a:latin typeface="Times New Roman" panose="02020603050405020304" pitchFamily="18" charset="0"/>
              <a:cs typeface="Times New Roman" panose="02020603050405020304" pitchFamily="18" charset="0"/>
            </a:rPr>
            <a:t>, </a:t>
          </a:r>
          <a:r>
            <a:rPr lang="en-US" sz="3500" u="sng" kern="1200" dirty="0" err="1">
              <a:latin typeface="Times New Roman" panose="02020603050405020304" pitchFamily="18" charset="0"/>
              <a:cs typeface="Times New Roman" panose="02020603050405020304" pitchFamily="18" charset="0"/>
            </a:rPr>
            <a:t>obyekti</a:t>
          </a:r>
          <a:r>
            <a:rPr lang="en-US" sz="3500" u="sng" kern="1200" dirty="0">
              <a:latin typeface="Times New Roman" panose="02020603050405020304" pitchFamily="18" charset="0"/>
              <a:cs typeface="Times New Roman" panose="02020603050405020304" pitchFamily="18" charset="0"/>
            </a:rPr>
            <a:t> </a:t>
          </a:r>
          <a:r>
            <a:rPr lang="en-US" sz="3500" u="sng" kern="1200" dirty="0" err="1">
              <a:latin typeface="Times New Roman" panose="02020603050405020304" pitchFamily="18" charset="0"/>
              <a:cs typeface="Times New Roman" panose="02020603050405020304" pitchFamily="18" charset="0"/>
            </a:rPr>
            <a:t>va</a:t>
          </a:r>
          <a:r>
            <a:rPr lang="en-US" sz="3500" u="sng" kern="1200" dirty="0">
              <a:latin typeface="Times New Roman" panose="02020603050405020304" pitchFamily="18" charset="0"/>
              <a:cs typeface="Times New Roman" panose="02020603050405020304" pitchFamily="18" charset="0"/>
            </a:rPr>
            <a:t> </a:t>
          </a:r>
          <a:r>
            <a:rPr lang="en-US" sz="3500" u="sng" kern="1200" dirty="0" err="1">
              <a:latin typeface="Times New Roman" panose="02020603050405020304" pitchFamily="18" charset="0"/>
              <a:cs typeface="Times New Roman" panose="02020603050405020304" pitchFamily="18" charset="0"/>
            </a:rPr>
            <a:t>mavzusini</a:t>
          </a:r>
          <a:r>
            <a:rPr lang="en-US" sz="3500" u="sng" kern="1200" dirty="0">
              <a:latin typeface="Times New Roman" panose="02020603050405020304" pitchFamily="18" charset="0"/>
              <a:cs typeface="Times New Roman" panose="02020603050405020304" pitchFamily="18" charset="0"/>
            </a:rPr>
            <a:t> </a:t>
          </a:r>
          <a:r>
            <a:rPr lang="en-US" sz="3500" u="sng" kern="1200" dirty="0" err="1">
              <a:latin typeface="Times New Roman" panose="02020603050405020304" pitchFamily="18" charset="0"/>
              <a:cs typeface="Times New Roman" panose="02020603050405020304" pitchFamily="18" charset="0"/>
            </a:rPr>
            <a:t>aniqlashdir</a:t>
          </a:r>
          <a:r>
            <a:rPr lang="en-US" sz="3500" u="sng" kern="1200" dirty="0">
              <a:latin typeface="Times New Roman" panose="02020603050405020304" pitchFamily="18" charset="0"/>
              <a:cs typeface="Times New Roman" panose="02020603050405020304" pitchFamily="18" charset="0"/>
            </a:rPr>
            <a:t>.</a:t>
          </a:r>
          <a:endParaRPr lang="ru-RU" sz="3500" kern="1200" dirty="0">
            <a:latin typeface="Times New Roman" panose="02020603050405020304" pitchFamily="18" charset="0"/>
            <a:cs typeface="Times New Roman" panose="02020603050405020304" pitchFamily="18" charset="0"/>
          </a:endParaRPr>
        </a:p>
      </dsp:txBody>
      <dsp:txXfrm>
        <a:off x="213687" y="78305"/>
        <a:ext cx="4980243" cy="2414987"/>
      </dsp:txXfrm>
    </dsp:sp>
    <dsp:sp modelId="{3F6D54CD-94CB-41AF-B92A-875987681059}">
      <dsp:nvSpPr>
        <dsp:cNvPr id="0" name=""/>
        <dsp:cNvSpPr/>
      </dsp:nvSpPr>
      <dsp:spPr>
        <a:xfrm>
          <a:off x="651604" y="2568427"/>
          <a:ext cx="513051" cy="2258733"/>
        </a:xfrm>
        <a:custGeom>
          <a:avLst/>
          <a:gdLst/>
          <a:ahLst/>
          <a:cxnLst/>
          <a:rect l="0" t="0" r="0" b="0"/>
          <a:pathLst>
            <a:path>
              <a:moveTo>
                <a:pt x="0" y="0"/>
              </a:moveTo>
              <a:lnTo>
                <a:pt x="0" y="2258733"/>
              </a:lnTo>
              <a:lnTo>
                <a:pt x="513051" y="2258733"/>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76C114-91D2-48DE-8B23-F8CD0B34E54D}">
      <dsp:nvSpPr>
        <dsp:cNvPr id="0" name=""/>
        <dsp:cNvSpPr/>
      </dsp:nvSpPr>
      <dsp:spPr>
        <a:xfrm>
          <a:off x="1164655" y="3209741"/>
          <a:ext cx="10371554" cy="3234838"/>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just"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Har </a:t>
          </a:r>
          <a:r>
            <a:rPr lang="en-US" sz="1900" kern="1200" dirty="0" err="1">
              <a:latin typeface="Times New Roman" panose="02020603050405020304" pitchFamily="18" charset="0"/>
              <a:cs typeface="Times New Roman" panose="02020603050405020304" pitchFamily="18" charset="0"/>
            </a:rPr>
            <a:t>qanday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muallifidan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tadqiqotning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maqsad</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vazifalarini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shakllantirishni</a:t>
          </a:r>
          <a:r>
            <a:rPr lang="en-US" sz="1900" kern="1200" dirty="0">
              <a:latin typeface="Times New Roman" panose="02020603050405020304" pitchFamily="18" charset="0"/>
              <a:cs typeface="Times New Roman" panose="02020603050405020304" pitchFamily="18" charset="0"/>
            </a:rPr>
            <a:t> talab </a:t>
          </a:r>
          <a:r>
            <a:rPr lang="en-US" sz="1900" kern="1200" dirty="0" err="1">
              <a:latin typeface="Times New Roman" panose="02020603050405020304" pitchFamily="18" charset="0"/>
              <a:cs typeface="Times New Roman" panose="02020603050405020304" pitchFamily="18" charset="0"/>
            </a:rPr>
            <a:t>qiladi</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a:p>
          <a:pPr marL="0" lvl="0" indent="0" algn="just" defTabSz="844550">
            <a:lnSpc>
              <a:spcPct val="90000"/>
            </a:lnSpc>
            <a:spcBef>
              <a:spcPct val="0"/>
            </a:spcBef>
            <a:spcAft>
              <a:spcPct val="35000"/>
            </a:spcAft>
            <a:buNone/>
          </a:pPr>
          <a:r>
            <a:rPr lang="en-US" sz="1900" kern="1200" dirty="0" err="1">
              <a:latin typeface="Times New Roman" panose="02020603050405020304" pitchFamily="18" charset="0"/>
              <a:cs typeface="Times New Roman" panose="02020603050405020304" pitchFamily="18" charset="0"/>
            </a:rPr>
            <a:t>Tadqiqot</a:t>
          </a:r>
          <a:r>
            <a:rPr lang="en-US" sz="1900" kern="1200" dirty="0">
              <a:latin typeface="Times New Roman" panose="02020603050405020304" pitchFamily="18" charset="0"/>
              <a:cs typeface="Times New Roman" panose="02020603050405020304" pitchFamily="18" charset="0"/>
            </a:rPr>
            <a:t> </a:t>
          </a:r>
          <a:r>
            <a:rPr lang="en-US" sz="1900" u="sng" kern="1200" dirty="0" err="1">
              <a:latin typeface="Times New Roman" panose="02020603050405020304" pitchFamily="18" charset="0"/>
              <a:cs typeface="Times New Roman" panose="02020603050405020304" pitchFamily="18" charset="0"/>
            </a:rPr>
            <a:t>maqsadini</a:t>
          </a:r>
          <a:r>
            <a:rPr lang="en-US" sz="1900" u="sng" kern="1200" dirty="0">
              <a:latin typeface="Times New Roman" panose="02020603050405020304" pitchFamily="18" charset="0"/>
              <a:cs typeface="Times New Roman" panose="02020603050405020304" pitchFamily="18" charset="0"/>
            </a:rPr>
            <a:t> </a:t>
          </a:r>
          <a:r>
            <a:rPr lang="en-US" sz="1900" u="sng" kern="1200" dirty="0" err="1">
              <a:latin typeface="Times New Roman" panose="02020603050405020304" pitchFamily="18" charset="0"/>
              <a:cs typeface="Times New Roman" panose="02020603050405020304" pitchFamily="18" charset="0"/>
            </a:rPr>
            <a:t>aniqlashda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savollarga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javob</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berish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kerak</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a:p>
          <a:pPr marL="0" lvl="0" indent="0" algn="just"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1. </a:t>
          </a:r>
          <a:r>
            <a:rPr lang="en-US" sz="1900" kern="1200" dirty="0" err="1">
              <a:latin typeface="Times New Roman" panose="02020603050405020304" pitchFamily="18" charset="0"/>
              <a:cs typeface="Times New Roman" panose="02020603050405020304" pitchFamily="18" charset="0"/>
            </a:rPr>
            <a:t>Qanday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natijaga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erishish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kerak</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a:p>
          <a:pPr marL="0" lvl="0" indent="0" algn="just"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2. </a:t>
          </a:r>
          <a:r>
            <a:rPr lang="en-US" sz="1900" kern="1200" dirty="0" err="1">
              <a:latin typeface="Times New Roman" panose="02020603050405020304" pitchFamily="18" charset="0"/>
              <a:cs typeface="Times New Roman" panose="02020603050405020304" pitchFamily="18" charset="0"/>
            </a:rPr>
            <a:t>Ushbu</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natija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olishdan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oldin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qanday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ko'rinadi</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a:p>
          <a:pPr marL="0" lvl="0" indent="0" algn="just" defTabSz="844550">
            <a:lnSpc>
              <a:spcPct val="90000"/>
            </a:lnSpc>
            <a:spcBef>
              <a:spcPct val="0"/>
            </a:spcBef>
            <a:spcAft>
              <a:spcPct val="35000"/>
            </a:spcAft>
            <a:buNone/>
          </a:pPr>
          <a:r>
            <a:rPr lang="en-US" sz="1900" kern="1200" dirty="0" err="1">
              <a:latin typeface="Times New Roman" panose="02020603050405020304" pitchFamily="18" charset="0"/>
              <a:cs typeface="Times New Roman" panose="02020603050405020304" pitchFamily="18" charset="0"/>
            </a:rPr>
            <a:t>Tadqiqot</a:t>
          </a:r>
          <a:r>
            <a:rPr lang="en-US" sz="1900" kern="1200" dirty="0">
              <a:latin typeface="Times New Roman" panose="02020603050405020304" pitchFamily="18" charset="0"/>
              <a:cs typeface="Times New Roman" panose="02020603050405020304" pitchFamily="18" charset="0"/>
            </a:rPr>
            <a:t> </a:t>
          </a:r>
          <a:r>
            <a:rPr lang="en-US" sz="1900" u="sng" kern="1200" dirty="0" err="1">
              <a:latin typeface="Times New Roman" panose="02020603050405020304" pitchFamily="18" charset="0"/>
              <a:cs typeface="Times New Roman" panose="02020603050405020304" pitchFamily="18" charset="0"/>
            </a:rPr>
            <a:t>vazifalari</a:t>
          </a:r>
          <a:r>
            <a:rPr lang="en-US" sz="1900" u="sng"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maqsadga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erishish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uchun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nima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qilish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kerakligini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anglatadi</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a:p>
          <a:pPr marL="0" lvl="0" indent="0" algn="just" defTabSz="844550">
            <a:lnSpc>
              <a:spcPct val="90000"/>
            </a:lnSpc>
            <a:spcBef>
              <a:spcPct val="0"/>
            </a:spcBef>
            <a:spcAft>
              <a:spcPct val="35000"/>
            </a:spcAft>
            <a:buNone/>
          </a:pPr>
          <a:r>
            <a:rPr lang="en-US" sz="1900" u="sng" kern="1200" dirty="0" err="1">
              <a:latin typeface="Times New Roman" panose="02020603050405020304" pitchFamily="18" charset="0"/>
              <a:cs typeface="Times New Roman" panose="02020603050405020304" pitchFamily="18" charset="0"/>
            </a:rPr>
            <a:t>Gipoteza</a:t>
          </a:r>
          <a:r>
            <a:rPr lang="en-US" sz="1900" u="sng" kern="1200" dirty="0">
              <a:latin typeface="Times New Roman" panose="02020603050405020304" pitchFamily="18" charset="0"/>
              <a:cs typeface="Times New Roman" panose="02020603050405020304" pitchFamily="18" charset="0"/>
            </a:rPr>
            <a:t> </a:t>
          </a:r>
          <a:r>
            <a:rPr lang="en-US" sz="1900" kern="1200" dirty="0">
              <a:latin typeface="Times New Roman" panose="02020603050405020304" pitchFamily="18" charset="0"/>
              <a:cs typeface="Times New Roman" panose="02020603050405020304" pitchFamily="18" charset="0"/>
            </a:rPr>
            <a:t>- har </a:t>
          </a:r>
          <a:r>
            <a:rPr lang="en-US" sz="1900" kern="1200" dirty="0" err="1">
              <a:latin typeface="Times New Roman" panose="02020603050405020304" pitchFamily="18" charset="0"/>
              <a:cs typeface="Times New Roman" panose="02020603050405020304" pitchFamily="18" charset="0"/>
            </a:rPr>
            <a:t>qanday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hodisalarni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tushuntirish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uchun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ilgari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surilgan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ilmiy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taxmindir</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a:p>
          <a:pPr marL="0" lvl="0" indent="0" algn="just" defTabSz="844550">
            <a:lnSpc>
              <a:spcPct val="90000"/>
            </a:lnSpc>
            <a:spcBef>
              <a:spcPct val="0"/>
            </a:spcBef>
            <a:spcAft>
              <a:spcPct val="35000"/>
            </a:spcAft>
            <a:buNone/>
          </a:pPr>
          <a:r>
            <a:rPr lang="en-US" sz="1900" kern="1200" dirty="0" err="1">
              <a:latin typeface="Times New Roman" panose="02020603050405020304" pitchFamily="18" charset="0"/>
              <a:cs typeface="Times New Roman" panose="02020603050405020304" pitchFamily="18" charset="0"/>
            </a:rPr>
            <a:t>Loyihaning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obyekti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predmeti</a:t>
          </a:r>
          <a:r>
            <a:rPr lang="en-US" sz="1900" kern="1200" dirty="0">
              <a:latin typeface="Times New Roman" panose="02020603050405020304" pitchFamily="18" charset="0"/>
              <a:cs typeface="Times New Roman" panose="02020603050405020304" pitchFamily="18" charset="0"/>
            </a:rPr>
            <a:t> ham </a:t>
          </a:r>
          <a:r>
            <a:rPr lang="en-US" sz="1900" kern="1200" dirty="0" err="1">
              <a:latin typeface="Times New Roman" panose="02020603050405020304" pitchFamily="18" charset="0"/>
              <a:cs typeface="Times New Roman" panose="02020603050405020304" pitchFamily="18" charset="0"/>
            </a:rPr>
            <a:t>aniqlanadi</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a:p>
          <a:pPr marL="0" lvl="0" indent="0" algn="just" defTabSz="844550">
            <a:lnSpc>
              <a:spcPct val="90000"/>
            </a:lnSpc>
            <a:spcBef>
              <a:spcPct val="0"/>
            </a:spcBef>
            <a:spcAft>
              <a:spcPct val="35000"/>
            </a:spcAft>
            <a:buNone/>
          </a:pPr>
          <a:r>
            <a:rPr lang="en-US" sz="1900" u="sng" kern="1200" dirty="0" err="1">
              <a:latin typeface="Times New Roman" panose="02020603050405020304" pitchFamily="18" charset="0"/>
              <a:cs typeface="Times New Roman" panose="02020603050405020304" pitchFamily="18" charset="0"/>
            </a:rPr>
            <a:t>Tadqiqot</a:t>
          </a:r>
          <a:r>
            <a:rPr lang="en-US" sz="1900" u="sng" kern="1200" dirty="0">
              <a:latin typeface="Times New Roman" panose="02020603050405020304" pitchFamily="18" charset="0"/>
              <a:cs typeface="Times New Roman" panose="02020603050405020304" pitchFamily="18" charset="0"/>
            </a:rPr>
            <a:t> </a:t>
          </a:r>
          <a:r>
            <a:rPr lang="en-US" sz="1900" u="sng" kern="1200" dirty="0" err="1">
              <a:latin typeface="Times New Roman" panose="02020603050405020304" pitchFamily="18" charset="0"/>
              <a:cs typeface="Times New Roman" panose="02020603050405020304" pitchFamily="18" charset="0"/>
            </a:rPr>
            <a:t>obyekti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muammoli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vaziyatni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keltirib</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chiqaradigan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o'rganish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uchun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tanlangan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jarayon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yoki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hodisa</a:t>
          </a:r>
          <a:r>
            <a:rPr lang="en-US" sz="1900" kern="1200" dirty="0">
              <a:latin typeface="Times New Roman" panose="02020603050405020304" pitchFamily="18" charset="0"/>
              <a:cs typeface="Times New Roman" panose="02020603050405020304" pitchFamily="18" charset="0"/>
            </a:rPr>
            <a:t> deb </a:t>
          </a:r>
          <a:r>
            <a:rPr lang="en-US" sz="1900" kern="1200" dirty="0" err="1">
              <a:latin typeface="Times New Roman" panose="02020603050405020304" pitchFamily="18" charset="0"/>
              <a:cs typeface="Times New Roman" panose="02020603050405020304" pitchFamily="18" charset="0"/>
            </a:rPr>
            <a:t>ataladi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Obyektni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aniqlashda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asosiy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savol-nima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ko'rib</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chiqilmoqda</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dsp:txBody>
      <dsp:txXfrm>
        <a:off x="1259400" y="3304486"/>
        <a:ext cx="10182064" cy="304534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B5AC0-E190-4DFA-BC09-06416CA21973}">
      <dsp:nvSpPr>
        <dsp:cNvPr id="0" name=""/>
        <dsp:cNvSpPr/>
      </dsp:nvSpPr>
      <dsp:spPr>
        <a:xfrm>
          <a:off x="4428357" y="3380088"/>
          <a:ext cx="2836523" cy="2836523"/>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u="sng" kern="1200" dirty="0" err="1">
              <a:latin typeface="Times New Roman" panose="02020603050405020304" pitchFamily="18" charset="0"/>
              <a:cs typeface="Times New Roman" panose="02020603050405020304" pitchFamily="18" charset="0"/>
            </a:rPr>
            <a:t>Tadqiqot</a:t>
          </a:r>
          <a:r>
            <a:rPr lang="en-US" sz="2100" u="sng" kern="1200" dirty="0">
              <a:latin typeface="Times New Roman" panose="02020603050405020304" pitchFamily="18" charset="0"/>
              <a:cs typeface="Times New Roman" panose="02020603050405020304" pitchFamily="18" charset="0"/>
            </a:rPr>
            <a:t> </a:t>
          </a:r>
          <a:r>
            <a:rPr lang="en-US" sz="2100" u="sng" kern="1200" dirty="0" err="1">
              <a:latin typeface="Times New Roman" panose="02020603050405020304" pitchFamily="18" charset="0"/>
              <a:cs typeface="Times New Roman" panose="02020603050405020304" pitchFamily="18" charset="0"/>
            </a:rPr>
            <a:t>mavzusi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quyidagi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savollarga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javob</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berishda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aniqlanadi</a:t>
          </a:r>
          <a:r>
            <a:rPr lang="en-US" sz="2100" kern="1200" dirty="0">
              <a:latin typeface="Times New Roman" panose="02020603050405020304" pitchFamily="18" charset="0"/>
              <a:cs typeface="Times New Roman" panose="02020603050405020304" pitchFamily="18" charset="0"/>
            </a:rPr>
            <a:t>:</a:t>
          </a:r>
          <a:endParaRPr lang="ru-RU" sz="2100" kern="1200" dirty="0">
            <a:latin typeface="Times New Roman" panose="02020603050405020304" pitchFamily="18" charset="0"/>
            <a:cs typeface="Times New Roman" panose="02020603050405020304" pitchFamily="18" charset="0"/>
          </a:endParaRPr>
        </a:p>
      </dsp:txBody>
      <dsp:txXfrm>
        <a:off x="4843756" y="3795487"/>
        <a:ext cx="2005725" cy="2005725"/>
      </dsp:txXfrm>
    </dsp:sp>
    <dsp:sp modelId="{D1B458CE-AE13-49E2-96CD-ED49829C7CCD}">
      <dsp:nvSpPr>
        <dsp:cNvPr id="0" name=""/>
        <dsp:cNvSpPr/>
      </dsp:nvSpPr>
      <dsp:spPr>
        <a:xfrm rot="12900000">
          <a:off x="2602470" y="2884173"/>
          <a:ext cx="2175369" cy="808409"/>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BA3F0D-6190-41A2-A7CA-94915F62A863}">
      <dsp:nvSpPr>
        <dsp:cNvPr id="0" name=""/>
        <dsp:cNvSpPr/>
      </dsp:nvSpPr>
      <dsp:spPr>
        <a:xfrm>
          <a:off x="1451827" y="1586629"/>
          <a:ext cx="2694697" cy="2155758"/>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1. </a:t>
          </a:r>
          <a:r>
            <a:rPr lang="en-US" sz="2400" kern="1200" dirty="0" err="1">
              <a:latin typeface="Times New Roman" panose="02020603050405020304" pitchFamily="18" charset="0"/>
              <a:cs typeface="Times New Roman" panose="02020603050405020304" pitchFamily="18" charset="0"/>
            </a:rPr>
            <a:t>Obyektni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qanday</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ko'rib</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chiqish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kerak</a:t>
          </a:r>
          <a:r>
            <a:rPr lang="en-US" sz="2400" kern="1200" dirty="0">
              <a:latin typeface="Times New Roman" panose="02020603050405020304" pitchFamily="18" charset="0"/>
              <a:cs typeface="Times New Roman" panose="02020603050405020304" pitchFamily="18" charset="0"/>
            </a:rPr>
            <a:t>?</a:t>
          </a:r>
          <a:endParaRPr lang="ru-RU" sz="2400" kern="1200" dirty="0">
            <a:latin typeface="Times New Roman" panose="02020603050405020304" pitchFamily="18" charset="0"/>
            <a:cs typeface="Times New Roman" panose="02020603050405020304" pitchFamily="18" charset="0"/>
          </a:endParaRPr>
        </a:p>
      </dsp:txBody>
      <dsp:txXfrm>
        <a:off x="1514967" y="1649769"/>
        <a:ext cx="2568417" cy="2029478"/>
      </dsp:txXfrm>
    </dsp:sp>
    <dsp:sp modelId="{361F7A51-EF57-4BF5-9A86-3D727D7E1C02}">
      <dsp:nvSpPr>
        <dsp:cNvPr id="0" name=""/>
        <dsp:cNvSpPr/>
      </dsp:nvSpPr>
      <dsp:spPr>
        <a:xfrm rot="16200000">
          <a:off x="4758934" y="1761590"/>
          <a:ext cx="2175369" cy="808409"/>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C8059A-0215-44C9-A85D-213CFF455249}">
      <dsp:nvSpPr>
        <dsp:cNvPr id="0" name=""/>
        <dsp:cNvSpPr/>
      </dsp:nvSpPr>
      <dsp:spPr>
        <a:xfrm>
          <a:off x="4499270" y="230"/>
          <a:ext cx="2694697" cy="2155758"/>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2. </a:t>
          </a:r>
          <a:r>
            <a:rPr lang="en-US" sz="2400" kern="1200" dirty="0" err="1">
              <a:latin typeface="Times New Roman" panose="02020603050405020304" pitchFamily="18" charset="0"/>
              <a:cs typeface="Times New Roman" panose="02020603050405020304" pitchFamily="18" charset="0"/>
            </a:rPr>
            <a:t>Unga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qanday</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munosabatlar</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xosdir</a:t>
          </a:r>
          <a:r>
            <a:rPr lang="en-US" sz="2400" kern="1200" dirty="0">
              <a:latin typeface="Times New Roman" panose="02020603050405020304" pitchFamily="18" charset="0"/>
              <a:cs typeface="Times New Roman" panose="02020603050405020304" pitchFamily="18" charset="0"/>
            </a:rPr>
            <a:t>?</a:t>
          </a:r>
          <a:endParaRPr lang="ru-RU" sz="2400" kern="1200" dirty="0">
            <a:latin typeface="Times New Roman" panose="02020603050405020304" pitchFamily="18" charset="0"/>
            <a:cs typeface="Times New Roman" panose="02020603050405020304" pitchFamily="18" charset="0"/>
          </a:endParaRPr>
        </a:p>
      </dsp:txBody>
      <dsp:txXfrm>
        <a:off x="4562410" y="63370"/>
        <a:ext cx="2568417" cy="2029478"/>
      </dsp:txXfrm>
    </dsp:sp>
    <dsp:sp modelId="{EE00F46F-FE61-4E8B-BBFA-91BE0D9FAE70}">
      <dsp:nvSpPr>
        <dsp:cNvPr id="0" name=""/>
        <dsp:cNvSpPr/>
      </dsp:nvSpPr>
      <dsp:spPr>
        <a:xfrm rot="19500000">
          <a:off x="6915397" y="2884173"/>
          <a:ext cx="2175369" cy="808409"/>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5AE075-B925-4ACF-A89F-DE8DA2F169BD}">
      <dsp:nvSpPr>
        <dsp:cNvPr id="0" name=""/>
        <dsp:cNvSpPr/>
      </dsp:nvSpPr>
      <dsp:spPr>
        <a:xfrm>
          <a:off x="7546712" y="1586629"/>
          <a:ext cx="2694697" cy="2155758"/>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3. </a:t>
          </a:r>
          <a:r>
            <a:rPr lang="en-US" sz="2400" kern="1200" dirty="0" err="1">
              <a:latin typeface="Times New Roman" panose="02020603050405020304" pitchFamily="18" charset="0"/>
              <a:cs typeface="Times New Roman" panose="02020603050405020304" pitchFamily="18" charset="0"/>
            </a:rPr>
            <a:t>Tadqiqotchi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obyektni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o'rganish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uchun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qanday</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jihatlar</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va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funksiyalarni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ta'kidlaydi</a:t>
          </a:r>
          <a:r>
            <a:rPr lang="en-US" sz="2400" kern="1200" dirty="0">
              <a:latin typeface="Times New Roman" panose="02020603050405020304" pitchFamily="18" charset="0"/>
              <a:cs typeface="Times New Roman" panose="02020603050405020304" pitchFamily="18" charset="0"/>
            </a:rPr>
            <a:t>.</a:t>
          </a:r>
          <a:endParaRPr lang="ru-RU" sz="2400" kern="1200" dirty="0">
            <a:latin typeface="Times New Roman" panose="02020603050405020304" pitchFamily="18" charset="0"/>
            <a:cs typeface="Times New Roman" panose="02020603050405020304" pitchFamily="18" charset="0"/>
          </a:endParaRPr>
        </a:p>
      </dsp:txBody>
      <dsp:txXfrm>
        <a:off x="7609852" y="1649769"/>
        <a:ext cx="2568417" cy="202947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D449B5-4878-4E7A-B40D-94812F2F66D0}">
      <dsp:nvSpPr>
        <dsp:cNvPr id="0" name=""/>
        <dsp:cNvSpPr/>
      </dsp:nvSpPr>
      <dsp:spPr>
        <a:xfrm>
          <a:off x="4647738" y="0"/>
          <a:ext cx="6971607" cy="6410807"/>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n-US" sz="2500" kern="1200" dirty="0" err="1">
              <a:latin typeface="Times New Roman" panose="02020603050405020304" pitchFamily="18" charset="0"/>
              <a:cs typeface="Times New Roman" panose="02020603050405020304" pitchFamily="18" charset="0"/>
            </a:rPr>
            <a:t>Tanlangan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mavzu</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bo'yicha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materiallarni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o'rganayotganda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barcha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manbalarni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asosiy</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manbalarga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ikkilamchi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manbalarga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bo'linadi</a:t>
          </a:r>
          <a:r>
            <a:rPr lang="en-US" sz="2500" kern="1200" dirty="0">
              <a:latin typeface="Times New Roman" panose="02020603050405020304" pitchFamily="18" charset="0"/>
              <a:cs typeface="Times New Roman" panose="02020603050405020304" pitchFamily="18" charset="0"/>
            </a:rPr>
            <a:t>.</a:t>
          </a:r>
          <a:endParaRPr lang="ru-RU" sz="2500" kern="1200" dirty="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a:latin typeface="Times New Roman" panose="02020603050405020304" pitchFamily="18" charset="0"/>
              <a:cs typeface="Times New Roman" panose="02020603050405020304" pitchFamily="18" charset="0"/>
            </a:rPr>
            <a:t>Kitoblar bilan ishlashda matnning birinchi nashri yoki akademik nashri asosiy manbalar hisoblanadi</a:t>
          </a:r>
          <a:endParaRPr lang="ru-RU" sz="2500" kern="120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dirty="0" err="1">
              <a:latin typeface="Times New Roman" panose="02020603050405020304" pitchFamily="18" charset="0"/>
              <a:cs typeface="Times New Roman" panose="02020603050405020304" pitchFamily="18" charset="0"/>
            </a:rPr>
            <a:t>Boshqa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mualliflar</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tomonidan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tarjima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qilingan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eng</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uzun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iqtiboslar</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bilan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jihozlangan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qayta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hikoyalar</a:t>
          </a:r>
          <a:r>
            <a:rPr lang="en-US" sz="2500" kern="1200" dirty="0">
              <a:latin typeface="Times New Roman" panose="02020603050405020304" pitchFamily="18" charset="0"/>
              <a:cs typeface="Times New Roman" panose="02020603050405020304" pitchFamily="18" charset="0"/>
            </a:rPr>
            <a:t> ham </a:t>
          </a:r>
          <a:r>
            <a:rPr lang="en-US" sz="2500" kern="1200" dirty="0" err="1">
              <a:latin typeface="Times New Roman" panose="02020603050405020304" pitchFamily="18" charset="0"/>
              <a:cs typeface="Times New Roman" panose="02020603050405020304" pitchFamily="18" charset="0"/>
            </a:rPr>
            <a:t>manba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emas</a:t>
          </a:r>
          <a:r>
            <a:rPr lang="en-US" sz="2500" kern="1200" dirty="0">
              <a:latin typeface="Times New Roman" panose="02020603050405020304" pitchFamily="18" charset="0"/>
              <a:cs typeface="Times New Roman" panose="02020603050405020304" pitchFamily="18" charset="0"/>
            </a:rPr>
            <a:t>.</a:t>
          </a:r>
          <a:endParaRPr lang="ru-RU" sz="2500" kern="1200" dirty="0">
            <a:latin typeface="Times New Roman" panose="02020603050405020304" pitchFamily="18" charset="0"/>
            <a:cs typeface="Times New Roman" panose="02020603050405020304" pitchFamily="18" charset="0"/>
          </a:endParaRPr>
        </a:p>
      </dsp:txBody>
      <dsp:txXfrm>
        <a:off x="4647738" y="801351"/>
        <a:ext cx="4567554" cy="4808105"/>
      </dsp:txXfrm>
    </dsp:sp>
    <dsp:sp modelId="{3ADDF6FD-4B35-4618-AB80-3E10C6BA8306}">
      <dsp:nvSpPr>
        <dsp:cNvPr id="0" name=""/>
        <dsp:cNvSpPr/>
      </dsp:nvSpPr>
      <dsp:spPr>
        <a:xfrm>
          <a:off x="0" y="0"/>
          <a:ext cx="4647738" cy="641080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108585" rIns="217170" bIns="108585" numCol="1" spcCol="1270" anchor="ctr" anchorCtr="0">
          <a:noAutofit/>
        </a:bodyPr>
        <a:lstStyle/>
        <a:p>
          <a:pPr marL="0" lvl="0" indent="0" algn="ctr" defTabSz="2533650">
            <a:lnSpc>
              <a:spcPct val="90000"/>
            </a:lnSpc>
            <a:spcBef>
              <a:spcPct val="0"/>
            </a:spcBef>
            <a:spcAft>
              <a:spcPct val="35000"/>
            </a:spcAft>
            <a:buNone/>
          </a:pPr>
          <a:r>
            <a:rPr lang="en-US" sz="5700" u="sng" kern="1200" dirty="0" err="1">
              <a:latin typeface="Times New Roman" panose="02020603050405020304" pitchFamily="18" charset="0"/>
              <a:cs typeface="Times New Roman" panose="02020603050405020304" pitchFamily="18" charset="0"/>
            </a:rPr>
            <a:t>Uchinchi</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bosqich</a:t>
          </a:r>
          <a:r>
            <a:rPr lang="en-US" sz="5700" u="sng" kern="1200" dirty="0">
              <a:latin typeface="Times New Roman" panose="02020603050405020304" pitchFamily="18" charset="0"/>
              <a:cs typeface="Times New Roman" panose="02020603050405020304" pitchFamily="18" charset="0"/>
            </a:rPr>
            <a:t> - </a:t>
          </a:r>
          <a:r>
            <a:rPr lang="en-US" sz="5700" u="sng" kern="1200" dirty="0" err="1">
              <a:latin typeface="Times New Roman" panose="02020603050405020304" pitchFamily="18" charset="0"/>
              <a:cs typeface="Times New Roman" panose="02020603050405020304" pitchFamily="18" charset="0"/>
            </a:rPr>
            <a:t>mavzu</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bo'yicha</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materiallarni</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tanlash</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va</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o'rganishdir</a:t>
          </a:r>
          <a:r>
            <a:rPr lang="en-US" sz="5700" u="sng" kern="1200" dirty="0">
              <a:latin typeface="Times New Roman" panose="02020603050405020304" pitchFamily="18" charset="0"/>
              <a:cs typeface="Times New Roman" panose="02020603050405020304" pitchFamily="18" charset="0"/>
            </a:rPr>
            <a:t>.</a:t>
          </a:r>
          <a:endParaRPr lang="ru-RU" sz="5700" kern="1200" dirty="0">
            <a:latin typeface="Times New Roman" panose="02020603050405020304" pitchFamily="18" charset="0"/>
            <a:cs typeface="Times New Roman" panose="02020603050405020304" pitchFamily="18" charset="0"/>
          </a:endParaRPr>
        </a:p>
      </dsp:txBody>
      <dsp:txXfrm>
        <a:off x="226884" y="226884"/>
        <a:ext cx="4193970" cy="5957039"/>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98B1B-033F-499C-920A-0F50B690AC45}">
      <dsp:nvSpPr>
        <dsp:cNvPr id="0" name=""/>
        <dsp:cNvSpPr/>
      </dsp:nvSpPr>
      <dsp:spPr>
        <a:xfrm>
          <a:off x="11374" y="0"/>
          <a:ext cx="11635680" cy="64569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u="sng" kern="1200" dirty="0" err="1">
              <a:latin typeface="Times New Roman" panose="02020603050405020304" pitchFamily="18" charset="0"/>
              <a:cs typeface="Times New Roman" panose="02020603050405020304" pitchFamily="18" charset="0"/>
            </a:rPr>
            <a:t>To'rtinchi</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bosqich</a:t>
          </a:r>
          <a:r>
            <a:rPr lang="en-US" sz="5700" u="sng" kern="1200" dirty="0">
              <a:latin typeface="Times New Roman" panose="02020603050405020304" pitchFamily="18" charset="0"/>
              <a:cs typeface="Times New Roman" panose="02020603050405020304" pitchFamily="18" charset="0"/>
            </a:rPr>
            <a:t> - </a:t>
          </a:r>
          <a:r>
            <a:rPr lang="en-US" sz="5700" u="sng" kern="1200" dirty="0" err="1">
              <a:latin typeface="Times New Roman" panose="02020603050405020304" pitchFamily="18" charset="0"/>
              <a:cs typeface="Times New Roman" panose="02020603050405020304" pitchFamily="18" charset="0"/>
            </a:rPr>
            <a:t>tadqiqot</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usullarini</a:t>
          </a:r>
          <a:r>
            <a:rPr lang="en-US" sz="5700" u="sng" kern="1200" dirty="0">
              <a:latin typeface="Times New Roman" panose="02020603050405020304" pitchFamily="18" charset="0"/>
              <a:cs typeface="Times New Roman" panose="02020603050405020304" pitchFamily="18" charset="0"/>
            </a:rPr>
            <a:t> </a:t>
          </a:r>
          <a:r>
            <a:rPr lang="en-US" sz="5700" u="sng" kern="1200" dirty="0" err="1">
              <a:latin typeface="Times New Roman" panose="02020603050405020304" pitchFamily="18" charset="0"/>
              <a:cs typeface="Times New Roman" panose="02020603050405020304" pitchFamily="18" charset="0"/>
            </a:rPr>
            <a:t>tanlashdir</a:t>
          </a:r>
          <a:r>
            <a:rPr lang="en-US" sz="5700" u="sng" kern="1200" dirty="0">
              <a:latin typeface="Times New Roman" panose="02020603050405020304" pitchFamily="18" charset="0"/>
              <a:cs typeface="Times New Roman" panose="02020603050405020304" pitchFamily="18" charset="0"/>
            </a:rPr>
            <a:t>.</a:t>
          </a:r>
          <a:endParaRPr lang="ru-RU" sz="5700" kern="1200" dirty="0">
            <a:latin typeface="Times New Roman" panose="02020603050405020304" pitchFamily="18" charset="0"/>
            <a:cs typeface="Times New Roman" panose="02020603050405020304" pitchFamily="18" charset="0"/>
          </a:endParaRPr>
        </a:p>
      </dsp:txBody>
      <dsp:txXfrm>
        <a:off x="11374" y="0"/>
        <a:ext cx="11635680" cy="1937096"/>
      </dsp:txXfrm>
    </dsp:sp>
    <dsp:sp modelId="{C1C2D962-1800-42C4-818B-67D82FF03F3E}">
      <dsp:nvSpPr>
        <dsp:cNvPr id="0" name=""/>
        <dsp:cNvSpPr/>
      </dsp:nvSpPr>
      <dsp:spPr>
        <a:xfrm>
          <a:off x="83134" y="1938328"/>
          <a:ext cx="11480786" cy="1141280"/>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1120" tIns="53340" rIns="71120" bIns="53340" numCol="1" spcCol="1270" anchor="ctr" anchorCtr="0">
          <a:noAutofit/>
        </a:bodyPr>
        <a:lstStyle/>
        <a:p>
          <a:pPr marL="0" lvl="0" indent="0" algn="just" defTabSz="1244600">
            <a:lnSpc>
              <a:spcPct val="90000"/>
            </a:lnSpc>
            <a:spcBef>
              <a:spcPct val="0"/>
            </a:spcBef>
            <a:spcAft>
              <a:spcPct val="35000"/>
            </a:spcAft>
            <a:buNone/>
          </a:pPr>
          <a:r>
            <a:rPr lang="en-US" sz="2800" b="1" kern="1200" dirty="0" err="1">
              <a:latin typeface="Times New Roman" panose="02020603050405020304" pitchFamily="18" charset="0"/>
              <a:cs typeface="Times New Roman" panose="02020603050405020304" pitchFamily="18" charset="0"/>
            </a:rPr>
            <a:t>Tadqiqot</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loyihasida</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maqsadga</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erishish</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uchun</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zarur</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shart</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bo'lgan</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haqiqiy</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materialni</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olish</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vositasi</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bo'lib</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xizmat</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qiladigan</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tadqiqot</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usullarini</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ko'rsatish</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majburiydir</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Quyidagi</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tadqiqot</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usullari</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mavjud</a:t>
          </a:r>
          <a:r>
            <a:rPr lang="en-US" sz="2800" b="1" kern="1200" dirty="0">
              <a:latin typeface="Times New Roman" panose="02020603050405020304" pitchFamily="18" charset="0"/>
              <a:cs typeface="Times New Roman" panose="02020603050405020304" pitchFamily="18" charset="0"/>
            </a:rPr>
            <a:t>:</a:t>
          </a:r>
          <a:endParaRPr lang="ru-RU" sz="2800" b="1" kern="1200" dirty="0">
            <a:latin typeface="Times New Roman" panose="02020603050405020304" pitchFamily="18" charset="0"/>
            <a:cs typeface="Times New Roman" panose="02020603050405020304" pitchFamily="18" charset="0"/>
          </a:endParaRPr>
        </a:p>
      </dsp:txBody>
      <dsp:txXfrm>
        <a:off x="116561" y="1971755"/>
        <a:ext cx="11413932" cy="1074426"/>
      </dsp:txXfrm>
    </dsp:sp>
    <dsp:sp modelId="{5D72652C-242B-4326-9F69-FC4C35D7B5BA}">
      <dsp:nvSpPr>
        <dsp:cNvPr id="0" name=""/>
        <dsp:cNvSpPr/>
      </dsp:nvSpPr>
      <dsp:spPr>
        <a:xfrm>
          <a:off x="112549" y="3402458"/>
          <a:ext cx="11421956" cy="2730449"/>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45720" rIns="60960" bIns="45720" numCol="1" spcCol="1270" anchor="ctr" anchorCtr="0">
          <a:noAutofit/>
        </a:bodyPr>
        <a:lstStyle/>
        <a:p>
          <a:pPr marL="0" lvl="0" indent="0" algn="just" defTabSz="1066800">
            <a:lnSpc>
              <a:spcPct val="9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kuzatish</a:t>
          </a:r>
          <a:r>
            <a:rPr lang="en-US" sz="2400" b="1" kern="1200" dirty="0">
              <a:latin typeface="Times New Roman" panose="02020603050405020304" pitchFamily="18" charset="0"/>
              <a:cs typeface="Times New Roman" panose="02020603050405020304" pitchFamily="18" charset="0"/>
            </a:rPr>
            <a:t>. </a:t>
          </a:r>
          <a:endParaRPr lang="ru-RU" sz="2400" b="1" kern="1200" dirty="0">
            <a:latin typeface="Times New Roman" panose="02020603050405020304" pitchFamily="18" charset="0"/>
            <a:cs typeface="Times New Roman" panose="02020603050405020304" pitchFamily="18" charset="0"/>
          </a:endParaRPr>
        </a:p>
        <a:p>
          <a:pPr marL="0" lvl="0" indent="0" algn="just" defTabSz="1066800">
            <a:lnSpc>
              <a:spcPct val="9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taqqoslash</a:t>
          </a:r>
          <a:r>
            <a:rPr lang="en-US" sz="2400" b="1" kern="1200" dirty="0">
              <a:latin typeface="Times New Roman" panose="02020603050405020304" pitchFamily="18" charset="0"/>
              <a:cs typeface="Times New Roman" panose="02020603050405020304" pitchFamily="18" charset="0"/>
            </a:rPr>
            <a:t>. </a:t>
          </a:r>
          <a:endParaRPr lang="ru-RU" sz="2400" b="1" kern="1200" dirty="0">
            <a:latin typeface="Times New Roman" panose="02020603050405020304" pitchFamily="18" charset="0"/>
            <a:cs typeface="Times New Roman" panose="02020603050405020304" pitchFamily="18" charset="0"/>
          </a:endParaRPr>
        </a:p>
        <a:p>
          <a:pPr marL="0" lvl="0" indent="0" algn="just" defTabSz="1066800">
            <a:lnSpc>
              <a:spcPct val="9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o'lchov</a:t>
          </a:r>
          <a:r>
            <a:rPr lang="en-US" sz="2400" b="1" kern="1200" dirty="0">
              <a:latin typeface="Times New Roman" panose="02020603050405020304" pitchFamily="18" charset="0"/>
              <a:cs typeface="Times New Roman" panose="02020603050405020304" pitchFamily="18" charset="0"/>
            </a:rPr>
            <a:t>. </a:t>
          </a:r>
          <a:endParaRPr lang="ru-RU" sz="2400" b="1" kern="1200" dirty="0">
            <a:latin typeface="Times New Roman" panose="02020603050405020304" pitchFamily="18" charset="0"/>
            <a:cs typeface="Times New Roman" panose="02020603050405020304" pitchFamily="18" charset="0"/>
          </a:endParaRPr>
        </a:p>
        <a:p>
          <a:pPr marL="0" lvl="0" indent="0" algn="just" defTabSz="1066800">
            <a:lnSpc>
              <a:spcPct val="9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tajriba</a:t>
          </a:r>
          <a:r>
            <a:rPr lang="en-US" sz="2400" b="1" kern="1200" dirty="0">
              <a:latin typeface="Times New Roman" panose="02020603050405020304" pitchFamily="18" charset="0"/>
              <a:cs typeface="Times New Roman" panose="02020603050405020304" pitchFamily="18" charset="0"/>
            </a:rPr>
            <a:t>.</a:t>
          </a:r>
          <a:endParaRPr lang="ru-RU" sz="2400" b="1" kern="1200" dirty="0">
            <a:latin typeface="Times New Roman" panose="02020603050405020304" pitchFamily="18" charset="0"/>
            <a:cs typeface="Times New Roman" panose="02020603050405020304" pitchFamily="18" charset="0"/>
          </a:endParaRPr>
        </a:p>
        <a:p>
          <a:pPr marL="0" lvl="0" indent="0" algn="just" defTabSz="1066800">
            <a:lnSpc>
              <a:spcPct val="9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modellashtirish</a:t>
          </a:r>
          <a:r>
            <a:rPr lang="en-US" sz="2400" b="1" kern="1200" dirty="0">
              <a:latin typeface="Times New Roman" panose="02020603050405020304" pitchFamily="18" charset="0"/>
              <a:cs typeface="Times New Roman" panose="02020603050405020304" pitchFamily="18" charset="0"/>
            </a:rPr>
            <a:t>. </a:t>
          </a:r>
          <a:endParaRPr lang="ru-RU" sz="2400" b="1" kern="1200" dirty="0">
            <a:latin typeface="Times New Roman" panose="02020603050405020304" pitchFamily="18" charset="0"/>
            <a:cs typeface="Times New Roman" panose="02020603050405020304" pitchFamily="18" charset="0"/>
          </a:endParaRPr>
        </a:p>
        <a:p>
          <a:pPr marL="0" lvl="0" indent="0" algn="just" defTabSz="1066800">
            <a:lnSpc>
              <a:spcPct val="9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suhbat</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yoki</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so'rovnoma</a:t>
          </a:r>
          <a:r>
            <a:rPr lang="en-US" sz="2400" b="1" kern="1200" dirty="0">
              <a:latin typeface="Times New Roman" panose="02020603050405020304" pitchFamily="18" charset="0"/>
              <a:cs typeface="Times New Roman" panose="02020603050405020304" pitchFamily="18" charset="0"/>
            </a:rPr>
            <a:t>. </a:t>
          </a:r>
          <a:endParaRPr lang="ru-RU" sz="2400" b="1" kern="1200" dirty="0">
            <a:latin typeface="Times New Roman" panose="02020603050405020304" pitchFamily="18" charset="0"/>
            <a:cs typeface="Times New Roman" panose="02020603050405020304" pitchFamily="18" charset="0"/>
          </a:endParaRPr>
        </a:p>
      </dsp:txBody>
      <dsp:txXfrm>
        <a:off x="192521" y="3482430"/>
        <a:ext cx="11262012" cy="257050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8272E1-810F-4CE1-931D-282799D46A97}">
      <dsp:nvSpPr>
        <dsp:cNvPr id="0" name=""/>
        <dsp:cNvSpPr/>
      </dsp:nvSpPr>
      <dsp:spPr>
        <a:xfrm>
          <a:off x="0" y="266666"/>
          <a:ext cx="11711708" cy="1705697"/>
        </a:xfrm>
        <a:prstGeom prst="rightArrow">
          <a:avLst>
            <a:gd name="adj1" fmla="val 50000"/>
            <a:gd name="adj2" fmla="val 5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70779" numCol="1" spcCol="1270" anchor="ctr" anchorCtr="0">
          <a:noAutofit/>
        </a:bodyPr>
        <a:lstStyle/>
        <a:p>
          <a:pPr marL="0" lvl="0" indent="0" algn="ctr" defTabSz="1422400">
            <a:lnSpc>
              <a:spcPct val="90000"/>
            </a:lnSpc>
            <a:spcBef>
              <a:spcPct val="0"/>
            </a:spcBef>
            <a:spcAft>
              <a:spcPct val="35000"/>
            </a:spcAft>
            <a:buNone/>
          </a:pPr>
          <a:r>
            <a:rPr lang="en-US" sz="3200" b="1" u="sng" kern="1200" dirty="0" err="1">
              <a:solidFill>
                <a:schemeClr val="tx1"/>
              </a:solidFill>
              <a:latin typeface="Times New Roman" panose="02020603050405020304" pitchFamily="18" charset="0"/>
              <a:cs typeface="Times New Roman" panose="02020603050405020304" pitchFamily="18" charset="0"/>
            </a:rPr>
            <a:t>Beshinchi</a:t>
          </a:r>
          <a:r>
            <a:rPr lang="en-US" sz="3200" b="1" u="sng" kern="1200" dirty="0">
              <a:solidFill>
                <a:schemeClr val="tx1"/>
              </a:solidFill>
              <a:latin typeface="Times New Roman" panose="02020603050405020304" pitchFamily="18" charset="0"/>
              <a:cs typeface="Times New Roman" panose="02020603050405020304" pitchFamily="18" charset="0"/>
            </a:rPr>
            <a:t> </a:t>
          </a:r>
          <a:r>
            <a:rPr lang="en-US" sz="3200" b="1" u="sng" kern="1200" dirty="0" err="1">
              <a:solidFill>
                <a:schemeClr val="tx1"/>
              </a:solidFill>
              <a:latin typeface="Times New Roman" panose="02020603050405020304" pitchFamily="18" charset="0"/>
              <a:cs typeface="Times New Roman" panose="02020603050405020304" pitchFamily="18" charset="0"/>
            </a:rPr>
            <a:t>bosqich</a:t>
          </a:r>
          <a:r>
            <a:rPr lang="en-US" sz="3200" b="1" u="sng" kern="1200" dirty="0">
              <a:solidFill>
                <a:schemeClr val="tx1"/>
              </a:solidFill>
              <a:latin typeface="Times New Roman" panose="02020603050405020304" pitchFamily="18" charset="0"/>
              <a:cs typeface="Times New Roman" panose="02020603050405020304" pitchFamily="18" charset="0"/>
            </a:rPr>
            <a:t> - </a:t>
          </a:r>
          <a:r>
            <a:rPr lang="en-US" sz="3200" b="1" u="sng" kern="1200" dirty="0" err="1">
              <a:solidFill>
                <a:schemeClr val="tx1"/>
              </a:solidFill>
              <a:latin typeface="Times New Roman" panose="02020603050405020304" pitchFamily="18" charset="0"/>
              <a:cs typeface="Times New Roman" panose="02020603050405020304" pitchFamily="18" charset="0"/>
            </a:rPr>
            <a:t>loyiha</a:t>
          </a:r>
          <a:r>
            <a:rPr lang="en-US" sz="3200" b="1" u="sng" kern="1200" dirty="0">
              <a:solidFill>
                <a:schemeClr val="tx1"/>
              </a:solidFill>
              <a:latin typeface="Times New Roman" panose="02020603050405020304" pitchFamily="18" charset="0"/>
              <a:cs typeface="Times New Roman" panose="02020603050405020304" pitchFamily="18" charset="0"/>
            </a:rPr>
            <a:t> </a:t>
          </a:r>
          <a:r>
            <a:rPr lang="en-US" sz="3200" b="1" u="sng" kern="1200" dirty="0" err="1">
              <a:solidFill>
                <a:schemeClr val="tx1"/>
              </a:solidFill>
              <a:latin typeface="Times New Roman" panose="02020603050405020304" pitchFamily="18" charset="0"/>
              <a:cs typeface="Times New Roman" panose="02020603050405020304" pitchFamily="18" charset="0"/>
            </a:rPr>
            <a:t>rejasini</a:t>
          </a:r>
          <a:r>
            <a:rPr lang="en-US" sz="3200" b="1" u="sng" kern="1200" dirty="0">
              <a:solidFill>
                <a:schemeClr val="tx1"/>
              </a:solidFill>
              <a:latin typeface="Times New Roman" panose="02020603050405020304" pitchFamily="18" charset="0"/>
              <a:cs typeface="Times New Roman" panose="02020603050405020304" pitchFamily="18" charset="0"/>
            </a:rPr>
            <a:t> </a:t>
          </a:r>
          <a:r>
            <a:rPr lang="en-US" sz="3200" b="1" u="sng" kern="1200" dirty="0" err="1">
              <a:solidFill>
                <a:schemeClr val="tx1"/>
              </a:solidFill>
              <a:latin typeface="Times New Roman" panose="02020603050405020304" pitchFamily="18" charset="0"/>
              <a:cs typeface="Times New Roman" panose="02020603050405020304" pitchFamily="18" charset="0"/>
            </a:rPr>
            <a:t>ishlab</a:t>
          </a:r>
          <a:r>
            <a:rPr lang="en-US" sz="3200" b="1" u="sng" kern="1200" dirty="0">
              <a:solidFill>
                <a:schemeClr val="tx1"/>
              </a:solidFill>
              <a:latin typeface="Times New Roman" panose="02020603050405020304" pitchFamily="18" charset="0"/>
              <a:cs typeface="Times New Roman" panose="02020603050405020304" pitchFamily="18" charset="0"/>
            </a:rPr>
            <a:t> </a:t>
          </a:r>
          <a:r>
            <a:rPr lang="en-US" sz="3200" b="1" u="sng" kern="1200" dirty="0" err="1">
              <a:solidFill>
                <a:schemeClr val="tx1"/>
              </a:solidFill>
              <a:latin typeface="Times New Roman" panose="02020603050405020304" pitchFamily="18" charset="0"/>
              <a:cs typeface="Times New Roman" panose="02020603050405020304" pitchFamily="18" charset="0"/>
            </a:rPr>
            <a:t>chiqish</a:t>
          </a:r>
          <a:r>
            <a:rPr lang="en-US" sz="3200" b="1" u="sng" kern="1200" dirty="0">
              <a:solidFill>
                <a:schemeClr val="tx1"/>
              </a:solidFill>
              <a:latin typeface="Times New Roman" panose="02020603050405020304" pitchFamily="18" charset="0"/>
              <a:cs typeface="Times New Roman" panose="02020603050405020304" pitchFamily="18" charset="0"/>
            </a:rPr>
            <a:t> </a:t>
          </a:r>
          <a:r>
            <a:rPr lang="en-US" sz="3200" b="1" u="sng" kern="1200" dirty="0" err="1">
              <a:solidFill>
                <a:schemeClr val="tx1"/>
              </a:solidFill>
              <a:latin typeface="Times New Roman" panose="02020603050405020304" pitchFamily="18" charset="0"/>
              <a:cs typeface="Times New Roman" panose="02020603050405020304" pitchFamily="18" charset="0"/>
            </a:rPr>
            <a:t>va</a:t>
          </a:r>
          <a:r>
            <a:rPr lang="en-US" sz="3200" b="1" u="sng" kern="1200" dirty="0">
              <a:solidFill>
                <a:schemeClr val="tx1"/>
              </a:solidFill>
              <a:latin typeface="Times New Roman" panose="02020603050405020304" pitchFamily="18" charset="0"/>
              <a:cs typeface="Times New Roman" panose="02020603050405020304" pitchFamily="18" charset="0"/>
            </a:rPr>
            <a:t> </a:t>
          </a:r>
          <a:r>
            <a:rPr lang="en-US" sz="3200" b="1" u="sng" kern="1200" dirty="0" err="1">
              <a:solidFill>
                <a:schemeClr val="tx1"/>
              </a:solidFill>
              <a:latin typeface="Times New Roman" panose="02020603050405020304" pitchFamily="18" charset="0"/>
              <a:cs typeface="Times New Roman" panose="02020603050405020304" pitchFamily="18" charset="0"/>
            </a:rPr>
            <a:t>uni</a:t>
          </a:r>
          <a:r>
            <a:rPr lang="en-US" sz="3200" b="1" u="sng" kern="1200" dirty="0">
              <a:solidFill>
                <a:schemeClr val="tx1"/>
              </a:solidFill>
              <a:latin typeface="Times New Roman" panose="02020603050405020304" pitchFamily="18" charset="0"/>
              <a:cs typeface="Times New Roman" panose="02020603050405020304" pitchFamily="18" charset="0"/>
            </a:rPr>
            <a:t> </a:t>
          </a:r>
          <a:r>
            <a:rPr lang="en-US" sz="3200" b="1" u="sng" kern="1200" dirty="0" err="1">
              <a:solidFill>
                <a:schemeClr val="tx1"/>
              </a:solidFill>
              <a:latin typeface="Times New Roman" panose="02020603050405020304" pitchFamily="18" charset="0"/>
              <a:cs typeface="Times New Roman" panose="02020603050405020304" pitchFamily="18" charset="0"/>
            </a:rPr>
            <a:t>amalga</a:t>
          </a:r>
          <a:r>
            <a:rPr lang="en-US" sz="3200" b="1" u="sng" kern="1200" dirty="0">
              <a:solidFill>
                <a:schemeClr val="tx1"/>
              </a:solidFill>
              <a:latin typeface="Times New Roman" panose="02020603050405020304" pitchFamily="18" charset="0"/>
              <a:cs typeface="Times New Roman" panose="02020603050405020304" pitchFamily="18" charset="0"/>
            </a:rPr>
            <a:t> </a:t>
          </a:r>
          <a:r>
            <a:rPr lang="en-US" sz="3200" b="1" u="sng" kern="1200" dirty="0" err="1">
              <a:solidFill>
                <a:schemeClr val="tx1"/>
              </a:solidFill>
              <a:latin typeface="Times New Roman" panose="02020603050405020304" pitchFamily="18" charset="0"/>
              <a:cs typeface="Times New Roman" panose="02020603050405020304" pitchFamily="18" charset="0"/>
            </a:rPr>
            <a:t>oshirishdir</a:t>
          </a:r>
          <a:r>
            <a:rPr lang="en-US" sz="3200" b="1" u="sng" kern="1200" dirty="0">
              <a:solidFill>
                <a:schemeClr val="tx1"/>
              </a:solidFill>
              <a:latin typeface="Times New Roman" panose="02020603050405020304" pitchFamily="18" charset="0"/>
              <a:cs typeface="Times New Roman" panose="02020603050405020304" pitchFamily="18" charset="0"/>
            </a:rPr>
            <a:t>.</a:t>
          </a:r>
          <a:endParaRPr lang="ru-RU" sz="3200" b="1" kern="1200" dirty="0">
            <a:solidFill>
              <a:schemeClr val="tx1"/>
            </a:solidFill>
            <a:latin typeface="Times New Roman" panose="02020603050405020304" pitchFamily="18" charset="0"/>
            <a:cs typeface="Times New Roman" panose="02020603050405020304" pitchFamily="18" charset="0"/>
          </a:endParaRPr>
        </a:p>
      </dsp:txBody>
      <dsp:txXfrm>
        <a:off x="0" y="693090"/>
        <a:ext cx="11285284" cy="852849"/>
      </dsp:txXfrm>
    </dsp:sp>
    <dsp:sp modelId="{755A98DC-ACAF-4327-BAE5-65C91EE5E101}">
      <dsp:nvSpPr>
        <dsp:cNvPr id="0" name=""/>
        <dsp:cNvSpPr/>
      </dsp:nvSpPr>
      <dsp:spPr>
        <a:xfrm>
          <a:off x="0" y="1587358"/>
          <a:ext cx="10822790" cy="4575254"/>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just" defTabSz="1955800">
            <a:lnSpc>
              <a:spcPct val="90000"/>
            </a:lnSpc>
            <a:spcBef>
              <a:spcPct val="0"/>
            </a:spcBef>
            <a:spcAft>
              <a:spcPct val="35000"/>
            </a:spcAft>
            <a:buNone/>
          </a:pPr>
          <a:r>
            <a:rPr lang="en-US" sz="4400" kern="1200" dirty="0" err="1">
              <a:latin typeface="Times New Roman" panose="02020603050405020304" pitchFamily="18" charset="0"/>
              <a:cs typeface="Times New Roman" panose="02020603050405020304" pitchFamily="18" charset="0"/>
            </a:rPr>
            <a:t>Tadqiqot</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loyihasi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ustida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ishlayotganda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ish</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rejasini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tuzish</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kerak</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Ish</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rejasi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nima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qilish</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kerakligini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aniqlashtirishga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yordam</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beradi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Keyingisi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uni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amalga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oshirish</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kuzatuvlar</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tajribalar</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tajribalar</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suhbatlar</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so'rovlar</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anketalar</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va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boshqalardir</a:t>
          </a:r>
          <a:r>
            <a:rPr lang="en-US" sz="4400" kern="1200" dirty="0">
              <a:latin typeface="Times New Roman" panose="02020603050405020304" pitchFamily="18" charset="0"/>
              <a:cs typeface="Times New Roman" panose="02020603050405020304" pitchFamily="18" charset="0"/>
            </a:rPr>
            <a:t>.</a:t>
          </a:r>
          <a:endParaRPr lang="ru-RU" sz="4400" kern="1200" dirty="0">
            <a:latin typeface="Times New Roman" panose="02020603050405020304" pitchFamily="18" charset="0"/>
            <a:cs typeface="Times New Roman" panose="02020603050405020304" pitchFamily="18" charset="0"/>
          </a:endParaRPr>
        </a:p>
      </dsp:txBody>
      <dsp:txXfrm>
        <a:off x="0" y="1587358"/>
        <a:ext cx="10822790" cy="457525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AA6DB5-C321-4FB8-97DD-98968D5957DB}">
      <dsp:nvSpPr>
        <dsp:cNvPr id="0" name=""/>
        <dsp:cNvSpPr/>
      </dsp:nvSpPr>
      <dsp:spPr>
        <a:xfrm>
          <a:off x="5530259" y="1685301"/>
          <a:ext cx="353304" cy="1547811"/>
        </a:xfrm>
        <a:custGeom>
          <a:avLst/>
          <a:gdLst/>
          <a:ahLst/>
          <a:cxnLst/>
          <a:rect l="0" t="0" r="0" b="0"/>
          <a:pathLst>
            <a:path>
              <a:moveTo>
                <a:pt x="353304" y="0"/>
              </a:moveTo>
              <a:lnTo>
                <a:pt x="353304" y="1547811"/>
              </a:lnTo>
              <a:lnTo>
                <a:pt x="0" y="1547811"/>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8A0D00-4D13-437A-AC84-9FFB50E8B250}">
      <dsp:nvSpPr>
        <dsp:cNvPr id="0" name=""/>
        <dsp:cNvSpPr/>
      </dsp:nvSpPr>
      <dsp:spPr>
        <a:xfrm>
          <a:off x="5837843" y="1685301"/>
          <a:ext cx="91440" cy="3095622"/>
        </a:xfrm>
        <a:custGeom>
          <a:avLst/>
          <a:gdLst/>
          <a:ahLst/>
          <a:cxnLst/>
          <a:rect l="0" t="0" r="0" b="0"/>
          <a:pathLst>
            <a:path>
              <a:moveTo>
                <a:pt x="45720" y="0"/>
              </a:moveTo>
              <a:lnTo>
                <a:pt x="45720" y="3095622"/>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522D78-3CE6-4F4D-A448-659C7F620C4B}">
      <dsp:nvSpPr>
        <dsp:cNvPr id="0" name=""/>
        <dsp:cNvSpPr/>
      </dsp:nvSpPr>
      <dsp:spPr>
        <a:xfrm>
          <a:off x="4201160" y="2897"/>
          <a:ext cx="3364806" cy="1682403"/>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u="sng" kern="1200" dirty="0" err="1">
              <a:latin typeface="Times New Roman" panose="02020603050405020304" pitchFamily="18" charset="0"/>
              <a:cs typeface="Times New Roman" panose="02020603050405020304" pitchFamily="18" charset="0"/>
            </a:rPr>
            <a:t>Oltinchi</a:t>
          </a:r>
          <a:r>
            <a:rPr lang="en-US" sz="1600" u="sng" kern="1200" dirty="0">
              <a:latin typeface="Times New Roman" panose="02020603050405020304" pitchFamily="18" charset="0"/>
              <a:cs typeface="Times New Roman" panose="02020603050405020304" pitchFamily="18" charset="0"/>
            </a:rPr>
            <a:t> </a:t>
          </a:r>
          <a:r>
            <a:rPr lang="en-US" sz="1600" u="sng" kern="1200" dirty="0" err="1">
              <a:latin typeface="Times New Roman" panose="02020603050405020304" pitchFamily="18" charset="0"/>
              <a:cs typeface="Times New Roman" panose="02020603050405020304" pitchFamily="18" charset="0"/>
            </a:rPr>
            <a:t>bosqich</a:t>
          </a:r>
          <a:r>
            <a:rPr lang="en-US" sz="1600" u="sng" kern="1200" dirty="0">
              <a:latin typeface="Times New Roman" panose="02020603050405020304" pitchFamily="18" charset="0"/>
              <a:cs typeface="Times New Roman" panose="02020603050405020304" pitchFamily="18" charset="0"/>
            </a:rPr>
            <a:t> - </a:t>
          </a:r>
          <a:r>
            <a:rPr lang="en-US" sz="1600" u="sng" kern="1200" dirty="0" err="1">
              <a:latin typeface="Times New Roman" panose="02020603050405020304" pitchFamily="18" charset="0"/>
              <a:cs typeface="Times New Roman" panose="02020603050405020304" pitchFamily="18" charset="0"/>
            </a:rPr>
            <a:t>tadqiqot</a:t>
          </a:r>
          <a:r>
            <a:rPr lang="en-US" sz="1600" u="sng" kern="1200" dirty="0">
              <a:latin typeface="Times New Roman" panose="02020603050405020304" pitchFamily="18" charset="0"/>
              <a:cs typeface="Times New Roman" panose="02020603050405020304" pitchFamily="18" charset="0"/>
            </a:rPr>
            <a:t> </a:t>
          </a:r>
          <a:r>
            <a:rPr lang="en-US" sz="1600" u="sng" kern="1200" dirty="0" err="1">
              <a:latin typeface="Times New Roman" panose="02020603050405020304" pitchFamily="18" charset="0"/>
              <a:cs typeface="Times New Roman" panose="02020603050405020304" pitchFamily="18" charset="0"/>
            </a:rPr>
            <a:t>loyihasini</a:t>
          </a:r>
          <a:r>
            <a:rPr lang="en-US" sz="1600" u="sng" kern="1200" dirty="0">
              <a:latin typeface="Times New Roman" panose="02020603050405020304" pitchFamily="18" charset="0"/>
              <a:cs typeface="Times New Roman" panose="02020603050405020304" pitchFamily="18" charset="0"/>
            </a:rPr>
            <a:t> </a:t>
          </a:r>
          <a:r>
            <a:rPr lang="en-US" sz="1600" u="sng" kern="1200" dirty="0" err="1">
              <a:latin typeface="Times New Roman" panose="02020603050405020304" pitchFamily="18" charset="0"/>
              <a:cs typeface="Times New Roman" panose="02020603050405020304" pitchFamily="18" charset="0"/>
            </a:rPr>
            <a:t>yozishdir</a:t>
          </a:r>
          <a:r>
            <a:rPr lang="en-US" sz="1600" u="sng"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a:off x="4201160" y="2897"/>
        <a:ext cx="3364806" cy="1682403"/>
      </dsp:txXfrm>
    </dsp:sp>
    <dsp:sp modelId="{06E7D333-7E20-4043-A86C-335547B1A3B2}">
      <dsp:nvSpPr>
        <dsp:cNvPr id="0" name=""/>
        <dsp:cNvSpPr/>
      </dsp:nvSpPr>
      <dsp:spPr>
        <a:xfrm>
          <a:off x="129306" y="4780923"/>
          <a:ext cx="11508514" cy="1682403"/>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barcha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jumlalar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hodisalarning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sababiy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aloqalariga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mos</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keladigan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ketma-ketlikda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joylashganligi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xulosalar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matnda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keltirilgan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faktlardan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kelib</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chiqishi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bilan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namoyon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bo'ladi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a:p>
          <a:pPr marL="0" lvl="0" indent="0" algn="l"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so'zlarni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sinchkovlik</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bilan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tanlash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to'g'ridan-to'g'ri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ma'noda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ishlatish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atamalardan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foydalanishga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aniqlik</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kiritish</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a:p>
          <a:pPr marL="0" lvl="0" indent="0" algn="l"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faktlarni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taqdim</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etishning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obyektivligi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subyektivlik</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hissiyotga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yo'l</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qo'yilmasligi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a:p>
          <a:pPr marL="0" lvl="0" indent="0" algn="l"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aniqlik-yozish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qobiliyati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qulayligi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tushunarli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bo’lishi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a:p>
          <a:pPr marL="0" lvl="0" indent="0" algn="l"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qisqalik</a:t>
          </a:r>
          <a:r>
            <a:rPr lang="en-US" sz="1600" kern="1200" dirty="0">
              <a:latin typeface="Times New Roman" panose="02020603050405020304" pitchFamily="18" charset="0"/>
              <a:cs typeface="Times New Roman" panose="02020603050405020304" pitchFamily="18" charset="0"/>
            </a:rPr>
            <a:t> - </a:t>
          </a:r>
          <a:r>
            <a:rPr lang="en-US" sz="1600" kern="1200" dirty="0" err="1">
              <a:latin typeface="Times New Roman" panose="02020603050405020304" pitchFamily="18" charset="0"/>
              <a:cs typeface="Times New Roman" panose="02020603050405020304" pitchFamily="18" charset="0"/>
            </a:rPr>
            <a:t>keraksiz</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takrorlanishlar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tafsilotlardan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og'zaki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gapdan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qochish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qobiliyati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a:off x="129306" y="4780923"/>
        <a:ext cx="11508514" cy="1682403"/>
      </dsp:txXfrm>
    </dsp:sp>
    <dsp:sp modelId="{2FAE064E-9619-4D8D-AD02-413DC7EAE53C}">
      <dsp:nvSpPr>
        <dsp:cNvPr id="0" name=""/>
        <dsp:cNvSpPr/>
      </dsp:nvSpPr>
      <dsp:spPr>
        <a:xfrm>
          <a:off x="2165452" y="2391910"/>
          <a:ext cx="3364806" cy="1682403"/>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en-US" sz="1600" kern="1200" dirty="0" err="1">
              <a:latin typeface="Times New Roman" panose="02020603050405020304" pitchFamily="18" charset="0"/>
              <a:cs typeface="Times New Roman" panose="02020603050405020304" pitchFamily="18" charset="0"/>
            </a:rPr>
            <a:t>Tadqiqot</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loyihasini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yozishda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tili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uslubi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ilmiy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ekanligini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yodda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tutish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kerak</a:t>
          </a:r>
          <a:r>
            <a:rPr lang="en-US" sz="1600" kern="1200" dirty="0">
              <a:latin typeface="Times New Roman" panose="02020603050405020304" pitchFamily="18" charset="0"/>
              <a:cs typeface="Times New Roman" panose="02020603050405020304" pitchFamily="18" charset="0"/>
            </a:rPr>
            <a:t>. Bu </a:t>
          </a:r>
          <a:r>
            <a:rPr lang="en-US" sz="1600" kern="1200" dirty="0" err="1">
              <a:latin typeface="Times New Roman" panose="02020603050405020304" pitchFamily="18" charset="0"/>
              <a:cs typeface="Times New Roman" panose="02020603050405020304" pitchFamily="18" charset="0"/>
            </a:rPr>
            <a:t>yerda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ilmiy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uslub</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quyidagi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o'ziga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xos</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xususiyatlarga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ega</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a:off x="2165452" y="2391910"/>
        <a:ext cx="3364806" cy="168240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CAD7F-2E90-4CA1-B767-F9A8BF38E329}">
      <dsp:nvSpPr>
        <dsp:cNvPr id="0" name=""/>
        <dsp:cNvSpPr/>
      </dsp:nvSpPr>
      <dsp:spPr>
        <a:xfrm>
          <a:off x="0" y="927787"/>
          <a:ext cx="11591636" cy="4536758"/>
        </a:xfrm>
        <a:prstGeom prst="rightArrow">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132565-3378-4E16-A100-012709D668E8}">
      <dsp:nvSpPr>
        <dsp:cNvPr id="0" name=""/>
        <dsp:cNvSpPr/>
      </dsp:nvSpPr>
      <dsp:spPr>
        <a:xfrm>
          <a:off x="6113908" y="2061977"/>
          <a:ext cx="4318563" cy="2268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0" rIns="0" bIns="203200" numCol="1" spcCol="1270" anchor="ctr" anchorCtr="0">
          <a:noAutofit/>
        </a:bodyPr>
        <a:lstStyle/>
        <a:p>
          <a:pPr marL="0" lvl="0" indent="0" algn="ctr" defTabSz="889000">
            <a:lnSpc>
              <a:spcPct val="90000"/>
            </a:lnSpc>
            <a:spcBef>
              <a:spcPct val="0"/>
            </a:spcBef>
            <a:spcAft>
              <a:spcPct val="35000"/>
            </a:spcAft>
            <a:buNone/>
          </a:pPr>
          <a:r>
            <a:rPr lang="en-US" sz="2000" b="1" kern="1200" dirty="0" err="1">
              <a:latin typeface="Times New Roman" panose="02020603050405020304" pitchFamily="18" charset="0"/>
              <a:cs typeface="Times New Roman" panose="02020603050405020304" pitchFamily="18" charset="0"/>
            </a:rPr>
            <a:t>Tezis</a:t>
          </a:r>
          <a:r>
            <a:rPr lang="en-US" sz="2000" kern="1200" dirty="0">
              <a:latin typeface="Times New Roman" panose="02020603050405020304" pitchFamily="18" charset="0"/>
              <a:cs typeface="Times New Roman" panose="02020603050405020304" pitchFamily="18" charset="0"/>
            </a:rPr>
            <a:t> - </a:t>
          </a:r>
          <a:r>
            <a:rPr lang="en-US" sz="2000" kern="1200" dirty="0" err="1">
              <a:latin typeface="Times New Roman" panose="02020603050405020304" pitchFamily="18" charset="0"/>
              <a:cs typeface="Times New Roman" panose="02020603050405020304" pitchFamily="18" charset="0"/>
            </a:rPr>
            <a:t>matnning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g'oyasi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bo’lib</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isbotlanishi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kerak</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bo'lgan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hukm</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hamda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matn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qismining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ma'nosini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aks</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ettiruvchi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vaziyatdir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Muallif</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isbotlagan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yoki</a:t>
          </a:r>
          <a:r>
            <a:rPr lang="en-US" sz="2000" kern="1200" dirty="0">
              <a:latin typeface="Times New Roman" panose="02020603050405020304" pitchFamily="18" charset="0"/>
              <a:cs typeface="Times New Roman" panose="02020603050405020304" pitchFamily="18" charset="0"/>
            </a:rPr>
            <a:t> rad </a:t>
          </a:r>
          <a:r>
            <a:rPr lang="en-US" sz="2000" kern="1200" dirty="0" err="1">
              <a:latin typeface="Times New Roman" panose="02020603050405020304" pitchFamily="18" charset="0"/>
              <a:cs typeface="Times New Roman" panose="02020603050405020304" pitchFamily="18" charset="0"/>
            </a:rPr>
            <a:t>etgan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narsa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o'quvchini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ishontirishga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intiladigan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narsa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hamda</a:t>
          </a:r>
          <a:r>
            <a:rPr lang="en-US" sz="2000" kern="1200" dirty="0">
              <a:latin typeface="Times New Roman" panose="02020603050405020304" pitchFamily="18" charset="0"/>
              <a:cs typeface="Times New Roman" panose="02020603050405020304" pitchFamily="18" charset="0"/>
            </a:rPr>
            <a:t> u </a:t>
          </a:r>
          <a:r>
            <a:rPr lang="en-US" sz="2000" kern="1200" dirty="0" err="1">
              <a:latin typeface="Times New Roman" panose="02020603050405020304" pitchFamily="18" charset="0"/>
              <a:cs typeface="Times New Roman" panose="02020603050405020304" pitchFamily="18" charset="0"/>
            </a:rPr>
            <a:t>olib</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keladigan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xulosa</a:t>
          </a:r>
          <a:endParaRPr lang="ru-RU" sz="2000" kern="1200" dirty="0">
            <a:latin typeface="Times New Roman" panose="02020603050405020304" pitchFamily="18" charset="0"/>
            <a:cs typeface="Times New Roman" panose="02020603050405020304" pitchFamily="18" charset="0"/>
          </a:endParaRPr>
        </a:p>
      </dsp:txBody>
      <dsp:txXfrm>
        <a:off x="6113908" y="2061977"/>
        <a:ext cx="4318563" cy="2268379"/>
      </dsp:txXfrm>
    </dsp:sp>
    <dsp:sp modelId="{1D96B654-0F1E-4596-B69D-8066E0D82878}">
      <dsp:nvSpPr>
        <dsp:cNvPr id="0" name=""/>
        <dsp:cNvSpPr/>
      </dsp:nvSpPr>
      <dsp:spPr>
        <a:xfrm>
          <a:off x="931632" y="2061977"/>
          <a:ext cx="4318563" cy="2268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0" rIns="0" bIns="203200" numCol="1" spcCol="1270" anchor="ctr" anchorCtr="0">
          <a:noAutofit/>
        </a:bodyPr>
        <a:lstStyle/>
        <a:p>
          <a:pPr marL="0" lvl="0" indent="0" algn="ctr" defTabSz="889000">
            <a:lnSpc>
              <a:spcPct val="90000"/>
            </a:lnSpc>
            <a:spcBef>
              <a:spcPct val="0"/>
            </a:spcBef>
            <a:spcAft>
              <a:spcPct val="35000"/>
            </a:spcAft>
            <a:buNone/>
          </a:pPr>
          <a:r>
            <a:rPr lang="en-US" sz="2000" b="1" kern="1200" dirty="0" err="1">
              <a:latin typeface="Times New Roman" panose="02020603050405020304" pitchFamily="18" charset="0"/>
              <a:cs typeface="Times New Roman" panose="02020603050405020304" pitchFamily="18" charset="0"/>
            </a:rPr>
            <a:t>Tezis</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o'rta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yunon</a:t>
          </a:r>
          <a:r>
            <a:rPr lang="en-US" sz="2000" kern="1200" dirty="0">
              <a:latin typeface="Times New Roman" panose="02020603050405020304" pitchFamily="18" charset="0"/>
              <a:cs typeface="Times New Roman" panose="02020603050405020304" pitchFamily="18" charset="0"/>
            </a:rPr>
            <a:t>. joy, </a:t>
          </a:r>
          <a:r>
            <a:rPr lang="en-US" sz="2000" kern="1200" dirty="0" err="1">
              <a:latin typeface="Times New Roman" panose="02020603050405020304" pitchFamily="18" charset="0"/>
              <a:cs typeface="Times New Roman" panose="02020603050405020304" pitchFamily="18" charset="0"/>
            </a:rPr>
            <a:t>pozitsiya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jumlada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qisqacha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bayon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etilgan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fikrlardir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Tezislar</a:t>
          </a:r>
          <a:r>
            <a:rPr lang="en-US" sz="2000" kern="1200" dirty="0">
              <a:latin typeface="Times New Roman" panose="02020603050405020304" pitchFamily="18" charset="0"/>
              <a:cs typeface="Times New Roman" panose="02020603050405020304" pitchFamily="18" charset="0"/>
            </a:rPr>
            <a:t> (fan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falsafada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annotatsiyada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qisqacha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bayon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qilingan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qoidalar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ilmiy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ishning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fikrlari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maqolalar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ma'ruzalar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kurs</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ishlari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boshqalardir</a:t>
          </a:r>
          <a:endParaRPr lang="ru-RU" sz="2000" kern="1200" dirty="0">
            <a:latin typeface="Times New Roman" panose="02020603050405020304" pitchFamily="18" charset="0"/>
            <a:cs typeface="Times New Roman" panose="02020603050405020304" pitchFamily="18" charset="0"/>
          </a:endParaRPr>
        </a:p>
      </dsp:txBody>
      <dsp:txXfrm>
        <a:off x="931632" y="2061977"/>
        <a:ext cx="4318563" cy="2268379"/>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598B7-F183-4C0D-9698-AAD1F47FC68F}">
      <dsp:nvSpPr>
        <dsp:cNvPr id="0" name=""/>
        <dsp:cNvSpPr/>
      </dsp:nvSpPr>
      <dsp:spPr>
        <a:xfrm>
          <a:off x="856" y="128901"/>
          <a:ext cx="3684962" cy="4421954"/>
        </a:xfrm>
        <a:prstGeom prst="roundRect">
          <a:avLst>
            <a:gd name="adj" fmla="val 5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0876" rIns="195580" bIns="0" numCol="1" spcCol="1270" anchor="t" anchorCtr="0">
          <a:noAutofit/>
        </a:bodyPr>
        <a:lstStyle/>
        <a:p>
          <a:pPr marL="0" lvl="0" indent="0" algn="ctr" defTabSz="1955800">
            <a:lnSpc>
              <a:spcPct val="90000"/>
            </a:lnSpc>
            <a:spcBef>
              <a:spcPct val="0"/>
            </a:spcBef>
            <a:spcAft>
              <a:spcPct val="35000"/>
            </a:spcAft>
            <a:buNone/>
          </a:pPr>
          <a:r>
            <a:rPr lang="en-US" sz="4400" kern="1200" dirty="0">
              <a:latin typeface="Times New Roman" panose="02020603050405020304" pitchFamily="18" charset="0"/>
              <a:cs typeface="Times New Roman" panose="02020603050405020304" pitchFamily="18" charset="0"/>
            </a:rPr>
            <a:t>1</a:t>
          </a:r>
          <a:endParaRPr lang="ru-RU" sz="4400" kern="1200" dirty="0">
            <a:latin typeface="Times New Roman" panose="02020603050405020304" pitchFamily="18" charset="0"/>
            <a:cs typeface="Times New Roman" panose="02020603050405020304" pitchFamily="18" charset="0"/>
          </a:endParaRPr>
        </a:p>
      </dsp:txBody>
      <dsp:txXfrm rot="16200000">
        <a:off x="-1443648" y="1573406"/>
        <a:ext cx="3626002" cy="736992"/>
      </dsp:txXfrm>
    </dsp:sp>
    <dsp:sp modelId="{1EED500C-939E-4D10-8569-079B875A7EF5}">
      <dsp:nvSpPr>
        <dsp:cNvPr id="0" name=""/>
        <dsp:cNvSpPr/>
      </dsp:nvSpPr>
      <dsp:spPr>
        <a:xfrm>
          <a:off x="737848" y="128901"/>
          <a:ext cx="2745296" cy="4421954"/>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441" rIns="0" bIns="0" numCol="1" spcCol="1270" anchor="t" anchorCtr="0">
          <a:noAutofit/>
        </a:bodyPr>
        <a:lstStyle/>
        <a:p>
          <a:pPr marL="0" lvl="0" indent="0" algn="ctr" defTabSz="1289050">
            <a:lnSpc>
              <a:spcPct val="90000"/>
            </a:lnSpc>
            <a:spcBef>
              <a:spcPct val="0"/>
            </a:spcBef>
            <a:spcAft>
              <a:spcPct val="35000"/>
            </a:spcAft>
            <a:buNone/>
          </a:pPr>
          <a:r>
            <a:rPr lang="en-US" sz="2900" b="1" kern="1200" dirty="0" err="1">
              <a:latin typeface="Times New Roman" panose="02020603050405020304" pitchFamily="18" charset="0"/>
              <a:cs typeface="Times New Roman" panose="02020603050405020304" pitchFamily="18" charset="0"/>
            </a:rPr>
            <a:t>tezis</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aniq</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bo'lishi</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kerak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Tabiiy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tilning</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ko'plab</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so'zlari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noaniq</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bo'lib</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tezisning</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noaniqligini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keltirib</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chiqaradi</a:t>
          </a:r>
          <a:endParaRPr lang="ru-RU" sz="2900" kern="1200" dirty="0">
            <a:latin typeface="Times New Roman" panose="02020603050405020304" pitchFamily="18" charset="0"/>
            <a:cs typeface="Times New Roman" panose="02020603050405020304" pitchFamily="18" charset="0"/>
          </a:endParaRPr>
        </a:p>
      </dsp:txBody>
      <dsp:txXfrm>
        <a:off x="737848" y="128901"/>
        <a:ext cx="2745296" cy="4421954"/>
      </dsp:txXfrm>
    </dsp:sp>
    <dsp:sp modelId="{1672EA10-CA85-4318-83D9-869A08BC11D8}">
      <dsp:nvSpPr>
        <dsp:cNvPr id="0" name=""/>
        <dsp:cNvSpPr/>
      </dsp:nvSpPr>
      <dsp:spPr>
        <a:xfrm>
          <a:off x="3814791" y="128901"/>
          <a:ext cx="3684962" cy="4421954"/>
        </a:xfrm>
        <a:prstGeom prst="roundRect">
          <a:avLst>
            <a:gd name="adj" fmla="val 5000"/>
          </a:avLst>
        </a:prstGeom>
        <a:solidFill>
          <a:schemeClr val="accent2">
            <a:hueOff val="-81595"/>
            <a:satOff val="-4716"/>
            <a:lumOff val="6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0876" rIns="195580" bIns="0" numCol="1" spcCol="1270" anchor="t" anchorCtr="0">
          <a:noAutofit/>
        </a:bodyPr>
        <a:lstStyle/>
        <a:p>
          <a:pPr marL="0" lvl="0" indent="0" algn="ctr" defTabSz="1955800">
            <a:lnSpc>
              <a:spcPct val="90000"/>
            </a:lnSpc>
            <a:spcBef>
              <a:spcPct val="0"/>
            </a:spcBef>
            <a:spcAft>
              <a:spcPct val="35000"/>
            </a:spcAft>
            <a:buNone/>
          </a:pPr>
          <a:r>
            <a:rPr lang="en-US" sz="4400" kern="1200" dirty="0">
              <a:latin typeface="Times New Roman" panose="02020603050405020304" pitchFamily="18" charset="0"/>
              <a:cs typeface="Times New Roman" panose="02020603050405020304" pitchFamily="18" charset="0"/>
            </a:rPr>
            <a:t>2</a:t>
          </a:r>
          <a:endParaRPr lang="ru-RU" sz="4400" kern="1200" dirty="0">
            <a:latin typeface="Times New Roman" panose="02020603050405020304" pitchFamily="18" charset="0"/>
            <a:cs typeface="Times New Roman" panose="02020603050405020304" pitchFamily="18" charset="0"/>
          </a:endParaRPr>
        </a:p>
      </dsp:txBody>
      <dsp:txXfrm rot="16200000">
        <a:off x="2370286" y="1573406"/>
        <a:ext cx="3626002" cy="736992"/>
      </dsp:txXfrm>
    </dsp:sp>
    <dsp:sp modelId="{C59DFC77-732B-4F32-8E92-43499FE484C3}">
      <dsp:nvSpPr>
        <dsp:cNvPr id="0" name=""/>
        <dsp:cNvSpPr/>
      </dsp:nvSpPr>
      <dsp:spPr>
        <a:xfrm rot="5400000">
          <a:off x="3508113" y="3645406"/>
          <a:ext cx="650207" cy="552744"/>
        </a:xfrm>
        <a:prstGeom prst="flowChartExtract">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E650A0-88A1-49C0-B471-08029CC1EA9D}">
      <dsp:nvSpPr>
        <dsp:cNvPr id="0" name=""/>
        <dsp:cNvSpPr/>
      </dsp:nvSpPr>
      <dsp:spPr>
        <a:xfrm>
          <a:off x="4551784" y="128901"/>
          <a:ext cx="2745296" cy="4421954"/>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441" rIns="0" bIns="0" numCol="1" spcCol="1270" anchor="t" anchorCtr="0">
          <a:noAutofit/>
        </a:bodyPr>
        <a:lstStyle/>
        <a:p>
          <a:pPr marL="0" lvl="0" indent="0" algn="ctr" defTabSz="1289050">
            <a:lnSpc>
              <a:spcPct val="90000"/>
            </a:lnSpc>
            <a:spcBef>
              <a:spcPct val="0"/>
            </a:spcBef>
            <a:spcAft>
              <a:spcPct val="35000"/>
            </a:spcAft>
            <a:buNone/>
          </a:pPr>
          <a:r>
            <a:rPr lang="en-US" sz="2900" b="1" kern="1200" dirty="0" err="1">
              <a:latin typeface="Times New Roman" panose="02020603050405020304" pitchFamily="18" charset="0"/>
              <a:cs typeface="Times New Roman" panose="02020603050405020304" pitchFamily="18" charset="0"/>
            </a:rPr>
            <a:t>tezis</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isbotga</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muhtoj</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bo'lishi</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kerak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Aniq</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narsalarni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tushunchalar</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ta'riflarini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faktlar</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bayonotlarini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aksiomalarni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isbotlashga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urinish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befoydadir</a:t>
          </a:r>
          <a:endParaRPr lang="ru-RU" sz="2900" kern="1200" dirty="0">
            <a:latin typeface="Times New Roman" panose="02020603050405020304" pitchFamily="18" charset="0"/>
            <a:cs typeface="Times New Roman" panose="02020603050405020304" pitchFamily="18" charset="0"/>
          </a:endParaRPr>
        </a:p>
      </dsp:txBody>
      <dsp:txXfrm>
        <a:off x="4551784" y="128901"/>
        <a:ext cx="2745296" cy="4421954"/>
      </dsp:txXfrm>
    </dsp:sp>
    <dsp:sp modelId="{9BAE63C6-0363-409E-86EF-FAA0CFEC30D7}">
      <dsp:nvSpPr>
        <dsp:cNvPr id="0" name=""/>
        <dsp:cNvSpPr/>
      </dsp:nvSpPr>
      <dsp:spPr>
        <a:xfrm>
          <a:off x="7628727" y="128901"/>
          <a:ext cx="3684962" cy="4421954"/>
        </a:xfrm>
        <a:prstGeom prst="roundRect">
          <a:avLst>
            <a:gd name="adj" fmla="val 5000"/>
          </a:avLst>
        </a:prstGeom>
        <a:solidFill>
          <a:schemeClr val="accent2">
            <a:hueOff val="-163190"/>
            <a:satOff val="-9432"/>
            <a:lumOff val="1294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0876" rIns="195580" bIns="0" numCol="1" spcCol="1270" anchor="t" anchorCtr="0">
          <a:noAutofit/>
        </a:bodyPr>
        <a:lstStyle/>
        <a:p>
          <a:pPr marL="0" lvl="0" indent="0" algn="ctr" defTabSz="1955800">
            <a:lnSpc>
              <a:spcPct val="90000"/>
            </a:lnSpc>
            <a:spcBef>
              <a:spcPct val="0"/>
            </a:spcBef>
            <a:spcAft>
              <a:spcPct val="35000"/>
            </a:spcAft>
            <a:buNone/>
          </a:pPr>
          <a:r>
            <a:rPr lang="en-US" sz="4400" kern="1200" dirty="0">
              <a:latin typeface="Times New Roman" panose="02020603050405020304" pitchFamily="18" charset="0"/>
              <a:cs typeface="Times New Roman" panose="02020603050405020304" pitchFamily="18" charset="0"/>
            </a:rPr>
            <a:t>3</a:t>
          </a:r>
          <a:endParaRPr lang="ru-RU" sz="4400" kern="1200" dirty="0">
            <a:latin typeface="Times New Roman" panose="02020603050405020304" pitchFamily="18" charset="0"/>
            <a:cs typeface="Times New Roman" panose="02020603050405020304" pitchFamily="18" charset="0"/>
          </a:endParaRPr>
        </a:p>
      </dsp:txBody>
      <dsp:txXfrm rot="16200000">
        <a:off x="6184222" y="1573406"/>
        <a:ext cx="3626002" cy="736992"/>
      </dsp:txXfrm>
    </dsp:sp>
    <dsp:sp modelId="{6F81724A-ED76-41C8-BF66-5C566F8DE2D4}">
      <dsp:nvSpPr>
        <dsp:cNvPr id="0" name=""/>
        <dsp:cNvSpPr/>
      </dsp:nvSpPr>
      <dsp:spPr>
        <a:xfrm rot="5400000">
          <a:off x="7322048" y="3645406"/>
          <a:ext cx="650207" cy="552744"/>
        </a:xfrm>
        <a:prstGeom prst="flowChartExtract">
          <a:avLst/>
        </a:prstGeom>
        <a:solidFill>
          <a:schemeClr val="lt1">
            <a:hueOff val="0"/>
            <a:satOff val="0"/>
            <a:lumOff val="0"/>
            <a:alphaOff val="0"/>
          </a:schemeClr>
        </a:solidFill>
        <a:ln w="19050" cap="rnd" cmpd="sng" algn="ctr">
          <a:solidFill>
            <a:schemeClr val="accent2">
              <a:hueOff val="-163190"/>
              <a:satOff val="-9432"/>
              <a:lumOff val="12941"/>
              <a:alphaOff val="0"/>
            </a:schemeClr>
          </a:solidFill>
          <a:prstDash val="solid"/>
        </a:ln>
        <a:effectLst/>
      </dsp:spPr>
      <dsp:style>
        <a:lnRef idx="2">
          <a:scrgbClr r="0" g="0" b="0"/>
        </a:lnRef>
        <a:fillRef idx="1">
          <a:scrgbClr r="0" g="0" b="0"/>
        </a:fillRef>
        <a:effectRef idx="0">
          <a:scrgbClr r="0" g="0" b="0"/>
        </a:effectRef>
        <a:fontRef idx="minor"/>
      </dsp:style>
    </dsp:sp>
    <dsp:sp modelId="{7B7FCDDC-EA18-4F60-873D-EDD89E0258A2}">
      <dsp:nvSpPr>
        <dsp:cNvPr id="0" name=""/>
        <dsp:cNvSpPr/>
      </dsp:nvSpPr>
      <dsp:spPr>
        <a:xfrm>
          <a:off x="8365720" y="128901"/>
          <a:ext cx="2745296" cy="4421954"/>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441" rIns="0" bIns="0" numCol="1" spcCol="1270" anchor="t" anchorCtr="0">
          <a:noAutofit/>
        </a:bodyPr>
        <a:lstStyle/>
        <a:p>
          <a:pPr marL="0" lvl="0" indent="0" algn="ctr" defTabSz="1289050">
            <a:lnSpc>
              <a:spcPct val="90000"/>
            </a:lnSpc>
            <a:spcBef>
              <a:spcPct val="0"/>
            </a:spcBef>
            <a:spcAft>
              <a:spcPct val="35000"/>
            </a:spcAft>
            <a:buNone/>
          </a:pPr>
          <a:r>
            <a:rPr lang="en-US" sz="2900" b="1" kern="1200" dirty="0" err="1">
              <a:latin typeface="Times New Roman" panose="02020603050405020304" pitchFamily="18" charset="0"/>
              <a:cs typeface="Times New Roman" panose="02020603050405020304" pitchFamily="18" charset="0"/>
            </a:rPr>
            <a:t>tezis</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dalil</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davomida</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bir</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xil</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bo'lib</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qolishi</a:t>
          </a:r>
          <a:r>
            <a:rPr lang="en-US" sz="2900" b="1" kern="1200" dirty="0">
              <a:latin typeface="Times New Roman" panose="02020603050405020304" pitchFamily="18" charset="0"/>
              <a:cs typeface="Times New Roman" panose="02020603050405020304" pitchFamily="18" charset="0"/>
            </a:rPr>
            <a:t> </a:t>
          </a:r>
          <a:r>
            <a:rPr lang="en-US" sz="2900" b="1" kern="1200" dirty="0" err="1">
              <a:latin typeface="Times New Roman" panose="02020603050405020304" pitchFamily="18" charset="0"/>
              <a:cs typeface="Times New Roman" panose="02020603050405020304" pitchFamily="18" charset="0"/>
            </a:rPr>
            <a:t>kerak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Tezisni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almashtirish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keng</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tarqalgan</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xatodir</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tezisning</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yo'qolishi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hamdir</a:t>
          </a:r>
          <a:endParaRPr lang="ru-RU" sz="2900" kern="1200" dirty="0">
            <a:latin typeface="Times New Roman" panose="02020603050405020304" pitchFamily="18" charset="0"/>
            <a:cs typeface="Times New Roman" panose="02020603050405020304" pitchFamily="18" charset="0"/>
          </a:endParaRPr>
        </a:p>
      </dsp:txBody>
      <dsp:txXfrm>
        <a:off x="8365720" y="128901"/>
        <a:ext cx="2745296" cy="442195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EB6892-B1BA-4165-821F-B128187C2BE6}">
      <dsp:nvSpPr>
        <dsp:cNvPr id="0" name=""/>
        <dsp:cNvSpPr/>
      </dsp:nvSpPr>
      <dsp:spPr>
        <a:xfrm>
          <a:off x="3197961" y="788668"/>
          <a:ext cx="5269604" cy="5269604"/>
        </a:xfrm>
        <a:prstGeom prst="blockArc">
          <a:avLst>
            <a:gd name="adj1" fmla="val 9000000"/>
            <a:gd name="adj2" fmla="val 16200000"/>
            <a:gd name="adj3" fmla="val 4642"/>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24B6626-265C-4EBA-8DE1-EABF46CF1E79}">
      <dsp:nvSpPr>
        <dsp:cNvPr id="0" name=""/>
        <dsp:cNvSpPr/>
      </dsp:nvSpPr>
      <dsp:spPr>
        <a:xfrm>
          <a:off x="3197961" y="788668"/>
          <a:ext cx="5269604" cy="5269604"/>
        </a:xfrm>
        <a:prstGeom prst="blockArc">
          <a:avLst>
            <a:gd name="adj1" fmla="val 1800000"/>
            <a:gd name="adj2" fmla="val 9000000"/>
            <a:gd name="adj3" fmla="val 4642"/>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D935B919-0B60-47F5-A496-8A49279B7579}">
      <dsp:nvSpPr>
        <dsp:cNvPr id="0" name=""/>
        <dsp:cNvSpPr/>
      </dsp:nvSpPr>
      <dsp:spPr>
        <a:xfrm>
          <a:off x="3197961" y="788668"/>
          <a:ext cx="5269604" cy="5269604"/>
        </a:xfrm>
        <a:prstGeom prst="blockArc">
          <a:avLst>
            <a:gd name="adj1" fmla="val 16200000"/>
            <a:gd name="adj2" fmla="val 1800000"/>
            <a:gd name="adj3" fmla="val 4642"/>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27652A07-0D8D-41B2-A602-973EFCC93ED9}">
      <dsp:nvSpPr>
        <dsp:cNvPr id="0" name=""/>
        <dsp:cNvSpPr/>
      </dsp:nvSpPr>
      <dsp:spPr>
        <a:xfrm>
          <a:off x="4619503" y="2210210"/>
          <a:ext cx="2426520" cy="2426520"/>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err="1">
              <a:latin typeface="Times New Roman" panose="02020603050405020304" pitchFamily="18" charset="0"/>
              <a:cs typeface="Times New Roman" panose="02020603050405020304" pitchFamily="18" charset="0"/>
            </a:rPr>
            <a:t>Isbotda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uchta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unsur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mavjud</a:t>
          </a:r>
          <a:endParaRPr lang="ru-RU" sz="3100" kern="1200" dirty="0">
            <a:latin typeface="Times New Roman" panose="02020603050405020304" pitchFamily="18" charset="0"/>
            <a:cs typeface="Times New Roman" panose="02020603050405020304" pitchFamily="18" charset="0"/>
          </a:endParaRPr>
        </a:p>
      </dsp:txBody>
      <dsp:txXfrm>
        <a:off x="4974859" y="2565566"/>
        <a:ext cx="1715808" cy="1715808"/>
      </dsp:txXfrm>
    </dsp:sp>
    <dsp:sp modelId="{B69FAFFE-EE7A-4F95-B14B-3DE261E98375}">
      <dsp:nvSpPr>
        <dsp:cNvPr id="0" name=""/>
        <dsp:cNvSpPr/>
      </dsp:nvSpPr>
      <dsp:spPr>
        <a:xfrm>
          <a:off x="4983481" y="534"/>
          <a:ext cx="1698564" cy="1698564"/>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err="1">
              <a:latin typeface="Times New Roman" panose="02020603050405020304" pitchFamily="18" charset="0"/>
              <a:cs typeface="Times New Roman" panose="02020603050405020304" pitchFamily="18" charset="0"/>
            </a:rPr>
            <a:t>isbotlangan</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pozitsiya</a:t>
          </a:r>
          <a:r>
            <a:rPr lang="en-US" sz="900" kern="1200" dirty="0">
              <a:latin typeface="Times New Roman" panose="02020603050405020304" pitchFamily="18" charset="0"/>
              <a:cs typeface="Times New Roman" panose="02020603050405020304" pitchFamily="18" charset="0"/>
            </a:rPr>
            <a:t> -  </a:t>
          </a:r>
          <a:r>
            <a:rPr lang="en-US" sz="900" b="1" kern="1200" dirty="0" err="1">
              <a:latin typeface="Times New Roman" panose="02020603050405020304" pitchFamily="18" charset="0"/>
              <a:cs typeface="Times New Roman" panose="02020603050405020304" pitchFamily="18" charset="0"/>
            </a:rPr>
            <a:t>tezis</a:t>
          </a:r>
          <a:endParaRPr lang="ru-RU" sz="900" kern="1200" dirty="0">
            <a:latin typeface="Times New Roman" panose="02020603050405020304" pitchFamily="18" charset="0"/>
            <a:cs typeface="Times New Roman" panose="02020603050405020304" pitchFamily="18" charset="0"/>
          </a:endParaRPr>
        </a:p>
      </dsp:txBody>
      <dsp:txXfrm>
        <a:off x="5232230" y="249283"/>
        <a:ext cx="1201066" cy="1201066"/>
      </dsp:txXfrm>
    </dsp:sp>
    <dsp:sp modelId="{885F5579-2536-4A6A-8DA0-1F9EE9066466}">
      <dsp:nvSpPr>
        <dsp:cNvPr id="0" name=""/>
        <dsp:cNvSpPr/>
      </dsp:nvSpPr>
      <dsp:spPr>
        <a:xfrm>
          <a:off x="7212330" y="3861015"/>
          <a:ext cx="1698564" cy="1698564"/>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err="1">
              <a:latin typeface="Times New Roman" panose="02020603050405020304" pitchFamily="18" charset="0"/>
              <a:cs typeface="Times New Roman" panose="02020603050405020304" pitchFamily="18" charset="0"/>
            </a:rPr>
            <a:t>tezisning</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haqiqati</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asoslanadigan</a:t>
          </a:r>
          <a:r>
            <a:rPr lang="en-US" sz="900" kern="1200" dirty="0">
              <a:latin typeface="Times New Roman" panose="02020603050405020304" pitchFamily="18" charset="0"/>
              <a:cs typeface="Times New Roman" panose="02020603050405020304" pitchFamily="18" charset="0"/>
            </a:rPr>
            <a:t> </a:t>
          </a:r>
          <a:r>
            <a:rPr lang="en-US" sz="900" b="1" kern="1200" dirty="0" err="1">
              <a:latin typeface="Times New Roman" panose="02020603050405020304" pitchFamily="18" charset="0"/>
              <a:cs typeface="Times New Roman" panose="02020603050405020304" pitchFamily="18" charset="0"/>
            </a:rPr>
            <a:t>hukmlar</a:t>
          </a:r>
          <a:r>
            <a:rPr lang="en-US" sz="900" kern="1200" dirty="0">
              <a:latin typeface="Times New Roman" panose="02020603050405020304" pitchFamily="18" charset="0"/>
              <a:cs typeface="Times New Roman" panose="02020603050405020304" pitchFamily="18" charset="0"/>
            </a:rPr>
            <a:t> - </a:t>
          </a:r>
          <a:r>
            <a:rPr lang="en-US" sz="900" b="1" kern="1200" dirty="0" err="1">
              <a:latin typeface="Times New Roman" panose="02020603050405020304" pitchFamily="18" charset="0"/>
              <a:cs typeface="Times New Roman" panose="02020603050405020304" pitchFamily="18" charset="0"/>
            </a:rPr>
            <a:t>dalillar</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yoki</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dalil</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asoslari</a:t>
          </a:r>
          <a:endParaRPr lang="ru-RU" sz="900" kern="1200" dirty="0">
            <a:latin typeface="Times New Roman" panose="02020603050405020304" pitchFamily="18" charset="0"/>
            <a:cs typeface="Times New Roman" panose="02020603050405020304" pitchFamily="18" charset="0"/>
          </a:endParaRPr>
        </a:p>
      </dsp:txBody>
      <dsp:txXfrm>
        <a:off x="7461079" y="4109764"/>
        <a:ext cx="1201066" cy="1201066"/>
      </dsp:txXfrm>
    </dsp:sp>
    <dsp:sp modelId="{BC8595BA-7EA2-43C2-B0C4-11DFAC096AF9}">
      <dsp:nvSpPr>
        <dsp:cNvPr id="0" name=""/>
        <dsp:cNvSpPr/>
      </dsp:nvSpPr>
      <dsp:spPr>
        <a:xfrm>
          <a:off x="2754631" y="3861015"/>
          <a:ext cx="1698564" cy="1698564"/>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err="1">
              <a:latin typeface="Times New Roman" panose="02020603050405020304" pitchFamily="18" charset="0"/>
              <a:cs typeface="Times New Roman" panose="02020603050405020304" pitchFamily="18" charset="0"/>
            </a:rPr>
            <a:t>tezisning</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dalillar</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bilan</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mantiqiy</a:t>
          </a:r>
          <a:r>
            <a:rPr lang="en-US" sz="900" kern="1200" dirty="0">
              <a:latin typeface="Times New Roman" panose="02020603050405020304" pitchFamily="18" charset="0"/>
              <a:cs typeface="Times New Roman" panose="02020603050405020304" pitchFamily="18" charset="0"/>
            </a:rPr>
            <a:t> </a:t>
          </a:r>
          <a:r>
            <a:rPr lang="en-US" sz="900" kern="1200" dirty="0" err="1">
              <a:latin typeface="Times New Roman" panose="02020603050405020304" pitchFamily="18" charset="0"/>
              <a:cs typeface="Times New Roman" panose="02020603050405020304" pitchFamily="18" charset="0"/>
            </a:rPr>
            <a:t>aloqasi</a:t>
          </a:r>
          <a:r>
            <a:rPr lang="en-US" sz="900" kern="1200" dirty="0">
              <a:latin typeface="Times New Roman" panose="02020603050405020304" pitchFamily="18" charset="0"/>
              <a:cs typeface="Times New Roman" panose="02020603050405020304" pitchFamily="18" charset="0"/>
            </a:rPr>
            <a:t> - </a:t>
          </a:r>
          <a:r>
            <a:rPr lang="en-US" sz="900" b="1" kern="1200" dirty="0" err="1">
              <a:latin typeface="Times New Roman" panose="02020603050405020304" pitchFamily="18" charset="0"/>
              <a:cs typeface="Times New Roman" panose="02020603050405020304" pitchFamily="18" charset="0"/>
            </a:rPr>
            <a:t>namoyish</a:t>
          </a:r>
          <a:endParaRPr lang="ru-RU" sz="900" kern="1200" dirty="0">
            <a:latin typeface="Times New Roman" panose="02020603050405020304" pitchFamily="18" charset="0"/>
            <a:cs typeface="Times New Roman" panose="02020603050405020304" pitchFamily="18" charset="0"/>
          </a:endParaRPr>
        </a:p>
      </dsp:txBody>
      <dsp:txXfrm>
        <a:off x="3003380" y="4109764"/>
        <a:ext cx="1201066" cy="1201066"/>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3A2CA-0693-47F6-A710-F5C80485B48E}">
      <dsp:nvSpPr>
        <dsp:cNvPr id="0" name=""/>
        <dsp:cNvSpPr/>
      </dsp:nvSpPr>
      <dsp:spPr>
        <a:xfrm>
          <a:off x="0" y="406773"/>
          <a:ext cx="11245272" cy="604800"/>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30845D-681D-49E1-8184-5464292E6FAD}">
      <dsp:nvSpPr>
        <dsp:cNvPr id="0" name=""/>
        <dsp:cNvSpPr/>
      </dsp:nvSpPr>
      <dsp:spPr>
        <a:xfrm>
          <a:off x="562263" y="52533"/>
          <a:ext cx="7871690" cy="70848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531" tIns="0" rIns="297531" bIns="0" numCol="1" spcCol="1270" anchor="ctr" anchorCtr="0">
          <a:noAutofit/>
        </a:bodyPr>
        <a:lstStyle/>
        <a:p>
          <a:pPr marL="0" lvl="0" indent="0" algn="l" defTabSz="1066800">
            <a:lnSpc>
              <a:spcPct val="90000"/>
            </a:lnSpc>
            <a:spcBef>
              <a:spcPct val="0"/>
            </a:spcBef>
            <a:spcAft>
              <a:spcPct val="35000"/>
            </a:spcAft>
            <a:buNone/>
          </a:pPr>
          <a:r>
            <a:rPr lang="en-US" sz="2400" kern="1200" dirty="0" err="1">
              <a:latin typeface="Times New Roman" panose="02020603050405020304" pitchFamily="18" charset="0"/>
              <a:cs typeface="Times New Roman" panose="02020603050405020304" pitchFamily="18" charset="0"/>
            </a:rPr>
            <a:t>tasdiqlangan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faktlar</a:t>
          </a:r>
          <a:endParaRPr lang="ru-RU" sz="2400" kern="1200" dirty="0">
            <a:latin typeface="Times New Roman" panose="02020603050405020304" pitchFamily="18" charset="0"/>
            <a:cs typeface="Times New Roman" panose="02020603050405020304" pitchFamily="18" charset="0"/>
          </a:endParaRPr>
        </a:p>
      </dsp:txBody>
      <dsp:txXfrm>
        <a:off x="596848" y="87118"/>
        <a:ext cx="7802520" cy="639310"/>
      </dsp:txXfrm>
    </dsp:sp>
    <dsp:sp modelId="{508C2A33-5A33-4887-8153-A612C576CF3E}">
      <dsp:nvSpPr>
        <dsp:cNvPr id="0" name=""/>
        <dsp:cNvSpPr/>
      </dsp:nvSpPr>
      <dsp:spPr>
        <a:xfrm>
          <a:off x="0" y="1495413"/>
          <a:ext cx="11245272" cy="604800"/>
        </a:xfrm>
        <a:prstGeom prst="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9DEDD9-335F-4F1C-BEF7-8FC416729446}">
      <dsp:nvSpPr>
        <dsp:cNvPr id="0" name=""/>
        <dsp:cNvSpPr/>
      </dsp:nvSpPr>
      <dsp:spPr>
        <a:xfrm>
          <a:off x="562263" y="1141173"/>
          <a:ext cx="7871690" cy="70848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531" tIns="0" rIns="297531"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fan </a:t>
          </a:r>
          <a:r>
            <a:rPr lang="en-US" sz="2400" kern="1200" dirty="0" err="1">
              <a:latin typeface="Times New Roman" panose="02020603050405020304" pitchFamily="18" charset="0"/>
              <a:cs typeface="Times New Roman" panose="02020603050405020304" pitchFamily="18" charset="0"/>
            </a:rPr>
            <a:t>qonunlari</a:t>
          </a:r>
          <a:endParaRPr lang="ru-RU" sz="2400" kern="1200" dirty="0">
            <a:latin typeface="Times New Roman" panose="02020603050405020304" pitchFamily="18" charset="0"/>
            <a:cs typeface="Times New Roman" panose="02020603050405020304" pitchFamily="18" charset="0"/>
          </a:endParaRPr>
        </a:p>
      </dsp:txBody>
      <dsp:txXfrm>
        <a:off x="596848" y="1175758"/>
        <a:ext cx="7802520" cy="639310"/>
      </dsp:txXfrm>
    </dsp:sp>
    <dsp:sp modelId="{0565F794-43C2-4B0C-9556-F989E30E52DD}">
      <dsp:nvSpPr>
        <dsp:cNvPr id="0" name=""/>
        <dsp:cNvSpPr/>
      </dsp:nvSpPr>
      <dsp:spPr>
        <a:xfrm>
          <a:off x="0" y="2584053"/>
          <a:ext cx="11245272" cy="604800"/>
        </a:xfrm>
        <a:prstGeom prst="rect">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2DA843-8326-4FD8-834C-AA83A078D2D6}">
      <dsp:nvSpPr>
        <dsp:cNvPr id="0" name=""/>
        <dsp:cNvSpPr/>
      </dsp:nvSpPr>
      <dsp:spPr>
        <a:xfrm>
          <a:off x="562263" y="2229813"/>
          <a:ext cx="7871690" cy="70848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531" tIns="0" rIns="297531" bIns="0" numCol="1" spcCol="1270" anchor="ctr" anchorCtr="0">
          <a:noAutofit/>
        </a:bodyPr>
        <a:lstStyle/>
        <a:p>
          <a:pPr marL="0" lvl="0" indent="0" algn="l" defTabSz="1066800">
            <a:lnSpc>
              <a:spcPct val="90000"/>
            </a:lnSpc>
            <a:spcBef>
              <a:spcPct val="0"/>
            </a:spcBef>
            <a:spcAft>
              <a:spcPct val="35000"/>
            </a:spcAft>
            <a:buNone/>
          </a:pPr>
          <a:r>
            <a:rPr lang="en-US" sz="2400" kern="1200" dirty="0" err="1">
              <a:latin typeface="Times New Roman" panose="02020603050405020304" pitchFamily="18" charset="0"/>
              <a:cs typeface="Times New Roman" panose="02020603050405020304" pitchFamily="18" charset="0"/>
            </a:rPr>
            <a:t>ilgari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isbotlangan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teoremalar</a:t>
          </a:r>
          <a:endParaRPr lang="ru-RU" sz="2400" kern="1200" dirty="0">
            <a:latin typeface="Times New Roman" panose="02020603050405020304" pitchFamily="18" charset="0"/>
            <a:cs typeface="Times New Roman" panose="02020603050405020304" pitchFamily="18" charset="0"/>
          </a:endParaRPr>
        </a:p>
      </dsp:txBody>
      <dsp:txXfrm>
        <a:off x="596848" y="2264398"/>
        <a:ext cx="7802520" cy="639310"/>
      </dsp:txXfrm>
    </dsp:sp>
    <dsp:sp modelId="{FF93927E-4273-4798-A82E-A4BB3CCA0EAA}">
      <dsp:nvSpPr>
        <dsp:cNvPr id="0" name=""/>
        <dsp:cNvSpPr/>
      </dsp:nvSpPr>
      <dsp:spPr>
        <a:xfrm>
          <a:off x="0" y="3672693"/>
          <a:ext cx="11245272" cy="604800"/>
        </a:xfrm>
        <a:prstGeom prst="rect">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CA90BE-5F24-48C7-8919-BA5B2CA59BD5}">
      <dsp:nvSpPr>
        <dsp:cNvPr id="0" name=""/>
        <dsp:cNvSpPr/>
      </dsp:nvSpPr>
      <dsp:spPr>
        <a:xfrm>
          <a:off x="562263" y="3318453"/>
          <a:ext cx="7871690" cy="70848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531" tIns="0" rIns="297531" bIns="0" numCol="1" spcCol="1270" anchor="ctr" anchorCtr="0">
          <a:noAutofit/>
        </a:bodyPr>
        <a:lstStyle/>
        <a:p>
          <a:pPr marL="0" lvl="0" indent="0" algn="l" defTabSz="1066800">
            <a:lnSpc>
              <a:spcPct val="90000"/>
            </a:lnSpc>
            <a:spcBef>
              <a:spcPct val="0"/>
            </a:spcBef>
            <a:spcAft>
              <a:spcPct val="35000"/>
            </a:spcAft>
            <a:buNone/>
          </a:pPr>
          <a:r>
            <a:rPr lang="en-US" sz="2400" kern="1200" dirty="0" err="1">
              <a:latin typeface="Times New Roman" panose="02020603050405020304" pitchFamily="18" charset="0"/>
              <a:cs typeface="Times New Roman" panose="02020603050405020304" pitchFamily="18" charset="0"/>
            </a:rPr>
            <a:t>aksiomalar</a:t>
          </a:r>
          <a:endParaRPr lang="ru-RU" sz="2400" kern="1200" dirty="0">
            <a:latin typeface="Times New Roman" panose="02020603050405020304" pitchFamily="18" charset="0"/>
            <a:cs typeface="Times New Roman" panose="02020603050405020304" pitchFamily="18" charset="0"/>
          </a:endParaRPr>
        </a:p>
      </dsp:txBody>
      <dsp:txXfrm>
        <a:off x="596848" y="3353038"/>
        <a:ext cx="7802520" cy="639310"/>
      </dsp:txXfrm>
    </dsp:sp>
    <dsp:sp modelId="{BF4EAB81-C6DE-4960-822F-7333301BE60B}">
      <dsp:nvSpPr>
        <dsp:cNvPr id="0" name=""/>
        <dsp:cNvSpPr/>
      </dsp:nvSpPr>
      <dsp:spPr>
        <a:xfrm>
          <a:off x="0" y="4761333"/>
          <a:ext cx="11245272" cy="604800"/>
        </a:xfrm>
        <a:prstGeom prst="rect">
          <a:avLst/>
        </a:prstGeom>
        <a:solidFill>
          <a:schemeClr val="lt1">
            <a:alpha val="90000"/>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E3C560-DE92-4404-8E77-A7161A97AC4F}">
      <dsp:nvSpPr>
        <dsp:cNvPr id="0" name=""/>
        <dsp:cNvSpPr/>
      </dsp:nvSpPr>
      <dsp:spPr>
        <a:xfrm>
          <a:off x="562263" y="4407093"/>
          <a:ext cx="7871690" cy="708480"/>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531" tIns="0" rIns="297531" bIns="0" numCol="1" spcCol="1270" anchor="ctr" anchorCtr="0">
          <a:noAutofit/>
        </a:bodyPr>
        <a:lstStyle/>
        <a:p>
          <a:pPr marL="0" lvl="0" indent="0" algn="l" defTabSz="1066800">
            <a:lnSpc>
              <a:spcPct val="90000"/>
            </a:lnSpc>
            <a:spcBef>
              <a:spcPct val="0"/>
            </a:spcBef>
            <a:spcAft>
              <a:spcPct val="35000"/>
            </a:spcAft>
            <a:buNone/>
          </a:pPr>
          <a:r>
            <a:rPr lang="en-US" sz="2400" kern="1200" dirty="0" err="1">
              <a:latin typeface="Times New Roman" panose="02020603050405020304" pitchFamily="18" charset="0"/>
              <a:cs typeface="Times New Roman" panose="02020603050405020304" pitchFamily="18" charset="0"/>
            </a:rPr>
            <a:t>ta'riflar</a:t>
          </a:r>
          <a:endParaRPr lang="ru-RU" sz="2400" kern="1200" dirty="0">
            <a:latin typeface="Times New Roman" panose="02020603050405020304" pitchFamily="18" charset="0"/>
            <a:cs typeface="Times New Roman" panose="02020603050405020304" pitchFamily="18" charset="0"/>
          </a:endParaRPr>
        </a:p>
      </dsp:txBody>
      <dsp:txXfrm>
        <a:off x="596848" y="4441678"/>
        <a:ext cx="7802520" cy="63931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8E63C-15DC-4158-B943-5C56236801C2}">
      <dsp:nvSpPr>
        <dsp:cNvPr id="0" name=""/>
        <dsp:cNvSpPr/>
      </dsp:nvSpPr>
      <dsp:spPr>
        <a:xfrm>
          <a:off x="0" y="231453"/>
          <a:ext cx="11536219" cy="7488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err="1">
              <a:latin typeface="Times New Roman" panose="02020603050405020304" pitchFamily="18" charset="0"/>
              <a:cs typeface="Times New Roman" panose="02020603050405020304" pitchFamily="18" charset="0"/>
            </a:rPr>
            <a:t>Yozma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ilmiy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nutq</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janri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sifatida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tezislar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mazmuniga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quyidagi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talablar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qo'yiladi</a:t>
          </a:r>
          <a:r>
            <a:rPr lang="en-US" sz="2600" kern="1200" dirty="0">
              <a:latin typeface="Times New Roman" panose="02020603050405020304" pitchFamily="18" charset="0"/>
              <a:cs typeface="Times New Roman" panose="02020603050405020304" pitchFamily="18" charset="0"/>
            </a:rPr>
            <a:t>;</a:t>
          </a:r>
          <a:endParaRPr lang="ru-RU" sz="2600" kern="1200" dirty="0">
            <a:latin typeface="Times New Roman" panose="02020603050405020304" pitchFamily="18" charset="0"/>
            <a:cs typeface="Times New Roman" panose="02020603050405020304" pitchFamily="18" charset="0"/>
          </a:endParaRPr>
        </a:p>
      </dsp:txBody>
      <dsp:txXfrm>
        <a:off x="0" y="231453"/>
        <a:ext cx="11536219" cy="748800"/>
      </dsp:txXfrm>
    </dsp:sp>
    <dsp:sp modelId="{BC2FDCF9-79B7-4644-BEA8-8CE2F4FBCF73}">
      <dsp:nvSpPr>
        <dsp:cNvPr id="0" name=""/>
        <dsp:cNvSpPr/>
      </dsp:nvSpPr>
      <dsp:spPr>
        <a:xfrm>
          <a:off x="0" y="980253"/>
          <a:ext cx="11536219" cy="499590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just" defTabSz="1155700">
            <a:lnSpc>
              <a:spcPct val="90000"/>
            </a:lnSpc>
            <a:spcBef>
              <a:spcPct val="0"/>
            </a:spcBef>
            <a:spcAft>
              <a:spcPct val="15000"/>
            </a:spcAft>
            <a:buChar char="•"/>
          </a:pPr>
          <a:r>
            <a:rPr lang="en-US" sz="2600" kern="1200" dirty="0">
              <a:latin typeface="Times New Roman" panose="02020603050405020304" pitchFamily="18" charset="0"/>
              <a:cs typeface="Times New Roman" panose="02020603050405020304" pitchFamily="18" charset="0"/>
            </a:rPr>
            <a:t>1. </a:t>
          </a:r>
          <a:r>
            <a:rPr lang="en-US" sz="2600" kern="1200" dirty="0" err="1">
              <a:latin typeface="Times New Roman" panose="02020603050405020304" pitchFamily="18" charset="0"/>
              <a:cs typeface="Times New Roman" panose="02020603050405020304" pitchFamily="18" charset="0"/>
            </a:rPr>
            <a:t>Tezislarning</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informatsion</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tarkibi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mazmunga</a:t>
          </a:r>
          <a:r>
            <a:rPr lang="en-US" sz="2600" kern="1200" dirty="0">
              <a:latin typeface="Times New Roman" panose="02020603050405020304" pitchFamily="18" charset="0"/>
              <a:cs typeface="Times New Roman" panose="02020603050405020304" pitchFamily="18" charset="0"/>
            </a:rPr>
            <a:t> boy </a:t>
          </a:r>
          <a:r>
            <a:rPr lang="en-US" sz="2600" kern="1200" dirty="0" err="1">
              <a:latin typeface="Times New Roman" panose="02020603050405020304" pitchFamily="18" charset="0"/>
              <a:cs typeface="Times New Roman" panose="02020603050405020304" pitchFamily="18" charset="0"/>
            </a:rPr>
            <a:t>bo'lishi</a:t>
          </a:r>
          <a:r>
            <a:rPr lang="en-US" sz="2600" kern="1200" dirty="0">
              <a:latin typeface="Times New Roman" panose="02020603050405020304" pitchFamily="18" charset="0"/>
              <a:cs typeface="Times New Roman" panose="02020603050405020304" pitchFamily="18" charset="0"/>
            </a:rPr>
            <a:t>.</a:t>
          </a:r>
          <a:endParaRPr lang="ru-RU" sz="2600" kern="1200" dirty="0">
            <a:latin typeface="Times New Roman" panose="02020603050405020304" pitchFamily="18" charset="0"/>
            <a:cs typeface="Times New Roman" panose="02020603050405020304" pitchFamily="18" charset="0"/>
          </a:endParaRPr>
        </a:p>
        <a:p>
          <a:pPr marL="228600" lvl="1" indent="-228600" algn="just" defTabSz="1155700">
            <a:lnSpc>
              <a:spcPct val="90000"/>
            </a:lnSpc>
            <a:spcBef>
              <a:spcPct val="0"/>
            </a:spcBef>
            <a:spcAft>
              <a:spcPct val="15000"/>
            </a:spcAft>
            <a:buChar char="•"/>
          </a:pPr>
          <a:r>
            <a:rPr lang="en-US" sz="2600" kern="1200" dirty="0">
              <a:latin typeface="Times New Roman" panose="02020603050405020304" pitchFamily="18" charset="0"/>
              <a:cs typeface="Times New Roman" panose="02020603050405020304" pitchFamily="18" charset="0"/>
            </a:rPr>
            <a:t>2. </a:t>
          </a:r>
          <a:r>
            <a:rPr lang="en-US" sz="2600" kern="1200" dirty="0" err="1">
              <a:latin typeface="Times New Roman" panose="02020603050405020304" pitchFamily="18" charset="0"/>
              <a:cs typeface="Times New Roman" panose="02020603050405020304" pitchFamily="18" charset="0"/>
            </a:rPr>
            <a:t>Uning</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barqaror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mazmunini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belgilaydigan</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tezislar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qoidasini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shakllantirish</a:t>
          </a:r>
          <a:r>
            <a:rPr lang="en-US" sz="2600" kern="1200" dirty="0">
              <a:latin typeface="Times New Roman" panose="02020603050405020304" pitchFamily="18" charset="0"/>
              <a:cs typeface="Times New Roman" panose="02020603050405020304" pitchFamily="18" charset="0"/>
            </a:rPr>
            <a:t>.</a:t>
          </a:r>
          <a:endParaRPr lang="ru-RU" sz="2600" kern="1200" dirty="0">
            <a:latin typeface="Times New Roman" panose="02020603050405020304" pitchFamily="18" charset="0"/>
            <a:cs typeface="Times New Roman" panose="02020603050405020304" pitchFamily="18" charset="0"/>
          </a:endParaRPr>
        </a:p>
        <a:p>
          <a:pPr marL="228600" lvl="1" indent="-228600" algn="just" defTabSz="1155700">
            <a:lnSpc>
              <a:spcPct val="90000"/>
            </a:lnSpc>
            <a:spcBef>
              <a:spcPct val="0"/>
            </a:spcBef>
            <a:spcAft>
              <a:spcPct val="15000"/>
            </a:spcAft>
            <a:buChar char="•"/>
          </a:pPr>
          <a:r>
            <a:rPr lang="en-US" sz="2600" kern="1200">
              <a:latin typeface="Times New Roman" panose="02020603050405020304" pitchFamily="18" charset="0"/>
              <a:cs typeface="Times New Roman" panose="02020603050405020304" pitchFamily="18" charset="0"/>
            </a:rPr>
            <a:t>3. Tezislarni taqdim etishda mantiqiy ketma-ketlik va qarama-qarshiliklar yo'qligi.</a:t>
          </a:r>
          <a:endParaRPr lang="ru-RU" sz="2600" kern="1200">
            <a:latin typeface="Times New Roman" panose="02020603050405020304" pitchFamily="18" charset="0"/>
            <a:cs typeface="Times New Roman" panose="02020603050405020304" pitchFamily="18" charset="0"/>
          </a:endParaRPr>
        </a:p>
        <a:p>
          <a:pPr marL="228600" lvl="1" indent="-228600" algn="just" defTabSz="1155700">
            <a:lnSpc>
              <a:spcPct val="90000"/>
            </a:lnSpc>
            <a:spcBef>
              <a:spcPct val="0"/>
            </a:spcBef>
            <a:spcAft>
              <a:spcPct val="15000"/>
            </a:spcAft>
            <a:buChar char="•"/>
          </a:pPr>
          <a:r>
            <a:rPr lang="en-US" sz="2600" kern="1200">
              <a:latin typeface="Times New Roman" panose="02020603050405020304" pitchFamily="18" charset="0"/>
              <a:cs typeface="Times New Roman" panose="02020603050405020304" pitchFamily="18" charset="0"/>
            </a:rPr>
            <a:t>4. Tezislar mazmunidagi mutanosiblik, ya'ni oldingi va keyingi "to'plash" qoidalarini hisobga olish.</a:t>
          </a:r>
          <a:endParaRPr lang="ru-RU" sz="2600" kern="1200">
            <a:latin typeface="Times New Roman" panose="02020603050405020304" pitchFamily="18" charset="0"/>
            <a:cs typeface="Times New Roman" panose="02020603050405020304" pitchFamily="18" charset="0"/>
          </a:endParaRPr>
        </a:p>
        <a:p>
          <a:pPr marL="228600" lvl="1" indent="-228600" algn="just" defTabSz="1155700">
            <a:lnSpc>
              <a:spcPct val="90000"/>
            </a:lnSpc>
            <a:spcBef>
              <a:spcPct val="0"/>
            </a:spcBef>
            <a:spcAft>
              <a:spcPct val="15000"/>
            </a:spcAft>
            <a:buChar char="•"/>
          </a:pPr>
          <a:r>
            <a:rPr lang="en-US" sz="2600" kern="1200">
              <a:latin typeface="Times New Roman" panose="02020603050405020304" pitchFamily="18" charset="0"/>
              <a:cs typeface="Times New Roman" panose="02020603050405020304" pitchFamily="18" charset="0"/>
            </a:rPr>
            <a:t>6. Tezislarni shakllantirish qisqa bo'lishi.</a:t>
          </a:r>
          <a:endParaRPr lang="ru-RU" sz="2600" kern="1200">
            <a:latin typeface="Times New Roman" panose="02020603050405020304" pitchFamily="18" charset="0"/>
            <a:cs typeface="Times New Roman" panose="02020603050405020304" pitchFamily="18" charset="0"/>
          </a:endParaRPr>
        </a:p>
        <a:p>
          <a:pPr marL="228600" lvl="1" indent="-228600" algn="just" defTabSz="1155700">
            <a:lnSpc>
              <a:spcPct val="90000"/>
            </a:lnSpc>
            <a:spcBef>
              <a:spcPct val="0"/>
            </a:spcBef>
            <a:spcAft>
              <a:spcPct val="15000"/>
            </a:spcAft>
            <a:buChar char="•"/>
          </a:pPr>
          <a:r>
            <a:rPr lang="en-US" sz="2600" kern="1200">
              <a:latin typeface="Times New Roman" panose="02020603050405020304" pitchFamily="18" charset="0"/>
              <a:cs typeface="Times New Roman" panose="02020603050405020304" pitchFamily="18" charset="0"/>
            </a:rPr>
            <a:t>7. Tezislar hajmi 1,5 dan 3 betgacha yozilgan matn bo’lishi.</a:t>
          </a:r>
          <a:endParaRPr lang="ru-RU" sz="2600" kern="1200">
            <a:latin typeface="Times New Roman" panose="02020603050405020304" pitchFamily="18" charset="0"/>
            <a:cs typeface="Times New Roman" panose="02020603050405020304" pitchFamily="18" charset="0"/>
          </a:endParaRPr>
        </a:p>
        <a:p>
          <a:pPr marL="228600" lvl="1" indent="-228600" algn="just" defTabSz="1155700">
            <a:lnSpc>
              <a:spcPct val="90000"/>
            </a:lnSpc>
            <a:spcBef>
              <a:spcPct val="0"/>
            </a:spcBef>
            <a:spcAft>
              <a:spcPct val="15000"/>
            </a:spcAft>
            <a:buChar char="•"/>
          </a:pPr>
          <a:r>
            <a:rPr lang="en-US" sz="2600" kern="1200">
              <a:latin typeface="Times New Roman" panose="02020603050405020304" pitchFamily="18" charset="0"/>
              <a:cs typeface="Times New Roman" panose="02020603050405020304" pitchFamily="18" charset="0"/>
            </a:rPr>
            <a:t>8. Tezislar taqdim etiladigan konferensiya, seminar yoki materiallar to'plami mavzusiga muvofiqligi.</a:t>
          </a:r>
          <a:endParaRPr lang="ru-RU" sz="2600" kern="1200">
            <a:latin typeface="Times New Roman" panose="02020603050405020304" pitchFamily="18" charset="0"/>
            <a:cs typeface="Times New Roman" panose="02020603050405020304" pitchFamily="18" charset="0"/>
          </a:endParaRPr>
        </a:p>
        <a:p>
          <a:pPr marL="228600" lvl="1" indent="-228600" algn="just" defTabSz="1155700">
            <a:lnSpc>
              <a:spcPct val="90000"/>
            </a:lnSpc>
            <a:spcBef>
              <a:spcPct val="0"/>
            </a:spcBef>
            <a:spcAft>
              <a:spcPct val="15000"/>
            </a:spcAft>
            <a:buChar char="•"/>
          </a:pPr>
          <a:r>
            <a:rPr lang="en-US" sz="2600" kern="1200">
              <a:latin typeface="Times New Roman" panose="02020603050405020304" pitchFamily="18" charset="0"/>
              <a:cs typeface="Times New Roman" panose="02020603050405020304" pitchFamily="18" charset="0"/>
            </a:rPr>
            <a:t>9. Har bir keyingi fikr avvalgisidan kelib chiqadigan fikrlash mantig'ining mavjudligi.</a:t>
          </a:r>
          <a:endParaRPr lang="ru-RU" sz="2600" kern="1200">
            <a:latin typeface="Times New Roman" panose="02020603050405020304" pitchFamily="18" charset="0"/>
            <a:cs typeface="Times New Roman" panose="02020603050405020304" pitchFamily="18" charset="0"/>
          </a:endParaRPr>
        </a:p>
        <a:p>
          <a:pPr marL="228600" lvl="1" indent="-228600" algn="just" defTabSz="1155700">
            <a:lnSpc>
              <a:spcPct val="90000"/>
            </a:lnSpc>
            <a:spcBef>
              <a:spcPct val="0"/>
            </a:spcBef>
            <a:spcAft>
              <a:spcPct val="15000"/>
            </a:spcAft>
            <a:buChar char="•"/>
          </a:pPr>
          <a:r>
            <a:rPr lang="en-US" sz="2600" kern="1200" dirty="0">
              <a:latin typeface="Times New Roman" panose="02020603050405020304" pitchFamily="18" charset="0"/>
              <a:cs typeface="Times New Roman" panose="02020603050405020304" pitchFamily="18" charset="0"/>
            </a:rPr>
            <a:t>10. </a:t>
          </a:r>
          <a:r>
            <a:rPr lang="en-US" sz="2600" kern="1200" dirty="0" err="1">
              <a:latin typeface="Times New Roman" panose="02020603050405020304" pitchFamily="18" charset="0"/>
              <a:cs typeface="Times New Roman" panose="02020603050405020304" pitchFamily="18" charset="0"/>
            </a:rPr>
            <a:t>Tezislar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sarlavhasiga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qisqalik</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sig'imlik</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to'liqlik</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talablarining</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qo’yilishi</a:t>
          </a:r>
          <a:r>
            <a:rPr lang="en-US" sz="2600" kern="1200" dirty="0">
              <a:latin typeface="Times New Roman" panose="02020603050405020304" pitchFamily="18" charset="0"/>
              <a:cs typeface="Times New Roman" panose="02020603050405020304" pitchFamily="18" charset="0"/>
            </a:rPr>
            <a:t>.</a:t>
          </a:r>
          <a:endParaRPr lang="ru-RU" sz="2600" kern="1200" dirty="0">
            <a:latin typeface="Times New Roman" panose="02020603050405020304" pitchFamily="18" charset="0"/>
            <a:cs typeface="Times New Roman" panose="02020603050405020304" pitchFamily="18" charset="0"/>
          </a:endParaRPr>
        </a:p>
      </dsp:txBody>
      <dsp:txXfrm>
        <a:off x="0" y="980253"/>
        <a:ext cx="11536219" cy="499590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A132E-7FD9-408D-A2D4-39E99F802E1E}">
      <dsp:nvSpPr>
        <dsp:cNvPr id="0" name=""/>
        <dsp:cNvSpPr/>
      </dsp:nvSpPr>
      <dsp:spPr>
        <a:xfrm>
          <a:off x="7840" y="571638"/>
          <a:ext cx="3386530" cy="2527973"/>
        </a:xfrm>
        <a:prstGeom prst="round2SameRect">
          <a:avLst>
            <a:gd name="adj1" fmla="val 8000"/>
            <a:gd name="adj2" fmla="val 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07B7ACB-662F-4868-BAB5-96985DCDDF70}">
      <dsp:nvSpPr>
        <dsp:cNvPr id="0" name=""/>
        <dsp:cNvSpPr/>
      </dsp:nvSpPr>
      <dsp:spPr>
        <a:xfrm>
          <a:off x="7840" y="3099611"/>
          <a:ext cx="3386530" cy="1087028"/>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182880" tIns="0" rIns="60960" bIns="0" numCol="1" spcCol="1270" anchor="ctr" anchorCtr="0">
          <a:noAutofit/>
        </a:bodyPr>
        <a:lstStyle/>
        <a:p>
          <a:pPr marL="0" lvl="0" indent="0" algn="ctr" defTabSz="2133600">
            <a:lnSpc>
              <a:spcPct val="90000"/>
            </a:lnSpc>
            <a:spcBef>
              <a:spcPct val="0"/>
            </a:spcBef>
            <a:spcAft>
              <a:spcPct val="35000"/>
            </a:spcAft>
            <a:buNone/>
          </a:pPr>
          <a:r>
            <a:rPr lang="en-US" sz="4800" b="1" kern="1200" dirty="0" err="1">
              <a:latin typeface="Times New Roman" panose="02020603050405020304" pitchFamily="18" charset="0"/>
              <a:cs typeface="Times New Roman" panose="02020603050405020304" pitchFamily="18" charset="0"/>
            </a:rPr>
            <a:t>kirish</a:t>
          </a:r>
          <a:endParaRPr lang="ru-RU" sz="4800" kern="1200" dirty="0">
            <a:latin typeface="Times New Roman" panose="02020603050405020304" pitchFamily="18" charset="0"/>
            <a:cs typeface="Times New Roman" panose="02020603050405020304" pitchFamily="18" charset="0"/>
          </a:endParaRPr>
        </a:p>
      </dsp:txBody>
      <dsp:txXfrm>
        <a:off x="7840" y="3099611"/>
        <a:ext cx="2384880" cy="1087028"/>
      </dsp:txXfrm>
    </dsp:sp>
    <dsp:sp modelId="{6CA5E75E-9891-4126-9E93-F0BA585389A8}">
      <dsp:nvSpPr>
        <dsp:cNvPr id="0" name=""/>
        <dsp:cNvSpPr/>
      </dsp:nvSpPr>
      <dsp:spPr>
        <a:xfrm>
          <a:off x="2488520" y="3272276"/>
          <a:ext cx="1185285" cy="1185285"/>
        </a:xfrm>
        <a:prstGeom prst="ellipse">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6532B13-9970-4FD6-A6FA-08B4E10FA0CF}">
      <dsp:nvSpPr>
        <dsp:cNvPr id="0" name=""/>
        <dsp:cNvSpPr/>
      </dsp:nvSpPr>
      <dsp:spPr>
        <a:xfrm>
          <a:off x="3967453" y="571638"/>
          <a:ext cx="3386530" cy="2527973"/>
        </a:xfrm>
        <a:prstGeom prst="round2SameRect">
          <a:avLst>
            <a:gd name="adj1" fmla="val 8000"/>
            <a:gd name="adj2" fmla="val 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BF0A964-80F0-468F-8C7F-D2EA7E7EE774}">
      <dsp:nvSpPr>
        <dsp:cNvPr id="0" name=""/>
        <dsp:cNvSpPr/>
      </dsp:nvSpPr>
      <dsp:spPr>
        <a:xfrm>
          <a:off x="3967453" y="3099611"/>
          <a:ext cx="3386530" cy="1087028"/>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182880" tIns="0" rIns="60960" bIns="0" numCol="1" spcCol="1270" anchor="ctr" anchorCtr="0">
          <a:noAutofit/>
        </a:bodyPr>
        <a:lstStyle/>
        <a:p>
          <a:pPr marL="0" lvl="0" indent="0" algn="ctr" defTabSz="2133600">
            <a:lnSpc>
              <a:spcPct val="90000"/>
            </a:lnSpc>
            <a:spcBef>
              <a:spcPct val="0"/>
            </a:spcBef>
            <a:spcAft>
              <a:spcPct val="35000"/>
            </a:spcAft>
            <a:buNone/>
          </a:pPr>
          <a:r>
            <a:rPr lang="en-US" sz="4800" b="1" kern="1200" dirty="0" err="1">
              <a:latin typeface="Times New Roman" panose="02020603050405020304" pitchFamily="18" charset="0"/>
              <a:cs typeface="Times New Roman" panose="02020603050405020304" pitchFamily="18" charset="0"/>
            </a:rPr>
            <a:t>asosiy</a:t>
          </a:r>
          <a:endParaRPr lang="ru-RU" sz="4800" kern="1200" dirty="0">
            <a:latin typeface="Times New Roman" panose="02020603050405020304" pitchFamily="18" charset="0"/>
            <a:cs typeface="Times New Roman" panose="02020603050405020304" pitchFamily="18" charset="0"/>
          </a:endParaRPr>
        </a:p>
      </dsp:txBody>
      <dsp:txXfrm>
        <a:off x="3967453" y="3099611"/>
        <a:ext cx="2384880" cy="1087028"/>
      </dsp:txXfrm>
    </dsp:sp>
    <dsp:sp modelId="{8B183C0C-A314-46D3-8D0E-A72E7B5DC85A}">
      <dsp:nvSpPr>
        <dsp:cNvPr id="0" name=""/>
        <dsp:cNvSpPr/>
      </dsp:nvSpPr>
      <dsp:spPr>
        <a:xfrm>
          <a:off x="6448133" y="3272276"/>
          <a:ext cx="1185285" cy="1185285"/>
        </a:xfrm>
        <a:prstGeom prst="ellipse">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E71F0D9-9502-4D47-AB0A-07E7D2184038}">
      <dsp:nvSpPr>
        <dsp:cNvPr id="0" name=""/>
        <dsp:cNvSpPr/>
      </dsp:nvSpPr>
      <dsp:spPr>
        <a:xfrm>
          <a:off x="7927066" y="571638"/>
          <a:ext cx="3386530" cy="2527973"/>
        </a:xfrm>
        <a:prstGeom prst="round2SameRect">
          <a:avLst>
            <a:gd name="adj1" fmla="val 8000"/>
            <a:gd name="adj2" fmla="val 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E1DE224-FB2F-4A50-8FB5-64DA65A24B71}">
      <dsp:nvSpPr>
        <dsp:cNvPr id="0" name=""/>
        <dsp:cNvSpPr/>
      </dsp:nvSpPr>
      <dsp:spPr>
        <a:xfrm>
          <a:off x="7927066" y="3099611"/>
          <a:ext cx="3386530" cy="1087028"/>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182880" tIns="0" rIns="60960" bIns="0" numCol="1" spcCol="1270" anchor="ctr" anchorCtr="0">
          <a:noAutofit/>
        </a:bodyPr>
        <a:lstStyle/>
        <a:p>
          <a:pPr marL="0" lvl="0" indent="0" algn="ctr" defTabSz="2133600">
            <a:lnSpc>
              <a:spcPct val="90000"/>
            </a:lnSpc>
            <a:spcBef>
              <a:spcPct val="0"/>
            </a:spcBef>
            <a:spcAft>
              <a:spcPct val="35000"/>
            </a:spcAft>
            <a:buNone/>
          </a:pPr>
          <a:r>
            <a:rPr lang="en-US" sz="4800" b="1" kern="1200" dirty="0" err="1">
              <a:latin typeface="Times New Roman" panose="02020603050405020304" pitchFamily="18" charset="0"/>
              <a:cs typeface="Times New Roman" panose="02020603050405020304" pitchFamily="18" charset="0"/>
            </a:rPr>
            <a:t>yakuniy</a:t>
          </a:r>
          <a:endParaRPr lang="ru-RU" sz="4800" kern="1200" dirty="0">
            <a:latin typeface="Times New Roman" panose="02020603050405020304" pitchFamily="18" charset="0"/>
            <a:cs typeface="Times New Roman" panose="02020603050405020304" pitchFamily="18" charset="0"/>
          </a:endParaRPr>
        </a:p>
      </dsp:txBody>
      <dsp:txXfrm>
        <a:off x="7927066" y="3099611"/>
        <a:ext cx="2384880" cy="1087028"/>
      </dsp:txXfrm>
    </dsp:sp>
    <dsp:sp modelId="{CE818687-CC9F-4BE5-BB24-2F78B5FC2636}">
      <dsp:nvSpPr>
        <dsp:cNvPr id="0" name=""/>
        <dsp:cNvSpPr/>
      </dsp:nvSpPr>
      <dsp:spPr>
        <a:xfrm>
          <a:off x="10407746" y="3272276"/>
          <a:ext cx="1185285" cy="1185285"/>
        </a:xfrm>
        <a:prstGeom prst="ellipse">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10D04-B8E4-4E05-9AA3-6DCD8FA2141F}">
      <dsp:nvSpPr>
        <dsp:cNvPr id="0" name=""/>
        <dsp:cNvSpPr/>
      </dsp:nvSpPr>
      <dsp:spPr>
        <a:xfrm>
          <a:off x="0" y="2174"/>
          <a:ext cx="11702472" cy="221129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just" defTabSz="1866900">
            <a:lnSpc>
              <a:spcPct val="90000"/>
            </a:lnSpc>
            <a:spcBef>
              <a:spcPct val="0"/>
            </a:spcBef>
            <a:spcAft>
              <a:spcPct val="35000"/>
            </a:spcAft>
            <a:buNone/>
          </a:pPr>
          <a:r>
            <a:rPr lang="en-US" sz="4200" b="1" kern="1200" dirty="0" err="1">
              <a:latin typeface="Times New Roman" panose="02020603050405020304" pitchFamily="18" charset="0"/>
              <a:cs typeface="Times New Roman" panose="02020603050405020304" pitchFamily="18" charset="0"/>
            </a:rPr>
            <a:t>Ilmiy</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maqola</a:t>
          </a:r>
          <a:r>
            <a:rPr lang="en-US" sz="4200" b="1" kern="1200" dirty="0">
              <a:latin typeface="Times New Roman" panose="02020603050405020304" pitchFamily="18" charset="0"/>
              <a:cs typeface="Times New Roman" panose="02020603050405020304" pitchFamily="18" charset="0"/>
            </a:rPr>
            <a:t> </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bir</a:t>
          </a:r>
          <a:r>
            <a:rPr lang="en-US" sz="4200"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ilmiy</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usulni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qo'llash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orqali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muammoni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o'rganish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orqali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olim</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tomonidan</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olib</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borilgan</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tadqiqotdir</a:t>
          </a:r>
          <a:endParaRPr lang="ru-RU" sz="4200" kern="1200" dirty="0">
            <a:latin typeface="Times New Roman" panose="02020603050405020304" pitchFamily="18" charset="0"/>
            <a:cs typeface="Times New Roman" panose="02020603050405020304" pitchFamily="18" charset="0"/>
          </a:endParaRPr>
        </a:p>
      </dsp:txBody>
      <dsp:txXfrm>
        <a:off x="107947" y="110121"/>
        <a:ext cx="11486578" cy="1995405"/>
      </dsp:txXfrm>
    </dsp:sp>
    <dsp:sp modelId="{E2CB2100-A52D-48D6-9F49-7A66D14C74FF}">
      <dsp:nvSpPr>
        <dsp:cNvPr id="0" name=""/>
        <dsp:cNvSpPr/>
      </dsp:nvSpPr>
      <dsp:spPr>
        <a:xfrm>
          <a:off x="0" y="2213474"/>
          <a:ext cx="11702472" cy="978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1554" tIns="53340" rIns="298704" bIns="53340" numCol="1" spcCol="1270" anchor="t" anchorCtr="0">
          <a:noAutofit/>
        </a:bodyPr>
        <a:lstStyle/>
        <a:p>
          <a:pPr marL="285750" lvl="1" indent="-285750" algn="just" defTabSz="1466850">
            <a:lnSpc>
              <a:spcPct val="90000"/>
            </a:lnSpc>
            <a:spcBef>
              <a:spcPct val="0"/>
            </a:spcBef>
            <a:spcAft>
              <a:spcPct val="20000"/>
            </a:spcAft>
            <a:buChar char="•"/>
          </a:pPr>
          <a:r>
            <a:rPr lang="en-US" sz="3300" kern="1200" dirty="0" err="1">
              <a:latin typeface="Times New Roman" panose="02020603050405020304" pitchFamily="18" charset="0"/>
              <a:cs typeface="Times New Roman" panose="02020603050405020304" pitchFamily="18" charset="0"/>
            </a:rPr>
            <a:t>Unda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ishning</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dolzarbligi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uning</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maqsadlari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vazifalari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tasvirlangan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bo'lishi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kerak</a:t>
          </a:r>
          <a:endParaRPr lang="ru-RU" sz="3300" kern="1200" dirty="0">
            <a:latin typeface="Times New Roman" panose="02020603050405020304" pitchFamily="18" charset="0"/>
            <a:cs typeface="Times New Roman" panose="02020603050405020304" pitchFamily="18" charset="0"/>
          </a:endParaRPr>
        </a:p>
      </dsp:txBody>
      <dsp:txXfrm>
        <a:off x="0" y="2213474"/>
        <a:ext cx="11702472" cy="978074"/>
      </dsp:txXfrm>
    </dsp:sp>
    <dsp:sp modelId="{66733251-A47B-4F54-83C8-14C4A11C39E4}">
      <dsp:nvSpPr>
        <dsp:cNvPr id="0" name=""/>
        <dsp:cNvSpPr/>
      </dsp:nvSpPr>
      <dsp:spPr>
        <a:xfrm>
          <a:off x="0" y="3191549"/>
          <a:ext cx="11702472" cy="221129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just" defTabSz="1866900">
            <a:lnSpc>
              <a:spcPct val="90000"/>
            </a:lnSpc>
            <a:spcBef>
              <a:spcPct val="0"/>
            </a:spcBef>
            <a:spcAft>
              <a:spcPct val="35000"/>
            </a:spcAft>
            <a:buNone/>
          </a:pPr>
          <a:r>
            <a:rPr lang="en-US" sz="4200" kern="1200" dirty="0" err="1">
              <a:latin typeface="Times New Roman" panose="02020603050405020304" pitchFamily="18" charset="0"/>
              <a:cs typeface="Times New Roman" panose="02020603050405020304" pitchFamily="18" charset="0"/>
            </a:rPr>
            <a:t>Ilmiy</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maqola</a:t>
          </a:r>
          <a:r>
            <a:rPr lang="en-US" sz="4200" kern="1200" dirty="0">
              <a:latin typeface="Times New Roman" panose="02020603050405020304" pitchFamily="18" charset="0"/>
              <a:cs typeface="Times New Roman" panose="02020603050405020304" pitchFamily="18" charset="0"/>
            </a:rPr>
            <a:t> - </a:t>
          </a:r>
          <a:r>
            <a:rPr lang="en-US" sz="4200" b="1" kern="1200" dirty="0" err="1">
              <a:latin typeface="Times New Roman" panose="02020603050405020304" pitchFamily="18" charset="0"/>
              <a:cs typeface="Times New Roman" panose="02020603050405020304" pitchFamily="18" charset="0"/>
            </a:rPr>
            <a:t>muallif</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o'z</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tadqiqot</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ishlarini</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sarhisob</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qiladigan</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nashrdir</a:t>
          </a:r>
          <a:endParaRPr lang="ru-RU" sz="4200" kern="1200" dirty="0">
            <a:latin typeface="Times New Roman" panose="02020603050405020304" pitchFamily="18" charset="0"/>
            <a:cs typeface="Times New Roman" panose="02020603050405020304" pitchFamily="18" charset="0"/>
          </a:endParaRPr>
        </a:p>
      </dsp:txBody>
      <dsp:txXfrm>
        <a:off x="107947" y="3299496"/>
        <a:ext cx="11486578" cy="1995405"/>
      </dsp:txXfrm>
    </dsp:sp>
    <dsp:sp modelId="{48544668-7A50-491C-8DAA-D10CAF3DF2D1}">
      <dsp:nvSpPr>
        <dsp:cNvPr id="0" name=""/>
        <dsp:cNvSpPr/>
      </dsp:nvSpPr>
      <dsp:spPr>
        <a:xfrm>
          <a:off x="0" y="5402849"/>
          <a:ext cx="11702472" cy="978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1554" tIns="53340" rIns="298704" bIns="53340" numCol="1" spcCol="1270" anchor="t" anchorCtr="0">
          <a:noAutofit/>
        </a:bodyPr>
        <a:lstStyle/>
        <a:p>
          <a:pPr marL="285750" lvl="1" indent="-285750" algn="just" defTabSz="1466850">
            <a:lnSpc>
              <a:spcPct val="90000"/>
            </a:lnSpc>
            <a:spcBef>
              <a:spcPct val="0"/>
            </a:spcBef>
            <a:spcAft>
              <a:spcPct val="20000"/>
            </a:spcAft>
            <a:buChar char="•"/>
          </a:pPr>
          <a:r>
            <a:rPr lang="en-US" sz="3300" kern="1200" dirty="0" err="1">
              <a:latin typeface="Times New Roman" panose="02020603050405020304" pitchFamily="18" charset="0"/>
              <a:cs typeface="Times New Roman" panose="02020603050405020304" pitchFamily="18" charset="0"/>
            </a:rPr>
            <a:t>Ilmiy</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maqolalar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yozish</a:t>
          </a:r>
          <a:r>
            <a:rPr lang="en-US" sz="3300" kern="1200" dirty="0">
              <a:latin typeface="Times New Roman" panose="02020603050405020304" pitchFamily="18" charset="0"/>
              <a:cs typeface="Times New Roman" panose="02020603050405020304" pitchFamily="18" charset="0"/>
            </a:rPr>
            <a:t> - </a:t>
          </a:r>
          <a:r>
            <a:rPr lang="en-US" sz="3300" kern="1200" dirty="0" err="1">
              <a:latin typeface="Times New Roman" panose="02020603050405020304" pitchFamily="18" charset="0"/>
              <a:cs typeface="Times New Roman" panose="02020603050405020304" pitchFamily="18" charset="0"/>
            </a:rPr>
            <a:t>belgilangan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qoidalarga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muvofiq</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amalga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oshirilishi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kerak</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bo'lgan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jarayondir</a:t>
          </a:r>
          <a:endParaRPr lang="ru-RU" sz="3300" kern="1200" dirty="0">
            <a:latin typeface="Times New Roman" panose="02020603050405020304" pitchFamily="18" charset="0"/>
            <a:cs typeface="Times New Roman" panose="02020603050405020304" pitchFamily="18" charset="0"/>
          </a:endParaRPr>
        </a:p>
      </dsp:txBody>
      <dsp:txXfrm>
        <a:off x="0" y="5402849"/>
        <a:ext cx="11702472" cy="978074"/>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C1B94-EC93-4282-BC93-446498EBBF1D}">
      <dsp:nvSpPr>
        <dsp:cNvPr id="0" name=""/>
        <dsp:cNvSpPr/>
      </dsp:nvSpPr>
      <dsp:spPr>
        <a:xfrm rot="5400000">
          <a:off x="-285810" y="288929"/>
          <a:ext cx="1905401" cy="1333781"/>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1. </a:t>
          </a:r>
          <a:r>
            <a:rPr lang="en-US" sz="1600" kern="1200" dirty="0" err="1">
              <a:latin typeface="Times New Roman" panose="02020603050405020304" pitchFamily="18" charset="0"/>
              <a:cs typeface="Times New Roman" panose="02020603050405020304" pitchFamily="18" charset="0"/>
            </a:rPr>
            <a:t>Tadqiqot</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mavzusi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usuli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rot="-5400000">
        <a:off x="1" y="670010"/>
        <a:ext cx="1333781" cy="571620"/>
      </dsp:txXfrm>
    </dsp:sp>
    <dsp:sp modelId="{0154E590-17F8-4000-92A1-CA9415E81562}">
      <dsp:nvSpPr>
        <dsp:cNvPr id="0" name=""/>
        <dsp:cNvSpPr/>
      </dsp:nvSpPr>
      <dsp:spPr>
        <a:xfrm rot="5400000">
          <a:off x="5940109" y="-4603208"/>
          <a:ext cx="1239162" cy="10451818"/>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ilmiy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nazariy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ishlanmalarning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tavsifini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oddiy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kishi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uchun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mavjud</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bo'lgan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shaklda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o'z</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ichiga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oladi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a:p>
          <a:pPr marL="171450" lvl="1" indent="-171450" algn="just"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ilmiy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amaliy-eksperimental</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tadqiqotlar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tajribalar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tavsifini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o'z</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ichiga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oladi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a:p>
          <a:pPr marL="171450" lvl="1" indent="-171450" algn="just"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izlanish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tadqiqotlari</a:t>
          </a:r>
          <a:r>
            <a:rPr lang="en-US" sz="1600" kern="1200" dirty="0">
              <a:latin typeface="Times New Roman" panose="02020603050405020304" pitchFamily="18" charset="0"/>
              <a:cs typeface="Times New Roman" panose="02020603050405020304" pitchFamily="18" charset="0"/>
            </a:rPr>
            <a:t>-masala </a:t>
          </a:r>
          <a:r>
            <a:rPr lang="en-US" sz="1600" kern="1200" dirty="0" err="1">
              <a:latin typeface="Times New Roman" panose="02020603050405020304" pitchFamily="18" charset="0"/>
              <a:cs typeface="Times New Roman" panose="02020603050405020304" pitchFamily="18" charset="0"/>
            </a:rPr>
            <a:t>bo'yicha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olimlarning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qarashlarini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tahlil</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qilish</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rot="-5400000">
        <a:off x="1333782" y="63610"/>
        <a:ext cx="10391327" cy="1118180"/>
      </dsp:txXfrm>
    </dsp:sp>
    <dsp:sp modelId="{7C1C827C-6C4A-4DB3-B1DF-CDB25526225E}">
      <dsp:nvSpPr>
        <dsp:cNvPr id="0" name=""/>
        <dsp:cNvSpPr/>
      </dsp:nvSpPr>
      <dsp:spPr>
        <a:xfrm rot="5400000">
          <a:off x="-285810" y="2006712"/>
          <a:ext cx="1905401" cy="1333781"/>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2. </a:t>
          </a:r>
          <a:r>
            <a:rPr lang="en-US" sz="1600" kern="1200" dirty="0" err="1">
              <a:latin typeface="Times New Roman" panose="02020603050405020304" pitchFamily="18" charset="0"/>
              <a:cs typeface="Times New Roman" panose="02020603050405020304" pitchFamily="18" charset="0"/>
            </a:rPr>
            <a:t>Uslub</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rot="-5400000">
        <a:off x="1" y="2387793"/>
        <a:ext cx="1333781" cy="571620"/>
      </dsp:txXfrm>
    </dsp:sp>
    <dsp:sp modelId="{74B93125-BB01-4EA3-8EF6-FAE357EAE1BF}">
      <dsp:nvSpPr>
        <dsp:cNvPr id="0" name=""/>
        <dsp:cNvSpPr/>
      </dsp:nvSpPr>
      <dsp:spPr>
        <a:xfrm rot="5400000">
          <a:off x="5940435" y="-2885751"/>
          <a:ext cx="1238511" cy="10451818"/>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analitik-ixtisoslashgan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ta'rif</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terminologiyalardan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foydalangan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holda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juda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ilmiy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uslub</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qo'llaniladi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a:p>
          <a:pPr marL="171450" lvl="1" indent="-171450" algn="just" defTabSz="711200">
            <a:lnSpc>
              <a:spcPct val="90000"/>
            </a:lnSpc>
            <a:spcBef>
              <a:spcPct val="0"/>
            </a:spcBef>
            <a:spcAft>
              <a:spcPct val="15000"/>
            </a:spcAft>
            <a:buChar char="•"/>
          </a:pPr>
          <a:r>
            <a:rPr lang="en-US" sz="1600" kern="1200">
              <a:latin typeface="Times New Roman" panose="02020603050405020304" pitchFamily="18" charset="0"/>
              <a:cs typeface="Times New Roman" panose="02020603050405020304" pitchFamily="18" charset="0"/>
            </a:rPr>
            <a:t>* ilmiy va jurnalistik-ilmiy va jurnalistik uslubni birlashtiradi;</a:t>
          </a:r>
          <a:endParaRPr lang="ru-RU" sz="1600" kern="1200">
            <a:latin typeface="Times New Roman" panose="02020603050405020304" pitchFamily="18" charset="0"/>
            <a:cs typeface="Times New Roman" panose="02020603050405020304" pitchFamily="18" charset="0"/>
          </a:endParaRPr>
        </a:p>
        <a:p>
          <a:pPr marL="171450" lvl="1" indent="-171450" algn="just"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ilmiy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amaliy-tadqiqot</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davomida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olingan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natijalarni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o'z</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ichiga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oladi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rot="-5400000">
        <a:off x="1333782" y="1781361"/>
        <a:ext cx="10391359" cy="1117593"/>
      </dsp:txXfrm>
    </dsp:sp>
    <dsp:sp modelId="{3B7C9026-7164-4500-977E-475E7C451458}">
      <dsp:nvSpPr>
        <dsp:cNvPr id="0" name=""/>
        <dsp:cNvSpPr/>
      </dsp:nvSpPr>
      <dsp:spPr>
        <a:xfrm rot="5400000">
          <a:off x="-285810" y="3817508"/>
          <a:ext cx="1905401" cy="1333781"/>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anose="02020603050405020304" pitchFamily="18" charset="0"/>
              <a:cs typeface="Times New Roman" panose="02020603050405020304" pitchFamily="18" charset="0"/>
            </a:rPr>
            <a:t>3. </a:t>
          </a:r>
          <a:r>
            <a:rPr lang="en-US" sz="1600" kern="1200" dirty="0" err="1">
              <a:latin typeface="Times New Roman" panose="02020603050405020304" pitchFamily="18" charset="0"/>
              <a:cs typeface="Times New Roman" panose="02020603050405020304" pitchFamily="18" charset="0"/>
            </a:rPr>
            <a:t>Nashr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turi</a:t>
          </a:r>
          <a:r>
            <a:rPr lang="en-US" sz="1600" kern="1200" dirty="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rot="-5400000">
        <a:off x="1" y="4198589"/>
        <a:ext cx="1333781" cy="571620"/>
      </dsp:txXfrm>
    </dsp:sp>
    <dsp:sp modelId="{F02B162F-C762-49FC-9763-B260CDDD0831}">
      <dsp:nvSpPr>
        <dsp:cNvPr id="0" name=""/>
        <dsp:cNvSpPr/>
      </dsp:nvSpPr>
      <dsp:spPr>
        <a:xfrm rot="5400000">
          <a:off x="5847422" y="-1074955"/>
          <a:ext cx="1424535" cy="10451818"/>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 OAK </a:t>
          </a:r>
          <a:r>
            <a:rPr lang="en-US" sz="1600" kern="1200" dirty="0" err="1">
              <a:latin typeface="Times New Roman" panose="02020603050405020304" pitchFamily="18" charset="0"/>
              <a:cs typeface="Times New Roman" panose="02020603050405020304" pitchFamily="18" charset="0"/>
            </a:rPr>
            <a:t>ro'yxatidagi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jurnaldagi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maqola</a:t>
          </a:r>
          <a:r>
            <a:rPr lang="en-US" sz="1600" kern="1200" dirty="0">
              <a:latin typeface="Times New Roman" panose="02020603050405020304" pitchFamily="18" charset="0"/>
              <a:cs typeface="Times New Roman" panose="02020603050405020304" pitchFamily="18" charset="0"/>
            </a:rPr>
            <a:t> - </a:t>
          </a:r>
          <a:r>
            <a:rPr lang="en-US" sz="1600" kern="1200" dirty="0" err="1">
              <a:latin typeface="Times New Roman" panose="02020603050405020304" pitchFamily="18" charset="0"/>
              <a:cs typeface="Times New Roman" panose="02020603050405020304" pitchFamily="18" charset="0"/>
            </a:rPr>
            <a:t>Oliy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attestatsiya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komissiyasi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qoidalariga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muvofiq</a:t>
          </a:r>
          <a:r>
            <a:rPr lang="en-US" sz="1600" kern="1200" dirty="0">
              <a:latin typeface="Times New Roman" panose="02020603050405020304" pitchFamily="18" charset="0"/>
              <a:cs typeface="Times New Roman" panose="02020603050405020304" pitchFamily="18" charset="0"/>
            </a:rPr>
            <a:t>, har </a:t>
          </a:r>
          <a:r>
            <a:rPr lang="en-US" sz="1600" kern="1200" dirty="0" err="1">
              <a:latin typeface="Times New Roman" panose="02020603050405020304" pitchFamily="18" charset="0"/>
              <a:cs typeface="Times New Roman" panose="02020603050405020304" pitchFamily="18" charset="0"/>
            </a:rPr>
            <a:t>bir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ilmiy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darajaga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da'vogarning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tegishli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nashrlarda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kerakli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miqdordagi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maqolalari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bo'lishi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shart</a:t>
          </a:r>
          <a:r>
            <a:rPr lang="en-US" sz="1600" kern="1200" dirty="0">
              <a:latin typeface="Times New Roman" panose="02020603050405020304" pitchFamily="18" charset="0"/>
              <a:cs typeface="Times New Roman" panose="02020603050405020304" pitchFamily="18" charset="0"/>
            </a:rPr>
            <a:t>. OAK </a:t>
          </a:r>
          <a:r>
            <a:rPr lang="en-US" sz="1600" kern="1200" dirty="0" err="1">
              <a:latin typeface="Times New Roman" panose="02020603050405020304" pitchFamily="18" charset="0"/>
              <a:cs typeface="Times New Roman" panose="02020603050405020304" pitchFamily="18" charset="0"/>
            </a:rPr>
            <a:t>jurnallaridagi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talablar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boshqa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nashrlardan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farq</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qilmaydi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Bundan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tashqari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matnning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o'ziga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xosligi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kamida</a:t>
          </a:r>
          <a:r>
            <a:rPr lang="en-US" sz="1600" kern="1200" dirty="0">
              <a:latin typeface="Times New Roman" panose="02020603050405020304" pitchFamily="18" charset="0"/>
              <a:cs typeface="Times New Roman" panose="02020603050405020304" pitchFamily="18" charset="0"/>
            </a:rPr>
            <a:t> 75 % </a:t>
          </a:r>
          <a:r>
            <a:rPr lang="en-US" sz="1600" kern="1200" dirty="0" err="1">
              <a:latin typeface="Times New Roman" panose="02020603050405020304" pitchFamily="18" charset="0"/>
              <a:cs typeface="Times New Roman" panose="02020603050405020304" pitchFamily="18" charset="0"/>
            </a:rPr>
            <a:t>bo'lishi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kerak</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Shuningdek</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asar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o'ziga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xoslik</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yangilikka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ega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bo'lishi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kerak</a:t>
          </a:r>
          <a:r>
            <a:rPr lang="en-US" sz="1600" kern="1200" dirty="0">
              <a:latin typeface="Times New Roman" panose="02020603050405020304" pitchFamily="18" charset="0"/>
              <a:cs typeface="Times New Roman" panose="02020603050405020304" pitchFamily="18" charset="0"/>
            </a:rPr>
            <a:t>. </a:t>
          </a:r>
          <a:endParaRPr lang="ru-RU" sz="1600" kern="1200" dirty="0">
            <a:latin typeface="Times New Roman" panose="02020603050405020304" pitchFamily="18" charset="0"/>
            <a:cs typeface="Times New Roman" panose="02020603050405020304" pitchFamily="18" charset="0"/>
          </a:endParaRPr>
        </a:p>
        <a:p>
          <a:pPr marL="171450" lvl="1" indent="-171450" algn="just" defTabSz="711200">
            <a:lnSpc>
              <a:spcPct val="90000"/>
            </a:lnSpc>
            <a:spcBef>
              <a:spcPct val="0"/>
            </a:spcBef>
            <a:spcAft>
              <a:spcPct val="15000"/>
            </a:spcAft>
            <a:buChar char="•"/>
          </a:pPr>
          <a:r>
            <a:rPr lang="en-US" sz="1600" kern="1200" dirty="0">
              <a:latin typeface="Times New Roman" panose="02020603050405020304" pitchFamily="18" charset="0"/>
              <a:cs typeface="Times New Roman" panose="02020603050405020304" pitchFamily="18" charset="0"/>
            </a:rPr>
            <a:t>* RSCIDA </a:t>
          </a:r>
          <a:r>
            <a:rPr lang="en-US" sz="1600" kern="1200" dirty="0" err="1">
              <a:latin typeface="Times New Roman" panose="02020603050405020304" pitchFamily="18" charset="0"/>
              <a:cs typeface="Times New Roman" panose="02020603050405020304" pitchFamily="18" charset="0"/>
            </a:rPr>
            <a:t>indekslangan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maqola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olimning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maqomini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oshirishning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dolzarb</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usuli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hisoblanadi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Shuning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uchun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ko'pchilik</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ushbu</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nashrlarda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nashr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etishga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intilishadi</a:t>
          </a:r>
          <a:r>
            <a:rPr lang="en-US" sz="1600" kern="1200" dirty="0">
              <a:latin typeface="Times New Roman" panose="02020603050405020304" pitchFamily="18" charset="0"/>
              <a:cs typeface="Times New Roman" panose="02020603050405020304" pitchFamily="18" charset="0"/>
            </a:rPr>
            <a:t>. </a:t>
          </a:r>
          <a:endParaRPr lang="ru-RU" sz="1600" kern="1200" dirty="0">
            <a:latin typeface="Times New Roman" panose="02020603050405020304" pitchFamily="18" charset="0"/>
            <a:cs typeface="Times New Roman" panose="02020603050405020304" pitchFamily="18" charset="0"/>
          </a:endParaRPr>
        </a:p>
      </dsp:txBody>
      <dsp:txXfrm rot="-5400000">
        <a:off x="1333781" y="3508226"/>
        <a:ext cx="10382278" cy="1285455"/>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1B36A3-AFF4-44F6-8994-D3B1B22BC3FC}">
      <dsp:nvSpPr>
        <dsp:cNvPr id="0" name=""/>
        <dsp:cNvSpPr/>
      </dsp:nvSpPr>
      <dsp:spPr>
        <a:xfrm>
          <a:off x="2930731" y="-134873"/>
          <a:ext cx="5566681" cy="5566681"/>
        </a:xfrm>
        <a:prstGeom prst="circularArrow">
          <a:avLst>
            <a:gd name="adj1" fmla="val 5544"/>
            <a:gd name="adj2" fmla="val 330680"/>
            <a:gd name="adj3" fmla="val 14478880"/>
            <a:gd name="adj4" fmla="val 16971360"/>
            <a:gd name="adj5" fmla="val 5757"/>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45A2BB-4662-4DC4-856E-3E01F1524F59}">
      <dsp:nvSpPr>
        <dsp:cNvPr id="0" name=""/>
        <dsp:cNvSpPr/>
      </dsp:nvSpPr>
      <dsp:spPr>
        <a:xfrm>
          <a:off x="4824891" y="-99242"/>
          <a:ext cx="1778360" cy="88918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1. Nomi;</a:t>
          </a:r>
          <a:endParaRPr lang="ru-RU" sz="1800" kern="1200" dirty="0">
            <a:latin typeface="Times New Roman" panose="02020603050405020304" pitchFamily="18" charset="0"/>
            <a:cs typeface="Times New Roman" panose="02020603050405020304" pitchFamily="18" charset="0"/>
          </a:endParaRPr>
        </a:p>
      </dsp:txBody>
      <dsp:txXfrm>
        <a:off x="4868297" y="-55836"/>
        <a:ext cx="1691548" cy="802368"/>
      </dsp:txXfrm>
    </dsp:sp>
    <dsp:sp modelId="{1E6DE375-9BEB-4984-A2B2-595FD74EEC20}">
      <dsp:nvSpPr>
        <dsp:cNvPr id="0" name=""/>
        <dsp:cNvSpPr/>
      </dsp:nvSpPr>
      <dsp:spPr>
        <a:xfrm>
          <a:off x="7405888" y="849949"/>
          <a:ext cx="1778360" cy="88918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2. </a:t>
          </a:r>
          <a:r>
            <a:rPr lang="en-US" sz="1800" kern="1200" dirty="0" err="1">
              <a:latin typeface="Times New Roman" panose="02020603050405020304" pitchFamily="18" charset="0"/>
              <a:cs typeface="Times New Roman" panose="02020603050405020304" pitchFamily="18" charset="0"/>
            </a:rPr>
            <a:t>Xulosa</a:t>
          </a:r>
          <a:r>
            <a:rPr lang="en-US" sz="1800" kern="1200" dirty="0">
              <a:latin typeface="Times New Roman" panose="02020603050405020304" pitchFamily="18" charset="0"/>
              <a:cs typeface="Times New Roman" panose="02020603050405020304" pitchFamily="18" charset="0"/>
            </a:rPr>
            <a:t>;</a:t>
          </a:r>
          <a:endParaRPr lang="ru-RU" sz="1800" kern="1200" dirty="0">
            <a:latin typeface="Times New Roman" panose="02020603050405020304" pitchFamily="18" charset="0"/>
            <a:cs typeface="Times New Roman" panose="02020603050405020304" pitchFamily="18" charset="0"/>
          </a:endParaRPr>
        </a:p>
      </dsp:txBody>
      <dsp:txXfrm>
        <a:off x="7449294" y="893355"/>
        <a:ext cx="1691548" cy="802368"/>
      </dsp:txXfrm>
    </dsp:sp>
    <dsp:sp modelId="{65D93142-7B91-4203-974D-EF4E287320E2}">
      <dsp:nvSpPr>
        <dsp:cNvPr id="0" name=""/>
        <dsp:cNvSpPr/>
      </dsp:nvSpPr>
      <dsp:spPr>
        <a:xfrm>
          <a:off x="7226967" y="2802833"/>
          <a:ext cx="1778360" cy="88918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3. </a:t>
          </a:r>
          <a:r>
            <a:rPr lang="en-US" sz="1800" kern="1200" dirty="0" err="1">
              <a:latin typeface="Times New Roman" panose="02020603050405020304" pitchFamily="18" charset="0"/>
              <a:cs typeface="Times New Roman" panose="02020603050405020304" pitchFamily="18" charset="0"/>
            </a:rPr>
            <a:t>Kalit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so'zlar</a:t>
          </a:r>
          <a:r>
            <a:rPr lang="en-US" sz="1800" kern="1200" dirty="0">
              <a:latin typeface="Times New Roman" panose="02020603050405020304" pitchFamily="18" charset="0"/>
              <a:cs typeface="Times New Roman" panose="02020603050405020304" pitchFamily="18" charset="0"/>
            </a:rPr>
            <a:t>;</a:t>
          </a:r>
          <a:endParaRPr lang="ru-RU" sz="1800" kern="1200" dirty="0">
            <a:latin typeface="Times New Roman" panose="02020603050405020304" pitchFamily="18" charset="0"/>
            <a:cs typeface="Times New Roman" panose="02020603050405020304" pitchFamily="18" charset="0"/>
          </a:endParaRPr>
        </a:p>
      </dsp:txBody>
      <dsp:txXfrm>
        <a:off x="7270373" y="2846239"/>
        <a:ext cx="1691548" cy="802368"/>
      </dsp:txXfrm>
    </dsp:sp>
    <dsp:sp modelId="{7CD228A7-8876-40A1-8B1D-1C87BFC7FBD0}">
      <dsp:nvSpPr>
        <dsp:cNvPr id="0" name=""/>
        <dsp:cNvSpPr/>
      </dsp:nvSpPr>
      <dsp:spPr>
        <a:xfrm>
          <a:off x="6653807" y="4317122"/>
          <a:ext cx="1778360" cy="88918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4. </a:t>
          </a:r>
          <a:r>
            <a:rPr lang="en-US" sz="1800" kern="1200" dirty="0" err="1">
              <a:latin typeface="Times New Roman" panose="02020603050405020304" pitchFamily="18" charset="0"/>
              <a:cs typeface="Times New Roman" panose="02020603050405020304" pitchFamily="18" charset="0"/>
            </a:rPr>
            <a:t>Kirish</a:t>
          </a:r>
          <a:r>
            <a:rPr lang="en-US" sz="1800" kern="1200" dirty="0">
              <a:latin typeface="Times New Roman" panose="02020603050405020304" pitchFamily="18" charset="0"/>
              <a:cs typeface="Times New Roman" panose="02020603050405020304" pitchFamily="18" charset="0"/>
            </a:rPr>
            <a:t>;</a:t>
          </a:r>
          <a:endParaRPr lang="ru-RU" sz="1800" kern="1200" dirty="0">
            <a:latin typeface="Times New Roman" panose="02020603050405020304" pitchFamily="18" charset="0"/>
            <a:cs typeface="Times New Roman" panose="02020603050405020304" pitchFamily="18" charset="0"/>
          </a:endParaRPr>
        </a:p>
      </dsp:txBody>
      <dsp:txXfrm>
        <a:off x="6697213" y="4360528"/>
        <a:ext cx="1691548" cy="802368"/>
      </dsp:txXfrm>
    </dsp:sp>
    <dsp:sp modelId="{96FDFB46-552B-4BE8-8FC8-7197BF8A6D25}">
      <dsp:nvSpPr>
        <dsp:cNvPr id="0" name=""/>
        <dsp:cNvSpPr/>
      </dsp:nvSpPr>
      <dsp:spPr>
        <a:xfrm>
          <a:off x="3603562" y="4213396"/>
          <a:ext cx="2336552" cy="1289124"/>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5. </a:t>
          </a:r>
          <a:r>
            <a:rPr lang="en-US" sz="1800" kern="1200" dirty="0" err="1">
              <a:latin typeface="Times New Roman" panose="02020603050405020304" pitchFamily="18" charset="0"/>
              <a:cs typeface="Times New Roman" panose="02020603050405020304" pitchFamily="18" charset="0"/>
            </a:rPr>
            <a:t>Asosiy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qism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obyektlar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usullar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natijalar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muhokama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xulosalar</a:t>
          </a:r>
          <a:r>
            <a:rPr lang="en-US" sz="1800" kern="1200" dirty="0">
              <a:latin typeface="Times New Roman" panose="02020603050405020304" pitchFamily="18" charset="0"/>
              <a:cs typeface="Times New Roman" panose="02020603050405020304" pitchFamily="18" charset="0"/>
            </a:rPr>
            <a:t>);</a:t>
          </a:r>
          <a:endParaRPr lang="ru-RU" sz="1800" kern="1200" dirty="0">
            <a:latin typeface="Times New Roman" panose="02020603050405020304" pitchFamily="18" charset="0"/>
            <a:cs typeface="Times New Roman" panose="02020603050405020304" pitchFamily="18" charset="0"/>
          </a:endParaRPr>
        </a:p>
      </dsp:txBody>
      <dsp:txXfrm>
        <a:off x="3666492" y="4276326"/>
        <a:ext cx="2210692" cy="1163264"/>
      </dsp:txXfrm>
    </dsp:sp>
    <dsp:sp modelId="{1822973E-8A55-49B4-A70C-2923CE62F428}">
      <dsp:nvSpPr>
        <dsp:cNvPr id="0" name=""/>
        <dsp:cNvSpPr/>
      </dsp:nvSpPr>
      <dsp:spPr>
        <a:xfrm>
          <a:off x="2447761" y="2802833"/>
          <a:ext cx="2079437" cy="88918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6. </a:t>
          </a:r>
          <a:r>
            <a:rPr lang="en-US" sz="1800" kern="1200" dirty="0" err="1">
              <a:latin typeface="Times New Roman" panose="02020603050405020304" pitchFamily="18" charset="0"/>
              <a:cs typeface="Times New Roman" panose="02020603050405020304" pitchFamily="18" charset="0"/>
            </a:rPr>
            <a:t>Xulosa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minnatdorchilik</a:t>
          </a:r>
          <a:r>
            <a:rPr lang="en-US" sz="1800" kern="1200" dirty="0">
              <a:latin typeface="Times New Roman" panose="02020603050405020304" pitchFamily="18" charset="0"/>
              <a:cs typeface="Times New Roman" panose="02020603050405020304" pitchFamily="18" charset="0"/>
            </a:rPr>
            <a:t>);</a:t>
          </a:r>
          <a:endParaRPr lang="ru-RU" sz="1800" kern="1200" dirty="0">
            <a:latin typeface="Times New Roman" panose="02020603050405020304" pitchFamily="18" charset="0"/>
            <a:cs typeface="Times New Roman" panose="02020603050405020304" pitchFamily="18" charset="0"/>
          </a:endParaRPr>
        </a:p>
      </dsp:txBody>
      <dsp:txXfrm>
        <a:off x="2491167" y="2846239"/>
        <a:ext cx="1992625" cy="802368"/>
      </dsp:txXfrm>
    </dsp:sp>
    <dsp:sp modelId="{96A80E95-E7EB-432E-B991-F6F4C89A2433}">
      <dsp:nvSpPr>
        <dsp:cNvPr id="0" name=""/>
        <dsp:cNvSpPr/>
      </dsp:nvSpPr>
      <dsp:spPr>
        <a:xfrm>
          <a:off x="2836942" y="787994"/>
          <a:ext cx="1977697" cy="1253246"/>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7. </a:t>
          </a:r>
          <a:r>
            <a:rPr lang="en-US" sz="1800" kern="1200" dirty="0" err="1">
              <a:latin typeface="Times New Roman" panose="02020603050405020304" pitchFamily="18" charset="0"/>
              <a:cs typeface="Times New Roman" panose="02020603050405020304" pitchFamily="18" charset="0"/>
            </a:rPr>
            <a:t>Manbalar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foydalanilgan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adabiyotlar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ro'yxati</a:t>
          </a:r>
          <a:r>
            <a:rPr lang="en-US" sz="1800" kern="1200" dirty="0">
              <a:latin typeface="Times New Roman" panose="02020603050405020304" pitchFamily="18" charset="0"/>
              <a:cs typeface="Times New Roman" panose="02020603050405020304" pitchFamily="18" charset="0"/>
            </a:rPr>
            <a:t>.</a:t>
          </a:r>
          <a:endParaRPr lang="ru-RU" sz="1800" kern="1200" dirty="0">
            <a:latin typeface="Times New Roman" panose="02020603050405020304" pitchFamily="18" charset="0"/>
            <a:cs typeface="Times New Roman" panose="02020603050405020304" pitchFamily="18" charset="0"/>
          </a:endParaRPr>
        </a:p>
      </dsp:txBody>
      <dsp:txXfrm>
        <a:off x="2898120" y="849172"/>
        <a:ext cx="1855341" cy="1130890"/>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C5892-673C-433B-BA23-7FEDC53EDA49}">
      <dsp:nvSpPr>
        <dsp:cNvPr id="0" name=""/>
        <dsp:cNvSpPr/>
      </dsp:nvSpPr>
      <dsp:spPr>
        <a:xfrm rot="10800000">
          <a:off x="2259697" y="2951"/>
          <a:ext cx="7561026" cy="1420912"/>
        </a:xfrm>
        <a:prstGeom prst="homePlat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26583" tIns="87630" rIns="163576" bIns="87630" numCol="1" spcCol="1270" anchor="ctr" anchorCtr="0">
          <a:noAutofit/>
        </a:bodyPr>
        <a:lstStyle/>
        <a:p>
          <a:pPr marL="0" lvl="0" indent="0" algn="just" defTabSz="1022350">
            <a:lnSpc>
              <a:spcPct val="90000"/>
            </a:lnSpc>
            <a:spcBef>
              <a:spcPct val="0"/>
            </a:spcBef>
            <a:spcAft>
              <a:spcPct val="35000"/>
            </a:spcAft>
            <a:buNone/>
          </a:pPr>
          <a:r>
            <a:rPr lang="en-US" sz="2300" kern="1200" dirty="0" err="1">
              <a:latin typeface="Times New Roman" panose="02020603050405020304" pitchFamily="18" charset="0"/>
              <a:cs typeface="Times New Roman" panose="02020603050405020304" pitchFamily="18" charset="0"/>
            </a:rPr>
            <a:t>Birinchidan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taqdimotlarda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yangi</a:t>
          </a:r>
          <a:r>
            <a:rPr lang="en-US" sz="2300"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mahsulot</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xizmat</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yutuq</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kashfiyot</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kitob</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qonun</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mukofot</a:t>
          </a:r>
          <a:r>
            <a:rPr lang="en-US" sz="2300" b="1" kern="1200" dirty="0">
              <a:latin typeface="Times New Roman" panose="02020603050405020304" pitchFamily="18" charset="0"/>
              <a:cs typeface="Times New Roman" panose="02020603050405020304" pitchFamily="18" charset="0"/>
            </a:rPr>
            <a:t>, festival</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boshqalar</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ko'rinishida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moddiylashtirilgan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ma'lumotlar</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mavjud</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bo’ladi</a:t>
          </a:r>
          <a:r>
            <a:rPr lang="uz-Cyrl-UZ" sz="2300" kern="1200" dirty="0">
              <a:latin typeface="Times New Roman" panose="02020603050405020304" pitchFamily="18" charset="0"/>
              <a:cs typeface="Times New Roman" panose="02020603050405020304" pitchFamily="18" charset="0"/>
            </a:rPr>
            <a:t>.</a:t>
          </a:r>
          <a:endParaRPr lang="ru-RU" sz="2300" kern="1200" dirty="0">
            <a:latin typeface="Times New Roman" panose="02020603050405020304" pitchFamily="18" charset="0"/>
            <a:cs typeface="Times New Roman" panose="02020603050405020304" pitchFamily="18" charset="0"/>
          </a:endParaRPr>
        </a:p>
      </dsp:txBody>
      <dsp:txXfrm rot="10800000">
        <a:off x="2614925" y="2951"/>
        <a:ext cx="7205798" cy="1420912"/>
      </dsp:txXfrm>
    </dsp:sp>
    <dsp:sp modelId="{02179E10-A748-405F-8718-26BC0F09FFA5}">
      <dsp:nvSpPr>
        <dsp:cNvPr id="0" name=""/>
        <dsp:cNvSpPr/>
      </dsp:nvSpPr>
      <dsp:spPr>
        <a:xfrm>
          <a:off x="1549240" y="2951"/>
          <a:ext cx="1420912" cy="1420912"/>
        </a:xfrm>
        <a:prstGeom prst="ellipse">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A48B3852-9C65-4600-800C-4896F41BE30B}">
      <dsp:nvSpPr>
        <dsp:cNvPr id="0" name=""/>
        <dsp:cNvSpPr/>
      </dsp:nvSpPr>
      <dsp:spPr>
        <a:xfrm rot="10800000">
          <a:off x="2259697" y="1848016"/>
          <a:ext cx="7561026" cy="1420912"/>
        </a:xfrm>
        <a:prstGeom prst="homePlat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26583" tIns="87630" rIns="163576" bIns="87630" numCol="1" spcCol="1270" anchor="ctr" anchorCtr="0">
          <a:noAutofit/>
        </a:bodyPr>
        <a:lstStyle/>
        <a:p>
          <a:pPr marL="0" lvl="0" indent="0" algn="just" defTabSz="1022350">
            <a:lnSpc>
              <a:spcPct val="90000"/>
            </a:lnSpc>
            <a:spcBef>
              <a:spcPct val="0"/>
            </a:spcBef>
            <a:spcAft>
              <a:spcPct val="35000"/>
            </a:spcAft>
            <a:buNone/>
          </a:pPr>
          <a:r>
            <a:rPr lang="en-US" sz="2300" kern="1200" dirty="0" err="1">
              <a:latin typeface="Times New Roman" panose="02020603050405020304" pitchFamily="18" charset="0"/>
              <a:cs typeface="Times New Roman" panose="02020603050405020304" pitchFamily="18" charset="0"/>
            </a:rPr>
            <a:t>Ikkinchidan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taqdimotlar</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jurnalistlar</a:t>
          </a:r>
          <a:r>
            <a:rPr lang="en-US" sz="2300"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potentsial</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iste'molchilar</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xaridorlar</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investorlar</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sheriklar</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nufuzli</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davlat</a:t>
          </a:r>
          <a:r>
            <a:rPr lang="en-US" sz="2300" b="1" kern="1200" dirty="0">
              <a:latin typeface="Times New Roman" panose="02020603050405020304" pitchFamily="18" charset="0"/>
              <a:cs typeface="Times New Roman" panose="02020603050405020304" pitchFamily="18" charset="0"/>
            </a:rPr>
            <a:t> </a:t>
          </a:r>
          <a:r>
            <a:rPr lang="en-US" sz="2300" b="1" kern="1200" dirty="0" err="1">
              <a:latin typeface="Times New Roman" panose="02020603050405020304" pitchFamily="18" charset="0"/>
              <a:cs typeface="Times New Roman" panose="02020603050405020304" pitchFamily="18" charset="0"/>
            </a:rPr>
            <a:t>xizmatchilari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boshqalar</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uchun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tashkil</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etiladi</a:t>
          </a:r>
          <a:r>
            <a:rPr lang="en-US" sz="2300" kern="1200" dirty="0">
              <a:latin typeface="Times New Roman" panose="02020603050405020304" pitchFamily="18" charset="0"/>
              <a:cs typeface="Times New Roman" panose="02020603050405020304" pitchFamily="18" charset="0"/>
            </a:rPr>
            <a:t>.</a:t>
          </a:r>
          <a:endParaRPr lang="ru-RU" sz="2300" kern="1200" dirty="0">
            <a:latin typeface="Times New Roman" panose="02020603050405020304" pitchFamily="18" charset="0"/>
            <a:cs typeface="Times New Roman" panose="02020603050405020304" pitchFamily="18" charset="0"/>
          </a:endParaRPr>
        </a:p>
      </dsp:txBody>
      <dsp:txXfrm rot="10800000">
        <a:off x="2614925" y="1848016"/>
        <a:ext cx="7205798" cy="1420912"/>
      </dsp:txXfrm>
    </dsp:sp>
    <dsp:sp modelId="{89CF9DCF-E6E1-4511-BD2A-467BD3F4DFC8}">
      <dsp:nvSpPr>
        <dsp:cNvPr id="0" name=""/>
        <dsp:cNvSpPr/>
      </dsp:nvSpPr>
      <dsp:spPr>
        <a:xfrm>
          <a:off x="1549240" y="1848016"/>
          <a:ext cx="1420912" cy="1420912"/>
        </a:xfrm>
        <a:prstGeom prst="ellipse">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34E0618C-0012-46AD-BFE6-A901D37B1F26}">
      <dsp:nvSpPr>
        <dsp:cNvPr id="0" name=""/>
        <dsp:cNvSpPr/>
      </dsp:nvSpPr>
      <dsp:spPr>
        <a:xfrm rot="10800000">
          <a:off x="2259697" y="3693082"/>
          <a:ext cx="7561026" cy="1420912"/>
        </a:xfrm>
        <a:prstGeom prst="homePlat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26583" tIns="87630" rIns="163576" bIns="87630" numCol="1" spcCol="1270" anchor="ctr" anchorCtr="0">
          <a:noAutofit/>
        </a:bodyPr>
        <a:lstStyle/>
        <a:p>
          <a:pPr marL="0" lvl="0" indent="0" algn="just" defTabSz="1022350">
            <a:lnSpc>
              <a:spcPct val="90000"/>
            </a:lnSpc>
            <a:spcBef>
              <a:spcPct val="0"/>
            </a:spcBef>
            <a:spcAft>
              <a:spcPct val="35000"/>
            </a:spcAft>
            <a:buNone/>
          </a:pPr>
          <a:r>
            <a:rPr lang="en-US" sz="2300" kern="1200" dirty="0" err="1">
              <a:latin typeface="Times New Roman" panose="02020603050405020304" pitchFamily="18" charset="0"/>
              <a:cs typeface="Times New Roman" panose="02020603050405020304" pitchFamily="18" charset="0"/>
            </a:rPr>
            <a:t>Uchinchidan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keng</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ko'lamli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taqdimot</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matbuot</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anjumaniga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qaraganda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murakkabroq</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intellektual</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tashkiliy</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moddiy</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xarajatlarni</a:t>
          </a:r>
          <a:r>
            <a:rPr lang="en-US" sz="2300" kern="1200" dirty="0">
              <a:latin typeface="Times New Roman" panose="02020603050405020304" pitchFamily="18" charset="0"/>
              <a:cs typeface="Times New Roman" panose="02020603050405020304" pitchFamily="18" charset="0"/>
            </a:rPr>
            <a:t> talab </a:t>
          </a:r>
          <a:r>
            <a:rPr lang="en-US" sz="2300" kern="1200" dirty="0" err="1">
              <a:latin typeface="Times New Roman" panose="02020603050405020304" pitchFamily="18" charset="0"/>
              <a:cs typeface="Times New Roman" panose="02020603050405020304" pitchFamily="18" charset="0"/>
            </a:rPr>
            <a:t>qiladi</a:t>
          </a:r>
          <a:r>
            <a:rPr lang="en-US" sz="2300" kern="1200" dirty="0">
              <a:latin typeface="Times New Roman" panose="02020603050405020304" pitchFamily="18" charset="0"/>
              <a:cs typeface="Times New Roman" panose="02020603050405020304" pitchFamily="18" charset="0"/>
            </a:rPr>
            <a:t>.</a:t>
          </a:r>
          <a:endParaRPr lang="ru-RU" sz="2300" kern="1200" dirty="0">
            <a:latin typeface="Times New Roman" panose="02020603050405020304" pitchFamily="18" charset="0"/>
            <a:cs typeface="Times New Roman" panose="02020603050405020304" pitchFamily="18" charset="0"/>
          </a:endParaRPr>
        </a:p>
      </dsp:txBody>
      <dsp:txXfrm rot="10800000">
        <a:off x="2614925" y="3693082"/>
        <a:ext cx="7205798" cy="1420912"/>
      </dsp:txXfrm>
    </dsp:sp>
    <dsp:sp modelId="{7EE27105-1B64-4C1D-B486-D6F72CC25013}">
      <dsp:nvSpPr>
        <dsp:cNvPr id="0" name=""/>
        <dsp:cNvSpPr/>
      </dsp:nvSpPr>
      <dsp:spPr>
        <a:xfrm>
          <a:off x="1549240" y="3693082"/>
          <a:ext cx="1420912" cy="1420912"/>
        </a:xfrm>
        <a:prstGeom prst="ellipse">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16FBF6-CEA4-4A1B-8102-BF9011E33D16}">
      <dsp:nvSpPr>
        <dsp:cNvPr id="0" name=""/>
        <dsp:cNvSpPr/>
      </dsp:nvSpPr>
      <dsp:spPr>
        <a:xfrm>
          <a:off x="4248082" y="3249615"/>
          <a:ext cx="3104706" cy="3104706"/>
        </a:xfrm>
        <a:prstGeom prst="ellipse">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dirty="0" err="1">
              <a:latin typeface="Times New Roman" panose="02020603050405020304" pitchFamily="18" charset="0"/>
              <a:cs typeface="Times New Roman" panose="02020603050405020304" pitchFamily="18" charset="0"/>
            </a:rPr>
            <a:t>Taqdimot</a:t>
          </a:r>
          <a:r>
            <a:rPr lang="en-US" sz="2700" kern="1200" dirty="0">
              <a:latin typeface="Times New Roman" panose="02020603050405020304" pitchFamily="18" charset="0"/>
              <a:cs typeface="Times New Roman" panose="02020603050405020304" pitchFamily="18" charset="0"/>
            </a:rPr>
            <a:t> - </a:t>
          </a:r>
          <a:r>
            <a:rPr lang="en-US" sz="2700" kern="1200" dirty="0" err="1">
              <a:latin typeface="Times New Roman" panose="02020603050405020304" pitchFamily="18" charset="0"/>
              <a:cs typeface="Times New Roman" panose="02020603050405020304" pitchFamily="18" charset="0"/>
            </a:rPr>
            <a:t>bir-birining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ustiga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chiqadigan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voqealar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zanjiridir</a:t>
          </a:r>
          <a:endParaRPr lang="ru-RU" sz="2700" kern="1200" dirty="0">
            <a:latin typeface="Times New Roman" panose="02020603050405020304" pitchFamily="18" charset="0"/>
            <a:cs typeface="Times New Roman" panose="02020603050405020304" pitchFamily="18" charset="0"/>
          </a:endParaRPr>
        </a:p>
      </dsp:txBody>
      <dsp:txXfrm>
        <a:off x="4702756" y="3704289"/>
        <a:ext cx="2195358" cy="2195358"/>
      </dsp:txXfrm>
    </dsp:sp>
    <dsp:sp modelId="{733697E6-BA78-439E-83C4-99259E3672E0}">
      <dsp:nvSpPr>
        <dsp:cNvPr id="0" name=""/>
        <dsp:cNvSpPr/>
      </dsp:nvSpPr>
      <dsp:spPr>
        <a:xfrm rot="11700000">
          <a:off x="1901788" y="3624219"/>
          <a:ext cx="2308731" cy="884841"/>
        </a:xfrm>
        <a:prstGeom prst="leftArrow">
          <a:avLst>
            <a:gd name="adj1" fmla="val 60000"/>
            <a:gd name="adj2" fmla="val 50000"/>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036602D6-C6BC-4CDC-AD72-D8BDF807FE3A}">
      <dsp:nvSpPr>
        <dsp:cNvPr id="0" name=""/>
        <dsp:cNvSpPr/>
      </dsp:nvSpPr>
      <dsp:spPr>
        <a:xfrm>
          <a:off x="466386" y="2588080"/>
          <a:ext cx="2949470" cy="2359576"/>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1866900">
            <a:lnSpc>
              <a:spcPct val="90000"/>
            </a:lnSpc>
            <a:spcBef>
              <a:spcPct val="0"/>
            </a:spcBef>
            <a:spcAft>
              <a:spcPct val="35000"/>
            </a:spcAft>
            <a:buNone/>
          </a:pPr>
          <a:r>
            <a:rPr lang="en-US" sz="4200" b="1" kern="1200" dirty="0" err="1">
              <a:latin typeface="Times New Roman" panose="02020603050405020304" pitchFamily="18" charset="0"/>
              <a:cs typeface="Times New Roman" panose="02020603050405020304" pitchFamily="18" charset="0"/>
            </a:rPr>
            <a:t>taklifnoma</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va</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uchrashuv</a:t>
          </a:r>
          <a:endParaRPr lang="ru-RU" sz="4200" kern="1200" dirty="0">
            <a:latin typeface="Times New Roman" panose="02020603050405020304" pitchFamily="18" charset="0"/>
            <a:cs typeface="Times New Roman" panose="02020603050405020304" pitchFamily="18" charset="0"/>
          </a:endParaRPr>
        </a:p>
      </dsp:txBody>
      <dsp:txXfrm>
        <a:off x="535496" y="2657190"/>
        <a:ext cx="2811250" cy="2221356"/>
      </dsp:txXfrm>
    </dsp:sp>
    <dsp:sp modelId="{6B8E9F8C-679A-4DB4-8F0B-A1368BE5FD37}">
      <dsp:nvSpPr>
        <dsp:cNvPr id="0" name=""/>
        <dsp:cNvSpPr/>
      </dsp:nvSpPr>
      <dsp:spPr>
        <a:xfrm rot="14700000">
          <a:off x="3445373" y="1784646"/>
          <a:ext cx="2308731" cy="884841"/>
        </a:xfrm>
        <a:prstGeom prst="leftArrow">
          <a:avLst>
            <a:gd name="adj1" fmla="val 60000"/>
            <a:gd name="adj2" fmla="val 50000"/>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1B745177-1F7B-49D9-8F36-4D9E97A919D1}">
      <dsp:nvSpPr>
        <dsp:cNvPr id="0" name=""/>
        <dsp:cNvSpPr/>
      </dsp:nvSpPr>
      <dsp:spPr>
        <a:xfrm>
          <a:off x="2637148" y="1067"/>
          <a:ext cx="2949470" cy="2359576"/>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1866900">
            <a:lnSpc>
              <a:spcPct val="90000"/>
            </a:lnSpc>
            <a:spcBef>
              <a:spcPct val="0"/>
            </a:spcBef>
            <a:spcAft>
              <a:spcPct val="35000"/>
            </a:spcAft>
            <a:buNone/>
          </a:pPr>
          <a:r>
            <a:rPr lang="en-US" sz="4200" b="1" kern="1200" dirty="0" err="1">
              <a:latin typeface="Times New Roman" panose="02020603050405020304" pitchFamily="18" charset="0"/>
              <a:cs typeface="Times New Roman" panose="02020603050405020304" pitchFamily="18" charset="0"/>
            </a:rPr>
            <a:t>matbuot</a:t>
          </a:r>
          <a:r>
            <a:rPr lang="en-US" sz="4200" b="1" kern="1200" dirty="0">
              <a:latin typeface="Times New Roman" panose="02020603050405020304" pitchFamily="18" charset="0"/>
              <a:cs typeface="Times New Roman" panose="02020603050405020304" pitchFamily="18" charset="0"/>
            </a:rPr>
            <a:t> </a:t>
          </a:r>
          <a:r>
            <a:rPr lang="en-US" sz="4200" b="1" kern="1200" dirty="0" err="1">
              <a:latin typeface="Times New Roman" panose="02020603050405020304" pitchFamily="18" charset="0"/>
              <a:cs typeface="Times New Roman" panose="02020603050405020304" pitchFamily="18" charset="0"/>
            </a:rPr>
            <a:t>anjumani</a:t>
          </a:r>
          <a:endParaRPr lang="ru-RU" sz="4200" kern="1200" dirty="0">
            <a:latin typeface="Times New Roman" panose="02020603050405020304" pitchFamily="18" charset="0"/>
            <a:cs typeface="Times New Roman" panose="02020603050405020304" pitchFamily="18" charset="0"/>
          </a:endParaRPr>
        </a:p>
      </dsp:txBody>
      <dsp:txXfrm>
        <a:off x="2706258" y="70177"/>
        <a:ext cx="2811250" cy="2221356"/>
      </dsp:txXfrm>
    </dsp:sp>
    <dsp:sp modelId="{61F6BD1E-46E6-4EFC-AF58-FA04548BE605}">
      <dsp:nvSpPr>
        <dsp:cNvPr id="0" name=""/>
        <dsp:cNvSpPr/>
      </dsp:nvSpPr>
      <dsp:spPr>
        <a:xfrm rot="17700000">
          <a:off x="5846766" y="1784646"/>
          <a:ext cx="2308731" cy="884841"/>
        </a:xfrm>
        <a:prstGeom prst="leftArrow">
          <a:avLst>
            <a:gd name="adj1" fmla="val 60000"/>
            <a:gd name="adj2" fmla="val 50000"/>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3A45A1B-E3D2-4EBC-B755-709523814E3C}">
      <dsp:nvSpPr>
        <dsp:cNvPr id="0" name=""/>
        <dsp:cNvSpPr/>
      </dsp:nvSpPr>
      <dsp:spPr>
        <a:xfrm>
          <a:off x="6014253" y="1067"/>
          <a:ext cx="2949470" cy="2359576"/>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1866900">
            <a:lnSpc>
              <a:spcPct val="90000"/>
            </a:lnSpc>
            <a:spcBef>
              <a:spcPct val="0"/>
            </a:spcBef>
            <a:spcAft>
              <a:spcPct val="35000"/>
            </a:spcAft>
            <a:buNone/>
          </a:pPr>
          <a:r>
            <a:rPr lang="en-US" sz="4200" b="1" kern="1200" dirty="0" err="1">
              <a:latin typeface="Times New Roman" panose="02020603050405020304" pitchFamily="18" charset="0"/>
              <a:cs typeface="Times New Roman" panose="02020603050405020304" pitchFamily="18" charset="0"/>
            </a:rPr>
            <a:t>taqdimot</a:t>
          </a:r>
          <a:endParaRPr lang="ru-RU" sz="4200" kern="1200" dirty="0">
            <a:latin typeface="Times New Roman" panose="02020603050405020304" pitchFamily="18" charset="0"/>
            <a:cs typeface="Times New Roman" panose="02020603050405020304" pitchFamily="18" charset="0"/>
          </a:endParaRPr>
        </a:p>
      </dsp:txBody>
      <dsp:txXfrm>
        <a:off x="6083363" y="70177"/>
        <a:ext cx="2811250" cy="2221356"/>
      </dsp:txXfrm>
    </dsp:sp>
    <dsp:sp modelId="{5FF71424-A9F5-4818-B670-114AAAA49BB7}">
      <dsp:nvSpPr>
        <dsp:cNvPr id="0" name=""/>
        <dsp:cNvSpPr/>
      </dsp:nvSpPr>
      <dsp:spPr>
        <a:xfrm rot="20700000">
          <a:off x="7390351" y="3624219"/>
          <a:ext cx="2308731" cy="884841"/>
        </a:xfrm>
        <a:prstGeom prst="leftArrow">
          <a:avLst>
            <a:gd name="adj1" fmla="val 60000"/>
            <a:gd name="adj2" fmla="val 50000"/>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C7288E6-617B-4563-BBFC-C06EB60AC7E3}">
      <dsp:nvSpPr>
        <dsp:cNvPr id="0" name=""/>
        <dsp:cNvSpPr/>
      </dsp:nvSpPr>
      <dsp:spPr>
        <a:xfrm>
          <a:off x="8185014" y="2588080"/>
          <a:ext cx="2949470" cy="2359576"/>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1866900">
            <a:lnSpc>
              <a:spcPct val="90000"/>
            </a:lnSpc>
            <a:spcBef>
              <a:spcPct val="0"/>
            </a:spcBef>
            <a:spcAft>
              <a:spcPct val="35000"/>
            </a:spcAft>
            <a:buNone/>
          </a:pPr>
          <a:r>
            <a:rPr lang="en-US" sz="4200" b="1" kern="1200" dirty="0" err="1">
              <a:latin typeface="Times New Roman" panose="02020603050405020304" pitchFamily="18" charset="0"/>
              <a:cs typeface="Times New Roman" panose="02020603050405020304" pitchFamily="18" charset="0"/>
            </a:rPr>
            <a:t>xayrlashish</a:t>
          </a:r>
          <a:endParaRPr lang="ru-RU" sz="4200" kern="1200" dirty="0">
            <a:latin typeface="Times New Roman" panose="02020603050405020304" pitchFamily="18" charset="0"/>
            <a:cs typeface="Times New Roman" panose="02020603050405020304" pitchFamily="18" charset="0"/>
          </a:endParaRPr>
        </a:p>
      </dsp:txBody>
      <dsp:txXfrm>
        <a:off x="8254124" y="2657190"/>
        <a:ext cx="2811250" cy="2221356"/>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B1442-C5AB-47CA-80C7-D355E6435E56}">
      <dsp:nvSpPr>
        <dsp:cNvPr id="0" name=""/>
        <dsp:cNvSpPr/>
      </dsp:nvSpPr>
      <dsp:spPr>
        <a:xfrm rot="5400000">
          <a:off x="-334098" y="336827"/>
          <a:ext cx="2227322" cy="155912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err="1">
              <a:latin typeface="Times New Roman" panose="02020603050405020304" pitchFamily="18" charset="0"/>
              <a:cs typeface="Times New Roman" panose="02020603050405020304" pitchFamily="18" charset="0"/>
            </a:rPr>
            <a:t>Ma'ruza</a:t>
          </a:r>
          <a:endParaRPr lang="ru-RU" sz="2000" kern="1200" dirty="0">
            <a:latin typeface="Times New Roman" panose="02020603050405020304" pitchFamily="18" charset="0"/>
            <a:cs typeface="Times New Roman" panose="02020603050405020304" pitchFamily="18" charset="0"/>
          </a:endParaRPr>
        </a:p>
      </dsp:txBody>
      <dsp:txXfrm rot="-5400000">
        <a:off x="1" y="782292"/>
        <a:ext cx="1559125" cy="668197"/>
      </dsp:txXfrm>
    </dsp:sp>
    <dsp:sp modelId="{68C208DC-A089-4A93-8CE4-8E087196ED34}">
      <dsp:nvSpPr>
        <dsp:cNvPr id="0" name=""/>
        <dsp:cNvSpPr/>
      </dsp:nvSpPr>
      <dsp:spPr>
        <a:xfrm rot="5400000">
          <a:off x="5828410" y="-4266555"/>
          <a:ext cx="1447759" cy="998632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lang="en-US" sz="3200" kern="1200" dirty="0">
              <a:latin typeface="Times New Roman" panose="02020603050405020304" pitchFamily="18" charset="0"/>
              <a:cs typeface="Times New Roman" panose="02020603050405020304" pitchFamily="18" charset="0"/>
            </a:rPr>
            <a:t>har </a:t>
          </a:r>
          <a:r>
            <a:rPr lang="en-US" sz="3200" kern="1200" dirty="0" err="1">
              <a:latin typeface="Times New Roman" panose="02020603050405020304" pitchFamily="18" charset="0"/>
              <a:cs typeface="Times New Roman" panose="02020603050405020304" pitchFamily="18" charset="0"/>
            </a:rPr>
            <a:t>qanday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muammo</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usul</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mavzu</a:t>
          </a:r>
          <a:r>
            <a:rPr lang="en-US" sz="3200" kern="1200" dirty="0">
              <a:latin typeface="Times New Roman" panose="02020603050405020304" pitchFamily="18" charset="0"/>
              <a:cs typeface="Times New Roman" panose="02020603050405020304" pitchFamily="18" charset="0"/>
            </a:rPr>
            <a:t>, masala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boshqalar</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bo'yicha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materialni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og'zaki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tizimli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izchil</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taqdim</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etishdir</a:t>
          </a:r>
          <a:endParaRPr lang="ru-RU" sz="3200" kern="1200" dirty="0">
            <a:latin typeface="Times New Roman" panose="02020603050405020304" pitchFamily="18" charset="0"/>
            <a:cs typeface="Times New Roman" panose="02020603050405020304" pitchFamily="18" charset="0"/>
          </a:endParaRPr>
        </a:p>
      </dsp:txBody>
      <dsp:txXfrm rot="-5400000">
        <a:off x="1559125" y="73404"/>
        <a:ext cx="9915655" cy="1306411"/>
      </dsp:txXfrm>
    </dsp:sp>
    <dsp:sp modelId="{6C5E0A88-883D-4780-BFB2-9D02C46F8335}">
      <dsp:nvSpPr>
        <dsp:cNvPr id="0" name=""/>
        <dsp:cNvSpPr/>
      </dsp:nvSpPr>
      <dsp:spPr>
        <a:xfrm rot="5400000">
          <a:off x="-334098" y="2375040"/>
          <a:ext cx="2227322" cy="155912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err="1">
              <a:latin typeface="Times New Roman" panose="02020603050405020304" pitchFamily="18" charset="0"/>
              <a:cs typeface="Times New Roman" panose="02020603050405020304" pitchFamily="18" charset="0"/>
            </a:rPr>
            <a:t>Konferen</a:t>
          </a:r>
          <a:r>
            <a:rPr lang="uz-Cyrl-UZ" sz="2000" b="1" kern="1200" dirty="0">
              <a:latin typeface="Times New Roman" panose="02020603050405020304" pitchFamily="18" charset="0"/>
              <a:cs typeface="Times New Roman" panose="02020603050405020304" pitchFamily="18" charset="0"/>
            </a:rPr>
            <a:t>-</a:t>
          </a:r>
          <a:r>
            <a:rPr lang="en-US" sz="2000" b="1" kern="1200" dirty="0" err="1">
              <a:latin typeface="Times New Roman" panose="02020603050405020304" pitchFamily="18" charset="0"/>
              <a:cs typeface="Times New Roman" panose="02020603050405020304" pitchFamily="18" charset="0"/>
            </a:rPr>
            <a:t>siya</a:t>
          </a:r>
          <a:endParaRPr lang="ru-RU" sz="2000" kern="1200" dirty="0">
            <a:latin typeface="Times New Roman" panose="02020603050405020304" pitchFamily="18" charset="0"/>
            <a:cs typeface="Times New Roman" panose="02020603050405020304" pitchFamily="18" charset="0"/>
          </a:endParaRPr>
        </a:p>
      </dsp:txBody>
      <dsp:txXfrm rot="-5400000">
        <a:off x="1" y="2820505"/>
        <a:ext cx="1559125" cy="668197"/>
      </dsp:txXfrm>
    </dsp:sp>
    <dsp:sp modelId="{9295B7A1-588A-4BE5-BF60-05BBD3CDF269}">
      <dsp:nvSpPr>
        <dsp:cNvPr id="0" name=""/>
        <dsp:cNvSpPr/>
      </dsp:nvSpPr>
      <dsp:spPr>
        <a:xfrm rot="5400000">
          <a:off x="5828410" y="-2228342"/>
          <a:ext cx="1447759" cy="998632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lang="en-US" sz="3200" kern="1200" dirty="0" err="1">
              <a:latin typeface="Times New Roman" panose="02020603050405020304" pitchFamily="18" charset="0"/>
              <a:cs typeface="Times New Roman" panose="02020603050405020304" pitchFamily="18" charset="0"/>
            </a:rPr>
            <a:t>mavzularni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muhokama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qilish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uchun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shaxslar</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shaxslar</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guruhlari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tashkilotlar</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yig'ilishidir</a:t>
          </a:r>
          <a:endParaRPr lang="ru-RU" sz="3200" kern="1200" dirty="0">
            <a:latin typeface="Times New Roman" panose="02020603050405020304" pitchFamily="18" charset="0"/>
            <a:cs typeface="Times New Roman" panose="02020603050405020304" pitchFamily="18" charset="0"/>
          </a:endParaRPr>
        </a:p>
      </dsp:txBody>
      <dsp:txXfrm rot="-5400000">
        <a:off x="1559125" y="2111617"/>
        <a:ext cx="9915655" cy="1306411"/>
      </dsp:txXfrm>
    </dsp:sp>
    <dsp:sp modelId="{0BED5AC9-EB57-4C93-B601-76825D5AA36B}">
      <dsp:nvSpPr>
        <dsp:cNvPr id="0" name=""/>
        <dsp:cNvSpPr/>
      </dsp:nvSpPr>
      <dsp:spPr>
        <a:xfrm rot="5400000">
          <a:off x="-334098" y="4413253"/>
          <a:ext cx="2227322" cy="1559125"/>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err="1">
              <a:latin typeface="Times New Roman" panose="02020603050405020304" pitchFamily="18" charset="0"/>
              <a:cs typeface="Times New Roman" panose="02020603050405020304" pitchFamily="18" charset="0"/>
            </a:rPr>
            <a:t>Ma'ruza-konferen</a:t>
          </a:r>
          <a:r>
            <a:rPr lang="uz-Cyrl-UZ" sz="2000" b="1" kern="1200" dirty="0">
              <a:latin typeface="Times New Roman" panose="02020603050405020304" pitchFamily="18" charset="0"/>
              <a:cs typeface="Times New Roman" panose="02020603050405020304" pitchFamily="18" charset="0"/>
            </a:rPr>
            <a:t>-</a:t>
          </a:r>
          <a:r>
            <a:rPr lang="en-US" sz="2000" b="1" kern="1200" dirty="0" err="1">
              <a:latin typeface="Times New Roman" panose="02020603050405020304" pitchFamily="18" charset="0"/>
              <a:cs typeface="Times New Roman" panose="02020603050405020304" pitchFamily="18" charset="0"/>
            </a:rPr>
            <a:t>siya</a:t>
          </a:r>
          <a:r>
            <a:rPr lang="en-US" sz="2000" kern="1200" dirty="0">
              <a:latin typeface="Times New Roman" panose="02020603050405020304" pitchFamily="18" charset="0"/>
              <a:cs typeface="Times New Roman" panose="02020603050405020304" pitchFamily="18" charset="0"/>
            </a:rPr>
            <a:t> </a:t>
          </a:r>
          <a:endParaRPr lang="ru-RU" sz="2000" kern="1200" dirty="0">
            <a:latin typeface="Times New Roman" panose="02020603050405020304" pitchFamily="18" charset="0"/>
            <a:cs typeface="Times New Roman" panose="02020603050405020304" pitchFamily="18" charset="0"/>
          </a:endParaRPr>
        </a:p>
      </dsp:txBody>
      <dsp:txXfrm rot="-5400000">
        <a:off x="1" y="4858718"/>
        <a:ext cx="1559125" cy="668197"/>
      </dsp:txXfrm>
    </dsp:sp>
    <dsp:sp modelId="{9B8E68CE-F4C8-426E-B507-409D3C86E17D}">
      <dsp:nvSpPr>
        <dsp:cNvPr id="0" name=""/>
        <dsp:cNvSpPr/>
      </dsp:nvSpPr>
      <dsp:spPr>
        <a:xfrm rot="5400000">
          <a:off x="5828410" y="-190129"/>
          <a:ext cx="1447759" cy="9986329"/>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lang="en-US" sz="3200" kern="1200" dirty="0" err="1">
              <a:latin typeface="Times New Roman" panose="02020603050405020304" pitchFamily="18" charset="0"/>
              <a:cs typeface="Times New Roman" panose="02020603050405020304" pitchFamily="18" charset="0"/>
            </a:rPr>
            <a:t>o'quv</a:t>
          </a:r>
          <a:r>
            <a:rPr lang="en-US" sz="3200" kern="1200" dirty="0">
              <a:latin typeface="Times New Roman" panose="02020603050405020304" pitchFamily="18" charset="0"/>
              <a:cs typeface="Times New Roman" panose="02020603050405020304" pitchFamily="18" charset="0"/>
            </a:rPr>
            <a:t> dasturi </a:t>
          </a:r>
          <a:r>
            <a:rPr lang="en-US" sz="3200" kern="1200" dirty="0" err="1">
              <a:latin typeface="Times New Roman" panose="02020603050405020304" pitchFamily="18" charset="0"/>
              <a:cs typeface="Times New Roman" panose="02020603050405020304" pitchFamily="18" charset="0"/>
            </a:rPr>
            <a:t>doirasida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o'qituvchi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tomonidan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ilgari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qo'yilgan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muammo</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bo'yicha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talabalarning</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ma'ruzalari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nutqlarini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tinglash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bilan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ilmiy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amaliy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mashg'ulotdir</a:t>
          </a:r>
          <a:endParaRPr lang="ru-RU" sz="3200" kern="1200" dirty="0">
            <a:latin typeface="Times New Roman" panose="02020603050405020304" pitchFamily="18" charset="0"/>
            <a:cs typeface="Times New Roman" panose="02020603050405020304" pitchFamily="18" charset="0"/>
          </a:endParaRPr>
        </a:p>
      </dsp:txBody>
      <dsp:txXfrm rot="-5400000">
        <a:off x="1559125" y="4149830"/>
        <a:ext cx="9915655" cy="1306411"/>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33A2DC-A43D-4583-8815-0ECD5767A2EB}">
      <dsp:nvSpPr>
        <dsp:cNvPr id="0" name=""/>
        <dsp:cNvSpPr/>
      </dsp:nvSpPr>
      <dsp:spPr>
        <a:xfrm>
          <a:off x="4993834" y="3316"/>
          <a:ext cx="1289930" cy="644965"/>
        </a:xfrm>
        <a:prstGeom prst="roundRect">
          <a:avLst>
            <a:gd name="adj" fmla="val 10000"/>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iqtisodiy</a:t>
          </a:r>
          <a:endParaRPr lang="ru-RU" sz="2000" kern="1200" dirty="0">
            <a:latin typeface="Times New Roman" panose="02020603050405020304" pitchFamily="18" charset="0"/>
            <a:cs typeface="Times New Roman" panose="02020603050405020304" pitchFamily="18" charset="0"/>
          </a:endParaRPr>
        </a:p>
      </dsp:txBody>
      <dsp:txXfrm>
        <a:off x="5012724" y="22206"/>
        <a:ext cx="1252150" cy="607185"/>
      </dsp:txXfrm>
    </dsp:sp>
    <dsp:sp modelId="{ED2FB2E5-3660-40C4-B8BF-197C13375268}">
      <dsp:nvSpPr>
        <dsp:cNvPr id="0" name=""/>
        <dsp:cNvSpPr/>
      </dsp:nvSpPr>
      <dsp:spPr>
        <a:xfrm rot="1800000">
          <a:off x="6225048" y="745121"/>
          <a:ext cx="671067" cy="225737"/>
        </a:xfrm>
        <a:prstGeom prst="leftRightArrow">
          <a:avLst>
            <a:gd name="adj1" fmla="val 60000"/>
            <a:gd name="adj2" fmla="val 50000"/>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ru-RU" sz="1000" kern="1200">
            <a:latin typeface="Times New Roman" panose="02020603050405020304" pitchFamily="18" charset="0"/>
            <a:cs typeface="Times New Roman" panose="02020603050405020304" pitchFamily="18" charset="0"/>
          </a:endParaRPr>
        </a:p>
      </dsp:txBody>
      <dsp:txXfrm>
        <a:off x="6292769" y="790268"/>
        <a:ext cx="535625" cy="135443"/>
      </dsp:txXfrm>
    </dsp:sp>
    <dsp:sp modelId="{8468D32B-F732-46AF-AEEF-B921BD0027CE}">
      <dsp:nvSpPr>
        <dsp:cNvPr id="0" name=""/>
        <dsp:cNvSpPr/>
      </dsp:nvSpPr>
      <dsp:spPr>
        <a:xfrm>
          <a:off x="6837399" y="1067698"/>
          <a:ext cx="1289930" cy="644965"/>
        </a:xfrm>
        <a:prstGeom prst="roundRect">
          <a:avLst>
            <a:gd name="adj" fmla="val 1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boshqa</a:t>
          </a:r>
          <a:endParaRPr lang="ru-RU" sz="2000" kern="1200" dirty="0">
            <a:latin typeface="Times New Roman" panose="02020603050405020304" pitchFamily="18" charset="0"/>
            <a:cs typeface="Times New Roman" panose="02020603050405020304" pitchFamily="18" charset="0"/>
          </a:endParaRPr>
        </a:p>
      </dsp:txBody>
      <dsp:txXfrm>
        <a:off x="6856289" y="1086588"/>
        <a:ext cx="1252150" cy="607185"/>
      </dsp:txXfrm>
    </dsp:sp>
    <dsp:sp modelId="{8BC28C05-58F2-420A-B58E-B28CD7013550}">
      <dsp:nvSpPr>
        <dsp:cNvPr id="0" name=""/>
        <dsp:cNvSpPr/>
      </dsp:nvSpPr>
      <dsp:spPr>
        <a:xfrm rot="5400000">
          <a:off x="7146830" y="2341694"/>
          <a:ext cx="671067" cy="225737"/>
        </a:xfrm>
        <a:prstGeom prst="leftRightArrow">
          <a:avLst>
            <a:gd name="adj1" fmla="val 60000"/>
            <a:gd name="adj2" fmla="val 5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ru-RU" sz="1000" kern="1200">
            <a:latin typeface="Times New Roman" panose="02020603050405020304" pitchFamily="18" charset="0"/>
            <a:cs typeface="Times New Roman" panose="02020603050405020304" pitchFamily="18" charset="0"/>
          </a:endParaRPr>
        </a:p>
      </dsp:txBody>
      <dsp:txXfrm>
        <a:off x="7214551" y="2386841"/>
        <a:ext cx="535625" cy="135443"/>
      </dsp:txXfrm>
    </dsp:sp>
    <dsp:sp modelId="{49DC8D1E-C0FE-4F56-8F71-8E2F394B8F8C}">
      <dsp:nvSpPr>
        <dsp:cNvPr id="0" name=""/>
        <dsp:cNvSpPr/>
      </dsp:nvSpPr>
      <dsp:spPr>
        <a:xfrm>
          <a:off x="6837399" y="3196463"/>
          <a:ext cx="1289930" cy="644965"/>
        </a:xfrm>
        <a:prstGeom prst="roundRect">
          <a:avLst>
            <a:gd name="adj" fmla="val 10000"/>
          </a:avLst>
        </a:prstGeom>
        <a:gradFill rotWithShape="0">
          <a:gsLst>
            <a:gs pos="0">
              <a:schemeClr val="accent4">
                <a:hueOff val="0"/>
                <a:satOff val="0"/>
                <a:lumOff val="0"/>
                <a:alphaOff val="0"/>
                <a:tint val="64000"/>
                <a:lumMod val="118000"/>
              </a:schemeClr>
            </a:gs>
            <a:gs pos="100000">
              <a:schemeClr val="accent4">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ijtimoiy</a:t>
          </a:r>
          <a:endParaRPr lang="ru-RU" sz="2000" kern="1200" dirty="0">
            <a:latin typeface="Times New Roman" panose="02020603050405020304" pitchFamily="18" charset="0"/>
            <a:cs typeface="Times New Roman" panose="02020603050405020304" pitchFamily="18" charset="0"/>
          </a:endParaRPr>
        </a:p>
      </dsp:txBody>
      <dsp:txXfrm>
        <a:off x="6856289" y="3215353"/>
        <a:ext cx="1252150" cy="607185"/>
      </dsp:txXfrm>
    </dsp:sp>
    <dsp:sp modelId="{82FCE578-D59F-4DD2-A9BF-6E89D3CAD4A3}">
      <dsp:nvSpPr>
        <dsp:cNvPr id="0" name=""/>
        <dsp:cNvSpPr/>
      </dsp:nvSpPr>
      <dsp:spPr>
        <a:xfrm rot="9000000">
          <a:off x="6225048" y="3938268"/>
          <a:ext cx="671067" cy="225737"/>
        </a:xfrm>
        <a:prstGeom prst="leftRightArrow">
          <a:avLst>
            <a:gd name="adj1" fmla="val 60000"/>
            <a:gd name="adj2" fmla="val 50000"/>
          </a:avLst>
        </a:prstGeom>
        <a:gradFill rotWithShape="0">
          <a:gsLst>
            <a:gs pos="0">
              <a:schemeClr val="accent4">
                <a:hueOff val="0"/>
                <a:satOff val="0"/>
                <a:lumOff val="0"/>
                <a:alphaOff val="0"/>
                <a:tint val="64000"/>
                <a:lumMod val="118000"/>
              </a:schemeClr>
            </a:gs>
            <a:gs pos="100000">
              <a:schemeClr val="accent4">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ru-RU" sz="1000" kern="1200">
            <a:latin typeface="Times New Roman" panose="02020603050405020304" pitchFamily="18" charset="0"/>
            <a:cs typeface="Times New Roman" panose="02020603050405020304" pitchFamily="18" charset="0"/>
          </a:endParaRPr>
        </a:p>
      </dsp:txBody>
      <dsp:txXfrm rot="10800000">
        <a:off x="6292769" y="3983415"/>
        <a:ext cx="535625" cy="135443"/>
      </dsp:txXfrm>
    </dsp:sp>
    <dsp:sp modelId="{2096DAF0-3BB2-4E6F-BC3E-1E820ED7EC51}">
      <dsp:nvSpPr>
        <dsp:cNvPr id="0" name=""/>
        <dsp:cNvSpPr/>
      </dsp:nvSpPr>
      <dsp:spPr>
        <a:xfrm>
          <a:off x="4993834" y="4260845"/>
          <a:ext cx="1289930" cy="644965"/>
        </a:xfrm>
        <a:prstGeom prst="roundRect">
          <a:avLst>
            <a:gd name="adj" fmla="val 10000"/>
          </a:avLst>
        </a:prstGeom>
        <a:gradFill rotWithShape="0">
          <a:gsLst>
            <a:gs pos="0">
              <a:schemeClr val="accent5">
                <a:hueOff val="0"/>
                <a:satOff val="0"/>
                <a:lumOff val="0"/>
                <a:alphaOff val="0"/>
                <a:tint val="64000"/>
                <a:lumMod val="118000"/>
              </a:schemeClr>
            </a:gs>
            <a:gs pos="100000">
              <a:schemeClr val="accent5">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siyosiy</a:t>
          </a:r>
          <a:endParaRPr lang="ru-RU" sz="2000" kern="1200" dirty="0">
            <a:latin typeface="Times New Roman" panose="02020603050405020304" pitchFamily="18" charset="0"/>
            <a:cs typeface="Times New Roman" panose="02020603050405020304" pitchFamily="18" charset="0"/>
          </a:endParaRPr>
        </a:p>
      </dsp:txBody>
      <dsp:txXfrm>
        <a:off x="5012724" y="4279735"/>
        <a:ext cx="1252150" cy="607185"/>
      </dsp:txXfrm>
    </dsp:sp>
    <dsp:sp modelId="{D5F1D5A6-6EC1-4718-A257-6854B587D136}">
      <dsp:nvSpPr>
        <dsp:cNvPr id="0" name=""/>
        <dsp:cNvSpPr/>
      </dsp:nvSpPr>
      <dsp:spPr>
        <a:xfrm rot="12600000">
          <a:off x="4381484" y="3938268"/>
          <a:ext cx="671067" cy="225737"/>
        </a:xfrm>
        <a:prstGeom prst="leftRightArrow">
          <a:avLst>
            <a:gd name="adj1" fmla="val 60000"/>
            <a:gd name="adj2" fmla="val 50000"/>
          </a:avLst>
        </a:prstGeom>
        <a:gradFill rotWithShape="0">
          <a:gsLst>
            <a:gs pos="0">
              <a:schemeClr val="accent5">
                <a:hueOff val="0"/>
                <a:satOff val="0"/>
                <a:lumOff val="0"/>
                <a:alphaOff val="0"/>
                <a:tint val="64000"/>
                <a:lumMod val="118000"/>
              </a:schemeClr>
            </a:gs>
            <a:gs pos="100000">
              <a:schemeClr val="accent5">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ru-RU" sz="1000" kern="1200">
            <a:latin typeface="Times New Roman" panose="02020603050405020304" pitchFamily="18" charset="0"/>
            <a:cs typeface="Times New Roman" panose="02020603050405020304" pitchFamily="18" charset="0"/>
          </a:endParaRPr>
        </a:p>
      </dsp:txBody>
      <dsp:txXfrm rot="10800000">
        <a:off x="4449205" y="3983415"/>
        <a:ext cx="535625" cy="135443"/>
      </dsp:txXfrm>
    </dsp:sp>
    <dsp:sp modelId="{5A5DC597-EBDB-4530-BA28-1B07A5A78B5E}">
      <dsp:nvSpPr>
        <dsp:cNvPr id="0" name=""/>
        <dsp:cNvSpPr/>
      </dsp:nvSpPr>
      <dsp:spPr>
        <a:xfrm>
          <a:off x="3150270" y="3196463"/>
          <a:ext cx="1289930" cy="644965"/>
        </a:xfrm>
        <a:prstGeom prst="roundRect">
          <a:avLst>
            <a:gd name="adj" fmla="val 10000"/>
          </a:avLst>
        </a:prstGeom>
        <a:gradFill rotWithShape="0">
          <a:gsLst>
            <a:gs pos="0">
              <a:schemeClr val="accent6">
                <a:hueOff val="0"/>
                <a:satOff val="0"/>
                <a:lumOff val="0"/>
                <a:alphaOff val="0"/>
                <a:tint val="64000"/>
                <a:lumMod val="118000"/>
              </a:schemeClr>
            </a:gs>
            <a:gs pos="100000">
              <a:schemeClr val="accent6">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texnologik</a:t>
          </a:r>
          <a:endParaRPr lang="ru-RU" sz="2000" kern="1200" dirty="0">
            <a:latin typeface="Times New Roman" panose="02020603050405020304" pitchFamily="18" charset="0"/>
            <a:cs typeface="Times New Roman" panose="02020603050405020304" pitchFamily="18" charset="0"/>
          </a:endParaRPr>
        </a:p>
      </dsp:txBody>
      <dsp:txXfrm>
        <a:off x="3169160" y="3215353"/>
        <a:ext cx="1252150" cy="607185"/>
      </dsp:txXfrm>
    </dsp:sp>
    <dsp:sp modelId="{26E5E3FE-0634-4CF1-BCDF-7ED481FC5D37}">
      <dsp:nvSpPr>
        <dsp:cNvPr id="0" name=""/>
        <dsp:cNvSpPr/>
      </dsp:nvSpPr>
      <dsp:spPr>
        <a:xfrm rot="16200000">
          <a:off x="3459702" y="2341694"/>
          <a:ext cx="671067" cy="225737"/>
        </a:xfrm>
        <a:prstGeom prst="leftRightArrow">
          <a:avLst>
            <a:gd name="adj1" fmla="val 60000"/>
            <a:gd name="adj2" fmla="val 50000"/>
          </a:avLst>
        </a:prstGeom>
        <a:gradFill rotWithShape="0">
          <a:gsLst>
            <a:gs pos="0">
              <a:schemeClr val="accent6">
                <a:hueOff val="0"/>
                <a:satOff val="0"/>
                <a:lumOff val="0"/>
                <a:alphaOff val="0"/>
                <a:tint val="64000"/>
                <a:lumMod val="118000"/>
              </a:schemeClr>
            </a:gs>
            <a:gs pos="100000">
              <a:schemeClr val="accent6">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ru-RU" sz="1000" kern="1200">
            <a:latin typeface="Times New Roman" panose="02020603050405020304" pitchFamily="18" charset="0"/>
            <a:cs typeface="Times New Roman" panose="02020603050405020304" pitchFamily="18" charset="0"/>
          </a:endParaRPr>
        </a:p>
      </dsp:txBody>
      <dsp:txXfrm>
        <a:off x="3527423" y="2386841"/>
        <a:ext cx="535625" cy="135443"/>
      </dsp:txXfrm>
    </dsp:sp>
    <dsp:sp modelId="{C10B47BE-A378-4DCB-B7CE-33FBF63FE7F5}">
      <dsp:nvSpPr>
        <dsp:cNvPr id="0" name=""/>
        <dsp:cNvSpPr/>
      </dsp:nvSpPr>
      <dsp:spPr>
        <a:xfrm>
          <a:off x="3150270" y="1067698"/>
          <a:ext cx="1289930" cy="644965"/>
        </a:xfrm>
        <a:prstGeom prst="roundRect">
          <a:avLst>
            <a:gd name="adj" fmla="val 10000"/>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madaniy</a:t>
          </a:r>
          <a:endParaRPr lang="ru-RU" sz="2000" kern="1200" dirty="0">
            <a:latin typeface="Times New Roman" panose="02020603050405020304" pitchFamily="18" charset="0"/>
            <a:cs typeface="Times New Roman" panose="02020603050405020304" pitchFamily="18" charset="0"/>
          </a:endParaRPr>
        </a:p>
      </dsp:txBody>
      <dsp:txXfrm>
        <a:off x="3169160" y="1086588"/>
        <a:ext cx="1252150" cy="607185"/>
      </dsp:txXfrm>
    </dsp:sp>
    <dsp:sp modelId="{09DDBFCC-2076-47C4-A9D0-F95C31D1C50F}">
      <dsp:nvSpPr>
        <dsp:cNvPr id="0" name=""/>
        <dsp:cNvSpPr/>
      </dsp:nvSpPr>
      <dsp:spPr>
        <a:xfrm rot="19800000">
          <a:off x="4381484" y="745121"/>
          <a:ext cx="671067" cy="225737"/>
        </a:xfrm>
        <a:prstGeom prst="leftRightArrow">
          <a:avLst>
            <a:gd name="adj1" fmla="val 60000"/>
            <a:gd name="adj2" fmla="val 50000"/>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ru-RU" sz="1000" kern="1200">
            <a:latin typeface="Times New Roman" panose="02020603050405020304" pitchFamily="18" charset="0"/>
            <a:cs typeface="Times New Roman" panose="02020603050405020304" pitchFamily="18" charset="0"/>
          </a:endParaRPr>
        </a:p>
      </dsp:txBody>
      <dsp:txXfrm>
        <a:off x="4449205" y="790268"/>
        <a:ext cx="535625" cy="135443"/>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72E46-54FA-45C7-AB6A-335D019F7369}">
      <dsp:nvSpPr>
        <dsp:cNvPr id="0" name=""/>
        <dsp:cNvSpPr/>
      </dsp:nvSpPr>
      <dsp:spPr>
        <a:xfrm>
          <a:off x="4358338" y="1802598"/>
          <a:ext cx="6754396" cy="4505182"/>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marL="0" lvl="0" indent="0" algn="just" defTabSz="1066800">
            <a:lnSpc>
              <a:spcPct val="90000"/>
            </a:lnSpc>
            <a:spcBef>
              <a:spcPct val="0"/>
            </a:spcBef>
            <a:spcAft>
              <a:spcPct val="35000"/>
            </a:spcAft>
            <a:buNone/>
          </a:pPr>
          <a:r>
            <a:rPr lang="en-US" sz="2400" kern="1200" dirty="0" err="1">
              <a:latin typeface="Times New Roman" panose="02020603050405020304" pitchFamily="18" charset="0"/>
              <a:cs typeface="Times New Roman" panose="02020603050405020304" pitchFamily="18" charset="0"/>
            </a:rPr>
            <a:t>Loyiha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natijaga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va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unga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mos</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keladigan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maqsadlarga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qaratilgan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Loyihani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amalga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oshirish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tayinlangan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loyiha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menejeri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shuningdek</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butun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loyihasi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uchun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turli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aniq</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tadbirlarni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amalga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oshiradigan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loyiha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jamoasi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tomonidan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amalga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oshiriladi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Loyiha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bilan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ishlashda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rejalashtirish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boshqarish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tashkil</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etish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boshqarish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va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boshqalar</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funksiyalarini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bajarish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uchun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mas'ul</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bo'lgan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kompaniyalarning</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funksional</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va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chiziqli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bo'linmalari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xodimlari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ishtirok</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etishi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mumkin</a:t>
          </a:r>
          <a:r>
            <a:rPr lang="en-US" sz="2400" kern="1200" dirty="0">
              <a:latin typeface="Times New Roman" panose="02020603050405020304" pitchFamily="18" charset="0"/>
              <a:cs typeface="Times New Roman" panose="02020603050405020304" pitchFamily="18" charset="0"/>
            </a:rPr>
            <a:t>.</a:t>
          </a:r>
          <a:endParaRPr lang="ru-RU" sz="2400" kern="1200" dirty="0">
            <a:latin typeface="Times New Roman" panose="02020603050405020304" pitchFamily="18" charset="0"/>
            <a:cs typeface="Times New Roman" panose="02020603050405020304" pitchFamily="18" charset="0"/>
          </a:endParaRPr>
        </a:p>
      </dsp:txBody>
      <dsp:txXfrm>
        <a:off x="5439042" y="1802598"/>
        <a:ext cx="5673692" cy="4505182"/>
      </dsp:txXfrm>
    </dsp:sp>
    <dsp:sp modelId="{5F24A4A8-5A83-43BC-82BB-CE10E0C4A133}">
      <dsp:nvSpPr>
        <dsp:cNvPr id="0" name=""/>
        <dsp:cNvSpPr/>
      </dsp:nvSpPr>
      <dsp:spPr>
        <a:xfrm>
          <a:off x="755993" y="1425"/>
          <a:ext cx="4502930" cy="450293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err="1">
              <a:latin typeface="Times New Roman" panose="02020603050405020304" pitchFamily="18" charset="0"/>
              <a:cs typeface="Times New Roman" panose="02020603050405020304" pitchFamily="18" charset="0"/>
            </a:rPr>
            <a:t>Loyiha</a:t>
          </a:r>
          <a:r>
            <a:rPr lang="en-US" sz="3000" kern="1200" dirty="0">
              <a:latin typeface="Times New Roman" panose="02020603050405020304" pitchFamily="18" charset="0"/>
              <a:cs typeface="Times New Roman" panose="02020603050405020304" pitchFamily="18" charset="0"/>
            </a:rPr>
            <a:t> - </a:t>
          </a:r>
          <a:r>
            <a:rPr lang="en-US" sz="3000" kern="1200" dirty="0" err="1">
              <a:latin typeface="Times New Roman" panose="02020603050405020304" pitchFamily="18" charset="0"/>
              <a:cs typeface="Times New Roman" panose="02020603050405020304" pitchFamily="18" charset="0"/>
            </a:rPr>
            <a:t>yangi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mahsulot</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yoki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xizmatni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topishga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qaratilgan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cheklangan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resurslar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bilan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amalga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oshiriladigan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tadbirdir</a:t>
          </a:r>
          <a:r>
            <a:rPr lang="en-US" sz="3000" kern="1200" dirty="0">
              <a:latin typeface="Times New Roman" panose="02020603050405020304" pitchFamily="18" charset="0"/>
              <a:cs typeface="Times New Roman" panose="02020603050405020304" pitchFamily="18" charset="0"/>
            </a:rPr>
            <a:t>.</a:t>
          </a:r>
          <a:endParaRPr lang="ru-RU" sz="3000" kern="1200" dirty="0">
            <a:latin typeface="Times New Roman" panose="02020603050405020304" pitchFamily="18" charset="0"/>
            <a:cs typeface="Times New Roman" panose="02020603050405020304" pitchFamily="18" charset="0"/>
          </a:endParaRPr>
        </a:p>
      </dsp:txBody>
      <dsp:txXfrm>
        <a:off x="1415432" y="660864"/>
        <a:ext cx="3184052" cy="3184052"/>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59A65-8532-4B9F-8105-8800A91100D3}">
      <dsp:nvSpPr>
        <dsp:cNvPr id="0" name=""/>
        <dsp:cNvSpPr/>
      </dsp:nvSpPr>
      <dsp:spPr>
        <a:xfrm>
          <a:off x="0" y="0"/>
          <a:ext cx="11480799" cy="2148840"/>
        </a:xfrm>
        <a:prstGeom prst="roundRect">
          <a:avLst>
            <a:gd name="adj" fmla="val 1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D9F202-84A1-41F0-A404-0A92E2F3F27F}">
      <dsp:nvSpPr>
        <dsp:cNvPr id="0" name=""/>
        <dsp:cNvSpPr/>
      </dsp:nvSpPr>
      <dsp:spPr>
        <a:xfrm>
          <a:off x="347585" y="286511"/>
          <a:ext cx="2508285" cy="1575816"/>
        </a:xfrm>
        <a:prstGeom prst="roundRect">
          <a:avLst>
            <a:gd name="adj" fmla="val 10000"/>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F7DA27-D6B7-463F-9DEA-FF75105EBADC}">
      <dsp:nvSpPr>
        <dsp:cNvPr id="0" name=""/>
        <dsp:cNvSpPr/>
      </dsp:nvSpPr>
      <dsp:spPr>
        <a:xfrm rot="10800000">
          <a:off x="347585" y="2148840"/>
          <a:ext cx="2508285" cy="2626360"/>
        </a:xfrm>
        <a:prstGeom prst="round2SameRect">
          <a:avLst>
            <a:gd name="adj1" fmla="val 10500"/>
            <a:gd name="adj2" fmla="val 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t" anchorCtr="0">
          <a:noAutofit/>
        </a:bodyPr>
        <a:lstStyle/>
        <a:p>
          <a:pPr marL="0" lvl="0" indent="0" algn="ctr" defTabSz="1289050">
            <a:lnSpc>
              <a:spcPct val="90000"/>
            </a:lnSpc>
            <a:spcBef>
              <a:spcPct val="0"/>
            </a:spcBef>
            <a:spcAft>
              <a:spcPct val="35000"/>
            </a:spcAft>
            <a:buNone/>
          </a:pPr>
          <a:r>
            <a:rPr lang="ru-RU" sz="2900" kern="1200" dirty="0" err="1">
              <a:latin typeface="Times New Roman" panose="02020603050405020304" pitchFamily="18" charset="0"/>
              <a:cs typeface="Times New Roman" panose="02020603050405020304" pitchFamily="18" charset="0"/>
            </a:rPr>
            <a:t>Loyiha</a:t>
          </a:r>
          <a:r>
            <a:rPr lang="ru-RU" sz="2900" kern="1200" dirty="0">
              <a:latin typeface="Times New Roman" panose="02020603050405020304" pitchFamily="18" charset="0"/>
              <a:cs typeface="Times New Roman" panose="02020603050405020304" pitchFamily="18" charset="0"/>
            </a:rPr>
            <a:t> </a:t>
          </a:r>
          <a:r>
            <a:rPr lang="ru-RU" sz="2900" kern="1200" dirty="0" err="1">
              <a:latin typeface="Times New Roman" panose="02020603050405020304" pitchFamily="18" charset="0"/>
              <a:cs typeface="Times New Roman" panose="02020603050405020304" pitchFamily="18" charset="0"/>
            </a:rPr>
            <a:t>turi</a:t>
          </a:r>
          <a:endParaRPr lang="ru-RU" sz="2900" kern="1200" dirty="0">
            <a:latin typeface="Times New Roman" panose="02020603050405020304" pitchFamily="18" charset="0"/>
            <a:cs typeface="Times New Roman" panose="02020603050405020304" pitchFamily="18" charset="0"/>
          </a:endParaRPr>
        </a:p>
      </dsp:txBody>
      <dsp:txXfrm rot="10800000">
        <a:off x="424723" y="2148840"/>
        <a:ext cx="2354009" cy="2549222"/>
      </dsp:txXfrm>
    </dsp:sp>
    <dsp:sp modelId="{185C39AA-B44D-400B-918F-BB1E8DFE3D9D}">
      <dsp:nvSpPr>
        <dsp:cNvPr id="0" name=""/>
        <dsp:cNvSpPr/>
      </dsp:nvSpPr>
      <dsp:spPr>
        <a:xfrm>
          <a:off x="3106699" y="286511"/>
          <a:ext cx="2508285" cy="1575816"/>
        </a:xfrm>
        <a:prstGeom prst="roundRect">
          <a:avLst>
            <a:gd name="adj" fmla="val 10000"/>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1E0B5D-63F1-4E15-8922-F955B3ED765C}">
      <dsp:nvSpPr>
        <dsp:cNvPr id="0" name=""/>
        <dsp:cNvSpPr/>
      </dsp:nvSpPr>
      <dsp:spPr>
        <a:xfrm rot="10800000">
          <a:off x="3106699" y="2148840"/>
          <a:ext cx="2508285" cy="2626360"/>
        </a:xfrm>
        <a:prstGeom prst="round2SameRect">
          <a:avLst>
            <a:gd name="adj1" fmla="val 10500"/>
            <a:gd name="adj2" fmla="val 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t" anchorCtr="0">
          <a:noAutofit/>
        </a:bodyPr>
        <a:lstStyle/>
        <a:p>
          <a:pPr marL="0" lvl="0" indent="0" algn="ctr" defTabSz="1289050">
            <a:lnSpc>
              <a:spcPct val="90000"/>
            </a:lnSpc>
            <a:spcBef>
              <a:spcPct val="0"/>
            </a:spcBef>
            <a:spcAft>
              <a:spcPct val="35000"/>
            </a:spcAft>
            <a:buNone/>
          </a:pPr>
          <a:r>
            <a:rPr lang="ru-RU" sz="2900" kern="1200" dirty="0" err="1">
              <a:latin typeface="Times New Roman" panose="02020603050405020304" pitchFamily="18" charset="0"/>
              <a:cs typeface="Times New Roman" panose="02020603050405020304" pitchFamily="18" charset="0"/>
            </a:rPr>
            <a:t>Moliyaviy</a:t>
          </a:r>
          <a:r>
            <a:rPr lang="ru-RU" sz="2900" kern="1200" dirty="0">
              <a:latin typeface="Times New Roman" panose="02020603050405020304" pitchFamily="18" charset="0"/>
              <a:cs typeface="Times New Roman" panose="02020603050405020304" pitchFamily="18" charset="0"/>
            </a:rPr>
            <a:t> </a:t>
          </a:r>
          <a:r>
            <a:rPr lang="ru-RU" sz="2900" kern="1200" dirty="0" err="1">
              <a:latin typeface="Times New Roman" panose="02020603050405020304" pitchFamily="18" charset="0"/>
              <a:cs typeface="Times New Roman" panose="02020603050405020304" pitchFamily="18" charset="0"/>
            </a:rPr>
            <a:t>imkoniyatlar</a:t>
          </a:r>
          <a:endParaRPr lang="ru-RU" sz="2900" kern="1200" dirty="0">
            <a:latin typeface="Times New Roman" panose="02020603050405020304" pitchFamily="18" charset="0"/>
            <a:cs typeface="Times New Roman" panose="02020603050405020304" pitchFamily="18" charset="0"/>
          </a:endParaRPr>
        </a:p>
      </dsp:txBody>
      <dsp:txXfrm rot="10800000">
        <a:off x="3183837" y="2148840"/>
        <a:ext cx="2354009" cy="2549222"/>
      </dsp:txXfrm>
    </dsp:sp>
    <dsp:sp modelId="{E38994EF-33CC-4AFD-AB00-EFA54E55543F}">
      <dsp:nvSpPr>
        <dsp:cNvPr id="0" name=""/>
        <dsp:cNvSpPr/>
      </dsp:nvSpPr>
      <dsp:spPr>
        <a:xfrm>
          <a:off x="5865813" y="286511"/>
          <a:ext cx="2508285" cy="1575816"/>
        </a:xfrm>
        <a:prstGeom prst="roundRect">
          <a:avLst>
            <a:gd name="adj" fmla="val 10000"/>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B0FB79-BAA2-49D7-95DF-AD5FFCF534C5}">
      <dsp:nvSpPr>
        <dsp:cNvPr id="0" name=""/>
        <dsp:cNvSpPr/>
      </dsp:nvSpPr>
      <dsp:spPr>
        <a:xfrm rot="10800000">
          <a:off x="5865813" y="2148840"/>
          <a:ext cx="2508285" cy="2626360"/>
        </a:xfrm>
        <a:prstGeom prst="round2SameRect">
          <a:avLst>
            <a:gd name="adj1" fmla="val 10500"/>
            <a:gd name="adj2" fmla="val 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t" anchorCtr="0">
          <a:noAutofit/>
        </a:bodyPr>
        <a:lstStyle/>
        <a:p>
          <a:pPr marL="0" lvl="0" indent="0" algn="ctr" defTabSz="1289050">
            <a:lnSpc>
              <a:spcPct val="90000"/>
            </a:lnSpc>
            <a:spcBef>
              <a:spcPct val="0"/>
            </a:spcBef>
            <a:spcAft>
              <a:spcPct val="35000"/>
            </a:spcAft>
            <a:buNone/>
          </a:pPr>
          <a:r>
            <a:rPr lang="en-US" sz="2900" kern="1200" dirty="0" err="1">
              <a:latin typeface="Times New Roman" panose="02020603050405020304" pitchFamily="18" charset="0"/>
              <a:cs typeface="Times New Roman" panose="02020603050405020304" pitchFamily="18" charset="0"/>
            </a:rPr>
            <a:t>Loyihani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amalga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oshirishning</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texnologik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xususiyatlari</a:t>
          </a:r>
          <a:endParaRPr lang="ru-RU" sz="2900" kern="1200" dirty="0">
            <a:latin typeface="Times New Roman" panose="02020603050405020304" pitchFamily="18" charset="0"/>
            <a:cs typeface="Times New Roman" panose="02020603050405020304" pitchFamily="18" charset="0"/>
          </a:endParaRPr>
        </a:p>
      </dsp:txBody>
      <dsp:txXfrm rot="10800000">
        <a:off x="5942951" y="2148840"/>
        <a:ext cx="2354009" cy="2549222"/>
      </dsp:txXfrm>
    </dsp:sp>
    <dsp:sp modelId="{592109E1-D6E9-4F59-A8A4-54B5BC3503C5}">
      <dsp:nvSpPr>
        <dsp:cNvPr id="0" name=""/>
        <dsp:cNvSpPr/>
      </dsp:nvSpPr>
      <dsp:spPr>
        <a:xfrm>
          <a:off x="8624927" y="286511"/>
          <a:ext cx="2508285" cy="1575816"/>
        </a:xfrm>
        <a:prstGeom prst="roundRect">
          <a:avLst>
            <a:gd name="adj" fmla="val 10000"/>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2827FA-A06A-4A0C-96E7-4B04B9BDF61B}">
      <dsp:nvSpPr>
        <dsp:cNvPr id="0" name=""/>
        <dsp:cNvSpPr/>
      </dsp:nvSpPr>
      <dsp:spPr>
        <a:xfrm rot="10800000">
          <a:off x="8624927" y="2148840"/>
          <a:ext cx="2508285" cy="2626360"/>
        </a:xfrm>
        <a:prstGeom prst="round2SameRect">
          <a:avLst>
            <a:gd name="adj1" fmla="val 10500"/>
            <a:gd name="adj2" fmla="val 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t" anchorCtr="0">
          <a:noAutofit/>
        </a:bodyPr>
        <a:lstStyle/>
        <a:p>
          <a:pPr marL="0" lvl="0" indent="0" algn="ctr" defTabSz="1289050">
            <a:lnSpc>
              <a:spcPct val="90000"/>
            </a:lnSpc>
            <a:spcBef>
              <a:spcPct val="0"/>
            </a:spcBef>
            <a:spcAft>
              <a:spcPct val="35000"/>
            </a:spcAft>
            <a:buNone/>
          </a:pPr>
          <a:r>
            <a:rPr lang="ru-RU" sz="2900" kern="1200" dirty="0" err="1">
              <a:latin typeface="Times New Roman" panose="02020603050405020304" pitchFamily="18" charset="0"/>
              <a:cs typeface="Times New Roman" panose="02020603050405020304" pitchFamily="18" charset="0"/>
            </a:rPr>
            <a:t>Tanlangan</a:t>
          </a:r>
          <a:r>
            <a:rPr lang="ru-RU" sz="2900" kern="1200" dirty="0">
              <a:latin typeface="Times New Roman" panose="02020603050405020304" pitchFamily="18" charset="0"/>
              <a:cs typeface="Times New Roman" panose="02020603050405020304" pitchFamily="18" charset="0"/>
            </a:rPr>
            <a:t> </a:t>
          </a:r>
          <a:r>
            <a:rPr lang="ru-RU" sz="2900" kern="1200" dirty="0" err="1">
              <a:latin typeface="Times New Roman" panose="02020603050405020304" pitchFamily="18" charset="0"/>
              <a:cs typeface="Times New Roman" panose="02020603050405020304" pitchFamily="18" charset="0"/>
            </a:rPr>
            <a:t>loyiha</a:t>
          </a:r>
          <a:r>
            <a:rPr lang="ru-RU" sz="2900" kern="1200" dirty="0">
              <a:latin typeface="Times New Roman" panose="02020603050405020304" pitchFamily="18" charset="0"/>
              <a:cs typeface="Times New Roman" panose="02020603050405020304" pitchFamily="18" charset="0"/>
            </a:rPr>
            <a:t> </a:t>
          </a:r>
          <a:r>
            <a:rPr lang="ru-RU" sz="2900" kern="1200" dirty="0" err="1">
              <a:latin typeface="Times New Roman" panose="02020603050405020304" pitchFamily="18" charset="0"/>
              <a:cs typeface="Times New Roman" panose="02020603050405020304" pitchFamily="18" charset="0"/>
            </a:rPr>
            <a:t>strategiyasi</a:t>
          </a:r>
          <a:endParaRPr lang="ru-RU" sz="2900" kern="1200" dirty="0">
            <a:latin typeface="Times New Roman" panose="02020603050405020304" pitchFamily="18" charset="0"/>
            <a:cs typeface="Times New Roman" panose="02020603050405020304" pitchFamily="18" charset="0"/>
          </a:endParaRPr>
        </a:p>
      </dsp:txBody>
      <dsp:txXfrm rot="10800000">
        <a:off x="8702065" y="2148840"/>
        <a:ext cx="2354009" cy="2549222"/>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81BDB-42D6-4853-8D40-DC408137639A}">
      <dsp:nvSpPr>
        <dsp:cNvPr id="0" name=""/>
        <dsp:cNvSpPr/>
      </dsp:nvSpPr>
      <dsp:spPr>
        <a:xfrm>
          <a:off x="-5481976" y="-845798"/>
          <a:ext cx="6577632" cy="6577632"/>
        </a:xfrm>
        <a:prstGeom prst="blockArc">
          <a:avLst>
            <a:gd name="adj1" fmla="val 18900000"/>
            <a:gd name="adj2" fmla="val 2700000"/>
            <a:gd name="adj3" fmla="val 328"/>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D23A38-3F76-4FB8-B2F2-9A819648ED7E}">
      <dsp:nvSpPr>
        <dsp:cNvPr id="0" name=""/>
        <dsp:cNvSpPr/>
      </dsp:nvSpPr>
      <dsp:spPr>
        <a:xfrm>
          <a:off x="898175" y="698019"/>
          <a:ext cx="10233577" cy="1395842"/>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7950" tIns="78740" rIns="78740" bIns="78740" numCol="1" spcCol="1270" anchor="ctr" anchorCtr="0">
          <a:noAutofit/>
        </a:bodyPr>
        <a:lstStyle/>
        <a:p>
          <a:pPr marL="0" lvl="0" indent="0" algn="just" defTabSz="1377950">
            <a:lnSpc>
              <a:spcPct val="90000"/>
            </a:lnSpc>
            <a:spcBef>
              <a:spcPct val="0"/>
            </a:spcBef>
            <a:spcAft>
              <a:spcPct val="35000"/>
            </a:spcAft>
            <a:buSzPts val="1000"/>
            <a:buFont typeface="Symbol" panose="05050102010706020507" pitchFamily="18" charset="2"/>
            <a:buNone/>
          </a:pPr>
          <a:r>
            <a:rPr lang="en-US" sz="3100" kern="1200" dirty="0" err="1">
              <a:solidFill>
                <a:schemeClr val="tx1"/>
              </a:solidFill>
              <a:latin typeface="Times New Roman" panose="02020603050405020304" pitchFamily="18" charset="0"/>
              <a:cs typeface="Times New Roman" panose="02020603050405020304" pitchFamily="18" charset="0"/>
            </a:rPr>
            <a:t>Bosqichlar</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ketma-ket</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bir-biriga</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to'g'ri</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keladi</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va</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texnik</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ma'lumotlarni</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uzatish</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yoki</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yetkazib</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berish</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bilan</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chegaralanadi</a:t>
          </a:r>
          <a:endParaRPr lang="ru-RU" sz="3100" kern="1200" dirty="0">
            <a:solidFill>
              <a:schemeClr val="tx1"/>
            </a:solidFill>
            <a:latin typeface="Times New Roman" panose="02020603050405020304" pitchFamily="18" charset="0"/>
            <a:cs typeface="Times New Roman" panose="02020603050405020304" pitchFamily="18" charset="0"/>
          </a:endParaRPr>
        </a:p>
      </dsp:txBody>
      <dsp:txXfrm>
        <a:off x="898175" y="698019"/>
        <a:ext cx="10233577" cy="1395842"/>
      </dsp:txXfrm>
    </dsp:sp>
    <dsp:sp modelId="{417841BE-03A9-4665-955B-9C8769FFE793}">
      <dsp:nvSpPr>
        <dsp:cNvPr id="0" name=""/>
        <dsp:cNvSpPr/>
      </dsp:nvSpPr>
      <dsp:spPr>
        <a:xfrm>
          <a:off x="25773" y="523538"/>
          <a:ext cx="1744803" cy="1744803"/>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978637-CC80-4C5E-80BC-8FFF0886ABD0}">
      <dsp:nvSpPr>
        <dsp:cNvPr id="0" name=""/>
        <dsp:cNvSpPr/>
      </dsp:nvSpPr>
      <dsp:spPr>
        <a:xfrm>
          <a:off x="898175" y="2792174"/>
          <a:ext cx="10233577" cy="1395842"/>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7950" tIns="78740" rIns="78740" bIns="78740" numCol="1" spcCol="1270" anchor="ctr" anchorCtr="0">
          <a:noAutofit/>
        </a:bodyPr>
        <a:lstStyle/>
        <a:p>
          <a:pPr marL="0" lvl="0" indent="0" algn="just" defTabSz="1377950">
            <a:lnSpc>
              <a:spcPct val="90000"/>
            </a:lnSpc>
            <a:spcBef>
              <a:spcPct val="0"/>
            </a:spcBef>
            <a:spcAft>
              <a:spcPct val="35000"/>
            </a:spcAft>
            <a:buNone/>
          </a:pPr>
          <a:r>
            <a:rPr lang="en-US" sz="3100" kern="1200" dirty="0" err="1">
              <a:solidFill>
                <a:schemeClr val="tx1"/>
              </a:solidFill>
              <a:latin typeface="Times New Roman" panose="02020603050405020304" pitchFamily="18" charset="0"/>
              <a:cs typeface="Times New Roman" panose="02020603050405020304" pitchFamily="18" charset="0"/>
            </a:rPr>
            <a:t>Loyihaning</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boshida</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xarajatlar</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darajasi</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va</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xodimlar</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soni</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kichik</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bo'lib</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loyihani</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amalga</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oshirish</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jarayonida</a:t>
          </a:r>
          <a:r>
            <a:rPr lang="en-US" sz="3100" kern="1200" dirty="0">
              <a:solidFill>
                <a:schemeClr val="tx1"/>
              </a:solidFill>
              <a:latin typeface="Times New Roman" panose="02020603050405020304" pitchFamily="18" charset="0"/>
              <a:cs typeface="Times New Roman" panose="02020603050405020304" pitchFamily="18" charset="0"/>
            </a:rPr>
            <a:t> </a:t>
          </a:r>
          <a:r>
            <a:rPr lang="en-US" sz="3100" kern="1200" dirty="0" err="1">
              <a:solidFill>
                <a:schemeClr val="tx1"/>
              </a:solidFill>
              <a:latin typeface="Times New Roman" panose="02020603050405020304" pitchFamily="18" charset="0"/>
              <a:cs typeface="Times New Roman" panose="02020603050405020304" pitchFamily="18" charset="0"/>
            </a:rPr>
            <a:t>ko'payadi</a:t>
          </a:r>
          <a:endParaRPr lang="ru-RU" sz="3100" kern="1200" dirty="0">
            <a:solidFill>
              <a:schemeClr val="tx1"/>
            </a:solidFill>
            <a:latin typeface="Times New Roman" panose="02020603050405020304" pitchFamily="18" charset="0"/>
            <a:cs typeface="Times New Roman" panose="02020603050405020304" pitchFamily="18" charset="0"/>
          </a:endParaRPr>
        </a:p>
      </dsp:txBody>
      <dsp:txXfrm>
        <a:off x="898175" y="2792174"/>
        <a:ext cx="10233577" cy="1395842"/>
      </dsp:txXfrm>
    </dsp:sp>
    <dsp:sp modelId="{8E3D451A-FDDC-4B9F-9B38-3E78F66AB392}">
      <dsp:nvSpPr>
        <dsp:cNvPr id="0" name=""/>
        <dsp:cNvSpPr/>
      </dsp:nvSpPr>
      <dsp:spPr>
        <a:xfrm>
          <a:off x="25773" y="2617693"/>
          <a:ext cx="1744803" cy="1744803"/>
        </a:xfrm>
        <a:prstGeom prst="ellipse">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25404-864D-477F-9D81-0336DD2D3F1F}">
      <dsp:nvSpPr>
        <dsp:cNvPr id="0" name=""/>
        <dsp:cNvSpPr/>
      </dsp:nvSpPr>
      <dsp:spPr>
        <a:xfrm>
          <a:off x="0" y="80008"/>
          <a:ext cx="11674763" cy="1694607"/>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just" defTabSz="1555750">
            <a:lnSpc>
              <a:spcPct val="90000"/>
            </a:lnSpc>
            <a:spcBef>
              <a:spcPct val="0"/>
            </a:spcBef>
            <a:spcAft>
              <a:spcPct val="35000"/>
            </a:spcAft>
            <a:buNone/>
          </a:pPr>
          <a:r>
            <a:rPr lang="en-US" sz="3500" b="1" kern="1200" dirty="0" err="1">
              <a:latin typeface="Times New Roman" panose="02020603050405020304" pitchFamily="18" charset="0"/>
              <a:cs typeface="Times New Roman" panose="02020603050405020304" pitchFamily="18" charset="0"/>
            </a:rPr>
            <a:t>Bitiruv</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malakaviy</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ishi</a:t>
          </a:r>
          <a:r>
            <a:rPr lang="en-US" sz="3500" b="1" kern="1200" dirty="0">
              <a:latin typeface="Times New Roman" panose="02020603050405020304" pitchFamily="18" charset="0"/>
              <a:cs typeface="Times New Roman" panose="02020603050405020304" pitchFamily="18" charset="0"/>
            </a:rPr>
            <a:t> - </a:t>
          </a:r>
          <a:r>
            <a:rPr lang="en-US" sz="3500" b="1" kern="1200" dirty="0" err="1">
              <a:latin typeface="Times New Roman" panose="02020603050405020304" pitchFamily="18" charset="0"/>
              <a:cs typeface="Times New Roman" panose="02020603050405020304" pitchFamily="18" charset="0"/>
            </a:rPr>
            <a:t>oliy</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o'quv</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yurtida</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o'qishning</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yakuniy</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bosqichida</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amalga</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oshiriladigan</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talabaning</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malakali</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ilmiy</a:t>
          </a:r>
          <a:r>
            <a:rPr lang="en-US" sz="3500" b="1" kern="1200" dirty="0">
              <a:latin typeface="Times New Roman" panose="02020603050405020304" pitchFamily="18" charset="0"/>
              <a:cs typeface="Times New Roman" panose="02020603050405020304" pitchFamily="18" charset="0"/>
            </a:rPr>
            <a:t> </a:t>
          </a:r>
          <a:r>
            <a:rPr lang="en-US" sz="3500" b="1" kern="1200" dirty="0" err="1">
              <a:latin typeface="Times New Roman" panose="02020603050405020304" pitchFamily="18" charset="0"/>
              <a:cs typeface="Times New Roman" panose="02020603050405020304" pitchFamily="18" charset="0"/>
            </a:rPr>
            <a:t>tadqiqotlaridir</a:t>
          </a:r>
          <a:endParaRPr lang="ru-RU" sz="3500" b="1" kern="1200" dirty="0">
            <a:latin typeface="Times New Roman" panose="02020603050405020304" pitchFamily="18" charset="0"/>
            <a:cs typeface="Times New Roman" panose="02020603050405020304" pitchFamily="18" charset="0"/>
          </a:endParaRPr>
        </a:p>
      </dsp:txBody>
      <dsp:txXfrm>
        <a:off x="0" y="80008"/>
        <a:ext cx="11674763" cy="1694607"/>
      </dsp:txXfrm>
    </dsp:sp>
    <dsp:sp modelId="{2D8E8076-9CBF-43B9-90F2-FA5EEF1E1E42}">
      <dsp:nvSpPr>
        <dsp:cNvPr id="0" name=""/>
        <dsp:cNvSpPr/>
      </dsp:nvSpPr>
      <dsp:spPr>
        <a:xfrm>
          <a:off x="0" y="1774616"/>
          <a:ext cx="11674763" cy="461160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6690" tIns="186690" rIns="248920" bIns="280035" numCol="1" spcCol="1270" anchor="t" anchorCtr="0">
          <a:noAutofit/>
        </a:bodyPr>
        <a:lstStyle/>
        <a:p>
          <a:pPr marL="285750" lvl="1" indent="-285750" algn="just" defTabSz="1555750">
            <a:lnSpc>
              <a:spcPct val="90000"/>
            </a:lnSpc>
            <a:spcBef>
              <a:spcPct val="0"/>
            </a:spcBef>
            <a:spcAft>
              <a:spcPct val="15000"/>
            </a:spcAft>
            <a:buChar char="•"/>
          </a:pPr>
          <a:r>
            <a:rPr lang="en-US" sz="3500" kern="1200" dirty="0" err="1">
              <a:latin typeface="Times New Roman" panose="02020603050405020304" pitchFamily="18" charset="0"/>
              <a:cs typeface="Times New Roman" panose="02020603050405020304" pitchFamily="18" charset="0"/>
            </a:rPr>
            <a:t>Bitiruv</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malakaviy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ishi</a:t>
          </a:r>
          <a:r>
            <a:rPr lang="en-US" sz="3500" kern="1200" dirty="0">
              <a:latin typeface="Times New Roman" panose="02020603050405020304" pitchFamily="18" charset="0"/>
              <a:cs typeface="Times New Roman" panose="02020603050405020304" pitchFamily="18" charset="0"/>
            </a:rPr>
            <a:t> - </a:t>
          </a:r>
          <a:r>
            <a:rPr lang="en-US" sz="3500" kern="1200" dirty="0" err="1">
              <a:latin typeface="Times New Roman" panose="02020603050405020304" pitchFamily="18" charset="0"/>
              <a:cs typeface="Times New Roman" panose="02020603050405020304" pitchFamily="18" charset="0"/>
            </a:rPr>
            <a:t>talabaning</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mustaqil</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ijodiy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ishi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bo’lib</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texnik-iqtisodiy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xususiyatga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ega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va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mutaxassislik</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bo'yicha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nazariy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va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amaliy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ko'nikmalar</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darajasini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va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uning</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kasbiy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faoliyatga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tayyorligini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ko'rsatadi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Bitiruv</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malakaviy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ishi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talabaning</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kurs</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ishining</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kengayishi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hisoblanadi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Bitiruv</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malakaviy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ishi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mutaxassislik</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bo'yicha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nazariy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va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amaliy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ko'nikmalarni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tizimlashtirish</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mustahkamlash</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va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kengaytirish</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va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ulardan</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aniq</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ilmiy</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va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ishlab</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chiqarish</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muammolarini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hal</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qilishda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foydalanishni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o'z</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ichiga</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olishi</a:t>
          </a:r>
          <a:r>
            <a:rPr lang="en-US" sz="3500" kern="1200" dirty="0">
              <a:latin typeface="Times New Roman" panose="02020603050405020304" pitchFamily="18" charset="0"/>
              <a:cs typeface="Times New Roman" panose="02020603050405020304" pitchFamily="18" charset="0"/>
            </a:rPr>
            <a:t> </a:t>
          </a:r>
          <a:r>
            <a:rPr lang="en-US" sz="3500" kern="1200" dirty="0" err="1">
              <a:latin typeface="Times New Roman" panose="02020603050405020304" pitchFamily="18" charset="0"/>
              <a:cs typeface="Times New Roman" panose="02020603050405020304" pitchFamily="18" charset="0"/>
            </a:rPr>
            <a:t>kerak</a:t>
          </a:r>
          <a:r>
            <a:rPr lang="en-US" sz="3500" kern="1200" dirty="0">
              <a:latin typeface="Times New Roman" panose="02020603050405020304" pitchFamily="18" charset="0"/>
              <a:cs typeface="Times New Roman" panose="02020603050405020304" pitchFamily="18" charset="0"/>
            </a:rPr>
            <a:t>.</a:t>
          </a:r>
          <a:endParaRPr lang="ru-RU" sz="3500" kern="1200" dirty="0">
            <a:latin typeface="Times New Roman" panose="02020603050405020304" pitchFamily="18" charset="0"/>
            <a:cs typeface="Times New Roman" panose="02020603050405020304" pitchFamily="18" charset="0"/>
          </a:endParaRPr>
        </a:p>
      </dsp:txBody>
      <dsp:txXfrm>
        <a:off x="0" y="1774616"/>
        <a:ext cx="11674763" cy="4611600"/>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7EB6D-3D82-4BB4-AF38-5FE427A1CCE6}">
      <dsp:nvSpPr>
        <dsp:cNvPr id="0" name=""/>
        <dsp:cNvSpPr/>
      </dsp:nvSpPr>
      <dsp:spPr>
        <a:xfrm>
          <a:off x="5754255" y="2824409"/>
          <a:ext cx="4071177" cy="706568"/>
        </a:xfrm>
        <a:custGeom>
          <a:avLst/>
          <a:gdLst/>
          <a:ahLst/>
          <a:cxnLst/>
          <a:rect l="0" t="0" r="0" b="0"/>
          <a:pathLst>
            <a:path>
              <a:moveTo>
                <a:pt x="0" y="0"/>
              </a:moveTo>
              <a:lnTo>
                <a:pt x="0" y="353284"/>
              </a:lnTo>
              <a:lnTo>
                <a:pt x="4071177" y="353284"/>
              </a:lnTo>
              <a:lnTo>
                <a:pt x="4071177" y="70656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97C231-6ABA-460F-A1D1-915DCA90B104}">
      <dsp:nvSpPr>
        <dsp:cNvPr id="0" name=""/>
        <dsp:cNvSpPr/>
      </dsp:nvSpPr>
      <dsp:spPr>
        <a:xfrm>
          <a:off x="5708535" y="2824409"/>
          <a:ext cx="91440" cy="706568"/>
        </a:xfrm>
        <a:custGeom>
          <a:avLst/>
          <a:gdLst/>
          <a:ahLst/>
          <a:cxnLst/>
          <a:rect l="0" t="0" r="0" b="0"/>
          <a:pathLst>
            <a:path>
              <a:moveTo>
                <a:pt x="45720" y="0"/>
              </a:moveTo>
              <a:lnTo>
                <a:pt x="45720" y="70656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1CD93E-70C6-430D-A2C5-EAF9E244998E}">
      <dsp:nvSpPr>
        <dsp:cNvPr id="0" name=""/>
        <dsp:cNvSpPr/>
      </dsp:nvSpPr>
      <dsp:spPr>
        <a:xfrm>
          <a:off x="1683077" y="2824409"/>
          <a:ext cx="4071177" cy="706568"/>
        </a:xfrm>
        <a:custGeom>
          <a:avLst/>
          <a:gdLst/>
          <a:ahLst/>
          <a:cxnLst/>
          <a:rect l="0" t="0" r="0" b="0"/>
          <a:pathLst>
            <a:path>
              <a:moveTo>
                <a:pt x="4071177" y="0"/>
              </a:moveTo>
              <a:lnTo>
                <a:pt x="4071177" y="353284"/>
              </a:lnTo>
              <a:lnTo>
                <a:pt x="0" y="353284"/>
              </a:lnTo>
              <a:lnTo>
                <a:pt x="0" y="70656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603DBD-EF65-4EF9-8A4E-757DC10C028C}">
      <dsp:nvSpPr>
        <dsp:cNvPr id="0" name=""/>
        <dsp:cNvSpPr/>
      </dsp:nvSpPr>
      <dsp:spPr>
        <a:xfrm>
          <a:off x="4071950" y="1142105"/>
          <a:ext cx="3364609" cy="1682304"/>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err="1">
              <a:latin typeface="Times New Roman" panose="02020603050405020304" pitchFamily="18" charset="0"/>
              <a:cs typeface="Times New Roman" panose="02020603050405020304" pitchFamily="18" charset="0"/>
            </a:rPr>
            <a:t>Bitiruv</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malakaviy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ishini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bajarishda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asosiy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vazifalar</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quyidagilardan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iborat</a:t>
          </a:r>
          <a:r>
            <a:rPr lang="en-US" sz="1900" kern="1200" dirty="0">
              <a:latin typeface="Times New Roman" panose="02020603050405020304" pitchFamily="18" charset="0"/>
              <a:cs typeface="Times New Roman" panose="02020603050405020304" pitchFamily="18" charset="0"/>
            </a:rPr>
            <a:t>:</a:t>
          </a:r>
          <a:endParaRPr lang="ru-RU" sz="1900" kern="1200" dirty="0">
            <a:latin typeface="Times New Roman" panose="02020603050405020304" pitchFamily="18" charset="0"/>
            <a:cs typeface="Times New Roman" panose="02020603050405020304" pitchFamily="18" charset="0"/>
          </a:endParaRPr>
        </a:p>
      </dsp:txBody>
      <dsp:txXfrm>
        <a:off x="4071950" y="1142105"/>
        <a:ext cx="3364609" cy="1682304"/>
      </dsp:txXfrm>
    </dsp:sp>
    <dsp:sp modelId="{CDB0696F-94F1-41FA-9D9E-793A00E1339B}">
      <dsp:nvSpPr>
        <dsp:cNvPr id="0" name=""/>
        <dsp:cNvSpPr/>
      </dsp:nvSpPr>
      <dsp:spPr>
        <a:xfrm>
          <a:off x="772" y="3530978"/>
          <a:ext cx="3364609" cy="1682304"/>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err="1">
              <a:latin typeface="Times New Roman" panose="02020603050405020304" pitchFamily="18" charset="0"/>
              <a:cs typeface="Times New Roman" panose="02020603050405020304" pitchFamily="18" charset="0"/>
            </a:rPr>
            <a:t>nazariy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bilimlarni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mustahkamlash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chuqurlashtirish</a:t>
          </a:r>
          <a:endParaRPr lang="ru-RU" sz="1900" kern="1200" dirty="0">
            <a:latin typeface="Times New Roman" panose="02020603050405020304" pitchFamily="18" charset="0"/>
            <a:cs typeface="Times New Roman" panose="02020603050405020304" pitchFamily="18" charset="0"/>
          </a:endParaRPr>
        </a:p>
      </dsp:txBody>
      <dsp:txXfrm>
        <a:off x="772" y="3530978"/>
        <a:ext cx="3364609" cy="1682304"/>
      </dsp:txXfrm>
    </dsp:sp>
    <dsp:sp modelId="{A652E60E-42DA-43BC-A6E3-D484A14C3A8E}">
      <dsp:nvSpPr>
        <dsp:cNvPr id="0" name=""/>
        <dsp:cNvSpPr/>
      </dsp:nvSpPr>
      <dsp:spPr>
        <a:xfrm>
          <a:off x="4071950" y="3530978"/>
          <a:ext cx="3364609" cy="1682304"/>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err="1">
              <a:latin typeface="Times New Roman" panose="02020603050405020304" pitchFamily="18" charset="0"/>
              <a:cs typeface="Times New Roman" panose="02020603050405020304" pitchFamily="18" charset="0"/>
            </a:rPr>
            <a:t>korxonaning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o'ziga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xos</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texnologik-iqtisodiy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muammolarini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mustaqil</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tahlil</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qilish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ko'nikmalarini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egallash</a:t>
          </a:r>
          <a:endParaRPr lang="ru-RU" sz="1900" kern="1200" dirty="0">
            <a:latin typeface="Times New Roman" panose="02020603050405020304" pitchFamily="18" charset="0"/>
            <a:cs typeface="Times New Roman" panose="02020603050405020304" pitchFamily="18" charset="0"/>
          </a:endParaRPr>
        </a:p>
      </dsp:txBody>
      <dsp:txXfrm>
        <a:off x="4071950" y="3530978"/>
        <a:ext cx="3364609" cy="1682304"/>
      </dsp:txXfrm>
    </dsp:sp>
    <dsp:sp modelId="{F139391E-545B-4892-A783-4DB8C5987844}">
      <dsp:nvSpPr>
        <dsp:cNvPr id="0" name=""/>
        <dsp:cNvSpPr/>
      </dsp:nvSpPr>
      <dsp:spPr>
        <a:xfrm>
          <a:off x="8143127" y="3530978"/>
          <a:ext cx="3364609" cy="1682304"/>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latin typeface="Times New Roman" panose="02020603050405020304" pitchFamily="18" charset="0"/>
              <a:cs typeface="Times New Roman" panose="02020603050405020304" pitchFamily="18" charset="0"/>
            </a:rPr>
            <a:t>talabaning mavzu bo'yicha adabiy manbalarni mustaqil ravishda tizimlashtirish va tahlil qilish qobiliyatini rivojlantirish, tadqiqot usullarini o'zlashtirish va materialni mantiqiy taqdim etish</a:t>
          </a:r>
          <a:endParaRPr lang="ru-RU" sz="1900" kern="1200">
            <a:latin typeface="Times New Roman" panose="02020603050405020304" pitchFamily="18" charset="0"/>
            <a:cs typeface="Times New Roman" panose="02020603050405020304" pitchFamily="18" charset="0"/>
          </a:endParaRPr>
        </a:p>
      </dsp:txBody>
      <dsp:txXfrm>
        <a:off x="8143127" y="3530978"/>
        <a:ext cx="3364609" cy="1682304"/>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30A121-8F53-4AAA-987F-1A3F052400D7}">
      <dsp:nvSpPr>
        <dsp:cNvPr id="0" name=""/>
        <dsp:cNvSpPr/>
      </dsp:nvSpPr>
      <dsp:spPr>
        <a:xfrm>
          <a:off x="0" y="2692"/>
          <a:ext cx="11490037" cy="827437"/>
        </a:xfrm>
        <a:prstGeom prst="round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tanlangan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mavzu</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bo'yicha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yuqori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nazariy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bilim</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darajasini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ulardan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amaliy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foydalanish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qobiliyatini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namoyish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etish</a:t>
          </a:r>
          <a:endParaRPr lang="ru-RU" sz="2000" kern="1200" dirty="0">
            <a:latin typeface="Times New Roman" panose="02020603050405020304" pitchFamily="18" charset="0"/>
            <a:cs typeface="Times New Roman" panose="02020603050405020304" pitchFamily="18" charset="0"/>
          </a:endParaRPr>
        </a:p>
      </dsp:txBody>
      <dsp:txXfrm>
        <a:off x="40392" y="43084"/>
        <a:ext cx="11409253" cy="746653"/>
      </dsp:txXfrm>
    </dsp:sp>
    <dsp:sp modelId="{0AE59CF8-6CC2-409E-92BF-9F861EE34FBB}">
      <dsp:nvSpPr>
        <dsp:cNvPr id="0" name=""/>
        <dsp:cNvSpPr/>
      </dsp:nvSpPr>
      <dsp:spPr>
        <a:xfrm>
          <a:off x="0" y="841352"/>
          <a:ext cx="11490037" cy="827437"/>
        </a:xfrm>
        <a:prstGeom prst="round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mavzuning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dolzarbligini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uning</a:t>
          </a:r>
          <a:r>
            <a:rPr lang="en-US" sz="2000" kern="1200" dirty="0">
              <a:latin typeface="Times New Roman" panose="02020603050405020304" pitchFamily="18" charset="0"/>
              <a:cs typeface="Times New Roman" panose="02020603050405020304" pitchFamily="18" charset="0"/>
            </a:rPr>
            <a:t> fanning </a:t>
          </a:r>
          <a:r>
            <a:rPr lang="en-US" sz="2000" kern="1200" dirty="0" err="1">
              <a:latin typeface="Times New Roman" panose="02020603050405020304" pitchFamily="18" charset="0"/>
              <a:cs typeface="Times New Roman" panose="02020603050405020304" pitchFamily="18" charset="0"/>
            </a:rPr>
            <a:t>ushbu</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bosqichidagi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rivojlanishi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ishlab</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chiqarish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tarmoqlarida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amaliy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qo'llanilishi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bilan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bog'liqligini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asoslash</a:t>
          </a:r>
          <a:endParaRPr lang="ru-RU" sz="2000" kern="1200" dirty="0">
            <a:latin typeface="Times New Roman" panose="02020603050405020304" pitchFamily="18" charset="0"/>
            <a:cs typeface="Times New Roman" panose="02020603050405020304" pitchFamily="18" charset="0"/>
          </a:endParaRPr>
        </a:p>
      </dsp:txBody>
      <dsp:txXfrm>
        <a:off x="40392" y="881744"/>
        <a:ext cx="11409253" cy="746653"/>
      </dsp:txXfrm>
    </dsp:sp>
    <dsp:sp modelId="{28357584-36AD-4085-8FBA-12B90A0E33DF}">
      <dsp:nvSpPr>
        <dsp:cNvPr id="0" name=""/>
        <dsp:cNvSpPr/>
      </dsp:nvSpPr>
      <dsp:spPr>
        <a:xfrm>
          <a:off x="0" y="1680012"/>
          <a:ext cx="11490037" cy="827437"/>
        </a:xfrm>
        <a:prstGeom prst="round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mavzu</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bo'yicha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monografiyalar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davriy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nashrlarni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tanqidiy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tahlil</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qilish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tashkilotlar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korxonalar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tashkilotlarning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hujjatlaridan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foydalanish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shu</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ishlab</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chiqarish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samaradorligini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oshirishga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qaratilgan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xulosalar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tavsiyalar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berish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qobiliyati</a:t>
          </a:r>
          <a:endParaRPr lang="ru-RU" sz="2000" kern="1200" dirty="0">
            <a:latin typeface="Times New Roman" panose="02020603050405020304" pitchFamily="18" charset="0"/>
            <a:cs typeface="Times New Roman" panose="02020603050405020304" pitchFamily="18" charset="0"/>
          </a:endParaRPr>
        </a:p>
      </dsp:txBody>
      <dsp:txXfrm>
        <a:off x="40392" y="1720404"/>
        <a:ext cx="11409253" cy="746653"/>
      </dsp:txXfrm>
    </dsp:sp>
    <dsp:sp modelId="{707B0425-0321-4733-8228-8F539DDF5D6E}">
      <dsp:nvSpPr>
        <dsp:cNvPr id="0" name=""/>
        <dsp:cNvSpPr/>
      </dsp:nvSpPr>
      <dsp:spPr>
        <a:xfrm>
          <a:off x="0" y="2518671"/>
          <a:ext cx="11490037" cy="827437"/>
        </a:xfrm>
        <a:prstGeom prst="round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muammoni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o'rganish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tarixini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tavsiflash</a:t>
          </a:r>
          <a:endParaRPr lang="ru-RU" sz="2000" kern="1200" dirty="0">
            <a:latin typeface="Times New Roman" panose="02020603050405020304" pitchFamily="18" charset="0"/>
            <a:cs typeface="Times New Roman" panose="02020603050405020304" pitchFamily="18" charset="0"/>
          </a:endParaRPr>
        </a:p>
      </dsp:txBody>
      <dsp:txXfrm>
        <a:off x="40392" y="2559063"/>
        <a:ext cx="11409253" cy="746653"/>
      </dsp:txXfrm>
    </dsp:sp>
    <dsp:sp modelId="{10CB19E6-B97B-40ED-B965-2209AF1539A1}">
      <dsp:nvSpPr>
        <dsp:cNvPr id="0" name=""/>
        <dsp:cNvSpPr/>
      </dsp:nvSpPr>
      <dsp:spPr>
        <a:xfrm>
          <a:off x="0" y="3357331"/>
          <a:ext cx="11490037" cy="827437"/>
        </a:xfrm>
        <a:prstGeom prst="round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eksperimentlar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o'tkazish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natijalarni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tahlil</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qilish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kompyuter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texnologiyalaridan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foydalanish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qobiliyati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ko'nikmalarini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namoyish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etish</a:t>
          </a:r>
          <a:endParaRPr lang="ru-RU" sz="2000" kern="1200" dirty="0">
            <a:latin typeface="Times New Roman" panose="02020603050405020304" pitchFamily="18" charset="0"/>
            <a:cs typeface="Times New Roman" panose="02020603050405020304" pitchFamily="18" charset="0"/>
          </a:endParaRPr>
        </a:p>
      </dsp:txBody>
      <dsp:txXfrm>
        <a:off x="40392" y="3397723"/>
        <a:ext cx="11409253" cy="746653"/>
      </dsp:txXfrm>
    </dsp:sp>
    <dsp:sp modelId="{9F71A3ED-3A89-41F3-9D20-525E31040C18}">
      <dsp:nvSpPr>
        <dsp:cNvPr id="0" name=""/>
        <dsp:cNvSpPr/>
      </dsp:nvSpPr>
      <dsp:spPr>
        <a:xfrm>
          <a:off x="0" y="4195991"/>
          <a:ext cx="11490037" cy="827437"/>
        </a:xfrm>
        <a:prstGeom prst="round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natijalarni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tahlil</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qila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olish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ularning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iqtisodiy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ijtimoiy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samaradorligini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baholash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natijalarni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amaliy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foydalanish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uchun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asoslash</a:t>
          </a:r>
          <a:endParaRPr lang="ru-RU" sz="2000" kern="1200" dirty="0">
            <a:latin typeface="Times New Roman" panose="02020603050405020304" pitchFamily="18" charset="0"/>
            <a:cs typeface="Times New Roman" panose="02020603050405020304" pitchFamily="18" charset="0"/>
          </a:endParaRPr>
        </a:p>
      </dsp:txBody>
      <dsp:txXfrm>
        <a:off x="40392" y="4236383"/>
        <a:ext cx="11409253" cy="746653"/>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D14E1F-985C-4C73-A19C-A117436E275A}">
      <dsp:nvSpPr>
        <dsp:cNvPr id="0" name=""/>
        <dsp:cNvSpPr/>
      </dsp:nvSpPr>
      <dsp:spPr>
        <a:xfrm>
          <a:off x="0" y="12126"/>
          <a:ext cx="11563928" cy="1153098"/>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b="1" kern="1200" dirty="0" err="1">
              <a:latin typeface="Times New Roman" panose="02020603050405020304" pitchFamily="18" charset="0"/>
              <a:cs typeface="Times New Roman" panose="02020603050405020304" pitchFamily="18" charset="0"/>
            </a:rPr>
            <a:t>Tanlangan</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mavzudan</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qat'iy</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nazar</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bitiruv</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malakaviy</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ishi</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tuzilishi</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quyidagicha</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bo'lishi</a:t>
          </a:r>
          <a:r>
            <a:rPr lang="en-US" sz="3200" b="1" kern="1200" dirty="0">
              <a:latin typeface="Times New Roman" panose="02020603050405020304" pitchFamily="18" charset="0"/>
              <a:cs typeface="Times New Roman" panose="02020603050405020304" pitchFamily="18" charset="0"/>
            </a:rPr>
            <a:t> </a:t>
          </a:r>
          <a:r>
            <a:rPr lang="en-US" sz="3200" b="1" kern="1200" dirty="0" err="1">
              <a:latin typeface="Times New Roman" panose="02020603050405020304" pitchFamily="18" charset="0"/>
              <a:cs typeface="Times New Roman" panose="02020603050405020304" pitchFamily="18" charset="0"/>
            </a:rPr>
            <a:t>kerak</a:t>
          </a:r>
          <a:r>
            <a:rPr lang="en-US" sz="3200" b="1" kern="1200" dirty="0">
              <a:latin typeface="Times New Roman" panose="02020603050405020304" pitchFamily="18" charset="0"/>
              <a:cs typeface="Times New Roman" panose="02020603050405020304" pitchFamily="18" charset="0"/>
            </a:rPr>
            <a:t>:</a:t>
          </a:r>
          <a:endParaRPr lang="ru-RU" sz="3200" b="1" kern="1200" dirty="0">
            <a:latin typeface="Times New Roman" panose="02020603050405020304" pitchFamily="18" charset="0"/>
            <a:cs typeface="Times New Roman" panose="02020603050405020304" pitchFamily="18" charset="0"/>
          </a:endParaRPr>
        </a:p>
      </dsp:txBody>
      <dsp:txXfrm>
        <a:off x="0" y="12126"/>
        <a:ext cx="11563928" cy="1153098"/>
      </dsp:txXfrm>
    </dsp:sp>
    <dsp:sp modelId="{1570479D-B840-4A49-AD92-BB58DA5189AD}">
      <dsp:nvSpPr>
        <dsp:cNvPr id="0" name=""/>
        <dsp:cNvSpPr/>
      </dsp:nvSpPr>
      <dsp:spPr>
        <a:xfrm>
          <a:off x="0" y="1165225"/>
          <a:ext cx="11563928" cy="527040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just" defTabSz="1422400">
            <a:lnSpc>
              <a:spcPct val="90000"/>
            </a:lnSpc>
            <a:spcBef>
              <a:spcPct val="0"/>
            </a:spcBef>
            <a:spcAft>
              <a:spcPct val="15000"/>
            </a:spcAft>
            <a:buChar char="•"/>
          </a:pPr>
          <a:r>
            <a:rPr lang="ru-RU" sz="3200" kern="1200" dirty="0" err="1">
              <a:latin typeface="Times New Roman" panose="02020603050405020304" pitchFamily="18" charset="0"/>
              <a:cs typeface="Times New Roman" panose="02020603050405020304" pitchFamily="18" charset="0"/>
            </a:rPr>
            <a:t>Sarlavha</a:t>
          </a:r>
          <a:r>
            <a:rPr lang="ru-RU" sz="3200" kern="1200" dirty="0">
              <a:latin typeface="Times New Roman" panose="02020603050405020304" pitchFamily="18" charset="0"/>
              <a:cs typeface="Times New Roman" panose="02020603050405020304" pitchFamily="18" charset="0"/>
            </a:rPr>
            <a:t> </a:t>
          </a:r>
          <a:r>
            <a:rPr lang="ru-RU" sz="3200" kern="1200" dirty="0" err="1">
              <a:latin typeface="Times New Roman" panose="02020603050405020304" pitchFamily="18" charset="0"/>
              <a:cs typeface="Times New Roman" panose="02020603050405020304" pitchFamily="18" charset="0"/>
            </a:rPr>
            <a:t>sahifasi</a:t>
          </a:r>
          <a:r>
            <a:rPr lang="ru-RU" sz="3200" kern="1200" dirty="0">
              <a:latin typeface="Times New Roman" panose="02020603050405020304" pitchFamily="18" charset="0"/>
              <a:cs typeface="Times New Roman" panose="02020603050405020304" pitchFamily="18" charset="0"/>
            </a:rPr>
            <a:t>.</a:t>
          </a:r>
        </a:p>
        <a:p>
          <a:pPr marL="285750" lvl="1" indent="-285750" algn="just" defTabSz="1422400">
            <a:lnSpc>
              <a:spcPct val="90000"/>
            </a:lnSpc>
            <a:spcBef>
              <a:spcPct val="0"/>
            </a:spcBef>
            <a:spcAft>
              <a:spcPct val="15000"/>
            </a:spcAft>
            <a:buChar char="•"/>
          </a:pPr>
          <a:r>
            <a:rPr lang="ru-RU" sz="3200" kern="1200" dirty="0" err="1">
              <a:latin typeface="Times New Roman" panose="02020603050405020304" pitchFamily="18" charset="0"/>
              <a:cs typeface="Times New Roman" panose="02020603050405020304" pitchFamily="18" charset="0"/>
            </a:rPr>
            <a:t>Tezisni</a:t>
          </a:r>
          <a:r>
            <a:rPr lang="ru-RU" sz="3200" kern="1200" dirty="0">
              <a:latin typeface="Times New Roman" panose="02020603050405020304" pitchFamily="18" charset="0"/>
              <a:cs typeface="Times New Roman" panose="02020603050405020304" pitchFamily="18" charset="0"/>
            </a:rPr>
            <a:t> </a:t>
          </a:r>
          <a:r>
            <a:rPr lang="ru-RU" sz="3200" kern="1200" dirty="0" err="1">
              <a:latin typeface="Times New Roman" panose="02020603050405020304" pitchFamily="18" charset="0"/>
              <a:cs typeface="Times New Roman" panose="02020603050405020304" pitchFamily="18" charset="0"/>
            </a:rPr>
            <a:t>bajarish</a:t>
          </a:r>
          <a:r>
            <a:rPr lang="ru-RU" sz="3200" kern="1200" dirty="0">
              <a:latin typeface="Times New Roman" panose="02020603050405020304" pitchFamily="18" charset="0"/>
              <a:cs typeface="Times New Roman" panose="02020603050405020304" pitchFamily="18" charset="0"/>
            </a:rPr>
            <a:t> </a:t>
          </a:r>
          <a:r>
            <a:rPr lang="ru-RU" sz="3200" kern="1200" dirty="0" err="1">
              <a:latin typeface="Times New Roman" panose="02020603050405020304" pitchFamily="18" charset="0"/>
              <a:cs typeface="Times New Roman" panose="02020603050405020304" pitchFamily="18" charset="0"/>
            </a:rPr>
            <a:t>uchun</a:t>
          </a:r>
          <a:r>
            <a:rPr lang="ru-RU" sz="3200" kern="1200" dirty="0">
              <a:latin typeface="Times New Roman" panose="02020603050405020304" pitchFamily="18" charset="0"/>
              <a:cs typeface="Times New Roman" panose="02020603050405020304" pitchFamily="18" charset="0"/>
            </a:rPr>
            <a:t> </a:t>
          </a:r>
          <a:r>
            <a:rPr lang="ru-RU" sz="3200" kern="1200" dirty="0" err="1">
              <a:latin typeface="Times New Roman" panose="02020603050405020304" pitchFamily="18" charset="0"/>
              <a:cs typeface="Times New Roman" panose="02020603050405020304" pitchFamily="18" charset="0"/>
            </a:rPr>
            <a:t>topshiriq</a:t>
          </a:r>
          <a:r>
            <a:rPr lang="en-US" sz="3200" kern="1200" dirty="0">
              <a:latin typeface="Times New Roman" panose="02020603050405020304" pitchFamily="18" charset="0"/>
              <a:cs typeface="Times New Roman" panose="02020603050405020304" pitchFamily="18" charset="0"/>
            </a:rPr>
            <a:t>.</a:t>
          </a:r>
          <a:endParaRPr lang="ru-RU" sz="3200" kern="1200" dirty="0">
            <a:latin typeface="Times New Roman" panose="02020603050405020304" pitchFamily="18" charset="0"/>
            <a:cs typeface="Times New Roman" panose="02020603050405020304" pitchFamily="18" charset="0"/>
          </a:endParaRPr>
        </a:p>
        <a:p>
          <a:pPr marL="285750" lvl="1" indent="-285750" algn="just" defTabSz="1422400">
            <a:lnSpc>
              <a:spcPct val="90000"/>
            </a:lnSpc>
            <a:spcBef>
              <a:spcPct val="0"/>
            </a:spcBef>
            <a:spcAft>
              <a:spcPct val="15000"/>
            </a:spcAft>
            <a:buChar char="•"/>
          </a:pPr>
          <a:r>
            <a:rPr lang="ru-RU" sz="3200" kern="1200">
              <a:latin typeface="Times New Roman" panose="02020603050405020304" pitchFamily="18" charset="0"/>
              <a:cs typeface="Times New Roman" panose="02020603050405020304" pitchFamily="18" charset="0"/>
            </a:rPr>
            <a:t>Tarkibi.</a:t>
          </a:r>
        </a:p>
        <a:p>
          <a:pPr marL="285750" lvl="1" indent="-285750" algn="just" defTabSz="1422400">
            <a:lnSpc>
              <a:spcPct val="90000"/>
            </a:lnSpc>
            <a:spcBef>
              <a:spcPct val="0"/>
            </a:spcBef>
            <a:spcAft>
              <a:spcPct val="15000"/>
            </a:spcAft>
            <a:buChar char="•"/>
          </a:pPr>
          <a:r>
            <a:rPr lang="en-US" sz="3200" kern="1200">
              <a:latin typeface="Times New Roman" panose="02020603050405020304" pitchFamily="18" charset="0"/>
              <a:cs typeface="Times New Roman" panose="02020603050405020304" pitchFamily="18" charset="0"/>
            </a:rPr>
            <a:t>Qabul qilingan belgilar va qisqartmalar ro'yxati (agar kerak bo'lsa).</a:t>
          </a:r>
          <a:endParaRPr lang="ru-RU" sz="3200" kern="1200">
            <a:latin typeface="Times New Roman" panose="02020603050405020304" pitchFamily="18" charset="0"/>
            <a:cs typeface="Times New Roman" panose="02020603050405020304" pitchFamily="18" charset="0"/>
          </a:endParaRPr>
        </a:p>
        <a:p>
          <a:pPr marL="285750" lvl="1" indent="-285750" algn="just" defTabSz="1422400">
            <a:lnSpc>
              <a:spcPct val="90000"/>
            </a:lnSpc>
            <a:spcBef>
              <a:spcPct val="0"/>
            </a:spcBef>
            <a:spcAft>
              <a:spcPct val="15000"/>
            </a:spcAft>
            <a:buChar char="•"/>
          </a:pPr>
          <a:r>
            <a:rPr lang="ru-RU" sz="3200" kern="1200">
              <a:latin typeface="Times New Roman" panose="02020603050405020304" pitchFamily="18" charset="0"/>
              <a:cs typeface="Times New Roman" panose="02020603050405020304" pitchFamily="18" charset="0"/>
            </a:rPr>
            <a:t>Kirish.</a:t>
          </a:r>
        </a:p>
        <a:p>
          <a:pPr marL="285750" lvl="1" indent="-285750" algn="just" defTabSz="1422400">
            <a:lnSpc>
              <a:spcPct val="90000"/>
            </a:lnSpc>
            <a:spcBef>
              <a:spcPct val="0"/>
            </a:spcBef>
            <a:spcAft>
              <a:spcPct val="15000"/>
            </a:spcAft>
            <a:buChar char="•"/>
          </a:pPr>
          <a:r>
            <a:rPr lang="en-US" sz="3200" kern="1200">
              <a:latin typeface="Times New Roman" panose="02020603050405020304" pitchFamily="18" charset="0"/>
              <a:cs typeface="Times New Roman" panose="02020603050405020304" pitchFamily="18" charset="0"/>
            </a:rPr>
            <a:t>Ishning asosiy qismi bo'limlari (kichik bo'limlarga).</a:t>
          </a:r>
          <a:endParaRPr lang="ru-RU" sz="3200" kern="1200">
            <a:latin typeface="Times New Roman" panose="02020603050405020304" pitchFamily="18" charset="0"/>
            <a:cs typeface="Times New Roman" panose="02020603050405020304" pitchFamily="18" charset="0"/>
          </a:endParaRPr>
        </a:p>
        <a:p>
          <a:pPr marL="285750" lvl="1" indent="-285750" algn="just" defTabSz="1422400">
            <a:lnSpc>
              <a:spcPct val="90000"/>
            </a:lnSpc>
            <a:spcBef>
              <a:spcPct val="0"/>
            </a:spcBef>
            <a:spcAft>
              <a:spcPct val="15000"/>
            </a:spcAft>
            <a:buChar char="•"/>
          </a:pPr>
          <a:r>
            <a:rPr lang="ru-RU" sz="3200" kern="1200">
              <a:latin typeface="Times New Roman" panose="02020603050405020304" pitchFamily="18" charset="0"/>
              <a:cs typeface="Times New Roman" panose="02020603050405020304" pitchFamily="18" charset="0"/>
            </a:rPr>
            <a:t>Xulosa.</a:t>
          </a:r>
        </a:p>
        <a:p>
          <a:pPr marL="285750" lvl="1" indent="-285750" algn="just" defTabSz="1422400">
            <a:lnSpc>
              <a:spcPct val="90000"/>
            </a:lnSpc>
            <a:spcBef>
              <a:spcPct val="0"/>
            </a:spcBef>
            <a:spcAft>
              <a:spcPct val="15000"/>
            </a:spcAft>
            <a:buChar char="•"/>
          </a:pPr>
          <a:r>
            <a:rPr lang="ru-RU" sz="3200" kern="1200">
              <a:latin typeface="Times New Roman" panose="02020603050405020304" pitchFamily="18" charset="0"/>
              <a:cs typeface="Times New Roman" panose="02020603050405020304" pitchFamily="18" charset="0"/>
            </a:rPr>
            <a:t>Ishlatilgan materiallar ro'yxati.</a:t>
          </a:r>
        </a:p>
        <a:p>
          <a:pPr marL="285750" lvl="1" indent="-285750" algn="just" defTabSz="1422400">
            <a:lnSpc>
              <a:spcPct val="90000"/>
            </a:lnSpc>
            <a:spcBef>
              <a:spcPct val="0"/>
            </a:spcBef>
            <a:spcAft>
              <a:spcPct val="15000"/>
            </a:spcAft>
            <a:buChar char="•"/>
          </a:pPr>
          <a:r>
            <a:rPr lang="ru-RU" sz="3200" kern="1200" dirty="0" err="1">
              <a:latin typeface="Times New Roman" panose="02020603050405020304" pitchFamily="18" charset="0"/>
              <a:cs typeface="Times New Roman" panose="02020603050405020304" pitchFamily="18" charset="0"/>
            </a:rPr>
            <a:t>Ilovalar</a:t>
          </a:r>
          <a:r>
            <a:rPr lang="ru-RU" sz="3200" kern="1200" dirty="0">
              <a:latin typeface="Times New Roman" panose="02020603050405020304" pitchFamily="18" charset="0"/>
              <a:cs typeface="Times New Roman" panose="02020603050405020304" pitchFamily="18" charset="0"/>
            </a:rPr>
            <a:t> (</a:t>
          </a:r>
          <a:r>
            <a:rPr lang="ru-RU" sz="3200" kern="1200" dirty="0" err="1">
              <a:latin typeface="Times New Roman" panose="02020603050405020304" pitchFamily="18" charset="0"/>
              <a:cs typeface="Times New Roman" panose="02020603050405020304" pitchFamily="18" charset="0"/>
            </a:rPr>
            <a:t>agar</a:t>
          </a:r>
          <a:r>
            <a:rPr lang="ru-RU" sz="3200" kern="1200" dirty="0">
              <a:latin typeface="Times New Roman" panose="02020603050405020304" pitchFamily="18" charset="0"/>
              <a:cs typeface="Times New Roman" panose="02020603050405020304" pitchFamily="18" charset="0"/>
            </a:rPr>
            <a:t> </a:t>
          </a:r>
          <a:r>
            <a:rPr lang="ru-RU" sz="3200" kern="1200" dirty="0" err="1">
              <a:latin typeface="Times New Roman" panose="02020603050405020304" pitchFamily="18" charset="0"/>
              <a:cs typeface="Times New Roman" panose="02020603050405020304" pitchFamily="18" charset="0"/>
            </a:rPr>
            <a:t>kerak</a:t>
          </a:r>
          <a:r>
            <a:rPr lang="ru-RU" sz="3200" kern="1200" dirty="0">
              <a:latin typeface="Times New Roman" panose="02020603050405020304" pitchFamily="18" charset="0"/>
              <a:cs typeface="Times New Roman" panose="02020603050405020304" pitchFamily="18" charset="0"/>
            </a:rPr>
            <a:t> </a:t>
          </a:r>
          <a:r>
            <a:rPr lang="ru-RU" sz="3200" kern="1200" dirty="0" err="1">
              <a:latin typeface="Times New Roman" panose="02020603050405020304" pitchFamily="18" charset="0"/>
              <a:cs typeface="Times New Roman" panose="02020603050405020304" pitchFamily="18" charset="0"/>
            </a:rPr>
            <a:t>bo'lsa</a:t>
          </a:r>
          <a:r>
            <a:rPr lang="ru-RU" sz="3200" kern="1200" dirty="0">
              <a:latin typeface="Times New Roman" panose="02020603050405020304" pitchFamily="18" charset="0"/>
              <a:cs typeface="Times New Roman" panose="02020603050405020304" pitchFamily="18" charset="0"/>
            </a:rPr>
            <a:t>).</a:t>
          </a:r>
        </a:p>
      </dsp:txBody>
      <dsp:txXfrm>
        <a:off x="0" y="1165225"/>
        <a:ext cx="11563928" cy="5270400"/>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BB266A-7839-4FB6-91CA-6C1CC0B871F5}">
      <dsp:nvSpPr>
        <dsp:cNvPr id="0" name=""/>
        <dsp:cNvSpPr/>
      </dsp:nvSpPr>
      <dsp:spPr>
        <a:xfrm>
          <a:off x="0" y="750074"/>
          <a:ext cx="11526982" cy="1234800"/>
        </a:xfrm>
        <a:prstGeom prst="rect">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97E80F8-73B1-4F00-A5F3-CD7463323483}">
      <dsp:nvSpPr>
        <dsp:cNvPr id="0" name=""/>
        <dsp:cNvSpPr/>
      </dsp:nvSpPr>
      <dsp:spPr>
        <a:xfrm>
          <a:off x="576349" y="26834"/>
          <a:ext cx="8068887" cy="1446480"/>
        </a:xfrm>
        <a:prstGeom prst="round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985" tIns="0" rIns="304985" bIns="0" numCol="1" spcCol="1270" anchor="ctr" anchorCtr="0">
          <a:noAutofit/>
        </a:bodyPr>
        <a:lstStyle/>
        <a:p>
          <a:pPr marL="0" lvl="0" indent="0" algn="l"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Kirish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qismida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qisqacha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bayon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qilinishi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kerak</a:t>
          </a:r>
          <a:r>
            <a:rPr lang="ru-RU"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ilmiy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muammoning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holatini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baholash</a:t>
          </a:r>
          <a:r>
            <a:rPr lang="ru-RU"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yangiligi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dolzarbligi</a:t>
          </a:r>
          <a:r>
            <a:rPr lang="ru-RU"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ilmiy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dasturlar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bilan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aloqasi</a:t>
          </a:r>
          <a:r>
            <a:rPr lang="ru-RU"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dastlabki</a:t>
          </a:r>
          <a:r>
            <a:rPr lang="en-US" sz="2000" kern="1200" dirty="0">
              <a:latin typeface="Times New Roman" panose="02020603050405020304" pitchFamily="18" charset="0"/>
              <a:cs typeface="Times New Roman" panose="02020603050405020304" pitchFamily="18" charset="0"/>
            </a:rPr>
            <a:t> ma</a:t>
          </a:r>
          <a:r>
            <a:rPr lang="ru-RU" sz="2000" kern="1200" dirty="0">
              <a:latin typeface="Times New Roman" panose="02020603050405020304" pitchFamily="18" charset="0"/>
              <a:cs typeface="Times New Roman" panose="02020603050405020304" pitchFamily="18" charset="0"/>
            </a:rPr>
            <a:t>'</a:t>
          </a:r>
          <a:r>
            <a:rPr lang="en-US" sz="2000" kern="1200" dirty="0" err="1">
              <a:latin typeface="Times New Roman" panose="02020603050405020304" pitchFamily="18" charset="0"/>
              <a:cs typeface="Times New Roman" panose="02020603050405020304" pitchFamily="18" charset="0"/>
            </a:rPr>
            <a:t>lumotlarni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olish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usullari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kabilar</a:t>
          </a:r>
          <a:endParaRPr lang="ru-RU" sz="2000" kern="1200" dirty="0">
            <a:latin typeface="Times New Roman" panose="02020603050405020304" pitchFamily="18" charset="0"/>
            <a:cs typeface="Times New Roman" panose="02020603050405020304" pitchFamily="18" charset="0"/>
          </a:endParaRPr>
        </a:p>
      </dsp:txBody>
      <dsp:txXfrm>
        <a:off x="646960" y="97445"/>
        <a:ext cx="7927665" cy="1305258"/>
      </dsp:txXfrm>
    </dsp:sp>
    <dsp:sp modelId="{0CFAFE7A-F11A-42F1-A40C-AF1E1A39FE6E}">
      <dsp:nvSpPr>
        <dsp:cNvPr id="0" name=""/>
        <dsp:cNvSpPr/>
      </dsp:nvSpPr>
      <dsp:spPr>
        <a:xfrm>
          <a:off x="0" y="2972714"/>
          <a:ext cx="11526982" cy="1234800"/>
        </a:xfrm>
        <a:prstGeom prst="rect">
          <a:avLst/>
        </a:prstGeom>
        <a:solidFill>
          <a:schemeClr val="lt1">
            <a:alpha val="90000"/>
            <a:hueOff val="0"/>
            <a:satOff val="0"/>
            <a:lumOff val="0"/>
            <a:alphaOff val="0"/>
          </a:schemeClr>
        </a:solidFill>
        <a:ln w="9525" cap="rnd" cmpd="sng" algn="ctr">
          <a:solidFill>
            <a:schemeClr val="accent2">
              <a:hueOff val="-81595"/>
              <a:satOff val="-4716"/>
              <a:lumOff val="6471"/>
              <a:alphaOff val="0"/>
            </a:schemeClr>
          </a:solidFill>
          <a:prstDash val="solid"/>
        </a:ln>
        <a:effectLst/>
      </dsp:spPr>
      <dsp:style>
        <a:lnRef idx="1">
          <a:scrgbClr r="0" g="0" b="0"/>
        </a:lnRef>
        <a:fillRef idx="1">
          <a:scrgbClr r="0" g="0" b="0"/>
        </a:fillRef>
        <a:effectRef idx="0">
          <a:scrgbClr r="0" g="0" b="0"/>
        </a:effectRef>
        <a:fontRef idx="minor"/>
      </dsp:style>
    </dsp:sp>
    <dsp:sp modelId="{15EF8F28-BD8D-4A17-9880-B1C73D237A0D}">
      <dsp:nvSpPr>
        <dsp:cNvPr id="0" name=""/>
        <dsp:cNvSpPr/>
      </dsp:nvSpPr>
      <dsp:spPr>
        <a:xfrm>
          <a:off x="576349" y="2249474"/>
          <a:ext cx="8068887" cy="1446480"/>
        </a:xfrm>
        <a:prstGeom prst="roundRect">
          <a:avLst/>
        </a:prstGeom>
        <a:gradFill rotWithShape="0">
          <a:gsLst>
            <a:gs pos="0">
              <a:schemeClr val="accent2">
                <a:hueOff val="-81595"/>
                <a:satOff val="-4716"/>
                <a:lumOff val="6471"/>
                <a:alphaOff val="0"/>
                <a:tint val="64000"/>
                <a:lumMod val="118000"/>
              </a:schemeClr>
            </a:gs>
            <a:gs pos="100000">
              <a:schemeClr val="accent2">
                <a:hueOff val="-81595"/>
                <a:satOff val="-4716"/>
                <a:lumOff val="6471"/>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985" tIns="0" rIns="304985" bIns="0" numCol="1" spcCol="1270" anchor="ctr" anchorCtr="0">
          <a:noAutofit/>
        </a:bodyPr>
        <a:lstStyle/>
        <a:p>
          <a:pPr marL="0" lvl="0" indent="0" algn="l"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Ishning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qismida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nechta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bo'limlar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bo'lishi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kerak</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Birinchi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bo'limda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savolning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holati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ko'rsatilishi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kerak</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Adabiy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manbalarni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tahlil</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qilish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asosida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nimani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o'rganish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kerakligi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aniqlanadi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shu</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tadqiqot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obyekti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tadqiqot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predmeti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tadqiqotning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maqsadi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vazifalari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belgilanadi</a:t>
          </a:r>
          <a:endParaRPr lang="ru-RU" sz="2000" kern="1200" dirty="0">
            <a:latin typeface="Times New Roman" panose="02020603050405020304" pitchFamily="18" charset="0"/>
            <a:cs typeface="Times New Roman" panose="02020603050405020304" pitchFamily="18" charset="0"/>
          </a:endParaRPr>
        </a:p>
      </dsp:txBody>
      <dsp:txXfrm>
        <a:off x="646960" y="2320085"/>
        <a:ext cx="7927665" cy="1305258"/>
      </dsp:txXfrm>
    </dsp:sp>
    <dsp:sp modelId="{24C46E40-57D5-4AC7-B04E-87A7EF643DC0}">
      <dsp:nvSpPr>
        <dsp:cNvPr id="0" name=""/>
        <dsp:cNvSpPr/>
      </dsp:nvSpPr>
      <dsp:spPr>
        <a:xfrm>
          <a:off x="0" y="5195354"/>
          <a:ext cx="11526982" cy="1234800"/>
        </a:xfrm>
        <a:prstGeom prst="rect">
          <a:avLst/>
        </a:prstGeom>
        <a:solidFill>
          <a:schemeClr val="lt1">
            <a:alpha val="90000"/>
            <a:hueOff val="0"/>
            <a:satOff val="0"/>
            <a:lumOff val="0"/>
            <a:alphaOff val="0"/>
          </a:schemeClr>
        </a:solidFill>
        <a:ln w="9525" cap="rnd" cmpd="sng" algn="ctr">
          <a:solidFill>
            <a:schemeClr val="accent2">
              <a:hueOff val="-163190"/>
              <a:satOff val="-9432"/>
              <a:lumOff val="12941"/>
              <a:alphaOff val="0"/>
            </a:schemeClr>
          </a:solidFill>
          <a:prstDash val="solid"/>
        </a:ln>
        <a:effectLst/>
      </dsp:spPr>
      <dsp:style>
        <a:lnRef idx="1">
          <a:scrgbClr r="0" g="0" b="0"/>
        </a:lnRef>
        <a:fillRef idx="1">
          <a:scrgbClr r="0" g="0" b="0"/>
        </a:fillRef>
        <a:effectRef idx="0">
          <a:scrgbClr r="0" g="0" b="0"/>
        </a:effectRef>
        <a:fontRef idx="minor"/>
      </dsp:style>
    </dsp:sp>
    <dsp:sp modelId="{BCE73B31-D625-4EB1-921B-78AB6A28D034}">
      <dsp:nvSpPr>
        <dsp:cNvPr id="0" name=""/>
        <dsp:cNvSpPr/>
      </dsp:nvSpPr>
      <dsp:spPr>
        <a:xfrm>
          <a:off x="576349" y="4472114"/>
          <a:ext cx="8068887" cy="1446480"/>
        </a:xfrm>
        <a:prstGeom prst="roundRect">
          <a:avLst/>
        </a:prstGeom>
        <a:gradFill rotWithShape="0">
          <a:gsLst>
            <a:gs pos="0">
              <a:schemeClr val="accent2">
                <a:hueOff val="-163190"/>
                <a:satOff val="-9432"/>
                <a:lumOff val="12941"/>
                <a:alphaOff val="0"/>
                <a:tint val="64000"/>
                <a:lumMod val="118000"/>
              </a:schemeClr>
            </a:gs>
            <a:gs pos="100000">
              <a:schemeClr val="accent2">
                <a:hueOff val="-163190"/>
                <a:satOff val="-9432"/>
                <a:lumOff val="12941"/>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985" tIns="0" rIns="304985" bIns="0" numCol="1" spcCol="1270" anchor="ctr" anchorCtr="0">
          <a:noAutofit/>
        </a:bodyPr>
        <a:lstStyle/>
        <a:p>
          <a:pPr marL="0" lvl="0" indent="0" algn="l" defTabSz="889000">
            <a:lnSpc>
              <a:spcPct val="90000"/>
            </a:lnSpc>
            <a:spcBef>
              <a:spcPct val="0"/>
            </a:spcBef>
            <a:spcAft>
              <a:spcPct val="35000"/>
            </a:spcAft>
            <a:buNone/>
          </a:pPr>
          <a:r>
            <a:rPr lang="en-US" sz="2000" kern="1200" dirty="0" err="1">
              <a:latin typeface="Times New Roman" panose="02020603050405020304" pitchFamily="18" charset="0"/>
              <a:cs typeface="Times New Roman" panose="02020603050405020304" pitchFamily="18" charset="0"/>
            </a:rPr>
            <a:t>Xulosa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ishning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asosiy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qismining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yakuniy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bosqichidir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Xulosa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maqsadga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erishilganmi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yoki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yo'qmi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keyin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ishni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bajarish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natijasida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olingan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narsalar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shuningdek</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natijalaridan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foydalanish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bo'yicha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tavsiyalar</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beriladi</a:t>
          </a:r>
          <a:endParaRPr lang="ru-RU" sz="2000" kern="1200" dirty="0">
            <a:latin typeface="Times New Roman" panose="02020603050405020304" pitchFamily="18" charset="0"/>
            <a:cs typeface="Times New Roman" panose="02020603050405020304" pitchFamily="18" charset="0"/>
          </a:endParaRPr>
        </a:p>
      </dsp:txBody>
      <dsp:txXfrm>
        <a:off x="646960" y="4542725"/>
        <a:ext cx="7927665" cy="1305258"/>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38044-32A5-414B-A8B0-B4B8C786423E}">
      <dsp:nvSpPr>
        <dsp:cNvPr id="0" name=""/>
        <dsp:cNvSpPr/>
      </dsp:nvSpPr>
      <dsp:spPr>
        <a:xfrm>
          <a:off x="230611" y="793678"/>
          <a:ext cx="5447680" cy="170240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53092" tIns="99060" rIns="99060" bIns="99060" numCol="1" spcCol="1270" anchor="ctr" anchorCtr="0">
          <a:noAutofit/>
        </a:bodyPr>
        <a:lstStyle/>
        <a:p>
          <a:pPr marL="0" lvl="0" indent="0" algn="just" defTabSz="1155700">
            <a:lnSpc>
              <a:spcPct val="90000"/>
            </a:lnSpc>
            <a:spcBef>
              <a:spcPct val="0"/>
            </a:spcBef>
            <a:spcAft>
              <a:spcPct val="35000"/>
            </a:spcAft>
            <a:buNone/>
          </a:pPr>
          <a:r>
            <a:rPr lang="en-US" sz="2600" kern="1200" dirty="0" err="1">
              <a:latin typeface="Times New Roman" panose="02020603050405020304" pitchFamily="18" charset="0"/>
              <a:cs typeface="Times New Roman" panose="02020603050405020304" pitchFamily="18" charset="0"/>
            </a:rPr>
            <a:t>muallif</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o'z</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tajribasi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bilan</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ushbu</a:t>
          </a:r>
          <a:r>
            <a:rPr lang="en-US" sz="2600" kern="1200" dirty="0">
              <a:latin typeface="Times New Roman" panose="02020603050405020304" pitchFamily="18" charset="0"/>
              <a:cs typeface="Times New Roman" panose="02020603050405020304" pitchFamily="18" charset="0"/>
            </a:rPr>
            <a:t> fan </a:t>
          </a:r>
          <a:r>
            <a:rPr lang="en-US" sz="2600" kern="1200" dirty="0" err="1">
              <a:latin typeface="Times New Roman" panose="02020603050405020304" pitchFamily="18" charset="0"/>
              <a:cs typeface="Times New Roman" panose="02020603050405020304" pitchFamily="18" charset="0"/>
            </a:rPr>
            <a:t>sohasi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bilan</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tanish</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bo'lishi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kerak</a:t>
          </a:r>
          <a:endParaRPr lang="ru-RU" sz="2600" kern="1200" dirty="0">
            <a:latin typeface="Times New Roman" panose="02020603050405020304" pitchFamily="18" charset="0"/>
            <a:cs typeface="Times New Roman" panose="02020603050405020304" pitchFamily="18" charset="0"/>
          </a:endParaRPr>
        </a:p>
      </dsp:txBody>
      <dsp:txXfrm>
        <a:off x="230611" y="793678"/>
        <a:ext cx="5447680" cy="1702400"/>
      </dsp:txXfrm>
    </dsp:sp>
    <dsp:sp modelId="{16646B3B-5008-48E5-B100-3A10F23C9B0C}">
      <dsp:nvSpPr>
        <dsp:cNvPr id="0" name=""/>
        <dsp:cNvSpPr/>
      </dsp:nvSpPr>
      <dsp:spPr>
        <a:xfrm>
          <a:off x="3624" y="547776"/>
          <a:ext cx="1191680" cy="1787520"/>
        </a:xfrm>
        <a:prstGeom prst="rect">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349FD0-6086-4722-A669-A1CEF8768CAC}">
      <dsp:nvSpPr>
        <dsp:cNvPr id="0" name=""/>
        <dsp:cNvSpPr/>
      </dsp:nvSpPr>
      <dsp:spPr>
        <a:xfrm>
          <a:off x="6158803" y="793678"/>
          <a:ext cx="5447680" cy="170240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53092" tIns="99060" rIns="99060" bIns="99060" numCol="1" spcCol="1270" anchor="ctr" anchorCtr="0">
          <a:noAutofit/>
        </a:bodyPr>
        <a:lstStyle/>
        <a:p>
          <a:pPr marL="0" lvl="0" indent="0" algn="just" defTabSz="1155700">
            <a:lnSpc>
              <a:spcPct val="90000"/>
            </a:lnSpc>
            <a:spcBef>
              <a:spcPct val="0"/>
            </a:spcBef>
            <a:spcAft>
              <a:spcPct val="35000"/>
            </a:spcAft>
            <a:buNone/>
          </a:pPr>
          <a:r>
            <a:rPr lang="en-US" sz="2600" kern="1200" dirty="0" err="1">
              <a:latin typeface="Times New Roman" panose="02020603050405020304" pitchFamily="18" charset="0"/>
              <a:cs typeface="Times New Roman" panose="02020603050405020304" pitchFamily="18" charset="0"/>
            </a:rPr>
            <a:t>ushbu</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tadqiqot</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sohasidagi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bilimlarni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umumlashtirish</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va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ularni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yoritish</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zarurati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nuqtai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nazardan</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dolzarb</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bo'lishi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kerak</a:t>
          </a:r>
          <a:endParaRPr lang="ru-RU" sz="2600" kern="1200" dirty="0">
            <a:latin typeface="Times New Roman" panose="02020603050405020304" pitchFamily="18" charset="0"/>
            <a:cs typeface="Times New Roman" panose="02020603050405020304" pitchFamily="18" charset="0"/>
          </a:endParaRPr>
        </a:p>
      </dsp:txBody>
      <dsp:txXfrm>
        <a:off x="6158803" y="793678"/>
        <a:ext cx="5447680" cy="1702400"/>
      </dsp:txXfrm>
    </dsp:sp>
    <dsp:sp modelId="{0DF1D443-9630-477B-8CB5-D21E22D8CFCE}">
      <dsp:nvSpPr>
        <dsp:cNvPr id="0" name=""/>
        <dsp:cNvSpPr/>
      </dsp:nvSpPr>
      <dsp:spPr>
        <a:xfrm>
          <a:off x="5931816" y="547776"/>
          <a:ext cx="1191680" cy="1787520"/>
        </a:xfrm>
        <a:prstGeom prst="rect">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9A7231-978A-4149-B142-C4DD9226D752}">
      <dsp:nvSpPr>
        <dsp:cNvPr id="0" name=""/>
        <dsp:cNvSpPr/>
      </dsp:nvSpPr>
      <dsp:spPr>
        <a:xfrm>
          <a:off x="3194707" y="2936811"/>
          <a:ext cx="5447680" cy="170240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53092" tIns="99060" rIns="99060" bIns="99060" numCol="1" spcCol="1270" anchor="ctr" anchorCtr="0">
          <a:noAutofit/>
        </a:bodyPr>
        <a:lstStyle/>
        <a:p>
          <a:pPr marL="0" lvl="0" indent="0" algn="just" defTabSz="1155700">
            <a:lnSpc>
              <a:spcPct val="90000"/>
            </a:lnSpc>
            <a:spcBef>
              <a:spcPct val="0"/>
            </a:spcBef>
            <a:spcAft>
              <a:spcPct val="35000"/>
            </a:spcAft>
            <a:buNone/>
          </a:pPr>
          <a:r>
            <a:rPr lang="en-US" sz="2600" kern="1200" dirty="0" err="1">
              <a:latin typeface="Times New Roman" panose="02020603050405020304" pitchFamily="18" charset="0"/>
              <a:cs typeface="Times New Roman" panose="02020603050405020304" pitchFamily="18" charset="0"/>
            </a:rPr>
            <a:t>sifatning</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umumiy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qoidalariga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rioya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qilish</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kerak</a:t>
          </a:r>
          <a:endParaRPr lang="ru-RU" sz="2600" kern="1200" dirty="0">
            <a:latin typeface="Times New Roman" panose="02020603050405020304" pitchFamily="18" charset="0"/>
            <a:cs typeface="Times New Roman" panose="02020603050405020304" pitchFamily="18" charset="0"/>
          </a:endParaRPr>
        </a:p>
      </dsp:txBody>
      <dsp:txXfrm>
        <a:off x="3194707" y="2936811"/>
        <a:ext cx="5447680" cy="1702400"/>
      </dsp:txXfrm>
    </dsp:sp>
    <dsp:sp modelId="{150587BF-7BD9-4301-A61F-065719B7B432}">
      <dsp:nvSpPr>
        <dsp:cNvPr id="0" name=""/>
        <dsp:cNvSpPr/>
      </dsp:nvSpPr>
      <dsp:spPr>
        <a:xfrm>
          <a:off x="2967720" y="2690909"/>
          <a:ext cx="1191680" cy="1787520"/>
        </a:xfrm>
        <a:prstGeom prst="rect">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2F925-018F-49D7-ABD0-B05C225560AB}">
      <dsp:nvSpPr>
        <dsp:cNvPr id="0" name=""/>
        <dsp:cNvSpPr/>
      </dsp:nvSpPr>
      <dsp:spPr>
        <a:xfrm>
          <a:off x="4703156" y="788"/>
          <a:ext cx="7054734" cy="3074005"/>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285750" lvl="1" indent="-285750" algn="just" defTabSz="1466850">
            <a:lnSpc>
              <a:spcPct val="90000"/>
            </a:lnSpc>
            <a:spcBef>
              <a:spcPct val="0"/>
            </a:spcBef>
            <a:spcAft>
              <a:spcPct val="15000"/>
            </a:spcAft>
            <a:buChar char="•"/>
          </a:pPr>
          <a:r>
            <a:rPr lang="en-US" sz="3300" kern="1200" dirty="0" err="1">
              <a:latin typeface="Times New Roman" panose="02020603050405020304" pitchFamily="18" charset="0"/>
              <a:cs typeface="Times New Roman" panose="02020603050405020304" pitchFamily="18" charset="0"/>
            </a:rPr>
            <a:t>og'zaki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ma'ruzalar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xabarlar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shaklida</a:t>
          </a:r>
          <a:r>
            <a:rPr lang="en-US" sz="3300" kern="1200" dirty="0">
              <a:latin typeface="Times New Roman" panose="02020603050405020304" pitchFamily="18" charset="0"/>
              <a:cs typeface="Times New Roman" panose="02020603050405020304" pitchFamily="18" charset="0"/>
            </a:rPr>
            <a:t>) </a:t>
          </a:r>
          <a:endParaRPr lang="ru-RU" sz="3300" kern="1200" dirty="0">
            <a:latin typeface="Times New Roman" panose="02020603050405020304" pitchFamily="18" charset="0"/>
            <a:cs typeface="Times New Roman" panose="02020603050405020304" pitchFamily="18" charset="0"/>
          </a:endParaRPr>
        </a:p>
        <a:p>
          <a:pPr marL="285750" lvl="1" indent="-285750" algn="just" defTabSz="1466850">
            <a:lnSpc>
              <a:spcPct val="90000"/>
            </a:lnSpc>
            <a:spcBef>
              <a:spcPct val="0"/>
            </a:spcBef>
            <a:spcAft>
              <a:spcPct val="15000"/>
            </a:spcAft>
            <a:buChar char="•"/>
          </a:pPr>
          <a:r>
            <a:rPr lang="en-US" sz="3300" kern="1200" dirty="0" err="1">
              <a:latin typeface="Times New Roman" panose="02020603050405020304" pitchFamily="18" charset="0"/>
              <a:cs typeface="Times New Roman" panose="02020603050405020304" pitchFamily="18" charset="0"/>
            </a:rPr>
            <a:t>yozma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maqolalar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tushuntirish</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yozuvlari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hisobotlar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boshqalar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shaklida</a:t>
          </a:r>
          <a:r>
            <a:rPr lang="en-US" sz="3300" kern="1200" dirty="0">
              <a:latin typeface="Times New Roman" panose="02020603050405020304" pitchFamily="18" charset="0"/>
              <a:cs typeface="Times New Roman" panose="02020603050405020304" pitchFamily="18" charset="0"/>
            </a:rPr>
            <a:t>). </a:t>
          </a:r>
          <a:endParaRPr lang="ru-RU" sz="3300" kern="1200" dirty="0">
            <a:latin typeface="Times New Roman" panose="02020603050405020304" pitchFamily="18" charset="0"/>
            <a:cs typeface="Times New Roman" panose="02020603050405020304" pitchFamily="18" charset="0"/>
          </a:endParaRPr>
        </a:p>
      </dsp:txBody>
      <dsp:txXfrm>
        <a:off x="4703156" y="385039"/>
        <a:ext cx="5901982" cy="2305503"/>
      </dsp:txXfrm>
    </dsp:sp>
    <dsp:sp modelId="{85E828AA-61BF-4F10-BF31-4454AA2594E6}">
      <dsp:nvSpPr>
        <dsp:cNvPr id="0" name=""/>
        <dsp:cNvSpPr/>
      </dsp:nvSpPr>
      <dsp:spPr>
        <a:xfrm>
          <a:off x="0" y="788"/>
          <a:ext cx="4703156" cy="307400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err="1">
              <a:latin typeface="Times New Roman" panose="02020603050405020304" pitchFamily="18" charset="0"/>
              <a:cs typeface="Times New Roman" panose="02020603050405020304" pitchFamily="18" charset="0"/>
            </a:rPr>
            <a:t>Ochiq</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ilmiy</a:t>
          </a:r>
          <a:r>
            <a:rPr lang="en-US" sz="2200" kern="1200" dirty="0">
              <a:latin typeface="Times New Roman" panose="02020603050405020304" pitchFamily="18" charset="0"/>
              <a:cs typeface="Times New Roman" panose="02020603050405020304" pitchFamily="18" charset="0"/>
            </a:rPr>
            <a:t> - </a:t>
          </a:r>
          <a:r>
            <a:rPr lang="en-US" sz="2200" kern="1200" dirty="0" err="1">
              <a:latin typeface="Times New Roman" panose="02020603050405020304" pitchFamily="18" charset="0"/>
              <a:cs typeface="Times New Roman" panose="02020603050405020304" pitchFamily="18" charset="0"/>
            </a:rPr>
            <a:t>tadqiqot</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ishlarining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natijalari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ko'plab</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mutaxassislarning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mulki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bo'lishi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kerak</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Shuning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uchun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ularni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mos</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ravishda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rasmiylashtirish</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kerak</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Ilmiy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texnik</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ma'lumotlar</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mutaxassislarning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keng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qatlamlariga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quyidagi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ikki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usulda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yetkaziladi</a:t>
          </a:r>
          <a:endParaRPr lang="ru-RU" sz="2200" kern="1200" dirty="0">
            <a:latin typeface="Times New Roman" panose="02020603050405020304" pitchFamily="18" charset="0"/>
            <a:cs typeface="Times New Roman" panose="02020603050405020304" pitchFamily="18" charset="0"/>
          </a:endParaRPr>
        </a:p>
      </dsp:txBody>
      <dsp:txXfrm>
        <a:off x="150061" y="150849"/>
        <a:ext cx="4403034" cy="2773883"/>
      </dsp:txXfrm>
    </dsp:sp>
    <dsp:sp modelId="{54799B67-4745-4807-A2EF-4869E33CD47C}">
      <dsp:nvSpPr>
        <dsp:cNvPr id="0" name=""/>
        <dsp:cNvSpPr/>
      </dsp:nvSpPr>
      <dsp:spPr>
        <a:xfrm>
          <a:off x="4703156" y="3382194"/>
          <a:ext cx="7054734" cy="3074005"/>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285750" lvl="1" indent="-285750" algn="just" defTabSz="1466850">
            <a:lnSpc>
              <a:spcPct val="90000"/>
            </a:lnSpc>
            <a:spcBef>
              <a:spcPct val="0"/>
            </a:spcBef>
            <a:spcAft>
              <a:spcPct val="15000"/>
            </a:spcAft>
            <a:buChar char="•"/>
          </a:pPr>
          <a:r>
            <a:rPr lang="en-US" sz="3300" kern="1200" dirty="0" err="1">
              <a:latin typeface="Times New Roman" panose="02020603050405020304" pitchFamily="18" charset="0"/>
              <a:cs typeface="Times New Roman" panose="02020603050405020304" pitchFamily="18" charset="0"/>
            </a:rPr>
            <a:t>Ilmiy-tadqiqot</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ishlarini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olib</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borgan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tashkilot</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ish</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natijalari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to'g'risidagi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hisobotni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buyurtmachiga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taqdim</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etadi</a:t>
          </a:r>
          <a:r>
            <a:rPr lang="en-US" sz="3300" kern="1200" dirty="0">
              <a:latin typeface="Times New Roman" panose="02020603050405020304" pitchFamily="18" charset="0"/>
              <a:cs typeface="Times New Roman" panose="02020603050405020304" pitchFamily="18" charset="0"/>
            </a:rPr>
            <a:t>.</a:t>
          </a:r>
          <a:endParaRPr lang="ru-RU" sz="3300" kern="1200" dirty="0">
            <a:latin typeface="Times New Roman" panose="02020603050405020304" pitchFamily="18" charset="0"/>
            <a:cs typeface="Times New Roman" panose="02020603050405020304" pitchFamily="18" charset="0"/>
          </a:endParaRPr>
        </a:p>
      </dsp:txBody>
      <dsp:txXfrm>
        <a:off x="4703156" y="3766445"/>
        <a:ext cx="5901982" cy="2305503"/>
      </dsp:txXfrm>
    </dsp:sp>
    <dsp:sp modelId="{D8C4E15A-B295-47F2-ABE3-9BE5C777194A}">
      <dsp:nvSpPr>
        <dsp:cNvPr id="0" name=""/>
        <dsp:cNvSpPr/>
      </dsp:nvSpPr>
      <dsp:spPr>
        <a:xfrm>
          <a:off x="0" y="3382194"/>
          <a:ext cx="4703156" cy="307400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err="1">
              <a:latin typeface="Times New Roman" panose="02020603050405020304" pitchFamily="18" charset="0"/>
              <a:cs typeface="Times New Roman" panose="02020603050405020304" pitchFamily="18" charset="0"/>
            </a:rPr>
            <a:t>Ilmiy-tadqiqot</a:t>
          </a:r>
          <a:r>
            <a:rPr lang="en-US" sz="2200" b="1" kern="1200" dirty="0">
              <a:latin typeface="Times New Roman" panose="02020603050405020304" pitchFamily="18" charset="0"/>
              <a:cs typeface="Times New Roman" panose="02020603050405020304" pitchFamily="18" charset="0"/>
            </a:rPr>
            <a:t> </a:t>
          </a:r>
          <a:r>
            <a:rPr lang="en-US" sz="2200" b="1" kern="1200" dirty="0" err="1">
              <a:latin typeface="Times New Roman" panose="02020603050405020304" pitchFamily="18" charset="0"/>
              <a:cs typeface="Times New Roman" panose="02020603050405020304" pitchFamily="18" charset="0"/>
            </a:rPr>
            <a:t>ishlari</a:t>
          </a:r>
          <a:r>
            <a:rPr lang="en-US" sz="2200" b="1" kern="1200" dirty="0">
              <a:latin typeface="Times New Roman" panose="02020603050405020304" pitchFamily="18" charset="0"/>
              <a:cs typeface="Times New Roman" panose="02020603050405020304" pitchFamily="18" charset="0"/>
            </a:rPr>
            <a:t> </a:t>
          </a:r>
          <a:r>
            <a:rPr lang="en-US" sz="2200" b="1" kern="1200" dirty="0" err="1">
              <a:latin typeface="Times New Roman" panose="02020603050405020304" pitchFamily="18" charset="0"/>
              <a:cs typeface="Times New Roman" panose="02020603050405020304" pitchFamily="18" charset="0"/>
            </a:rPr>
            <a:t>to'g'risidagi</a:t>
          </a:r>
          <a:r>
            <a:rPr lang="en-US" sz="2200" b="1" kern="1200" dirty="0">
              <a:latin typeface="Times New Roman" panose="02020603050405020304" pitchFamily="18" charset="0"/>
              <a:cs typeface="Times New Roman" panose="02020603050405020304" pitchFamily="18" charset="0"/>
            </a:rPr>
            <a:t> </a:t>
          </a:r>
          <a:r>
            <a:rPr lang="en-US" sz="2200" b="1" kern="1200" dirty="0" err="1">
              <a:latin typeface="Times New Roman" panose="02020603050405020304" pitchFamily="18" charset="0"/>
              <a:cs typeface="Times New Roman" panose="02020603050405020304" pitchFamily="18" charset="0"/>
            </a:rPr>
            <a:t>hisobot</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muhim</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ilmiy-texnik</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hujjat</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hisoblanadi</a:t>
          </a:r>
          <a:r>
            <a:rPr lang="en-US" sz="2200" kern="1200" dirty="0">
              <a:latin typeface="Times New Roman" panose="02020603050405020304" pitchFamily="18" charset="0"/>
              <a:cs typeface="Times New Roman" panose="02020603050405020304" pitchFamily="18" charset="0"/>
            </a:rPr>
            <a:t>. </a:t>
          </a:r>
          <a:endParaRPr lang="ru-RU" sz="2200" kern="1200" dirty="0">
            <a:latin typeface="Times New Roman" panose="02020603050405020304" pitchFamily="18" charset="0"/>
            <a:cs typeface="Times New Roman" panose="02020603050405020304" pitchFamily="18" charset="0"/>
          </a:endParaRPr>
        </a:p>
      </dsp:txBody>
      <dsp:txXfrm>
        <a:off x="150061" y="3532255"/>
        <a:ext cx="4403034" cy="2773883"/>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79D59-E555-446E-A93A-52A49B2FFCAD}">
      <dsp:nvSpPr>
        <dsp:cNvPr id="0" name=""/>
        <dsp:cNvSpPr/>
      </dsp:nvSpPr>
      <dsp:spPr>
        <a:xfrm>
          <a:off x="56" y="350221"/>
          <a:ext cx="5451127" cy="1222029"/>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dirty="0" err="1">
              <a:solidFill>
                <a:schemeClr val="tx1"/>
              </a:solidFill>
              <a:latin typeface="Times New Roman" panose="02020603050405020304" pitchFamily="18" charset="0"/>
              <a:cs typeface="Times New Roman" panose="02020603050405020304" pitchFamily="18" charset="0"/>
            </a:rPr>
            <a:t>Tadqiqot</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hisobotida</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ish</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natijalarini</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taqdim</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etishning</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umumiy</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talablari</a:t>
          </a:r>
          <a:r>
            <a:rPr lang="en-US" sz="2500" b="1" kern="1200" dirty="0">
              <a:solidFill>
                <a:schemeClr val="tx1"/>
              </a:solidFill>
              <a:latin typeface="Times New Roman" panose="02020603050405020304" pitchFamily="18" charset="0"/>
              <a:cs typeface="Times New Roman" panose="02020603050405020304" pitchFamily="18" charset="0"/>
            </a:rPr>
            <a:t> </a:t>
          </a:r>
          <a:r>
            <a:rPr lang="en-US" sz="2500" b="1" kern="1200" dirty="0" err="1">
              <a:solidFill>
                <a:schemeClr val="tx1"/>
              </a:solidFill>
              <a:latin typeface="Times New Roman" panose="02020603050405020304" pitchFamily="18" charset="0"/>
              <a:cs typeface="Times New Roman" panose="02020603050405020304" pitchFamily="18" charset="0"/>
            </a:rPr>
            <a:t>quyidagilardir</a:t>
          </a:r>
          <a:r>
            <a:rPr lang="en-US" sz="2500" b="1" kern="1200" dirty="0">
              <a:solidFill>
                <a:schemeClr val="tx1"/>
              </a:solidFill>
              <a:latin typeface="Times New Roman" panose="02020603050405020304" pitchFamily="18" charset="0"/>
              <a:cs typeface="Times New Roman" panose="02020603050405020304" pitchFamily="18" charset="0"/>
            </a:rPr>
            <a:t>:</a:t>
          </a:r>
          <a:endParaRPr lang="ru-RU" sz="2500" b="1" kern="1200" dirty="0">
            <a:solidFill>
              <a:schemeClr val="tx1"/>
            </a:solidFill>
            <a:latin typeface="Times New Roman" panose="02020603050405020304" pitchFamily="18" charset="0"/>
            <a:cs typeface="Times New Roman" panose="02020603050405020304" pitchFamily="18" charset="0"/>
          </a:endParaRPr>
        </a:p>
      </dsp:txBody>
      <dsp:txXfrm>
        <a:off x="56" y="350221"/>
        <a:ext cx="5451127" cy="1222029"/>
      </dsp:txXfrm>
    </dsp:sp>
    <dsp:sp modelId="{1CAFDBC7-7ACE-48C1-9FFF-4DD0040FE582}">
      <dsp:nvSpPr>
        <dsp:cNvPr id="0" name=""/>
        <dsp:cNvSpPr/>
      </dsp:nvSpPr>
      <dsp:spPr>
        <a:xfrm>
          <a:off x="56" y="1572250"/>
          <a:ext cx="5451127" cy="4460625"/>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just" defTabSz="1111250">
            <a:lnSpc>
              <a:spcPct val="90000"/>
            </a:lnSpc>
            <a:spcBef>
              <a:spcPct val="0"/>
            </a:spcBef>
            <a:spcAft>
              <a:spcPct val="15000"/>
            </a:spcAft>
            <a:buSzPts val="1000"/>
            <a:buFont typeface="Symbol" panose="05050102010706020507" pitchFamily="18" charset="2"/>
            <a:buChar char=""/>
          </a:pPr>
          <a:r>
            <a:rPr lang="en-US" sz="2500" kern="1200" dirty="0" err="1">
              <a:latin typeface="Times New Roman" panose="02020603050405020304" pitchFamily="18" charset="0"/>
              <a:cs typeface="Times New Roman" panose="02020603050405020304" pitchFamily="18" charset="0"/>
            </a:rPr>
            <a:t>materialni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taqdim</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etishni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ravshanligi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mantiqiy</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ketma-ketligi</a:t>
          </a:r>
          <a:r>
            <a:rPr lang="en-US" sz="2500" kern="1200" dirty="0">
              <a:latin typeface="Times New Roman" panose="02020603050405020304" pitchFamily="18" charset="0"/>
              <a:cs typeface="Times New Roman" panose="02020603050405020304" pitchFamily="18" charset="0"/>
            </a:rPr>
            <a:t>;</a:t>
          </a:r>
          <a:endParaRPr lang="ru-RU" sz="2500" kern="1200" dirty="0">
            <a:latin typeface="Times New Roman" panose="02020603050405020304" pitchFamily="18" charset="0"/>
            <a:cs typeface="Times New Roman" panose="02020603050405020304" pitchFamily="18" charset="0"/>
          </a:endParaRP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a:latin typeface="Times New Roman" panose="02020603050405020304" pitchFamily="18" charset="0"/>
              <a:cs typeface="Times New Roman" panose="02020603050405020304" pitchFamily="18" charset="0"/>
            </a:rPr>
            <a:t>dalillarning ishonchliligi;</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a:latin typeface="Times New Roman" panose="02020603050405020304" pitchFamily="18" charset="0"/>
              <a:cs typeface="Times New Roman" panose="02020603050405020304" pitchFamily="18" charset="0"/>
            </a:rPr>
            <a:t>noto'g'ri, noaniq yoki noto'g'ri tushunish ehtimolini istisno qiladigan so'zlarning qisqarishi va aniqligi;</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en-US" sz="2500" kern="1200">
              <a:latin typeface="Times New Roman" panose="02020603050405020304" pitchFamily="18" charset="0"/>
              <a:cs typeface="Times New Roman" panose="02020603050405020304" pitchFamily="18" charset="0"/>
            </a:rPr>
            <a:t>ish natijalarini taqdim etishning o'ziga xosligi;</a:t>
          </a:r>
          <a:endParaRPr lang="ru-RU" sz="2500" kern="1200">
            <a:latin typeface="Times New Roman" panose="02020603050405020304" pitchFamily="18" charset="0"/>
            <a:cs typeface="Times New Roman" panose="02020603050405020304" pitchFamily="18" charset="0"/>
          </a:endParaRP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dirty="0" err="1">
              <a:latin typeface="Times New Roman" panose="02020603050405020304" pitchFamily="18" charset="0"/>
              <a:cs typeface="Times New Roman" panose="02020603050405020304" pitchFamily="18" charset="0"/>
            </a:rPr>
            <a:t>tavsiyalar</a:t>
          </a:r>
          <a:r>
            <a:rPr lang="ru-RU" sz="2500" kern="1200" dirty="0">
              <a:latin typeface="Times New Roman" panose="02020603050405020304" pitchFamily="18" charset="0"/>
              <a:cs typeface="Times New Roman" panose="02020603050405020304" pitchFamily="18" charset="0"/>
            </a:rPr>
            <a:t> </a:t>
          </a:r>
          <a:r>
            <a:rPr lang="ru-RU" sz="2500" kern="1200" dirty="0" err="1">
              <a:latin typeface="Times New Roman" panose="02020603050405020304" pitchFamily="18" charset="0"/>
              <a:cs typeface="Times New Roman" panose="02020603050405020304" pitchFamily="18" charset="0"/>
            </a:rPr>
            <a:t>va</a:t>
          </a:r>
          <a:r>
            <a:rPr lang="ru-RU" sz="2500" kern="1200" dirty="0">
              <a:latin typeface="Times New Roman" panose="02020603050405020304" pitchFamily="18" charset="0"/>
              <a:cs typeface="Times New Roman" panose="02020603050405020304" pitchFamily="18" charset="0"/>
            </a:rPr>
            <a:t> </a:t>
          </a:r>
          <a:r>
            <a:rPr lang="ru-RU" sz="2500" kern="1200" dirty="0" err="1">
              <a:latin typeface="Times New Roman" panose="02020603050405020304" pitchFamily="18" charset="0"/>
              <a:cs typeface="Times New Roman" panose="02020603050405020304" pitchFamily="18" charset="0"/>
            </a:rPr>
            <a:t>takliflarning</a:t>
          </a:r>
          <a:r>
            <a:rPr lang="ru-RU" sz="2500" kern="1200" dirty="0">
              <a:latin typeface="Times New Roman" panose="02020603050405020304" pitchFamily="18" charset="0"/>
              <a:cs typeface="Times New Roman" panose="02020603050405020304" pitchFamily="18" charset="0"/>
            </a:rPr>
            <a:t> </a:t>
          </a:r>
          <a:r>
            <a:rPr lang="ru-RU" sz="2500" kern="1200" dirty="0" err="1">
              <a:latin typeface="Times New Roman" panose="02020603050405020304" pitchFamily="18" charset="0"/>
              <a:cs typeface="Times New Roman" panose="02020603050405020304" pitchFamily="18" charset="0"/>
            </a:rPr>
            <a:t>asosliligi</a:t>
          </a:r>
          <a:r>
            <a:rPr lang="ru-RU" sz="2500" kern="1200" dirty="0">
              <a:latin typeface="Times New Roman" panose="02020603050405020304" pitchFamily="18" charset="0"/>
              <a:cs typeface="Times New Roman" panose="02020603050405020304" pitchFamily="18" charset="0"/>
            </a:rPr>
            <a:t>.</a:t>
          </a:r>
        </a:p>
      </dsp:txBody>
      <dsp:txXfrm>
        <a:off x="56" y="1572250"/>
        <a:ext cx="5451127" cy="4460625"/>
      </dsp:txXfrm>
    </dsp:sp>
    <dsp:sp modelId="{A6154FE4-F8CA-4314-AF0A-E6DAB428276D}">
      <dsp:nvSpPr>
        <dsp:cNvPr id="0" name=""/>
        <dsp:cNvSpPr/>
      </dsp:nvSpPr>
      <dsp:spPr>
        <a:xfrm>
          <a:off x="6214341" y="350221"/>
          <a:ext cx="5451127" cy="1222029"/>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ru-RU" sz="2500" b="1" kern="1200" dirty="0" err="1">
              <a:solidFill>
                <a:schemeClr val="tx1"/>
              </a:solidFill>
              <a:latin typeface="Times New Roman" panose="02020603050405020304" pitchFamily="18" charset="0"/>
              <a:cs typeface="Times New Roman" panose="02020603050405020304" pitchFamily="18" charset="0"/>
            </a:rPr>
            <a:t>Ilmiy-tadqiqot</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ishlari</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to'g'risidagi</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hisobot</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quyidagi</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tarkibiy</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qismlar</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va</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unsurlarni</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o'z</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ichiga</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olishi</a:t>
          </a:r>
          <a:r>
            <a:rPr lang="ru-RU" sz="2500" b="1" kern="1200" dirty="0">
              <a:solidFill>
                <a:schemeClr val="tx1"/>
              </a:solidFill>
              <a:latin typeface="Times New Roman" panose="02020603050405020304" pitchFamily="18" charset="0"/>
              <a:cs typeface="Times New Roman" panose="02020603050405020304" pitchFamily="18" charset="0"/>
            </a:rPr>
            <a:t> </a:t>
          </a:r>
          <a:r>
            <a:rPr lang="ru-RU" sz="2500" b="1" kern="1200" dirty="0" err="1">
              <a:solidFill>
                <a:schemeClr val="tx1"/>
              </a:solidFill>
              <a:latin typeface="Times New Roman" panose="02020603050405020304" pitchFamily="18" charset="0"/>
              <a:cs typeface="Times New Roman" panose="02020603050405020304" pitchFamily="18" charset="0"/>
            </a:rPr>
            <a:t>kerak</a:t>
          </a:r>
          <a:r>
            <a:rPr lang="ru-RU" sz="2500" b="1" kern="1200" dirty="0">
              <a:solidFill>
                <a:schemeClr val="tx1"/>
              </a:solidFill>
              <a:latin typeface="Times New Roman" panose="02020603050405020304" pitchFamily="18" charset="0"/>
              <a:cs typeface="Times New Roman" panose="02020603050405020304" pitchFamily="18" charset="0"/>
            </a:rPr>
            <a:t>:</a:t>
          </a:r>
        </a:p>
      </dsp:txBody>
      <dsp:txXfrm>
        <a:off x="6214341" y="350221"/>
        <a:ext cx="5451127" cy="1222029"/>
      </dsp:txXfrm>
    </dsp:sp>
    <dsp:sp modelId="{E4FAFC91-3512-40CC-87E3-94EB08C86D38}">
      <dsp:nvSpPr>
        <dsp:cNvPr id="0" name=""/>
        <dsp:cNvSpPr/>
      </dsp:nvSpPr>
      <dsp:spPr>
        <a:xfrm>
          <a:off x="6214341" y="1572250"/>
          <a:ext cx="5451127" cy="4460625"/>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dirty="0" err="1">
              <a:latin typeface="Times New Roman" panose="02020603050405020304" pitchFamily="18" charset="0"/>
              <a:cs typeface="Times New Roman" panose="02020603050405020304" pitchFamily="18" charset="0"/>
            </a:rPr>
            <a:t>sarlavha</a:t>
          </a:r>
          <a:r>
            <a:rPr lang="ru-RU" sz="2500" kern="1200" dirty="0">
              <a:latin typeface="Times New Roman" panose="02020603050405020304" pitchFamily="18" charset="0"/>
              <a:cs typeface="Times New Roman" panose="02020603050405020304" pitchFamily="18" charset="0"/>
            </a:rPr>
            <a:t> </a:t>
          </a:r>
          <a:r>
            <a:rPr lang="ru-RU" sz="2500" kern="1200" dirty="0" err="1">
              <a:latin typeface="Times New Roman" panose="02020603050405020304" pitchFamily="18" charset="0"/>
              <a:cs typeface="Times New Roman" panose="02020603050405020304" pitchFamily="18" charset="0"/>
            </a:rPr>
            <a:t>sahifasi</a:t>
          </a:r>
          <a:r>
            <a:rPr lang="ru-RU" sz="2500" kern="1200" dirty="0">
              <a:latin typeface="Times New Roman" panose="02020603050405020304" pitchFamily="18" charset="0"/>
              <a:cs typeface="Times New Roman" panose="02020603050405020304" pitchFamily="18" charset="0"/>
            </a:rPr>
            <a:t>;</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a:latin typeface="Times New Roman" panose="02020603050405020304" pitchFamily="18" charset="0"/>
              <a:cs typeface="Times New Roman" panose="02020603050405020304" pitchFamily="18" charset="0"/>
            </a:rPr>
            <a:t>ijrochilar ro'yxati;</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a:latin typeface="Times New Roman" panose="02020603050405020304" pitchFamily="18" charset="0"/>
              <a:cs typeface="Times New Roman" panose="02020603050405020304" pitchFamily="18" charset="0"/>
            </a:rPr>
            <a:t>xulosa;</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a:latin typeface="Times New Roman" panose="02020603050405020304" pitchFamily="18" charset="0"/>
              <a:cs typeface="Times New Roman" panose="02020603050405020304" pitchFamily="18" charset="0"/>
            </a:rPr>
            <a:t>tarkibi;</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en-US" sz="2500" kern="1200">
              <a:latin typeface="Times New Roman" panose="02020603050405020304" pitchFamily="18" charset="0"/>
              <a:cs typeface="Times New Roman" panose="02020603050405020304" pitchFamily="18" charset="0"/>
            </a:rPr>
            <a:t>belgilar, birliklar va atamalar ro'yxati;</a:t>
          </a:r>
          <a:endParaRPr lang="ru-RU" sz="2500" kern="1200">
            <a:latin typeface="Times New Roman" panose="02020603050405020304" pitchFamily="18" charset="0"/>
            <a:cs typeface="Times New Roman" panose="02020603050405020304" pitchFamily="18" charset="0"/>
          </a:endParaRP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a:latin typeface="Times New Roman" panose="02020603050405020304" pitchFamily="18" charset="0"/>
              <a:cs typeface="Times New Roman" panose="02020603050405020304" pitchFamily="18" charset="0"/>
            </a:rPr>
            <a:t>kirish;</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en-US" sz="2500" kern="1200">
              <a:latin typeface="Times New Roman" panose="02020603050405020304" pitchFamily="18" charset="0"/>
              <a:cs typeface="Times New Roman" panose="02020603050405020304" pitchFamily="18" charset="0"/>
            </a:rPr>
            <a:t>asosiy qismi (materiallar va ish natijalari);</a:t>
          </a:r>
          <a:endParaRPr lang="ru-RU" sz="2500" kern="1200">
            <a:latin typeface="Times New Roman" panose="02020603050405020304" pitchFamily="18" charset="0"/>
            <a:cs typeface="Times New Roman" panose="02020603050405020304" pitchFamily="18" charset="0"/>
          </a:endParaRP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a:latin typeface="Times New Roman" panose="02020603050405020304" pitchFamily="18" charset="0"/>
              <a:cs typeface="Times New Roman" panose="02020603050405020304" pitchFamily="18" charset="0"/>
            </a:rPr>
            <a:t>xulosa;</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a:latin typeface="Times New Roman" panose="02020603050405020304" pitchFamily="18" charset="0"/>
              <a:cs typeface="Times New Roman" panose="02020603050405020304" pitchFamily="18" charset="0"/>
            </a:rPr>
            <a:t>ishlatilgan manbalar ro'yxati;</a:t>
          </a:r>
        </a:p>
        <a:p>
          <a:pPr marL="228600" lvl="1" indent="-228600" algn="just" defTabSz="1111250">
            <a:lnSpc>
              <a:spcPct val="90000"/>
            </a:lnSpc>
            <a:spcBef>
              <a:spcPct val="0"/>
            </a:spcBef>
            <a:spcAft>
              <a:spcPct val="15000"/>
            </a:spcAft>
            <a:buSzPts val="1000"/>
            <a:buFont typeface="Symbol" panose="05050102010706020507" pitchFamily="18" charset="2"/>
            <a:buChar char=""/>
          </a:pPr>
          <a:r>
            <a:rPr lang="ru-RU" sz="2500" kern="1200" dirty="0" err="1">
              <a:latin typeface="Times New Roman" panose="02020603050405020304" pitchFamily="18" charset="0"/>
              <a:cs typeface="Times New Roman" panose="02020603050405020304" pitchFamily="18" charset="0"/>
            </a:rPr>
            <a:t>ilovalar</a:t>
          </a:r>
          <a:r>
            <a:rPr lang="ru-RU" sz="2500" kern="1200" dirty="0">
              <a:latin typeface="Times New Roman" panose="02020603050405020304" pitchFamily="18" charset="0"/>
              <a:cs typeface="Times New Roman" panose="02020603050405020304" pitchFamily="18" charset="0"/>
            </a:rPr>
            <a:t>.</a:t>
          </a:r>
        </a:p>
      </dsp:txBody>
      <dsp:txXfrm>
        <a:off x="6214341" y="1572250"/>
        <a:ext cx="5451127" cy="4460625"/>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080FD-A7DE-4CE8-824B-C829ECCF7567}">
      <dsp:nvSpPr>
        <dsp:cNvPr id="0" name=""/>
        <dsp:cNvSpPr/>
      </dsp:nvSpPr>
      <dsp:spPr>
        <a:xfrm>
          <a:off x="0" y="224176"/>
          <a:ext cx="11563928" cy="14040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err="1">
              <a:latin typeface="Times New Roman" panose="02020603050405020304" pitchFamily="18" charset="0"/>
              <a:cs typeface="Times New Roman" panose="02020603050405020304" pitchFamily="18" charset="0"/>
            </a:rPr>
            <a:t>Hisobotning</a:t>
          </a:r>
          <a:r>
            <a:rPr lang="en-US" sz="6000" b="1" kern="1200" dirty="0">
              <a:latin typeface="Times New Roman" panose="02020603050405020304" pitchFamily="18" charset="0"/>
              <a:cs typeface="Times New Roman" panose="02020603050405020304" pitchFamily="18" charset="0"/>
            </a:rPr>
            <a:t> </a:t>
          </a:r>
          <a:r>
            <a:rPr lang="en-US" sz="6000" b="1" kern="1200" dirty="0" err="1">
              <a:latin typeface="Times New Roman" panose="02020603050405020304" pitchFamily="18" charset="0"/>
              <a:cs typeface="Times New Roman" panose="02020603050405020304" pitchFamily="18" charset="0"/>
            </a:rPr>
            <a:t>mazmuni</a:t>
          </a:r>
          <a:r>
            <a:rPr lang="en-US" sz="6000" kern="1200" dirty="0">
              <a:latin typeface="Times New Roman" panose="02020603050405020304" pitchFamily="18" charset="0"/>
              <a:cs typeface="Times New Roman" panose="02020603050405020304" pitchFamily="18" charset="0"/>
            </a:rPr>
            <a:t> </a:t>
          </a:r>
          <a:endParaRPr lang="ru-RU" sz="6000" kern="1200" dirty="0">
            <a:latin typeface="Times New Roman" panose="02020603050405020304" pitchFamily="18" charset="0"/>
            <a:cs typeface="Times New Roman" panose="02020603050405020304" pitchFamily="18" charset="0"/>
          </a:endParaRPr>
        </a:p>
      </dsp:txBody>
      <dsp:txXfrm>
        <a:off x="68538" y="292714"/>
        <a:ext cx="11426852" cy="1266924"/>
      </dsp:txXfrm>
    </dsp:sp>
    <dsp:sp modelId="{83BF21BB-B8F8-43A0-B792-E33809C6B83A}">
      <dsp:nvSpPr>
        <dsp:cNvPr id="0" name=""/>
        <dsp:cNvSpPr/>
      </dsp:nvSpPr>
      <dsp:spPr>
        <a:xfrm>
          <a:off x="0" y="1628176"/>
          <a:ext cx="11563928" cy="4595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155" tIns="76200" rIns="426720" bIns="76200" numCol="1" spcCol="1270" anchor="t" anchorCtr="0">
          <a:noAutofit/>
        </a:bodyPr>
        <a:lstStyle/>
        <a:p>
          <a:pPr marL="285750" lvl="1" indent="-285750" algn="just" defTabSz="2089150">
            <a:lnSpc>
              <a:spcPct val="90000"/>
            </a:lnSpc>
            <a:spcBef>
              <a:spcPct val="0"/>
            </a:spcBef>
            <a:spcAft>
              <a:spcPct val="20000"/>
            </a:spcAft>
            <a:buChar char="•"/>
          </a:pPr>
          <a:r>
            <a:rPr lang="en-US" sz="4700" kern="1200" dirty="0" err="1">
              <a:latin typeface="Times New Roman" panose="02020603050405020304" pitchFamily="18" charset="0"/>
              <a:cs typeface="Times New Roman" panose="02020603050405020304" pitchFamily="18" charset="0"/>
            </a:rPr>
            <a:t>matnning</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barcha</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bo'limlari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boblari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va</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kichik</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bo'limlari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paragraflari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nomlarining</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ketma-ket</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ro'yxati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bo'lib</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tegishli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bo'lim</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boshi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sarlavhasi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joylashgan</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sahifa</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raqamini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ko'rsatadi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Tarkib</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hisobotning</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boshida</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sarlavha</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sahifasi</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va</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referatdan</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keyin</a:t>
          </a:r>
          <a:r>
            <a:rPr lang="en-US" sz="4700" kern="1200" dirty="0">
              <a:latin typeface="Times New Roman" panose="02020603050405020304" pitchFamily="18" charset="0"/>
              <a:cs typeface="Times New Roman" panose="02020603050405020304" pitchFamily="18" charset="0"/>
            </a:rPr>
            <a:t> </a:t>
          </a:r>
          <a:r>
            <a:rPr lang="en-US" sz="4700" kern="1200" dirty="0" err="1">
              <a:latin typeface="Times New Roman" panose="02020603050405020304" pitchFamily="18" charset="0"/>
              <a:cs typeface="Times New Roman" panose="02020603050405020304" pitchFamily="18" charset="0"/>
            </a:rPr>
            <a:t>joylashtiriladi</a:t>
          </a:r>
          <a:endParaRPr lang="ru-RU" sz="4700" kern="1200" dirty="0">
            <a:latin typeface="Times New Roman" panose="02020603050405020304" pitchFamily="18" charset="0"/>
            <a:cs typeface="Times New Roman" panose="02020603050405020304" pitchFamily="18" charset="0"/>
          </a:endParaRPr>
        </a:p>
      </dsp:txBody>
      <dsp:txXfrm>
        <a:off x="0" y="1628176"/>
        <a:ext cx="11563928" cy="4595400"/>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080FD-A7DE-4CE8-824B-C829ECCF7567}">
      <dsp:nvSpPr>
        <dsp:cNvPr id="0" name=""/>
        <dsp:cNvSpPr/>
      </dsp:nvSpPr>
      <dsp:spPr>
        <a:xfrm>
          <a:off x="0" y="683514"/>
          <a:ext cx="11563928" cy="20533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5280" tIns="335280" rIns="335280" bIns="335280" numCol="1" spcCol="1270" anchor="ctr" anchorCtr="0">
          <a:noAutofit/>
        </a:bodyPr>
        <a:lstStyle/>
        <a:p>
          <a:pPr marL="0" lvl="0" indent="0" algn="ctr" defTabSz="3911600">
            <a:lnSpc>
              <a:spcPct val="90000"/>
            </a:lnSpc>
            <a:spcBef>
              <a:spcPct val="0"/>
            </a:spcBef>
            <a:spcAft>
              <a:spcPct val="35000"/>
            </a:spcAft>
            <a:buNone/>
          </a:pPr>
          <a:r>
            <a:rPr lang="en-US" sz="8800" b="1" kern="1200" dirty="0" err="1">
              <a:latin typeface="Times New Roman" panose="02020603050405020304" pitchFamily="18" charset="0"/>
              <a:cs typeface="Times New Roman" panose="02020603050405020304" pitchFamily="18" charset="0"/>
            </a:rPr>
            <a:t>Kirish</a:t>
          </a:r>
          <a:r>
            <a:rPr lang="en-US" sz="8800" kern="1200" dirty="0">
              <a:latin typeface="Times New Roman" panose="02020603050405020304" pitchFamily="18" charset="0"/>
              <a:cs typeface="Times New Roman" panose="02020603050405020304" pitchFamily="18" charset="0"/>
            </a:rPr>
            <a:t> </a:t>
          </a:r>
          <a:endParaRPr lang="ru-RU" sz="8800" kern="1200" dirty="0">
            <a:latin typeface="Times New Roman" panose="02020603050405020304" pitchFamily="18" charset="0"/>
            <a:cs typeface="Times New Roman" panose="02020603050405020304" pitchFamily="18" charset="0"/>
          </a:endParaRPr>
        </a:p>
      </dsp:txBody>
      <dsp:txXfrm>
        <a:off x="100236" y="783750"/>
        <a:ext cx="11363456" cy="1852878"/>
      </dsp:txXfrm>
    </dsp:sp>
    <dsp:sp modelId="{83BF21BB-B8F8-43A0-B792-E33809C6B83A}">
      <dsp:nvSpPr>
        <dsp:cNvPr id="0" name=""/>
        <dsp:cNvSpPr/>
      </dsp:nvSpPr>
      <dsp:spPr>
        <a:xfrm>
          <a:off x="0" y="2736864"/>
          <a:ext cx="11563928" cy="3027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155" tIns="91440" rIns="512064" bIns="91440" numCol="1" spcCol="1270" anchor="t" anchorCtr="0">
          <a:noAutofit/>
        </a:bodyPr>
        <a:lstStyle/>
        <a:p>
          <a:pPr marL="285750" lvl="1" indent="-285750" algn="just" defTabSz="3200400">
            <a:lnSpc>
              <a:spcPct val="90000"/>
            </a:lnSpc>
            <a:spcBef>
              <a:spcPct val="0"/>
            </a:spcBef>
            <a:spcAft>
              <a:spcPct val="20000"/>
            </a:spcAft>
            <a:buChar char="•"/>
          </a:pPr>
          <a:r>
            <a:rPr lang="en-US" sz="7200" kern="1200" dirty="0" err="1">
              <a:latin typeface="Times New Roman" panose="02020603050405020304" pitchFamily="18" charset="0"/>
              <a:cs typeface="Times New Roman" panose="02020603050405020304" pitchFamily="18" charset="0"/>
            </a:rPr>
            <a:t>hisobotda</a:t>
          </a:r>
          <a:r>
            <a:rPr lang="en-US" sz="7200" kern="1200" dirty="0">
              <a:latin typeface="Times New Roman" panose="02020603050405020304" pitchFamily="18" charset="0"/>
              <a:cs typeface="Times New Roman" panose="02020603050405020304" pitchFamily="18" charset="0"/>
            </a:rPr>
            <a:t> </a:t>
          </a:r>
          <a:r>
            <a:rPr lang="en-US" sz="7200" kern="1200" dirty="0" err="1">
              <a:latin typeface="Times New Roman" panose="02020603050405020304" pitchFamily="18" charset="0"/>
              <a:cs typeface="Times New Roman" panose="02020603050405020304" pitchFamily="18" charset="0"/>
            </a:rPr>
            <a:t>o'rganilayotgan</a:t>
          </a:r>
          <a:r>
            <a:rPr lang="en-US" sz="7200" kern="1200" dirty="0">
              <a:latin typeface="Times New Roman" panose="02020603050405020304" pitchFamily="18" charset="0"/>
              <a:cs typeface="Times New Roman" panose="02020603050405020304" pitchFamily="18" charset="0"/>
            </a:rPr>
            <a:t> </a:t>
          </a:r>
          <a:r>
            <a:rPr lang="en-US" sz="7200" kern="1200" dirty="0" err="1">
              <a:latin typeface="Times New Roman" panose="02020603050405020304" pitchFamily="18" charset="0"/>
              <a:cs typeface="Times New Roman" panose="02020603050405020304" pitchFamily="18" charset="0"/>
            </a:rPr>
            <a:t>masalaning</a:t>
          </a:r>
          <a:r>
            <a:rPr lang="en-US" sz="7200" kern="1200" dirty="0">
              <a:latin typeface="Times New Roman" panose="02020603050405020304" pitchFamily="18" charset="0"/>
              <a:cs typeface="Times New Roman" panose="02020603050405020304" pitchFamily="18" charset="0"/>
            </a:rPr>
            <a:t> </a:t>
          </a:r>
          <a:r>
            <a:rPr lang="en-US" sz="7200" kern="1200" dirty="0" err="1">
              <a:latin typeface="Times New Roman" panose="02020603050405020304" pitchFamily="18" charset="0"/>
              <a:cs typeface="Times New Roman" panose="02020603050405020304" pitchFamily="18" charset="0"/>
            </a:rPr>
            <a:t>hozirgi</a:t>
          </a:r>
          <a:r>
            <a:rPr lang="en-US" sz="7200" kern="1200" dirty="0">
              <a:latin typeface="Times New Roman" panose="02020603050405020304" pitchFamily="18" charset="0"/>
              <a:cs typeface="Times New Roman" panose="02020603050405020304" pitchFamily="18" charset="0"/>
            </a:rPr>
            <a:t> </a:t>
          </a:r>
          <a:r>
            <a:rPr lang="en-US" sz="7200" kern="1200" dirty="0" err="1">
              <a:latin typeface="Times New Roman" panose="02020603050405020304" pitchFamily="18" charset="0"/>
              <a:cs typeface="Times New Roman" panose="02020603050405020304" pitchFamily="18" charset="0"/>
            </a:rPr>
            <a:t>holatini</a:t>
          </a:r>
          <a:r>
            <a:rPr lang="en-US" sz="7200" kern="1200" dirty="0">
              <a:latin typeface="Times New Roman" panose="02020603050405020304" pitchFamily="18" charset="0"/>
              <a:cs typeface="Times New Roman" panose="02020603050405020304" pitchFamily="18" charset="0"/>
            </a:rPr>
            <a:t> </a:t>
          </a:r>
          <a:r>
            <a:rPr lang="en-US" sz="7200" kern="1200" dirty="0" err="1">
              <a:latin typeface="Times New Roman" panose="02020603050405020304" pitchFamily="18" charset="0"/>
              <a:cs typeface="Times New Roman" panose="02020603050405020304" pitchFamily="18" charset="0"/>
            </a:rPr>
            <a:t>baholashni</a:t>
          </a:r>
          <a:r>
            <a:rPr lang="en-US" sz="7200" kern="1200" dirty="0">
              <a:latin typeface="Times New Roman" panose="02020603050405020304" pitchFamily="18" charset="0"/>
              <a:cs typeface="Times New Roman" panose="02020603050405020304" pitchFamily="18" charset="0"/>
            </a:rPr>
            <a:t> </a:t>
          </a:r>
          <a:r>
            <a:rPr lang="en-US" sz="7200" kern="1200" dirty="0" err="1">
              <a:latin typeface="Times New Roman" panose="02020603050405020304" pitchFamily="18" charset="0"/>
              <a:cs typeface="Times New Roman" panose="02020603050405020304" pitchFamily="18" charset="0"/>
            </a:rPr>
            <a:t>o'z</a:t>
          </a:r>
          <a:r>
            <a:rPr lang="en-US" sz="7200" kern="1200" dirty="0">
              <a:latin typeface="Times New Roman" panose="02020603050405020304" pitchFamily="18" charset="0"/>
              <a:cs typeface="Times New Roman" panose="02020603050405020304" pitchFamily="18" charset="0"/>
            </a:rPr>
            <a:t> </a:t>
          </a:r>
          <a:r>
            <a:rPr lang="en-US" sz="7200" kern="1200" dirty="0" err="1">
              <a:latin typeface="Times New Roman" panose="02020603050405020304" pitchFamily="18" charset="0"/>
              <a:cs typeface="Times New Roman" panose="02020603050405020304" pitchFamily="18" charset="0"/>
            </a:rPr>
            <a:t>ichiga</a:t>
          </a:r>
          <a:r>
            <a:rPr lang="en-US" sz="7200" kern="1200" dirty="0">
              <a:latin typeface="Times New Roman" panose="02020603050405020304" pitchFamily="18" charset="0"/>
              <a:cs typeface="Times New Roman" panose="02020603050405020304" pitchFamily="18" charset="0"/>
            </a:rPr>
            <a:t> </a:t>
          </a:r>
          <a:r>
            <a:rPr lang="en-US" sz="7200" kern="1200" dirty="0" err="1">
              <a:latin typeface="Times New Roman" panose="02020603050405020304" pitchFamily="18" charset="0"/>
              <a:cs typeface="Times New Roman" panose="02020603050405020304" pitchFamily="18" charset="0"/>
            </a:rPr>
            <a:t>oladi</a:t>
          </a:r>
          <a:endParaRPr lang="ru-RU" sz="7200" kern="1200" dirty="0">
            <a:latin typeface="Times New Roman" panose="02020603050405020304" pitchFamily="18" charset="0"/>
            <a:cs typeface="Times New Roman" panose="02020603050405020304" pitchFamily="18" charset="0"/>
          </a:endParaRPr>
        </a:p>
      </dsp:txBody>
      <dsp:txXfrm>
        <a:off x="0" y="2736864"/>
        <a:ext cx="11563928" cy="3027374"/>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128BD-19CF-45C3-AABA-4708A4AEFF3E}">
      <dsp:nvSpPr>
        <dsp:cNvPr id="0" name=""/>
        <dsp:cNvSpPr/>
      </dsp:nvSpPr>
      <dsp:spPr>
        <a:xfrm>
          <a:off x="8178" y="1199060"/>
          <a:ext cx="5673511" cy="667471"/>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E50CEF-A819-46BF-86FA-3C0353B14FA7}">
      <dsp:nvSpPr>
        <dsp:cNvPr id="0" name=""/>
        <dsp:cNvSpPr/>
      </dsp:nvSpPr>
      <dsp:spPr>
        <a:xfrm>
          <a:off x="8178" y="1449735"/>
          <a:ext cx="416796" cy="416796"/>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9E1F9E-B837-42D9-A872-4AC1A9329D3A}">
      <dsp:nvSpPr>
        <dsp:cNvPr id="0" name=""/>
        <dsp:cNvSpPr/>
      </dsp:nvSpPr>
      <dsp:spPr>
        <a:xfrm>
          <a:off x="8178" y="0"/>
          <a:ext cx="5673511" cy="1199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52070" rIns="78105" bIns="52070" numCol="1" spcCol="1270" anchor="ctr" anchorCtr="0">
          <a:noAutofit/>
        </a:bodyPr>
        <a:lstStyle/>
        <a:p>
          <a:pPr marL="0" lvl="0" indent="0" algn="ctr" defTabSz="1822450">
            <a:lnSpc>
              <a:spcPct val="90000"/>
            </a:lnSpc>
            <a:spcBef>
              <a:spcPct val="0"/>
            </a:spcBef>
            <a:spcAft>
              <a:spcPct val="35000"/>
            </a:spcAft>
            <a:buNone/>
          </a:pPr>
          <a:r>
            <a:rPr lang="en-US" sz="4100" b="1" kern="1200" dirty="0" err="1">
              <a:latin typeface="Times New Roman" panose="02020603050405020304" pitchFamily="18" charset="0"/>
              <a:cs typeface="Times New Roman" panose="02020603050405020304" pitchFamily="18" charset="0"/>
            </a:rPr>
            <a:t>Hisobotning</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asosiy</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qismi</a:t>
          </a:r>
          <a:r>
            <a:rPr lang="en-US" sz="4100" kern="1200" dirty="0">
              <a:latin typeface="Times New Roman" panose="02020603050405020304" pitchFamily="18" charset="0"/>
              <a:cs typeface="Times New Roman" panose="02020603050405020304" pitchFamily="18" charset="0"/>
            </a:rPr>
            <a:t> </a:t>
          </a:r>
          <a:endParaRPr lang="ru-RU" sz="4100" kern="1200" dirty="0">
            <a:latin typeface="Times New Roman" panose="02020603050405020304" pitchFamily="18" charset="0"/>
            <a:cs typeface="Times New Roman" panose="02020603050405020304" pitchFamily="18" charset="0"/>
          </a:endParaRPr>
        </a:p>
      </dsp:txBody>
      <dsp:txXfrm>
        <a:off x="8178" y="0"/>
        <a:ext cx="5673511" cy="1199060"/>
      </dsp:txXfrm>
    </dsp:sp>
    <dsp:sp modelId="{2C1DB22D-A852-4ADE-9D5C-5CA8287996AE}">
      <dsp:nvSpPr>
        <dsp:cNvPr id="0" name=""/>
        <dsp:cNvSpPr/>
      </dsp:nvSpPr>
      <dsp:spPr>
        <a:xfrm>
          <a:off x="8178" y="2421275"/>
          <a:ext cx="416786" cy="416786"/>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9D95C2-F5EA-4CA6-B601-C041E8C256A2}">
      <dsp:nvSpPr>
        <dsp:cNvPr id="0" name=""/>
        <dsp:cNvSpPr/>
      </dsp:nvSpPr>
      <dsp:spPr>
        <a:xfrm>
          <a:off x="405324" y="2143904"/>
          <a:ext cx="5276365" cy="97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n-US" sz="1800" kern="1200" dirty="0" err="1">
              <a:latin typeface="Times New Roman" panose="02020603050405020304" pitchFamily="18" charset="0"/>
              <a:cs typeface="Times New Roman" panose="02020603050405020304" pitchFamily="18" charset="0"/>
            </a:rPr>
            <a:t>bajarilgan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ilmiy-tadqiqot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ishlarining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mohiyatini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yuqorida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muhokama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qilingan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barcha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bosqichlarini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aks</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ettiradi</a:t>
          </a:r>
          <a:endParaRPr lang="ru-RU" sz="1800" kern="1200" dirty="0">
            <a:latin typeface="Times New Roman" panose="02020603050405020304" pitchFamily="18" charset="0"/>
            <a:cs typeface="Times New Roman" panose="02020603050405020304" pitchFamily="18" charset="0"/>
          </a:endParaRPr>
        </a:p>
      </dsp:txBody>
      <dsp:txXfrm>
        <a:off x="405324" y="2143904"/>
        <a:ext cx="5276365" cy="971530"/>
      </dsp:txXfrm>
    </dsp:sp>
    <dsp:sp modelId="{7949F756-C90B-47CB-BFCD-BE965B7139F7}">
      <dsp:nvSpPr>
        <dsp:cNvPr id="0" name=""/>
        <dsp:cNvSpPr/>
      </dsp:nvSpPr>
      <dsp:spPr>
        <a:xfrm>
          <a:off x="5965365" y="1199060"/>
          <a:ext cx="5673511" cy="667471"/>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F91B02-3F7D-4EC5-ABF8-9FDF49129765}">
      <dsp:nvSpPr>
        <dsp:cNvPr id="0" name=""/>
        <dsp:cNvSpPr/>
      </dsp:nvSpPr>
      <dsp:spPr>
        <a:xfrm>
          <a:off x="5965365" y="1449735"/>
          <a:ext cx="416796" cy="416796"/>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6E497D-3D46-48D5-9575-821EB1E01DAF}">
      <dsp:nvSpPr>
        <dsp:cNvPr id="0" name=""/>
        <dsp:cNvSpPr/>
      </dsp:nvSpPr>
      <dsp:spPr>
        <a:xfrm>
          <a:off x="5965365" y="0"/>
          <a:ext cx="5673511" cy="1199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52070" rIns="78105" bIns="52070" numCol="1" spcCol="1270" anchor="ctr" anchorCtr="0">
          <a:noAutofit/>
        </a:bodyPr>
        <a:lstStyle/>
        <a:p>
          <a:pPr marL="0" lvl="0" indent="0" algn="ctr" defTabSz="1822450">
            <a:lnSpc>
              <a:spcPct val="90000"/>
            </a:lnSpc>
            <a:spcBef>
              <a:spcPct val="0"/>
            </a:spcBef>
            <a:spcAft>
              <a:spcPct val="35000"/>
            </a:spcAft>
            <a:buNone/>
          </a:pPr>
          <a:r>
            <a:rPr lang="en-US" sz="4100" b="1" kern="1200" dirty="0" err="1">
              <a:latin typeface="Times New Roman" panose="02020603050405020304" pitchFamily="18" charset="0"/>
              <a:cs typeface="Times New Roman" panose="02020603050405020304" pitchFamily="18" charset="0"/>
            </a:rPr>
            <a:t>Hisobotning</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xulosasida</a:t>
          </a:r>
          <a:r>
            <a:rPr lang="en-US" sz="4100" kern="1200" dirty="0">
              <a:latin typeface="Times New Roman" panose="02020603050405020304" pitchFamily="18" charset="0"/>
              <a:cs typeface="Times New Roman" panose="02020603050405020304" pitchFamily="18" charset="0"/>
            </a:rPr>
            <a:t> </a:t>
          </a:r>
          <a:endParaRPr lang="ru-RU" sz="4100" kern="1200" dirty="0">
            <a:latin typeface="Times New Roman" panose="02020603050405020304" pitchFamily="18" charset="0"/>
            <a:cs typeface="Times New Roman" panose="02020603050405020304" pitchFamily="18" charset="0"/>
          </a:endParaRPr>
        </a:p>
      </dsp:txBody>
      <dsp:txXfrm>
        <a:off x="5965365" y="0"/>
        <a:ext cx="5673511" cy="1199060"/>
      </dsp:txXfrm>
    </dsp:sp>
    <dsp:sp modelId="{4684A843-10E5-4325-BEED-A088937EB489}">
      <dsp:nvSpPr>
        <dsp:cNvPr id="0" name=""/>
        <dsp:cNvSpPr/>
      </dsp:nvSpPr>
      <dsp:spPr>
        <a:xfrm>
          <a:off x="5965365" y="2421275"/>
          <a:ext cx="416786" cy="416786"/>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18436C-EFC1-4850-8185-D4D43280D84C}">
      <dsp:nvSpPr>
        <dsp:cNvPr id="0" name=""/>
        <dsp:cNvSpPr/>
      </dsp:nvSpPr>
      <dsp:spPr>
        <a:xfrm>
          <a:off x="6362511" y="2143904"/>
          <a:ext cx="5276365" cy="97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n-US" sz="1800" kern="1200" dirty="0" err="1">
              <a:latin typeface="Times New Roman" panose="02020603050405020304" pitchFamily="18" charset="0"/>
              <a:cs typeface="Times New Roman" panose="02020603050405020304" pitchFamily="18" charset="0"/>
            </a:rPr>
            <a:t>bajarilgan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natijalari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bo'yicha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qisqacha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umumiy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xulosalar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ulardan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foydalanish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amalga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oshirish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bo'yicha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takliflar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mavjud</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bo’ladi</a:t>
          </a:r>
          <a:endParaRPr lang="ru-RU" sz="1800" kern="1200" dirty="0">
            <a:latin typeface="Times New Roman" panose="02020603050405020304" pitchFamily="18" charset="0"/>
            <a:cs typeface="Times New Roman" panose="02020603050405020304" pitchFamily="18" charset="0"/>
          </a:endParaRPr>
        </a:p>
      </dsp:txBody>
      <dsp:txXfrm>
        <a:off x="6362511" y="2143904"/>
        <a:ext cx="5276365" cy="971530"/>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7E5DA-B544-4BEF-A8DB-D717E4EC3219}">
      <dsp:nvSpPr>
        <dsp:cNvPr id="0" name=""/>
        <dsp:cNvSpPr/>
      </dsp:nvSpPr>
      <dsp:spPr>
        <a:xfrm>
          <a:off x="0" y="3238"/>
          <a:ext cx="11804071" cy="2141551"/>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just" defTabSz="1600200">
            <a:lnSpc>
              <a:spcPct val="90000"/>
            </a:lnSpc>
            <a:spcBef>
              <a:spcPct val="0"/>
            </a:spcBef>
            <a:spcAft>
              <a:spcPct val="35000"/>
            </a:spcAft>
            <a:buNone/>
          </a:pPr>
          <a:r>
            <a:rPr lang="en-US" sz="3600" b="1" kern="1200" dirty="0" err="1">
              <a:latin typeface="Times New Roman" panose="02020603050405020304" pitchFamily="18" charset="0"/>
              <a:cs typeface="Times New Roman" panose="02020603050405020304" pitchFamily="18" charset="0"/>
            </a:rPr>
            <a:t>Bibliografiya</a:t>
          </a:r>
          <a:r>
            <a:rPr lang="en-US" sz="3600" kern="1200" dirty="0" err="1">
              <a:latin typeface="Times New Roman" panose="02020603050405020304" pitchFamily="18" charset="0"/>
              <a:cs typeface="Times New Roman" panose="02020603050405020304" pitchFamily="18" charset="0"/>
            </a:rPr>
            <a:t>-ma'lum</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bir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davrda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yoki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ilm</a:t>
          </a:r>
          <a:r>
            <a:rPr lang="en-US" sz="3600" kern="1200" dirty="0">
              <a:latin typeface="Times New Roman" panose="02020603050405020304" pitchFamily="18" charset="0"/>
              <a:cs typeface="Times New Roman" panose="02020603050405020304" pitchFamily="18" charset="0"/>
            </a:rPr>
            <a:t>-fan </a:t>
          </a:r>
          <a:r>
            <a:rPr lang="en-US" sz="3600" kern="1200" dirty="0" err="1">
              <a:latin typeface="Times New Roman" panose="02020603050405020304" pitchFamily="18" charset="0"/>
              <a:cs typeface="Times New Roman" panose="02020603050405020304" pitchFamily="18" charset="0"/>
            </a:rPr>
            <a:t>mavjud</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bo'lgan</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davrda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ilmiy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manbalarda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taqdim</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etilgan</a:t>
          </a:r>
          <a:r>
            <a:rPr lang="en-US" sz="3600" kern="1200" dirty="0">
              <a:latin typeface="Times New Roman" panose="02020603050405020304" pitchFamily="18" charset="0"/>
              <a:cs typeface="Times New Roman" panose="02020603050405020304" pitchFamily="18" charset="0"/>
            </a:rPr>
            <a:t> u </a:t>
          </a:r>
          <a:r>
            <a:rPr lang="en-US" sz="3600" kern="1200" dirty="0" err="1">
              <a:latin typeface="Times New Roman" panose="02020603050405020304" pitchFamily="18" charset="0"/>
              <a:cs typeface="Times New Roman" panose="02020603050405020304" pitchFamily="18" charset="0"/>
            </a:rPr>
            <a:t>yoki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bu</a:t>
          </a:r>
          <a:r>
            <a:rPr lang="en-US" sz="3600" kern="1200" dirty="0">
              <a:latin typeface="Times New Roman" panose="02020603050405020304" pitchFamily="18" charset="0"/>
              <a:cs typeface="Times New Roman" panose="02020603050405020304" pitchFamily="18" charset="0"/>
            </a:rPr>
            <a:t> masala </a:t>
          </a:r>
          <a:r>
            <a:rPr lang="en-US" sz="3600" kern="1200" dirty="0" err="1">
              <a:latin typeface="Times New Roman" panose="02020603050405020304" pitchFamily="18" charset="0"/>
              <a:cs typeface="Times New Roman" panose="02020603050405020304" pitchFamily="18" charset="0"/>
            </a:rPr>
            <a:t>bo'yicha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mutlaqo</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barcha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adabiyotlardir</a:t>
          </a:r>
          <a:endParaRPr lang="ru-RU" sz="3600" kern="1200" dirty="0">
            <a:latin typeface="Times New Roman" panose="02020603050405020304" pitchFamily="18" charset="0"/>
            <a:cs typeface="Times New Roman" panose="02020603050405020304" pitchFamily="18" charset="0"/>
          </a:endParaRPr>
        </a:p>
      </dsp:txBody>
      <dsp:txXfrm>
        <a:off x="104542" y="107780"/>
        <a:ext cx="11594987" cy="1932467"/>
      </dsp:txXfrm>
    </dsp:sp>
    <dsp:sp modelId="{3B471B52-B310-4B46-8F57-2788C71EE2FA}">
      <dsp:nvSpPr>
        <dsp:cNvPr id="0" name=""/>
        <dsp:cNvSpPr/>
      </dsp:nvSpPr>
      <dsp:spPr>
        <a:xfrm>
          <a:off x="0" y="2157333"/>
          <a:ext cx="11804071" cy="2141551"/>
        </a:xfrm>
        <a:prstGeom prst="roundRect">
          <a:avLst/>
        </a:prstGeom>
        <a:solidFill>
          <a:schemeClr val="accent2">
            <a:hueOff val="-81595"/>
            <a:satOff val="-4716"/>
            <a:lumOff val="6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just" defTabSz="1600200">
            <a:lnSpc>
              <a:spcPct val="90000"/>
            </a:lnSpc>
            <a:spcBef>
              <a:spcPct val="0"/>
            </a:spcBef>
            <a:spcAft>
              <a:spcPct val="35000"/>
            </a:spcAft>
            <a:buNone/>
          </a:pPr>
          <a:r>
            <a:rPr lang="en-US" sz="3600" b="1" kern="1200" dirty="0" err="1">
              <a:latin typeface="Times New Roman" panose="02020603050405020304" pitchFamily="18" charset="0"/>
              <a:cs typeface="Times New Roman" panose="02020603050405020304" pitchFamily="18" charset="0"/>
            </a:rPr>
            <a:t>Foydalanilgan</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adabiyotlar</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ro'yxati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ilmiy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xabar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muallifi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foydalangan</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manbalardir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Ilmiy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xabarni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tayyorlashda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foydalanilgan</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adabiyotlar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ro'yxati"t</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ushunchasiga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murojaat</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qilish</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o'rinli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bo'ladi</a:t>
          </a:r>
          <a:endParaRPr lang="ru-RU" sz="3600" kern="1200" dirty="0">
            <a:latin typeface="Times New Roman" panose="02020603050405020304" pitchFamily="18" charset="0"/>
            <a:cs typeface="Times New Roman" panose="02020603050405020304" pitchFamily="18" charset="0"/>
          </a:endParaRPr>
        </a:p>
      </dsp:txBody>
      <dsp:txXfrm>
        <a:off x="104542" y="2261875"/>
        <a:ext cx="11594987" cy="1932467"/>
      </dsp:txXfrm>
    </dsp:sp>
    <dsp:sp modelId="{9E6137D9-75E1-418A-9162-2B56164A09E2}">
      <dsp:nvSpPr>
        <dsp:cNvPr id="0" name=""/>
        <dsp:cNvSpPr/>
      </dsp:nvSpPr>
      <dsp:spPr>
        <a:xfrm>
          <a:off x="0" y="4311428"/>
          <a:ext cx="11804071" cy="2141551"/>
        </a:xfrm>
        <a:prstGeom prst="roundRect">
          <a:avLst/>
        </a:prstGeom>
        <a:solidFill>
          <a:schemeClr val="accent2">
            <a:hueOff val="-163190"/>
            <a:satOff val="-9432"/>
            <a:lumOff val="1294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just" defTabSz="1600200">
            <a:lnSpc>
              <a:spcPct val="90000"/>
            </a:lnSpc>
            <a:spcBef>
              <a:spcPct val="0"/>
            </a:spcBef>
            <a:spcAft>
              <a:spcPct val="35000"/>
            </a:spcAft>
            <a:buNone/>
          </a:pPr>
          <a:r>
            <a:rPr lang="en-US" sz="3600" b="1" kern="1200" dirty="0" err="1">
              <a:latin typeface="Times New Roman" panose="02020603050405020304" pitchFamily="18" charset="0"/>
              <a:cs typeface="Times New Roman" panose="02020603050405020304" pitchFamily="18" charset="0"/>
            </a:rPr>
            <a:t>Foydalanilgan</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adabiyotlar</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ro'yxati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ma'ruzalar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maqolalar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tadqiqot</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loyihalarini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o'z</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ichiga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olgan</a:t>
          </a:r>
          <a:r>
            <a:rPr lang="en-US" sz="3600" kern="1200" dirty="0">
              <a:latin typeface="Times New Roman" panose="02020603050405020304" pitchFamily="18" charset="0"/>
              <a:cs typeface="Times New Roman" panose="02020603050405020304" pitchFamily="18" charset="0"/>
            </a:rPr>
            <a:t> har </a:t>
          </a:r>
          <a:r>
            <a:rPr lang="en-US" sz="3600" kern="1200" dirty="0" err="1">
              <a:latin typeface="Times New Roman" panose="02020603050405020304" pitchFamily="18" charset="0"/>
              <a:cs typeface="Times New Roman" panose="02020603050405020304" pitchFamily="18" charset="0"/>
            </a:rPr>
            <a:t>qanday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ilmiy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xabarlarning</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majburiy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va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juda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muhim</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qismidir</a:t>
          </a:r>
          <a:endParaRPr lang="ru-RU" sz="3600" kern="1200" dirty="0">
            <a:latin typeface="Times New Roman" panose="02020603050405020304" pitchFamily="18" charset="0"/>
            <a:cs typeface="Times New Roman" panose="02020603050405020304" pitchFamily="18" charset="0"/>
          </a:endParaRPr>
        </a:p>
      </dsp:txBody>
      <dsp:txXfrm>
        <a:off x="104542" y="4415970"/>
        <a:ext cx="11594987" cy="1932467"/>
      </dsp:txXfrm>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FCB4D-EB3F-41DE-92C5-773B14645B78}">
      <dsp:nvSpPr>
        <dsp:cNvPr id="0" name=""/>
        <dsp:cNvSpPr/>
      </dsp:nvSpPr>
      <dsp:spPr>
        <a:xfrm>
          <a:off x="0" y="19438"/>
          <a:ext cx="11591636" cy="1504786"/>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en-US" sz="4100" b="1" kern="1200" dirty="0" err="1">
              <a:latin typeface="Times New Roman" panose="02020603050405020304" pitchFamily="18" charset="0"/>
              <a:cs typeface="Times New Roman" panose="02020603050405020304" pitchFamily="18" charset="0"/>
            </a:rPr>
            <a:t>Foydalanilgan</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adabiyotlar</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ro'yxatini</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tuzishning</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umumiy</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qoidalari</a:t>
          </a:r>
          <a:endParaRPr lang="ru-RU" sz="4100" kern="1200" dirty="0">
            <a:latin typeface="Times New Roman" panose="02020603050405020304" pitchFamily="18" charset="0"/>
            <a:cs typeface="Times New Roman" panose="02020603050405020304" pitchFamily="18" charset="0"/>
          </a:endParaRPr>
        </a:p>
      </dsp:txBody>
      <dsp:txXfrm>
        <a:off x="0" y="19438"/>
        <a:ext cx="11591636" cy="1504786"/>
      </dsp:txXfrm>
    </dsp:sp>
    <dsp:sp modelId="{91B5F5CB-251A-4EDC-B64A-37D26BDF72B3}">
      <dsp:nvSpPr>
        <dsp:cNvPr id="0" name=""/>
        <dsp:cNvSpPr/>
      </dsp:nvSpPr>
      <dsp:spPr>
        <a:xfrm>
          <a:off x="0" y="1524224"/>
          <a:ext cx="11591636" cy="4839435"/>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8694" tIns="218694" rIns="291592" bIns="328041" numCol="1" spcCol="1270" anchor="t" anchorCtr="0">
          <a:noAutofit/>
        </a:bodyPr>
        <a:lstStyle/>
        <a:p>
          <a:pPr marL="285750" lvl="1" indent="-285750" algn="just" defTabSz="1822450">
            <a:lnSpc>
              <a:spcPct val="90000"/>
            </a:lnSpc>
            <a:spcBef>
              <a:spcPct val="0"/>
            </a:spcBef>
            <a:spcAft>
              <a:spcPct val="15000"/>
            </a:spcAft>
            <a:buSzPts val="1000"/>
            <a:buFont typeface="Symbol" panose="05050102010706020507" pitchFamily="18" charset="2"/>
            <a:buChar char=""/>
          </a:pPr>
          <a:r>
            <a:rPr lang="ru-RU" sz="4100" u="none" kern="1200" dirty="0" err="1">
              <a:latin typeface="Times New Roman" panose="02020603050405020304" pitchFamily="18" charset="0"/>
              <a:cs typeface="Times New Roman" panose="02020603050405020304" pitchFamily="18" charset="0"/>
            </a:rPr>
            <a:t>monografiya</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bir</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muallifning</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kitobi</a:t>
          </a:r>
          <a:r>
            <a:rPr lang="ru-RU" sz="4100" u="none" kern="1200" dirty="0">
              <a:latin typeface="Times New Roman" panose="02020603050405020304" pitchFamily="18" charset="0"/>
              <a:cs typeface="Times New Roman" panose="02020603050405020304" pitchFamily="18" charset="0"/>
            </a:rPr>
            <a:t>).</a:t>
          </a:r>
        </a:p>
        <a:p>
          <a:pPr marL="285750" lvl="1" indent="-285750" algn="just" defTabSz="1822450">
            <a:lnSpc>
              <a:spcPct val="90000"/>
            </a:lnSpc>
            <a:spcBef>
              <a:spcPct val="0"/>
            </a:spcBef>
            <a:spcAft>
              <a:spcPct val="15000"/>
            </a:spcAft>
            <a:buSzPts val="1000"/>
            <a:buFont typeface="Symbol" panose="05050102010706020507" pitchFamily="18" charset="2"/>
            <a:buChar char=""/>
          </a:pPr>
          <a:r>
            <a:rPr lang="ru-RU" sz="4100" u="none" kern="1200" dirty="0" err="1">
              <a:latin typeface="Times New Roman" panose="02020603050405020304" pitchFamily="18" charset="0"/>
              <a:cs typeface="Times New Roman" panose="02020603050405020304" pitchFamily="18" charset="0"/>
            </a:rPr>
            <a:t>bir</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nechta</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mualliflarning</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kitobi</a:t>
          </a:r>
          <a:r>
            <a:rPr lang="ru-RU" sz="4100" u="none" kern="1200" dirty="0">
              <a:latin typeface="Times New Roman" panose="02020603050405020304" pitchFamily="18" charset="0"/>
              <a:cs typeface="Times New Roman" panose="02020603050405020304" pitchFamily="18" charset="0"/>
            </a:rPr>
            <a:t>.</a:t>
          </a:r>
        </a:p>
        <a:p>
          <a:pPr marL="285750" lvl="1" indent="-285750" algn="just" defTabSz="1822450">
            <a:lnSpc>
              <a:spcPct val="90000"/>
            </a:lnSpc>
            <a:spcBef>
              <a:spcPct val="0"/>
            </a:spcBef>
            <a:spcAft>
              <a:spcPct val="15000"/>
            </a:spcAft>
            <a:buSzPts val="1000"/>
            <a:buFont typeface="Symbol" panose="05050102010706020507" pitchFamily="18" charset="2"/>
            <a:buChar char=""/>
          </a:pPr>
          <a:r>
            <a:rPr lang="ru-RU" sz="4100" u="none" kern="1200">
              <a:latin typeface="Times New Roman" panose="02020603050405020304" pitchFamily="18" charset="0"/>
              <a:cs typeface="Times New Roman" panose="02020603050405020304" pitchFamily="18" charset="0"/>
            </a:rPr>
            <a:t>to'plam</a:t>
          </a:r>
          <a:r>
            <a:rPr lang="en-US" sz="4100" u="none" kern="1200">
              <a:latin typeface="Times New Roman" panose="02020603050405020304" pitchFamily="18" charset="0"/>
              <a:cs typeface="Times New Roman" panose="02020603050405020304" pitchFamily="18" charset="0"/>
            </a:rPr>
            <a:t>, q</a:t>
          </a:r>
          <a:r>
            <a:rPr lang="ru-RU" sz="4100" u="none" kern="1200">
              <a:latin typeface="Times New Roman" panose="02020603050405020304" pitchFamily="18" charset="0"/>
              <a:cs typeface="Times New Roman" panose="02020603050405020304" pitchFamily="18" charset="0"/>
            </a:rPr>
            <a:t>o'llanma, ko'p jildli</a:t>
          </a:r>
        </a:p>
        <a:p>
          <a:pPr marL="285750" lvl="1" indent="-285750" algn="just" defTabSz="1822450">
            <a:lnSpc>
              <a:spcPct val="90000"/>
            </a:lnSpc>
            <a:spcBef>
              <a:spcPct val="0"/>
            </a:spcBef>
            <a:spcAft>
              <a:spcPct val="15000"/>
            </a:spcAft>
            <a:buSzPts val="1000"/>
            <a:buFont typeface="Symbol" panose="05050102010706020507" pitchFamily="18" charset="2"/>
            <a:buChar char=""/>
          </a:pPr>
          <a:r>
            <a:rPr lang="ru-RU" sz="4100" u="none" kern="1200">
              <a:latin typeface="Times New Roman" panose="02020603050405020304" pitchFamily="18" charset="0"/>
              <a:cs typeface="Times New Roman" panose="02020603050405020304" pitchFamily="18" charset="0"/>
            </a:rPr>
            <a:t>monografiyadan maqola.</a:t>
          </a:r>
        </a:p>
        <a:p>
          <a:pPr marL="285750" lvl="1" indent="-285750" algn="just" defTabSz="1822450">
            <a:lnSpc>
              <a:spcPct val="90000"/>
            </a:lnSpc>
            <a:spcBef>
              <a:spcPct val="0"/>
            </a:spcBef>
            <a:spcAft>
              <a:spcPct val="15000"/>
            </a:spcAft>
            <a:buSzPts val="1000"/>
            <a:buFont typeface="Symbol" panose="05050102010706020507" pitchFamily="18" charset="2"/>
            <a:buChar char=""/>
          </a:pPr>
          <a:r>
            <a:rPr lang="ru-RU" sz="4100" u="none" kern="1200">
              <a:latin typeface="Times New Roman" panose="02020603050405020304" pitchFamily="18" charset="0"/>
              <a:cs typeface="Times New Roman" panose="02020603050405020304" pitchFamily="18" charset="0"/>
            </a:rPr>
            <a:t>to'plam, ensiklopediya, ma'lumotnoma, ko'p jildli maqola.</a:t>
          </a:r>
        </a:p>
        <a:p>
          <a:pPr marL="285750" lvl="1" indent="-285750" algn="just" defTabSz="1822450">
            <a:lnSpc>
              <a:spcPct val="90000"/>
            </a:lnSpc>
            <a:spcBef>
              <a:spcPct val="0"/>
            </a:spcBef>
            <a:spcAft>
              <a:spcPct val="15000"/>
            </a:spcAft>
            <a:buSzPts val="1000"/>
            <a:buFont typeface="Symbol" panose="05050102010706020507" pitchFamily="18" charset="2"/>
            <a:buChar char=""/>
          </a:pPr>
          <a:r>
            <a:rPr lang="ru-RU" sz="4100" u="none" kern="1200" dirty="0" err="1">
              <a:latin typeface="Times New Roman" panose="02020603050405020304" pitchFamily="18" charset="0"/>
              <a:cs typeface="Times New Roman" panose="02020603050405020304" pitchFamily="18" charset="0"/>
            </a:rPr>
            <a:t>jurnal</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yoki</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gazeta</a:t>
          </a:r>
          <a:r>
            <a:rPr lang="ru-RU" sz="4100" u="none" kern="1200" dirty="0">
              <a:latin typeface="Times New Roman" panose="02020603050405020304" pitchFamily="18" charset="0"/>
              <a:cs typeface="Times New Roman" panose="02020603050405020304" pitchFamily="18" charset="0"/>
            </a:rPr>
            <a:t> </a:t>
          </a:r>
          <a:r>
            <a:rPr lang="ru-RU" sz="4100" u="none" kern="1200" dirty="0" err="1">
              <a:latin typeface="Times New Roman" panose="02020603050405020304" pitchFamily="18" charset="0"/>
              <a:cs typeface="Times New Roman" panose="02020603050405020304" pitchFamily="18" charset="0"/>
            </a:rPr>
            <a:t>maqolasi</a:t>
          </a:r>
          <a:r>
            <a:rPr lang="ru-RU" sz="4100" u="none" kern="1200" dirty="0">
              <a:latin typeface="Times New Roman" panose="02020603050405020304" pitchFamily="18" charset="0"/>
              <a:cs typeface="Times New Roman" panose="02020603050405020304" pitchFamily="18" charset="0"/>
            </a:rPr>
            <a:t>.</a:t>
          </a:r>
        </a:p>
      </dsp:txBody>
      <dsp:txXfrm>
        <a:off x="0" y="1524224"/>
        <a:ext cx="11591636" cy="4839435"/>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01C10-A25E-40E8-AF99-060AED3DBC7E}">
      <dsp:nvSpPr>
        <dsp:cNvPr id="0" name=""/>
        <dsp:cNvSpPr/>
      </dsp:nvSpPr>
      <dsp:spPr>
        <a:xfrm>
          <a:off x="858642" y="1940"/>
          <a:ext cx="9791222" cy="890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b" anchorCtr="0">
          <a:noAutofit/>
        </a:bodyPr>
        <a:lstStyle/>
        <a:p>
          <a:pPr marL="0" lvl="0" indent="0" algn="l" defTabSz="1155700">
            <a:lnSpc>
              <a:spcPct val="90000"/>
            </a:lnSpc>
            <a:spcBef>
              <a:spcPct val="0"/>
            </a:spcBef>
            <a:spcAft>
              <a:spcPct val="35000"/>
            </a:spcAft>
            <a:buNone/>
          </a:pPr>
          <a:r>
            <a:rPr lang="en-US" sz="2600" kern="1200" dirty="0" err="1">
              <a:latin typeface="Times New Roman" panose="02020603050405020304" pitchFamily="18" charset="0"/>
              <a:cs typeface="Times New Roman" panose="02020603050405020304" pitchFamily="18" charset="0"/>
            </a:rPr>
            <a:t>xabarni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oxirida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keltirilishi</a:t>
          </a:r>
          <a:endParaRPr lang="ru-RU" sz="2600" kern="1200" dirty="0">
            <a:latin typeface="Times New Roman" panose="02020603050405020304" pitchFamily="18" charset="0"/>
            <a:cs typeface="Times New Roman" panose="02020603050405020304" pitchFamily="18" charset="0"/>
          </a:endParaRPr>
        </a:p>
      </dsp:txBody>
      <dsp:txXfrm>
        <a:off x="858642" y="1940"/>
        <a:ext cx="9791222" cy="890111"/>
      </dsp:txXfrm>
    </dsp:sp>
    <dsp:sp modelId="{814FC5E6-C2BA-4266-B8E9-92681003B5F2}">
      <dsp:nvSpPr>
        <dsp:cNvPr id="0" name=""/>
        <dsp:cNvSpPr/>
      </dsp:nvSpPr>
      <dsp:spPr>
        <a:xfrm>
          <a:off x="858642" y="892051"/>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ADD8BF-1FB5-4919-A543-4C904670CB22}">
      <dsp:nvSpPr>
        <dsp:cNvPr id="0" name=""/>
        <dsp:cNvSpPr/>
      </dsp:nvSpPr>
      <dsp:spPr>
        <a:xfrm>
          <a:off x="2240292" y="892051"/>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B87812-422C-4FEF-9C47-48E466CA451B}">
      <dsp:nvSpPr>
        <dsp:cNvPr id="0" name=""/>
        <dsp:cNvSpPr/>
      </dsp:nvSpPr>
      <dsp:spPr>
        <a:xfrm>
          <a:off x="3621943" y="892051"/>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557AE-FEA3-4E35-8602-DCEC55AC2AFB}">
      <dsp:nvSpPr>
        <dsp:cNvPr id="0" name=""/>
        <dsp:cNvSpPr/>
      </dsp:nvSpPr>
      <dsp:spPr>
        <a:xfrm>
          <a:off x="5003593" y="892051"/>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2099BA-F031-4C24-995D-9C2661CE5F03}">
      <dsp:nvSpPr>
        <dsp:cNvPr id="0" name=""/>
        <dsp:cNvSpPr/>
      </dsp:nvSpPr>
      <dsp:spPr>
        <a:xfrm>
          <a:off x="6385243" y="892051"/>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EC8C01-8E3A-4BA1-BB55-99152FF4D465}">
      <dsp:nvSpPr>
        <dsp:cNvPr id="0" name=""/>
        <dsp:cNvSpPr/>
      </dsp:nvSpPr>
      <dsp:spPr>
        <a:xfrm>
          <a:off x="7766894" y="892051"/>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000527-C85B-4C9E-95CD-D3630337E15F}">
      <dsp:nvSpPr>
        <dsp:cNvPr id="0" name=""/>
        <dsp:cNvSpPr/>
      </dsp:nvSpPr>
      <dsp:spPr>
        <a:xfrm>
          <a:off x="9148544" y="892051"/>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16239A-C447-4C78-AD60-167837F8B1E8}">
      <dsp:nvSpPr>
        <dsp:cNvPr id="0" name=""/>
        <dsp:cNvSpPr/>
      </dsp:nvSpPr>
      <dsp:spPr>
        <a:xfrm>
          <a:off x="858642" y="1198518"/>
          <a:ext cx="9791222" cy="890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b" anchorCtr="0">
          <a:noAutofit/>
        </a:bodyPr>
        <a:lstStyle/>
        <a:p>
          <a:pPr marL="0" lvl="0" indent="0" algn="l" defTabSz="1155700">
            <a:lnSpc>
              <a:spcPct val="90000"/>
            </a:lnSpc>
            <a:spcBef>
              <a:spcPct val="0"/>
            </a:spcBef>
            <a:spcAft>
              <a:spcPct val="35000"/>
            </a:spcAft>
            <a:buNone/>
          </a:pPr>
          <a:r>
            <a:rPr lang="en-US" sz="2600" kern="1200" dirty="0" err="1">
              <a:latin typeface="Times New Roman" panose="02020603050405020304" pitchFamily="18" charset="0"/>
              <a:cs typeface="Times New Roman" panose="02020603050405020304" pitchFamily="18" charset="0"/>
            </a:rPr>
            <a:t>alifbo</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tartibida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tuzilishi</a:t>
          </a:r>
          <a:endParaRPr lang="ru-RU" sz="2600" kern="1200" dirty="0">
            <a:latin typeface="Times New Roman" panose="02020603050405020304" pitchFamily="18" charset="0"/>
            <a:cs typeface="Times New Roman" panose="02020603050405020304" pitchFamily="18" charset="0"/>
          </a:endParaRPr>
        </a:p>
      </dsp:txBody>
      <dsp:txXfrm>
        <a:off x="858642" y="1198518"/>
        <a:ext cx="9791222" cy="890111"/>
      </dsp:txXfrm>
    </dsp:sp>
    <dsp:sp modelId="{29527754-DB07-4AB7-A1B1-0FB24FC32F0B}">
      <dsp:nvSpPr>
        <dsp:cNvPr id="0" name=""/>
        <dsp:cNvSpPr/>
      </dsp:nvSpPr>
      <dsp:spPr>
        <a:xfrm>
          <a:off x="858642" y="2088629"/>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541E94-3B8A-4F93-A0E5-C12B9B65A45D}">
      <dsp:nvSpPr>
        <dsp:cNvPr id="0" name=""/>
        <dsp:cNvSpPr/>
      </dsp:nvSpPr>
      <dsp:spPr>
        <a:xfrm>
          <a:off x="2240292" y="2088629"/>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DDB197-1E5B-4774-B792-4D6CAB46E7E8}">
      <dsp:nvSpPr>
        <dsp:cNvPr id="0" name=""/>
        <dsp:cNvSpPr/>
      </dsp:nvSpPr>
      <dsp:spPr>
        <a:xfrm>
          <a:off x="3621943" y="2088629"/>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7F6C6B-6F8B-4304-8C78-5B12F0C0C45F}">
      <dsp:nvSpPr>
        <dsp:cNvPr id="0" name=""/>
        <dsp:cNvSpPr/>
      </dsp:nvSpPr>
      <dsp:spPr>
        <a:xfrm>
          <a:off x="5003593" y="2088629"/>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B997D7-CF28-4425-868A-D35D42E191A2}">
      <dsp:nvSpPr>
        <dsp:cNvPr id="0" name=""/>
        <dsp:cNvSpPr/>
      </dsp:nvSpPr>
      <dsp:spPr>
        <a:xfrm>
          <a:off x="6385243" y="2088629"/>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9E8124-4B36-47AA-A80B-712C783BC407}">
      <dsp:nvSpPr>
        <dsp:cNvPr id="0" name=""/>
        <dsp:cNvSpPr/>
      </dsp:nvSpPr>
      <dsp:spPr>
        <a:xfrm>
          <a:off x="7766894" y="2088629"/>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0D809C-2AAC-4852-9710-4713B981A36F}">
      <dsp:nvSpPr>
        <dsp:cNvPr id="0" name=""/>
        <dsp:cNvSpPr/>
      </dsp:nvSpPr>
      <dsp:spPr>
        <a:xfrm>
          <a:off x="9148544" y="2088629"/>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ACFCE0-0717-49EA-BEDD-2DC2C9BF34AB}">
      <dsp:nvSpPr>
        <dsp:cNvPr id="0" name=""/>
        <dsp:cNvSpPr/>
      </dsp:nvSpPr>
      <dsp:spPr>
        <a:xfrm>
          <a:off x="858642" y="2395096"/>
          <a:ext cx="9791222" cy="890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b" anchorCtr="0">
          <a:noAutofit/>
        </a:bodyPr>
        <a:lstStyle/>
        <a:p>
          <a:pPr marL="0" lvl="0" indent="0" algn="l"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bosh </a:t>
          </a:r>
          <a:r>
            <a:rPr lang="en-US" sz="2600" kern="1200" dirty="0" err="1">
              <a:latin typeface="Times New Roman" panose="02020603050405020304" pitchFamily="18" charset="0"/>
              <a:cs typeface="Times New Roman" panose="02020603050405020304" pitchFamily="18" charset="0"/>
            </a:rPr>
            <a:t>harflar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mualliflar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familiyalari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nashr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etilgan</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joyi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va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yili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nashriyot</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nomi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sahifalar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soni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kabilarni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o'z</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ichiga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olishi</a:t>
          </a:r>
          <a:endParaRPr lang="ru-RU" sz="2600" kern="1200" dirty="0">
            <a:latin typeface="Times New Roman" panose="02020603050405020304" pitchFamily="18" charset="0"/>
            <a:cs typeface="Times New Roman" panose="02020603050405020304" pitchFamily="18" charset="0"/>
          </a:endParaRPr>
        </a:p>
      </dsp:txBody>
      <dsp:txXfrm>
        <a:off x="858642" y="2395096"/>
        <a:ext cx="9791222" cy="890111"/>
      </dsp:txXfrm>
    </dsp:sp>
    <dsp:sp modelId="{76DBAFD8-2206-4DDF-A4BC-79910C18F041}">
      <dsp:nvSpPr>
        <dsp:cNvPr id="0" name=""/>
        <dsp:cNvSpPr/>
      </dsp:nvSpPr>
      <dsp:spPr>
        <a:xfrm>
          <a:off x="858642" y="3285207"/>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B61AEC-5D54-47C3-BF72-E301CC1B1C9A}">
      <dsp:nvSpPr>
        <dsp:cNvPr id="0" name=""/>
        <dsp:cNvSpPr/>
      </dsp:nvSpPr>
      <dsp:spPr>
        <a:xfrm>
          <a:off x="2240292" y="3285207"/>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37FE74-C775-435E-A0C5-4941E793A1F5}">
      <dsp:nvSpPr>
        <dsp:cNvPr id="0" name=""/>
        <dsp:cNvSpPr/>
      </dsp:nvSpPr>
      <dsp:spPr>
        <a:xfrm>
          <a:off x="3621943" y="3285207"/>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32C2A3-D60B-4BCE-B1F2-7F0AECB7CFAC}">
      <dsp:nvSpPr>
        <dsp:cNvPr id="0" name=""/>
        <dsp:cNvSpPr/>
      </dsp:nvSpPr>
      <dsp:spPr>
        <a:xfrm>
          <a:off x="5003593" y="3285207"/>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7551D6-D1C6-46E7-B862-7708B449AC0D}">
      <dsp:nvSpPr>
        <dsp:cNvPr id="0" name=""/>
        <dsp:cNvSpPr/>
      </dsp:nvSpPr>
      <dsp:spPr>
        <a:xfrm>
          <a:off x="6385243" y="3285207"/>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7862F6-96D0-4924-8553-C52A116B23D0}">
      <dsp:nvSpPr>
        <dsp:cNvPr id="0" name=""/>
        <dsp:cNvSpPr/>
      </dsp:nvSpPr>
      <dsp:spPr>
        <a:xfrm>
          <a:off x="7766894" y="3285207"/>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FF73E8-D363-486F-A10C-777A303CB4EE}">
      <dsp:nvSpPr>
        <dsp:cNvPr id="0" name=""/>
        <dsp:cNvSpPr/>
      </dsp:nvSpPr>
      <dsp:spPr>
        <a:xfrm>
          <a:off x="9148544" y="3285207"/>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912D08-A6CE-48E0-8024-3D39A2B4D1D9}">
      <dsp:nvSpPr>
        <dsp:cNvPr id="0" name=""/>
        <dsp:cNvSpPr/>
      </dsp:nvSpPr>
      <dsp:spPr>
        <a:xfrm>
          <a:off x="858642" y="3591674"/>
          <a:ext cx="9791222" cy="890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b" anchorCtr="0">
          <a:noAutofit/>
        </a:bodyPr>
        <a:lstStyle/>
        <a:p>
          <a:pPr marL="0" lvl="0" indent="0" algn="l" defTabSz="1155700">
            <a:lnSpc>
              <a:spcPct val="90000"/>
            </a:lnSpc>
            <a:spcBef>
              <a:spcPct val="0"/>
            </a:spcBef>
            <a:spcAft>
              <a:spcPct val="35000"/>
            </a:spcAft>
            <a:buNone/>
          </a:pPr>
          <a:r>
            <a:rPr lang="en-US" sz="2600" kern="1200" dirty="0" err="1">
              <a:latin typeface="Times New Roman" panose="02020603050405020304" pitchFamily="18" charset="0"/>
              <a:cs typeface="Times New Roman" panose="02020603050405020304" pitchFamily="18" charset="0"/>
            </a:rPr>
            <a:t>nashriyot</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nomini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qo'shtirnoq</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ichiga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olmasligi</a:t>
          </a:r>
          <a:endParaRPr lang="ru-RU" sz="2600" kern="1200" dirty="0">
            <a:latin typeface="Times New Roman" panose="02020603050405020304" pitchFamily="18" charset="0"/>
            <a:cs typeface="Times New Roman" panose="02020603050405020304" pitchFamily="18" charset="0"/>
          </a:endParaRPr>
        </a:p>
      </dsp:txBody>
      <dsp:txXfrm>
        <a:off x="858642" y="3591674"/>
        <a:ext cx="9791222" cy="890111"/>
      </dsp:txXfrm>
    </dsp:sp>
    <dsp:sp modelId="{0F78C13B-4FF6-47DB-9316-82461D3B42F4}">
      <dsp:nvSpPr>
        <dsp:cNvPr id="0" name=""/>
        <dsp:cNvSpPr/>
      </dsp:nvSpPr>
      <dsp:spPr>
        <a:xfrm>
          <a:off x="858642" y="4481785"/>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CC43EA-C309-48B7-9BB2-7B099706BB3A}">
      <dsp:nvSpPr>
        <dsp:cNvPr id="0" name=""/>
        <dsp:cNvSpPr/>
      </dsp:nvSpPr>
      <dsp:spPr>
        <a:xfrm>
          <a:off x="2240292" y="4481785"/>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89600E-0E95-4229-B1CA-5AAE4E12FE25}">
      <dsp:nvSpPr>
        <dsp:cNvPr id="0" name=""/>
        <dsp:cNvSpPr/>
      </dsp:nvSpPr>
      <dsp:spPr>
        <a:xfrm>
          <a:off x="3621943" y="4481785"/>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6B679C-BA6F-4054-B7FE-D7C365ECF6E3}">
      <dsp:nvSpPr>
        <dsp:cNvPr id="0" name=""/>
        <dsp:cNvSpPr/>
      </dsp:nvSpPr>
      <dsp:spPr>
        <a:xfrm>
          <a:off x="5003593" y="4481785"/>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08B982-422C-49B8-9B3D-D42E64E00652}">
      <dsp:nvSpPr>
        <dsp:cNvPr id="0" name=""/>
        <dsp:cNvSpPr/>
      </dsp:nvSpPr>
      <dsp:spPr>
        <a:xfrm>
          <a:off x="6385243" y="4481785"/>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68C90A-7E35-4751-B072-FBA0B412B4E7}">
      <dsp:nvSpPr>
        <dsp:cNvPr id="0" name=""/>
        <dsp:cNvSpPr/>
      </dsp:nvSpPr>
      <dsp:spPr>
        <a:xfrm>
          <a:off x="7766894" y="4481785"/>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DDA42-0D9B-4085-8C01-40758CDF51CC}">
      <dsp:nvSpPr>
        <dsp:cNvPr id="0" name=""/>
        <dsp:cNvSpPr/>
      </dsp:nvSpPr>
      <dsp:spPr>
        <a:xfrm>
          <a:off x="9148544" y="4481785"/>
          <a:ext cx="1305496" cy="217582"/>
        </a:xfrm>
        <a:prstGeom prst="parallelogram">
          <a:avLst>
            <a:gd name="adj" fmla="val 14084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6A8C3-72A5-4E6D-8013-14FB6E13AD32}">
      <dsp:nvSpPr>
        <dsp:cNvPr id="0" name=""/>
        <dsp:cNvSpPr/>
      </dsp:nvSpPr>
      <dsp:spPr>
        <a:xfrm>
          <a:off x="0" y="422077"/>
          <a:ext cx="11674763" cy="26851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b="1" kern="1200" dirty="0" err="1">
              <a:latin typeface="Times New Roman" panose="02020603050405020304" pitchFamily="18" charset="0"/>
              <a:cs typeface="Times New Roman" panose="02020603050405020304" pitchFamily="18" charset="0"/>
            </a:rPr>
            <a:t>Impakt</a:t>
          </a:r>
          <a:r>
            <a:rPr lang="en-US" sz="5100" kern="1200" dirty="0" err="1">
              <a:latin typeface="Times New Roman" panose="02020603050405020304" pitchFamily="18" charset="0"/>
              <a:cs typeface="Times New Roman" panose="02020603050405020304" pitchFamily="18" charset="0"/>
            </a:rPr>
            <a:t>-</a:t>
          </a:r>
          <a:r>
            <a:rPr lang="en-US" sz="5100" b="1" kern="1200" dirty="0" err="1">
              <a:latin typeface="Times New Roman" panose="02020603050405020304" pitchFamily="18" charset="0"/>
              <a:cs typeface="Times New Roman" panose="02020603050405020304" pitchFamily="18" charset="0"/>
            </a:rPr>
            <a:t>faktor</a:t>
          </a:r>
          <a:r>
            <a:rPr lang="en-US" sz="5100" kern="1200" dirty="0">
              <a:latin typeface="Times New Roman" panose="02020603050405020304" pitchFamily="18" charset="0"/>
              <a:cs typeface="Times New Roman" panose="02020603050405020304" pitchFamily="18" charset="0"/>
            </a:rPr>
            <a:t> (IF) - </a:t>
          </a:r>
          <a:r>
            <a:rPr lang="en-US" sz="5100" kern="1200" dirty="0" err="1">
              <a:latin typeface="Times New Roman" panose="02020603050405020304" pitchFamily="18" charset="0"/>
              <a:cs typeface="Times New Roman" panose="02020603050405020304" pitchFamily="18" charset="0"/>
            </a:rPr>
            <a:t>ushbu</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ilmiy</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jurnalda</a:t>
          </a:r>
          <a:r>
            <a:rPr lang="en-US" sz="5100" kern="1200" dirty="0">
              <a:latin typeface="Times New Roman" panose="02020603050405020304" pitchFamily="18" charset="0"/>
              <a:cs typeface="Times New Roman" panose="02020603050405020304" pitchFamily="18" charset="0"/>
            </a:rPr>
            <a:t> chop </a:t>
          </a:r>
          <a:r>
            <a:rPr lang="en-US" sz="5100" kern="1200" dirty="0" err="1">
              <a:latin typeface="Times New Roman" panose="02020603050405020304" pitchFamily="18" charset="0"/>
              <a:cs typeface="Times New Roman" panose="02020603050405020304" pitchFamily="18" charset="0"/>
            </a:rPr>
            <a:t>etilgan</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maqolalarning</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sitatlanganligining</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raqamli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ko'rsatkichidir</a:t>
          </a:r>
          <a:endParaRPr lang="ru-RU" sz="5100" kern="1200" dirty="0">
            <a:latin typeface="Times New Roman" panose="02020603050405020304" pitchFamily="18" charset="0"/>
            <a:cs typeface="Times New Roman" panose="02020603050405020304" pitchFamily="18" charset="0"/>
          </a:endParaRPr>
        </a:p>
      </dsp:txBody>
      <dsp:txXfrm>
        <a:off x="131078" y="553155"/>
        <a:ext cx="11412607" cy="2422993"/>
      </dsp:txXfrm>
    </dsp:sp>
    <dsp:sp modelId="{36E7D8A2-E23F-4224-B2DB-A2ACDB1EB095}">
      <dsp:nvSpPr>
        <dsp:cNvPr id="0" name=""/>
        <dsp:cNvSpPr/>
      </dsp:nvSpPr>
      <dsp:spPr>
        <a:xfrm>
          <a:off x="0" y="3107227"/>
          <a:ext cx="11674763" cy="2797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0674" tIns="64770" rIns="362712" bIns="64770" numCol="1" spcCol="1270" anchor="t" anchorCtr="0">
          <a:noAutofit/>
        </a:bodyPr>
        <a:lstStyle/>
        <a:p>
          <a:pPr marL="285750" lvl="1" indent="-285750" algn="just" defTabSz="1778000">
            <a:lnSpc>
              <a:spcPct val="90000"/>
            </a:lnSpc>
            <a:spcBef>
              <a:spcPct val="0"/>
            </a:spcBef>
            <a:spcAft>
              <a:spcPct val="20000"/>
            </a:spcAft>
            <a:buChar char="•"/>
          </a:pPr>
          <a:r>
            <a:rPr lang="en-US" sz="4000" kern="1200" dirty="0">
              <a:latin typeface="Times New Roman" panose="02020603050405020304" pitchFamily="18" charset="0"/>
              <a:cs typeface="Times New Roman" panose="02020603050405020304" pitchFamily="18" charset="0"/>
            </a:rPr>
            <a:t>1960-yillardan </a:t>
          </a:r>
          <a:r>
            <a:rPr lang="en-US" sz="4000" kern="1200" dirty="0" err="1">
              <a:latin typeface="Times New Roman" panose="02020603050405020304" pitchFamily="18" charset="0"/>
              <a:cs typeface="Times New Roman" panose="02020603050405020304" pitchFamily="18" charset="0"/>
            </a:rPr>
            <a:t>boshlab</a:t>
          </a:r>
          <a:r>
            <a:rPr lang="en-US" sz="4000" kern="1200" dirty="0">
              <a:latin typeface="Times New Roman" panose="02020603050405020304" pitchFamily="18" charset="0"/>
              <a:cs typeface="Times New Roman" panose="02020603050405020304" pitchFamily="18" charset="0"/>
            </a:rPr>
            <a:t>, u har </a:t>
          </a:r>
          <a:r>
            <a:rPr lang="en-US" sz="4000" kern="1200" dirty="0" err="1">
              <a:latin typeface="Times New Roman" panose="02020603050405020304" pitchFamily="18" charset="0"/>
              <a:cs typeface="Times New Roman" panose="02020603050405020304" pitchFamily="18" charset="0"/>
            </a:rPr>
            <a:t>yili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ilmiy</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axborot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instituti</a:t>
          </a:r>
          <a:r>
            <a:rPr lang="en-US" sz="4000" kern="1200" dirty="0">
              <a:latin typeface="Times New Roman" panose="02020603050405020304" pitchFamily="18" charset="0"/>
              <a:cs typeface="Times New Roman" panose="02020603050405020304" pitchFamily="18" charset="0"/>
            </a:rPr>
            <a:t>, 1992 </a:t>
          </a:r>
          <a:r>
            <a:rPr lang="en-US" sz="4000" kern="1200" dirty="0" err="1">
              <a:latin typeface="Times New Roman" panose="02020603050405020304" pitchFamily="18" charset="0"/>
              <a:cs typeface="Times New Roman" panose="02020603050405020304" pitchFamily="18" charset="0"/>
            </a:rPr>
            <a:t>yilda</a:t>
          </a:r>
          <a:r>
            <a:rPr lang="en-US" sz="4000" kern="1200" dirty="0">
              <a:latin typeface="Times New Roman" panose="02020603050405020304" pitchFamily="18" charset="0"/>
              <a:cs typeface="Times New Roman" panose="02020603050405020304" pitchFamily="18" charset="0"/>
            </a:rPr>
            <a:t> Thomson </a:t>
          </a:r>
          <a:r>
            <a:rPr lang="en-US" sz="4000" kern="1200" dirty="0" err="1">
              <a:latin typeface="Times New Roman" panose="02020603050405020304" pitchFamily="18" charset="0"/>
              <a:cs typeface="Times New Roman" panose="02020603050405020304" pitchFamily="18" charset="0"/>
            </a:rPr>
            <a:t>korporatsiyasi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tomonidan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sotib</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olingan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hozirda</a:t>
          </a:r>
          <a:r>
            <a:rPr lang="en-US" sz="4000" kern="1200" dirty="0">
              <a:latin typeface="Times New Roman" panose="02020603050405020304" pitchFamily="18" charset="0"/>
              <a:cs typeface="Times New Roman" panose="02020603050405020304" pitchFamily="18" charset="0"/>
            </a:rPr>
            <a:t> “Thomson Scientific” deb </a:t>
          </a:r>
          <a:r>
            <a:rPr lang="en-US" sz="4000" kern="1200" dirty="0" err="1">
              <a:latin typeface="Times New Roman" panose="02020603050405020304" pitchFamily="18" charset="0"/>
              <a:cs typeface="Times New Roman" panose="02020603050405020304" pitchFamily="18" charset="0"/>
            </a:rPr>
            <a:t>nomlanadi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Journal Citation Report </a:t>
          </a:r>
          <a:r>
            <a:rPr lang="en-US" sz="4000" kern="1200" dirty="0" err="1">
              <a:latin typeface="Times New Roman" panose="02020603050405020304" pitchFamily="18" charset="0"/>
              <a:cs typeface="Times New Roman" panose="02020603050405020304" pitchFamily="18" charset="0"/>
            </a:rPr>
            <a:t>jurnalida</a:t>
          </a:r>
          <a:r>
            <a:rPr lang="en-US" sz="4000" kern="1200" dirty="0">
              <a:latin typeface="Times New Roman" panose="02020603050405020304" pitchFamily="18" charset="0"/>
              <a:cs typeface="Times New Roman" panose="02020603050405020304" pitchFamily="18" charset="0"/>
            </a:rPr>
            <a:t> chop </a:t>
          </a:r>
          <a:r>
            <a:rPr lang="en-US" sz="4000" kern="1200" dirty="0" err="1">
              <a:latin typeface="Times New Roman" panose="02020603050405020304" pitchFamily="18" charset="0"/>
              <a:cs typeface="Times New Roman" panose="02020603050405020304" pitchFamily="18" charset="0"/>
            </a:rPr>
            <a:t>etilgan</a:t>
          </a:r>
          <a:r>
            <a:rPr lang="en-US" sz="4000" kern="1200" dirty="0">
              <a:latin typeface="Times New Roman" panose="02020603050405020304" pitchFamily="18" charset="0"/>
              <a:cs typeface="Times New Roman" panose="02020603050405020304" pitchFamily="18" charset="0"/>
            </a:rPr>
            <a:t>.</a:t>
          </a:r>
          <a:r>
            <a:rPr lang="en-US" sz="4000" b="1" kern="1200" dirty="0">
              <a:latin typeface="Times New Roman" panose="02020603050405020304" pitchFamily="18" charset="0"/>
              <a:cs typeface="Times New Roman" panose="02020603050405020304" pitchFamily="18" charset="0"/>
            </a:rPr>
            <a:t> </a:t>
          </a:r>
          <a:endParaRPr lang="ru-RU" sz="4000" kern="1200" dirty="0">
            <a:latin typeface="Times New Roman" panose="02020603050405020304" pitchFamily="18" charset="0"/>
            <a:cs typeface="Times New Roman" panose="02020603050405020304" pitchFamily="18" charset="0"/>
          </a:endParaRPr>
        </a:p>
      </dsp:txBody>
      <dsp:txXfrm>
        <a:off x="0" y="3107227"/>
        <a:ext cx="11674763" cy="2797605"/>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BB9E7-27F5-4DD5-BBC2-8F22487CDBAB}">
      <dsp:nvSpPr>
        <dsp:cNvPr id="0" name=""/>
        <dsp:cNvSpPr/>
      </dsp:nvSpPr>
      <dsp:spPr>
        <a:xfrm>
          <a:off x="0" y="0"/>
          <a:ext cx="11647055" cy="63923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uz-Latn-UZ" sz="6500" b="1" kern="1200" dirty="0">
              <a:latin typeface="Times New Roman" panose="02020603050405020304" pitchFamily="18" charset="0"/>
              <a:cs typeface="Times New Roman" panose="02020603050405020304" pitchFamily="18" charset="0"/>
            </a:rPr>
            <a:t>Hisoblash metodologiyasi</a:t>
          </a:r>
          <a:endParaRPr lang="ru-RU" sz="6500" kern="1200" dirty="0">
            <a:latin typeface="Times New Roman" panose="02020603050405020304" pitchFamily="18" charset="0"/>
            <a:cs typeface="Times New Roman" panose="02020603050405020304" pitchFamily="18" charset="0"/>
          </a:endParaRPr>
        </a:p>
      </dsp:txBody>
      <dsp:txXfrm>
        <a:off x="0" y="0"/>
        <a:ext cx="11647055" cy="1917700"/>
      </dsp:txXfrm>
    </dsp:sp>
    <dsp:sp modelId="{C29EE0C6-8A06-42B7-BD50-71C0A94EEF49}">
      <dsp:nvSpPr>
        <dsp:cNvPr id="0" name=""/>
        <dsp:cNvSpPr/>
      </dsp:nvSpPr>
      <dsp:spPr>
        <a:xfrm>
          <a:off x="120057" y="1917700"/>
          <a:ext cx="11406939" cy="4155017"/>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66675" rIns="88900" bIns="66675" numCol="1" spcCol="1270" anchor="ctr" anchorCtr="0">
          <a:noAutofit/>
        </a:bodyPr>
        <a:lstStyle/>
        <a:p>
          <a:pPr marL="0" lvl="0" indent="0" algn="just" defTabSz="1555750">
            <a:lnSpc>
              <a:spcPct val="90000"/>
            </a:lnSpc>
            <a:spcBef>
              <a:spcPct val="0"/>
            </a:spcBef>
            <a:spcAft>
              <a:spcPct val="35000"/>
            </a:spcAft>
            <a:buNone/>
          </a:pPr>
          <a:r>
            <a:rPr lang="uz-Latn-UZ" sz="3500" kern="1200" dirty="0">
              <a:latin typeface="Times New Roman" panose="02020603050405020304" pitchFamily="18" charset="0"/>
              <a:cs typeface="Times New Roman" panose="02020603050405020304" pitchFamily="18" charset="0"/>
            </a:rPr>
            <a:t>Ta'sir faktorini hisoblash uch yillik davrga asoslangan. Masalan, jurnalning 2014 yildagi ta'sir omili I</a:t>
          </a:r>
          <a:r>
            <a:rPr lang="uz-Latn-UZ" sz="3500" kern="1200" baseline="-25000" dirty="0">
              <a:latin typeface="Times New Roman" panose="02020603050405020304" pitchFamily="18" charset="0"/>
              <a:cs typeface="Times New Roman" panose="02020603050405020304" pitchFamily="18" charset="0"/>
            </a:rPr>
            <a:t>2014</a:t>
          </a:r>
          <a:r>
            <a:rPr lang="uz-Latn-UZ" sz="3500" kern="1200" dirty="0">
              <a:latin typeface="Times New Roman" panose="02020603050405020304" pitchFamily="18" charset="0"/>
              <a:cs typeface="Times New Roman" panose="02020603050405020304" pitchFamily="18" charset="0"/>
            </a:rPr>
            <a:t>quyidagicha hisoblanadi:I</a:t>
          </a:r>
          <a:r>
            <a:rPr lang="uz-Latn-UZ" sz="3500" kern="1200" baseline="-25000" dirty="0">
              <a:latin typeface="Times New Roman" panose="02020603050405020304" pitchFamily="18" charset="0"/>
              <a:cs typeface="Times New Roman" panose="02020603050405020304" pitchFamily="18" charset="0"/>
            </a:rPr>
            <a:t>2014</a:t>
          </a:r>
          <a:r>
            <a:rPr lang="uz-Latn-UZ" sz="3500" kern="1200" dirty="0">
              <a:latin typeface="Times New Roman" panose="02020603050405020304" pitchFamily="18" charset="0"/>
              <a:cs typeface="Times New Roman" panose="02020603050405020304" pitchFamily="18" charset="0"/>
            </a:rPr>
            <a:t> = A/B, bu yerda: A- ilmiy axborot instituti tomonidan kuzatilgan jurnallarda 2014 yil davomida keltirilgan ma'lumotlar soni, ushbu jurnalda 2012-2013 yillarda chop etilgan maqolalar; B- 2012-2013 yillarda ushbu jurnalda chop etilgan maqolalar soni.</a:t>
          </a:r>
          <a:endParaRPr lang="ru-RU" sz="3500" kern="1200" dirty="0">
            <a:latin typeface="Times New Roman" panose="02020603050405020304" pitchFamily="18" charset="0"/>
            <a:cs typeface="Times New Roman" panose="02020603050405020304" pitchFamily="18" charset="0"/>
          </a:endParaRPr>
        </a:p>
      </dsp:txBody>
      <dsp:txXfrm>
        <a:off x="241753" y="2039396"/>
        <a:ext cx="11163547" cy="3911625"/>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B92A7E-4A36-491E-881E-FD334BCCD293}">
      <dsp:nvSpPr>
        <dsp:cNvPr id="0" name=""/>
        <dsp:cNvSpPr/>
      </dsp:nvSpPr>
      <dsp:spPr>
        <a:xfrm>
          <a:off x="5652088" y="2720596"/>
          <a:ext cx="4438262" cy="704069"/>
        </a:xfrm>
        <a:custGeom>
          <a:avLst/>
          <a:gdLst/>
          <a:ahLst/>
          <a:cxnLst/>
          <a:rect l="0" t="0" r="0" b="0"/>
          <a:pathLst>
            <a:path>
              <a:moveTo>
                <a:pt x="0" y="0"/>
              </a:moveTo>
              <a:lnTo>
                <a:pt x="0" y="479803"/>
              </a:lnTo>
              <a:lnTo>
                <a:pt x="4438262" y="479803"/>
              </a:lnTo>
              <a:lnTo>
                <a:pt x="4438262" y="704069"/>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82A479-548C-4D33-8220-C8D5615AA819}">
      <dsp:nvSpPr>
        <dsp:cNvPr id="0" name=""/>
        <dsp:cNvSpPr/>
      </dsp:nvSpPr>
      <dsp:spPr>
        <a:xfrm>
          <a:off x="5652088" y="2720596"/>
          <a:ext cx="1479420" cy="704069"/>
        </a:xfrm>
        <a:custGeom>
          <a:avLst/>
          <a:gdLst/>
          <a:ahLst/>
          <a:cxnLst/>
          <a:rect l="0" t="0" r="0" b="0"/>
          <a:pathLst>
            <a:path>
              <a:moveTo>
                <a:pt x="0" y="0"/>
              </a:moveTo>
              <a:lnTo>
                <a:pt x="0" y="479803"/>
              </a:lnTo>
              <a:lnTo>
                <a:pt x="1479420" y="479803"/>
              </a:lnTo>
              <a:lnTo>
                <a:pt x="1479420" y="704069"/>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611306-80ED-4ED0-ADD5-11CD52AF7D45}">
      <dsp:nvSpPr>
        <dsp:cNvPr id="0" name=""/>
        <dsp:cNvSpPr/>
      </dsp:nvSpPr>
      <dsp:spPr>
        <a:xfrm>
          <a:off x="4172667" y="2720596"/>
          <a:ext cx="1479420" cy="704069"/>
        </a:xfrm>
        <a:custGeom>
          <a:avLst/>
          <a:gdLst/>
          <a:ahLst/>
          <a:cxnLst/>
          <a:rect l="0" t="0" r="0" b="0"/>
          <a:pathLst>
            <a:path>
              <a:moveTo>
                <a:pt x="1479420" y="0"/>
              </a:moveTo>
              <a:lnTo>
                <a:pt x="1479420" y="479803"/>
              </a:lnTo>
              <a:lnTo>
                <a:pt x="0" y="479803"/>
              </a:lnTo>
              <a:lnTo>
                <a:pt x="0" y="704069"/>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D41C39-A437-4B83-9A59-15DA412CD6DD}">
      <dsp:nvSpPr>
        <dsp:cNvPr id="0" name=""/>
        <dsp:cNvSpPr/>
      </dsp:nvSpPr>
      <dsp:spPr>
        <a:xfrm>
          <a:off x="1213825" y="2720596"/>
          <a:ext cx="4438262" cy="704069"/>
        </a:xfrm>
        <a:custGeom>
          <a:avLst/>
          <a:gdLst/>
          <a:ahLst/>
          <a:cxnLst/>
          <a:rect l="0" t="0" r="0" b="0"/>
          <a:pathLst>
            <a:path>
              <a:moveTo>
                <a:pt x="4438262" y="0"/>
              </a:moveTo>
              <a:lnTo>
                <a:pt x="4438262" y="479803"/>
              </a:lnTo>
              <a:lnTo>
                <a:pt x="0" y="479803"/>
              </a:lnTo>
              <a:lnTo>
                <a:pt x="0" y="704069"/>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A83DB4-C2D6-49B5-8649-335833BB4986}">
      <dsp:nvSpPr>
        <dsp:cNvPr id="0" name=""/>
        <dsp:cNvSpPr/>
      </dsp:nvSpPr>
      <dsp:spPr>
        <a:xfrm>
          <a:off x="4441653" y="1183344"/>
          <a:ext cx="2420870" cy="153725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BE6953-E985-45A3-94FE-A8CC7C8422F7}">
      <dsp:nvSpPr>
        <dsp:cNvPr id="0" name=""/>
        <dsp:cNvSpPr/>
      </dsp:nvSpPr>
      <dsp:spPr>
        <a:xfrm>
          <a:off x="4710639" y="1438880"/>
          <a:ext cx="2420870" cy="153725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uz-Latn-UZ" sz="1900" kern="1200" dirty="0">
              <a:latin typeface="Times New Roman" panose="02020603050405020304" pitchFamily="18" charset="0"/>
              <a:cs typeface="Times New Roman" panose="02020603050405020304" pitchFamily="18" charset="0"/>
            </a:rPr>
            <a:t>IF quyidagi ijobiy xususiyatlarga ega</a:t>
          </a:r>
          <a:endParaRPr lang="ru-RU" sz="1900" kern="1200" dirty="0">
            <a:latin typeface="Times New Roman" panose="02020603050405020304" pitchFamily="18" charset="0"/>
            <a:cs typeface="Times New Roman" panose="02020603050405020304" pitchFamily="18" charset="0"/>
          </a:endParaRPr>
        </a:p>
      </dsp:txBody>
      <dsp:txXfrm>
        <a:off x="4755664" y="1483905"/>
        <a:ext cx="2330820" cy="1447202"/>
      </dsp:txXfrm>
    </dsp:sp>
    <dsp:sp modelId="{5B8470CC-FAB5-42F2-8308-EE91407998CF}">
      <dsp:nvSpPr>
        <dsp:cNvPr id="0" name=""/>
        <dsp:cNvSpPr/>
      </dsp:nvSpPr>
      <dsp:spPr>
        <a:xfrm>
          <a:off x="3390" y="3424666"/>
          <a:ext cx="2420870" cy="153725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8C57F3-7E1C-404E-9123-30BC5B80FC90}">
      <dsp:nvSpPr>
        <dsp:cNvPr id="0" name=""/>
        <dsp:cNvSpPr/>
      </dsp:nvSpPr>
      <dsp:spPr>
        <a:xfrm>
          <a:off x="272376" y="3680203"/>
          <a:ext cx="2420870" cy="153725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uz-Latn-UZ" sz="1900" kern="1200" dirty="0">
              <a:latin typeface="Times New Roman" panose="02020603050405020304" pitchFamily="18" charset="0"/>
              <a:cs typeface="Times New Roman" panose="02020603050405020304" pitchFamily="18" charset="0"/>
            </a:rPr>
            <a:t>ilmiy adabiyotlar qamrovi - 60 ta mamlakatdan 8400 dan ortiq jurnallar indekslangan</a:t>
          </a:r>
          <a:endParaRPr lang="ru-RU" sz="1900" kern="1200" dirty="0">
            <a:latin typeface="Times New Roman" panose="02020603050405020304" pitchFamily="18" charset="0"/>
            <a:cs typeface="Times New Roman" panose="02020603050405020304" pitchFamily="18" charset="0"/>
          </a:endParaRPr>
        </a:p>
      </dsp:txBody>
      <dsp:txXfrm>
        <a:off x="317401" y="3725228"/>
        <a:ext cx="2330820" cy="1447202"/>
      </dsp:txXfrm>
    </dsp:sp>
    <dsp:sp modelId="{1EA8A06F-2814-412E-AB58-BBE47F33722D}">
      <dsp:nvSpPr>
        <dsp:cNvPr id="0" name=""/>
        <dsp:cNvSpPr/>
      </dsp:nvSpPr>
      <dsp:spPr>
        <a:xfrm>
          <a:off x="2962232" y="3424666"/>
          <a:ext cx="2420870" cy="153725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491380-2DA8-46F4-BE13-344EE47EEA43}">
      <dsp:nvSpPr>
        <dsp:cNvPr id="0" name=""/>
        <dsp:cNvSpPr/>
      </dsp:nvSpPr>
      <dsp:spPr>
        <a:xfrm>
          <a:off x="3231218" y="3680203"/>
          <a:ext cx="2420870" cy="153725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uz-Latn-UZ" sz="1900" kern="1200" dirty="0">
              <a:latin typeface="Times New Roman" panose="02020603050405020304" pitchFamily="18" charset="0"/>
              <a:cs typeface="Times New Roman" panose="02020603050405020304" pitchFamily="18" charset="0"/>
            </a:rPr>
            <a:t>natijalarning ommaviyligi va osonligi</a:t>
          </a:r>
          <a:endParaRPr lang="ru-RU" sz="1900" kern="1200" dirty="0">
            <a:latin typeface="Times New Roman" panose="02020603050405020304" pitchFamily="18" charset="0"/>
            <a:cs typeface="Times New Roman" panose="02020603050405020304" pitchFamily="18" charset="0"/>
          </a:endParaRPr>
        </a:p>
      </dsp:txBody>
      <dsp:txXfrm>
        <a:off x="3276243" y="3725228"/>
        <a:ext cx="2330820" cy="1447202"/>
      </dsp:txXfrm>
    </dsp:sp>
    <dsp:sp modelId="{86275ADC-FDAA-4789-9C94-81158360635D}">
      <dsp:nvSpPr>
        <dsp:cNvPr id="0" name=""/>
        <dsp:cNvSpPr/>
      </dsp:nvSpPr>
      <dsp:spPr>
        <a:xfrm>
          <a:off x="5921074" y="3424666"/>
          <a:ext cx="2420870" cy="153725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86D87C-5198-4667-B2D9-F0C9C635885B}">
      <dsp:nvSpPr>
        <dsp:cNvPr id="0" name=""/>
        <dsp:cNvSpPr/>
      </dsp:nvSpPr>
      <dsp:spPr>
        <a:xfrm>
          <a:off x="6190059" y="3680203"/>
          <a:ext cx="2420870" cy="153725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uz-Latn-UZ" sz="1900" kern="1200" dirty="0">
              <a:latin typeface="Times New Roman" panose="02020603050405020304" pitchFamily="18" charset="0"/>
              <a:cs typeface="Times New Roman" panose="02020603050405020304" pitchFamily="18" charset="0"/>
            </a:rPr>
            <a:t>tushunish va ishlatish oson</a:t>
          </a:r>
          <a:endParaRPr lang="ru-RU" sz="1900" kern="1200" dirty="0">
            <a:latin typeface="Times New Roman" panose="02020603050405020304" pitchFamily="18" charset="0"/>
            <a:cs typeface="Times New Roman" panose="02020603050405020304" pitchFamily="18" charset="0"/>
          </a:endParaRPr>
        </a:p>
      </dsp:txBody>
      <dsp:txXfrm>
        <a:off x="6235084" y="3725228"/>
        <a:ext cx="2330820" cy="1447202"/>
      </dsp:txXfrm>
    </dsp:sp>
    <dsp:sp modelId="{AE7CD135-671A-4B91-A860-C77925B9E94E}">
      <dsp:nvSpPr>
        <dsp:cNvPr id="0" name=""/>
        <dsp:cNvSpPr/>
      </dsp:nvSpPr>
      <dsp:spPr>
        <a:xfrm>
          <a:off x="8879916" y="3424666"/>
          <a:ext cx="2420870" cy="153725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C2F941-516D-4667-A104-409DDA2D6132}">
      <dsp:nvSpPr>
        <dsp:cNvPr id="0" name=""/>
        <dsp:cNvSpPr/>
      </dsp:nvSpPr>
      <dsp:spPr>
        <a:xfrm>
          <a:off x="9148901" y="3680203"/>
          <a:ext cx="2420870" cy="153725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uz-Latn-UZ" sz="1900" kern="1200" dirty="0">
              <a:latin typeface="Times New Roman" panose="02020603050405020304" pitchFamily="18" charset="0"/>
              <a:cs typeface="Times New Roman" panose="02020603050405020304" pitchFamily="18" charset="0"/>
            </a:rPr>
            <a:t>yuqori IF jurnallari odatda past IF jurnallariga qaraganda qattiq ko'rib chiqish tizimiga ega</a:t>
          </a:r>
          <a:endParaRPr lang="ru-RU" sz="1900" kern="1200" dirty="0">
            <a:latin typeface="Times New Roman" panose="02020603050405020304" pitchFamily="18" charset="0"/>
            <a:cs typeface="Times New Roman" panose="02020603050405020304" pitchFamily="18" charset="0"/>
          </a:endParaRPr>
        </a:p>
      </dsp:txBody>
      <dsp:txXfrm>
        <a:off x="9193926" y="3725228"/>
        <a:ext cx="2330820" cy="1447202"/>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AD2695-C667-4CFC-8A47-7C64565419A2}">
      <dsp:nvSpPr>
        <dsp:cNvPr id="0" name=""/>
        <dsp:cNvSpPr/>
      </dsp:nvSpPr>
      <dsp:spPr>
        <a:xfrm>
          <a:off x="5786581" y="2845131"/>
          <a:ext cx="4094048" cy="710537"/>
        </a:xfrm>
        <a:custGeom>
          <a:avLst/>
          <a:gdLst/>
          <a:ahLst/>
          <a:cxnLst/>
          <a:rect l="0" t="0" r="0" b="0"/>
          <a:pathLst>
            <a:path>
              <a:moveTo>
                <a:pt x="0" y="0"/>
              </a:moveTo>
              <a:lnTo>
                <a:pt x="0" y="355268"/>
              </a:lnTo>
              <a:lnTo>
                <a:pt x="4094048" y="355268"/>
              </a:lnTo>
              <a:lnTo>
                <a:pt x="4094048" y="71053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3647FF-3696-4FB0-B326-0A7FD73467E0}">
      <dsp:nvSpPr>
        <dsp:cNvPr id="0" name=""/>
        <dsp:cNvSpPr/>
      </dsp:nvSpPr>
      <dsp:spPr>
        <a:xfrm>
          <a:off x="5740861" y="2845131"/>
          <a:ext cx="91440" cy="710537"/>
        </a:xfrm>
        <a:custGeom>
          <a:avLst/>
          <a:gdLst/>
          <a:ahLst/>
          <a:cxnLst/>
          <a:rect l="0" t="0" r="0" b="0"/>
          <a:pathLst>
            <a:path>
              <a:moveTo>
                <a:pt x="45720" y="0"/>
              </a:moveTo>
              <a:lnTo>
                <a:pt x="45720" y="71053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7DD4C0-8EEF-4D97-A1FB-DBE4BCC9EC22}">
      <dsp:nvSpPr>
        <dsp:cNvPr id="0" name=""/>
        <dsp:cNvSpPr/>
      </dsp:nvSpPr>
      <dsp:spPr>
        <a:xfrm>
          <a:off x="1692532" y="2845131"/>
          <a:ext cx="4094048" cy="710537"/>
        </a:xfrm>
        <a:custGeom>
          <a:avLst/>
          <a:gdLst/>
          <a:ahLst/>
          <a:cxnLst/>
          <a:rect l="0" t="0" r="0" b="0"/>
          <a:pathLst>
            <a:path>
              <a:moveTo>
                <a:pt x="4094048" y="0"/>
              </a:moveTo>
              <a:lnTo>
                <a:pt x="4094048" y="355268"/>
              </a:lnTo>
              <a:lnTo>
                <a:pt x="0" y="355268"/>
              </a:lnTo>
              <a:lnTo>
                <a:pt x="0" y="71053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045513-F672-4310-8FEB-69448CB196FF}">
      <dsp:nvSpPr>
        <dsp:cNvPr id="0" name=""/>
        <dsp:cNvSpPr/>
      </dsp:nvSpPr>
      <dsp:spPr>
        <a:xfrm>
          <a:off x="4940703" y="1153375"/>
          <a:ext cx="1691755" cy="1691755"/>
        </a:xfrm>
        <a:prstGeom prst="arc">
          <a:avLst>
            <a:gd name="adj1" fmla="val 13200000"/>
            <a:gd name="adj2" fmla="val 1920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1418BD-12A6-4578-B21E-1EE25EDEB83B}">
      <dsp:nvSpPr>
        <dsp:cNvPr id="0" name=""/>
        <dsp:cNvSpPr/>
      </dsp:nvSpPr>
      <dsp:spPr>
        <a:xfrm>
          <a:off x="4940703" y="1153375"/>
          <a:ext cx="1691755" cy="1691755"/>
        </a:xfrm>
        <a:prstGeom prst="arc">
          <a:avLst>
            <a:gd name="adj1" fmla="val 2400000"/>
            <a:gd name="adj2" fmla="val 840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138BFE-D962-4EAC-9C7A-93E9F8CCCE8A}">
      <dsp:nvSpPr>
        <dsp:cNvPr id="0" name=""/>
        <dsp:cNvSpPr/>
      </dsp:nvSpPr>
      <dsp:spPr>
        <a:xfrm>
          <a:off x="4094825" y="1457891"/>
          <a:ext cx="3383511" cy="1082723"/>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uz-Latn-UZ" sz="2200" kern="1200" dirty="0">
              <a:latin typeface="Times New Roman" panose="02020603050405020304" pitchFamily="18" charset="0"/>
              <a:cs typeface="Times New Roman" panose="02020603050405020304" pitchFamily="18" charset="0"/>
            </a:rPr>
            <a:t>IF kamchiliklari quyidagilardan iborat</a:t>
          </a:r>
          <a:endParaRPr lang="ru-RU" sz="2200" kern="1200" dirty="0">
            <a:latin typeface="Times New Roman" panose="02020603050405020304" pitchFamily="18" charset="0"/>
            <a:cs typeface="Times New Roman" panose="02020603050405020304" pitchFamily="18" charset="0"/>
          </a:endParaRPr>
        </a:p>
      </dsp:txBody>
      <dsp:txXfrm>
        <a:off x="4094825" y="1457891"/>
        <a:ext cx="3383511" cy="1082723"/>
      </dsp:txXfrm>
    </dsp:sp>
    <dsp:sp modelId="{AD3C311C-F82E-49D3-99AB-5C2D7E38E575}">
      <dsp:nvSpPr>
        <dsp:cNvPr id="0" name=""/>
        <dsp:cNvSpPr/>
      </dsp:nvSpPr>
      <dsp:spPr>
        <a:xfrm>
          <a:off x="846654" y="3555668"/>
          <a:ext cx="1691755" cy="1691755"/>
        </a:xfrm>
        <a:prstGeom prst="arc">
          <a:avLst>
            <a:gd name="adj1" fmla="val 13200000"/>
            <a:gd name="adj2" fmla="val 1920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206DAE-4AB4-48BE-8F8A-9E193D154B30}">
      <dsp:nvSpPr>
        <dsp:cNvPr id="0" name=""/>
        <dsp:cNvSpPr/>
      </dsp:nvSpPr>
      <dsp:spPr>
        <a:xfrm>
          <a:off x="846654" y="3555668"/>
          <a:ext cx="1691755" cy="1691755"/>
        </a:xfrm>
        <a:prstGeom prst="arc">
          <a:avLst>
            <a:gd name="adj1" fmla="val 2400000"/>
            <a:gd name="adj2" fmla="val 840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3E6D70-AC0D-468E-81E8-6DBB0E60B4D4}">
      <dsp:nvSpPr>
        <dsp:cNvPr id="0" name=""/>
        <dsp:cNvSpPr/>
      </dsp:nvSpPr>
      <dsp:spPr>
        <a:xfrm>
          <a:off x="777" y="3860184"/>
          <a:ext cx="3383511" cy="1082723"/>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uz-Latn-UZ" sz="2200" kern="1200" dirty="0">
              <a:latin typeface="Times New Roman" panose="02020603050405020304" pitchFamily="18" charset="0"/>
              <a:cs typeface="Times New Roman" panose="02020603050405020304" pitchFamily="18" charset="0"/>
            </a:rPr>
            <a:t>iqtiboslar soni aslida tadqiqot sifatini aks ettirmaydi</a:t>
          </a:r>
          <a:endParaRPr lang="ru-RU" sz="2200" kern="1200" dirty="0">
            <a:latin typeface="Times New Roman" panose="02020603050405020304" pitchFamily="18" charset="0"/>
            <a:cs typeface="Times New Roman" panose="02020603050405020304" pitchFamily="18" charset="0"/>
          </a:endParaRPr>
        </a:p>
      </dsp:txBody>
      <dsp:txXfrm>
        <a:off x="777" y="3860184"/>
        <a:ext cx="3383511" cy="1082723"/>
      </dsp:txXfrm>
    </dsp:sp>
    <dsp:sp modelId="{B09D3C2A-23A5-4DA7-858A-C191EC1F8AFE}">
      <dsp:nvSpPr>
        <dsp:cNvPr id="0" name=""/>
        <dsp:cNvSpPr/>
      </dsp:nvSpPr>
      <dsp:spPr>
        <a:xfrm>
          <a:off x="4940703" y="3555668"/>
          <a:ext cx="1691755" cy="1691755"/>
        </a:xfrm>
        <a:prstGeom prst="arc">
          <a:avLst>
            <a:gd name="adj1" fmla="val 13200000"/>
            <a:gd name="adj2" fmla="val 1920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377B94-2D35-4D04-BE37-7D0A6609C106}">
      <dsp:nvSpPr>
        <dsp:cNvPr id="0" name=""/>
        <dsp:cNvSpPr/>
      </dsp:nvSpPr>
      <dsp:spPr>
        <a:xfrm>
          <a:off x="4940703" y="3555668"/>
          <a:ext cx="1691755" cy="1691755"/>
        </a:xfrm>
        <a:prstGeom prst="arc">
          <a:avLst>
            <a:gd name="adj1" fmla="val 2400000"/>
            <a:gd name="adj2" fmla="val 840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4922A3-D972-40C1-9424-92166A1E2C5D}">
      <dsp:nvSpPr>
        <dsp:cNvPr id="0" name=""/>
        <dsp:cNvSpPr/>
      </dsp:nvSpPr>
      <dsp:spPr>
        <a:xfrm>
          <a:off x="4094825" y="3860184"/>
          <a:ext cx="3383511" cy="1082723"/>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uz-Latn-UZ" sz="2200" kern="1200" dirty="0">
              <a:latin typeface="Times New Roman" panose="02020603050405020304" pitchFamily="18" charset="0"/>
              <a:cs typeface="Times New Roman" panose="02020603050405020304" pitchFamily="18" charset="0"/>
            </a:rPr>
            <a:t>iqtiboslar hisobga olinadigan vaqt oralig'i juda qisqa</a:t>
          </a:r>
          <a:endParaRPr lang="ru-RU" sz="2200" kern="1200" dirty="0">
            <a:latin typeface="Times New Roman" panose="02020603050405020304" pitchFamily="18" charset="0"/>
            <a:cs typeface="Times New Roman" panose="02020603050405020304" pitchFamily="18" charset="0"/>
          </a:endParaRPr>
        </a:p>
      </dsp:txBody>
      <dsp:txXfrm>
        <a:off x="4094825" y="3860184"/>
        <a:ext cx="3383511" cy="1082723"/>
      </dsp:txXfrm>
    </dsp:sp>
    <dsp:sp modelId="{597A3556-0D5B-4C25-A467-9330B7656589}">
      <dsp:nvSpPr>
        <dsp:cNvPr id="0" name=""/>
        <dsp:cNvSpPr/>
      </dsp:nvSpPr>
      <dsp:spPr>
        <a:xfrm>
          <a:off x="9034752" y="3555668"/>
          <a:ext cx="1691755" cy="1691755"/>
        </a:xfrm>
        <a:prstGeom prst="arc">
          <a:avLst>
            <a:gd name="adj1" fmla="val 13200000"/>
            <a:gd name="adj2" fmla="val 1920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0B9DBA-8EEE-497F-99FA-30F85C68126E}">
      <dsp:nvSpPr>
        <dsp:cNvPr id="0" name=""/>
        <dsp:cNvSpPr/>
      </dsp:nvSpPr>
      <dsp:spPr>
        <a:xfrm>
          <a:off x="9034752" y="3555668"/>
          <a:ext cx="1691755" cy="1691755"/>
        </a:xfrm>
        <a:prstGeom prst="arc">
          <a:avLst>
            <a:gd name="adj1" fmla="val 2400000"/>
            <a:gd name="adj2" fmla="val 840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600A77-3092-49E9-8772-47B003A466F1}">
      <dsp:nvSpPr>
        <dsp:cNvPr id="0" name=""/>
        <dsp:cNvSpPr/>
      </dsp:nvSpPr>
      <dsp:spPr>
        <a:xfrm>
          <a:off x="8188874" y="3860184"/>
          <a:ext cx="3383511" cy="1082723"/>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uz-Latn-UZ" sz="2200" kern="1200" dirty="0">
              <a:latin typeface="Times New Roman" panose="02020603050405020304" pitchFamily="18" charset="0"/>
              <a:cs typeface="Times New Roman" panose="02020603050405020304" pitchFamily="18" charset="0"/>
            </a:rPr>
            <a:t>natijalarni nashr etishning turli o’zgarishlarga olib keladi</a:t>
          </a:r>
          <a:endParaRPr lang="ru-RU" sz="2200" kern="1200" dirty="0">
            <a:latin typeface="Times New Roman" panose="02020603050405020304" pitchFamily="18" charset="0"/>
            <a:cs typeface="Times New Roman" panose="02020603050405020304" pitchFamily="18" charset="0"/>
          </a:endParaRPr>
        </a:p>
      </dsp:txBody>
      <dsp:txXfrm>
        <a:off x="8188874" y="3860184"/>
        <a:ext cx="3383511" cy="1082723"/>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AD1CA-6785-4873-B403-9B910E1882ED}">
      <dsp:nvSpPr>
        <dsp:cNvPr id="0" name=""/>
        <dsp:cNvSpPr/>
      </dsp:nvSpPr>
      <dsp:spPr>
        <a:xfrm>
          <a:off x="4195805" y="498"/>
          <a:ext cx="6706354" cy="3033177"/>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b="1" kern="1200" dirty="0" err="1">
              <a:latin typeface="Times New Roman" panose="02020603050405020304" pitchFamily="18" charset="0"/>
              <a:cs typeface="Times New Roman" panose="02020603050405020304" pitchFamily="18" charset="0"/>
            </a:rPr>
            <a:t>Reyting</a:t>
          </a:r>
          <a:r>
            <a:rPr lang="en-US" sz="2800" b="1" kern="1200" dirty="0">
              <a:latin typeface="Times New Roman" panose="02020603050405020304" pitchFamily="18" charset="0"/>
              <a:cs typeface="Times New Roman" panose="02020603050405020304" pitchFamily="18" charset="0"/>
            </a:rPr>
            <a:t> </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obyekt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yoki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hodisaning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ahamiyatini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tavsiflovchi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raqamli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yoki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tartibli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ko'rsatkichdir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Biroq</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ommaviy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axborot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vositalarida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iqtisodiy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adabiyotlarda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doimiy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ravishda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paydo</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bo'ladigan</a:t>
          </a:r>
          <a:r>
            <a:rPr lang="en-US" sz="2800"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reyting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tushunchasi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ko'p</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jihatdan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juda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mavhum</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tushunarsiz</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atama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bo'lib</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qolmoqda</a:t>
          </a:r>
          <a:endParaRPr lang="ru-RU" sz="2800" kern="1200" dirty="0">
            <a:latin typeface="Times New Roman" panose="02020603050405020304" pitchFamily="18" charset="0"/>
            <a:cs typeface="Times New Roman" panose="02020603050405020304" pitchFamily="18" charset="0"/>
          </a:endParaRPr>
        </a:p>
      </dsp:txBody>
      <dsp:txXfrm>
        <a:off x="4195805" y="498"/>
        <a:ext cx="6706354" cy="3033177"/>
      </dsp:txXfrm>
    </dsp:sp>
    <dsp:sp modelId="{91BB7293-41F3-4189-8439-9B469398246C}">
      <dsp:nvSpPr>
        <dsp:cNvPr id="0" name=""/>
        <dsp:cNvSpPr/>
      </dsp:nvSpPr>
      <dsp:spPr>
        <a:xfrm>
          <a:off x="892675" y="498"/>
          <a:ext cx="3002845" cy="3033177"/>
        </a:xfrm>
        <a:prstGeom prst="rect">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w="9525" cap="rnd"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sp>
    <dsp:sp modelId="{30A51BA1-042D-4991-803A-63CB33699AA3}">
      <dsp:nvSpPr>
        <dsp:cNvPr id="0" name=""/>
        <dsp:cNvSpPr/>
      </dsp:nvSpPr>
      <dsp:spPr>
        <a:xfrm>
          <a:off x="892675" y="3534149"/>
          <a:ext cx="6706354" cy="3033177"/>
        </a:xfrm>
        <a:prstGeom prst="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a:t>
          </a:r>
          <a:r>
            <a:rPr lang="en-US" sz="2800" b="1" kern="1200" dirty="0" err="1">
              <a:latin typeface="Times New Roman" panose="02020603050405020304" pitchFamily="18" charset="0"/>
              <a:cs typeface="Times New Roman" panose="02020603050405020304" pitchFamily="18" charset="0"/>
            </a:rPr>
            <a:t>Reyting</a:t>
          </a:r>
          <a:r>
            <a:rPr lang="en-US" sz="2800" b="1" kern="1200" dirty="0">
              <a:latin typeface="Times New Roman" panose="02020603050405020304" pitchFamily="18" charset="0"/>
              <a:cs typeface="Times New Roman" panose="02020603050405020304" pitchFamily="18" charset="0"/>
            </a:rPr>
            <a: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so'zi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vaqtning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o'zida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jarayonni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xavfni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tahlil</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qilish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yakuniy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natijasini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baholash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ifodalaydi</a:t>
          </a:r>
          <a:endParaRPr lang="ru-RU" sz="2800" kern="1200" dirty="0">
            <a:latin typeface="Times New Roman" panose="02020603050405020304" pitchFamily="18" charset="0"/>
            <a:cs typeface="Times New Roman" panose="02020603050405020304" pitchFamily="18" charset="0"/>
          </a:endParaRPr>
        </a:p>
      </dsp:txBody>
      <dsp:txXfrm>
        <a:off x="892675" y="3534149"/>
        <a:ext cx="6706354" cy="3033177"/>
      </dsp:txXfrm>
    </dsp:sp>
    <dsp:sp modelId="{5480323A-91D3-406C-96FF-EC27B55797B4}">
      <dsp:nvSpPr>
        <dsp:cNvPr id="0" name=""/>
        <dsp:cNvSpPr/>
      </dsp:nvSpPr>
      <dsp:spPr>
        <a:xfrm>
          <a:off x="7899314" y="3534149"/>
          <a:ext cx="3002845" cy="3033177"/>
        </a:xfrm>
        <a:prstGeom prst="rect">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w="9525" cap="rnd"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8FA8C-F399-4869-B204-C2A047D1B79D}">
      <dsp:nvSpPr>
        <dsp:cNvPr id="0" name=""/>
        <dsp:cNvSpPr/>
      </dsp:nvSpPr>
      <dsp:spPr>
        <a:xfrm>
          <a:off x="1303103" y="951339"/>
          <a:ext cx="6878405" cy="4425000"/>
        </a:xfrm>
        <a:prstGeom prst="roundRect">
          <a:avLst>
            <a:gd name="adj" fmla="val 1667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just" defTabSz="1778000">
            <a:lnSpc>
              <a:spcPct val="90000"/>
            </a:lnSpc>
            <a:spcBef>
              <a:spcPct val="0"/>
            </a:spcBef>
            <a:spcAft>
              <a:spcPct val="35000"/>
            </a:spcAft>
            <a:buNone/>
          </a:pPr>
          <a:r>
            <a:rPr lang="en-US" sz="4000" kern="1200" dirty="0" err="1">
              <a:latin typeface="Times New Roman" panose="02020603050405020304" pitchFamily="18" charset="0"/>
              <a:cs typeface="Times New Roman" panose="02020603050405020304" pitchFamily="18" charset="0"/>
            </a:rPr>
            <a:t>vaqt</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makon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reja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yoki</a:t>
          </a:r>
          <a:r>
            <a:rPr lang="en-US" sz="4000" kern="1200" dirty="0">
              <a:latin typeface="Times New Roman" panose="02020603050405020304" pitchFamily="18" charset="0"/>
              <a:cs typeface="Times New Roman" panose="02020603050405020304" pitchFamily="18" charset="0"/>
            </a:rPr>
            <a:t> individual </a:t>
          </a:r>
          <a:r>
            <a:rPr lang="en-US" sz="4000" kern="1200" dirty="0" err="1">
              <a:latin typeface="Times New Roman" panose="02020603050405020304" pitchFamily="18" charset="0"/>
              <a:cs typeface="Times New Roman" panose="02020603050405020304" pitchFamily="18" charset="0"/>
            </a:rPr>
            <a:t>yoki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murakkab</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ijtimoiy</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hodisalar</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normativiga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nisbatan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o'rtacha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o'zgarishni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tavsiflovchi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nisbiy</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ko'rsatkichlardir</a:t>
          </a:r>
          <a:endParaRPr lang="ru-RU" sz="4000" kern="1200" dirty="0">
            <a:latin typeface="Times New Roman" panose="02020603050405020304" pitchFamily="18" charset="0"/>
            <a:cs typeface="Times New Roman" panose="02020603050405020304" pitchFamily="18" charset="0"/>
          </a:endParaRPr>
        </a:p>
      </dsp:txBody>
      <dsp:txXfrm>
        <a:off x="1519153" y="1167389"/>
        <a:ext cx="6446305" cy="3992900"/>
      </dsp:txXfrm>
    </dsp:sp>
    <dsp:sp modelId="{60CB6536-5A74-4C92-A791-5D29E3DB5050}">
      <dsp:nvSpPr>
        <dsp:cNvPr id="0" name=""/>
        <dsp:cNvSpPr/>
      </dsp:nvSpPr>
      <dsp:spPr>
        <a:xfrm>
          <a:off x="8226160" y="1859439"/>
          <a:ext cx="3253871" cy="2531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228600" lvl="1" indent="-228600" algn="ctr" defTabSz="1066800">
            <a:lnSpc>
              <a:spcPct val="90000"/>
            </a:lnSpc>
            <a:spcBef>
              <a:spcPct val="0"/>
            </a:spcBef>
            <a:spcAft>
              <a:spcPct val="15000"/>
            </a:spcAft>
            <a:buChar char="•"/>
          </a:pPr>
          <a:r>
            <a:rPr lang="en-US" sz="2400" kern="1200" dirty="0" err="1">
              <a:latin typeface="Times New Roman" panose="02020603050405020304" pitchFamily="18" charset="0"/>
              <a:cs typeface="Times New Roman" panose="02020603050405020304" pitchFamily="18" charset="0"/>
            </a:rPr>
            <a:t>Statistikada</a:t>
          </a:r>
          <a:r>
            <a:rPr lang="en-US" sz="2400"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indekslar</a:t>
          </a:r>
          <a:r>
            <a:rPr lang="en-US" sz="2400" b="1" kern="1200" dirty="0">
              <a:latin typeface="Times New Roman" panose="02020603050405020304" pitchFamily="18" charset="0"/>
              <a:cs typeface="Times New Roman" panose="02020603050405020304" pitchFamily="18" charset="0"/>
            </a:rPr>
            <a:t> </a:t>
          </a:r>
          <a:endParaRPr lang="ru-RU" sz="2400" kern="1200" dirty="0">
            <a:latin typeface="Times New Roman" panose="02020603050405020304" pitchFamily="18" charset="0"/>
            <a:cs typeface="Times New Roman" panose="02020603050405020304" pitchFamily="18" charset="0"/>
          </a:endParaRPr>
        </a:p>
      </dsp:txBody>
      <dsp:txXfrm>
        <a:off x="8226160" y="1859439"/>
        <a:ext cx="3253871" cy="2531071"/>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FFA68C-AE49-43D9-B5F7-595E19EEE64D}">
      <dsp:nvSpPr>
        <dsp:cNvPr id="0" name=""/>
        <dsp:cNvSpPr/>
      </dsp:nvSpPr>
      <dsp:spPr>
        <a:xfrm>
          <a:off x="0" y="44287"/>
          <a:ext cx="11684000" cy="8352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b="1" u="sng" kern="1200" dirty="0" err="1">
              <a:latin typeface="Times New Roman" panose="02020603050405020304" pitchFamily="18" charset="0"/>
              <a:cs typeface="Times New Roman" panose="02020603050405020304" pitchFamily="18" charset="0"/>
            </a:rPr>
            <a:t>Indekslar</a:t>
          </a:r>
          <a:r>
            <a:rPr lang="en-US" sz="2900" b="1" u="sng" kern="1200" dirty="0">
              <a:latin typeface="Times New Roman" panose="02020603050405020304" pitchFamily="18" charset="0"/>
              <a:cs typeface="Times New Roman" panose="02020603050405020304" pitchFamily="18" charset="0"/>
            </a:rPr>
            <a:t> </a:t>
          </a:r>
          <a:r>
            <a:rPr lang="en-US" sz="2900" b="1" u="sng" kern="1200" dirty="0" err="1">
              <a:latin typeface="Times New Roman" panose="02020603050405020304" pitchFamily="18" charset="0"/>
              <a:cs typeface="Times New Roman" panose="02020603050405020304" pitchFamily="18" charset="0"/>
            </a:rPr>
            <a:t>quyidagi</a:t>
          </a:r>
          <a:r>
            <a:rPr lang="en-US" sz="2900" b="1" u="sng" kern="1200" dirty="0">
              <a:latin typeface="Times New Roman" panose="02020603050405020304" pitchFamily="18" charset="0"/>
              <a:cs typeface="Times New Roman" panose="02020603050405020304" pitchFamily="18" charset="0"/>
            </a:rPr>
            <a:t> </a:t>
          </a:r>
          <a:r>
            <a:rPr lang="en-US" sz="2900" b="1" u="sng" kern="1200" dirty="0" err="1">
              <a:latin typeface="Times New Roman" panose="02020603050405020304" pitchFamily="18" charset="0"/>
              <a:cs typeface="Times New Roman" panose="02020603050405020304" pitchFamily="18" charset="0"/>
            </a:rPr>
            <a:t>muammolarni</a:t>
          </a:r>
          <a:r>
            <a:rPr lang="en-US" sz="2900" b="1" u="sng" kern="1200" dirty="0">
              <a:latin typeface="Times New Roman" panose="02020603050405020304" pitchFamily="18" charset="0"/>
              <a:cs typeface="Times New Roman" panose="02020603050405020304" pitchFamily="18" charset="0"/>
            </a:rPr>
            <a:t> </a:t>
          </a:r>
          <a:r>
            <a:rPr lang="en-US" sz="2900" b="1" u="sng" kern="1200" dirty="0" err="1">
              <a:latin typeface="Times New Roman" panose="02020603050405020304" pitchFamily="18" charset="0"/>
              <a:cs typeface="Times New Roman" panose="02020603050405020304" pitchFamily="18" charset="0"/>
            </a:rPr>
            <a:t>hal</a:t>
          </a:r>
          <a:r>
            <a:rPr lang="en-US" sz="2900" b="1" u="sng" kern="1200" dirty="0">
              <a:latin typeface="Times New Roman" panose="02020603050405020304" pitchFamily="18" charset="0"/>
              <a:cs typeface="Times New Roman" panose="02020603050405020304" pitchFamily="18" charset="0"/>
            </a:rPr>
            <a:t> </a:t>
          </a:r>
          <a:r>
            <a:rPr lang="en-US" sz="2900" b="1" u="sng" kern="1200" dirty="0" err="1">
              <a:latin typeface="Times New Roman" panose="02020603050405020304" pitchFamily="18" charset="0"/>
              <a:cs typeface="Times New Roman" panose="02020603050405020304" pitchFamily="18" charset="0"/>
            </a:rPr>
            <a:t>qilishga</a:t>
          </a:r>
          <a:r>
            <a:rPr lang="en-US" sz="2900" b="1" u="sng" kern="1200" dirty="0">
              <a:latin typeface="Times New Roman" panose="02020603050405020304" pitchFamily="18" charset="0"/>
              <a:cs typeface="Times New Roman" panose="02020603050405020304" pitchFamily="18" charset="0"/>
            </a:rPr>
            <a:t> </a:t>
          </a:r>
          <a:r>
            <a:rPr lang="en-US" sz="2900" b="1" u="sng" kern="1200" dirty="0" err="1">
              <a:latin typeface="Times New Roman" panose="02020603050405020304" pitchFamily="18" charset="0"/>
              <a:cs typeface="Times New Roman" panose="02020603050405020304" pitchFamily="18" charset="0"/>
            </a:rPr>
            <a:t>imkon</a:t>
          </a:r>
          <a:r>
            <a:rPr lang="en-US" sz="2900" b="1" u="sng" kern="1200" dirty="0">
              <a:latin typeface="Times New Roman" panose="02020603050405020304" pitchFamily="18" charset="0"/>
              <a:cs typeface="Times New Roman" panose="02020603050405020304" pitchFamily="18" charset="0"/>
            </a:rPr>
            <a:t> </a:t>
          </a:r>
          <a:r>
            <a:rPr lang="en-US" sz="2900" b="1" u="sng" kern="1200" dirty="0" err="1">
              <a:latin typeface="Times New Roman" panose="02020603050405020304" pitchFamily="18" charset="0"/>
              <a:cs typeface="Times New Roman" panose="02020603050405020304" pitchFamily="18" charset="0"/>
            </a:rPr>
            <a:t>beradi</a:t>
          </a:r>
          <a:r>
            <a:rPr lang="en-US" sz="2900" b="1" u="sng" kern="1200" dirty="0">
              <a:latin typeface="Times New Roman" panose="02020603050405020304" pitchFamily="18" charset="0"/>
              <a:cs typeface="Times New Roman" panose="02020603050405020304" pitchFamily="18" charset="0"/>
            </a:rPr>
            <a:t>:</a:t>
          </a:r>
          <a:endParaRPr lang="ru-RU" sz="2900" b="1" kern="1200" dirty="0">
            <a:latin typeface="Times New Roman" panose="02020603050405020304" pitchFamily="18" charset="0"/>
            <a:cs typeface="Times New Roman" panose="02020603050405020304" pitchFamily="18" charset="0"/>
          </a:endParaRPr>
        </a:p>
      </dsp:txBody>
      <dsp:txXfrm>
        <a:off x="0" y="44287"/>
        <a:ext cx="11684000" cy="835200"/>
      </dsp:txXfrm>
    </dsp:sp>
    <dsp:sp modelId="{C4E56C33-7328-4E8D-B882-7EB37BA079CA}">
      <dsp:nvSpPr>
        <dsp:cNvPr id="0" name=""/>
        <dsp:cNvSpPr/>
      </dsp:nvSpPr>
      <dsp:spPr>
        <a:xfrm>
          <a:off x="0" y="879487"/>
          <a:ext cx="11684000" cy="541314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just" defTabSz="1289050">
            <a:lnSpc>
              <a:spcPct val="90000"/>
            </a:lnSpc>
            <a:spcBef>
              <a:spcPct val="0"/>
            </a:spcBef>
            <a:spcAft>
              <a:spcPct val="15000"/>
            </a:spcAft>
            <a:buSzPts val="1000"/>
            <a:buFont typeface="Symbol" panose="05050102010706020507" pitchFamily="18" charset="2"/>
            <a:buChar char=""/>
          </a:pPr>
          <a:r>
            <a:rPr lang="en-US" sz="2900" kern="1200" dirty="0" err="1">
              <a:latin typeface="Times New Roman" panose="02020603050405020304" pitchFamily="18" charset="0"/>
              <a:cs typeface="Times New Roman" panose="02020603050405020304" pitchFamily="18" charset="0"/>
            </a:rPr>
            <a:t>dinamik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indekslarni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yaratish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orqali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hodisalar</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dinamikasini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o'rganish</a:t>
          </a:r>
          <a:r>
            <a:rPr lang="en-US" sz="2900" kern="1200" dirty="0">
              <a:latin typeface="Times New Roman" panose="02020603050405020304" pitchFamily="18" charset="0"/>
              <a:cs typeface="Times New Roman" panose="02020603050405020304" pitchFamily="18" charset="0"/>
            </a:rPr>
            <a:t>;</a:t>
          </a:r>
          <a:endParaRPr lang="ru-RU" sz="2900" kern="1200" dirty="0">
            <a:latin typeface="Times New Roman" panose="02020603050405020304" pitchFamily="18" charset="0"/>
            <a:cs typeface="Times New Roman" panose="02020603050405020304" pitchFamily="18" charset="0"/>
          </a:endParaRPr>
        </a:p>
        <a:p>
          <a:pPr marL="285750" lvl="1" indent="-285750" algn="just" defTabSz="1289050">
            <a:lnSpc>
              <a:spcPct val="90000"/>
            </a:lnSpc>
            <a:spcBef>
              <a:spcPct val="0"/>
            </a:spcBef>
            <a:spcAft>
              <a:spcPct val="15000"/>
            </a:spcAft>
            <a:buSzPts val="1000"/>
            <a:buFont typeface="Symbol" panose="05050102010706020507" pitchFamily="18" charset="2"/>
            <a:buChar char=""/>
          </a:pPr>
          <a:r>
            <a:rPr lang="en-US" sz="2900" kern="1200">
              <a:latin typeface="Times New Roman" panose="02020603050405020304" pitchFamily="18" charset="0"/>
              <a:cs typeface="Times New Roman" panose="02020603050405020304" pitchFamily="18" charset="0"/>
            </a:rPr>
            <a:t>hududiy indekslarni hisoblash orqali fazoviy taqqoslashlarni amalga oshirish;</a:t>
          </a:r>
          <a:endParaRPr lang="ru-RU" sz="2900" kern="1200">
            <a:latin typeface="Times New Roman" panose="02020603050405020304" pitchFamily="18" charset="0"/>
            <a:cs typeface="Times New Roman" panose="02020603050405020304" pitchFamily="18" charset="0"/>
          </a:endParaRPr>
        </a:p>
        <a:p>
          <a:pPr marL="285750" lvl="1" indent="-285750" algn="just" defTabSz="1289050">
            <a:lnSpc>
              <a:spcPct val="90000"/>
            </a:lnSpc>
            <a:spcBef>
              <a:spcPct val="0"/>
            </a:spcBef>
            <a:spcAft>
              <a:spcPct val="15000"/>
            </a:spcAft>
            <a:buSzPts val="1000"/>
            <a:buFont typeface="Symbol" panose="05050102010706020507" pitchFamily="18" charset="2"/>
            <a:buChar char=""/>
          </a:pPr>
          <a:r>
            <a:rPr lang="en-US" sz="2900" kern="1200" dirty="0" err="1">
              <a:latin typeface="Times New Roman" panose="02020603050405020304" pitchFamily="18" charset="0"/>
              <a:cs typeface="Times New Roman" panose="02020603050405020304" pitchFamily="18" charset="0"/>
            </a:rPr>
            <a:t>rejani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bajarish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indekslariyordamida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ishlab</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chiqarish</a:t>
          </a:r>
          <a:r>
            <a:rPr lang="en-US" sz="2900" kern="1200" dirty="0">
              <a:latin typeface="Times New Roman" panose="02020603050405020304" pitchFamily="18" charset="0"/>
              <a:cs typeface="Times New Roman" panose="02020603050405020304" pitchFamily="18" charset="0"/>
            </a:rPr>
            <a:t> dasturi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me'yoriy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topshiriqlarning</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bajarilishini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tekshirish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nazorat</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qilish</a:t>
          </a:r>
          <a:r>
            <a:rPr lang="en-US" sz="2900" kern="1200" dirty="0">
              <a:latin typeface="Times New Roman" panose="02020603050405020304" pitchFamily="18" charset="0"/>
              <a:cs typeface="Times New Roman" panose="02020603050405020304" pitchFamily="18" charset="0"/>
            </a:rPr>
            <a:t>;</a:t>
          </a:r>
          <a:endParaRPr lang="ru-RU" sz="2900" kern="1200" dirty="0">
            <a:latin typeface="Times New Roman" panose="02020603050405020304" pitchFamily="18" charset="0"/>
            <a:cs typeface="Times New Roman" panose="02020603050405020304" pitchFamily="18" charset="0"/>
          </a:endParaRPr>
        </a:p>
        <a:p>
          <a:pPr marL="285750" lvl="1" indent="-285750" algn="just" defTabSz="1289050">
            <a:lnSpc>
              <a:spcPct val="90000"/>
            </a:lnSpc>
            <a:spcBef>
              <a:spcPct val="0"/>
            </a:spcBef>
            <a:spcAft>
              <a:spcPct val="15000"/>
            </a:spcAft>
            <a:buSzPts val="1000"/>
            <a:buFont typeface="Symbol" panose="05050102010706020507" pitchFamily="18" charset="2"/>
            <a:buChar char=""/>
          </a:pPr>
          <a:r>
            <a:rPr lang="en-US" sz="2900" kern="1200">
              <a:latin typeface="Times New Roman" panose="02020603050405020304" pitchFamily="18" charset="0"/>
              <a:cs typeface="Times New Roman" panose="02020603050405020304" pitchFamily="18" charset="0"/>
            </a:rPr>
            <a:t>ko'p faktorli indeks modellarini yaratish va echish orqali murakkab ijtimoiy hodisalarning o'zgarishiga individual omillarning ta'sirini baholash;</a:t>
          </a:r>
          <a:endParaRPr lang="ru-RU" sz="2900" kern="1200">
            <a:latin typeface="Times New Roman" panose="02020603050405020304" pitchFamily="18" charset="0"/>
            <a:cs typeface="Times New Roman" panose="02020603050405020304" pitchFamily="18" charset="0"/>
          </a:endParaRPr>
        </a:p>
        <a:p>
          <a:pPr marL="285750" lvl="1" indent="-285750" algn="just" defTabSz="1289050">
            <a:lnSpc>
              <a:spcPct val="90000"/>
            </a:lnSpc>
            <a:spcBef>
              <a:spcPct val="0"/>
            </a:spcBef>
            <a:spcAft>
              <a:spcPct val="15000"/>
            </a:spcAft>
            <a:buSzPts val="1000"/>
            <a:buFont typeface="Symbol" panose="05050102010706020507" pitchFamily="18" charset="2"/>
            <a:buChar char=""/>
          </a:pPr>
          <a:r>
            <a:rPr lang="en-US" sz="2900" kern="1200">
              <a:latin typeface="Times New Roman" panose="02020603050405020304" pitchFamily="18" charset="0"/>
              <a:cs typeface="Times New Roman" panose="02020603050405020304" pitchFamily="18" charset="0"/>
            </a:rPr>
            <a:t>strukturaviy siljishlar indeksini tuzish orqali strukturaviy siljishlarning ta'sirini o'rganish;</a:t>
          </a:r>
          <a:endParaRPr lang="ru-RU" sz="2900" kern="1200">
            <a:latin typeface="Times New Roman" panose="02020603050405020304" pitchFamily="18" charset="0"/>
            <a:cs typeface="Times New Roman" panose="02020603050405020304" pitchFamily="18" charset="0"/>
          </a:endParaRPr>
        </a:p>
        <a:p>
          <a:pPr marL="285750" lvl="1" indent="-285750" algn="just" defTabSz="1289050">
            <a:lnSpc>
              <a:spcPct val="90000"/>
            </a:lnSpc>
            <a:spcBef>
              <a:spcPct val="0"/>
            </a:spcBef>
            <a:spcAft>
              <a:spcPct val="15000"/>
            </a:spcAft>
            <a:buSzPts val="1000"/>
            <a:buFont typeface="Symbol" panose="05050102010706020507" pitchFamily="18" charset="2"/>
            <a:buChar char=""/>
          </a:pPr>
          <a:r>
            <a:rPr lang="en-US" sz="2900" kern="1200" dirty="0" err="1">
              <a:latin typeface="Times New Roman" panose="02020603050405020304" pitchFamily="18" charset="0"/>
              <a:cs typeface="Times New Roman" panose="02020603050405020304" pitchFamily="18" charset="0"/>
            </a:rPr>
            <a:t>o'rganilayotgan</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hodisalarning</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o'zgarishini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nisbiy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balki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mutlaq</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ma'noda</a:t>
          </a:r>
          <a:r>
            <a:rPr lang="en-US" sz="2900" kern="1200" dirty="0">
              <a:latin typeface="Times New Roman" panose="02020603050405020304" pitchFamily="18" charset="0"/>
              <a:cs typeface="Times New Roman" panose="02020603050405020304" pitchFamily="18" charset="0"/>
            </a:rPr>
            <a:t> ham </a:t>
          </a:r>
          <a:r>
            <a:rPr lang="en-US" sz="2900" kern="1200" dirty="0" err="1">
              <a:latin typeface="Times New Roman" panose="02020603050405020304" pitchFamily="18" charset="0"/>
              <a:cs typeface="Times New Roman" panose="02020603050405020304" pitchFamily="18" charset="0"/>
            </a:rPr>
            <a:t>aniqlash</a:t>
          </a:r>
          <a:r>
            <a:rPr lang="en-US" sz="2900" kern="1200" dirty="0">
              <a:latin typeface="Times New Roman" panose="02020603050405020304" pitchFamily="18" charset="0"/>
              <a:cs typeface="Times New Roman" panose="02020603050405020304" pitchFamily="18" charset="0"/>
            </a:rPr>
            <a:t>.</a:t>
          </a:r>
          <a:endParaRPr lang="ru-RU" sz="2900" kern="1200" dirty="0">
            <a:latin typeface="Times New Roman" panose="02020603050405020304" pitchFamily="18" charset="0"/>
            <a:cs typeface="Times New Roman" panose="02020603050405020304" pitchFamily="18" charset="0"/>
          </a:endParaRPr>
        </a:p>
      </dsp:txBody>
      <dsp:txXfrm>
        <a:off x="0" y="879487"/>
        <a:ext cx="11684000" cy="5413140"/>
      </dsp:txXfrm>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76332-CF9C-4D5B-AF84-E4D957CD0262}">
      <dsp:nvSpPr>
        <dsp:cNvPr id="0" name=""/>
        <dsp:cNvSpPr/>
      </dsp:nvSpPr>
      <dsp:spPr>
        <a:xfrm>
          <a:off x="2854763" y="352031"/>
          <a:ext cx="6253509" cy="1954221"/>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23659" tIns="198120" rIns="198120" bIns="198120" numCol="1" spcCol="1270" anchor="ctr" anchorCtr="0">
          <a:noAutofit/>
        </a:bodyPr>
        <a:lstStyle/>
        <a:p>
          <a:pPr marL="0" lvl="0" indent="0" algn="ctr" defTabSz="2311400">
            <a:lnSpc>
              <a:spcPct val="90000"/>
            </a:lnSpc>
            <a:spcBef>
              <a:spcPct val="0"/>
            </a:spcBef>
            <a:spcAft>
              <a:spcPct val="35000"/>
            </a:spcAft>
            <a:buNone/>
          </a:pPr>
          <a:r>
            <a:rPr lang="en-US" sz="5200" b="1" kern="1200" dirty="0" err="1">
              <a:latin typeface="Times New Roman" panose="02020603050405020304" pitchFamily="18" charset="0"/>
              <a:cs typeface="Times New Roman" panose="02020603050405020304" pitchFamily="18" charset="0"/>
            </a:rPr>
            <a:t>ko'rsatkichlar</a:t>
          </a:r>
          <a:endParaRPr lang="ru-RU" sz="5200" kern="1200" dirty="0">
            <a:latin typeface="Times New Roman" panose="02020603050405020304" pitchFamily="18" charset="0"/>
            <a:cs typeface="Times New Roman" panose="02020603050405020304" pitchFamily="18" charset="0"/>
          </a:endParaRPr>
        </a:p>
      </dsp:txBody>
      <dsp:txXfrm>
        <a:off x="2854763" y="352031"/>
        <a:ext cx="6253509" cy="1954221"/>
      </dsp:txXfrm>
    </dsp:sp>
    <dsp:sp modelId="{4ED55FDA-78C1-4DF5-B8AD-62495CBAF729}">
      <dsp:nvSpPr>
        <dsp:cNvPr id="0" name=""/>
        <dsp:cNvSpPr/>
      </dsp:nvSpPr>
      <dsp:spPr>
        <a:xfrm>
          <a:off x="2594200" y="69754"/>
          <a:ext cx="1367955" cy="2051932"/>
        </a:xfrm>
        <a:prstGeom prst="rect">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D4FA4F-63B3-41DC-AC1B-2E6E49E6B1EE}">
      <dsp:nvSpPr>
        <dsp:cNvPr id="0" name=""/>
        <dsp:cNvSpPr/>
      </dsp:nvSpPr>
      <dsp:spPr>
        <a:xfrm>
          <a:off x="694718" y="2529902"/>
          <a:ext cx="10313036" cy="3820385"/>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23659" tIns="198120" rIns="198120" bIns="198120" numCol="1" spcCol="1270" anchor="ctr" anchorCtr="0">
          <a:noAutofit/>
        </a:bodyPr>
        <a:lstStyle/>
        <a:p>
          <a:pPr marL="0" lvl="0" indent="0" algn="just" defTabSz="2311400">
            <a:lnSpc>
              <a:spcPct val="90000"/>
            </a:lnSpc>
            <a:spcBef>
              <a:spcPct val="0"/>
            </a:spcBef>
            <a:spcAft>
              <a:spcPct val="35000"/>
            </a:spcAft>
            <a:buNone/>
          </a:pPr>
          <a:r>
            <a:rPr lang="en-US" sz="5200" kern="1200" dirty="0" err="1">
              <a:latin typeface="Times New Roman" panose="02020603050405020304" pitchFamily="18" charset="0"/>
              <a:cs typeface="Times New Roman" panose="02020603050405020304" pitchFamily="18" charset="0"/>
            </a:rPr>
            <a:t>Xulosa</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indeksining</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ikkinchi</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shakli</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o'rtacha</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ko'rsatkichlardir</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Ular</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tegishli</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ma'lumotlar</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mavjud</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bo'lganda</a:t>
          </a:r>
          <a:r>
            <a:rPr lang="en-US" sz="5200" kern="1200" dirty="0">
              <a:latin typeface="Times New Roman" panose="02020603050405020304" pitchFamily="18" charset="0"/>
              <a:cs typeface="Times New Roman" panose="02020603050405020304" pitchFamily="18" charset="0"/>
            </a:rPr>
            <a:t> </a:t>
          </a:r>
          <a:r>
            <a:rPr lang="en-US" sz="5200" kern="1200" dirty="0" err="1">
              <a:latin typeface="Times New Roman" panose="02020603050405020304" pitchFamily="18" charset="0"/>
              <a:cs typeface="Times New Roman" panose="02020603050405020304" pitchFamily="18" charset="0"/>
            </a:rPr>
            <a:t>qo'llaniladi</a:t>
          </a:r>
          <a:endParaRPr lang="ru-RU" sz="5200" kern="1200" dirty="0">
            <a:latin typeface="Times New Roman" panose="02020603050405020304" pitchFamily="18" charset="0"/>
            <a:cs typeface="Times New Roman" panose="02020603050405020304" pitchFamily="18" charset="0"/>
          </a:endParaRPr>
        </a:p>
      </dsp:txBody>
      <dsp:txXfrm>
        <a:off x="694718" y="2529902"/>
        <a:ext cx="10313036" cy="3820385"/>
      </dsp:txXfrm>
    </dsp:sp>
    <dsp:sp modelId="{20F8B51E-4D27-4B3B-AC2C-D953A8EA5595}">
      <dsp:nvSpPr>
        <dsp:cNvPr id="0" name=""/>
        <dsp:cNvSpPr/>
      </dsp:nvSpPr>
      <dsp:spPr>
        <a:xfrm>
          <a:off x="653594" y="483688"/>
          <a:ext cx="1367955" cy="2051932"/>
        </a:xfrm>
        <a:prstGeom prst="rect">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B2C26-75C2-45B9-B9D3-5C8ADF477082}">
      <dsp:nvSpPr>
        <dsp:cNvPr id="0" name=""/>
        <dsp:cNvSpPr/>
      </dsp:nvSpPr>
      <dsp:spPr>
        <a:xfrm rot="5400000">
          <a:off x="1141688" y="409248"/>
          <a:ext cx="3307307" cy="5503285"/>
        </a:xfrm>
        <a:prstGeom prst="corner">
          <a:avLst>
            <a:gd name="adj1" fmla="val 16120"/>
            <a:gd name="adj2" fmla="val 1611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17C70B-3101-4C06-A7AA-2445A4584695}">
      <dsp:nvSpPr>
        <dsp:cNvPr id="0" name=""/>
        <dsp:cNvSpPr/>
      </dsp:nvSpPr>
      <dsp:spPr>
        <a:xfrm>
          <a:off x="589616" y="2053545"/>
          <a:ext cx="4968396" cy="4355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en-US" sz="2400" b="1" kern="1200" dirty="0" err="1">
              <a:latin typeface="Times New Roman" panose="02020603050405020304" pitchFamily="18" charset="0"/>
              <a:cs typeface="Times New Roman" panose="02020603050405020304" pitchFamily="18" charset="0"/>
            </a:rPr>
            <a:t>Iqtibos</a:t>
          </a:r>
          <a:r>
            <a:rPr lang="en-US" sz="2400" b="1" kern="1200" dirty="0">
              <a:latin typeface="Times New Roman" panose="02020603050405020304" pitchFamily="18" charset="0"/>
              <a:cs typeface="Times New Roman" panose="02020603050405020304" pitchFamily="18" charset="0"/>
            </a:rPr>
            <a:t> </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bu</a:t>
          </a:r>
          <a:r>
            <a:rPr lang="en-US" sz="2400"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boshqa</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muallif</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ishining</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qarzga</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olingan</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unsuri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bo’lib</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matndan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so'zma-so'z</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parcha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uning</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ilmiy</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ishi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mavzusini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ochish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olingan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natijalarni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tasdiqlash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asosiy</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g'oyalarni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taqdim</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etish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va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umuman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sifatini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oshirish</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uchun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ishlatiladi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Iqtibos</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yordamida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muallif</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o'z</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asaridagi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ma'lum</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bir</a:t>
          </a:r>
          <a:r>
            <a:rPr lang="en-US" sz="2400" kern="1200" dirty="0">
              <a:latin typeface="Times New Roman" panose="02020603050405020304" pitchFamily="18" charset="0"/>
              <a:cs typeface="Times New Roman" panose="02020603050405020304" pitchFamily="18" charset="0"/>
            </a:rPr>
            <a:t> material </a:t>
          </a:r>
          <a:r>
            <a:rPr lang="en-US" sz="2400" kern="1200" dirty="0" err="1">
              <a:latin typeface="Times New Roman" panose="02020603050405020304" pitchFamily="18" charset="0"/>
              <a:cs typeface="Times New Roman" panose="02020603050405020304" pitchFamily="18" charset="0"/>
            </a:rPr>
            <a:t>boshqa</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manbadan</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olinganligini</a:t>
          </a:r>
          <a:r>
            <a:rPr lang="en-US" sz="2400" kern="1200" dirty="0">
              <a:latin typeface="Times New Roman" panose="02020603050405020304" pitchFamily="18" charset="0"/>
              <a:cs typeface="Times New Roman" panose="02020603050405020304" pitchFamily="18" charset="0"/>
            </a:rPr>
            <a:t> </a:t>
          </a:r>
          <a:r>
            <a:rPr lang="en-US" sz="2400" kern="1200" dirty="0" err="1">
              <a:latin typeface="Times New Roman" panose="02020603050405020304" pitchFamily="18" charset="0"/>
              <a:cs typeface="Times New Roman" panose="02020603050405020304" pitchFamily="18" charset="0"/>
            </a:rPr>
            <a:t>ko'rsatadi</a:t>
          </a:r>
          <a:r>
            <a:rPr lang="en-US" sz="2400" kern="1200" dirty="0">
              <a:latin typeface="Times New Roman" panose="02020603050405020304" pitchFamily="18" charset="0"/>
              <a:cs typeface="Times New Roman" panose="02020603050405020304" pitchFamily="18" charset="0"/>
            </a:rPr>
            <a:t>.</a:t>
          </a:r>
          <a:endParaRPr lang="ru-RU" sz="2400" kern="1200" dirty="0">
            <a:latin typeface="Times New Roman" panose="02020603050405020304" pitchFamily="18" charset="0"/>
            <a:cs typeface="Times New Roman" panose="02020603050405020304" pitchFamily="18" charset="0"/>
          </a:endParaRPr>
        </a:p>
      </dsp:txBody>
      <dsp:txXfrm>
        <a:off x="589616" y="2053545"/>
        <a:ext cx="4968396" cy="4355090"/>
      </dsp:txXfrm>
    </dsp:sp>
    <dsp:sp modelId="{58D22E3C-EC18-4D46-97FA-FA27F7F8F220}">
      <dsp:nvSpPr>
        <dsp:cNvPr id="0" name=""/>
        <dsp:cNvSpPr/>
      </dsp:nvSpPr>
      <dsp:spPr>
        <a:xfrm>
          <a:off x="4620580" y="4090"/>
          <a:ext cx="937433" cy="937433"/>
        </a:xfrm>
        <a:prstGeom prst="triangle">
          <a:avLst>
            <a:gd name="adj" fmla="val 10000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FDC1F0-E439-47DD-9740-DAA5A8EFC853}">
      <dsp:nvSpPr>
        <dsp:cNvPr id="0" name=""/>
        <dsp:cNvSpPr/>
      </dsp:nvSpPr>
      <dsp:spPr>
        <a:xfrm rot="5400000">
          <a:off x="7223976" y="-1095819"/>
          <a:ext cx="3307307" cy="5503285"/>
        </a:xfrm>
        <a:prstGeom prst="corner">
          <a:avLst>
            <a:gd name="adj1" fmla="val 16120"/>
            <a:gd name="adj2" fmla="val 1611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144A90-AEAE-4014-82E8-8DF92DBC937B}">
      <dsp:nvSpPr>
        <dsp:cNvPr id="0" name=""/>
        <dsp:cNvSpPr/>
      </dsp:nvSpPr>
      <dsp:spPr>
        <a:xfrm>
          <a:off x="6671904" y="548477"/>
          <a:ext cx="4968396" cy="4355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just" defTabSz="1244600">
            <a:lnSpc>
              <a:spcPct val="90000"/>
            </a:lnSpc>
            <a:spcBef>
              <a:spcPct val="0"/>
            </a:spcBef>
            <a:spcAft>
              <a:spcPct val="35000"/>
            </a:spcAft>
            <a:buNone/>
          </a:pPr>
          <a:r>
            <a:rPr lang="en-US" sz="2800" b="1" kern="1200" dirty="0" err="1">
              <a:latin typeface="Times New Roman" panose="02020603050405020304" pitchFamily="18" charset="0"/>
              <a:cs typeface="Times New Roman" panose="02020603050405020304" pitchFamily="18" charset="0"/>
            </a:rPr>
            <a:t>Jurnal</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iqtiboslari</a:t>
          </a:r>
          <a:r>
            <a:rPr lang="en-US" sz="2800" b="1" kern="1200" dirty="0">
              <a:latin typeface="Times New Roman" panose="02020603050405020304" pitchFamily="18" charset="0"/>
              <a:cs typeface="Times New Roman" panose="02020603050405020304" pitchFamily="18" charset="0"/>
            </a:rPr>
            <a:t> </a:t>
          </a:r>
          <a:r>
            <a:rPr lang="en-US" sz="2800" b="1" kern="1200" dirty="0" err="1">
              <a:latin typeface="Times New Roman" panose="02020603050405020304" pitchFamily="18" charset="0"/>
              <a:cs typeface="Times New Roman" panose="02020603050405020304" pitchFamily="18" charset="0"/>
            </a:rPr>
            <a:t>indeksi</a:t>
          </a:r>
          <a:r>
            <a:rPr lang="en-US" sz="2800" kern="1200" dirty="0">
              <a:latin typeface="Times New Roman" panose="02020603050405020304" pitchFamily="18" charset="0"/>
              <a:cs typeface="Times New Roman" panose="02020603050405020304" pitchFamily="18" charset="0"/>
            </a:rPr>
            <a:t> - </a:t>
          </a:r>
          <a:r>
            <a:rPr lang="en-US" sz="2800" kern="1200" dirty="0" err="1">
              <a:latin typeface="Times New Roman" panose="02020603050405020304" pitchFamily="18" charset="0"/>
              <a:cs typeface="Times New Roman" panose="02020603050405020304" pitchFamily="18" charset="0"/>
            </a:rPr>
            <a:t>ilmiy-tadqiqot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ishining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ta'siri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ahamiyatini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aks</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ettiruvchi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raqamli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qiymatdir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Ushbu</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ko'rsatkich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ilmiy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jurnal</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maqolalarining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ilmiy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hamjamiyatdagi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ta'sirini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aniqlashga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yordam</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beradi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Iqtibosning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yuqori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ko'rsatkichi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shuni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ko'rsatadiki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ushbu</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jurnaldagi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maqolalar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boshqa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tadqiqotchilar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tomonidan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faol</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ravishda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keltirilgan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keyingi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tadqiqotlar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uchun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asos</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sifatida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ishlatiladi</a:t>
          </a:r>
          <a:r>
            <a:rPr lang="en-US" sz="2800" kern="1200" dirty="0">
              <a:latin typeface="Times New Roman" panose="02020603050405020304" pitchFamily="18" charset="0"/>
              <a:cs typeface="Times New Roman" panose="02020603050405020304" pitchFamily="18" charset="0"/>
            </a:rPr>
            <a:t>.</a:t>
          </a:r>
          <a:endParaRPr lang="ru-RU" sz="2800" kern="1200" dirty="0">
            <a:latin typeface="Times New Roman" panose="02020603050405020304" pitchFamily="18" charset="0"/>
            <a:cs typeface="Times New Roman" panose="02020603050405020304" pitchFamily="18" charset="0"/>
          </a:endParaRPr>
        </a:p>
      </dsp:txBody>
      <dsp:txXfrm>
        <a:off x="6671904" y="548477"/>
        <a:ext cx="4968396" cy="4355090"/>
      </dsp:txXfrm>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759B3-EE2E-4C2F-933F-F0A6F5F29B7A}">
      <dsp:nvSpPr>
        <dsp:cNvPr id="0" name=""/>
        <dsp:cNvSpPr/>
      </dsp:nvSpPr>
      <dsp:spPr>
        <a:xfrm>
          <a:off x="1416" y="0"/>
          <a:ext cx="3681917" cy="63923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0" i="0" kern="1200" dirty="0" err="1">
              <a:latin typeface="Times New Roman" panose="02020603050405020304" pitchFamily="18" charset="0"/>
              <a:cs typeface="Times New Roman" panose="02020603050405020304" pitchFamily="18" charset="0"/>
            </a:rPr>
            <a:t>Ma'lumotlarni</a:t>
          </a:r>
          <a:r>
            <a:rPr lang="en-US" sz="4600" b="0" i="0" kern="1200" dirty="0">
              <a:latin typeface="Times New Roman" panose="02020603050405020304" pitchFamily="18" charset="0"/>
              <a:cs typeface="Times New Roman" panose="02020603050405020304" pitchFamily="18" charset="0"/>
            </a:rPr>
            <a:t> </a:t>
          </a:r>
          <a:r>
            <a:rPr lang="en-US" sz="4600" b="0" i="0" kern="1200" dirty="0" err="1">
              <a:latin typeface="Times New Roman" panose="02020603050405020304" pitchFamily="18" charset="0"/>
              <a:cs typeface="Times New Roman" panose="02020603050405020304" pitchFamily="18" charset="0"/>
            </a:rPr>
            <a:t>yig'ish</a:t>
          </a:r>
          <a:endParaRPr lang="ru-RU" sz="4600" b="0" i="0" kern="1200" dirty="0">
            <a:latin typeface="Times New Roman" panose="02020603050405020304" pitchFamily="18" charset="0"/>
            <a:cs typeface="Times New Roman" panose="02020603050405020304" pitchFamily="18" charset="0"/>
          </a:endParaRPr>
        </a:p>
      </dsp:txBody>
      <dsp:txXfrm>
        <a:off x="1416" y="0"/>
        <a:ext cx="3681917" cy="1917700"/>
      </dsp:txXfrm>
    </dsp:sp>
    <dsp:sp modelId="{C1AC86FC-933F-4BB3-A763-714998F0AF83}">
      <dsp:nvSpPr>
        <dsp:cNvPr id="0" name=""/>
        <dsp:cNvSpPr/>
      </dsp:nvSpPr>
      <dsp:spPr>
        <a:xfrm>
          <a:off x="369607" y="1917700"/>
          <a:ext cx="2945534" cy="4155017"/>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b="0" i="0" kern="1200" dirty="0" err="1">
              <a:latin typeface="Times New Roman" panose="02020603050405020304" pitchFamily="18" charset="0"/>
              <a:cs typeface="Times New Roman" panose="02020603050405020304" pitchFamily="18" charset="0"/>
            </a:rPr>
            <a:t>jurnal</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iqtiboslari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indeksini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hisoblash</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uchun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ushbu</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jurnalda</a:t>
          </a:r>
          <a:r>
            <a:rPr lang="en-US" sz="1600" b="0" i="0" kern="1200" dirty="0">
              <a:latin typeface="Times New Roman" panose="02020603050405020304" pitchFamily="18" charset="0"/>
              <a:cs typeface="Times New Roman" panose="02020603050405020304" pitchFamily="18" charset="0"/>
            </a:rPr>
            <a:t> chop </a:t>
          </a:r>
          <a:r>
            <a:rPr lang="en-US" sz="1600" b="0" i="0" kern="1200" dirty="0" err="1">
              <a:latin typeface="Times New Roman" panose="02020603050405020304" pitchFamily="18" charset="0"/>
              <a:cs typeface="Times New Roman" panose="02020603050405020304" pitchFamily="18" charset="0"/>
            </a:rPr>
            <a:t>etilgan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maqolalarning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iqtiboslari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haqida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ma'lumot</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to'plash</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kerak</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Bunday</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ma'lumotlar</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turli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ma'lumotlar</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bazalaridan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shu</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jumladan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scopus</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yoki</a:t>
          </a:r>
          <a:r>
            <a:rPr lang="en-US" sz="1600" b="0" i="0" kern="1200" dirty="0">
              <a:latin typeface="Times New Roman" panose="02020603050405020304" pitchFamily="18" charset="0"/>
              <a:cs typeface="Times New Roman" panose="02020603050405020304" pitchFamily="18" charset="0"/>
            </a:rPr>
            <a:t> Web of Science </a:t>
          </a:r>
          <a:r>
            <a:rPr lang="en-US" sz="1600" b="0" i="0" kern="1200" dirty="0" err="1">
              <a:latin typeface="Times New Roman" panose="02020603050405020304" pitchFamily="18" charset="0"/>
              <a:cs typeface="Times New Roman" panose="02020603050405020304" pitchFamily="18" charset="0"/>
            </a:rPr>
            <a:t>kabi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etakchi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ilmiy</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manbalardan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olinadi</a:t>
          </a:r>
          <a:endParaRPr lang="ru-RU" sz="1600" b="0" i="0" kern="1200" dirty="0">
            <a:latin typeface="Times New Roman" panose="02020603050405020304" pitchFamily="18" charset="0"/>
            <a:cs typeface="Times New Roman" panose="02020603050405020304" pitchFamily="18" charset="0"/>
          </a:endParaRPr>
        </a:p>
      </dsp:txBody>
      <dsp:txXfrm>
        <a:off x="455879" y="2003972"/>
        <a:ext cx="2772990" cy="3982473"/>
      </dsp:txXfrm>
    </dsp:sp>
    <dsp:sp modelId="{829A26C4-6E32-46C5-BA17-3871DBD09E48}">
      <dsp:nvSpPr>
        <dsp:cNvPr id="0" name=""/>
        <dsp:cNvSpPr/>
      </dsp:nvSpPr>
      <dsp:spPr>
        <a:xfrm>
          <a:off x="3959477" y="0"/>
          <a:ext cx="3681917" cy="63923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0" i="0" kern="1200" dirty="0" err="1">
              <a:latin typeface="Times New Roman" panose="02020603050405020304" pitchFamily="18" charset="0"/>
              <a:cs typeface="Times New Roman" panose="02020603050405020304" pitchFamily="18" charset="0"/>
            </a:rPr>
            <a:t>Indeksni</a:t>
          </a:r>
          <a:r>
            <a:rPr lang="en-US" sz="4600" b="0" i="0" kern="1200" dirty="0">
              <a:latin typeface="Times New Roman" panose="02020603050405020304" pitchFamily="18" charset="0"/>
              <a:cs typeface="Times New Roman" panose="02020603050405020304" pitchFamily="18" charset="0"/>
            </a:rPr>
            <a:t> </a:t>
          </a:r>
          <a:r>
            <a:rPr lang="en-US" sz="4600" b="0" i="0" kern="1200" dirty="0" err="1">
              <a:latin typeface="Times New Roman" panose="02020603050405020304" pitchFamily="18" charset="0"/>
              <a:cs typeface="Times New Roman" panose="02020603050405020304" pitchFamily="18" charset="0"/>
            </a:rPr>
            <a:t>hisoblash</a:t>
          </a:r>
          <a:endParaRPr lang="ru-RU" sz="4600" b="0" i="0" kern="1200" dirty="0">
            <a:latin typeface="Times New Roman" panose="02020603050405020304" pitchFamily="18" charset="0"/>
            <a:cs typeface="Times New Roman" panose="02020603050405020304" pitchFamily="18" charset="0"/>
          </a:endParaRPr>
        </a:p>
      </dsp:txBody>
      <dsp:txXfrm>
        <a:off x="3959477" y="0"/>
        <a:ext cx="3681917" cy="1917700"/>
      </dsp:txXfrm>
    </dsp:sp>
    <dsp:sp modelId="{083D0C2B-861B-400F-AFE1-BF40553FFA5A}">
      <dsp:nvSpPr>
        <dsp:cNvPr id="0" name=""/>
        <dsp:cNvSpPr/>
      </dsp:nvSpPr>
      <dsp:spPr>
        <a:xfrm>
          <a:off x="4327669" y="1917700"/>
          <a:ext cx="2945534" cy="4155017"/>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b="0" i="0" kern="1200" dirty="0" err="1">
              <a:latin typeface="Times New Roman" panose="02020603050405020304" pitchFamily="18" charset="0"/>
              <a:cs typeface="Times New Roman" panose="02020603050405020304" pitchFamily="18" charset="0"/>
            </a:rPr>
            <a:t>ma'lumotlar</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yig'ilgandan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so'ng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jurnal</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iqtiboslari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indeksi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hisoblab</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chiqiladi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Buning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uchun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ushbu</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jurnal</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maqolalari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tomonidan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vaqt</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davomida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olingan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barcha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iqtiboslar</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umumlashtiriladi</a:t>
          </a:r>
          <a:r>
            <a:rPr lang="en-US" sz="1600" b="0" i="0" kern="1200" dirty="0">
              <a:latin typeface="Times New Roman" panose="02020603050405020304" pitchFamily="18" charset="0"/>
              <a:cs typeface="Times New Roman" panose="02020603050405020304" pitchFamily="18" charset="0"/>
            </a:rPr>
            <a:t>. Bu </a:t>
          </a:r>
          <a:r>
            <a:rPr lang="en-US" sz="1600" b="0" i="0" kern="1200" dirty="0" err="1">
              <a:latin typeface="Times New Roman" panose="02020603050405020304" pitchFamily="18" charset="0"/>
              <a:cs typeface="Times New Roman" panose="02020603050405020304" pitchFamily="18" charset="0"/>
            </a:rPr>
            <a:t>bir</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yil</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besh</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yil</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va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hokazo</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bo'lishi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mumkin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Bundan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tashqari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jurnalning</a:t>
          </a:r>
          <a:r>
            <a:rPr lang="en-US" sz="1600" b="0" i="0" kern="1200" dirty="0">
              <a:latin typeface="Times New Roman" panose="02020603050405020304" pitchFamily="18" charset="0"/>
              <a:cs typeface="Times New Roman" panose="02020603050405020304" pitchFamily="18" charset="0"/>
            </a:rPr>
            <a:t> har </a:t>
          </a:r>
          <a:r>
            <a:rPr lang="en-US" sz="1600" b="0" i="0" kern="1200" dirty="0" err="1">
              <a:latin typeface="Times New Roman" panose="02020603050405020304" pitchFamily="18" charset="0"/>
              <a:cs typeface="Times New Roman" panose="02020603050405020304" pitchFamily="18" charset="0"/>
            </a:rPr>
            <a:t>bir</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maqolasida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olingan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iqtiboslarning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o'rtacha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soni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hisoblanadi</a:t>
          </a:r>
          <a:endParaRPr lang="ru-RU" sz="1600" b="0" i="0" kern="1200" dirty="0">
            <a:latin typeface="Times New Roman" panose="02020603050405020304" pitchFamily="18" charset="0"/>
            <a:cs typeface="Times New Roman" panose="02020603050405020304" pitchFamily="18" charset="0"/>
          </a:endParaRPr>
        </a:p>
      </dsp:txBody>
      <dsp:txXfrm>
        <a:off x="4413941" y="2003972"/>
        <a:ext cx="2772990" cy="3982473"/>
      </dsp:txXfrm>
    </dsp:sp>
    <dsp:sp modelId="{FE5F20A4-3F62-4D6F-BE3F-575E10CD4CF0}">
      <dsp:nvSpPr>
        <dsp:cNvPr id="0" name=""/>
        <dsp:cNvSpPr/>
      </dsp:nvSpPr>
      <dsp:spPr>
        <a:xfrm>
          <a:off x="7917539" y="0"/>
          <a:ext cx="3681917" cy="63923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0" i="0" kern="1200" dirty="0" err="1">
              <a:latin typeface="Times New Roman" panose="02020603050405020304" pitchFamily="18" charset="0"/>
              <a:cs typeface="Times New Roman" panose="02020603050405020304" pitchFamily="18" charset="0"/>
            </a:rPr>
            <a:t>Reyting</a:t>
          </a:r>
          <a:r>
            <a:rPr lang="en-US" sz="4600" b="0" i="0" kern="1200" dirty="0">
              <a:latin typeface="Times New Roman" panose="02020603050405020304" pitchFamily="18" charset="0"/>
              <a:cs typeface="Times New Roman" panose="02020603050405020304" pitchFamily="18" charset="0"/>
            </a:rPr>
            <a:t> </a:t>
          </a:r>
          <a:r>
            <a:rPr lang="en-US" sz="4600" b="0" i="0" kern="1200" dirty="0" err="1">
              <a:latin typeface="Times New Roman" panose="02020603050405020304" pitchFamily="18" charset="0"/>
              <a:cs typeface="Times New Roman" panose="02020603050405020304" pitchFamily="18" charset="0"/>
            </a:rPr>
            <a:t>va</a:t>
          </a:r>
          <a:r>
            <a:rPr lang="en-US" sz="4600" b="0" i="0" kern="1200" dirty="0">
              <a:latin typeface="Times New Roman" panose="02020603050405020304" pitchFamily="18" charset="0"/>
              <a:cs typeface="Times New Roman" panose="02020603050405020304" pitchFamily="18" charset="0"/>
            </a:rPr>
            <a:t> </a:t>
          </a:r>
          <a:r>
            <a:rPr lang="en-US" sz="4600" b="0" i="0" kern="1200" dirty="0" err="1">
              <a:latin typeface="Times New Roman" panose="02020603050405020304" pitchFamily="18" charset="0"/>
              <a:cs typeface="Times New Roman" panose="02020603050405020304" pitchFamily="18" charset="0"/>
            </a:rPr>
            <a:t>taqqoslash</a:t>
          </a:r>
          <a:endParaRPr lang="ru-RU" sz="4600" b="0" i="0" kern="1200" dirty="0">
            <a:latin typeface="Times New Roman" panose="02020603050405020304" pitchFamily="18" charset="0"/>
            <a:cs typeface="Times New Roman" panose="02020603050405020304" pitchFamily="18" charset="0"/>
          </a:endParaRPr>
        </a:p>
      </dsp:txBody>
      <dsp:txXfrm>
        <a:off x="7917539" y="0"/>
        <a:ext cx="3681917" cy="1917700"/>
      </dsp:txXfrm>
    </dsp:sp>
    <dsp:sp modelId="{81381F77-A492-441B-AB33-ED3773F23D6D}">
      <dsp:nvSpPr>
        <dsp:cNvPr id="0" name=""/>
        <dsp:cNvSpPr/>
      </dsp:nvSpPr>
      <dsp:spPr>
        <a:xfrm>
          <a:off x="8285730" y="1917700"/>
          <a:ext cx="2945534" cy="4155017"/>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b="0" i="0" kern="1200" dirty="0" err="1">
              <a:latin typeface="Times New Roman" panose="02020603050405020304" pitchFamily="18" charset="0"/>
              <a:cs typeface="Times New Roman" panose="02020603050405020304" pitchFamily="18" charset="0"/>
            </a:rPr>
            <a:t>iqtibos</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indeksini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hisoblagandan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so'ng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jurnallar</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indeksiga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qarab</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tartiblanadi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Iqtibos</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indeksi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qanchalik</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yuqori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bo'lsa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jurnalning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reytingi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va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ta'siri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shunchalik</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yuqori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bo'ladi</a:t>
          </a:r>
          <a:r>
            <a:rPr lang="en-US" sz="1600" b="0" i="0" kern="1200" dirty="0">
              <a:latin typeface="Times New Roman" panose="02020603050405020304" pitchFamily="18" charset="0"/>
              <a:cs typeface="Times New Roman" panose="02020603050405020304" pitchFamily="18" charset="0"/>
            </a:rPr>
            <a:t>. Bu </a:t>
          </a:r>
          <a:r>
            <a:rPr lang="en-US" sz="1600" b="0" i="0" kern="1200" dirty="0" err="1">
              <a:latin typeface="Times New Roman" panose="02020603050405020304" pitchFamily="18" charset="0"/>
              <a:cs typeface="Times New Roman" panose="02020603050405020304" pitchFamily="18" charset="0"/>
            </a:rPr>
            <a:t>tadqiqotchilar</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va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mualliflarga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eng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obro'li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va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izlanuvchan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ilmiy</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nashrlarni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tanlash</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imkonini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beradi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Jurnalning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iqtibos</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indeksi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ilmiy</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hamjamiyat</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tomonidan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qo'llaniladigan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eng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muhim</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ko'rsatkichlardan</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biridir</a:t>
          </a:r>
          <a:r>
            <a:rPr lang="en-US" sz="1600" b="0" i="0" kern="1200" dirty="0">
              <a:latin typeface="Times New Roman" panose="02020603050405020304" pitchFamily="18" charset="0"/>
              <a:cs typeface="Times New Roman" panose="02020603050405020304" pitchFamily="18" charset="0"/>
            </a:rPr>
            <a:t>. Bu </a:t>
          </a:r>
          <a:r>
            <a:rPr lang="en-US" sz="1600" b="0" i="0" kern="1200" dirty="0" err="1">
              <a:latin typeface="Times New Roman" panose="02020603050405020304" pitchFamily="18" charset="0"/>
              <a:cs typeface="Times New Roman" panose="02020603050405020304" pitchFamily="18" charset="0"/>
            </a:rPr>
            <a:t>jurnaldagi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nashrlarning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sifatini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baholashga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ularning</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ilmiy</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ahamiyati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va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ta'sirini</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aniqlashga</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yordam</a:t>
          </a:r>
          <a:r>
            <a:rPr lang="en-US" sz="1600" b="0" i="0" kern="1200" dirty="0">
              <a:latin typeface="Times New Roman" panose="02020603050405020304" pitchFamily="18" charset="0"/>
              <a:cs typeface="Times New Roman" panose="02020603050405020304" pitchFamily="18" charset="0"/>
            </a:rPr>
            <a:t> </a:t>
          </a:r>
          <a:r>
            <a:rPr lang="en-US" sz="1600" b="0" i="0" kern="1200" dirty="0" err="1">
              <a:latin typeface="Times New Roman" panose="02020603050405020304" pitchFamily="18" charset="0"/>
              <a:cs typeface="Times New Roman" panose="02020603050405020304" pitchFamily="18" charset="0"/>
            </a:rPr>
            <a:t>beradi</a:t>
          </a:r>
          <a:endParaRPr lang="ru-RU" sz="1600" b="0" i="0" kern="1200" dirty="0">
            <a:latin typeface="Times New Roman" panose="02020603050405020304" pitchFamily="18" charset="0"/>
            <a:cs typeface="Times New Roman" panose="02020603050405020304" pitchFamily="18" charset="0"/>
          </a:endParaRPr>
        </a:p>
      </dsp:txBody>
      <dsp:txXfrm>
        <a:off x="8372002" y="2003972"/>
        <a:ext cx="2772990" cy="3982473"/>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8FD94-D639-41D6-8471-AD2D7D71BEF6}">
      <dsp:nvSpPr>
        <dsp:cNvPr id="0" name=""/>
        <dsp:cNvSpPr/>
      </dsp:nvSpPr>
      <dsp:spPr>
        <a:xfrm>
          <a:off x="4980" y="0"/>
          <a:ext cx="5705258" cy="6189134"/>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b="1" kern="1200" dirty="0" err="1">
              <a:latin typeface="Times New Roman" panose="02020603050405020304" pitchFamily="18" charset="0"/>
              <a:cs typeface="Times New Roman" panose="02020603050405020304" pitchFamily="18" charset="0"/>
            </a:rPr>
            <a:t>Iqtibos</a:t>
          </a:r>
          <a:r>
            <a:rPr lang="en-US" sz="2600" b="1" kern="1200" dirty="0">
              <a:latin typeface="Times New Roman" panose="02020603050405020304" pitchFamily="18" charset="0"/>
              <a:cs typeface="Times New Roman" panose="02020603050405020304" pitchFamily="18" charset="0"/>
            </a:rPr>
            <a:t> </a:t>
          </a:r>
          <a:r>
            <a:rPr lang="en-US" sz="2600" b="1" kern="1200" dirty="0" err="1">
              <a:latin typeface="Times New Roman" panose="02020603050405020304" pitchFamily="18" charset="0"/>
              <a:cs typeface="Times New Roman" panose="02020603050405020304" pitchFamily="18" charset="0"/>
            </a:rPr>
            <a:t>indeksi</a:t>
          </a:r>
          <a:r>
            <a:rPr lang="en-US" sz="2600" b="1" kern="1200" dirty="0">
              <a:latin typeface="Times New Roman" panose="02020603050405020304" pitchFamily="18" charset="0"/>
              <a:cs typeface="Times New Roman" panose="02020603050405020304" pitchFamily="18" charset="0"/>
            </a:rPr>
            <a:t> </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ilmiy</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nashrlarning</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ta'sirini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baholaydigan</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ularning</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ilmiy</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hamjamiyatdagi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obro'si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va</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ahamiyatini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belgilaydigan</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ko'rsatkichdir</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Jurnallar</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uchun</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yuqori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iqtibos</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indeksiga</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ega</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bo'lish</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muhimdir</a:t>
          </a:r>
          <a:endParaRPr lang="ru-RU" sz="2600" b="0" kern="1200" dirty="0">
            <a:latin typeface="Times New Roman" panose="02020603050405020304" pitchFamily="18" charset="0"/>
            <a:cs typeface="Times New Roman" panose="02020603050405020304" pitchFamily="18" charset="0"/>
          </a:endParaRPr>
        </a:p>
      </dsp:txBody>
      <dsp:txXfrm>
        <a:off x="4980" y="2475653"/>
        <a:ext cx="5705258" cy="2475653"/>
      </dsp:txXfrm>
    </dsp:sp>
    <dsp:sp modelId="{3F873F3D-155E-4737-B7FF-9D21F1CB8FA1}">
      <dsp:nvSpPr>
        <dsp:cNvPr id="0" name=""/>
        <dsp:cNvSpPr/>
      </dsp:nvSpPr>
      <dsp:spPr>
        <a:xfrm>
          <a:off x="1827119" y="371348"/>
          <a:ext cx="2060981" cy="2060981"/>
        </a:xfrm>
        <a:prstGeom prst="ellipse">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FF3A98B1-97E3-486C-9AEB-976BD15081EB}">
      <dsp:nvSpPr>
        <dsp:cNvPr id="0" name=""/>
        <dsp:cNvSpPr/>
      </dsp:nvSpPr>
      <dsp:spPr>
        <a:xfrm>
          <a:off x="5881397" y="0"/>
          <a:ext cx="5705258" cy="6189134"/>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b="0" kern="1200" dirty="0" err="1">
              <a:latin typeface="Times New Roman" panose="02020603050405020304" pitchFamily="18" charset="0"/>
              <a:cs typeface="Times New Roman" panose="02020603050405020304" pitchFamily="18" charset="0"/>
            </a:rPr>
            <a:t>Chunki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bu</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ularning</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maqolalari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tadqiqotchilar</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va</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olimlar</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uchun</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dolzarb</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va</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qimmatli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ekanligini</a:t>
          </a:r>
          <a:r>
            <a:rPr lang="en-US" sz="2600" b="0" kern="1200" dirty="0">
              <a:latin typeface="Times New Roman" panose="02020603050405020304" pitchFamily="18" charset="0"/>
              <a:cs typeface="Times New Roman" panose="02020603050405020304" pitchFamily="18" charset="0"/>
            </a:rPr>
            <a:t> </a:t>
          </a:r>
          <a:r>
            <a:rPr lang="en-US" sz="2600" b="0" kern="1200" dirty="0" err="1">
              <a:latin typeface="Times New Roman" panose="02020603050405020304" pitchFamily="18" charset="0"/>
              <a:cs typeface="Times New Roman" panose="02020603050405020304" pitchFamily="18" charset="0"/>
            </a:rPr>
            <a:t>ko'rsatadi</a:t>
          </a:r>
          <a:endParaRPr lang="ru-RU" sz="2600" b="0" kern="1200" dirty="0">
            <a:latin typeface="Times New Roman" panose="02020603050405020304" pitchFamily="18" charset="0"/>
            <a:cs typeface="Times New Roman" panose="02020603050405020304" pitchFamily="18" charset="0"/>
          </a:endParaRPr>
        </a:p>
      </dsp:txBody>
      <dsp:txXfrm>
        <a:off x="5881397" y="2475653"/>
        <a:ext cx="5705258" cy="2475653"/>
      </dsp:txXfrm>
    </dsp:sp>
    <dsp:sp modelId="{FB816320-C923-4579-94C5-CE32A100F545}">
      <dsp:nvSpPr>
        <dsp:cNvPr id="0" name=""/>
        <dsp:cNvSpPr/>
      </dsp:nvSpPr>
      <dsp:spPr>
        <a:xfrm>
          <a:off x="7703535" y="371348"/>
          <a:ext cx="2060981" cy="2060981"/>
        </a:xfrm>
        <a:prstGeom prst="ellipse">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BA5EB3F3-3AC5-4799-9B9F-7367D8E9ACF6}">
      <dsp:nvSpPr>
        <dsp:cNvPr id="0" name=""/>
        <dsp:cNvSpPr/>
      </dsp:nvSpPr>
      <dsp:spPr>
        <a:xfrm>
          <a:off x="463665" y="4951307"/>
          <a:ext cx="10664306" cy="928370"/>
        </a:xfrm>
        <a:prstGeom prst="leftRightArrow">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w="9525" cap="rnd"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B165E-75D8-4EAC-A5ED-D7DEC6A2E970}">
      <dsp:nvSpPr>
        <dsp:cNvPr id="0" name=""/>
        <dsp:cNvSpPr/>
      </dsp:nvSpPr>
      <dsp:spPr>
        <a:xfrm rot="16200000">
          <a:off x="-1536021" y="2498654"/>
          <a:ext cx="3760677" cy="549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84870" bIns="0" numCol="1" spcCol="1270" anchor="t" anchorCtr="0">
          <a:noAutofit/>
        </a:bodyPr>
        <a:lstStyle/>
        <a:p>
          <a:pPr marL="0" lvl="0" indent="0" algn="ctr" defTabSz="1066800">
            <a:lnSpc>
              <a:spcPct val="90000"/>
            </a:lnSpc>
            <a:spcBef>
              <a:spcPct val="0"/>
            </a:spcBef>
            <a:spcAft>
              <a:spcPct val="35000"/>
            </a:spcAft>
            <a:buNone/>
          </a:pPr>
          <a:r>
            <a:rPr lang="en-US" sz="2400" b="1" kern="1200" dirty="0" err="1">
              <a:latin typeface="Times New Roman" panose="02020603050405020304" pitchFamily="18" charset="0"/>
              <a:cs typeface="Times New Roman" panose="02020603050405020304" pitchFamily="18" charset="0"/>
            </a:rPr>
            <a:t>Nashr</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sifatini</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baholash</a:t>
          </a:r>
          <a:endParaRPr lang="ru-RU" sz="2400" b="1" kern="1200" dirty="0">
            <a:latin typeface="Times New Roman" panose="02020603050405020304" pitchFamily="18" charset="0"/>
            <a:cs typeface="Times New Roman" panose="02020603050405020304" pitchFamily="18" charset="0"/>
          </a:endParaRPr>
        </a:p>
      </dsp:txBody>
      <dsp:txXfrm>
        <a:off x="-1536021" y="2498654"/>
        <a:ext cx="3760677" cy="549774"/>
      </dsp:txXfrm>
    </dsp:sp>
    <dsp:sp modelId="{2D9E70D4-1633-4849-A77A-D1C89D7DEB65}">
      <dsp:nvSpPr>
        <dsp:cNvPr id="0" name=""/>
        <dsp:cNvSpPr/>
      </dsp:nvSpPr>
      <dsp:spPr>
        <a:xfrm>
          <a:off x="619204" y="893203"/>
          <a:ext cx="2738458" cy="3760677"/>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7584" tIns="484870" rIns="227584" bIns="227584" numCol="1" spcCol="1270" anchor="t" anchorCtr="0">
          <a:noAutofit/>
        </a:bodyPr>
        <a:lstStyle/>
        <a:p>
          <a:pPr marL="228600" lvl="1" indent="-228600" algn="ctr" defTabSz="1111250">
            <a:lnSpc>
              <a:spcPct val="90000"/>
            </a:lnSpc>
            <a:spcBef>
              <a:spcPct val="0"/>
            </a:spcBef>
            <a:spcAft>
              <a:spcPct val="15000"/>
            </a:spcAft>
            <a:buChar char="•"/>
          </a:pPr>
          <a:r>
            <a:rPr lang="en-US" sz="2500" b="0" kern="1200" dirty="0" err="1">
              <a:latin typeface="Times New Roman" panose="02020603050405020304" pitchFamily="18" charset="0"/>
              <a:cs typeface="Times New Roman" panose="02020603050405020304" pitchFamily="18" charset="0"/>
            </a:rPr>
            <a:t>iqtiboslar</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indeksi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jurnalda</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taqdim</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etilgan</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ilmiy</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maqolalar</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sifatini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aniqlashga</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yordam</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beradi</a:t>
          </a:r>
          <a:endParaRPr lang="ru-RU" sz="2500" b="0" kern="1200" dirty="0">
            <a:latin typeface="Times New Roman" panose="02020603050405020304" pitchFamily="18" charset="0"/>
            <a:cs typeface="Times New Roman" panose="02020603050405020304" pitchFamily="18" charset="0"/>
          </a:endParaRPr>
        </a:p>
      </dsp:txBody>
      <dsp:txXfrm>
        <a:off x="619204" y="893203"/>
        <a:ext cx="2738458" cy="3760677"/>
      </dsp:txXfrm>
    </dsp:sp>
    <dsp:sp modelId="{20600D01-760F-4E1D-8303-D6B2665B6D5F}">
      <dsp:nvSpPr>
        <dsp:cNvPr id="0" name=""/>
        <dsp:cNvSpPr/>
      </dsp:nvSpPr>
      <dsp:spPr>
        <a:xfrm>
          <a:off x="69429" y="167501"/>
          <a:ext cx="1099548" cy="1099548"/>
        </a:xfrm>
        <a:prstGeom prst="rect">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B1189DC2-E1F1-4F87-A483-801B774C69A0}">
      <dsp:nvSpPr>
        <dsp:cNvPr id="0" name=""/>
        <dsp:cNvSpPr/>
      </dsp:nvSpPr>
      <dsp:spPr>
        <a:xfrm rot="16200000">
          <a:off x="2476977" y="2498654"/>
          <a:ext cx="3760677" cy="549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84870" bIns="0" numCol="1" spcCol="1270" anchor="t" anchorCtr="0">
          <a:noAutofit/>
        </a:bodyPr>
        <a:lstStyle/>
        <a:p>
          <a:pPr marL="0" lvl="0" indent="0" algn="ctr" defTabSz="1066800">
            <a:lnSpc>
              <a:spcPct val="90000"/>
            </a:lnSpc>
            <a:spcBef>
              <a:spcPct val="0"/>
            </a:spcBef>
            <a:spcAft>
              <a:spcPct val="35000"/>
            </a:spcAft>
            <a:buNone/>
          </a:pPr>
          <a:r>
            <a:rPr lang="en-US" sz="2400" b="1" kern="1200" dirty="0" err="1">
              <a:latin typeface="Times New Roman" panose="02020603050405020304" pitchFamily="18" charset="0"/>
              <a:cs typeface="Times New Roman" panose="02020603050405020304" pitchFamily="18" charset="0"/>
            </a:rPr>
            <a:t>Mualliflarni</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jalb</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qilish</a:t>
          </a:r>
          <a:endParaRPr lang="ru-RU" sz="2400" b="1" kern="1200" dirty="0">
            <a:latin typeface="Times New Roman" panose="02020603050405020304" pitchFamily="18" charset="0"/>
            <a:cs typeface="Times New Roman" panose="02020603050405020304" pitchFamily="18" charset="0"/>
          </a:endParaRPr>
        </a:p>
      </dsp:txBody>
      <dsp:txXfrm>
        <a:off x="2476977" y="2498654"/>
        <a:ext cx="3760677" cy="549774"/>
      </dsp:txXfrm>
    </dsp:sp>
    <dsp:sp modelId="{A4704F04-DC6B-46C1-B8EF-5AB6710D084B}">
      <dsp:nvSpPr>
        <dsp:cNvPr id="0" name=""/>
        <dsp:cNvSpPr/>
      </dsp:nvSpPr>
      <dsp:spPr>
        <a:xfrm>
          <a:off x="4632203" y="893203"/>
          <a:ext cx="2738458" cy="3760677"/>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7584" tIns="484870" rIns="227584" bIns="227584" numCol="1" spcCol="1270" anchor="t" anchorCtr="0">
          <a:noAutofit/>
        </a:bodyPr>
        <a:lstStyle/>
        <a:p>
          <a:pPr marL="228600" lvl="1" indent="-228600" algn="ctr" defTabSz="1111250">
            <a:lnSpc>
              <a:spcPct val="90000"/>
            </a:lnSpc>
            <a:spcBef>
              <a:spcPct val="0"/>
            </a:spcBef>
            <a:spcAft>
              <a:spcPct val="15000"/>
            </a:spcAft>
            <a:buChar char="•"/>
          </a:pPr>
          <a:r>
            <a:rPr lang="en-US" sz="2500" b="0" kern="1200" dirty="0" err="1">
              <a:latin typeface="Times New Roman" panose="02020603050405020304" pitchFamily="18" charset="0"/>
              <a:cs typeface="Times New Roman" panose="02020603050405020304" pitchFamily="18" charset="0"/>
            </a:rPr>
            <a:t>iqtiboslar</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indeksi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yuqori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bo'lgan</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jurnallar</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o'z</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tadqiqotlarini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nashr</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etishni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istagan</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mualliflarni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jalb</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qiladi</a:t>
          </a:r>
          <a:endParaRPr lang="ru-RU" sz="2500" b="0" kern="1200" dirty="0">
            <a:latin typeface="Times New Roman" panose="02020603050405020304" pitchFamily="18" charset="0"/>
            <a:cs typeface="Times New Roman" panose="02020603050405020304" pitchFamily="18" charset="0"/>
          </a:endParaRPr>
        </a:p>
      </dsp:txBody>
      <dsp:txXfrm>
        <a:off x="4632203" y="893203"/>
        <a:ext cx="2738458" cy="3760677"/>
      </dsp:txXfrm>
    </dsp:sp>
    <dsp:sp modelId="{1B9BD442-E7FC-4523-B19D-B273C8FFCAA2}">
      <dsp:nvSpPr>
        <dsp:cNvPr id="0" name=""/>
        <dsp:cNvSpPr/>
      </dsp:nvSpPr>
      <dsp:spPr>
        <a:xfrm>
          <a:off x="4082428" y="167501"/>
          <a:ext cx="1099548" cy="1099548"/>
        </a:xfrm>
        <a:prstGeom prst="rect">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B4ECAFA2-D364-4588-BCE5-0B563A543184}">
      <dsp:nvSpPr>
        <dsp:cNvPr id="0" name=""/>
        <dsp:cNvSpPr/>
      </dsp:nvSpPr>
      <dsp:spPr>
        <a:xfrm rot="16200000">
          <a:off x="6489976" y="2498654"/>
          <a:ext cx="3760677" cy="549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84870" bIns="0" numCol="1" spcCol="1270" anchor="t" anchorCtr="0">
          <a:noAutofit/>
        </a:bodyPr>
        <a:lstStyle/>
        <a:p>
          <a:pPr marL="0" lvl="0" indent="0" algn="ctr" defTabSz="1066800">
            <a:lnSpc>
              <a:spcPct val="90000"/>
            </a:lnSpc>
            <a:spcBef>
              <a:spcPct val="0"/>
            </a:spcBef>
            <a:spcAft>
              <a:spcPct val="35000"/>
            </a:spcAft>
            <a:buNone/>
          </a:pPr>
          <a:r>
            <a:rPr lang="en-US" sz="2400" b="1" kern="1200" dirty="0" err="1">
              <a:latin typeface="Times New Roman" panose="02020603050405020304" pitchFamily="18" charset="0"/>
              <a:cs typeface="Times New Roman" panose="02020603050405020304" pitchFamily="18" charset="0"/>
            </a:rPr>
            <a:t>O'quvchilarni</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jalb</a:t>
          </a:r>
          <a:r>
            <a:rPr lang="en-US" sz="2400" b="1" kern="1200" dirty="0">
              <a:latin typeface="Times New Roman" panose="02020603050405020304" pitchFamily="18" charset="0"/>
              <a:cs typeface="Times New Roman" panose="02020603050405020304" pitchFamily="18" charset="0"/>
            </a:rPr>
            <a:t> </a:t>
          </a:r>
          <a:r>
            <a:rPr lang="en-US" sz="2400" b="1" kern="1200" dirty="0" err="1">
              <a:latin typeface="Times New Roman" panose="02020603050405020304" pitchFamily="18" charset="0"/>
              <a:cs typeface="Times New Roman" panose="02020603050405020304" pitchFamily="18" charset="0"/>
            </a:rPr>
            <a:t>qilish</a:t>
          </a:r>
          <a:endParaRPr lang="ru-RU" sz="2400" b="1" kern="1200" dirty="0">
            <a:latin typeface="Times New Roman" panose="02020603050405020304" pitchFamily="18" charset="0"/>
            <a:cs typeface="Times New Roman" panose="02020603050405020304" pitchFamily="18" charset="0"/>
          </a:endParaRPr>
        </a:p>
      </dsp:txBody>
      <dsp:txXfrm>
        <a:off x="6489976" y="2498654"/>
        <a:ext cx="3760677" cy="549774"/>
      </dsp:txXfrm>
    </dsp:sp>
    <dsp:sp modelId="{62762459-CD6D-4E41-BA53-1C0B85FCFAB4}">
      <dsp:nvSpPr>
        <dsp:cNvPr id="0" name=""/>
        <dsp:cNvSpPr/>
      </dsp:nvSpPr>
      <dsp:spPr>
        <a:xfrm>
          <a:off x="8645202" y="893203"/>
          <a:ext cx="2738458" cy="3760677"/>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7584" tIns="484870" rIns="227584" bIns="227584" numCol="1" spcCol="1270" anchor="t" anchorCtr="0">
          <a:noAutofit/>
        </a:bodyPr>
        <a:lstStyle/>
        <a:p>
          <a:pPr marL="228600" lvl="1" indent="-228600" algn="ctr" defTabSz="1111250">
            <a:lnSpc>
              <a:spcPct val="90000"/>
            </a:lnSpc>
            <a:spcBef>
              <a:spcPct val="0"/>
            </a:spcBef>
            <a:spcAft>
              <a:spcPct val="15000"/>
            </a:spcAft>
            <a:buChar char="•"/>
          </a:pPr>
          <a:r>
            <a:rPr lang="en-US" sz="2500" b="0" kern="1200" dirty="0" err="1">
              <a:latin typeface="Times New Roman" panose="02020603050405020304" pitchFamily="18" charset="0"/>
              <a:cs typeface="Times New Roman" panose="02020603050405020304" pitchFamily="18" charset="0"/>
            </a:rPr>
            <a:t>iqtiboslar</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indeksi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yuqori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bo'lgan</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jurnallar</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ko'proq</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o'quvchilarni</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jalb</a:t>
          </a:r>
          <a:r>
            <a:rPr lang="en-US" sz="2500" b="0" kern="1200" dirty="0">
              <a:latin typeface="Times New Roman" panose="02020603050405020304" pitchFamily="18" charset="0"/>
              <a:cs typeface="Times New Roman" panose="02020603050405020304" pitchFamily="18" charset="0"/>
            </a:rPr>
            <a:t> </a:t>
          </a:r>
          <a:r>
            <a:rPr lang="en-US" sz="2500" b="0" kern="1200" dirty="0" err="1">
              <a:latin typeface="Times New Roman" panose="02020603050405020304" pitchFamily="18" charset="0"/>
              <a:cs typeface="Times New Roman" panose="02020603050405020304" pitchFamily="18" charset="0"/>
            </a:rPr>
            <a:t>qiladi</a:t>
          </a:r>
          <a:endParaRPr lang="ru-RU" sz="2500" b="0" kern="1200" dirty="0">
            <a:latin typeface="Times New Roman" panose="02020603050405020304" pitchFamily="18" charset="0"/>
            <a:cs typeface="Times New Roman" panose="02020603050405020304" pitchFamily="18" charset="0"/>
          </a:endParaRPr>
        </a:p>
      </dsp:txBody>
      <dsp:txXfrm>
        <a:off x="8645202" y="893203"/>
        <a:ext cx="2738458" cy="3760677"/>
      </dsp:txXfrm>
    </dsp:sp>
    <dsp:sp modelId="{7180A04F-7F8A-4F47-B5B2-C9813985941E}">
      <dsp:nvSpPr>
        <dsp:cNvPr id="0" name=""/>
        <dsp:cNvSpPr/>
      </dsp:nvSpPr>
      <dsp:spPr>
        <a:xfrm>
          <a:off x="8095427" y="167501"/>
          <a:ext cx="1099548" cy="1099548"/>
        </a:xfrm>
        <a:prstGeom prst="rect">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3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5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9.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3.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6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0.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5ACB32ED-1A18-4784-A2D7-38FAA4C9DC92}" type="datetimeFigureOut">
              <a:rPr lang="ru-RU" smtClean="0"/>
              <a:t>09.12.2023</a:t>
            </a:fld>
            <a:endParaRPr lang="ru-RU"/>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ru-RU"/>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B38E4B11-A718-4971-8F67-2B6D45606285}" type="slidenum">
              <a:rPr lang="ru-RU" smtClean="0"/>
              <a:t>‹#›</a:t>
            </a:fld>
            <a:endParaRPr lang="ru-RU"/>
          </a:p>
        </p:txBody>
      </p:sp>
    </p:spTree>
    <p:extLst>
      <p:ext uri="{BB962C8B-B14F-4D97-AF65-F5344CB8AC3E}">
        <p14:creationId xmlns:p14="http://schemas.microsoft.com/office/powerpoint/2010/main" val="3861828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09.12.2023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873789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09.12.2023</a:t>
            </a:fld>
            <a:endParaRPr lang="ru-RU"/>
          </a:p>
        </p:txBody>
      </p:sp>
      <p:sp>
        <p:nvSpPr>
          <p:cNvPr id="5" name="Footer Placeholder 4"/>
          <p:cNvSpPr>
            <a:spLocks noGrp="1"/>
          </p:cNvSpPr>
          <p:nvPr>
            <p:ph type="ftr" sz="quarter" idx="11"/>
          </p:nvPr>
        </p:nvSpPr>
        <p:spPr/>
        <p:txBody>
          <a:bodyPr/>
          <a:lstStyle/>
          <a:p>
            <a:endParaRPr lang="ru-R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78111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ACB32ED-1A18-4784-A2D7-38FAA4C9DC92}" type="datetimeFigureOut">
              <a:rPr lang="ru-RU" smtClean="0"/>
              <a:t>09.12.2023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775030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ACB32ED-1A18-4784-A2D7-38FAA4C9DC92}" type="datetimeFigureOut">
              <a:rPr lang="ru-RU" smtClean="0"/>
              <a:t>09.12.2023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082818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ACB32ED-1A18-4784-A2D7-38FAA4C9DC92}" type="datetimeFigureOut">
              <a:rPr lang="ru-RU" smtClean="0"/>
              <a:t>09.12.2023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500003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CB32ED-1A18-4784-A2D7-38FAA4C9DC92}" type="datetimeFigureOut">
              <a:rPr lang="ru-RU" smtClean="0"/>
              <a:t>09.12.2023</a:t>
            </a:fld>
            <a:endParaRPr lang="ru-RU"/>
          </a:p>
        </p:txBody>
      </p:sp>
      <p:sp>
        <p:nvSpPr>
          <p:cNvPr id="3" name="Footer Placeholder 2"/>
          <p:cNvSpPr>
            <a:spLocks noGrp="1"/>
          </p:cNvSpPr>
          <p:nvPr>
            <p:ph type="ftr" sz="quarter" idx="11"/>
          </p:nvPr>
        </p:nvSpPr>
        <p:spPr/>
        <p:txBody>
          <a:bodyPr/>
          <a:lstStyle/>
          <a:p>
            <a:endParaRPr lang="ru-RU"/>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2004964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09.12.2023</a:t>
            </a:fld>
            <a:endParaRPr lang="ru-RU"/>
          </a:p>
        </p:txBody>
      </p:sp>
      <p:sp>
        <p:nvSpPr>
          <p:cNvPr id="6" name="Footer Placeholder 5"/>
          <p:cNvSpPr>
            <a:spLocks noGrp="1"/>
          </p:cNvSpPr>
          <p:nvPr>
            <p:ph type="ftr" sz="quarter" idx="11"/>
          </p:nvPr>
        </p:nvSpPr>
        <p:spPr/>
        <p:txBody>
          <a:bodyPr/>
          <a:lstStyle/>
          <a:p>
            <a:endParaRPr lang="ru-R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732554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09.12.2023</a:t>
            </a:fld>
            <a:endParaRPr lang="ru-RU"/>
          </a:p>
        </p:txBody>
      </p:sp>
      <p:sp>
        <p:nvSpPr>
          <p:cNvPr id="6" name="Footer Placeholder 5"/>
          <p:cNvSpPr>
            <a:spLocks noGrp="1"/>
          </p:cNvSpPr>
          <p:nvPr>
            <p:ph type="ftr" sz="quarter" idx="11"/>
          </p:nvPr>
        </p:nvSpPr>
        <p:spPr/>
        <p:txBody>
          <a:bodyPr/>
          <a:lstStyle/>
          <a:p>
            <a:endParaRPr lang="ru-R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42750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09.12.2023</a:t>
            </a:fld>
            <a:endParaRPr lang="ru-RU"/>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1683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ru-RU"/>
              <a:t>Образец заголовка</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09.12.2023</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798799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ru-RU"/>
              <a:t>Образец заголовка</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09.12.2023</a:t>
            </a:fld>
            <a:endParaRPr lang="ru-RU"/>
          </a:p>
        </p:txBody>
      </p:sp>
      <p:sp>
        <p:nvSpPr>
          <p:cNvPr id="5" name="Footer Placeholder 4"/>
          <p:cNvSpPr>
            <a:spLocks noGrp="1"/>
          </p:cNvSpPr>
          <p:nvPr>
            <p:ph type="ftr" sz="quarter" idx="11"/>
          </p:nvPr>
        </p:nvSpPr>
        <p:spPr/>
        <p:txBody>
          <a:bodyPr/>
          <a:lstStyle/>
          <a:p>
            <a:endParaRPr lang="ru-RU"/>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76190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09.12.2023</a:t>
            </a:fld>
            <a:endParaRPr lang="ru-RU"/>
          </a:p>
        </p:txBody>
      </p:sp>
      <p:sp>
        <p:nvSpPr>
          <p:cNvPr id="5" name="Footer Placeholder 4"/>
          <p:cNvSpPr>
            <a:spLocks noGrp="1"/>
          </p:cNvSpPr>
          <p:nvPr>
            <p:ph type="ftr" sz="quarter" idx="11"/>
          </p:nvPr>
        </p:nvSpPr>
        <p:spPr/>
        <p:txBody>
          <a:bodyPr/>
          <a:lstStyle/>
          <a:p>
            <a:endParaRPr lang="ru-RU"/>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65463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CB32ED-1A18-4784-A2D7-38FAA4C9DC92}" type="datetimeFigureOut">
              <a:rPr lang="ru-RU" smtClean="0"/>
              <a:t>09.12.2023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2128601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CB32ED-1A18-4784-A2D7-38FAA4C9DC92}" type="datetimeFigureOut">
              <a:rPr lang="ru-RU" smtClean="0"/>
              <a:t>09.12.2023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661984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09.12.2023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104512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09.12.2023</a:t>
            </a:fld>
            <a:endParaRPr lang="ru-RU"/>
          </a:p>
        </p:txBody>
      </p:sp>
      <p:sp>
        <p:nvSpPr>
          <p:cNvPr id="5" name="Footer Placeholder 4"/>
          <p:cNvSpPr>
            <a:spLocks noGrp="1"/>
          </p:cNvSpPr>
          <p:nvPr>
            <p:ph type="ftr" sz="quarter" idx="11"/>
          </p:nvPr>
        </p:nvSpPr>
        <p:spPr/>
        <p:txBody>
          <a:bodyPr/>
          <a:lstStyle/>
          <a:p>
            <a:endParaRPr lang="ru-RU"/>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989737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ru-RU"/>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ACB32ED-1A18-4784-A2D7-38FAA4C9DC92}" type="datetimeFigureOut">
              <a:rPr lang="ru-RU" smtClean="0"/>
              <a:t>09.12.2023</a:t>
            </a:fld>
            <a:endParaRPr lang="ru-RU"/>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38E4B11-A718-4971-8F67-2B6D45606285}" type="slidenum">
              <a:rPr lang="ru-RU" smtClean="0"/>
              <a:t>‹#›</a:t>
            </a:fld>
            <a:endParaRPr lang="ru-RU"/>
          </a:p>
        </p:txBody>
      </p:sp>
    </p:spTree>
    <p:extLst>
      <p:ext uri="{BB962C8B-B14F-4D97-AF65-F5344CB8AC3E}">
        <p14:creationId xmlns:p14="http://schemas.microsoft.com/office/powerpoint/2010/main" val="72300751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6.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6.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7.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7.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6.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6.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6.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7.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6.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7.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6.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6.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5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6.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7.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7.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6.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7.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6.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6.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7.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7.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6.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7.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7.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6.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8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7.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7.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7.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7.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7.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7.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7.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59.xml"/><Relationship Id="rId2" Type="http://schemas.openxmlformats.org/officeDocument/2006/relationships/diagramData" Target="../diagrams/data59.xml"/><Relationship Id="rId1" Type="http://schemas.openxmlformats.org/officeDocument/2006/relationships/slideLayout" Target="../slideLayouts/slideLayout6.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60.xml"/><Relationship Id="rId2" Type="http://schemas.openxmlformats.org/officeDocument/2006/relationships/diagramData" Target="../diagrams/data60.xml"/><Relationship Id="rId1" Type="http://schemas.openxmlformats.org/officeDocument/2006/relationships/slideLayout" Target="../slideLayouts/slideLayout7.xml"/><Relationship Id="rId6" Type="http://schemas.microsoft.com/office/2007/relationships/diagramDrawing" Target="../diagrams/drawing60.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61.xml"/><Relationship Id="rId2" Type="http://schemas.openxmlformats.org/officeDocument/2006/relationships/diagramData" Target="../diagrams/data61.xml"/><Relationship Id="rId1" Type="http://schemas.openxmlformats.org/officeDocument/2006/relationships/slideLayout" Target="../slideLayouts/slideLayout7.xml"/><Relationship Id="rId6" Type="http://schemas.microsoft.com/office/2007/relationships/diagramDrawing" Target="../diagrams/drawing61.xml"/><Relationship Id="rId5" Type="http://schemas.openxmlformats.org/officeDocument/2006/relationships/diagramColors" Target="../diagrams/colors61.xml"/><Relationship Id="rId4" Type="http://schemas.openxmlformats.org/officeDocument/2006/relationships/diagramQuickStyle" Target="../diagrams/quickStyle6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62.xml"/><Relationship Id="rId2" Type="http://schemas.openxmlformats.org/officeDocument/2006/relationships/diagramData" Target="../diagrams/data62.xml"/><Relationship Id="rId1" Type="http://schemas.openxmlformats.org/officeDocument/2006/relationships/slideLayout" Target="../slideLayouts/slideLayout7.xml"/><Relationship Id="rId6" Type="http://schemas.microsoft.com/office/2007/relationships/diagramDrawing" Target="../diagrams/drawing62.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63.xml"/><Relationship Id="rId2" Type="http://schemas.openxmlformats.org/officeDocument/2006/relationships/diagramData" Target="../diagrams/data63.xml"/><Relationship Id="rId1" Type="http://schemas.openxmlformats.org/officeDocument/2006/relationships/slideLayout" Target="../slideLayouts/slideLayout7.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102.xml.rels><?xml version="1.0" encoding="UTF-8" standalone="yes"?>
<Relationships xmlns="http://schemas.openxmlformats.org/package/2006/relationships"><Relationship Id="rId3" Type="http://schemas.openxmlformats.org/officeDocument/2006/relationships/hyperlink" Target="https://ru.wikipedia.org/wiki/Science" TargetMode="External"/><Relationship Id="rId2" Type="http://schemas.openxmlformats.org/officeDocument/2006/relationships/hyperlink" Target="https://ru.wikipedia.org/wiki/Nature" TargetMode="Externa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7.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65.xml"/><Relationship Id="rId2" Type="http://schemas.openxmlformats.org/officeDocument/2006/relationships/diagramData" Target="../diagrams/data65.xml"/><Relationship Id="rId1" Type="http://schemas.openxmlformats.org/officeDocument/2006/relationships/slideLayout" Target="../slideLayouts/slideLayout7.xml"/><Relationship Id="rId6" Type="http://schemas.microsoft.com/office/2007/relationships/diagramDrawing" Target="../diagrams/drawing65.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66.xml"/><Relationship Id="rId2" Type="http://schemas.openxmlformats.org/officeDocument/2006/relationships/diagramData" Target="../diagrams/data66.xml"/><Relationship Id="rId1" Type="http://schemas.openxmlformats.org/officeDocument/2006/relationships/slideLayout" Target="../slideLayouts/slideLayout7.xml"/><Relationship Id="rId6" Type="http://schemas.microsoft.com/office/2007/relationships/diagramDrawing" Target="../diagrams/drawing66.xml"/><Relationship Id="rId5" Type="http://schemas.openxmlformats.org/officeDocument/2006/relationships/diagramColors" Target="../diagrams/colors66.xml"/><Relationship Id="rId4" Type="http://schemas.openxmlformats.org/officeDocument/2006/relationships/diagramQuickStyle" Target="../diagrams/quickStyle66.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67.xml"/><Relationship Id="rId2" Type="http://schemas.openxmlformats.org/officeDocument/2006/relationships/diagramData" Target="../diagrams/data67.xml"/><Relationship Id="rId1" Type="http://schemas.openxmlformats.org/officeDocument/2006/relationships/slideLayout" Target="../slideLayouts/slideLayout7.xml"/><Relationship Id="rId6" Type="http://schemas.microsoft.com/office/2007/relationships/diagramDrawing" Target="../diagrams/drawing67.xml"/><Relationship Id="rId5" Type="http://schemas.openxmlformats.org/officeDocument/2006/relationships/diagramColors" Target="../diagrams/colors67.xml"/><Relationship Id="rId4" Type="http://schemas.openxmlformats.org/officeDocument/2006/relationships/diagramQuickStyle" Target="../diagrams/quickStyle67.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68.xml"/><Relationship Id="rId2" Type="http://schemas.openxmlformats.org/officeDocument/2006/relationships/diagramData" Target="../diagrams/data68.xml"/><Relationship Id="rId1" Type="http://schemas.openxmlformats.org/officeDocument/2006/relationships/slideLayout" Target="../slideLayouts/slideLayout7.xml"/><Relationship Id="rId6" Type="http://schemas.microsoft.com/office/2007/relationships/diagramDrawing" Target="../diagrams/drawing68.xml"/><Relationship Id="rId5" Type="http://schemas.openxmlformats.org/officeDocument/2006/relationships/diagramColors" Target="../diagrams/colors68.xml"/><Relationship Id="rId4" Type="http://schemas.openxmlformats.org/officeDocument/2006/relationships/diagramQuickStyle" Target="../diagrams/quickStyle6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diagramLayout" Target="../diagrams/layout69.xml"/><Relationship Id="rId2" Type="http://schemas.openxmlformats.org/officeDocument/2006/relationships/diagramData" Target="../diagrams/data69.xml"/><Relationship Id="rId1" Type="http://schemas.openxmlformats.org/officeDocument/2006/relationships/slideLayout" Target="../slideLayouts/slideLayout7.xml"/><Relationship Id="rId6" Type="http://schemas.microsoft.com/office/2007/relationships/diagramDrawing" Target="../diagrams/drawing69.xml"/><Relationship Id="rId5" Type="http://schemas.openxmlformats.org/officeDocument/2006/relationships/diagramColors" Target="../diagrams/colors69.xml"/><Relationship Id="rId4" Type="http://schemas.openxmlformats.org/officeDocument/2006/relationships/diagramQuickStyle" Target="../diagrams/quickStyle6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diagramLayout" Target="../diagrams/layout70.xml"/><Relationship Id="rId2" Type="http://schemas.openxmlformats.org/officeDocument/2006/relationships/diagramData" Target="../diagrams/data70.xml"/><Relationship Id="rId1" Type="http://schemas.openxmlformats.org/officeDocument/2006/relationships/slideLayout" Target="../slideLayouts/slideLayout7.xml"/><Relationship Id="rId6" Type="http://schemas.microsoft.com/office/2007/relationships/diagramDrawing" Target="../diagrams/drawing70.xml"/><Relationship Id="rId5" Type="http://schemas.openxmlformats.org/officeDocument/2006/relationships/diagramColors" Target="../diagrams/colors70.xml"/><Relationship Id="rId4" Type="http://schemas.openxmlformats.org/officeDocument/2006/relationships/diagramQuickStyle" Target="../diagrams/quickStyle70.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71.xml"/><Relationship Id="rId2" Type="http://schemas.openxmlformats.org/officeDocument/2006/relationships/diagramData" Target="../diagrams/data71.xml"/><Relationship Id="rId1" Type="http://schemas.openxmlformats.org/officeDocument/2006/relationships/slideLayout" Target="../slideLayouts/slideLayout6.xml"/><Relationship Id="rId6" Type="http://schemas.microsoft.com/office/2007/relationships/diagramDrawing" Target="../diagrams/drawing71.xml"/><Relationship Id="rId5" Type="http://schemas.openxmlformats.org/officeDocument/2006/relationships/diagramColors" Target="../diagrams/colors71.xml"/><Relationship Id="rId4" Type="http://schemas.openxmlformats.org/officeDocument/2006/relationships/diagramQuickStyle" Target="../diagrams/quickStyle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9909" y="492009"/>
            <a:ext cx="10959151" cy="1632355"/>
          </a:xfrm>
        </p:spPr>
        <p:txBody>
          <a:bodyPr/>
          <a:lstStyle/>
          <a:p>
            <a:pPr algn="ctr"/>
            <a:r>
              <a:rPr lang="en-US" sz="4800" b="1" dirty="0">
                <a:latin typeface="Times New Roman" panose="02020603050405020304" pitchFamily="18" charset="0"/>
                <a:cs typeface="Times New Roman" panose="02020603050405020304" pitchFamily="18" charset="0"/>
              </a:rPr>
              <a:t>10-MAVZU.</a:t>
            </a:r>
            <a:br>
              <a:rPr lang="en-US" sz="4800" b="1" dirty="0">
                <a:latin typeface="Times New Roman" panose="02020603050405020304" pitchFamily="18" charset="0"/>
                <a:cs typeface="Times New Roman" panose="02020603050405020304" pitchFamily="18" charset="0"/>
              </a:rPr>
            </a:br>
            <a:r>
              <a:rPr lang="en-US" sz="4800" b="1" dirty="0">
                <a:latin typeface="Times New Roman" panose="02020603050405020304" pitchFamily="18" charset="0"/>
                <a:cs typeface="Times New Roman" panose="02020603050405020304" pitchFamily="18" charset="0"/>
              </a:rPr>
              <a:t>TADQIQOTNING TEXNIK BAYONI</a:t>
            </a:r>
            <a:endParaRPr lang="ru-RU" sz="4800" dirty="0">
              <a:latin typeface="Times New Roman" panose="02020603050405020304" pitchFamily="18" charset="0"/>
              <a:cs typeface="Times New Roman" panose="02020603050405020304" pitchFamily="18" charset="0"/>
            </a:endParaRPr>
          </a:p>
        </p:txBody>
      </p:sp>
      <p:pic>
        <p:nvPicPr>
          <p:cNvPr id="1026" name="Picture 2" descr="Развитие Техники Картинки - Картинки фотографии">
            <a:extLst>
              <a:ext uri="{FF2B5EF4-FFF2-40B4-BE49-F238E27FC236}">
                <a16:creationId xmlns:a16="http://schemas.microsoft.com/office/drawing/2014/main" id="{46CEB45F-19BF-455D-8DD5-3B54E167E2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1781" y="2255982"/>
            <a:ext cx="5906655" cy="39377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345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658168428"/>
              </p:ext>
            </p:extLst>
          </p:nvPr>
        </p:nvGraphicFramePr>
        <p:xfrm>
          <a:off x="272955" y="214698"/>
          <a:ext cx="11586949" cy="6418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4537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52078C-9071-4878-AFA0-7ECC76C3AFE8}"/>
              </a:ext>
            </a:extLst>
          </p:cNvPr>
          <p:cNvSpPr>
            <a:spLocks noGrp="1"/>
          </p:cNvSpPr>
          <p:nvPr>
            <p:ph type="title"/>
          </p:nvPr>
        </p:nvSpPr>
        <p:spPr>
          <a:xfrm>
            <a:off x="1136481" y="569229"/>
            <a:ext cx="8761413" cy="728480"/>
          </a:xfrm>
        </p:spPr>
        <p:txBody>
          <a:bodyPr/>
          <a:lstStyle/>
          <a:p>
            <a:pPr algn="ctr"/>
            <a:r>
              <a:rPr lang="en-US" b="1" dirty="0">
                <a:latin typeface="Times New Roman" panose="02020603050405020304" pitchFamily="18" charset="0"/>
                <a:cs typeface="Times New Roman" panose="02020603050405020304" pitchFamily="18" charset="0"/>
              </a:rPr>
              <a:t>1.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hisoboti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turlari</a:t>
            </a:r>
            <a:endParaRPr lang="ru-RU" dirty="0">
              <a:latin typeface="Times New Roman" panose="02020603050405020304" pitchFamily="18" charset="0"/>
              <a:cs typeface="Times New Roman" panose="02020603050405020304" pitchFamily="18" charset="0"/>
            </a:endParaRPr>
          </a:p>
        </p:txBody>
      </p:sp>
      <p:pic>
        <p:nvPicPr>
          <p:cNvPr id="2050" name="Picture 2" descr="Анализ фон для презентации (169 фото) - фото - картинки и рисунки: скачать беспл">
            <a:extLst>
              <a:ext uri="{FF2B5EF4-FFF2-40B4-BE49-F238E27FC236}">
                <a16:creationId xmlns:a16="http://schemas.microsoft.com/office/drawing/2014/main" id="{564BDF60-46A0-4001-9002-117A383796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7539" y="1576388"/>
            <a:ext cx="8906455" cy="48428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240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334455502"/>
              </p:ext>
            </p:extLst>
          </p:nvPr>
        </p:nvGraphicFramePr>
        <p:xfrm>
          <a:off x="339677" y="160108"/>
          <a:ext cx="11465635" cy="6486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0987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650367439"/>
              </p:ext>
            </p:extLst>
          </p:nvPr>
        </p:nvGraphicFramePr>
        <p:xfrm>
          <a:off x="298734" y="204716"/>
          <a:ext cx="11465636" cy="6387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582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один скругленный угол 1">
            <a:extLst>
              <a:ext uri="{FF2B5EF4-FFF2-40B4-BE49-F238E27FC236}">
                <a16:creationId xmlns:a16="http://schemas.microsoft.com/office/drawing/2014/main" id="{55F95E84-0380-4D8A-8A66-7A338F186213}"/>
              </a:ext>
            </a:extLst>
          </p:cNvPr>
          <p:cNvSpPr/>
          <p:nvPr/>
        </p:nvSpPr>
        <p:spPr>
          <a:xfrm>
            <a:off x="295565" y="138545"/>
            <a:ext cx="11503890" cy="6474691"/>
          </a:xfrm>
          <a:prstGeom prst="round1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dirty="0" err="1">
                <a:latin typeface="Times New Roman" panose="02020603050405020304" pitchFamily="18" charset="0"/>
                <a:cs typeface="Times New Roman" panose="02020603050405020304" pitchFamily="18" charset="0"/>
              </a:rPr>
              <a:t>Ba'zan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og'zaki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yozma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topshirilishidan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oldin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ba'zan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esa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keyin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amalga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oshiriladi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Birinchi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holatda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og'zaki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yozma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tartibni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takomillashtirishga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yordam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ikkinchidan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natijalarni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tushuntirishning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samarali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vositasidir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Mohirona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olib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borilgan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og'zaki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tadqiqotchi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mijoz</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o'rtasidagi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do'stona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munosabatlarni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mustahkamlashga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hissa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qo'shadi</a:t>
            </a:r>
            <a:r>
              <a:rPr lang="en-US" sz="2800" dirty="0">
                <a:latin typeface="Times New Roman" panose="02020603050405020304" pitchFamily="18" charset="0"/>
                <a:cs typeface="Times New Roman" panose="02020603050405020304" pitchFamily="18" charset="0"/>
              </a:rPr>
              <a:t>. Bu </a:t>
            </a:r>
            <a:r>
              <a:rPr lang="en-US" sz="2800" dirty="0" err="1">
                <a:latin typeface="Times New Roman" panose="02020603050405020304" pitchFamily="18" charset="0"/>
                <a:cs typeface="Times New Roman" panose="02020603050405020304" pitchFamily="18" charset="0"/>
              </a:rPr>
              <a:t>esa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ushbu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yakuniy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topshirish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keyingi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hamkorlik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uchun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muhimdir</a:t>
            </a:r>
            <a:r>
              <a:rPr lang="en-US" sz="2800" dirty="0">
                <a:latin typeface="Times New Roman" panose="02020603050405020304" pitchFamily="18" charset="0"/>
                <a:cs typeface="Times New Roman" panose="02020603050405020304" pitchFamily="18" charset="0"/>
              </a:rPr>
              <a:t>. </a:t>
            </a:r>
          </a:p>
          <a:p>
            <a:pPr algn="just"/>
            <a:r>
              <a:rPr lang="en-US" sz="2800" dirty="0" err="1">
                <a:latin typeface="Times New Roman" panose="02020603050405020304" pitchFamily="18" charset="0"/>
                <a:cs typeface="Times New Roman" panose="02020603050405020304" pitchFamily="18" charset="0"/>
              </a:rPr>
              <a:t>Og'zaki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hisobotni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tayyorlashda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ma'ruzachi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nutqi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qancha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davom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etishini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qayerda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berishini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tinglovchilar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qanday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bo'lishini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kerak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Og'zaki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taqdimotning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umumiy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vaqtining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uchdan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qismidan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yarmigacha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ajratilgan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bo'lsa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katta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muvaffaqiyatga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erishadi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Qolgan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vaqt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ichida</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muhokama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qilinadi</a:t>
            </a:r>
            <a:r>
              <a:rPr lang="en-US" sz="2800" dirty="0">
                <a:latin typeface="Times New Roman" panose="02020603050405020304" pitchFamily="18" charset="0"/>
                <a:cs typeface="Times New Roman" panose="02020603050405020304" pitchFamily="18" charset="0"/>
              </a:rPr>
              <a:t>. 15 </a:t>
            </a:r>
            <a:r>
              <a:rPr lang="en-US" sz="2800" dirty="0" err="1">
                <a:latin typeface="Times New Roman" panose="02020603050405020304" pitchFamily="18" charset="0"/>
                <a:cs typeface="Times New Roman" panose="02020603050405020304" pitchFamily="18" charset="0"/>
              </a:rPr>
              <a:t>daqiqalik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hisobot</a:t>
            </a:r>
            <a:r>
              <a:rPr lang="en-US" sz="2800" dirty="0">
                <a:latin typeface="Times New Roman" panose="02020603050405020304" pitchFamily="18" charset="0"/>
                <a:cs typeface="Times New Roman" panose="02020603050405020304" pitchFamily="18" charset="0"/>
              </a:rPr>
              <a:t> 5 </a:t>
            </a:r>
            <a:r>
              <a:rPr lang="en-US" sz="2800" dirty="0" err="1">
                <a:latin typeface="Times New Roman" panose="02020603050405020304" pitchFamily="18" charset="0"/>
                <a:cs typeface="Times New Roman" panose="02020603050405020304" pitchFamily="18" charset="0"/>
              </a:rPr>
              <a:t>daqiqalik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nutq</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mijoz</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tomonidan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berilgan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savollarga</a:t>
            </a:r>
            <a:r>
              <a:rPr lang="en-US" sz="2800" dirty="0">
                <a:latin typeface="Times New Roman" panose="02020603050405020304" pitchFamily="18" charset="0"/>
                <a:cs typeface="Times New Roman" panose="02020603050405020304" pitchFamily="18" charset="0"/>
              </a:rPr>
              <a:t> 10 </a:t>
            </a:r>
            <a:r>
              <a:rPr lang="en-US" sz="2800" dirty="0" err="1">
                <a:latin typeface="Times New Roman" panose="02020603050405020304" pitchFamily="18" charset="0"/>
                <a:cs typeface="Times New Roman" panose="02020603050405020304" pitchFamily="18" charset="0"/>
              </a:rPr>
              <a:t>daqiqalik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javob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keyingi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harakatlarni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aniqlashni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o'z</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ichiga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oladi</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6300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загнутый угол 1">
            <a:extLst>
              <a:ext uri="{FF2B5EF4-FFF2-40B4-BE49-F238E27FC236}">
                <a16:creationId xmlns:a16="http://schemas.microsoft.com/office/drawing/2014/main" id="{CBE46F46-9506-40D8-967B-5895238D3416}"/>
              </a:ext>
            </a:extLst>
          </p:cNvPr>
          <p:cNvSpPr/>
          <p:nvPr/>
        </p:nvSpPr>
        <p:spPr>
          <a:xfrm>
            <a:off x="350982" y="230909"/>
            <a:ext cx="11388436" cy="3029527"/>
          </a:xfrm>
          <a:prstGeom prst="foldedCorner">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a:latin typeface="Times New Roman" panose="02020603050405020304" pitchFamily="18" charset="0"/>
                <a:cs typeface="Times New Roman" panose="02020603050405020304" pitchFamily="18" charset="0"/>
              </a:rPr>
              <a:t>Og'zaki hisobotning dastlabki besh daqiqasi tadqiqot haqidagi umumlashtirilgan ma'lumotlarning tavsifidir. Keyingi besh daqiqada bir nechta asosiy savollar bo'lishi kerak. </a:t>
            </a:r>
            <a:endParaRPr lang="ru-RU" sz="3600">
              <a:latin typeface="Times New Roman" panose="02020603050405020304" pitchFamily="18" charset="0"/>
              <a:cs typeface="Times New Roman" panose="02020603050405020304" pitchFamily="18" charset="0"/>
            </a:endParaRPr>
          </a:p>
        </p:txBody>
      </p:sp>
      <p:sp>
        <p:nvSpPr>
          <p:cNvPr id="3" name="Прямоугольник: загнутый угол 2">
            <a:extLst>
              <a:ext uri="{FF2B5EF4-FFF2-40B4-BE49-F238E27FC236}">
                <a16:creationId xmlns:a16="http://schemas.microsoft.com/office/drawing/2014/main" id="{DDFFB5D0-3327-4B32-B6C8-FA4C62B4047F}"/>
              </a:ext>
            </a:extLst>
          </p:cNvPr>
          <p:cNvSpPr/>
          <p:nvPr/>
        </p:nvSpPr>
        <p:spPr>
          <a:xfrm>
            <a:off x="350982" y="3429000"/>
            <a:ext cx="11388436" cy="3029527"/>
          </a:xfrm>
          <a:prstGeom prst="foldedCorner">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a:latin typeface="Times New Roman" panose="02020603050405020304" pitchFamily="18" charset="0"/>
                <a:cs typeface="Times New Roman" panose="02020603050405020304" pitchFamily="18" charset="0"/>
              </a:rPr>
              <a:t>Og'zaki hisobotni tayyorlashda hodisani hisobga olish kerak. Mijoz auditoriyasida fokus-guruh kabi kuchga ega bo'lmagan tadqiqotchi ushbu hodisani qabul qilishi kerak. Suhbatlar yangi ma'lumotlar ongidan o'tadigan tinglovchilarning tabiiy xususiyatidir. </a:t>
            </a:r>
            <a:endParaRPr lang="ru-RU"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206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A62C0B7-2184-4FC9-81DB-B7E541F79365}"/>
              </a:ext>
            </a:extLst>
          </p:cNvPr>
          <p:cNvSpPr>
            <a:spLocks noGrp="1"/>
          </p:cNvSpPr>
          <p:nvPr>
            <p:ph idx="1"/>
          </p:nvPr>
        </p:nvSpPr>
        <p:spPr>
          <a:xfrm>
            <a:off x="243840" y="213360"/>
            <a:ext cx="11653520" cy="6339840"/>
          </a:xfrm>
        </p:spPr>
        <p:txBody>
          <a:bodyPr>
            <a:normAutofit/>
          </a:bodyPr>
          <a:lstStyle/>
          <a:p>
            <a:pPr algn="just"/>
            <a:r>
              <a:rPr lang="en-US" sz="3200" dirty="0" err="1">
                <a:solidFill>
                  <a:schemeClr val="tx1"/>
                </a:solidFill>
                <a:latin typeface="Times New Roman" panose="02020603050405020304" pitchFamily="18" charset="0"/>
                <a:cs typeface="Times New Roman" panose="02020603050405020304" pitchFamily="18" charset="0"/>
              </a:rPr>
              <a:t>Ko'pincha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hisobot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og'zaki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yoki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yozma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bo'lishidan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qat'iy</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nazar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hisobot</a:t>
            </a:r>
            <a:r>
              <a:rPr lang="en-US" sz="3200" dirty="0">
                <a:solidFill>
                  <a:schemeClr val="tx1"/>
                </a:solidFill>
                <a:latin typeface="Times New Roman" panose="02020603050405020304" pitchFamily="18" charset="0"/>
                <a:cs typeface="Times New Roman" panose="02020603050405020304" pitchFamily="18" charset="0"/>
              </a:rPr>
              <a:t> deb </a:t>
            </a:r>
            <a:r>
              <a:rPr lang="en-US" sz="3200" dirty="0" err="1">
                <a:solidFill>
                  <a:schemeClr val="tx1"/>
                </a:solidFill>
                <a:latin typeface="Times New Roman" panose="02020603050405020304" pitchFamily="18" charset="0"/>
                <a:cs typeface="Times New Roman" panose="02020603050405020304" pitchFamily="18" charset="0"/>
              </a:rPr>
              <a:t>hisoblanadi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Umumiy</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ma'lumotlar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ikkala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turdagi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hisobotlarda</a:t>
            </a:r>
            <a:r>
              <a:rPr lang="en-US" sz="3200" dirty="0">
                <a:solidFill>
                  <a:schemeClr val="tx1"/>
                </a:solidFill>
                <a:latin typeface="Times New Roman" panose="02020603050405020304" pitchFamily="18" charset="0"/>
                <a:cs typeface="Times New Roman" panose="02020603050405020304" pitchFamily="18" charset="0"/>
              </a:rPr>
              <a:t> ham </a:t>
            </a:r>
            <a:r>
              <a:rPr lang="en-US" sz="3200" dirty="0" err="1">
                <a:solidFill>
                  <a:schemeClr val="tx1"/>
                </a:solidFill>
                <a:latin typeface="Times New Roman" panose="02020603050405020304" pitchFamily="18" charset="0"/>
                <a:cs typeface="Times New Roman" panose="02020603050405020304" pitchFamily="18" charset="0"/>
              </a:rPr>
              <a:t>mavjud</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Biroq</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og'zaki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hisobot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boshqachadir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Chunki</a:t>
            </a:r>
            <a:r>
              <a:rPr lang="en-US" sz="3200" dirty="0">
                <a:solidFill>
                  <a:schemeClr val="tx1"/>
                </a:solidFill>
                <a:latin typeface="Times New Roman" panose="02020603050405020304" pitchFamily="18" charset="0"/>
                <a:cs typeface="Times New Roman" panose="02020603050405020304" pitchFamily="18" charset="0"/>
              </a:rPr>
              <a:t>, u </a:t>
            </a:r>
            <a:r>
              <a:rPr lang="en-US" sz="3200" dirty="0" err="1">
                <a:solidFill>
                  <a:schemeClr val="tx1"/>
                </a:solidFill>
                <a:latin typeface="Times New Roman" panose="02020603050405020304" pitchFamily="18" charset="0"/>
                <a:cs typeface="Times New Roman" panose="02020603050405020304" pitchFamily="18" charset="0"/>
              </a:rPr>
              <a:t>maxsus</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tayyorgarlikni</a:t>
            </a:r>
            <a:r>
              <a:rPr lang="en-US" sz="3200" dirty="0">
                <a:solidFill>
                  <a:schemeClr val="tx1"/>
                </a:solidFill>
                <a:latin typeface="Times New Roman" panose="02020603050405020304" pitchFamily="18" charset="0"/>
                <a:cs typeface="Times New Roman" panose="02020603050405020304" pitchFamily="18" charset="0"/>
              </a:rPr>
              <a:t> talab </a:t>
            </a:r>
            <a:r>
              <a:rPr lang="en-US" sz="3200" dirty="0" err="1">
                <a:solidFill>
                  <a:schemeClr val="tx1"/>
                </a:solidFill>
                <a:latin typeface="Times New Roman" panose="02020603050405020304" pitchFamily="18" charset="0"/>
                <a:cs typeface="Times New Roman" panose="02020603050405020304" pitchFamily="18" charset="0"/>
              </a:rPr>
              <a:t>qiladi</a:t>
            </a:r>
            <a:r>
              <a:rPr lang="en-US" sz="3200" dirty="0">
                <a:solidFill>
                  <a:schemeClr val="tx1"/>
                </a:solidFill>
                <a:latin typeface="Times New Roman" panose="02020603050405020304" pitchFamily="18" charset="0"/>
                <a:cs typeface="Times New Roman" panose="02020603050405020304" pitchFamily="18" charset="0"/>
              </a:rPr>
              <a:t>. Bir </a:t>
            </a:r>
            <a:r>
              <a:rPr lang="en-US" sz="3200" dirty="0" err="1">
                <a:solidFill>
                  <a:schemeClr val="tx1"/>
                </a:solidFill>
                <a:latin typeface="Times New Roman" panose="02020603050405020304" pitchFamily="18" charset="0"/>
                <a:cs typeface="Times New Roman" panose="02020603050405020304" pitchFamily="18" charset="0"/>
              </a:rPr>
              <a:t>nechta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mutaxassislarning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fikriga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ko'ra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ba'zi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muhim</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muammolar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og'zaki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hisobot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oxirida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shakllantirilishi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kerak</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Bunday</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tavsiyalar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foydalidir</a:t>
            </a:r>
            <a:r>
              <a:rPr lang="en-US" sz="3200" dirty="0">
                <a:solidFill>
                  <a:schemeClr val="tx1"/>
                </a:solidFill>
                <a:latin typeface="Times New Roman" panose="02020603050405020304" pitchFamily="18" charset="0"/>
                <a:cs typeface="Times New Roman" panose="02020603050405020304" pitchFamily="18" charset="0"/>
              </a:rPr>
              <a:t>, ammo </a:t>
            </a:r>
            <a:r>
              <a:rPr lang="en-US" sz="3200" dirty="0" err="1">
                <a:solidFill>
                  <a:schemeClr val="tx1"/>
                </a:solidFill>
                <a:latin typeface="Times New Roman" panose="02020603050405020304" pitchFamily="18" charset="0"/>
                <a:cs typeface="Times New Roman" panose="02020603050405020304" pitchFamily="18" charset="0"/>
              </a:rPr>
              <a:t>bu</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asosiy</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narsa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emas</a:t>
            </a:r>
            <a:r>
              <a:rPr lang="en-US" sz="3200" dirty="0">
                <a:solidFill>
                  <a:schemeClr val="tx1"/>
                </a:solidFill>
                <a:latin typeface="Times New Roman" panose="02020603050405020304" pitchFamily="18" charset="0"/>
                <a:cs typeface="Times New Roman" panose="02020603050405020304" pitchFamily="18" charset="0"/>
              </a:rPr>
              <a:t>. </a:t>
            </a:r>
          </a:p>
          <a:p>
            <a:pPr algn="just"/>
            <a:r>
              <a:rPr lang="en-US" sz="3200" dirty="0" err="1">
                <a:solidFill>
                  <a:schemeClr val="tx1"/>
                </a:solidFill>
                <a:latin typeface="Times New Roman" panose="02020603050405020304" pitchFamily="18" charset="0"/>
                <a:cs typeface="Times New Roman" panose="02020603050405020304" pitchFamily="18" charset="0"/>
              </a:rPr>
              <a:t>Og'zaki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hisobotda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eng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katta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bo'lishi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kerak</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Aksariyat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kishilarning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besh</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yoki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yettidan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ortiq</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savollarni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eslab</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qolish</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qobiliyati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cheklangan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Og'zaki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hisobotlarda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idrokni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ta'minlash</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uchun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diagrammalar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chizmalar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slaydlar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yoki</a:t>
            </a:r>
            <a:r>
              <a:rPr lang="en-US" sz="3200" dirty="0">
                <a:solidFill>
                  <a:schemeClr val="tx1"/>
                </a:solidFill>
                <a:latin typeface="Times New Roman" panose="02020603050405020304" pitchFamily="18" charset="0"/>
                <a:cs typeface="Times New Roman" panose="02020603050405020304" pitchFamily="18" charset="0"/>
              </a:rPr>
              <a:t> video </a:t>
            </a:r>
            <a:r>
              <a:rPr lang="en-US" sz="3200" dirty="0" err="1">
                <a:solidFill>
                  <a:schemeClr val="tx1"/>
                </a:solidFill>
                <a:latin typeface="Times New Roman" panose="02020603050405020304" pitchFamily="18" charset="0"/>
                <a:cs typeface="Times New Roman" panose="02020603050405020304" pitchFamily="18" charset="0"/>
              </a:rPr>
              <a:t>yozuvlar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bo'laklari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ko'rinishidagi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tasviriy</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vizual</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materiallar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qo'llaniladi</a:t>
            </a:r>
            <a:r>
              <a:rPr lang="en-US" sz="3200" dirty="0">
                <a:solidFill>
                  <a:schemeClr val="tx1"/>
                </a:solidFill>
                <a:latin typeface="Times New Roman" panose="02020603050405020304" pitchFamily="18" charset="0"/>
                <a:cs typeface="Times New Roman" panose="02020603050405020304" pitchFamily="18" charset="0"/>
              </a:rPr>
              <a:t>.</a:t>
            </a:r>
            <a:endParaRPr lang="ru-RU" sz="3200" dirty="0">
              <a:solidFill>
                <a:schemeClr val="tx1"/>
              </a:solidFill>
              <a:latin typeface="Times New Roman" panose="02020603050405020304" pitchFamily="18" charset="0"/>
              <a:cs typeface="Times New Roman" panose="02020603050405020304" pitchFamily="18" charset="0"/>
            </a:endParaRPr>
          </a:p>
          <a:p>
            <a:pPr algn="just"/>
            <a:endParaRPr lang="ru-RU"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0402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900303653"/>
              </p:ext>
            </p:extLst>
          </p:nvPr>
        </p:nvGraphicFramePr>
        <p:xfrm>
          <a:off x="298734" y="204716"/>
          <a:ext cx="11465636" cy="6387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7205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102010911"/>
              </p:ext>
            </p:extLst>
          </p:nvPr>
        </p:nvGraphicFramePr>
        <p:xfrm>
          <a:off x="312381" y="255642"/>
          <a:ext cx="11506579" cy="63225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3890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Фигура, имеющая форму буквы L 1">
            <a:extLst>
              <a:ext uri="{FF2B5EF4-FFF2-40B4-BE49-F238E27FC236}">
                <a16:creationId xmlns:a16="http://schemas.microsoft.com/office/drawing/2014/main" id="{9C00168F-3BD1-4EB6-8441-6C41F67A08FB}"/>
              </a:ext>
            </a:extLst>
          </p:cNvPr>
          <p:cNvSpPr/>
          <p:nvPr/>
        </p:nvSpPr>
        <p:spPr>
          <a:xfrm>
            <a:off x="223520" y="254000"/>
            <a:ext cx="11592560" cy="6146800"/>
          </a:xfrm>
          <a:prstGeom prst="corner">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a:latin typeface="Times New Roman" panose="02020603050405020304" pitchFamily="18" charset="0"/>
                <a:cs typeface="Times New Roman" panose="02020603050405020304" pitchFamily="18" charset="0"/>
              </a:rPr>
              <a:t>Fokus-guruh yig'ilishining xulosasi yig'ilish natijalarini yetkazish uchun zarur vositadir. Agar ushbu hisobot ushbu guruhning maqsadlari nuqtai nazaridan tayyorlangan bo'lsa, u moderator talqinini buyurtmachi tashkilot xodimlariga etkazish uchun juda qimmatli bo'lishi mumkin.</a:t>
            </a:r>
            <a:endParaRPr lang="ru-RU" sz="3600">
              <a:latin typeface="Times New Roman" panose="02020603050405020304" pitchFamily="18" charset="0"/>
              <a:cs typeface="Times New Roman" panose="02020603050405020304" pitchFamily="18" charset="0"/>
            </a:endParaRPr>
          </a:p>
        </p:txBody>
      </p:sp>
      <p:pic>
        <p:nvPicPr>
          <p:cNvPr id="3074" name="Picture 2" descr="https://avatars.mds.yandex.net/i?id=ac0a89a3dce49fa7a364a734ef7ab1b128583fc4-10675607-images-thumbs&amp;n=13">
            <a:extLst>
              <a:ext uri="{FF2B5EF4-FFF2-40B4-BE49-F238E27FC236}">
                <a16:creationId xmlns:a16="http://schemas.microsoft.com/office/drawing/2014/main" id="{17CCFC4D-B433-412B-B97E-FFD310F9D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4364" y="254000"/>
            <a:ext cx="4572000" cy="3048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850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752B4EE2-B838-4C71-931B-FE3456B4B1CA}"/>
              </a:ext>
            </a:extLst>
          </p:cNvPr>
          <p:cNvGraphicFramePr/>
          <p:nvPr>
            <p:extLst>
              <p:ext uri="{D42A27DB-BD31-4B8C-83A1-F6EECF244321}">
                <p14:modId xmlns:p14="http://schemas.microsoft.com/office/powerpoint/2010/main" val="3584232858"/>
              </p:ext>
            </p:extLst>
          </p:nvPr>
        </p:nvGraphicFramePr>
        <p:xfrm>
          <a:off x="162560" y="252306"/>
          <a:ext cx="11816080" cy="63821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152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887959823"/>
              </p:ext>
            </p:extLst>
          </p:nvPr>
        </p:nvGraphicFramePr>
        <p:xfrm>
          <a:off x="298734" y="204716"/>
          <a:ext cx="11465636" cy="6387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1832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150B55D-892C-456A-8500-462D46F51306}"/>
              </a:ext>
            </a:extLst>
          </p:cNvPr>
          <p:cNvGraphicFramePr/>
          <p:nvPr>
            <p:extLst>
              <p:ext uri="{D42A27DB-BD31-4B8C-83A1-F6EECF244321}">
                <p14:modId xmlns:p14="http://schemas.microsoft.com/office/powerpoint/2010/main" val="2441441164"/>
              </p:ext>
            </p:extLst>
          </p:nvPr>
        </p:nvGraphicFramePr>
        <p:xfrm>
          <a:off x="277091" y="239375"/>
          <a:ext cx="11480800" cy="6309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3046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несколько документов 1">
            <a:extLst>
              <a:ext uri="{FF2B5EF4-FFF2-40B4-BE49-F238E27FC236}">
                <a16:creationId xmlns:a16="http://schemas.microsoft.com/office/drawing/2014/main" id="{91122A85-D554-4463-91CE-985789FFD013}"/>
              </a:ext>
            </a:extLst>
          </p:cNvPr>
          <p:cNvSpPr/>
          <p:nvPr/>
        </p:nvSpPr>
        <p:spPr>
          <a:xfrm>
            <a:off x="212436" y="203200"/>
            <a:ext cx="11767128" cy="6419273"/>
          </a:xfrm>
          <a:prstGeom prst="flowChartMultidocumen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400">
                <a:latin typeface="Times New Roman" panose="02020603050405020304" pitchFamily="18" charset="0"/>
                <a:cs typeface="Times New Roman" panose="02020603050405020304" pitchFamily="18" charset="0"/>
              </a:rPr>
              <a:t>Batafsil hisobotga odatda asosiy uslubiy hujjatlar ilova qilinadi: anketa, muhokama rejasi, shuningdek, agar ishlatilgan bo'lsa, ko'rgazmali qurollar tasvirlari yoki tavsiflari. Batafsil hisobotning umumiy hajmi kamdan-kam hollarda 60 sahifadan oshadi. </a:t>
            </a:r>
            <a:endParaRPr lang="ru-RU" sz="2400">
              <a:latin typeface="Times New Roman" panose="02020603050405020304" pitchFamily="18" charset="0"/>
              <a:cs typeface="Times New Roman" panose="02020603050405020304" pitchFamily="18" charset="0"/>
            </a:endParaRPr>
          </a:p>
          <a:p>
            <a:pPr algn="just"/>
            <a:r>
              <a:rPr lang="en-US" sz="2400">
                <a:latin typeface="Times New Roman" panose="02020603050405020304" pitchFamily="18" charset="0"/>
                <a:cs typeface="Times New Roman" panose="02020603050405020304" pitchFamily="18" charset="0"/>
              </a:rPr>
              <a:t>Hisobotning asosiy qismining tuzilishi. Hisobot turidan qat'iy nazar, uning asosiy qismi natija va xulosalarning tavsifidir. Ushbu bo'lim buyurtmachining aniq savollariga javobni o'z ichiga olgan va maqsadlarni belgilash bosqichida shakllantirilgan va keyin intervyuning tematik rejasida aks ettirilgan kichik bo'limlardan iborat. Fokus-guruh tadqiqotlarini o'tkazishning asosiy maqsadlaridan biri bu muammoning tubdan yangi masalalari yoki jihatlarini aniqlashdir. Bu hisobot tuzilishini tuzatishga olib keladi. Dastlabki muammoni tuzishdagi yangilik unsurlari hisobotning kamchiliklari emas, ya’ni balki fazilatdir.</a:t>
            </a:r>
            <a:endParaRPr 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5662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C411A4-024B-45C9-8575-42396DFE14F4}"/>
              </a:ext>
            </a:extLst>
          </p:cNvPr>
          <p:cNvSpPr>
            <a:spLocks noGrp="1"/>
          </p:cNvSpPr>
          <p:nvPr>
            <p:ph type="title"/>
          </p:nvPr>
        </p:nvSpPr>
        <p:spPr>
          <a:xfrm>
            <a:off x="1154954" y="670829"/>
            <a:ext cx="8761413" cy="728480"/>
          </a:xfrm>
        </p:spPr>
        <p:txBody>
          <a:bodyPr/>
          <a:lstStyle/>
          <a:p>
            <a:pPr algn="ctr"/>
            <a:r>
              <a:rPr lang="en-US" b="1" dirty="0">
                <a:latin typeface="Times New Roman" panose="02020603050405020304" pitchFamily="18" charset="0"/>
                <a:cs typeface="Times New Roman" panose="02020603050405020304" pitchFamily="18" charset="0"/>
              </a:rPr>
              <a:t>2. </a:t>
            </a:r>
            <a:r>
              <a:rPr lang="en-US" b="1" dirty="0" err="1">
                <a:latin typeface="Times New Roman" panose="02020603050405020304" pitchFamily="18" charset="0"/>
                <a:cs typeface="Times New Roman" panose="02020603050405020304" pitchFamily="18" charset="0"/>
              </a:rPr>
              <a:t>Esse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Referat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Taqdimot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Kurs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ishi</a:t>
            </a:r>
            <a:endParaRPr lang="ru-RU" dirty="0">
              <a:latin typeface="Times New Roman" panose="02020603050405020304" pitchFamily="18" charset="0"/>
              <a:cs typeface="Times New Roman" panose="02020603050405020304" pitchFamily="18" charset="0"/>
            </a:endParaRPr>
          </a:p>
        </p:txBody>
      </p:sp>
      <p:pic>
        <p:nvPicPr>
          <p:cNvPr id="5122" name="Picture 2" descr="https://avatars.mds.yandex.net/i?id=9e016d075e3b73da5c54d0ab88f20d6aab3c73f7-9835267-images-thumbs&amp;n=13">
            <a:extLst>
              <a:ext uri="{FF2B5EF4-FFF2-40B4-BE49-F238E27FC236}">
                <a16:creationId xmlns:a16="http://schemas.microsoft.com/office/drawing/2014/main" id="{2854E51A-FE93-4CCD-BA3B-2D73FDEDEC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9673" y="1566140"/>
            <a:ext cx="8021782" cy="50136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5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532607761"/>
              </p:ext>
            </p:extLst>
          </p:nvPr>
        </p:nvGraphicFramePr>
        <p:xfrm>
          <a:off x="175905" y="214698"/>
          <a:ext cx="11656704" cy="6363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7707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981249639"/>
              </p:ext>
            </p:extLst>
          </p:nvPr>
        </p:nvGraphicFramePr>
        <p:xfrm>
          <a:off x="249269" y="396369"/>
          <a:ext cx="11528749" cy="5949840"/>
        </p:xfrm>
        <a:graphic>
          <a:graphicData uri="http://schemas.openxmlformats.org/drawingml/2006/table">
            <a:tbl>
              <a:tblPr firstRow="1" firstCol="1" bandRow="1">
                <a:tableStyleId>{5C22544A-7EE6-4342-B048-85BDC9FD1C3A}</a:tableStyleId>
              </a:tblPr>
              <a:tblGrid>
                <a:gridCol w="1343462">
                  <a:extLst>
                    <a:ext uri="{9D8B030D-6E8A-4147-A177-3AD203B41FA5}">
                      <a16:colId xmlns:a16="http://schemas.microsoft.com/office/drawing/2014/main" val="2210680535"/>
                    </a:ext>
                  </a:extLst>
                </a:gridCol>
                <a:gridCol w="4646083">
                  <a:extLst>
                    <a:ext uri="{9D8B030D-6E8A-4147-A177-3AD203B41FA5}">
                      <a16:colId xmlns:a16="http://schemas.microsoft.com/office/drawing/2014/main" val="2190096592"/>
                    </a:ext>
                  </a:extLst>
                </a:gridCol>
                <a:gridCol w="5539204">
                  <a:extLst>
                    <a:ext uri="{9D8B030D-6E8A-4147-A177-3AD203B41FA5}">
                      <a16:colId xmlns:a16="http://schemas.microsoft.com/office/drawing/2014/main" val="1941692647"/>
                    </a:ext>
                  </a:extLst>
                </a:gridCol>
              </a:tblGrid>
              <a:tr h="594984">
                <a:tc>
                  <a:txBody>
                    <a:bodyPr/>
                    <a:lstStyle/>
                    <a:p>
                      <a:pPr indent="-9525" algn="ctr">
                        <a:lnSpc>
                          <a:spcPct val="115000"/>
                        </a:lnSpc>
                        <a:spcAft>
                          <a:spcPts val="0"/>
                        </a:spcAft>
                      </a:pPr>
                      <a:r>
                        <a:rPr lang="ru-RU" sz="3200">
                          <a:effectLst/>
                          <a:latin typeface="Times New Roman" panose="02020603050405020304" pitchFamily="18" charset="0"/>
                          <a:cs typeface="Times New Roman" panose="02020603050405020304" pitchFamily="18" charset="0"/>
                        </a:rPr>
                        <a:t>№</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indent="-9525" algn="ctr">
                        <a:lnSpc>
                          <a:spcPct val="115000"/>
                        </a:lnSpc>
                        <a:spcAft>
                          <a:spcPts val="0"/>
                        </a:spcAft>
                      </a:pPr>
                      <a:r>
                        <a:rPr lang="en-US" sz="3200">
                          <a:effectLst/>
                          <a:latin typeface="Times New Roman" panose="02020603050405020304" pitchFamily="18" charset="0"/>
                          <a:cs typeface="Times New Roman" panose="02020603050405020304" pitchFamily="18" charset="0"/>
                        </a:rPr>
                        <a:t>Referat</a:t>
                      </a:r>
                      <a:r>
                        <a:rPr lang="ru-RU" sz="3200">
                          <a:effectLst/>
                          <a:latin typeface="Times New Roman" panose="02020603050405020304" pitchFamily="18" charset="0"/>
                          <a:cs typeface="Times New Roman" panose="02020603050405020304" pitchFamily="18" charset="0"/>
                        </a:rPr>
                        <a:t> turlari</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indent="-9525" algn="ctr">
                        <a:lnSpc>
                          <a:spcPct val="115000"/>
                        </a:lnSpc>
                        <a:spcAft>
                          <a:spcPts val="0"/>
                        </a:spcAft>
                      </a:pPr>
                      <a:r>
                        <a:rPr lang="en-US" sz="3200">
                          <a:effectLst/>
                          <a:latin typeface="Times New Roman" panose="02020603050405020304" pitchFamily="18" charset="0"/>
                          <a:cs typeface="Times New Roman" panose="02020603050405020304" pitchFamily="18" charset="0"/>
                        </a:rPr>
                        <a:t>R</a:t>
                      </a:r>
                      <a:r>
                        <a:rPr lang="ru-RU" sz="3200">
                          <a:effectLst/>
                          <a:latin typeface="Times New Roman" panose="02020603050405020304" pitchFamily="18" charset="0"/>
                          <a:cs typeface="Times New Roman" panose="02020603050405020304" pitchFamily="18" charset="0"/>
                        </a:rPr>
                        <a:t>eferatlar toifalari</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910630434"/>
                  </a:ext>
                </a:extLst>
              </a:tr>
              <a:tr h="1189968">
                <a:tc rowSpan="2">
                  <a:txBody>
                    <a:bodyPr/>
                    <a:lstStyle/>
                    <a:p>
                      <a:pPr indent="-9525" algn="ctr">
                        <a:lnSpc>
                          <a:spcPct val="115000"/>
                        </a:lnSpc>
                        <a:spcAft>
                          <a:spcPts val="0"/>
                        </a:spcAft>
                      </a:pPr>
                      <a:r>
                        <a:rPr lang="ru-RU" sz="3200">
                          <a:effectLst/>
                          <a:latin typeface="Times New Roman" panose="02020603050405020304" pitchFamily="18" charset="0"/>
                          <a:cs typeface="Times New Roman" panose="02020603050405020304" pitchFamily="18" charset="0"/>
                        </a:rPr>
                        <a:t>1.</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1270" marR="83185" algn="just">
                        <a:lnSpc>
                          <a:spcPct val="115000"/>
                        </a:lnSpc>
                        <a:spcAft>
                          <a:spcPts val="0"/>
                        </a:spcAft>
                      </a:pPr>
                      <a:r>
                        <a:rPr lang="en-US" sz="3200" dirty="0" err="1">
                          <a:effectLst/>
                          <a:latin typeface="Times New Roman" panose="02020603050405020304" pitchFamily="18" charset="0"/>
                          <a:cs typeface="Times New Roman" panose="02020603050405020304" pitchFamily="18" charset="0"/>
                        </a:rPr>
                        <a:t>axborotni</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taqdim</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etish</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to'liqligi</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to'g'risida</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270" marR="83185" algn="just">
                        <a:lnSpc>
                          <a:spcPct val="115000"/>
                        </a:lnSpc>
                        <a:spcAft>
                          <a:spcPts val="0"/>
                        </a:spcAft>
                      </a:pPr>
                      <a:r>
                        <a:rPr lang="ru-RU" sz="3200">
                          <a:effectLst/>
                          <a:latin typeface="Times New Roman" panose="02020603050405020304" pitchFamily="18" charset="0"/>
                          <a:cs typeface="Times New Roman" panose="02020603050405020304" pitchFamily="18" charset="0"/>
                        </a:rPr>
                        <a:t>referatlar-referatlar (informatsion)</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34484762"/>
                  </a:ext>
                </a:extLst>
              </a:tr>
              <a:tr h="594984">
                <a:tc vMerge="1">
                  <a:txBody>
                    <a:bodyPr/>
                    <a:lstStyle/>
                    <a:p>
                      <a:endParaRPr lang="ru-RU"/>
                    </a:p>
                  </a:txBody>
                  <a:tcPr/>
                </a:tc>
                <a:tc vMerge="1">
                  <a:txBody>
                    <a:bodyPr/>
                    <a:lstStyle/>
                    <a:p>
                      <a:endParaRPr lang="ru-RU"/>
                    </a:p>
                  </a:txBody>
                  <a:tcPr/>
                </a:tc>
                <a:tc>
                  <a:txBody>
                    <a:bodyPr/>
                    <a:lstStyle/>
                    <a:p>
                      <a:pPr marL="1270" marR="83185" algn="just">
                        <a:lnSpc>
                          <a:spcPct val="115000"/>
                        </a:lnSpc>
                        <a:spcAft>
                          <a:spcPts val="0"/>
                        </a:spcAft>
                      </a:pPr>
                      <a:r>
                        <a:rPr lang="ru-RU" sz="3200">
                          <a:effectLst/>
                          <a:latin typeface="Times New Roman" panose="02020603050405020304" pitchFamily="18" charset="0"/>
                          <a:cs typeface="Times New Roman" panose="02020603050405020304" pitchFamily="18" charset="0"/>
                        </a:rPr>
                        <a:t>referatlar-xulosa (indikativ)</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75049298"/>
                  </a:ext>
                </a:extLst>
              </a:tr>
              <a:tr h="594984">
                <a:tc rowSpan="2">
                  <a:txBody>
                    <a:bodyPr/>
                    <a:lstStyle/>
                    <a:p>
                      <a:pPr indent="-9525" algn="ctr">
                        <a:lnSpc>
                          <a:spcPct val="115000"/>
                        </a:lnSpc>
                        <a:spcAft>
                          <a:spcPts val="0"/>
                        </a:spcAft>
                      </a:pPr>
                      <a:r>
                        <a:rPr lang="ru-RU" sz="3200">
                          <a:effectLst/>
                          <a:latin typeface="Times New Roman" panose="02020603050405020304" pitchFamily="18" charset="0"/>
                          <a:cs typeface="Times New Roman" panose="02020603050405020304" pitchFamily="18" charset="0"/>
                        </a:rPr>
                        <a:t>2.</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1270" marR="83185" algn="just">
                        <a:lnSpc>
                          <a:spcPct val="115000"/>
                        </a:lnSpc>
                        <a:spcAft>
                          <a:spcPts val="0"/>
                        </a:spcAft>
                      </a:pPr>
                      <a:r>
                        <a:rPr lang="ru-RU" sz="3200">
                          <a:effectLst/>
                          <a:latin typeface="Times New Roman" panose="02020603050405020304" pitchFamily="18" charset="0"/>
                          <a:cs typeface="Times New Roman" panose="02020603050405020304" pitchFamily="18" charset="0"/>
                        </a:rPr>
                        <a:t>birlamchi manbalar soni bo'yicha</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270" marR="83185" algn="just">
                        <a:lnSpc>
                          <a:spcPct val="115000"/>
                        </a:lnSpc>
                        <a:spcAft>
                          <a:spcPts val="0"/>
                        </a:spcAft>
                      </a:pPr>
                      <a:r>
                        <a:rPr lang="ru-RU" sz="3200">
                          <a:effectLst/>
                          <a:latin typeface="Times New Roman" panose="02020603050405020304" pitchFamily="18" charset="0"/>
                          <a:cs typeface="Times New Roman" panose="02020603050405020304" pitchFamily="18" charset="0"/>
                        </a:rPr>
                        <a:t>monografik</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973926804"/>
                  </a:ext>
                </a:extLst>
              </a:tr>
              <a:tr h="594984">
                <a:tc vMerge="1">
                  <a:txBody>
                    <a:bodyPr/>
                    <a:lstStyle/>
                    <a:p>
                      <a:endParaRPr lang="ru-RU"/>
                    </a:p>
                  </a:txBody>
                  <a:tcPr/>
                </a:tc>
                <a:tc vMerge="1">
                  <a:txBody>
                    <a:bodyPr/>
                    <a:lstStyle/>
                    <a:p>
                      <a:endParaRPr lang="ru-RU"/>
                    </a:p>
                  </a:txBody>
                  <a:tcPr/>
                </a:tc>
                <a:tc>
                  <a:txBody>
                    <a:bodyPr/>
                    <a:lstStyle/>
                    <a:p>
                      <a:pPr marL="1270" marR="83185" algn="just">
                        <a:lnSpc>
                          <a:spcPct val="115000"/>
                        </a:lnSpc>
                        <a:spcAft>
                          <a:spcPts val="0"/>
                        </a:spcAft>
                      </a:pPr>
                      <a:r>
                        <a:rPr lang="ru-RU" sz="3200" dirty="0" err="1">
                          <a:effectLst/>
                          <a:latin typeface="Times New Roman" panose="02020603050405020304" pitchFamily="18" charset="0"/>
                          <a:cs typeface="Times New Roman" panose="02020603050405020304" pitchFamily="18" charset="0"/>
                        </a:rPr>
                        <a:t>umumiy</a:t>
                      </a:r>
                      <a:r>
                        <a:rPr lang="ru-RU" sz="3200" dirty="0">
                          <a:effectLst/>
                          <a:latin typeface="Times New Roman" panose="02020603050405020304" pitchFamily="18" charset="0"/>
                          <a:cs typeface="Times New Roman" panose="02020603050405020304" pitchFamily="18" charset="0"/>
                        </a:rPr>
                        <a:t> </a:t>
                      </a:r>
                      <a:r>
                        <a:rPr lang="ru-RU" sz="3200" dirty="0" err="1">
                          <a:effectLst/>
                          <a:latin typeface="Times New Roman" panose="02020603050405020304" pitchFamily="18" charset="0"/>
                          <a:cs typeface="Times New Roman" panose="02020603050405020304" pitchFamily="18" charset="0"/>
                        </a:rPr>
                        <a:t>fikrlar</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875280476"/>
                  </a:ext>
                </a:extLst>
              </a:tr>
              <a:tr h="594984">
                <a:tc rowSpan="2">
                  <a:txBody>
                    <a:bodyPr/>
                    <a:lstStyle/>
                    <a:p>
                      <a:pPr indent="-9525" algn="ctr">
                        <a:lnSpc>
                          <a:spcPct val="115000"/>
                        </a:lnSpc>
                        <a:spcAft>
                          <a:spcPts val="0"/>
                        </a:spcAft>
                      </a:pPr>
                      <a:r>
                        <a:rPr lang="ru-RU" sz="3200">
                          <a:effectLst/>
                          <a:latin typeface="Times New Roman" panose="02020603050405020304" pitchFamily="18" charset="0"/>
                          <a:cs typeface="Times New Roman" panose="02020603050405020304" pitchFamily="18" charset="0"/>
                        </a:rPr>
                        <a:t>3.</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1270" marR="83185" algn="just">
                        <a:lnSpc>
                          <a:spcPct val="115000"/>
                        </a:lnSpc>
                        <a:spcAft>
                          <a:spcPts val="0"/>
                        </a:spcAft>
                      </a:pPr>
                      <a:r>
                        <a:rPr lang="ru-RU" sz="3200">
                          <a:effectLst/>
                          <a:latin typeface="Times New Roman" panose="02020603050405020304" pitchFamily="18" charset="0"/>
                          <a:cs typeface="Times New Roman" panose="02020603050405020304" pitchFamily="18" charset="0"/>
                        </a:rPr>
                        <a:t>maqsadga muvofiq</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270" marR="83185" algn="just">
                        <a:lnSpc>
                          <a:spcPct val="115000"/>
                        </a:lnSpc>
                        <a:spcAft>
                          <a:spcPts val="0"/>
                        </a:spcAft>
                      </a:pPr>
                      <a:r>
                        <a:rPr lang="ru-RU" sz="3200">
                          <a:effectLst/>
                          <a:latin typeface="Times New Roman" panose="02020603050405020304" pitchFamily="18" charset="0"/>
                          <a:cs typeface="Times New Roman" panose="02020603050405020304" pitchFamily="18" charset="0"/>
                        </a:rPr>
                        <a:t>umumiy</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986827060"/>
                  </a:ext>
                </a:extLst>
              </a:tr>
              <a:tr h="594984">
                <a:tc vMerge="1">
                  <a:txBody>
                    <a:bodyPr/>
                    <a:lstStyle/>
                    <a:p>
                      <a:endParaRPr lang="ru-RU"/>
                    </a:p>
                  </a:txBody>
                  <a:tcPr/>
                </a:tc>
                <a:tc vMerge="1">
                  <a:txBody>
                    <a:bodyPr/>
                    <a:lstStyle/>
                    <a:p>
                      <a:endParaRPr lang="ru-RU"/>
                    </a:p>
                  </a:txBody>
                  <a:tcPr/>
                </a:tc>
                <a:tc>
                  <a:txBody>
                    <a:bodyPr/>
                    <a:lstStyle/>
                    <a:p>
                      <a:pPr marL="1270" marR="83185" algn="just">
                        <a:lnSpc>
                          <a:spcPct val="115000"/>
                        </a:lnSpc>
                        <a:spcAft>
                          <a:spcPts val="0"/>
                        </a:spcAft>
                      </a:pPr>
                      <a:r>
                        <a:rPr lang="ru-RU" sz="3200">
                          <a:effectLst/>
                          <a:latin typeface="Times New Roman" panose="02020603050405020304" pitchFamily="18" charset="0"/>
                          <a:cs typeface="Times New Roman" panose="02020603050405020304" pitchFamily="18" charset="0"/>
                        </a:rPr>
                        <a:t>ixtisoslashgan</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730788475"/>
                  </a:ext>
                </a:extLst>
              </a:tr>
              <a:tr h="594984">
                <a:tc rowSpan="2">
                  <a:txBody>
                    <a:bodyPr/>
                    <a:lstStyle/>
                    <a:p>
                      <a:pPr indent="-9525" algn="ctr">
                        <a:lnSpc>
                          <a:spcPct val="115000"/>
                        </a:lnSpc>
                        <a:spcAft>
                          <a:spcPts val="0"/>
                        </a:spcAft>
                      </a:pPr>
                      <a:r>
                        <a:rPr lang="ru-RU" sz="3200">
                          <a:effectLst/>
                          <a:latin typeface="Times New Roman" panose="02020603050405020304" pitchFamily="18" charset="0"/>
                          <a:cs typeface="Times New Roman" panose="02020603050405020304" pitchFamily="18" charset="0"/>
                        </a:rPr>
                        <a:t>4.</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1270" marR="83185" algn="just">
                        <a:lnSpc>
                          <a:spcPct val="115000"/>
                        </a:lnSpc>
                        <a:spcAft>
                          <a:spcPts val="0"/>
                        </a:spcAft>
                      </a:pPr>
                      <a:r>
                        <a:rPr lang="en-US" sz="3200" dirty="0" err="1">
                          <a:effectLst/>
                          <a:latin typeface="Times New Roman" panose="02020603050405020304" pitchFamily="18" charset="0"/>
                          <a:cs typeface="Times New Roman" panose="02020603050405020304" pitchFamily="18" charset="0"/>
                        </a:rPr>
                        <a:t>materialni</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yetkazib</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berish</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tabiati</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bo'yicha</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270" marR="83185" algn="just">
                        <a:lnSpc>
                          <a:spcPct val="115000"/>
                        </a:lnSpc>
                        <a:spcAft>
                          <a:spcPts val="0"/>
                        </a:spcAft>
                      </a:pPr>
                      <a:r>
                        <a:rPr lang="ru-RU" sz="3200">
                          <a:effectLst/>
                          <a:latin typeface="Times New Roman" panose="02020603050405020304" pitchFamily="18" charset="0"/>
                          <a:cs typeface="Times New Roman" panose="02020603050405020304" pitchFamily="18" charset="0"/>
                        </a:rPr>
                        <a:t>samarali</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796003680"/>
                  </a:ext>
                </a:extLst>
              </a:tr>
              <a:tr h="594984">
                <a:tc vMerge="1">
                  <a:txBody>
                    <a:bodyPr/>
                    <a:lstStyle/>
                    <a:p>
                      <a:endParaRPr lang="ru-RU"/>
                    </a:p>
                  </a:txBody>
                  <a:tcPr/>
                </a:tc>
                <a:tc vMerge="1">
                  <a:txBody>
                    <a:bodyPr/>
                    <a:lstStyle/>
                    <a:p>
                      <a:endParaRPr lang="ru-RU"/>
                    </a:p>
                  </a:txBody>
                  <a:tcPr/>
                </a:tc>
                <a:tc>
                  <a:txBody>
                    <a:bodyPr/>
                    <a:lstStyle/>
                    <a:p>
                      <a:pPr marL="1270" marR="83185" algn="just">
                        <a:lnSpc>
                          <a:spcPct val="115000"/>
                        </a:lnSpc>
                        <a:spcAft>
                          <a:spcPts val="0"/>
                        </a:spcAft>
                      </a:pPr>
                      <a:r>
                        <a:rPr lang="ru-RU" sz="3200" dirty="0" err="1">
                          <a:effectLst/>
                          <a:latin typeface="Times New Roman" panose="02020603050405020304" pitchFamily="18" charset="0"/>
                          <a:cs typeface="Times New Roman" panose="02020603050405020304" pitchFamily="18" charset="0"/>
                        </a:rPr>
                        <a:t>reproduktiv</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54770438"/>
                  </a:ext>
                </a:extLst>
              </a:tr>
            </a:tbl>
          </a:graphicData>
        </a:graphic>
      </p:graphicFrame>
    </p:spTree>
    <p:extLst>
      <p:ext uri="{BB962C8B-B14F-4D97-AF65-F5344CB8AC3E}">
        <p14:creationId xmlns:p14="http://schemas.microsoft.com/office/powerpoint/2010/main" val="892702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65C0B063-D0FA-4306-B41D-48EA66DDFBAF}"/>
              </a:ext>
            </a:extLst>
          </p:cNvPr>
          <p:cNvGraphicFramePr/>
          <p:nvPr>
            <p:extLst>
              <p:ext uri="{D42A27DB-BD31-4B8C-83A1-F6EECF244321}">
                <p14:modId xmlns:p14="http://schemas.microsoft.com/office/powerpoint/2010/main" val="4215374792"/>
              </p:ext>
            </p:extLst>
          </p:nvPr>
        </p:nvGraphicFramePr>
        <p:xfrm>
          <a:off x="230909" y="193193"/>
          <a:ext cx="11730182" cy="6493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5267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один скругленный угол 1">
            <a:extLst>
              <a:ext uri="{FF2B5EF4-FFF2-40B4-BE49-F238E27FC236}">
                <a16:creationId xmlns:a16="http://schemas.microsoft.com/office/drawing/2014/main" id="{570AB289-D46E-4A2D-AB05-0B22AB087B8B}"/>
              </a:ext>
            </a:extLst>
          </p:cNvPr>
          <p:cNvSpPr/>
          <p:nvPr/>
        </p:nvSpPr>
        <p:spPr>
          <a:xfrm>
            <a:off x="249382" y="295564"/>
            <a:ext cx="11665527" cy="6253018"/>
          </a:xfrm>
          <a:prstGeom prst="round1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400">
                <a:latin typeface="Times New Roman" panose="02020603050405020304" pitchFamily="18" charset="0"/>
                <a:cs typeface="Times New Roman" panose="02020603050405020304" pitchFamily="18" charset="0"/>
              </a:rPr>
              <a:t>Umumiy referatlar keng tinglovchilar yoki o'quvchilar uchun mo'ljallanadi.</a:t>
            </a:r>
            <a:endParaRPr lang="ru-RU" sz="3400">
              <a:latin typeface="Times New Roman" panose="02020603050405020304" pitchFamily="18" charset="0"/>
              <a:cs typeface="Times New Roman" panose="02020603050405020304" pitchFamily="18" charset="0"/>
            </a:endParaRPr>
          </a:p>
          <a:p>
            <a:pPr algn="just"/>
            <a:r>
              <a:rPr lang="en-US" sz="3400">
                <a:latin typeface="Times New Roman" panose="02020603050405020304" pitchFamily="18" charset="0"/>
                <a:cs typeface="Times New Roman" panose="02020603050405020304" pitchFamily="18" charset="0"/>
              </a:rPr>
              <a:t>Ixtisoslashgan referatlar faoliyat sohasining yuqori ixtisoslashgan guruhiga qaratiladi.</a:t>
            </a:r>
            <a:endParaRPr lang="ru-RU" sz="3400">
              <a:latin typeface="Times New Roman" panose="02020603050405020304" pitchFamily="18" charset="0"/>
              <a:cs typeface="Times New Roman" panose="02020603050405020304" pitchFamily="18" charset="0"/>
            </a:endParaRPr>
          </a:p>
          <a:p>
            <a:pPr algn="just"/>
            <a:r>
              <a:rPr lang="en-US" sz="3400">
                <a:latin typeface="Times New Roman" panose="02020603050405020304" pitchFamily="18" charset="0"/>
                <a:cs typeface="Times New Roman" panose="02020603050405020304" pitchFamily="18" charset="0"/>
              </a:rPr>
              <a:t>Samarali referatlar o'rganilayotgan materialni tanqidiy tahlil qilishni, olingan ma'lumotlarni tushunishni va muallifning fikrini aks ettirishni, referat qilingan manbani ijodiy yoki tanqidiy tushunishni o'z ichiga oladi.</a:t>
            </a:r>
            <a:endParaRPr lang="ru-RU" sz="3400">
              <a:latin typeface="Times New Roman" panose="02020603050405020304" pitchFamily="18" charset="0"/>
              <a:cs typeface="Times New Roman" panose="02020603050405020304" pitchFamily="18" charset="0"/>
            </a:endParaRPr>
          </a:p>
          <a:p>
            <a:pPr algn="just"/>
            <a:r>
              <a:rPr lang="en-US" sz="3400">
                <a:latin typeface="Times New Roman" panose="02020603050405020304" pitchFamily="18" charset="0"/>
                <a:cs typeface="Times New Roman" panose="02020603050405020304" pitchFamily="18" charset="0"/>
              </a:rPr>
              <a:t>Reproduktiv referatlar muallifning nuqtai nazarini qo'shimcha tahlil qilmasdan va aks ettirmasdan, asl manbaning mazmunini shunchaki takrorlaydi. </a:t>
            </a:r>
            <a:endParaRPr lang="ru-RU" sz="3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7027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75CABE61-4FD7-4515-9D6D-6751B2C65DD9}"/>
              </a:ext>
            </a:extLst>
          </p:cNvPr>
          <p:cNvGraphicFramePr/>
          <p:nvPr>
            <p:extLst>
              <p:ext uri="{D42A27DB-BD31-4B8C-83A1-F6EECF244321}">
                <p14:modId xmlns:p14="http://schemas.microsoft.com/office/powerpoint/2010/main" val="3822191950"/>
              </p:ext>
            </p:extLst>
          </p:nvPr>
        </p:nvGraphicFramePr>
        <p:xfrm>
          <a:off x="203199" y="147012"/>
          <a:ext cx="11656291" cy="6429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436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Улыбающееся лицо 1">
            <a:extLst>
              <a:ext uri="{FF2B5EF4-FFF2-40B4-BE49-F238E27FC236}">
                <a16:creationId xmlns:a16="http://schemas.microsoft.com/office/drawing/2014/main" id="{DCC844C2-D067-4AE1-AD91-259449615CC3}"/>
              </a:ext>
            </a:extLst>
          </p:cNvPr>
          <p:cNvSpPr/>
          <p:nvPr/>
        </p:nvSpPr>
        <p:spPr>
          <a:xfrm>
            <a:off x="230909" y="193964"/>
            <a:ext cx="11711709" cy="6289963"/>
          </a:xfrm>
          <a:prstGeom prst="smileyFac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a:latin typeface="Times New Roman" panose="02020603050405020304" pitchFamily="18" charset="0"/>
                <a:cs typeface="Times New Roman" panose="02020603050405020304" pitchFamily="18" charset="0"/>
              </a:rPr>
              <a:t>Referat-konspektda umumlashtirilgan shaklda haqiqiy ma'lumotlar, tasvirlangan materiallar, tadqiqot usullari, tadqiqot natijalari va ularni qo'llash imkoniyatlari to'g'risida turli ma'lumotlar mavjud bo’ladi.</a:t>
            </a:r>
            <a:endParaRPr lang="ru-RU" sz="3600">
              <a:latin typeface="Times New Roman" panose="02020603050405020304" pitchFamily="18" charset="0"/>
              <a:cs typeface="Times New Roman" panose="02020603050405020304" pitchFamily="18" charset="0"/>
            </a:endParaRPr>
          </a:p>
          <a:p>
            <a:pPr algn="ctr"/>
            <a:r>
              <a:rPr lang="en-US" sz="3600">
                <a:latin typeface="Times New Roman" panose="02020603050405020304" pitchFamily="18" charset="0"/>
                <a:cs typeface="Times New Roman" panose="02020603050405020304" pitchFamily="18" charset="0"/>
              </a:rPr>
              <a:t>Referat-ma'ruzada, manba ma'lumotlarini tahlil qilish bilan birga muammoni obyektiv baholash mavjud.</a:t>
            </a:r>
            <a:endParaRPr lang="ru-RU"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7779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F1C1ADE4-5F0A-4840-A95C-93BB06259709}"/>
              </a:ext>
            </a:extLst>
          </p:cNvPr>
          <p:cNvGraphicFramePr/>
          <p:nvPr>
            <p:extLst>
              <p:ext uri="{D42A27DB-BD31-4B8C-83A1-F6EECF244321}">
                <p14:modId xmlns:p14="http://schemas.microsoft.com/office/powerpoint/2010/main" val="2597897651"/>
              </p:ext>
            </p:extLst>
          </p:nvPr>
        </p:nvGraphicFramePr>
        <p:xfrm>
          <a:off x="138545" y="193194"/>
          <a:ext cx="11767128" cy="6401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109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F92FE1-C2D7-4440-A202-1D3EF029B180}"/>
              </a:ext>
            </a:extLst>
          </p:cNvPr>
          <p:cNvSpPr>
            <a:spLocks noGrp="1"/>
          </p:cNvSpPr>
          <p:nvPr>
            <p:ph type="title"/>
          </p:nvPr>
        </p:nvSpPr>
        <p:spPr>
          <a:xfrm>
            <a:off x="1108773" y="495339"/>
            <a:ext cx="8761413" cy="728480"/>
          </a:xfrm>
        </p:spPr>
        <p:txBody>
          <a:bodyPr/>
          <a:lstStyle/>
          <a:p>
            <a:pPr algn="ctr"/>
            <a:r>
              <a:rPr lang="en-US" b="1" dirty="0" err="1">
                <a:latin typeface="Times New Roman" panose="02020603050405020304" pitchFamily="18" charset="0"/>
                <a:cs typeface="Times New Roman" panose="02020603050405020304" pitchFamily="18" charset="0"/>
              </a:rPr>
              <a:t>Referat</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tarkibi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quyidagilardir</a:t>
            </a:r>
            <a:r>
              <a:rPr lang="ru-RU" b="1" dirty="0">
                <a:latin typeface="Times New Roman" panose="02020603050405020304" pitchFamily="18" charset="0"/>
                <a:cs typeface="Times New Roman" panose="02020603050405020304" pitchFamily="18" charset="0"/>
              </a:rPr>
              <a:t>:</a:t>
            </a:r>
          </a:p>
        </p:txBody>
      </p:sp>
      <p:graphicFrame>
        <p:nvGraphicFramePr>
          <p:cNvPr id="3" name="Схема 2">
            <a:extLst>
              <a:ext uri="{FF2B5EF4-FFF2-40B4-BE49-F238E27FC236}">
                <a16:creationId xmlns:a16="http://schemas.microsoft.com/office/drawing/2014/main" id="{00264F3D-D2A3-4797-9D75-E51CB46BD7C1}"/>
              </a:ext>
            </a:extLst>
          </p:cNvPr>
          <p:cNvGraphicFramePr/>
          <p:nvPr>
            <p:extLst>
              <p:ext uri="{D42A27DB-BD31-4B8C-83A1-F6EECF244321}">
                <p14:modId xmlns:p14="http://schemas.microsoft.com/office/powerpoint/2010/main" val="4181227046"/>
              </p:ext>
            </p:extLst>
          </p:nvPr>
        </p:nvGraphicFramePr>
        <p:xfrm>
          <a:off x="443345" y="1394692"/>
          <a:ext cx="11296073" cy="5320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3945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92072560-FEED-4314-BA27-969B1D296CFB}"/>
              </a:ext>
            </a:extLst>
          </p:cNvPr>
          <p:cNvGraphicFramePr/>
          <p:nvPr>
            <p:extLst>
              <p:ext uri="{D42A27DB-BD31-4B8C-83A1-F6EECF244321}">
                <p14:modId xmlns:p14="http://schemas.microsoft.com/office/powerpoint/2010/main" val="3592271301"/>
              </p:ext>
            </p:extLst>
          </p:nvPr>
        </p:nvGraphicFramePr>
        <p:xfrm>
          <a:off x="258618" y="239375"/>
          <a:ext cx="11619346" cy="6290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8249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Пейзаж шоссе">
            <a:extLst>
              <a:ext uri="{FF2B5EF4-FFF2-40B4-BE49-F238E27FC236}">
                <a16:creationId xmlns:a16="http://schemas.microsoft.com/office/drawing/2014/main" id="{1A6B355B-9F63-4396-986B-48E7881A50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0254" y="228600"/>
            <a:ext cx="6172200" cy="6172200"/>
          </a:xfrm>
          <a:prstGeom prst="rect">
            <a:avLst/>
          </a:prstGeom>
        </p:spPr>
      </p:pic>
      <p:sp>
        <p:nvSpPr>
          <p:cNvPr id="4" name="Прямоугольник 3">
            <a:extLst>
              <a:ext uri="{FF2B5EF4-FFF2-40B4-BE49-F238E27FC236}">
                <a16:creationId xmlns:a16="http://schemas.microsoft.com/office/drawing/2014/main" id="{2A1FA2B7-A468-4A8E-8F3E-1BACD4AB90EC}"/>
              </a:ext>
            </a:extLst>
          </p:cNvPr>
          <p:cNvSpPr/>
          <p:nvPr/>
        </p:nvSpPr>
        <p:spPr>
          <a:xfrm>
            <a:off x="6592454" y="228600"/>
            <a:ext cx="5179292" cy="6001643"/>
          </a:xfrm>
          <a:prstGeom prst="rect">
            <a:avLst/>
          </a:prstGeom>
        </p:spPr>
        <p:txBody>
          <a:bodyPr wrap="square">
            <a:spAutoFit/>
          </a:bodyPr>
          <a:lstStyle/>
          <a:p>
            <a:pPr algn="just">
              <a:spcAft>
                <a:spcPts val="0"/>
              </a:spcAft>
            </a:pPr>
            <a:r>
              <a:rPr lang="en-US" sz="3200" dirty="0">
                <a:latin typeface="Times New Roman" panose="02020603050405020304" pitchFamily="18" charset="0"/>
                <a:ea typeface="Times New Roman" panose="02020603050405020304" pitchFamily="18" charset="0"/>
              </a:rPr>
              <a:t>Agar </a:t>
            </a:r>
            <a:r>
              <a:rPr lang="en-US" sz="3200" dirty="0" err="1">
                <a:latin typeface="Times New Roman" panose="02020603050405020304" pitchFamily="18" charset="0"/>
                <a:ea typeface="Times New Roman" panose="02020603050405020304" pitchFamily="18" charset="0"/>
              </a:rPr>
              <a:t>hujjat</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namoyishi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katta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ekranda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namoyish</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etilsa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unda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tomoshabinlar</a:t>
            </a:r>
            <a:r>
              <a:rPr lang="en-US" sz="3200" dirty="0">
                <a:latin typeface="Times New Roman" panose="02020603050405020304" pitchFamily="18" charset="0"/>
                <a:ea typeface="Times New Roman" panose="02020603050405020304" pitchFamily="18" charset="0"/>
              </a:rPr>
              <a:t> har </a:t>
            </a:r>
            <a:r>
              <a:rPr lang="en-US" sz="3200" dirty="0" err="1">
                <a:latin typeface="Times New Roman" panose="02020603050405020304" pitchFamily="18" charset="0"/>
                <a:ea typeface="Times New Roman" panose="02020603050405020304" pitchFamily="18" charset="0"/>
              </a:rPr>
              <a:t>birida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matn</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fotosuratlar</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rasmlar</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diagrammalar</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grafiklar</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va</a:t>
            </a:r>
            <a:r>
              <a:rPr lang="en-US" sz="3200" dirty="0">
                <a:latin typeface="Times New Roman" panose="02020603050405020304" pitchFamily="18" charset="0"/>
                <a:ea typeface="Times New Roman" panose="02020603050405020304" pitchFamily="18" charset="0"/>
              </a:rPr>
              <a:t> video </a:t>
            </a:r>
            <a:r>
              <a:rPr lang="en-US" sz="3200" dirty="0" err="1">
                <a:latin typeface="Times New Roman" panose="02020603050405020304" pitchFamily="18" charset="0"/>
                <a:ea typeface="Times New Roman" panose="02020603050405020304" pitchFamily="18" charset="0"/>
              </a:rPr>
              <a:t>parchalar</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bo'lishi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mumkin</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bo'lgan</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o'ziga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xos</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plakatlarning</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o'zgarishini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ko'rishadi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va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bularning</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barchasi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ovozli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dizayn-musiqa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yoki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notiq</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izohi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bilan</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birga</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bo'lishi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mumkin</a:t>
            </a:r>
            <a:r>
              <a:rPr lang="en-US" sz="3200" dirty="0">
                <a:latin typeface="Times New Roman" panose="02020603050405020304" pitchFamily="18" charset="0"/>
                <a:ea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09675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лако 1">
            <a:extLst>
              <a:ext uri="{FF2B5EF4-FFF2-40B4-BE49-F238E27FC236}">
                <a16:creationId xmlns:a16="http://schemas.microsoft.com/office/drawing/2014/main" id="{A67F6D9A-141A-4B94-91B9-511136B4DE9B}"/>
              </a:ext>
            </a:extLst>
          </p:cNvPr>
          <p:cNvSpPr/>
          <p:nvPr/>
        </p:nvSpPr>
        <p:spPr>
          <a:xfrm>
            <a:off x="249382" y="300183"/>
            <a:ext cx="11684000" cy="6257636"/>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a:latin typeface="Times New Roman" panose="02020603050405020304" pitchFamily="18" charset="0"/>
                <a:cs typeface="Times New Roman" panose="02020603050405020304" pitchFamily="18" charset="0"/>
              </a:rPr>
              <a:t>Slaydlardagi obyektlar slaydlarda bo'lishi mumkin yoki ular ma'ruzachining iltimosiga binoan o'z vaqtida paydo bo'lishi mumkin. Bu hisobotning ko'rinishini kuchaytiradi va tinglovchilar e'tiborini hozirgi paytda muhokama qilinayotgan obyekt yoki matnga qaratadi. Ma'ruzachi kerakli slaydni hozirgi slayddan ajratib turadigan barcha slaydlarni oldinga yoki orqaga surmasdan taqdimot slaydlarining har biriga o'tishi mumkin.</a:t>
            </a:r>
            <a:endParaRPr lang="ru-RU" sz="3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1812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Восьмиугольник 1"/>
          <p:cNvSpPr/>
          <p:nvPr/>
        </p:nvSpPr>
        <p:spPr>
          <a:xfrm>
            <a:off x="341745" y="203200"/>
            <a:ext cx="11559103" cy="6279487"/>
          </a:xfrm>
          <a:prstGeom prst="oct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a:latin typeface="Times New Roman" panose="02020603050405020304" pitchFamily="18" charset="0"/>
                <a:cs typeface="Times New Roman" panose="02020603050405020304" pitchFamily="18" charset="0"/>
              </a:rPr>
              <a:t>Taqdimotni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o'tkazish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taqdimotni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namoyish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qilish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bo'lishi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mumkin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tomoshabinlarga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to'g'ridan-to'g'ri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taqdim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etilishi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mumkin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bo'lmagan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obyektlar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hodisalarning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ko'rinishini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namoyishini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oshirishga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bog’liq</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Taqdimot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so'zi</a:t>
            </a:r>
            <a:r>
              <a:rPr lang="en-US" sz="3200" dirty="0">
                <a:latin typeface="Times New Roman" panose="02020603050405020304" pitchFamily="18" charset="0"/>
                <a:cs typeface="Times New Roman" panose="02020603050405020304" pitchFamily="18" charset="0"/>
              </a:rPr>
              <a:t> Power Point </a:t>
            </a:r>
            <a:r>
              <a:rPr lang="en-US" sz="3200" dirty="0" err="1">
                <a:latin typeface="Times New Roman" panose="02020603050405020304" pitchFamily="18" charset="0"/>
                <a:cs typeface="Times New Roman" panose="02020603050405020304" pitchFamily="18" charset="0"/>
              </a:rPr>
              <a:t>hujjatini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anglatadi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taqdimot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namoyishi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taqdimot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namoyishi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so'zlari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ko'rsatiladi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Taqdimotni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vaqtning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o'zida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namoyish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etadigan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kishining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og'zaki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nutqi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hisobot</a:t>
            </a:r>
            <a:r>
              <a:rPr lang="en-US" sz="3200" dirty="0">
                <a:latin typeface="Times New Roman" panose="02020603050405020304" pitchFamily="18" charset="0"/>
                <a:cs typeface="Times New Roman" panose="02020603050405020304" pitchFamily="18" charset="0"/>
              </a:rPr>
              <a:t> deb </a:t>
            </a:r>
            <a:r>
              <a:rPr lang="en-US" sz="3200" dirty="0" err="1">
                <a:latin typeface="Times New Roman" panose="02020603050405020304" pitchFamily="18" charset="0"/>
                <a:cs typeface="Times New Roman" panose="02020603050405020304" pitchFamily="18" charset="0"/>
              </a:rPr>
              <a:t>ataladi</a:t>
            </a:r>
            <a:r>
              <a:rPr lang="en-US" sz="3200" dirty="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9980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a:extLst>
              <a:ext uri="{FF2B5EF4-FFF2-40B4-BE49-F238E27FC236}">
                <a16:creationId xmlns:a16="http://schemas.microsoft.com/office/drawing/2014/main" id="{2ED41781-5013-4DDF-9D2A-69161E904EDB}"/>
              </a:ext>
            </a:extLst>
          </p:cNvPr>
          <p:cNvSpPr/>
          <p:nvPr/>
        </p:nvSpPr>
        <p:spPr>
          <a:xfrm>
            <a:off x="304800" y="260927"/>
            <a:ext cx="11582400" cy="63361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a:latin typeface="Times New Roman" panose="02020603050405020304" pitchFamily="18" charset="0"/>
                <a:cs typeface="Times New Roman" panose="02020603050405020304" pitchFamily="18" charset="0"/>
              </a:rPr>
              <a:t>Taqdimotlar tinglovchilar jamoasi uchun katta ekranda namoyish etish, individual ish uchun mo'ljallangan yordamchi o'quv materiali sifatida ishlatilishi mumkin. Yaratilgan taqdimotlar osongina takrorlanadi. Har qanday kompyuterda namoyish etilishi mumkin va hisobotni audiovizual qo'llab-quvvatlashning ajoyib vositasi-ilmiy konferensiyada nutq so'zlash, boshliqlar oldida hisobot berishdir.</a:t>
            </a:r>
            <a:endParaRPr lang="ru-RU" sz="2800">
              <a:latin typeface="Times New Roman" panose="02020603050405020304" pitchFamily="18" charset="0"/>
              <a:cs typeface="Times New Roman" panose="02020603050405020304" pitchFamily="18" charset="0"/>
            </a:endParaRPr>
          </a:p>
          <a:p>
            <a:pPr algn="just"/>
            <a:r>
              <a:rPr lang="en-US" sz="2800">
                <a:latin typeface="Times New Roman" panose="02020603050405020304" pitchFamily="18" charset="0"/>
                <a:cs typeface="Times New Roman" panose="02020603050405020304" pitchFamily="18" charset="0"/>
              </a:rPr>
              <a:t>Power Point dasturi (Microsoft Office to'plamining bir qismi) individual obyektlarning animatsiya effektlari (yozuvlar, fotosuratlar va rasmlar), ovozli qo'llab-quvvatlash, video segmentlarni namoyish qilish va giperhavolalar yaratish orqali taqdimotni tarqatish imkoniyati bilan taqdimotlar yaratishga imkon beradi. Dastur chizma va fotosuratlarni oddiy chizish va qayta ishlash imkoniyatlarini o'z ichiga oladi. Bundan tashqari, dastur turli tarqatma materiallarni yaratish uchun ishlatilishi mumkin.</a:t>
            </a:r>
            <a:endParaRPr lang="ru-RU"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4399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848992548"/>
              </p:ext>
            </p:extLst>
          </p:nvPr>
        </p:nvGraphicFramePr>
        <p:xfrm>
          <a:off x="326030" y="269290"/>
          <a:ext cx="11342806" cy="6254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3597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923563178"/>
              </p:ext>
            </p:extLst>
          </p:nvPr>
        </p:nvGraphicFramePr>
        <p:xfrm>
          <a:off x="312381" y="323881"/>
          <a:ext cx="11288215" cy="62406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4311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0B1E3E8-E062-4496-B292-8C310994AD59}"/>
              </a:ext>
            </a:extLst>
          </p:cNvPr>
          <p:cNvSpPr>
            <a:spLocks noGrp="1"/>
          </p:cNvSpPr>
          <p:nvPr>
            <p:ph idx="1"/>
          </p:nvPr>
        </p:nvSpPr>
        <p:spPr>
          <a:xfrm>
            <a:off x="249383" y="3094182"/>
            <a:ext cx="11647054" cy="3636818"/>
          </a:xfrm>
        </p:spPr>
        <p:txBody>
          <a:bodyPr>
            <a:normAutofit/>
          </a:bodyPr>
          <a:lstStyle/>
          <a:p>
            <a:pPr algn="just"/>
            <a:r>
              <a:rPr lang="en-US" sz="4400" dirty="0" err="1">
                <a:solidFill>
                  <a:schemeClr val="tx1"/>
                </a:solidFill>
                <a:latin typeface="Times New Roman" panose="02020603050405020304" pitchFamily="18" charset="0"/>
                <a:cs typeface="Times New Roman" panose="02020603050405020304" pitchFamily="18" charset="0"/>
              </a:rPr>
              <a:t>Kurs</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ishi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o'zlashtirish</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jarayonida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olingan</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bilim</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va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ko'nikmalarni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mustahkamlash</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va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namoyon</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etishga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yordam</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beradigan</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nazariy</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va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empirik</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materiallarni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tahlil</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qilish</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va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umumlashtirishni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o'z</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ichiga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oladi</a:t>
            </a:r>
            <a:r>
              <a:rPr lang="en-US" sz="4400" dirty="0">
                <a:solidFill>
                  <a:schemeClr val="tx1"/>
                </a:solidFill>
                <a:latin typeface="Times New Roman" panose="02020603050405020304" pitchFamily="18" charset="0"/>
                <a:cs typeface="Times New Roman" panose="02020603050405020304" pitchFamily="18" charset="0"/>
              </a:rPr>
              <a:t>.</a:t>
            </a:r>
            <a:endParaRPr lang="ru-RU" sz="4400" dirty="0">
              <a:solidFill>
                <a:schemeClr val="tx1"/>
              </a:solidFill>
              <a:latin typeface="Times New Roman" panose="02020603050405020304" pitchFamily="18" charset="0"/>
              <a:cs typeface="Times New Roman" panose="02020603050405020304" pitchFamily="18" charset="0"/>
            </a:endParaRPr>
          </a:p>
          <a:p>
            <a:pPr algn="just"/>
            <a:endParaRPr lang="ru-RU" sz="4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6852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C8CACA-4CC2-4B1D-B8AA-0F166AFAD35F}"/>
              </a:ext>
            </a:extLst>
          </p:cNvPr>
          <p:cNvSpPr>
            <a:spLocks noGrp="1"/>
          </p:cNvSpPr>
          <p:nvPr>
            <p:ph type="title"/>
          </p:nvPr>
        </p:nvSpPr>
        <p:spPr>
          <a:xfrm>
            <a:off x="554182" y="498764"/>
            <a:ext cx="11083636" cy="803563"/>
          </a:xfrm>
        </p:spPr>
        <p:txBody>
          <a:bodyPr/>
          <a:lstStyle/>
          <a:p>
            <a:pPr algn="ctr"/>
            <a:r>
              <a:rPr lang="en-US" b="1" dirty="0" err="1">
                <a:latin typeface="Times New Roman" panose="02020603050405020304" pitchFamily="18" charset="0"/>
                <a:cs typeface="Times New Roman" panose="02020603050405020304" pitchFamily="18" charset="0"/>
              </a:rPr>
              <a:t>Kurs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yozish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himoya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qilish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jarayoni</a:t>
            </a:r>
            <a:r>
              <a:rPr lang="en-US" b="1" dirty="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0C15002B-D716-4A62-8CB7-013217B8264C}"/>
              </a:ext>
            </a:extLst>
          </p:cNvPr>
          <p:cNvGraphicFramePr/>
          <p:nvPr>
            <p:extLst>
              <p:ext uri="{D42A27DB-BD31-4B8C-83A1-F6EECF244321}">
                <p14:modId xmlns:p14="http://schemas.microsoft.com/office/powerpoint/2010/main" val="3746313298"/>
              </p:ext>
            </p:extLst>
          </p:nvPr>
        </p:nvGraphicFramePr>
        <p:xfrm>
          <a:off x="387927" y="1487055"/>
          <a:ext cx="11480800" cy="5089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6195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B590660-5C52-49CB-BA78-3228FAFF496A}"/>
              </a:ext>
            </a:extLst>
          </p:cNvPr>
          <p:cNvGraphicFramePr/>
          <p:nvPr>
            <p:extLst>
              <p:ext uri="{D42A27DB-BD31-4B8C-83A1-F6EECF244321}">
                <p14:modId xmlns:p14="http://schemas.microsoft.com/office/powerpoint/2010/main" val="236739767"/>
              </p:ext>
            </p:extLst>
          </p:nvPr>
        </p:nvGraphicFramePr>
        <p:xfrm>
          <a:off x="304799" y="174720"/>
          <a:ext cx="11499273" cy="6318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1408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войные фигурные скобки 1">
            <a:extLst>
              <a:ext uri="{FF2B5EF4-FFF2-40B4-BE49-F238E27FC236}">
                <a16:creationId xmlns:a16="http://schemas.microsoft.com/office/drawing/2014/main" id="{FB813745-F143-495C-AF66-164F66BB960E}"/>
              </a:ext>
            </a:extLst>
          </p:cNvPr>
          <p:cNvSpPr/>
          <p:nvPr/>
        </p:nvSpPr>
        <p:spPr>
          <a:xfrm>
            <a:off x="258618" y="323273"/>
            <a:ext cx="11536218" cy="5929745"/>
          </a:xfrm>
          <a:prstGeom prst="bracePair">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3" name="Прямоугольник 2">
            <a:extLst>
              <a:ext uri="{FF2B5EF4-FFF2-40B4-BE49-F238E27FC236}">
                <a16:creationId xmlns:a16="http://schemas.microsoft.com/office/drawing/2014/main" id="{DA762B0A-32D8-41FE-A6C6-B05A7B8144DA}"/>
              </a:ext>
            </a:extLst>
          </p:cNvPr>
          <p:cNvSpPr/>
          <p:nvPr/>
        </p:nvSpPr>
        <p:spPr>
          <a:xfrm>
            <a:off x="1025235" y="362957"/>
            <a:ext cx="10113819" cy="5632311"/>
          </a:xfrm>
          <a:prstGeom prst="rect">
            <a:avLst/>
          </a:prstGeom>
        </p:spPr>
        <p:txBody>
          <a:bodyPr wrap="square">
            <a:spAutoFit/>
          </a:bodyPr>
          <a:lstStyle/>
          <a:p>
            <a:pPr algn="just">
              <a:spcAft>
                <a:spcPts val="0"/>
              </a:spcAft>
            </a:pPr>
            <a:r>
              <a:rPr lang="en-US" sz="3600" dirty="0" err="1">
                <a:latin typeface="Times New Roman" panose="02020603050405020304" pitchFamily="18" charset="0"/>
                <a:ea typeface="Times New Roman" panose="02020603050405020304" pitchFamily="18" charset="0"/>
              </a:rPr>
              <a:t>Kurs</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ishini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bajarishning</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navbatdagi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eng</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muhim</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bandi</a:t>
            </a:r>
            <a:r>
              <a:rPr lang="en-US" sz="3600" dirty="0">
                <a:latin typeface="Times New Roman" panose="02020603050405020304" pitchFamily="18" charset="0"/>
                <a:ea typeface="Times New Roman" panose="02020603050405020304" pitchFamily="18" charset="0"/>
              </a:rPr>
              <a:t> - </a:t>
            </a:r>
            <a:r>
              <a:rPr lang="en-US" sz="3600" b="1" dirty="0" err="1">
                <a:latin typeface="Times New Roman" panose="02020603050405020304" pitchFamily="18" charset="0"/>
                <a:ea typeface="Times New Roman" panose="02020603050405020304" pitchFamily="18" charset="0"/>
              </a:rPr>
              <a:t>reja</a:t>
            </a:r>
            <a:r>
              <a:rPr lang="en-US" sz="3600" b="1" dirty="0">
                <a:latin typeface="Times New Roman" panose="02020603050405020304" pitchFamily="18" charset="0"/>
                <a:ea typeface="Times New Roman" panose="02020603050405020304" pitchFamily="18" charset="0"/>
              </a:rPr>
              <a:t> </a:t>
            </a:r>
            <a:r>
              <a:rPr lang="en-US" sz="3600" b="1" dirty="0" err="1">
                <a:latin typeface="Times New Roman" panose="02020603050405020304" pitchFamily="18" charset="0"/>
                <a:ea typeface="Times New Roman" panose="02020603050405020304" pitchFamily="18" charset="0"/>
              </a:rPr>
              <a:t>tuzishdir</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Puxta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o'ylangan</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va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aniq</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reja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ortiqcha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ishdan</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xalos</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qiladi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Bundan</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tashqari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bu</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ish</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yozish</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jadvalini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rejalashtirishga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imkon</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beradi</a:t>
            </a:r>
            <a:r>
              <a:rPr lang="en-US" sz="3600" dirty="0">
                <a:latin typeface="Times New Roman" panose="02020603050405020304" pitchFamily="18" charset="0"/>
                <a:ea typeface="Times New Roman" panose="02020603050405020304" pitchFamily="18" charset="0"/>
              </a:rPr>
              <a:t>. </a:t>
            </a:r>
            <a:endParaRPr lang="ru-RU" sz="3200" dirty="0">
              <a:latin typeface="Times New Roman" panose="02020603050405020304" pitchFamily="18" charset="0"/>
              <a:ea typeface="Times New Roman" panose="02020603050405020304" pitchFamily="18" charset="0"/>
            </a:endParaRPr>
          </a:p>
          <a:p>
            <a:pPr algn="just">
              <a:spcAft>
                <a:spcPts val="0"/>
              </a:spcAft>
            </a:pPr>
            <a:r>
              <a:rPr lang="en-US" sz="3600" dirty="0" err="1">
                <a:latin typeface="Times New Roman" panose="02020603050405020304" pitchFamily="18" charset="0"/>
                <a:ea typeface="Times New Roman" panose="02020603050405020304" pitchFamily="18" charset="0"/>
              </a:rPr>
              <a:t>Kurs</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ishining</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rejasi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mohiyatan</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uning</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mantiqiy</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tuzilishining</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qisqacha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tavsifi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shu</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jumladan</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asosiy</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va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ikkinchi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darajali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savollar</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turli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tasniflar</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va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boshqalardan</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tarkib</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topadi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Standart</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talablarga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muvofiq</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kurs</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ishi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kirish</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asosiy</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qism</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va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xulosani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o'z</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ichiga</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olishi</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kerak</a:t>
            </a:r>
            <a:r>
              <a:rPr lang="en-US" sz="3600" dirty="0">
                <a:latin typeface="Times New Roman" panose="02020603050405020304" pitchFamily="18" charset="0"/>
                <a:ea typeface="Times New Roman" panose="02020603050405020304" pitchFamily="18" charset="0"/>
              </a:rPr>
              <a:t>.</a:t>
            </a:r>
            <a:endParaRPr lang="ru-RU"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8058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8DEE1A-B78D-44ED-82A3-61B761BC7D3F}"/>
              </a:ext>
            </a:extLst>
          </p:cNvPr>
          <p:cNvSpPr>
            <a:spLocks noGrp="1"/>
          </p:cNvSpPr>
          <p:nvPr>
            <p:ph type="title"/>
          </p:nvPr>
        </p:nvSpPr>
        <p:spPr>
          <a:xfrm>
            <a:off x="610009" y="495338"/>
            <a:ext cx="11037046" cy="728480"/>
          </a:xfrm>
        </p:spPr>
        <p:txBody>
          <a:bodyPr/>
          <a:lstStyle/>
          <a:p>
            <a:pPr algn="ctr"/>
            <a:r>
              <a:rPr lang="ru-RU" b="1" dirty="0" err="1">
                <a:latin typeface="Times New Roman" panose="02020603050405020304" pitchFamily="18" charset="0"/>
                <a:cs typeface="Times New Roman" panose="02020603050405020304" pitchFamily="18" charset="0"/>
              </a:rPr>
              <a:t>Kirish</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qismida</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quyidagilar</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zarur</a:t>
            </a:r>
            <a:r>
              <a:rPr lang="ru-RU" b="1" dirty="0">
                <a:latin typeface="Times New Roman" panose="02020603050405020304" pitchFamily="18" charset="0"/>
                <a:cs typeface="Times New Roman" panose="02020603050405020304" pitchFamily="18" charset="0"/>
              </a:rPr>
              <a:t>:</a:t>
            </a:r>
          </a:p>
        </p:txBody>
      </p:sp>
      <p:graphicFrame>
        <p:nvGraphicFramePr>
          <p:cNvPr id="3" name="Схема 2">
            <a:extLst>
              <a:ext uri="{FF2B5EF4-FFF2-40B4-BE49-F238E27FC236}">
                <a16:creationId xmlns:a16="http://schemas.microsoft.com/office/drawing/2014/main" id="{C8680492-33A2-44C4-B356-E12F82436DB3}"/>
              </a:ext>
            </a:extLst>
          </p:cNvPr>
          <p:cNvGraphicFramePr/>
          <p:nvPr>
            <p:extLst>
              <p:ext uri="{D42A27DB-BD31-4B8C-83A1-F6EECF244321}">
                <p14:modId xmlns:p14="http://schemas.microsoft.com/office/powerpoint/2010/main" val="248122585"/>
              </p:ext>
            </p:extLst>
          </p:nvPr>
        </p:nvGraphicFramePr>
        <p:xfrm>
          <a:off x="544945" y="1468582"/>
          <a:ext cx="11037046" cy="5190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3925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a:extLst>
              <a:ext uri="{FF2B5EF4-FFF2-40B4-BE49-F238E27FC236}">
                <a16:creationId xmlns:a16="http://schemas.microsoft.com/office/drawing/2014/main" id="{EA1BD936-3DA4-4838-9497-02A9D817128E}"/>
              </a:ext>
            </a:extLst>
          </p:cNvPr>
          <p:cNvSpPr/>
          <p:nvPr/>
        </p:nvSpPr>
        <p:spPr>
          <a:xfrm>
            <a:off x="203200" y="184727"/>
            <a:ext cx="11785600" cy="64192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dirty="0" err="1">
                <a:solidFill>
                  <a:schemeClr val="tx1"/>
                </a:solidFill>
                <a:latin typeface="Times New Roman" panose="02020603050405020304" pitchFamily="18" charset="0"/>
                <a:cs typeface="Times New Roman" panose="02020603050405020304" pitchFamily="18" charset="0"/>
              </a:rPr>
              <a:t>Shuni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esda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tutish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kerakki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tadqiqot</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maqsadini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shakllantirish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mavzusining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nomiga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vazifalarni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shakllantirish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esa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tegishli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bo'limlar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va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bo'limlarning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nomlariga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mos</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kelishi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kerak</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Kurs</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ishining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asosiy</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qismi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olingan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natijalarning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batafsil</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bayonidir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Odatda</a:t>
            </a:r>
            <a:r>
              <a:rPr lang="en-US" sz="3600" dirty="0">
                <a:solidFill>
                  <a:schemeClr val="tx1"/>
                </a:solidFill>
                <a:latin typeface="Times New Roman" panose="02020603050405020304" pitchFamily="18" charset="0"/>
                <a:cs typeface="Times New Roman" panose="02020603050405020304" pitchFamily="18" charset="0"/>
              </a:rPr>
              <a:t> u 3-4 </a:t>
            </a:r>
            <a:r>
              <a:rPr lang="en-US" sz="3600" dirty="0" err="1">
                <a:solidFill>
                  <a:schemeClr val="tx1"/>
                </a:solidFill>
                <a:latin typeface="Times New Roman" panose="02020603050405020304" pitchFamily="18" charset="0"/>
                <a:cs typeface="Times New Roman" panose="02020603050405020304" pitchFamily="18" charset="0"/>
              </a:rPr>
              <a:t>bo'limni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o'z</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ichiga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oladi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ular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o'z</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navbatida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kerakli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miqdordagi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kichik</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bo'limlarga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bo'linishi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mumkin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Tayyor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shaklda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kurs</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ishining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to'liq</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matni</a:t>
            </a:r>
            <a:r>
              <a:rPr lang="en-US" sz="3600" dirty="0">
                <a:solidFill>
                  <a:schemeClr val="tx1"/>
                </a:solidFill>
                <a:latin typeface="Times New Roman" panose="02020603050405020304" pitchFamily="18" charset="0"/>
                <a:cs typeface="Times New Roman" panose="02020603050405020304" pitchFamily="18" charset="0"/>
              </a:rPr>
              <a:t> 14-shrift </a:t>
            </a:r>
            <a:r>
              <a:rPr lang="en-US" sz="3600" dirty="0" err="1">
                <a:solidFill>
                  <a:schemeClr val="tx1"/>
                </a:solidFill>
                <a:latin typeface="Times New Roman" panose="02020603050405020304" pitchFamily="18" charset="0"/>
                <a:cs typeface="Times New Roman" panose="02020603050405020304" pitchFamily="18" charset="0"/>
              </a:rPr>
              <a:t>o'lchamida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odatda</a:t>
            </a:r>
            <a:r>
              <a:rPr lang="en-US" sz="3600" dirty="0">
                <a:solidFill>
                  <a:schemeClr val="tx1"/>
                </a:solidFill>
                <a:latin typeface="Times New Roman" panose="02020603050405020304" pitchFamily="18" charset="0"/>
                <a:cs typeface="Times New Roman" panose="02020603050405020304" pitchFamily="18" charset="0"/>
              </a:rPr>
              <a:t> Times New Roman) </a:t>
            </a:r>
            <a:r>
              <a:rPr lang="en-US" sz="3600" dirty="0" err="1">
                <a:solidFill>
                  <a:schemeClr val="tx1"/>
                </a:solidFill>
                <a:latin typeface="Times New Roman" panose="02020603050405020304" pitchFamily="18" charset="0"/>
                <a:cs typeface="Times New Roman" panose="02020603050405020304" pitchFamily="18" charset="0"/>
              </a:rPr>
              <a:t>bir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yarim</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satr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oralig'ida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bosilgan</a:t>
            </a:r>
            <a:r>
              <a:rPr lang="en-US" sz="3600" dirty="0">
                <a:solidFill>
                  <a:schemeClr val="tx1"/>
                </a:solidFill>
                <a:latin typeface="Times New Roman" panose="02020603050405020304" pitchFamily="18" charset="0"/>
                <a:cs typeface="Times New Roman" panose="02020603050405020304" pitchFamily="18" charset="0"/>
              </a:rPr>
              <a:t> 20-25 </a:t>
            </a:r>
            <a:r>
              <a:rPr lang="en-US" sz="3600" dirty="0" err="1">
                <a:solidFill>
                  <a:schemeClr val="tx1"/>
                </a:solidFill>
                <a:latin typeface="Times New Roman" panose="02020603050405020304" pitchFamily="18" charset="0"/>
                <a:cs typeface="Times New Roman" panose="02020603050405020304" pitchFamily="18" charset="0"/>
              </a:rPr>
              <a:t>sahifadan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oshmasligi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kerak</a:t>
            </a:r>
            <a:r>
              <a:rPr lang="en-US" sz="3600" dirty="0">
                <a:solidFill>
                  <a:schemeClr val="tx1"/>
                </a:solidFill>
                <a:latin typeface="Times New Roman" panose="02020603050405020304" pitchFamily="18" charset="0"/>
                <a:cs typeface="Times New Roman" panose="02020603050405020304" pitchFamily="18" charset="0"/>
              </a:rPr>
              <a:t>.</a:t>
            </a:r>
            <a:endParaRPr lang="ru-RU"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2872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C3115CAC-CD8E-418A-920F-3E1CED01C1ED}"/>
              </a:ext>
            </a:extLst>
          </p:cNvPr>
          <p:cNvGraphicFramePr/>
          <p:nvPr>
            <p:extLst>
              <p:ext uri="{D42A27DB-BD31-4B8C-83A1-F6EECF244321}">
                <p14:modId xmlns:p14="http://schemas.microsoft.com/office/powerpoint/2010/main" val="3255461126"/>
              </p:ext>
            </p:extLst>
          </p:nvPr>
        </p:nvGraphicFramePr>
        <p:xfrm>
          <a:off x="314037" y="313266"/>
          <a:ext cx="11637818" cy="6318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7743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8CA7738C-1CAB-4F4B-9A0F-DE6E0119F69A}"/>
              </a:ext>
            </a:extLst>
          </p:cNvPr>
          <p:cNvGraphicFramePr/>
          <p:nvPr>
            <p:extLst>
              <p:ext uri="{D42A27DB-BD31-4B8C-83A1-F6EECF244321}">
                <p14:modId xmlns:p14="http://schemas.microsoft.com/office/powerpoint/2010/main" val="3369899721"/>
              </p:ext>
            </p:extLst>
          </p:nvPr>
        </p:nvGraphicFramePr>
        <p:xfrm>
          <a:off x="240144" y="165484"/>
          <a:ext cx="11693237" cy="6355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8773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D70C0-690D-4C2B-BBED-40FE383A1991}"/>
              </a:ext>
            </a:extLst>
          </p:cNvPr>
          <p:cNvSpPr>
            <a:spLocks noGrp="1"/>
          </p:cNvSpPr>
          <p:nvPr>
            <p:ph type="title"/>
          </p:nvPr>
        </p:nvSpPr>
        <p:spPr>
          <a:xfrm>
            <a:off x="738910" y="600364"/>
            <a:ext cx="10852726" cy="822036"/>
          </a:xfrm>
        </p:spPr>
        <p:txBody>
          <a:bodyPr/>
          <a:lstStyle/>
          <a:p>
            <a:pPr algn="ctr"/>
            <a:r>
              <a:rPr lang="en-US" b="1" dirty="0">
                <a:latin typeface="Times New Roman" panose="02020603050405020304" pitchFamily="18" charset="0"/>
                <a:cs typeface="Times New Roman" panose="02020603050405020304" pitchFamily="18" charset="0"/>
              </a:rPr>
              <a:t>3.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qoralamasi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Tezis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Ilmiy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maqola</a:t>
            </a:r>
            <a:endParaRPr lang="ru-RU" dirty="0">
              <a:latin typeface="Times New Roman" panose="02020603050405020304" pitchFamily="18" charset="0"/>
              <a:cs typeface="Times New Roman" panose="02020603050405020304" pitchFamily="18" charset="0"/>
            </a:endParaRPr>
          </a:p>
        </p:txBody>
      </p:sp>
      <p:pic>
        <p:nvPicPr>
          <p:cNvPr id="6146" name="Picture 2" descr="https://avatars.mds.yandex.net/i?id=343caa92dcf28aebf3a4447d46c2dba60c355957-11035673-images-thumbs&amp;n=13">
            <a:extLst>
              <a:ext uri="{FF2B5EF4-FFF2-40B4-BE49-F238E27FC236}">
                <a16:creationId xmlns:a16="http://schemas.microsoft.com/office/drawing/2014/main" id="{BC8C4452-519A-4519-BB2D-809EBCCE51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7921" y="1487055"/>
            <a:ext cx="6459970" cy="50419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522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id="{CF0844BA-8BC1-4554-B6D2-B153AB940D33}"/>
              </a:ext>
            </a:extLst>
          </p:cNvPr>
          <p:cNvGraphicFramePr/>
          <p:nvPr>
            <p:extLst>
              <p:ext uri="{D42A27DB-BD31-4B8C-83A1-F6EECF244321}">
                <p14:modId xmlns:p14="http://schemas.microsoft.com/office/powerpoint/2010/main" val="2925168358"/>
              </p:ext>
            </p:extLst>
          </p:nvPr>
        </p:nvGraphicFramePr>
        <p:xfrm>
          <a:off x="240144" y="202430"/>
          <a:ext cx="11545455" cy="62999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0477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8E29247A-2041-4C9A-94AC-1869585B4FCA}"/>
              </a:ext>
            </a:extLst>
          </p:cNvPr>
          <p:cNvGraphicFramePr/>
          <p:nvPr>
            <p:extLst>
              <p:ext uri="{D42A27DB-BD31-4B8C-83A1-F6EECF244321}">
                <p14:modId xmlns:p14="http://schemas.microsoft.com/office/powerpoint/2010/main" val="490912647"/>
              </p:ext>
            </p:extLst>
          </p:nvPr>
        </p:nvGraphicFramePr>
        <p:xfrm>
          <a:off x="230909" y="119303"/>
          <a:ext cx="11637818" cy="6475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0080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A6BEBD19-2B04-4CAD-A4F8-4E83A5F11893}"/>
              </a:ext>
            </a:extLst>
          </p:cNvPr>
          <p:cNvGraphicFramePr/>
          <p:nvPr>
            <p:extLst>
              <p:ext uri="{D42A27DB-BD31-4B8C-83A1-F6EECF244321}">
                <p14:modId xmlns:p14="http://schemas.microsoft.com/office/powerpoint/2010/main" val="3959463983"/>
              </p:ext>
            </p:extLst>
          </p:nvPr>
        </p:nvGraphicFramePr>
        <p:xfrm>
          <a:off x="267854" y="220903"/>
          <a:ext cx="11674764" cy="6447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03093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1C709B0F-C0C6-4969-A9D8-D74FC68BD9A4}"/>
              </a:ext>
            </a:extLst>
          </p:cNvPr>
          <p:cNvGraphicFramePr/>
          <p:nvPr>
            <p:extLst>
              <p:ext uri="{D42A27DB-BD31-4B8C-83A1-F6EECF244321}">
                <p14:modId xmlns:p14="http://schemas.microsoft.com/office/powerpoint/2010/main" val="1419912976"/>
              </p:ext>
            </p:extLst>
          </p:nvPr>
        </p:nvGraphicFramePr>
        <p:xfrm>
          <a:off x="184726" y="313266"/>
          <a:ext cx="11693238" cy="6216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0955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51F717EF-7B28-4D86-A271-C416B2F7AAB9}"/>
              </a:ext>
            </a:extLst>
          </p:cNvPr>
          <p:cNvGraphicFramePr/>
          <p:nvPr>
            <p:extLst>
              <p:ext uri="{D42A27DB-BD31-4B8C-83A1-F6EECF244321}">
                <p14:modId xmlns:p14="http://schemas.microsoft.com/office/powerpoint/2010/main" val="4286948497"/>
              </p:ext>
            </p:extLst>
          </p:nvPr>
        </p:nvGraphicFramePr>
        <p:xfrm>
          <a:off x="175490" y="193193"/>
          <a:ext cx="11619345" cy="64108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4037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54746131-C70E-4A56-B8D2-0790EF77EF62}"/>
              </a:ext>
            </a:extLst>
          </p:cNvPr>
          <p:cNvGraphicFramePr/>
          <p:nvPr>
            <p:extLst>
              <p:ext uri="{D42A27DB-BD31-4B8C-83A1-F6EECF244321}">
                <p14:modId xmlns:p14="http://schemas.microsoft.com/office/powerpoint/2010/main" val="2203282871"/>
              </p:ext>
            </p:extLst>
          </p:nvPr>
        </p:nvGraphicFramePr>
        <p:xfrm>
          <a:off x="249380" y="193193"/>
          <a:ext cx="11647055" cy="6456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2330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551A8FD8-D94C-4704-8D27-CF9EF9C50CDA}"/>
              </a:ext>
            </a:extLst>
          </p:cNvPr>
          <p:cNvGraphicFramePr/>
          <p:nvPr>
            <p:extLst>
              <p:ext uri="{D42A27DB-BD31-4B8C-83A1-F6EECF244321}">
                <p14:modId xmlns:p14="http://schemas.microsoft.com/office/powerpoint/2010/main" val="2490269881"/>
              </p:ext>
            </p:extLst>
          </p:nvPr>
        </p:nvGraphicFramePr>
        <p:xfrm>
          <a:off x="240145" y="156248"/>
          <a:ext cx="11711709" cy="6429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13440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B1920E7C-D0BE-4D2A-8649-FAEE8F61EB0E}"/>
              </a:ext>
            </a:extLst>
          </p:cNvPr>
          <p:cNvGraphicFramePr/>
          <p:nvPr>
            <p:extLst>
              <p:ext uri="{D42A27DB-BD31-4B8C-83A1-F6EECF244321}">
                <p14:modId xmlns:p14="http://schemas.microsoft.com/office/powerpoint/2010/main" val="1355457227"/>
              </p:ext>
            </p:extLst>
          </p:nvPr>
        </p:nvGraphicFramePr>
        <p:xfrm>
          <a:off x="110836" y="156248"/>
          <a:ext cx="11767128" cy="6466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1889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A3622CBA-5BDE-457F-BC13-93B2CC90307F}"/>
              </a:ext>
            </a:extLst>
          </p:cNvPr>
          <p:cNvGraphicFramePr/>
          <p:nvPr>
            <p:extLst>
              <p:ext uri="{D42A27DB-BD31-4B8C-83A1-F6EECF244321}">
                <p14:modId xmlns:p14="http://schemas.microsoft.com/office/powerpoint/2010/main" val="632783432"/>
              </p:ext>
            </p:extLst>
          </p:nvPr>
        </p:nvGraphicFramePr>
        <p:xfrm>
          <a:off x="267855" y="211666"/>
          <a:ext cx="11591636" cy="6392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67517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6DA123-B39C-4336-965C-3001AB85C6E0}"/>
              </a:ext>
            </a:extLst>
          </p:cNvPr>
          <p:cNvSpPr>
            <a:spLocks noGrp="1"/>
          </p:cNvSpPr>
          <p:nvPr>
            <p:ph type="title"/>
          </p:nvPr>
        </p:nvSpPr>
        <p:spPr>
          <a:xfrm>
            <a:off x="535709" y="452582"/>
            <a:ext cx="11037455" cy="1431636"/>
          </a:xfrm>
        </p:spPr>
        <p:txBody>
          <a:bodyPr/>
          <a:lstStyle/>
          <a:p>
            <a:pPr algn="ctr"/>
            <a:r>
              <a:rPr lang="en-US" b="1" dirty="0" err="1">
                <a:latin typeface="Times New Roman" panose="02020603050405020304" pitchFamily="18" charset="0"/>
                <a:cs typeface="Times New Roman" panose="02020603050405020304" pitchFamily="18" charset="0"/>
              </a:rPr>
              <a:t>Ko'pincha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tezislar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ilmiy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biznes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uslubida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uchraydi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Tezis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talablarga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javob</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berishi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kerak</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2F1264C2-2C3C-4D34-9DDD-86CEB6C37B65}"/>
              </a:ext>
            </a:extLst>
          </p:cNvPr>
          <p:cNvGraphicFramePr/>
          <p:nvPr>
            <p:extLst>
              <p:ext uri="{D42A27DB-BD31-4B8C-83A1-F6EECF244321}">
                <p14:modId xmlns:p14="http://schemas.microsoft.com/office/powerpoint/2010/main" val="1266773577"/>
              </p:ext>
            </p:extLst>
          </p:nvPr>
        </p:nvGraphicFramePr>
        <p:xfrm>
          <a:off x="535709" y="1884218"/>
          <a:ext cx="11314546" cy="4679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20951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8ED26ADC-A487-4B4A-8D5B-BD826E0043BC}"/>
              </a:ext>
            </a:extLst>
          </p:cNvPr>
          <p:cNvGraphicFramePr/>
          <p:nvPr>
            <p:extLst>
              <p:ext uri="{D42A27DB-BD31-4B8C-83A1-F6EECF244321}">
                <p14:modId xmlns:p14="http://schemas.microsoft.com/office/powerpoint/2010/main" val="3547545584"/>
              </p:ext>
            </p:extLst>
          </p:nvPr>
        </p:nvGraphicFramePr>
        <p:xfrm>
          <a:off x="193963" y="211666"/>
          <a:ext cx="11665527" cy="6401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47617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B227CD-AB3C-4FFD-AF0A-B9AF72673EA9}"/>
              </a:ext>
            </a:extLst>
          </p:cNvPr>
          <p:cNvSpPr>
            <a:spLocks noGrp="1"/>
          </p:cNvSpPr>
          <p:nvPr>
            <p:ph type="title"/>
          </p:nvPr>
        </p:nvSpPr>
        <p:spPr>
          <a:xfrm>
            <a:off x="521855" y="452581"/>
            <a:ext cx="11148290" cy="637309"/>
          </a:xfrm>
        </p:spPr>
        <p:txBody>
          <a:bodyPr/>
          <a:lstStyle/>
          <a:p>
            <a:pPr algn="ctr"/>
            <a:r>
              <a:rPr lang="en-US" b="1" dirty="0" err="1">
                <a:latin typeface="Times New Roman" panose="02020603050405020304" pitchFamily="18" charset="0"/>
                <a:cs typeface="Times New Roman" panose="02020603050405020304" pitchFamily="18" charset="0"/>
              </a:rPr>
              <a:t>Dalil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sifatida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ishlatilishi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mumkin</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7ACA9438-925A-4E24-839A-37FECE636B4F}"/>
              </a:ext>
            </a:extLst>
          </p:cNvPr>
          <p:cNvGraphicFramePr/>
          <p:nvPr>
            <p:extLst>
              <p:ext uri="{D42A27DB-BD31-4B8C-83A1-F6EECF244321}">
                <p14:modId xmlns:p14="http://schemas.microsoft.com/office/powerpoint/2010/main" val="3657831769"/>
              </p:ext>
            </p:extLst>
          </p:nvPr>
        </p:nvGraphicFramePr>
        <p:xfrm>
          <a:off x="424873" y="1200727"/>
          <a:ext cx="1124527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54584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A123FD90-39A6-4FD8-8E2C-45F324B6C4E3}"/>
              </a:ext>
            </a:extLst>
          </p:cNvPr>
          <p:cNvGraphicFramePr/>
          <p:nvPr>
            <p:extLst>
              <p:ext uri="{D42A27DB-BD31-4B8C-83A1-F6EECF244321}">
                <p14:modId xmlns:p14="http://schemas.microsoft.com/office/powerpoint/2010/main" val="1575081176"/>
              </p:ext>
            </p:extLst>
          </p:nvPr>
        </p:nvGraphicFramePr>
        <p:xfrm>
          <a:off x="314035" y="304029"/>
          <a:ext cx="11536219" cy="6207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566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77250E-57FE-4ECE-A6B0-4D5F4F29300B}"/>
              </a:ext>
            </a:extLst>
          </p:cNvPr>
          <p:cNvSpPr>
            <a:spLocks noGrp="1"/>
          </p:cNvSpPr>
          <p:nvPr>
            <p:ph type="title"/>
          </p:nvPr>
        </p:nvSpPr>
        <p:spPr>
          <a:xfrm>
            <a:off x="581891" y="471055"/>
            <a:ext cx="11037453" cy="1205345"/>
          </a:xfrm>
        </p:spPr>
        <p:txBody>
          <a:bodyPr/>
          <a:lstStyle/>
          <a:p>
            <a:pPr algn="ctr"/>
            <a:r>
              <a:rPr lang="en-US" b="1" dirty="0" err="1">
                <a:latin typeface="Times New Roman" panose="02020603050405020304" pitchFamily="18" charset="0"/>
                <a:cs typeface="Times New Roman" panose="02020603050405020304" pitchFamily="18" charset="0"/>
              </a:rPr>
              <a:t>Tuzilishi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nuqtai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nazaridan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tezislar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qismlardan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iborat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bo’ladi</a:t>
            </a:r>
            <a:endParaRPr lang="ru-RU"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B2454305-DB8A-4736-ABCA-794A2F0A7682}"/>
              </a:ext>
            </a:extLst>
          </p:cNvPr>
          <p:cNvGraphicFramePr/>
          <p:nvPr>
            <p:extLst>
              <p:ext uri="{D42A27DB-BD31-4B8C-83A1-F6EECF244321}">
                <p14:modId xmlns:p14="http://schemas.microsoft.com/office/powerpoint/2010/main" val="4285697655"/>
              </p:ext>
            </p:extLst>
          </p:nvPr>
        </p:nvGraphicFramePr>
        <p:xfrm>
          <a:off x="387927" y="1676400"/>
          <a:ext cx="11600873"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31381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77B2650F-C4FC-4724-8E3D-B99328F1EFAD}"/>
              </a:ext>
            </a:extLst>
          </p:cNvPr>
          <p:cNvGraphicFramePr/>
          <p:nvPr>
            <p:extLst>
              <p:ext uri="{D42A27DB-BD31-4B8C-83A1-F6EECF244321}">
                <p14:modId xmlns:p14="http://schemas.microsoft.com/office/powerpoint/2010/main" val="4153099929"/>
              </p:ext>
            </p:extLst>
          </p:nvPr>
        </p:nvGraphicFramePr>
        <p:xfrm>
          <a:off x="157017" y="202429"/>
          <a:ext cx="11702473" cy="6383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03235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Шестиугольник 1">
            <a:extLst>
              <a:ext uri="{FF2B5EF4-FFF2-40B4-BE49-F238E27FC236}">
                <a16:creationId xmlns:a16="http://schemas.microsoft.com/office/drawing/2014/main" id="{99212EBA-B3EA-4449-B242-E2E10CEE9241}"/>
              </a:ext>
            </a:extLst>
          </p:cNvPr>
          <p:cNvSpPr/>
          <p:nvPr/>
        </p:nvSpPr>
        <p:spPr>
          <a:xfrm>
            <a:off x="323273" y="304800"/>
            <a:ext cx="11526982" cy="6206836"/>
          </a:xfrm>
          <a:prstGeom prst="hex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b="1" u="sng" dirty="0" err="1">
                <a:latin typeface="Times New Roman" panose="02020603050405020304" pitchFamily="18" charset="0"/>
                <a:cs typeface="Times New Roman" panose="02020603050405020304" pitchFamily="18" charset="0"/>
              </a:rPr>
              <a:t>Ilmiy</a:t>
            </a:r>
            <a:r>
              <a:rPr lang="en-US" sz="4800" b="1" u="sng" dirty="0">
                <a:latin typeface="Times New Roman" panose="02020603050405020304" pitchFamily="18" charset="0"/>
                <a:cs typeface="Times New Roman" panose="02020603050405020304" pitchFamily="18" charset="0"/>
              </a:rPr>
              <a:t> </a:t>
            </a:r>
            <a:r>
              <a:rPr lang="en-US" sz="4800" b="1" u="sng" dirty="0" err="1">
                <a:latin typeface="Times New Roman" panose="02020603050405020304" pitchFamily="18" charset="0"/>
                <a:cs typeface="Times New Roman" panose="02020603050405020304" pitchFamily="18" charset="0"/>
              </a:rPr>
              <a:t>maqola</a:t>
            </a:r>
            <a:r>
              <a:rPr lang="en-US" sz="4800" b="1" u="sng" dirty="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ilmiy</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usullardan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foydalangan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holda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o'tkazilgan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tadqiqotning</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asosiy</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natijalarini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o'z</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ichiga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olgan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ishdir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Maqolaning</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hajmi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nashrning</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o'ziga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xos</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talablariga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bog'liq</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Matn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hajmi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kamida</a:t>
            </a:r>
            <a:r>
              <a:rPr lang="en-US" sz="4800" dirty="0">
                <a:latin typeface="Times New Roman" panose="02020603050405020304" pitchFamily="18" charset="0"/>
                <a:cs typeface="Times New Roman" panose="02020603050405020304" pitchFamily="18" charset="0"/>
              </a:rPr>
              <a:t> 5 ta </a:t>
            </a:r>
            <a:r>
              <a:rPr lang="en-US" sz="4800" dirty="0" err="1">
                <a:latin typeface="Times New Roman" panose="02020603050405020304" pitchFamily="18" charset="0"/>
                <a:cs typeface="Times New Roman" panose="02020603050405020304" pitchFamily="18" charset="0"/>
              </a:rPr>
              <a:t>yozma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sahifadan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iborat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bo'lishi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kerak</a:t>
            </a:r>
            <a:r>
              <a:rPr lang="en-US" sz="4800" dirty="0">
                <a:latin typeface="Times New Roman" panose="02020603050405020304" pitchFamily="18" charset="0"/>
                <a:cs typeface="Times New Roman" panose="02020603050405020304" pitchFamily="18" charset="0"/>
              </a:rPr>
              <a:t>.</a:t>
            </a:r>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41346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FA1565-BFCF-4AD5-839E-6700B6ECB694}"/>
              </a:ext>
            </a:extLst>
          </p:cNvPr>
          <p:cNvSpPr>
            <a:spLocks noGrp="1"/>
          </p:cNvSpPr>
          <p:nvPr>
            <p:ph type="title"/>
          </p:nvPr>
        </p:nvSpPr>
        <p:spPr>
          <a:xfrm>
            <a:off x="535710" y="480292"/>
            <a:ext cx="11148290" cy="600364"/>
          </a:xfrm>
        </p:spPr>
        <p:txBody>
          <a:bodyPr/>
          <a:lstStyle/>
          <a:p>
            <a:pPr algn="ctr"/>
            <a:r>
              <a:rPr lang="en-US" b="1" dirty="0" err="1">
                <a:latin typeface="Times New Roman" panose="02020603050405020304" pitchFamily="18" charset="0"/>
                <a:cs typeface="Times New Roman" panose="02020603050405020304" pitchFamily="18" charset="0"/>
              </a:rPr>
              <a:t>Maqolalar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mezonlarga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muvofiq</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bo'linadi</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FBDE2985-A6CD-4E50-A58D-AEB8334B8B10}"/>
              </a:ext>
            </a:extLst>
          </p:cNvPr>
          <p:cNvGraphicFramePr/>
          <p:nvPr>
            <p:extLst>
              <p:ext uri="{D42A27DB-BD31-4B8C-83A1-F6EECF244321}">
                <p14:modId xmlns:p14="http://schemas.microsoft.com/office/powerpoint/2010/main" val="160363430"/>
              </p:ext>
            </p:extLst>
          </p:nvPr>
        </p:nvGraphicFramePr>
        <p:xfrm>
          <a:off x="221673" y="1228436"/>
          <a:ext cx="11785600" cy="5440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06746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8B1E55-2DD3-4736-AA96-ED7014454F2D}"/>
              </a:ext>
            </a:extLst>
          </p:cNvPr>
          <p:cNvSpPr>
            <a:spLocks noGrp="1"/>
          </p:cNvSpPr>
          <p:nvPr>
            <p:ph type="title"/>
          </p:nvPr>
        </p:nvSpPr>
        <p:spPr>
          <a:xfrm>
            <a:off x="498764" y="443346"/>
            <a:ext cx="11222181" cy="711200"/>
          </a:xfrm>
        </p:spPr>
        <p:txBody>
          <a:bodyPr/>
          <a:lstStyle/>
          <a:p>
            <a:pPr algn="ctr"/>
            <a:r>
              <a:rPr lang="en-US" sz="2800" b="1" dirty="0" err="1">
                <a:latin typeface="Times New Roman" panose="02020603050405020304" pitchFamily="18" charset="0"/>
                <a:cs typeface="Times New Roman" panose="02020603050405020304" pitchFamily="18" charset="0"/>
              </a:rPr>
              <a:t>Nashr</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uchun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maqolaning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tuzilishi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quyidagilarni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o'z</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ichiga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oladi</a:t>
            </a:r>
            <a:r>
              <a:rPr lang="en-US" sz="2800" b="1" dirty="0">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72442440-778C-48B6-B9F0-432C57BD7BBA}"/>
              </a:ext>
            </a:extLst>
          </p:cNvPr>
          <p:cNvGraphicFramePr/>
          <p:nvPr>
            <p:extLst>
              <p:ext uri="{D42A27DB-BD31-4B8C-83A1-F6EECF244321}">
                <p14:modId xmlns:p14="http://schemas.microsoft.com/office/powerpoint/2010/main" val="2296223473"/>
              </p:ext>
            </p:extLst>
          </p:nvPr>
        </p:nvGraphicFramePr>
        <p:xfrm>
          <a:off x="471055" y="1154546"/>
          <a:ext cx="11453090" cy="5403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45902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Открытая книга">
            <a:extLst>
              <a:ext uri="{FF2B5EF4-FFF2-40B4-BE49-F238E27FC236}">
                <a16:creationId xmlns:a16="http://schemas.microsoft.com/office/drawing/2014/main" id="{5074DD84-DCB7-459C-A879-A8237D4724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1636" y="126999"/>
            <a:ext cx="1556328" cy="6541655"/>
          </a:xfrm>
          <a:prstGeom prst="rect">
            <a:avLst/>
          </a:prstGeom>
        </p:spPr>
      </p:pic>
      <p:sp>
        <p:nvSpPr>
          <p:cNvPr id="4" name="Прямоугольник 3">
            <a:extLst>
              <a:ext uri="{FF2B5EF4-FFF2-40B4-BE49-F238E27FC236}">
                <a16:creationId xmlns:a16="http://schemas.microsoft.com/office/drawing/2014/main" id="{69BD67B0-5BB3-4F55-AE2F-54D370FD7E5D}"/>
              </a:ext>
            </a:extLst>
          </p:cNvPr>
          <p:cNvSpPr/>
          <p:nvPr/>
        </p:nvSpPr>
        <p:spPr>
          <a:xfrm>
            <a:off x="1948872" y="316960"/>
            <a:ext cx="9929092" cy="6093976"/>
          </a:xfrm>
          <a:prstGeom prst="rect">
            <a:avLst/>
          </a:prstGeom>
        </p:spPr>
        <p:txBody>
          <a:bodyPr wrap="square">
            <a:spAutoFit/>
          </a:bodyPr>
          <a:lstStyle/>
          <a:p>
            <a:pPr algn="just">
              <a:spcAft>
                <a:spcPts val="0"/>
              </a:spcAft>
            </a:pPr>
            <a:r>
              <a:rPr lang="en-US" sz="3000" dirty="0" err="1">
                <a:latin typeface="Times New Roman" panose="02020603050405020304" pitchFamily="18" charset="0"/>
                <a:ea typeface="Times New Roman" panose="02020603050405020304" pitchFamily="18" charset="0"/>
              </a:rPr>
              <a:t>Ilmiy</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maqolaning</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asosi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ishning</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ahamiyati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maqsad</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va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vazifalarning</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dolzarbligi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shuningdek</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ilmiy</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yangilikdir</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Ilmiy</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maqola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yaratish</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ish</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matnining</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mazmuni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bo'yicha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qoidalarga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aniq</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rioya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qilishni</a:t>
            </a:r>
            <a:r>
              <a:rPr lang="en-US" sz="3000" dirty="0">
                <a:latin typeface="Times New Roman" panose="02020603050405020304" pitchFamily="18" charset="0"/>
                <a:ea typeface="Times New Roman" panose="02020603050405020304" pitchFamily="18" charset="0"/>
              </a:rPr>
              <a:t>, material </a:t>
            </a:r>
            <a:r>
              <a:rPr lang="en-US" sz="3000" dirty="0" err="1">
                <a:latin typeface="Times New Roman" panose="02020603050405020304" pitchFamily="18" charset="0"/>
                <a:ea typeface="Times New Roman" panose="02020603050405020304" pitchFamily="18" charset="0"/>
              </a:rPr>
              <a:t>va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savodxonlikning</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mantiqiy</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taqdimotini</a:t>
            </a:r>
            <a:r>
              <a:rPr lang="en-US" sz="3000" dirty="0">
                <a:latin typeface="Times New Roman" panose="02020603050405020304" pitchFamily="18" charset="0"/>
                <a:ea typeface="Times New Roman" panose="02020603050405020304" pitchFamily="18" charset="0"/>
              </a:rPr>
              <a:t> talab </a:t>
            </a:r>
            <a:r>
              <a:rPr lang="en-US" sz="3000" dirty="0" err="1">
                <a:latin typeface="Times New Roman" panose="02020603050405020304" pitchFamily="18" charset="0"/>
                <a:ea typeface="Times New Roman" panose="02020603050405020304" pitchFamily="18" charset="0"/>
              </a:rPr>
              <a:t>qiladigan</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jarayondir</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Ilmiy</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maqolaning</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o'ziga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xos</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xususiyati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shundaki</a:t>
            </a:r>
            <a:r>
              <a:rPr lang="en-US" sz="3000" dirty="0">
                <a:latin typeface="Times New Roman" panose="02020603050405020304" pitchFamily="18" charset="0"/>
                <a:ea typeface="Times New Roman" panose="02020603050405020304" pitchFamily="18" charset="0"/>
              </a:rPr>
              <a:t>, u </a:t>
            </a:r>
            <a:r>
              <a:rPr lang="en-US" sz="3000" dirty="0" err="1">
                <a:latin typeface="Times New Roman" panose="02020603050405020304" pitchFamily="18" charset="0"/>
                <a:ea typeface="Times New Roman" panose="02020603050405020304" pitchFamily="18" charset="0"/>
              </a:rPr>
              <a:t>asosiy</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manbalarga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yoki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o'z</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tadqiqotlari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natijalariga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havolalar</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bilan</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qo'llab-quvvatlanishi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kerak</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bo'lgan</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ko'plab</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faktlarni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o'z</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ichiga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oladi</a:t>
            </a:r>
            <a:r>
              <a:rPr lang="en-US" sz="3000" dirty="0">
                <a:latin typeface="Times New Roman" panose="02020603050405020304" pitchFamily="18" charset="0"/>
                <a:ea typeface="Times New Roman" panose="02020603050405020304" pitchFamily="18" charset="0"/>
              </a:rPr>
              <a:t>.</a:t>
            </a:r>
            <a:endParaRPr lang="ru-RU" sz="3000" dirty="0">
              <a:latin typeface="Times New Roman" panose="02020603050405020304" pitchFamily="18" charset="0"/>
              <a:ea typeface="Times New Roman" panose="02020603050405020304" pitchFamily="18" charset="0"/>
            </a:endParaRPr>
          </a:p>
          <a:p>
            <a:pPr algn="just">
              <a:spcAft>
                <a:spcPts val="0"/>
              </a:spcAft>
            </a:pPr>
            <a:r>
              <a:rPr lang="en-US" sz="3000" dirty="0" err="1">
                <a:latin typeface="Times New Roman" panose="02020603050405020304" pitchFamily="18" charset="0"/>
                <a:ea typeface="Times New Roman" panose="02020603050405020304" pitchFamily="18" charset="0"/>
              </a:rPr>
              <a:t>Matnni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taqdim</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etishda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nutqning</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ilmiy</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uslubiga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rioya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qilish</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va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asossiz</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baholovchi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hukmlardan</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qochish</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kerak</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Ish</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matni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obyektivlik</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mantiqiylik</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va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aniqlikka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rioya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qilishi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kerak</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Maqolani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yozishning</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asosiy</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talablarini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bilish</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va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bajarish</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olimga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o'z</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asarini</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nashr</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etishga</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imkon</a:t>
            </a:r>
            <a:r>
              <a:rPr lang="en-US" sz="3000" dirty="0">
                <a:latin typeface="Times New Roman" panose="02020603050405020304" pitchFamily="18" charset="0"/>
                <a:ea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rPr>
              <a:t>beradi</a:t>
            </a:r>
            <a:r>
              <a:rPr lang="en-US" sz="3000" dirty="0">
                <a:latin typeface="Times New Roman" panose="02020603050405020304" pitchFamily="18" charset="0"/>
                <a:ea typeface="Times New Roman" panose="02020603050405020304" pitchFamily="18" charset="0"/>
              </a:rPr>
              <a:t>.</a:t>
            </a:r>
            <a:endParaRPr lang="ru-RU" sz="3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286890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D70C0-690D-4C2B-BBED-40FE383A1991}"/>
              </a:ext>
            </a:extLst>
          </p:cNvPr>
          <p:cNvSpPr>
            <a:spLocks noGrp="1"/>
          </p:cNvSpPr>
          <p:nvPr>
            <p:ph type="title"/>
          </p:nvPr>
        </p:nvSpPr>
        <p:spPr>
          <a:xfrm>
            <a:off x="738910" y="600364"/>
            <a:ext cx="10852726" cy="628072"/>
          </a:xfrm>
        </p:spPr>
        <p:txBody>
          <a:bodyPr/>
          <a:lstStyle/>
          <a:p>
            <a:pPr algn="ctr"/>
            <a:r>
              <a:rPr lang="en-US" b="1" dirty="0">
                <a:latin typeface="Times New Roman" panose="02020603050405020304" pitchFamily="18" charset="0"/>
                <a:cs typeface="Times New Roman" panose="02020603050405020304" pitchFamily="18" charset="0"/>
              </a:rPr>
              <a:t>4. </a:t>
            </a:r>
            <a:r>
              <a:rPr lang="en-US" b="1" dirty="0" err="1">
                <a:latin typeface="Times New Roman" panose="02020603050405020304" pitchFamily="18" charset="0"/>
                <a:cs typeface="Times New Roman" panose="02020603050405020304" pitchFamily="18" charset="0"/>
              </a:rPr>
              <a:t>Anjuman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taqdimoti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ma'ruzasi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boshqalar</a:t>
            </a:r>
            <a:endParaRPr lang="ru-RU" dirty="0">
              <a:latin typeface="Times New Roman" panose="02020603050405020304" pitchFamily="18" charset="0"/>
              <a:cs typeface="Times New Roman" panose="02020603050405020304" pitchFamily="18" charset="0"/>
            </a:endParaRPr>
          </a:p>
        </p:txBody>
      </p:sp>
      <p:pic>
        <p:nvPicPr>
          <p:cNvPr id="7170" name="Picture 2" descr="https://avatars.mds.yandex.net/i?id=0cf35218b50ea5ae921237fa33521931deb462b1-11401793-images-thumbs&amp;n=13">
            <a:extLst>
              <a:ext uri="{FF2B5EF4-FFF2-40B4-BE49-F238E27FC236}">
                <a16:creationId xmlns:a16="http://schemas.microsoft.com/office/drawing/2014/main" id="{0280B849-FB27-4FDF-869C-6AF91D2714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9199" y="1976582"/>
            <a:ext cx="7384473" cy="38238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5033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5689F5-23D6-4A89-87A2-12946330E897}"/>
              </a:ext>
            </a:extLst>
          </p:cNvPr>
          <p:cNvSpPr>
            <a:spLocks noGrp="1"/>
          </p:cNvSpPr>
          <p:nvPr>
            <p:ph type="title"/>
          </p:nvPr>
        </p:nvSpPr>
        <p:spPr>
          <a:xfrm>
            <a:off x="508000" y="526474"/>
            <a:ext cx="11129818" cy="618835"/>
          </a:xfrm>
        </p:spPr>
        <p:txBody>
          <a:bodyPr/>
          <a:lstStyle/>
          <a:p>
            <a:pPr algn="ctr"/>
            <a:r>
              <a:rPr lang="en-US" b="1" dirty="0" err="1">
                <a:latin typeface="Times New Roman" panose="02020603050405020304" pitchFamily="18" charset="0"/>
                <a:cs typeface="Times New Roman" panose="02020603050405020304" pitchFamily="18" charset="0"/>
              </a:rPr>
              <a:t>Taqdimot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o'ziga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xos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xususiyatlarga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ega</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84B18E63-656F-44FB-89E5-925D01BDECD8}"/>
              </a:ext>
            </a:extLst>
          </p:cNvPr>
          <p:cNvGraphicFramePr/>
          <p:nvPr>
            <p:extLst>
              <p:ext uri="{D42A27DB-BD31-4B8C-83A1-F6EECF244321}">
                <p14:modId xmlns:p14="http://schemas.microsoft.com/office/powerpoint/2010/main" val="1539470630"/>
              </p:ext>
            </p:extLst>
          </p:nvPr>
        </p:nvGraphicFramePr>
        <p:xfrm>
          <a:off x="378691" y="1459345"/>
          <a:ext cx="11369964" cy="5116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72476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9ED44C9F-B567-4E5F-9560-93F9965786BE}"/>
              </a:ext>
            </a:extLst>
          </p:cNvPr>
          <p:cNvGraphicFramePr/>
          <p:nvPr>
            <p:extLst>
              <p:ext uri="{D42A27DB-BD31-4B8C-83A1-F6EECF244321}">
                <p14:modId xmlns:p14="http://schemas.microsoft.com/office/powerpoint/2010/main" val="3224934218"/>
              </p:ext>
            </p:extLst>
          </p:nvPr>
        </p:nvGraphicFramePr>
        <p:xfrm>
          <a:off x="267855" y="267084"/>
          <a:ext cx="11600872" cy="6355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2967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8C361B1C-5761-41BA-BC39-914928437A23}"/>
              </a:ext>
            </a:extLst>
          </p:cNvPr>
          <p:cNvGraphicFramePr/>
          <p:nvPr>
            <p:extLst>
              <p:ext uri="{D42A27DB-BD31-4B8C-83A1-F6EECF244321}">
                <p14:modId xmlns:p14="http://schemas.microsoft.com/office/powerpoint/2010/main" val="2366413052"/>
              </p:ext>
            </p:extLst>
          </p:nvPr>
        </p:nvGraphicFramePr>
        <p:xfrm>
          <a:off x="230908" y="322502"/>
          <a:ext cx="11545455" cy="6309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77549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абличка 2">
            <a:extLst>
              <a:ext uri="{FF2B5EF4-FFF2-40B4-BE49-F238E27FC236}">
                <a16:creationId xmlns:a16="http://schemas.microsoft.com/office/drawing/2014/main" id="{285B4992-347F-4A70-A0A6-F1E57B7359EE}"/>
              </a:ext>
            </a:extLst>
          </p:cNvPr>
          <p:cNvSpPr/>
          <p:nvPr/>
        </p:nvSpPr>
        <p:spPr>
          <a:xfrm>
            <a:off x="184727" y="189345"/>
            <a:ext cx="11739418" cy="647931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200" dirty="0" err="1">
                <a:latin typeface="Times New Roman" panose="02020603050405020304" pitchFamily="18" charset="0"/>
                <a:cs typeface="Times New Roman" panose="02020603050405020304" pitchFamily="18" charset="0"/>
              </a:rPr>
              <a:t>Ma'ruza-konferensiya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ilmiy-amaliy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konferensiya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seksiyasi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yig'ilishining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an'anaviy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sxemasi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bo'yicha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o'tkaziladi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hamda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unga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talabalar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mustaqil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ravishda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ma'ruzalar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xabarlar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tayyorlaydilar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Bunday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ma'ruzadan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oldin</a:t>
            </a:r>
            <a:r>
              <a:rPr lang="en-US" sz="3200" dirty="0">
                <a:latin typeface="Times New Roman" panose="02020603050405020304" pitchFamily="18" charset="0"/>
                <a:cs typeface="Times New Roman" panose="02020603050405020304" pitchFamily="18" charset="0"/>
              </a:rPr>
              <a:t> har </a:t>
            </a:r>
            <a:r>
              <a:rPr lang="en-US" sz="3200" dirty="0" err="1">
                <a:latin typeface="Times New Roman" panose="02020603050405020304" pitchFamily="18" charset="0"/>
                <a:cs typeface="Times New Roman" panose="02020603050405020304" pitchFamily="18" charset="0"/>
              </a:rPr>
              <a:t>bir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talaba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nazariy</a:t>
            </a:r>
            <a:r>
              <a:rPr lang="en-US" sz="3200" dirty="0">
                <a:latin typeface="Times New Roman" panose="02020603050405020304" pitchFamily="18" charset="0"/>
                <a:cs typeface="Times New Roman" panose="02020603050405020304" pitchFamily="18" charset="0"/>
              </a:rPr>
              <a:t> material </a:t>
            </a:r>
            <a:r>
              <a:rPr lang="en-US" sz="3200" dirty="0" err="1">
                <a:latin typeface="Times New Roman" panose="02020603050405020304" pitchFamily="18" charset="0"/>
                <a:cs typeface="Times New Roman" panose="02020603050405020304" pitchFamily="18" charset="0"/>
              </a:rPr>
              <a:t>miqdori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tanishishi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kerak</a:t>
            </a:r>
            <a:r>
              <a:rPr lang="en-US" sz="3200" dirty="0">
                <a:latin typeface="Times New Roman" panose="02020603050405020304" pitchFamily="18" charset="0"/>
                <a:cs typeface="Times New Roman" panose="02020603050405020304" pitchFamily="18" charset="0"/>
              </a:rPr>
              <a:t>.</a:t>
            </a:r>
            <a:r>
              <a:rPr lang="uz-Cyrl-UZ"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Nutqni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tayyorlash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uchun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tavsiya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etilgan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manbalarni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ko'rsatish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kerak</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Hisobotni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tayyorlashda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talabalar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qiziqarli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taqdimotni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tayyorlash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xil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darajada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qiziqarli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misollarni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topish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uchun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qo'shimcha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adabiyotlarni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jalb</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qilishlari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kerak</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Ularning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ishi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boshqa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talabalar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tomonidan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baholanadi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shuning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uchun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ma'ruzachilar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ma'ruzani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qiziqarli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qilishdan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manfaatdor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bo’ladi</a:t>
            </a:r>
            <a:r>
              <a:rPr lang="en-US" sz="3200" dirty="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29425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имвол &quot;Запрещено&quot; 1">
            <a:extLst>
              <a:ext uri="{FF2B5EF4-FFF2-40B4-BE49-F238E27FC236}">
                <a16:creationId xmlns:a16="http://schemas.microsoft.com/office/drawing/2014/main" id="{5D94B0EE-22AF-448C-99E4-01B6FD960DC5}"/>
              </a:ext>
            </a:extLst>
          </p:cNvPr>
          <p:cNvSpPr/>
          <p:nvPr/>
        </p:nvSpPr>
        <p:spPr>
          <a:xfrm>
            <a:off x="240145" y="212436"/>
            <a:ext cx="11185237" cy="6179128"/>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a:extLst>
              <a:ext uri="{FF2B5EF4-FFF2-40B4-BE49-F238E27FC236}">
                <a16:creationId xmlns:a16="http://schemas.microsoft.com/office/drawing/2014/main" id="{55296C5D-4C06-4CED-ACD8-7A557D960360}"/>
              </a:ext>
            </a:extLst>
          </p:cNvPr>
          <p:cNvSpPr/>
          <p:nvPr/>
        </p:nvSpPr>
        <p:spPr>
          <a:xfrm>
            <a:off x="240144" y="212436"/>
            <a:ext cx="11545455" cy="5509200"/>
          </a:xfrm>
          <a:prstGeom prst="rect">
            <a:avLst/>
          </a:prstGeom>
        </p:spPr>
        <p:txBody>
          <a:bodyPr wrap="square">
            <a:spAutoFit/>
          </a:bodyPr>
          <a:lstStyle/>
          <a:p>
            <a:pPr algn="just">
              <a:spcAft>
                <a:spcPts val="0"/>
              </a:spcAft>
            </a:pPr>
            <a:r>
              <a:rPr lang="en-US" sz="4400" dirty="0" err="1">
                <a:latin typeface="Times New Roman" panose="02020603050405020304" pitchFamily="18" charset="0"/>
                <a:ea typeface="Times New Roman" panose="02020603050405020304" pitchFamily="18" charset="0"/>
              </a:rPr>
              <a:t>Konferensiya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taqdim</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etilgan</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ma'ruzalarni</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qisqacha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muhokama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qilish</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va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xulosa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chiqarish</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bilan</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yakunlanadi</a:t>
            </a:r>
            <a:r>
              <a:rPr lang="en-US" sz="4400" dirty="0">
                <a:latin typeface="Times New Roman" panose="02020603050405020304" pitchFamily="18" charset="0"/>
                <a:ea typeface="Times New Roman" panose="02020603050405020304" pitchFamily="18" charset="0"/>
              </a:rPr>
              <a:t>.</a:t>
            </a:r>
            <a:endParaRPr lang="ru-RU" sz="4000" dirty="0">
              <a:latin typeface="Times New Roman" panose="02020603050405020304" pitchFamily="18" charset="0"/>
              <a:ea typeface="Times New Roman" panose="02020603050405020304" pitchFamily="18" charset="0"/>
            </a:endParaRPr>
          </a:p>
          <a:p>
            <a:pPr algn="just">
              <a:spcAft>
                <a:spcPts val="0"/>
              </a:spcAft>
            </a:pPr>
            <a:r>
              <a:rPr lang="en-US" sz="4400" dirty="0" err="1">
                <a:latin typeface="Times New Roman" panose="02020603050405020304" pitchFamily="18" charset="0"/>
                <a:ea typeface="Times New Roman" panose="02020603050405020304" pitchFamily="18" charset="0"/>
              </a:rPr>
              <a:t>Ma'ruza-konferentsiyalar</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eng</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yaxshi</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mavzuni</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o'rganish</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o'rtasida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ma'ruza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talabalarni</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kursning</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asosiy</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nuqtalariga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jalb</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qilish</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va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materialni</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tizimlashtirishga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qaratilgan</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bo'lsa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amalga</a:t>
            </a:r>
            <a:r>
              <a:rPr lang="en-US" sz="4400" dirty="0">
                <a:latin typeface="Times New Roman" panose="02020603050405020304" pitchFamily="18" charset="0"/>
                <a:ea typeface="Times New Roman" panose="02020603050405020304" pitchFamily="18" charset="0"/>
              </a:rPr>
              <a:t> </a:t>
            </a:r>
            <a:r>
              <a:rPr lang="en-US" sz="4400" dirty="0" err="1">
                <a:latin typeface="Times New Roman" panose="02020603050405020304" pitchFamily="18" charset="0"/>
                <a:ea typeface="Times New Roman" panose="02020603050405020304" pitchFamily="18" charset="0"/>
              </a:rPr>
              <a:t>oshiriladi</a:t>
            </a:r>
            <a:r>
              <a:rPr lang="en-US" sz="4400" dirty="0">
                <a:latin typeface="Times New Roman" panose="02020603050405020304" pitchFamily="18" charset="0"/>
                <a:ea typeface="Times New Roman" panose="02020603050405020304" pitchFamily="18" charset="0"/>
              </a:rPr>
              <a:t>.</a:t>
            </a:r>
            <a:endParaRPr lang="ru-RU"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93090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D70C0-690D-4C2B-BBED-40FE383A1991}"/>
              </a:ext>
            </a:extLst>
          </p:cNvPr>
          <p:cNvSpPr>
            <a:spLocks noGrp="1"/>
          </p:cNvSpPr>
          <p:nvPr>
            <p:ph type="title"/>
          </p:nvPr>
        </p:nvSpPr>
        <p:spPr>
          <a:xfrm>
            <a:off x="738910" y="600364"/>
            <a:ext cx="10852726" cy="591127"/>
          </a:xfrm>
        </p:spPr>
        <p:txBody>
          <a:bodyPr/>
          <a:lstStyle/>
          <a:p>
            <a:pPr algn="ctr"/>
            <a:r>
              <a:rPr lang="en-US" b="1" dirty="0">
                <a:latin typeface="Times New Roman" panose="02020603050405020304" pitchFamily="18" charset="0"/>
                <a:cs typeface="Times New Roman" panose="02020603050405020304" pitchFamily="18" charset="0"/>
              </a:rPr>
              <a:t>5. </a:t>
            </a:r>
            <a:r>
              <a:rPr lang="en-US" b="1" dirty="0" err="1">
                <a:latin typeface="Times New Roman" panose="02020603050405020304" pitchFamily="18" charset="0"/>
                <a:cs typeface="Times New Roman" panose="02020603050405020304" pitchFamily="18" charset="0"/>
              </a:rPr>
              <a:t>Loyiha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Bitiruv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malakaviy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ishi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Monografiya</a:t>
            </a:r>
            <a:endParaRPr lang="ru-RU" dirty="0">
              <a:latin typeface="Times New Roman" panose="02020603050405020304" pitchFamily="18" charset="0"/>
              <a:cs typeface="Times New Roman" panose="02020603050405020304" pitchFamily="18" charset="0"/>
            </a:endParaRPr>
          </a:p>
        </p:txBody>
      </p:sp>
      <p:pic>
        <p:nvPicPr>
          <p:cNvPr id="8194" name="Picture 2" descr="https://avatars.mds.yandex.net/i?id=d46f3bc865475cdac64a05d0d52d3a1167ca3b00-10917150-images-thumbs&amp;n=13">
            <a:extLst>
              <a:ext uri="{FF2B5EF4-FFF2-40B4-BE49-F238E27FC236}">
                <a16:creationId xmlns:a16="http://schemas.microsoft.com/office/drawing/2014/main" id="{455D2B31-AD2B-4228-BF45-12FF82EC1E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3" y="1609436"/>
            <a:ext cx="6960032" cy="49383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3059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Выноска: стрелка влево 1">
            <a:extLst>
              <a:ext uri="{FF2B5EF4-FFF2-40B4-BE49-F238E27FC236}">
                <a16:creationId xmlns:a16="http://schemas.microsoft.com/office/drawing/2014/main" id="{0D48156D-2954-42F7-B3FA-06886E06B755}"/>
              </a:ext>
            </a:extLst>
          </p:cNvPr>
          <p:cNvSpPr/>
          <p:nvPr/>
        </p:nvSpPr>
        <p:spPr>
          <a:xfrm>
            <a:off x="166255" y="230909"/>
            <a:ext cx="11739418" cy="6280727"/>
          </a:xfrm>
          <a:prstGeom prst="left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4400" b="1">
                <a:latin typeface="Times New Roman" panose="02020603050405020304" pitchFamily="18" charset="0"/>
                <a:cs typeface="Times New Roman" panose="02020603050405020304" pitchFamily="18" charset="0"/>
              </a:rPr>
              <a:t>Loyiha</a:t>
            </a:r>
            <a:r>
              <a:rPr lang="en-US" sz="4400">
                <a:latin typeface="Times New Roman" panose="02020603050405020304" pitchFamily="18" charset="0"/>
                <a:cs typeface="Times New Roman" panose="02020603050405020304" pitchFamily="18" charset="0"/>
              </a:rPr>
              <a:t>-yangilangan xususiyatlarga ega mahsulot yoki xizmatni yaratishga yoki joriy xizmatni o'zgartirishga qaratilgan harakatlar to'plamidir. Barcha loyihalar belgilangan muddatlarga, majburiy vazifalar ro'yxatiga va yakuniy maqsadga ega. </a:t>
            </a:r>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93893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6E0BB1-6634-4B3C-8EB2-CAE80B9F187D}"/>
              </a:ext>
            </a:extLst>
          </p:cNvPr>
          <p:cNvSpPr>
            <a:spLocks noGrp="1"/>
          </p:cNvSpPr>
          <p:nvPr>
            <p:ph type="title"/>
          </p:nvPr>
        </p:nvSpPr>
        <p:spPr>
          <a:xfrm>
            <a:off x="535709" y="471055"/>
            <a:ext cx="11083635" cy="1205345"/>
          </a:xfrm>
        </p:spPr>
        <p:txBody>
          <a:bodyPr/>
          <a:lstStyle/>
          <a:p>
            <a:pPr algn="ctr"/>
            <a:r>
              <a:rPr lang="en-US" b="1" dirty="0" err="1">
                <a:latin typeface="Times New Roman" panose="02020603050405020304" pitchFamily="18" charset="0"/>
                <a:cs typeface="Times New Roman" panose="02020603050405020304" pitchFamily="18" charset="0"/>
              </a:rPr>
              <a:t>Loyiha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ichki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tashqi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tarkibiy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qismlarni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o'z</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ichiga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olgan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muhitda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qo'llaniladi</a:t>
            </a:r>
            <a:endParaRPr lang="ru-RU"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A2468788-001C-4E01-9126-5DAF1EBF8131}"/>
              </a:ext>
            </a:extLst>
          </p:cNvPr>
          <p:cNvGraphicFramePr/>
          <p:nvPr>
            <p:extLst>
              <p:ext uri="{D42A27DB-BD31-4B8C-83A1-F6EECF244321}">
                <p14:modId xmlns:p14="http://schemas.microsoft.com/office/powerpoint/2010/main" val="927534982"/>
              </p:ext>
            </p:extLst>
          </p:nvPr>
        </p:nvGraphicFramePr>
        <p:xfrm>
          <a:off x="535709" y="1676400"/>
          <a:ext cx="11277600" cy="4909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38614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F29C9BEF-9E3A-4B4B-8576-1D9376534EC5}"/>
              </a:ext>
            </a:extLst>
          </p:cNvPr>
          <p:cNvGraphicFramePr/>
          <p:nvPr>
            <p:extLst>
              <p:ext uri="{D42A27DB-BD31-4B8C-83A1-F6EECF244321}">
                <p14:modId xmlns:p14="http://schemas.microsoft.com/office/powerpoint/2010/main" val="951572757"/>
              </p:ext>
            </p:extLst>
          </p:nvPr>
        </p:nvGraphicFramePr>
        <p:xfrm>
          <a:off x="138543" y="202430"/>
          <a:ext cx="11868729" cy="6309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03342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абличка 1">
            <a:extLst>
              <a:ext uri="{FF2B5EF4-FFF2-40B4-BE49-F238E27FC236}">
                <a16:creationId xmlns:a16="http://schemas.microsoft.com/office/drawing/2014/main" id="{1EB9C1A9-7072-4684-9164-3586F9BD0127}"/>
              </a:ext>
            </a:extLst>
          </p:cNvPr>
          <p:cNvSpPr/>
          <p:nvPr/>
        </p:nvSpPr>
        <p:spPr>
          <a:xfrm>
            <a:off x="175491" y="249382"/>
            <a:ext cx="11748654" cy="6354618"/>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000" b="1" dirty="0" err="1">
                <a:latin typeface="Times New Roman" panose="02020603050405020304" pitchFamily="18" charset="0"/>
                <a:cs typeface="Times New Roman" panose="02020603050405020304" pitchFamily="18" charset="0"/>
              </a:rPr>
              <a:t>Loyihani</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boshqarish</a:t>
            </a:r>
            <a:r>
              <a:rPr lang="en-US" sz="3000" dirty="0">
                <a:latin typeface="Times New Roman" panose="02020603050405020304" pitchFamily="18" charset="0"/>
                <a:cs typeface="Times New Roman" panose="02020603050405020304" pitchFamily="18" charset="0"/>
              </a:rPr>
              <a:t> - </a:t>
            </a:r>
            <a:r>
              <a:rPr lang="en-US" sz="3000" dirty="0" err="1">
                <a:latin typeface="Times New Roman" panose="02020603050405020304" pitchFamily="18" charset="0"/>
                <a:cs typeface="Times New Roman" panose="02020603050405020304" pitchFamily="18" charset="0"/>
              </a:rPr>
              <a:t>butun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texnologiya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turli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boshqaruv</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usullarini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qo'llash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orqali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ish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hajmi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qiymati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vaqti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sifati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bo'yicha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ma'lum</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bir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natijaga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erishishga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qaratilgan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loyihaning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hayot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siklining</a:t>
            </a:r>
            <a:r>
              <a:rPr lang="en-US" sz="3000" dirty="0">
                <a:latin typeface="Times New Roman" panose="02020603050405020304" pitchFamily="18" charset="0"/>
                <a:cs typeface="Times New Roman" panose="02020603050405020304" pitchFamily="18" charset="0"/>
              </a:rPr>
              <a:t> har </a:t>
            </a:r>
            <a:r>
              <a:rPr lang="en-US" sz="3000" dirty="0" err="1">
                <a:latin typeface="Times New Roman" panose="02020603050405020304" pitchFamily="18" charset="0"/>
                <a:cs typeface="Times New Roman" panose="02020603050405020304" pitchFamily="18" charset="0"/>
              </a:rPr>
              <a:t>qanday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bosqichida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inson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moddiy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resurslarni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tashkil</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etish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rejalashtirish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boshqarish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muvofiqlashtirish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metodologiyasidir</a:t>
            </a:r>
            <a:r>
              <a:rPr lang="en-US" sz="3000" dirty="0">
                <a:latin typeface="Times New Roman" panose="02020603050405020304" pitchFamily="18" charset="0"/>
                <a:cs typeface="Times New Roman" panose="02020603050405020304" pitchFamily="18" charset="0"/>
              </a:rPr>
              <a:t>.</a:t>
            </a:r>
            <a:endParaRPr lang="ru-RU" sz="3000" dirty="0">
              <a:latin typeface="Times New Roman" panose="02020603050405020304" pitchFamily="18" charset="0"/>
              <a:cs typeface="Times New Roman" panose="02020603050405020304" pitchFamily="18" charset="0"/>
            </a:endParaRPr>
          </a:p>
          <a:p>
            <a:pPr algn="just"/>
            <a:r>
              <a:rPr lang="en-US" sz="3000" b="1" dirty="0" err="1">
                <a:latin typeface="Times New Roman" panose="02020603050405020304" pitchFamily="18" charset="0"/>
                <a:cs typeface="Times New Roman" panose="02020603050405020304" pitchFamily="18" charset="0"/>
              </a:rPr>
              <a:t>Loyihaga</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yo'naltirilgan</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boshqaruv</a:t>
            </a:r>
            <a:r>
              <a:rPr lang="en-US" sz="3000" dirty="0">
                <a:latin typeface="Times New Roman" panose="02020603050405020304" pitchFamily="18" charset="0"/>
                <a:cs typeface="Times New Roman" panose="02020603050405020304" pitchFamily="18" charset="0"/>
              </a:rPr>
              <a:t> - </a:t>
            </a:r>
            <a:r>
              <a:rPr lang="en-US" sz="3000" dirty="0" err="1">
                <a:latin typeface="Times New Roman" panose="02020603050405020304" pitchFamily="18" charset="0"/>
                <a:cs typeface="Times New Roman" panose="02020603050405020304" pitchFamily="18" charset="0"/>
              </a:rPr>
              <a:t>boshqaruv</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yondashuvi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bo'lib</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unda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alohida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vazifalar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tashkilot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yoki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korxona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faoliyati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doirasida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hal</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qilinadigan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vazifalar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alohida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loyihalar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sifatida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ko'rib</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chiqiladi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ularga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loyihalarni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boshqarish</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tamoyillari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usullari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qo'llaniladi</a:t>
            </a:r>
            <a:r>
              <a:rPr lang="en-US" sz="3000" dirty="0">
                <a:latin typeface="Times New Roman" panose="02020603050405020304" pitchFamily="18" charset="0"/>
                <a:cs typeface="Times New Roman" panose="02020603050405020304" pitchFamily="18" charset="0"/>
              </a:rPr>
              <a:t>.</a:t>
            </a:r>
            <a:endParaRPr lang="ru-RU" sz="3000" dirty="0">
              <a:latin typeface="Times New Roman" panose="02020603050405020304" pitchFamily="18" charset="0"/>
              <a:cs typeface="Times New Roman" panose="02020603050405020304" pitchFamily="18" charset="0"/>
            </a:endParaRPr>
          </a:p>
          <a:p>
            <a:pPr algn="just"/>
            <a:r>
              <a:rPr lang="en-US" sz="3000" b="1" dirty="0" err="1">
                <a:latin typeface="Times New Roman" panose="02020603050405020304" pitchFamily="18" charset="0"/>
                <a:cs typeface="Times New Roman" panose="02020603050405020304" pitchFamily="18" charset="0"/>
              </a:rPr>
              <a:t>Loyihaning</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hayot</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aylanishi</a:t>
            </a:r>
            <a:r>
              <a:rPr lang="en-US" sz="3000" dirty="0">
                <a:latin typeface="Times New Roman" panose="02020603050405020304" pitchFamily="18" charset="0"/>
                <a:cs typeface="Times New Roman" panose="02020603050405020304" pitchFamily="18" charset="0"/>
              </a:rPr>
              <a:t> - </a:t>
            </a:r>
            <a:r>
              <a:rPr lang="en-US" sz="3000" dirty="0" err="1">
                <a:latin typeface="Times New Roman" panose="02020603050405020304" pitchFamily="18" charset="0"/>
                <a:cs typeface="Times New Roman" panose="02020603050405020304" pitchFamily="18" charset="0"/>
              </a:rPr>
              <a:t>loyiha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paydo</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bo'lgan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paytdan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oxirigacha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bo'lgan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vaqt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oralig'idir</a:t>
            </a:r>
            <a:r>
              <a:rPr lang="en-US" sz="3000" dirty="0">
                <a:latin typeface="Times New Roman" panose="02020603050405020304" pitchFamily="18" charset="0"/>
                <a:cs typeface="Times New Roman" panose="02020603050405020304" pitchFamily="18" charset="0"/>
              </a:rPr>
              <a:t>. </a:t>
            </a:r>
            <a:endParaRPr lang="ru-RU"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22422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EFC500-9ACC-47FC-90EB-79771B8C4851}"/>
              </a:ext>
            </a:extLst>
          </p:cNvPr>
          <p:cNvSpPr>
            <a:spLocks noGrp="1"/>
          </p:cNvSpPr>
          <p:nvPr>
            <p:ph type="title"/>
          </p:nvPr>
        </p:nvSpPr>
        <p:spPr>
          <a:xfrm>
            <a:off x="434110" y="517235"/>
            <a:ext cx="11249890" cy="997529"/>
          </a:xfrm>
        </p:spPr>
        <p:txBody>
          <a:bodyPr/>
          <a:lstStyle/>
          <a:p>
            <a:pPr algn="ctr"/>
            <a:r>
              <a:rPr lang="en-US" sz="3200" b="1" dirty="0" err="1">
                <a:latin typeface="Times New Roman" panose="02020603050405020304" pitchFamily="18" charset="0"/>
                <a:cs typeface="Times New Roman" panose="02020603050405020304" pitchFamily="18" charset="0"/>
              </a:rPr>
              <a:t>Loyihaning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hayot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siklini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shakllantirishga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katta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ta'sir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ko'rsatadigan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bir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nechta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quyidagi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asosiy</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omillar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mavjud</a:t>
            </a:r>
            <a:r>
              <a:rPr lang="en-US" sz="3200" b="1" dirty="0">
                <a:latin typeface="Times New Roman" panose="02020603050405020304" pitchFamily="18" charset="0"/>
                <a:cs typeface="Times New Roman" panose="02020603050405020304" pitchFamily="18" charset="0"/>
              </a:rPr>
              <a:t>:</a:t>
            </a:r>
            <a:endParaRPr lang="ru-RU" sz="3200"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2955EED0-48C4-4CEB-9C43-45B0D5C1FA2C}"/>
              </a:ext>
            </a:extLst>
          </p:cNvPr>
          <p:cNvGraphicFramePr/>
          <p:nvPr>
            <p:extLst>
              <p:ext uri="{D42A27DB-BD31-4B8C-83A1-F6EECF244321}">
                <p14:modId xmlns:p14="http://schemas.microsoft.com/office/powerpoint/2010/main" val="2603104883"/>
              </p:ext>
            </p:extLst>
          </p:nvPr>
        </p:nvGraphicFramePr>
        <p:xfrm>
          <a:off x="434109" y="1838036"/>
          <a:ext cx="11480799"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24853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C503B6-C397-411A-B59D-8D8E81A8580D}"/>
              </a:ext>
            </a:extLst>
          </p:cNvPr>
          <p:cNvSpPr>
            <a:spLocks noGrp="1"/>
          </p:cNvSpPr>
          <p:nvPr>
            <p:ph type="title"/>
          </p:nvPr>
        </p:nvSpPr>
        <p:spPr>
          <a:xfrm>
            <a:off x="517236" y="563418"/>
            <a:ext cx="11157528" cy="1126837"/>
          </a:xfrm>
        </p:spPr>
        <p:txBody>
          <a:bodyPr/>
          <a:lstStyle/>
          <a:p>
            <a:pPr algn="ctr"/>
            <a:r>
              <a:rPr lang="en-US" b="1" dirty="0" err="1"/>
              <a:t>Loyihaning</a:t>
            </a:r>
            <a:r>
              <a:rPr lang="en-US" b="1" dirty="0"/>
              <a:t> </a:t>
            </a:r>
            <a:r>
              <a:rPr lang="en-US" b="1" dirty="0" err="1"/>
              <a:t>hayotiy</a:t>
            </a:r>
            <a:r>
              <a:rPr lang="en-US" b="1" dirty="0"/>
              <a:t> </a:t>
            </a:r>
            <a:r>
              <a:rPr lang="en-US" b="1" dirty="0" err="1"/>
              <a:t>sikllarini</a:t>
            </a:r>
            <a:r>
              <a:rPr lang="en-US" b="1" dirty="0"/>
              <a:t> </a:t>
            </a:r>
            <a:r>
              <a:rPr lang="en-US" b="1" dirty="0" err="1"/>
              <a:t>birlashtiradigan</a:t>
            </a:r>
            <a:r>
              <a:rPr lang="en-US" b="1" dirty="0"/>
              <a:t> </a:t>
            </a:r>
            <a:r>
              <a:rPr lang="en-US" b="1" dirty="0" err="1"/>
              <a:t>bir</a:t>
            </a:r>
            <a:r>
              <a:rPr lang="en-US" b="1" dirty="0"/>
              <a:t> </a:t>
            </a:r>
            <a:r>
              <a:rPr lang="en-US" b="1" dirty="0" err="1"/>
              <a:t>nechta</a:t>
            </a:r>
            <a:r>
              <a:rPr lang="en-US" b="1" dirty="0"/>
              <a:t> </a:t>
            </a:r>
            <a:r>
              <a:rPr lang="en-US" b="1" dirty="0" err="1"/>
              <a:t>umumiy</a:t>
            </a:r>
            <a:r>
              <a:rPr lang="en-US" b="1" dirty="0"/>
              <a:t> </a:t>
            </a:r>
            <a:r>
              <a:rPr lang="en-US" b="1" dirty="0" err="1"/>
              <a:t>xususiyatlar</a:t>
            </a:r>
            <a:r>
              <a:rPr lang="en-US" b="1" dirty="0"/>
              <a:t> </a:t>
            </a:r>
            <a:r>
              <a:rPr lang="en-US" b="1" dirty="0" err="1"/>
              <a:t>mavjud</a:t>
            </a:r>
            <a:r>
              <a:rPr lang="en-US" b="1" dirty="0"/>
              <a:t>:</a:t>
            </a:r>
            <a:endParaRPr lang="ru-RU" b="1" dirty="0"/>
          </a:p>
        </p:txBody>
      </p:sp>
      <p:graphicFrame>
        <p:nvGraphicFramePr>
          <p:cNvPr id="3" name="Схема 2">
            <a:extLst>
              <a:ext uri="{FF2B5EF4-FFF2-40B4-BE49-F238E27FC236}">
                <a16:creationId xmlns:a16="http://schemas.microsoft.com/office/drawing/2014/main" id="{520341E9-4B0B-418B-9467-F3FA3B341512}"/>
              </a:ext>
            </a:extLst>
          </p:cNvPr>
          <p:cNvGraphicFramePr/>
          <p:nvPr>
            <p:extLst>
              <p:ext uri="{D42A27DB-BD31-4B8C-83A1-F6EECF244321}">
                <p14:modId xmlns:p14="http://schemas.microsoft.com/office/powerpoint/2010/main" val="2115560243"/>
              </p:ext>
            </p:extLst>
          </p:nvPr>
        </p:nvGraphicFramePr>
        <p:xfrm>
          <a:off x="517235" y="1801091"/>
          <a:ext cx="11157527" cy="48860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48740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лако 1">
            <a:extLst>
              <a:ext uri="{FF2B5EF4-FFF2-40B4-BE49-F238E27FC236}">
                <a16:creationId xmlns:a16="http://schemas.microsoft.com/office/drawing/2014/main" id="{4437FE21-3549-47D6-B42F-7AD6C5DEC0C5}"/>
              </a:ext>
            </a:extLst>
          </p:cNvPr>
          <p:cNvSpPr/>
          <p:nvPr/>
        </p:nvSpPr>
        <p:spPr>
          <a:xfrm>
            <a:off x="203200" y="166255"/>
            <a:ext cx="11767127" cy="3161145"/>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err="1">
                <a:latin typeface="Times New Roman" panose="02020603050405020304" pitchFamily="18" charset="0"/>
                <a:cs typeface="Times New Roman" panose="02020603050405020304" pitchFamily="18" charset="0"/>
              </a:rPr>
              <a:t>Loyiha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ishtirokchilari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loyihaning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boshida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mahsulotning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yakuniy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natijasi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loyiha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narxiga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ta'sir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qilishi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mumkin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Chunki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loyiha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oxiriga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yaqinlashganda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yakuniy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natijada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biror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narsani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o'zgartirish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imkoniyati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kamayadi</a:t>
            </a:r>
            <a:r>
              <a:rPr lang="en-US"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
        <p:nvSpPr>
          <p:cNvPr id="3" name="Облако 2">
            <a:extLst>
              <a:ext uri="{FF2B5EF4-FFF2-40B4-BE49-F238E27FC236}">
                <a16:creationId xmlns:a16="http://schemas.microsoft.com/office/drawing/2014/main" id="{CAC7A93B-1C0F-4DB1-8555-B2A8D3146CA5}"/>
              </a:ext>
            </a:extLst>
          </p:cNvPr>
          <p:cNvSpPr/>
          <p:nvPr/>
        </p:nvSpPr>
        <p:spPr>
          <a:xfrm>
            <a:off x="203200" y="3429000"/>
            <a:ext cx="11767127" cy="3161145"/>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err="1">
                <a:latin typeface="Times New Roman" panose="02020603050405020304" pitchFamily="18" charset="0"/>
                <a:cs typeface="Times New Roman" panose="02020603050405020304" pitchFamily="18" charset="0"/>
              </a:rPr>
              <a:t>Loyihani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tuzish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uchun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shakllantirish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uchun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ma'lum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talablar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mavjud</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Bunday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talablardan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loyihada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muhim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bosqichlar</a:t>
            </a:r>
            <a:r>
              <a:rPr lang="en-US" sz="2000" dirty="0">
                <a:latin typeface="Times New Roman" panose="02020603050405020304" pitchFamily="18" charset="0"/>
                <a:cs typeface="Times New Roman" panose="02020603050405020304" pitchFamily="18" charset="0"/>
              </a:rPr>
              <a:t> deb </a:t>
            </a:r>
            <a:r>
              <a:rPr lang="en-US" sz="2000" dirty="0" err="1">
                <a:latin typeface="Times New Roman" panose="02020603050405020304" pitchFamily="18" charset="0"/>
                <a:cs typeface="Times New Roman" panose="02020603050405020304" pitchFamily="18" charset="0"/>
              </a:rPr>
              <a:t>ataladigan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nazorat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punktlarini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ishlab</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chiqishdir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Bosqichlar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hozirgi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maqsadga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erishilganligini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aniqlaydi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oldinga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siljish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yoki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oldingi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bosqichga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qaytish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imkoniyatini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beradi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Bosqichlar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jarayonni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boshqarish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tahrirlash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loyihani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amalga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oshirishning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kutilayotgan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varianti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hozirgi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variantdan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qanchalik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farq</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qilishini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ko'rish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imkonini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beradi</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82190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6C6419B5-8D3A-4626-A842-4F571CE07A9B}"/>
              </a:ext>
            </a:extLst>
          </p:cNvPr>
          <p:cNvGraphicFramePr/>
          <p:nvPr>
            <p:extLst>
              <p:ext uri="{D42A27DB-BD31-4B8C-83A1-F6EECF244321}">
                <p14:modId xmlns:p14="http://schemas.microsoft.com/office/powerpoint/2010/main" val="2119797989"/>
              </p:ext>
            </p:extLst>
          </p:nvPr>
        </p:nvGraphicFramePr>
        <p:xfrm>
          <a:off x="212436" y="202430"/>
          <a:ext cx="11674764" cy="6466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96030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C69C1718-27F5-4E30-BD8B-723EBB5496E2}"/>
              </a:ext>
            </a:extLst>
          </p:cNvPr>
          <p:cNvGraphicFramePr/>
          <p:nvPr>
            <p:extLst>
              <p:ext uri="{D42A27DB-BD31-4B8C-83A1-F6EECF244321}">
                <p14:modId xmlns:p14="http://schemas.microsoft.com/office/powerpoint/2010/main" val="589332409"/>
              </p:ext>
            </p:extLst>
          </p:nvPr>
        </p:nvGraphicFramePr>
        <p:xfrm>
          <a:off x="240145" y="248612"/>
          <a:ext cx="11508510" cy="6355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34107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934D6D-074D-4730-9E4A-06E3AE57B7D7}"/>
              </a:ext>
            </a:extLst>
          </p:cNvPr>
          <p:cNvSpPr>
            <a:spLocks noGrp="1"/>
          </p:cNvSpPr>
          <p:nvPr>
            <p:ph type="title"/>
          </p:nvPr>
        </p:nvSpPr>
        <p:spPr>
          <a:xfrm>
            <a:off x="498764" y="535709"/>
            <a:ext cx="11194472" cy="701964"/>
          </a:xfrm>
        </p:spPr>
        <p:txBody>
          <a:bodyPr/>
          <a:lstStyle/>
          <a:p>
            <a:pPr algn="ctr"/>
            <a:r>
              <a:rPr lang="en-US" sz="2800" b="1" dirty="0" err="1">
                <a:latin typeface="Times New Roman" panose="02020603050405020304" pitchFamily="18" charset="0"/>
                <a:cs typeface="Times New Roman" panose="02020603050405020304" pitchFamily="18" charset="0"/>
              </a:rPr>
              <a:t>Bitiruv</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malakaviy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ishida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talaba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quyidagilarga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majburdir</a:t>
            </a:r>
            <a:r>
              <a:rPr lang="en-US" sz="2800" b="1" dirty="0">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B753CCD0-5F57-4BF6-BBCB-0088E6A2EAC9}"/>
              </a:ext>
            </a:extLst>
          </p:cNvPr>
          <p:cNvGraphicFramePr/>
          <p:nvPr>
            <p:extLst>
              <p:ext uri="{D42A27DB-BD31-4B8C-83A1-F6EECF244321}">
                <p14:modId xmlns:p14="http://schemas.microsoft.com/office/powerpoint/2010/main" val="2362620047"/>
              </p:ext>
            </p:extLst>
          </p:nvPr>
        </p:nvGraphicFramePr>
        <p:xfrm>
          <a:off x="314035" y="1439334"/>
          <a:ext cx="11490037" cy="5026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70697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емиугольник 1">
            <a:extLst>
              <a:ext uri="{FF2B5EF4-FFF2-40B4-BE49-F238E27FC236}">
                <a16:creationId xmlns:a16="http://schemas.microsoft.com/office/drawing/2014/main" id="{F3CB68A0-6B09-462A-BC7C-6BB221CAFD22}"/>
              </a:ext>
            </a:extLst>
          </p:cNvPr>
          <p:cNvSpPr/>
          <p:nvPr/>
        </p:nvSpPr>
        <p:spPr>
          <a:xfrm>
            <a:off x="341745" y="203200"/>
            <a:ext cx="11462328" cy="6280727"/>
          </a:xfrm>
          <a:prstGeom prst="hept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latin typeface="Times New Roman" panose="02020603050405020304" pitchFamily="18" charset="0"/>
                <a:cs typeface="Times New Roman" panose="02020603050405020304" pitchFamily="18" charset="0"/>
              </a:rPr>
              <a:t>Bitiruv</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malakaviy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davlat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tilida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yozilishi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kerak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Bitiruv</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malakaviy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darsliklardan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qoidalar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formulalarni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yozishmalarga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qo'yilmaydi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faqat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ularga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havolalarga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ruxsat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beriladi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Bitiruv</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malakaviy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mavzusi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bo'limlar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tomonidan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ishlab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chiqiladi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Mavzu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dolzarb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davlat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standarti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talablariga</a:t>
            </a:r>
            <a:r>
              <a:rPr lang="en-US" sz="2800" dirty="0">
                <a:latin typeface="Times New Roman" panose="02020603050405020304" pitchFamily="18" charset="0"/>
                <a:cs typeface="Times New Roman" panose="02020603050405020304" pitchFamily="18" charset="0"/>
              </a:rPr>
              <a:t>, fan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texnikaning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istiqbolli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rivojlanishiga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javob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korxona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muassasalar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aniq</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vazifalarini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qilishi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kerak</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61150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пятиугольник 1">
            <a:extLst>
              <a:ext uri="{FF2B5EF4-FFF2-40B4-BE49-F238E27FC236}">
                <a16:creationId xmlns:a16="http://schemas.microsoft.com/office/drawing/2014/main" id="{1CD00ECB-92F0-4F24-A2B8-5D02A2E8F103}"/>
              </a:ext>
            </a:extLst>
          </p:cNvPr>
          <p:cNvSpPr/>
          <p:nvPr/>
        </p:nvSpPr>
        <p:spPr>
          <a:xfrm>
            <a:off x="267855" y="203200"/>
            <a:ext cx="11656290" cy="6253018"/>
          </a:xfrm>
          <a:prstGeom prst="homePlat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a:latin typeface="Times New Roman" panose="02020603050405020304" pitchFamily="18" charset="0"/>
                <a:cs typeface="Times New Roman" panose="02020603050405020304" pitchFamily="18" charset="0"/>
              </a:rPr>
              <a:t>Talabalar kafedra tomonidan tasdiqlangan mavzulardan bitiruv malakaviy ishi mavzusini tanlaydilar. Bitiruv malakaviy ishini tayyorlash va himoya qilish jarayonini tashkil etish va nazorat qilish kafedra mudiri va professor-o'qituvchilar- bitiruv malakaviy ishi rahbarlari zimmasiga yuklanadi.</a:t>
            </a:r>
            <a:endParaRPr lang="ru-RU" sz="3200">
              <a:latin typeface="Times New Roman" panose="02020603050405020304" pitchFamily="18" charset="0"/>
              <a:cs typeface="Times New Roman" panose="02020603050405020304" pitchFamily="18" charset="0"/>
            </a:endParaRPr>
          </a:p>
          <a:p>
            <a:pPr algn="ctr"/>
            <a:r>
              <a:rPr lang="en-US" sz="3200">
                <a:latin typeface="Times New Roman" panose="02020603050405020304" pitchFamily="18" charset="0"/>
                <a:cs typeface="Times New Roman" panose="02020603050405020304" pitchFamily="18" charset="0"/>
              </a:rPr>
              <a:t>Bitiruv malakaviy ishi mavzusi tasdiqlangandan so'ng, talaba ilmiy rahbar bilan birgalikda uni bajarish uchun topshiriq tuzadi, uni kafedra mudiri tasdiqlaydi.</a:t>
            </a:r>
            <a:endParaRPr lang="ru-RU" sz="3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25607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5FC0624A-E733-428E-A8CD-C7C6D1D26ACE}"/>
              </a:ext>
            </a:extLst>
          </p:cNvPr>
          <p:cNvGraphicFramePr/>
          <p:nvPr>
            <p:extLst>
              <p:ext uri="{D42A27DB-BD31-4B8C-83A1-F6EECF244321}">
                <p14:modId xmlns:p14="http://schemas.microsoft.com/office/powerpoint/2010/main" val="2763265067"/>
              </p:ext>
            </p:extLst>
          </p:nvPr>
        </p:nvGraphicFramePr>
        <p:xfrm>
          <a:off x="212436" y="156248"/>
          <a:ext cx="11563928" cy="6447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82415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1904362F-0B4C-4942-8BE6-E60FC85A9F01}"/>
              </a:ext>
            </a:extLst>
          </p:cNvPr>
          <p:cNvGraphicFramePr/>
          <p:nvPr>
            <p:extLst>
              <p:ext uri="{D42A27DB-BD31-4B8C-83A1-F6EECF244321}">
                <p14:modId xmlns:p14="http://schemas.microsoft.com/office/powerpoint/2010/main" val="2114056119"/>
              </p:ext>
            </p:extLst>
          </p:nvPr>
        </p:nvGraphicFramePr>
        <p:xfrm>
          <a:off x="258618" y="147011"/>
          <a:ext cx="11526982" cy="6456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78457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загнутый угол 1">
            <a:extLst>
              <a:ext uri="{FF2B5EF4-FFF2-40B4-BE49-F238E27FC236}">
                <a16:creationId xmlns:a16="http://schemas.microsoft.com/office/drawing/2014/main" id="{1BA54E6E-17BC-4BB6-84A7-54587D5CEDD9}"/>
              </a:ext>
            </a:extLst>
          </p:cNvPr>
          <p:cNvSpPr/>
          <p:nvPr/>
        </p:nvSpPr>
        <p:spPr>
          <a:xfrm>
            <a:off x="147782" y="147782"/>
            <a:ext cx="11757891" cy="6419273"/>
          </a:xfrm>
          <a:prstGeom prst="foldedCorner">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600">
                <a:latin typeface="Times New Roman" panose="02020603050405020304" pitchFamily="18" charset="0"/>
                <a:cs typeface="Times New Roman" panose="02020603050405020304" pitchFamily="18" charset="0"/>
              </a:rPr>
              <a:t>Bitiruv malakaviy ishi qo'lda yozilgan, yozma shakllarda taqdim etilishi yoki kompyuterda yozilishi mumkin. Eng yaxshisi-bu oxirgi variant, chunki u bitiruv malakaviy ishi materiallaridan maqolalar, konferensiyadagi ma'ruzalar, tanlovlarda taqdim etish uchun ilmiy ishlarni tayyorlash uchun foydalanishni osonlashtiradi.</a:t>
            </a:r>
            <a:endParaRPr lang="ru-RU" sz="2600">
              <a:latin typeface="Times New Roman" panose="02020603050405020304" pitchFamily="18" charset="0"/>
              <a:cs typeface="Times New Roman" panose="02020603050405020304" pitchFamily="18" charset="0"/>
            </a:endParaRPr>
          </a:p>
          <a:p>
            <a:pPr algn="just"/>
            <a:r>
              <a:rPr lang="en-US" sz="2600">
                <a:latin typeface="Times New Roman" panose="02020603050405020304" pitchFamily="18" charset="0"/>
                <a:cs typeface="Times New Roman" panose="02020603050405020304" pitchFamily="18" charset="0"/>
              </a:rPr>
              <a:t>Bitiruv ishining hajmi 60-80 bosma sahifadan iborat. Ish A4 oq qog'ozga yoziladi yoki chop etiladi. Ish qattiq muqovada bir-biriga bog'langan va uni himoya qilishga ruxsat berish to'g'risida qaror qabul qiladigan kafedra mudiriga topshiriladi.</a:t>
            </a:r>
            <a:endParaRPr lang="ru-RU" sz="2600">
              <a:latin typeface="Times New Roman" panose="02020603050405020304" pitchFamily="18" charset="0"/>
              <a:cs typeface="Times New Roman" panose="02020603050405020304" pitchFamily="18" charset="0"/>
            </a:endParaRPr>
          </a:p>
          <a:p>
            <a:pPr algn="just"/>
            <a:r>
              <a:rPr lang="en-US" sz="2600">
                <a:latin typeface="Times New Roman" panose="02020603050405020304" pitchFamily="18" charset="0"/>
                <a:cs typeface="Times New Roman" panose="02020603050405020304" pitchFamily="18" charset="0"/>
              </a:rPr>
              <a:t>Himoyaga qabul qilingandan so'ng, talaba ish bilan bog'liq mavzu bo'yicha korxona, tashkilot, ilmiy-tadqiqot institutida ishlaydigan mutaxassisni ko'rib chiqish uchun yo'llanma oladi. Ishni himoya qilish davlat komissiyasi yig'ilishida amalga oshiriladi. Himoya vaqti 10-15 daqiqadir. Bitiruv malakaviy ishi loyihalarini himoya qilish o'quv yurti va korxonada amalga oshirilishi mumkin.</a:t>
            </a:r>
            <a:endParaRPr lang="ru-RU" sz="2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2407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Цилиндр 1">
            <a:extLst>
              <a:ext uri="{FF2B5EF4-FFF2-40B4-BE49-F238E27FC236}">
                <a16:creationId xmlns:a16="http://schemas.microsoft.com/office/drawing/2014/main" id="{D629AEA7-F57D-4F55-9D35-055C92F3C29E}"/>
              </a:ext>
            </a:extLst>
          </p:cNvPr>
          <p:cNvSpPr/>
          <p:nvPr/>
        </p:nvSpPr>
        <p:spPr>
          <a:xfrm>
            <a:off x="212436" y="221673"/>
            <a:ext cx="11637819" cy="6216072"/>
          </a:xfrm>
          <a:prstGeom prst="can">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b="1" dirty="0" err="1">
                <a:latin typeface="Times New Roman" panose="02020603050405020304" pitchFamily="18" charset="0"/>
                <a:cs typeface="Times New Roman" panose="02020603050405020304" pitchFamily="18" charset="0"/>
              </a:rPr>
              <a:t>Monografiya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yunon</a:t>
            </a:r>
            <a:r>
              <a:rPr lang="en-US" sz="3600" dirty="0">
                <a:latin typeface="Times New Roman" panose="02020603050405020304" pitchFamily="18" charset="0"/>
                <a:cs typeface="Times New Roman" panose="02020603050405020304" pitchFamily="18" charset="0"/>
              </a:rPr>
              <a:t>. "mono" , </a:t>
            </a:r>
            <a:r>
              <a:rPr lang="en-US" sz="3600" dirty="0" err="1">
                <a:latin typeface="Times New Roman" panose="02020603050405020304" pitchFamily="18" charset="0"/>
                <a:cs typeface="Times New Roman" panose="02020603050405020304" pitchFamily="18" charset="0"/>
              </a:rPr>
              <a:t>ya'ni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bitta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graphein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yozish</a:t>
            </a:r>
            <a:r>
              <a:rPr lang="en-US" sz="3600" dirty="0">
                <a:latin typeface="Times New Roman" panose="02020603050405020304" pitchFamily="18" charset="0"/>
                <a:cs typeface="Times New Roman" panose="02020603050405020304" pitchFamily="18" charset="0"/>
              </a:rPr>
              <a:t>) - </a:t>
            </a:r>
            <a:r>
              <a:rPr lang="en-US" sz="3600" dirty="0" err="1">
                <a:latin typeface="Times New Roman" panose="02020603050405020304" pitchFamily="18" charset="0"/>
                <a:cs typeface="Times New Roman" panose="02020603050405020304" pitchFamily="18" charset="0"/>
              </a:rPr>
              <a:t>bu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puxta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hujjatlashtirilgan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a:t>
            </a:r>
            <a:r>
              <a:rPr lang="en-US" sz="3600" dirty="0">
                <a:latin typeface="Times New Roman" panose="02020603050405020304" pitchFamily="18" charset="0"/>
                <a:cs typeface="Times New Roman" panose="02020603050405020304" pitchFamily="18" charset="0"/>
              </a:rPr>
              <a:t> har </a:t>
            </a:r>
            <a:r>
              <a:rPr lang="en-US" sz="3600" dirty="0" err="1">
                <a:latin typeface="Times New Roman" panose="02020603050405020304" pitchFamily="18" charset="0"/>
                <a:cs typeface="Times New Roman" panose="02020603050405020304" pitchFamily="18" charset="0"/>
              </a:rPr>
              <a:t>qanday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bilim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sohasini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to'liq</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qamrab</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oladi</a:t>
            </a:r>
            <a:r>
              <a:rPr lang="en-US" sz="3600" dirty="0">
                <a:latin typeface="Times New Roman" panose="02020603050405020304" pitchFamily="18" charset="0"/>
                <a:cs typeface="Times New Roman" panose="02020603050405020304" pitchFamily="18" charset="0"/>
              </a:rPr>
              <a:t>. Agar </a:t>
            </a:r>
            <a:r>
              <a:rPr lang="en-US" sz="3600" dirty="0" err="1">
                <a:latin typeface="Times New Roman" panose="02020603050405020304" pitchFamily="18" charset="0"/>
                <a:cs typeface="Times New Roman" panose="02020603050405020304" pitchFamily="18" charset="0"/>
              </a:rPr>
              <a:t>mavzu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haqida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ko'p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narsa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ma'lum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bo'lmasa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monografiya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qisqa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bo'lishi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mumkin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yoki</a:t>
            </a:r>
            <a:r>
              <a:rPr lang="en-US" sz="3600" dirty="0">
                <a:latin typeface="Times New Roman" panose="02020603050405020304" pitchFamily="18" charset="0"/>
                <a:cs typeface="Times New Roman" panose="02020603050405020304" pitchFamily="18" charset="0"/>
              </a:rPr>
              <a:t> agar </a:t>
            </a:r>
            <a:r>
              <a:rPr lang="en-US" sz="3600" dirty="0" err="1">
                <a:latin typeface="Times New Roman" panose="02020603050405020304" pitchFamily="18" charset="0"/>
                <a:cs typeface="Times New Roman" panose="02020603050405020304" pitchFamily="18" charset="0"/>
              </a:rPr>
              <a:t>tegishli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adabiyotlar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keng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bo'lsa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juda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katta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bo'lishi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mumkin</a:t>
            </a:r>
            <a:r>
              <a:rPr lang="en-US" sz="3600" dirty="0">
                <a:latin typeface="Times New Roman" panose="02020603050405020304" pitchFamily="18" charset="0"/>
                <a:cs typeface="Times New Roman" panose="02020603050405020304" pitchFamily="18" charset="0"/>
              </a:rPr>
              <a:t>. </a:t>
            </a:r>
            <a:endParaRPr lang="ru-RU" sz="3600" dirty="0">
              <a:latin typeface="Times New Roman" panose="02020603050405020304" pitchFamily="18" charset="0"/>
              <a:cs typeface="Times New Roman" panose="02020603050405020304" pitchFamily="18" charset="0"/>
            </a:endParaRPr>
          </a:p>
          <a:p>
            <a:pPr algn="just"/>
            <a:r>
              <a:rPr lang="en-US" sz="3600" b="1" dirty="0" err="1">
                <a:latin typeface="Times New Roman" panose="02020603050405020304" pitchFamily="18" charset="0"/>
                <a:cs typeface="Times New Roman" panose="02020603050405020304" pitchFamily="18" charset="0"/>
              </a:rPr>
              <a:t>Monografiyaning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asosiy</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maqsadi</a:t>
            </a:r>
            <a:r>
              <a:rPr lang="en-US" sz="3600" b="1" dirty="0">
                <a:latin typeface="Times New Roman" panose="02020603050405020304" pitchFamily="18" charset="0"/>
                <a:cs typeface="Times New Roman" panose="02020603050405020304" pitchFamily="18" charset="0"/>
              </a:rPr>
              <a:t> - </a:t>
            </a:r>
            <a:r>
              <a:rPr lang="en-US" sz="3600" dirty="0" err="1">
                <a:latin typeface="Times New Roman" panose="02020603050405020304" pitchFamily="18" charset="0"/>
                <a:cs typeface="Times New Roman" panose="02020603050405020304" pitchFamily="18" charset="0"/>
              </a:rPr>
              <a:t>ma'lumotni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integratsiya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qilishdir</a:t>
            </a:r>
            <a:r>
              <a:rPr lang="en-US" sz="3600" dirty="0">
                <a:latin typeface="Times New Roman" panose="02020603050405020304" pitchFamily="18" charset="0"/>
                <a:cs typeface="Times New Roman" panose="02020603050405020304" pitchFamily="18" charset="0"/>
              </a:rPr>
              <a:t>. </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57776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78CFAD-A600-4732-8FC0-F1EFB87D59A6}"/>
              </a:ext>
            </a:extLst>
          </p:cNvPr>
          <p:cNvSpPr>
            <a:spLocks noGrp="1"/>
          </p:cNvSpPr>
          <p:nvPr>
            <p:ph type="title"/>
          </p:nvPr>
        </p:nvSpPr>
        <p:spPr>
          <a:xfrm>
            <a:off x="517236" y="508000"/>
            <a:ext cx="11120582" cy="683491"/>
          </a:xfrm>
        </p:spPr>
        <p:txBody>
          <a:bodyPr/>
          <a:lstStyle/>
          <a:p>
            <a:pPr algn="ctr"/>
            <a:r>
              <a:rPr lang="en-US" b="1" dirty="0" err="1">
                <a:latin typeface="Times New Roman" panose="02020603050405020304" pitchFamily="18" charset="0"/>
                <a:cs typeface="Times New Roman" panose="02020603050405020304" pitchFamily="18" charset="0"/>
              </a:rPr>
              <a:t>Monografiyani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tayyorlash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jihatlari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quyidagicha</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87921733-B41F-4226-ABA4-11BB76618A2C}"/>
              </a:ext>
            </a:extLst>
          </p:cNvPr>
          <p:cNvGraphicFramePr/>
          <p:nvPr>
            <p:extLst>
              <p:ext uri="{D42A27DB-BD31-4B8C-83A1-F6EECF244321}">
                <p14:modId xmlns:p14="http://schemas.microsoft.com/office/powerpoint/2010/main" val="392374977"/>
              </p:ext>
            </p:extLst>
          </p:nvPr>
        </p:nvGraphicFramePr>
        <p:xfrm>
          <a:off x="258617" y="1560945"/>
          <a:ext cx="11610109" cy="5186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63968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D70C0-690D-4C2B-BBED-40FE383A1991}"/>
              </a:ext>
            </a:extLst>
          </p:cNvPr>
          <p:cNvSpPr>
            <a:spLocks noGrp="1"/>
          </p:cNvSpPr>
          <p:nvPr>
            <p:ph type="title"/>
          </p:nvPr>
        </p:nvSpPr>
        <p:spPr>
          <a:xfrm>
            <a:off x="738910" y="600364"/>
            <a:ext cx="10852726" cy="628072"/>
          </a:xfrm>
        </p:spPr>
        <p:txBody>
          <a:bodyPr/>
          <a:lstStyle/>
          <a:p>
            <a:pPr algn="ctr"/>
            <a:r>
              <a:rPr lang="en-US" b="1" dirty="0">
                <a:latin typeface="Times New Roman" panose="02020603050405020304" pitchFamily="18" charset="0"/>
                <a:cs typeface="Times New Roman" panose="02020603050405020304" pitchFamily="18" charset="0"/>
              </a:rPr>
              <a:t>6.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hisobotlarining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tuzilishi</a:t>
            </a:r>
            <a:endParaRPr lang="ru-RU" dirty="0">
              <a:latin typeface="Times New Roman" panose="02020603050405020304" pitchFamily="18" charset="0"/>
              <a:cs typeface="Times New Roman" panose="02020603050405020304" pitchFamily="18" charset="0"/>
            </a:endParaRPr>
          </a:p>
        </p:txBody>
      </p:sp>
      <p:pic>
        <p:nvPicPr>
          <p:cNvPr id="9218" name="Picture 2" descr="https://avatars.mds.yandex.net/i?id=3914a4e3c03cff9cb3c81b1ceb7270a1165f4dd3-8438956-images-thumbs&amp;n=13">
            <a:extLst>
              <a:ext uri="{FF2B5EF4-FFF2-40B4-BE49-F238E27FC236}">
                <a16:creationId xmlns:a16="http://schemas.microsoft.com/office/drawing/2014/main" id="{10894606-2F9F-4A11-975B-49E7FDB741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852" y="1478107"/>
            <a:ext cx="8784295" cy="494116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1301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7C9D3006-F5BF-4711-A245-12A17B84FAC4}"/>
              </a:ext>
            </a:extLst>
          </p:cNvPr>
          <p:cNvGraphicFramePr/>
          <p:nvPr>
            <p:extLst>
              <p:ext uri="{D42A27DB-BD31-4B8C-83A1-F6EECF244321}">
                <p14:modId xmlns:p14="http://schemas.microsoft.com/office/powerpoint/2010/main" val="423522358"/>
              </p:ext>
            </p:extLst>
          </p:nvPr>
        </p:nvGraphicFramePr>
        <p:xfrm>
          <a:off x="120072" y="193193"/>
          <a:ext cx="11757891" cy="6456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0681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9D20836D-5CBF-46BC-9649-E635C753FE22}"/>
              </a:ext>
            </a:extLst>
          </p:cNvPr>
          <p:cNvGraphicFramePr/>
          <p:nvPr>
            <p:extLst>
              <p:ext uri="{D42A27DB-BD31-4B8C-83A1-F6EECF244321}">
                <p14:modId xmlns:p14="http://schemas.microsoft.com/office/powerpoint/2010/main" val="1784239094"/>
              </p:ext>
            </p:extLst>
          </p:nvPr>
        </p:nvGraphicFramePr>
        <p:xfrm>
          <a:off x="230910" y="202430"/>
          <a:ext cx="11665526" cy="63830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56190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a:extLst>
              <a:ext uri="{FF2B5EF4-FFF2-40B4-BE49-F238E27FC236}">
                <a16:creationId xmlns:a16="http://schemas.microsoft.com/office/drawing/2014/main" id="{F1AD1FC9-D992-4099-BF4D-AC4D04344DED}"/>
              </a:ext>
            </a:extLst>
          </p:cNvPr>
          <p:cNvSpPr/>
          <p:nvPr/>
        </p:nvSpPr>
        <p:spPr>
          <a:xfrm>
            <a:off x="286327" y="193964"/>
            <a:ext cx="11656291" cy="630843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a:latin typeface="Times New Roman" panose="02020603050405020304" pitchFamily="18" charset="0"/>
                <a:cs typeface="Times New Roman" panose="02020603050405020304" pitchFamily="18" charset="0"/>
              </a:rPr>
              <a:t>Sarlavha sahifasi hisobot, tushuntirish xati, dissertatsiya va har qanday kitob yoki risolaning birinchi varaqidir</a:t>
            </a:r>
            <a:r>
              <a:rPr lang="en-US" sz="2800">
                <a:latin typeface="Times New Roman" panose="02020603050405020304" pitchFamily="18" charset="0"/>
                <a:cs typeface="Times New Roman" panose="02020603050405020304" pitchFamily="18" charset="0"/>
              </a:rPr>
              <a:t>. Bu ishning "belgisi" (sarlavhasi) bo'lib, (o'quvchiga taqdim etish) uchun eng zarur ma'lumotlarni o'z ichiga oladi. Kitoblar uchun bu muallifning ismi, familiyasi va bosh harflari, nashr etilgan joyi va yili, nashriyot nomi.</a:t>
            </a:r>
            <a:endParaRPr lang="ru-RU" sz="2800">
              <a:latin typeface="Times New Roman" panose="02020603050405020304" pitchFamily="18" charset="0"/>
              <a:cs typeface="Times New Roman" panose="02020603050405020304" pitchFamily="18" charset="0"/>
            </a:endParaRPr>
          </a:p>
          <a:p>
            <a:pPr algn="ctr"/>
            <a:r>
              <a:rPr lang="en-US" sz="2800">
                <a:latin typeface="Times New Roman" panose="02020603050405020304" pitchFamily="18" charset="0"/>
                <a:cs typeface="Times New Roman" panose="02020603050405020304" pitchFamily="18" charset="0"/>
              </a:rPr>
              <a:t>Agar hisobot bir nechta kitoblardan iborat bo'lsa, unda ularning har birida birinchi kitobning sarlavha sahifasiga mos keladigan va ushbu kitobga tegishli ma'lumotlarni o'z ichiga olgan sarlavha sahifasi bo'lishi kerak.</a:t>
            </a:r>
            <a:endParaRPr lang="ru-RU"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19440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36DF808-12FC-4E53-8395-09AB36509B41}"/>
              </a:ext>
            </a:extLst>
          </p:cNvPr>
          <p:cNvGraphicFramePr/>
          <p:nvPr>
            <p:extLst>
              <p:ext uri="{D42A27DB-BD31-4B8C-83A1-F6EECF244321}">
                <p14:modId xmlns:p14="http://schemas.microsoft.com/office/powerpoint/2010/main" val="2361396211"/>
              </p:ext>
            </p:extLst>
          </p:nvPr>
        </p:nvGraphicFramePr>
        <p:xfrm>
          <a:off x="267854" y="220902"/>
          <a:ext cx="11563928" cy="6447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15981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36DF808-12FC-4E53-8395-09AB36509B41}"/>
              </a:ext>
            </a:extLst>
          </p:cNvPr>
          <p:cNvGraphicFramePr/>
          <p:nvPr>
            <p:extLst>
              <p:ext uri="{D42A27DB-BD31-4B8C-83A1-F6EECF244321}">
                <p14:modId xmlns:p14="http://schemas.microsoft.com/office/powerpoint/2010/main" val="1136590558"/>
              </p:ext>
            </p:extLst>
          </p:nvPr>
        </p:nvGraphicFramePr>
        <p:xfrm>
          <a:off x="267854" y="220902"/>
          <a:ext cx="11563928" cy="6447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75181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91A97F2F-4F0E-4C32-B73F-0B6BF17CC2C7}"/>
              </a:ext>
            </a:extLst>
          </p:cNvPr>
          <p:cNvGraphicFramePr/>
          <p:nvPr>
            <p:extLst>
              <p:ext uri="{D42A27DB-BD31-4B8C-83A1-F6EECF244321}">
                <p14:modId xmlns:p14="http://schemas.microsoft.com/office/powerpoint/2010/main" val="165149645"/>
              </p:ext>
            </p:extLst>
          </p:nvPr>
        </p:nvGraphicFramePr>
        <p:xfrm>
          <a:off x="230908" y="248612"/>
          <a:ext cx="11647055" cy="6318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43100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лнце 1">
            <a:extLst>
              <a:ext uri="{FF2B5EF4-FFF2-40B4-BE49-F238E27FC236}">
                <a16:creationId xmlns:a16="http://schemas.microsoft.com/office/drawing/2014/main" id="{F7F281CC-0BDD-4D6B-83BB-C4E53BCE4E2A}"/>
              </a:ext>
            </a:extLst>
          </p:cNvPr>
          <p:cNvSpPr/>
          <p:nvPr/>
        </p:nvSpPr>
        <p:spPr>
          <a:xfrm>
            <a:off x="212436" y="332509"/>
            <a:ext cx="11453091" cy="6142182"/>
          </a:xfrm>
          <a:prstGeom prst="su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a:latin typeface="Times New Roman" panose="02020603050405020304" pitchFamily="18" charset="0"/>
                <a:cs typeface="Times New Roman" panose="02020603050405020304" pitchFamily="18" charset="0"/>
              </a:rPr>
              <a:t>Hisobotning asosiy qismi matni bo'limlarga, kichik bo'limlarga va bandlarga bo'linadi. Barcha bo'limlar butun hisobot doirasida arab raqamlari bilan ketma-ket raqamlanadi.</a:t>
            </a:r>
            <a:endParaRPr 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20392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D70C0-690D-4C2B-BBED-40FE383A1991}"/>
              </a:ext>
            </a:extLst>
          </p:cNvPr>
          <p:cNvSpPr>
            <a:spLocks noGrp="1"/>
          </p:cNvSpPr>
          <p:nvPr>
            <p:ph type="title"/>
          </p:nvPr>
        </p:nvSpPr>
        <p:spPr>
          <a:xfrm>
            <a:off x="738910" y="600364"/>
            <a:ext cx="10852726" cy="711200"/>
          </a:xfrm>
        </p:spPr>
        <p:txBody>
          <a:bodyPr/>
          <a:lstStyle/>
          <a:p>
            <a:pPr algn="ctr"/>
            <a:r>
              <a:rPr lang="en-US" b="1" dirty="0">
                <a:latin typeface="Times New Roman" panose="02020603050405020304" pitchFamily="18" charset="0"/>
                <a:cs typeface="Times New Roman" panose="02020603050405020304" pitchFamily="18" charset="0"/>
              </a:rPr>
              <a:t>7. </a:t>
            </a:r>
            <a:r>
              <a:rPr lang="en-US" b="1" dirty="0" err="1">
                <a:latin typeface="Times New Roman" panose="02020603050405020304" pitchFamily="18" charset="0"/>
                <a:cs typeface="Times New Roman" panose="02020603050405020304" pitchFamily="18" charset="0"/>
              </a:rPr>
              <a:t>Adabiyotlar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ro‘yxati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Impakt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faktor</a:t>
            </a:r>
            <a:endParaRPr lang="ru-RU" dirty="0">
              <a:latin typeface="Times New Roman" panose="02020603050405020304" pitchFamily="18" charset="0"/>
              <a:cs typeface="Times New Roman" panose="02020603050405020304" pitchFamily="18" charset="0"/>
            </a:endParaRPr>
          </a:p>
        </p:txBody>
      </p:sp>
      <p:pic>
        <p:nvPicPr>
          <p:cNvPr id="11266" name="Picture 2" descr="https://avatars.mds.yandex.net/i?id=f37bec793dad73a7ddc8ddc8cc3913dca38db938-10471642-images-thumbs&amp;n=13">
            <a:extLst>
              <a:ext uri="{FF2B5EF4-FFF2-40B4-BE49-F238E27FC236}">
                <a16:creationId xmlns:a16="http://schemas.microsoft.com/office/drawing/2014/main" id="{B4778BD4-C57C-4EB2-9FB5-1501F2C29E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5034" y="1406235"/>
            <a:ext cx="6813838" cy="50707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4560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8F295040-2328-41E3-88F8-EC63CADFEA99}"/>
              </a:ext>
            </a:extLst>
          </p:cNvPr>
          <p:cNvGraphicFramePr/>
          <p:nvPr>
            <p:extLst>
              <p:ext uri="{D42A27DB-BD31-4B8C-83A1-F6EECF244321}">
                <p14:modId xmlns:p14="http://schemas.microsoft.com/office/powerpoint/2010/main" val="807955568"/>
              </p:ext>
            </p:extLst>
          </p:nvPr>
        </p:nvGraphicFramePr>
        <p:xfrm>
          <a:off x="221673" y="166255"/>
          <a:ext cx="11804072" cy="6456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02616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482A7341-E13E-4136-9F08-E9F9A515AF17}"/>
              </a:ext>
            </a:extLst>
          </p:cNvPr>
          <p:cNvGraphicFramePr/>
          <p:nvPr>
            <p:extLst>
              <p:ext uri="{D42A27DB-BD31-4B8C-83A1-F6EECF244321}">
                <p14:modId xmlns:p14="http://schemas.microsoft.com/office/powerpoint/2010/main" val="1786436681"/>
              </p:ext>
            </p:extLst>
          </p:nvPr>
        </p:nvGraphicFramePr>
        <p:xfrm>
          <a:off x="277091" y="202429"/>
          <a:ext cx="11591636" cy="6383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42252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749D2D-978B-4CB6-8738-B5A639293A69}"/>
              </a:ext>
            </a:extLst>
          </p:cNvPr>
          <p:cNvSpPr>
            <a:spLocks noGrp="1"/>
          </p:cNvSpPr>
          <p:nvPr>
            <p:ph type="title"/>
          </p:nvPr>
        </p:nvSpPr>
        <p:spPr>
          <a:xfrm>
            <a:off x="554182" y="508000"/>
            <a:ext cx="11111345" cy="1311564"/>
          </a:xfrm>
        </p:spPr>
        <p:txBody>
          <a:bodyPr/>
          <a:lstStyle/>
          <a:p>
            <a:pPr algn="ctr"/>
            <a:r>
              <a:rPr lang="en-US" b="1" dirty="0" err="1">
                <a:latin typeface="Times New Roman" panose="02020603050405020304" pitchFamily="18" charset="0"/>
                <a:cs typeface="Times New Roman" panose="02020603050405020304" pitchFamily="18" charset="0"/>
              </a:rPr>
              <a:t>Foydalanilgan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adabiyotlar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ro</a:t>
            </a:r>
            <a:r>
              <a:rPr lang="ru-RU"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yxatini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tuzishning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umumiy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qoidalari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quyidagilardir</a:t>
            </a:r>
            <a:r>
              <a:rPr lang="ru-RU" b="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22FB6FDA-9BF6-482F-915D-F4096779B627}"/>
              </a:ext>
            </a:extLst>
          </p:cNvPr>
          <p:cNvGraphicFramePr/>
          <p:nvPr>
            <p:extLst>
              <p:ext uri="{D42A27DB-BD31-4B8C-83A1-F6EECF244321}">
                <p14:modId xmlns:p14="http://schemas.microsoft.com/office/powerpoint/2010/main" val="116421999"/>
              </p:ext>
            </p:extLst>
          </p:nvPr>
        </p:nvGraphicFramePr>
        <p:xfrm>
          <a:off x="295565" y="1911926"/>
          <a:ext cx="11508508" cy="4701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43338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CF5306CE-DE01-4067-AE57-4466E7B75F66}"/>
              </a:ext>
            </a:extLst>
          </p:cNvPr>
          <p:cNvGraphicFramePr/>
          <p:nvPr>
            <p:extLst>
              <p:ext uri="{D42A27DB-BD31-4B8C-83A1-F6EECF244321}">
                <p14:modId xmlns:p14="http://schemas.microsoft.com/office/powerpoint/2010/main" val="2106405155"/>
              </p:ext>
            </p:extLst>
          </p:nvPr>
        </p:nvGraphicFramePr>
        <p:xfrm>
          <a:off x="277091" y="258618"/>
          <a:ext cx="11674764" cy="6326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22349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один скругленный угол 1">
            <a:extLst>
              <a:ext uri="{FF2B5EF4-FFF2-40B4-BE49-F238E27FC236}">
                <a16:creationId xmlns:a16="http://schemas.microsoft.com/office/drawing/2014/main" id="{95B7D02E-F52C-4CDC-B07D-8FE0F76882DE}"/>
              </a:ext>
            </a:extLst>
          </p:cNvPr>
          <p:cNvSpPr/>
          <p:nvPr/>
        </p:nvSpPr>
        <p:spPr>
          <a:xfrm>
            <a:off x="277092" y="258618"/>
            <a:ext cx="11637818" cy="6225309"/>
          </a:xfrm>
          <a:prstGeom prst="round1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uz-Latn-UZ" sz="5400">
                <a:latin typeface="Times New Roman" panose="02020603050405020304" pitchFamily="18" charset="0"/>
                <a:cs typeface="Times New Roman" panose="02020603050405020304" pitchFamily="18" charset="0"/>
              </a:rPr>
              <a:t>IFga muvofiq jurnallar darajasi, ularda chop etilgan maqolalar sifati baholanadi, tadqiqotchilarga moliyaviy yordam beradi va xodimlarni ishga qabul qiladi. Ushbu tushuncha ilmiy tadqiqotlar natijalarini baholashga katta ta'sir ko'rsatadi.</a:t>
            </a:r>
            <a:endParaRPr lang="ru-RU" sz="5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68189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E9923ED6-3B75-4038-924D-3877CD29F88F}"/>
              </a:ext>
            </a:extLst>
          </p:cNvPr>
          <p:cNvGraphicFramePr/>
          <p:nvPr>
            <p:extLst>
              <p:ext uri="{D42A27DB-BD31-4B8C-83A1-F6EECF244321}">
                <p14:modId xmlns:p14="http://schemas.microsoft.com/office/powerpoint/2010/main" val="3090890736"/>
              </p:ext>
            </p:extLst>
          </p:nvPr>
        </p:nvGraphicFramePr>
        <p:xfrm>
          <a:off x="230908" y="193193"/>
          <a:ext cx="11647055" cy="6392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83885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4F47EC5-515E-498F-B315-81B7220C7590}"/>
              </a:ext>
            </a:extLst>
          </p:cNvPr>
          <p:cNvSpPr>
            <a:spLocks noGrp="1"/>
          </p:cNvSpPr>
          <p:nvPr>
            <p:ph idx="1"/>
          </p:nvPr>
        </p:nvSpPr>
        <p:spPr>
          <a:xfrm>
            <a:off x="295972" y="3241964"/>
            <a:ext cx="11545046" cy="3332018"/>
          </a:xfrm>
        </p:spPr>
        <p:txBody>
          <a:bodyPr>
            <a:normAutofit/>
          </a:bodyPr>
          <a:lstStyle/>
          <a:p>
            <a:pPr algn="just"/>
            <a:r>
              <a:rPr lang="uz-Latn-UZ" sz="4000" dirty="0">
                <a:solidFill>
                  <a:schemeClr val="tx1"/>
                </a:solidFill>
                <a:latin typeface="Times New Roman" panose="02020603050405020304" pitchFamily="18" charset="0"/>
                <a:cs typeface="Times New Roman" panose="02020603050405020304" pitchFamily="18" charset="0"/>
              </a:rPr>
              <a:t>Hisoblashda bir nechta xususiyatlar mavjud: ilmiy axborot instituti hisob-kitoblardan ba'zi turdagi maqolalarni chiqarib tashlaydi va yangi jurnallar uchun ta'sir omili ba'zan faqat ikki yillik davrlar uchun hisoblanadi.</a:t>
            </a:r>
            <a:endParaRPr lang="ru-RU" sz="4000" dirty="0">
              <a:solidFill>
                <a:schemeClr val="tx1"/>
              </a:solidFill>
              <a:latin typeface="Times New Roman" panose="02020603050405020304" pitchFamily="18" charset="0"/>
              <a:cs typeface="Times New Roman" panose="02020603050405020304" pitchFamily="18" charset="0"/>
            </a:endParaRPr>
          </a:p>
          <a:p>
            <a:pPr algn="just"/>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46959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D756A962-0D1F-4D09-8CF1-102CC6528CC6}"/>
              </a:ext>
            </a:extLst>
          </p:cNvPr>
          <p:cNvGraphicFramePr/>
          <p:nvPr>
            <p:extLst>
              <p:ext uri="{D42A27DB-BD31-4B8C-83A1-F6EECF244321}">
                <p14:modId xmlns:p14="http://schemas.microsoft.com/office/powerpoint/2010/main" val="1768535859"/>
              </p:ext>
            </p:extLst>
          </p:nvPr>
        </p:nvGraphicFramePr>
        <p:xfrm>
          <a:off x="341745" y="249382"/>
          <a:ext cx="11573163"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73469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D756A962-0D1F-4D09-8CF1-102CC6528CC6}"/>
              </a:ext>
            </a:extLst>
          </p:cNvPr>
          <p:cNvGraphicFramePr/>
          <p:nvPr>
            <p:extLst>
              <p:ext uri="{D42A27DB-BD31-4B8C-83A1-F6EECF244321}">
                <p14:modId xmlns:p14="http://schemas.microsoft.com/office/powerpoint/2010/main" val="1535463183"/>
              </p:ext>
            </p:extLst>
          </p:nvPr>
        </p:nvGraphicFramePr>
        <p:xfrm>
          <a:off x="341745" y="249382"/>
          <a:ext cx="11573163"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02645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83EE07F-7858-4071-BB4C-C9A28A10C65A}"/>
              </a:ext>
            </a:extLst>
          </p:cNvPr>
          <p:cNvSpPr/>
          <p:nvPr/>
        </p:nvSpPr>
        <p:spPr>
          <a:xfrm>
            <a:off x="230909" y="203200"/>
            <a:ext cx="11693236" cy="655781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uz-Latn-UZ" sz="3200" dirty="0">
                <a:latin typeface="Times New Roman" panose="02020603050405020304" pitchFamily="18" charset="0"/>
                <a:cs typeface="Times New Roman" panose="02020603050405020304" pitchFamily="18" charset="0"/>
              </a:rPr>
              <a:t>2016 yilda elita ilmiy jurnallarini (shu jumladan, </a:t>
            </a:r>
            <a:r>
              <a:rPr lang="uz-Latn-UZ" sz="3200" u="sng" dirty="0">
                <a:latin typeface="Times New Roman" panose="02020603050405020304" pitchFamily="18" charset="0"/>
                <a:cs typeface="Times New Roman" panose="02020603050405020304" pitchFamily="18" charset="0"/>
                <a:hlinkClick r:id="rId2" tooltip="Nature"/>
              </a:rPr>
              <a:t>Nature</a:t>
            </a:r>
            <a:r>
              <a:rPr lang="uz-Latn-UZ" sz="3200" dirty="0">
                <a:latin typeface="Times New Roman" panose="02020603050405020304" pitchFamily="18" charset="0"/>
                <a:cs typeface="Times New Roman" panose="02020603050405020304" pitchFamily="18" charset="0"/>
              </a:rPr>
              <a:t> va </a:t>
            </a:r>
            <a:r>
              <a:rPr lang="uz-Latn-UZ" sz="3200" u="sng" dirty="0">
                <a:latin typeface="Times New Roman" panose="02020603050405020304" pitchFamily="18" charset="0"/>
                <a:cs typeface="Times New Roman" panose="02020603050405020304" pitchFamily="18" charset="0"/>
                <a:hlinkClick r:id="rId3" tooltip="Science"/>
              </a:rPr>
              <a:t>Science</a:t>
            </a:r>
            <a:r>
              <a:rPr lang="uz-Latn-UZ" sz="3200" dirty="0">
                <a:latin typeface="Times New Roman" panose="02020603050405020304" pitchFamily="18" charset="0"/>
                <a:cs typeface="Times New Roman" panose="02020603050405020304" pitchFamily="18" charset="0"/>
              </a:rPr>
              <a:t>) nashr etadigan bir nechta nashriyotlarning yetakchi xodimlari guruhi jurnallarning sifatini faqat ta'sir qiluvchi omil bo'yicha baholash amaliyotini tanqid qilgan maqolasini nashr etishdi. </a:t>
            </a:r>
            <a:endParaRPr lang="en-US" sz="3200" dirty="0">
              <a:latin typeface="Times New Roman" panose="02020603050405020304" pitchFamily="18" charset="0"/>
              <a:cs typeface="Times New Roman" panose="02020603050405020304" pitchFamily="18" charset="0"/>
            </a:endParaRPr>
          </a:p>
          <a:p>
            <a:pPr algn="just"/>
            <a:r>
              <a:rPr lang="uz-Latn-UZ" sz="3200" dirty="0">
                <a:latin typeface="Times New Roman" panose="02020603050405020304" pitchFamily="18" charset="0"/>
                <a:cs typeface="Times New Roman" panose="02020603050405020304" pitchFamily="18" charset="0"/>
              </a:rPr>
              <a:t>Xususan, ular bu alohida nashrlar va ularning mualliflari bir xil xususiyat bo'yicha baholanishiga olib kelishini ta'kidladilar. Bu noto'g'ri, chunki maqola chop etilgan jurnalning ta'sir omili maqolaning o'zi sifati va qiymati bilan hech qanday bog'liq emas. </a:t>
            </a:r>
            <a:endParaRPr lang="en-US" sz="3200" dirty="0">
              <a:latin typeface="Times New Roman" panose="02020603050405020304" pitchFamily="18" charset="0"/>
              <a:cs typeface="Times New Roman" panose="02020603050405020304" pitchFamily="18" charset="0"/>
            </a:endParaRPr>
          </a:p>
          <a:p>
            <a:pPr algn="just"/>
            <a:r>
              <a:rPr lang="uz-Latn-UZ" sz="3200" dirty="0">
                <a:latin typeface="Times New Roman" panose="02020603050405020304" pitchFamily="18" charset="0"/>
                <a:cs typeface="Times New Roman" panose="02020603050405020304" pitchFamily="18" charset="0"/>
              </a:rPr>
              <a:t>Bunday hisob-kitoblarga yo'l qo'ymaslik uchun mualliflar noshirlarni ta'sir faktoridan foydalanishni to'xtatishga chaqirdilar, masalan, jurnalda chop etilgan maqolalarni iqtiboslar soniga ko'ra taqsimlash egri chizig'i bilan almashtirdilar.</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83074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Восьмиугольник 1">
            <a:extLst>
              <a:ext uri="{FF2B5EF4-FFF2-40B4-BE49-F238E27FC236}">
                <a16:creationId xmlns:a16="http://schemas.microsoft.com/office/drawing/2014/main" id="{714C42A5-549E-4877-8D65-4DCCFBDFB771}"/>
              </a:ext>
            </a:extLst>
          </p:cNvPr>
          <p:cNvSpPr/>
          <p:nvPr/>
        </p:nvSpPr>
        <p:spPr>
          <a:xfrm>
            <a:off x="304800" y="175491"/>
            <a:ext cx="11610109" cy="6446982"/>
          </a:xfrm>
          <a:prstGeom prst="oct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z-Latn-UZ" sz="4800">
                <a:latin typeface="Times New Roman" panose="02020603050405020304" pitchFamily="18" charset="0"/>
                <a:cs typeface="Times New Roman" panose="02020603050405020304" pitchFamily="18" charset="0"/>
              </a:rPr>
              <a:t>Yuqori impakt faktorli jurnallar yanada jozibali bo'lgani uchun ularning tahririyatida ko'proq qiziqarli ishlar taqdim etiladi. Nashrga taqdim etilgan maqolalarning kengroq tanlovi natijasida bunday jurnallar o'z reytinglarini yanada oshirish imkoniyatidan foydalanadilar. </a:t>
            </a:r>
            <a:endParaRPr lang="ru-RU" sz="4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28107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D70C0-690D-4C2B-BBED-40FE383A1991}"/>
              </a:ext>
            </a:extLst>
          </p:cNvPr>
          <p:cNvSpPr>
            <a:spLocks noGrp="1"/>
          </p:cNvSpPr>
          <p:nvPr>
            <p:ph type="title"/>
          </p:nvPr>
        </p:nvSpPr>
        <p:spPr>
          <a:xfrm>
            <a:off x="544945" y="600364"/>
            <a:ext cx="11046691" cy="628072"/>
          </a:xfrm>
        </p:spPr>
        <p:txBody>
          <a:bodyPr/>
          <a:lstStyle/>
          <a:p>
            <a:pPr algn="ctr"/>
            <a:r>
              <a:rPr lang="en-US" b="1" dirty="0">
                <a:latin typeface="Times New Roman" panose="02020603050405020304" pitchFamily="18" charset="0"/>
                <a:cs typeface="Times New Roman" panose="02020603050405020304" pitchFamily="18" charset="0"/>
              </a:rPr>
              <a:t>8. </a:t>
            </a:r>
            <a:r>
              <a:rPr lang="en-US" b="1" dirty="0" err="1">
                <a:latin typeface="Times New Roman" panose="02020603050405020304" pitchFamily="18" charset="0"/>
                <a:cs typeface="Times New Roman" panose="02020603050405020304" pitchFamily="18" charset="0"/>
              </a:rPr>
              <a:t>Reyting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indekslari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Jurnallardan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iqtibos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keltirish</a:t>
            </a:r>
            <a:endParaRPr lang="ru-RU" dirty="0">
              <a:latin typeface="Times New Roman" panose="02020603050405020304" pitchFamily="18" charset="0"/>
              <a:cs typeface="Times New Roman" panose="02020603050405020304" pitchFamily="18" charset="0"/>
            </a:endParaRPr>
          </a:p>
        </p:txBody>
      </p:sp>
      <p:pic>
        <p:nvPicPr>
          <p:cNvPr id="10242" name="Picture 2" descr="работа табель успеваемости банкнота волочение PNG , отчет клипарт, Бумага, Текст">
            <a:extLst>
              <a:ext uri="{FF2B5EF4-FFF2-40B4-BE49-F238E27FC236}">
                <a16:creationId xmlns:a16="http://schemas.microsoft.com/office/drawing/2014/main" id="{4DE76D36-9278-4E2A-8F7D-933460EEF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369291"/>
            <a:ext cx="7398327" cy="522619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7297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EEEC75FE-10A6-4C57-A41E-8573CB48D9F1}"/>
              </a:ext>
            </a:extLst>
          </p:cNvPr>
          <p:cNvGraphicFramePr/>
          <p:nvPr>
            <p:extLst>
              <p:ext uri="{D42A27DB-BD31-4B8C-83A1-F6EECF244321}">
                <p14:modId xmlns:p14="http://schemas.microsoft.com/office/powerpoint/2010/main" val="2875576180"/>
              </p:ext>
            </p:extLst>
          </p:nvPr>
        </p:nvGraphicFramePr>
        <p:xfrm>
          <a:off x="147782" y="156248"/>
          <a:ext cx="11794836" cy="656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36989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38F0DEC-DEE7-4523-89DD-9E090308157A}"/>
              </a:ext>
            </a:extLst>
          </p:cNvPr>
          <p:cNvGraphicFramePr/>
          <p:nvPr>
            <p:extLst>
              <p:ext uri="{D42A27DB-BD31-4B8C-83A1-F6EECF244321}">
                <p14:modId xmlns:p14="http://schemas.microsoft.com/office/powerpoint/2010/main" val="2152864541"/>
              </p:ext>
            </p:extLst>
          </p:nvPr>
        </p:nvGraphicFramePr>
        <p:xfrm>
          <a:off x="314035" y="304030"/>
          <a:ext cx="11536219" cy="6327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54540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FF91379A-F6E0-42F6-B694-29DAF2C065B5}"/>
              </a:ext>
            </a:extLst>
          </p:cNvPr>
          <p:cNvGraphicFramePr/>
          <p:nvPr>
            <p:extLst>
              <p:ext uri="{D42A27DB-BD31-4B8C-83A1-F6EECF244321}">
                <p14:modId xmlns:p14="http://schemas.microsoft.com/office/powerpoint/2010/main" val="1860606401"/>
              </p:ext>
            </p:extLst>
          </p:nvPr>
        </p:nvGraphicFramePr>
        <p:xfrm>
          <a:off x="221673" y="294793"/>
          <a:ext cx="11684000" cy="6336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72751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044CDACC-D7D0-442C-833E-57C702716CF2}"/>
              </a:ext>
            </a:extLst>
          </p:cNvPr>
          <p:cNvGraphicFramePr/>
          <p:nvPr>
            <p:extLst>
              <p:ext uri="{D42A27DB-BD31-4B8C-83A1-F6EECF244321}">
                <p14:modId xmlns:p14="http://schemas.microsoft.com/office/powerpoint/2010/main" val="1600792216"/>
              </p:ext>
            </p:extLst>
          </p:nvPr>
        </p:nvGraphicFramePr>
        <p:xfrm>
          <a:off x="212435" y="165484"/>
          <a:ext cx="11702473" cy="6420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04604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A52C3C6F-B176-4ACD-B329-DE18011CEC2F}"/>
              </a:ext>
            </a:extLst>
          </p:cNvPr>
          <p:cNvGraphicFramePr/>
          <p:nvPr>
            <p:extLst>
              <p:ext uri="{D42A27DB-BD31-4B8C-83A1-F6EECF244321}">
                <p14:modId xmlns:p14="http://schemas.microsoft.com/office/powerpoint/2010/main" val="2097165198"/>
              </p:ext>
            </p:extLst>
          </p:nvPr>
        </p:nvGraphicFramePr>
        <p:xfrm>
          <a:off x="267853" y="202430"/>
          <a:ext cx="11684001" cy="6410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64452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один скругленный угол 1">
            <a:extLst>
              <a:ext uri="{FF2B5EF4-FFF2-40B4-BE49-F238E27FC236}">
                <a16:creationId xmlns:a16="http://schemas.microsoft.com/office/drawing/2014/main" id="{3D339783-7861-4E57-B3EF-9FFA58057CB3}"/>
              </a:ext>
            </a:extLst>
          </p:cNvPr>
          <p:cNvSpPr/>
          <p:nvPr/>
        </p:nvSpPr>
        <p:spPr>
          <a:xfrm>
            <a:off x="249382" y="221673"/>
            <a:ext cx="11693236" cy="6410036"/>
          </a:xfrm>
          <a:prstGeom prst="round1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dirty="0" err="1">
                <a:latin typeface="Times New Roman" panose="02020603050405020304" pitchFamily="18" charset="0"/>
                <a:cs typeface="Times New Roman" panose="02020603050405020304" pitchFamily="18" charset="0"/>
              </a:rPr>
              <a:t>Jurnal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iqtiboslari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indeksi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ushbu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jurnalda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boshqa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ishlarda</a:t>
            </a:r>
            <a:r>
              <a:rPr lang="en-US" sz="2800" dirty="0">
                <a:latin typeface="Times New Roman" panose="02020603050405020304" pitchFamily="18" charset="0"/>
                <a:cs typeface="Times New Roman" panose="02020603050405020304" pitchFamily="18" charset="0"/>
              </a:rPr>
              <a:t> chop </a:t>
            </a:r>
            <a:r>
              <a:rPr lang="en-US" sz="2800" dirty="0" err="1">
                <a:latin typeface="Times New Roman" panose="02020603050405020304" pitchFamily="18" charset="0"/>
                <a:cs typeface="Times New Roman" panose="02020603050405020304" pitchFamily="18" charset="0"/>
              </a:rPr>
              <a:t>etilgan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maqolalarga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havolalar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sonini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hisoblash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tamoyili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asosida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ishlaydi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Turli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jurnallarning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ta'siridagi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farqlarni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olish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uchun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jurnal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iqtiboslari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indeksini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ma'lum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vaqt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oralig'ida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hisoblash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mumkin</a:t>
            </a:r>
            <a:r>
              <a:rPr lang="en-US" sz="2800" dirty="0">
                <a:latin typeface="Times New Roman" panose="02020603050405020304" pitchFamily="18" charset="0"/>
                <a:cs typeface="Times New Roman" panose="02020603050405020304" pitchFamily="18" charset="0"/>
              </a:rPr>
              <a:t>. </a:t>
            </a:r>
          </a:p>
          <a:p>
            <a:pPr algn="just"/>
            <a:r>
              <a:rPr lang="en-US" sz="2800" dirty="0" err="1">
                <a:latin typeface="Times New Roman" panose="02020603050405020304" pitchFamily="18" charset="0"/>
                <a:cs typeface="Times New Roman" panose="02020603050405020304" pitchFamily="18" charset="0"/>
              </a:rPr>
              <a:t>Jurnalning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iqtibos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indeksi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o'tgan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yil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yoki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so'nggi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yil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ichida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hisoblanadi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Shuni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ta'kidlash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kerakki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iqtibos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indeksi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nisbiy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ko'rsatkich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bo'lib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qiymati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tadqiqot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sohasiga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qarab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o'zgarishi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mumkin</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pPr algn="just"/>
            <a:r>
              <a:rPr lang="en-US" sz="2800" dirty="0" err="1">
                <a:latin typeface="Times New Roman" panose="02020603050405020304" pitchFamily="18" charset="0"/>
                <a:cs typeface="Times New Roman" panose="02020603050405020304" pitchFamily="18" charset="0"/>
              </a:rPr>
              <a:t>Turli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tashkilotlar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tomonidan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ishlab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chiqilgan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jurnalning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nechta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turli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xil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indekslari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mavjud</a:t>
            </a:r>
            <a:r>
              <a:rPr lang="en-US" sz="2800" dirty="0">
                <a:latin typeface="Times New Roman" panose="02020603050405020304" pitchFamily="18" charset="0"/>
                <a:cs typeface="Times New Roman" panose="02020603050405020304" pitchFamily="18" charset="0"/>
              </a:rPr>
              <a:t>. </a:t>
            </a:r>
          </a:p>
          <a:p>
            <a:pPr algn="just"/>
            <a:r>
              <a:rPr lang="en-US" sz="2800" dirty="0" err="1">
                <a:latin typeface="Times New Roman" panose="02020603050405020304" pitchFamily="18" charset="0"/>
                <a:cs typeface="Times New Roman" panose="02020603050405020304" pitchFamily="18" charset="0"/>
              </a:rPr>
              <a:t>Eng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mashhur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indekslardan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bu</a:t>
            </a: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Clarivate Analytics </a:t>
            </a:r>
            <a:r>
              <a:rPr lang="en-US" sz="2800" dirty="0" err="1">
                <a:latin typeface="Times New Roman" panose="02020603050405020304" pitchFamily="18" charset="0"/>
                <a:cs typeface="Times New Roman" panose="02020603050405020304" pitchFamily="18" charset="0"/>
              </a:rPr>
              <a:t>tomonidan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ishlab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chiqilgan</a:t>
            </a: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Web of Science </a:t>
            </a:r>
            <a:r>
              <a:rPr lang="en-US" sz="2800" b="1" dirty="0" err="1">
                <a:latin typeface="Times New Roman" panose="02020603050405020304" pitchFamily="18" charset="0"/>
                <a:cs typeface="Times New Roman" panose="02020603050405020304" pitchFamily="18" charset="0"/>
              </a:rPr>
              <a:t>tizimidagi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iqtiboslar</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indeksidir</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jurnalning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iqtiboslari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haqida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ma'lumot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tadqiqotchilar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noshirlarga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jurnalning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jamoatchilikka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ta'sirini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baholashga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imkon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beradi</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32882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A178D5A-35BB-48C3-903E-B09CAA4A77C5}"/>
              </a:ext>
            </a:extLst>
          </p:cNvPr>
          <p:cNvSpPr>
            <a:spLocks noGrp="1"/>
          </p:cNvSpPr>
          <p:nvPr>
            <p:ph idx="1"/>
          </p:nvPr>
        </p:nvSpPr>
        <p:spPr>
          <a:xfrm>
            <a:off x="185136" y="3260436"/>
            <a:ext cx="11757482" cy="3359728"/>
          </a:xfrm>
        </p:spPr>
        <p:txBody>
          <a:bodyPr>
            <a:normAutofit lnSpcReduction="10000"/>
          </a:bodyPr>
          <a:lstStyle/>
          <a:p>
            <a:pPr algn="just"/>
            <a:r>
              <a:rPr lang="en-US" sz="2400" b="1" dirty="0" err="1">
                <a:solidFill>
                  <a:srgbClr val="FF0000"/>
                </a:solidFill>
                <a:latin typeface="Times New Roman" panose="02020603050405020304" pitchFamily="18" charset="0"/>
                <a:cs typeface="Times New Roman" panose="02020603050405020304" pitchFamily="18" charset="0"/>
              </a:rPr>
              <a:t>Jurnal</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iqtiboslari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indeksi</a:t>
            </a:r>
            <a:r>
              <a:rPr lang="en-US" sz="2400" b="1"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vaqt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ichida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ushbu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jurnalda</a:t>
            </a:r>
            <a:r>
              <a:rPr lang="en-US" sz="2400" dirty="0">
                <a:latin typeface="Times New Roman" panose="02020603050405020304" pitchFamily="18" charset="0"/>
                <a:cs typeface="Times New Roman" panose="02020603050405020304" pitchFamily="18" charset="0"/>
              </a:rPr>
              <a:t> chop </a:t>
            </a:r>
            <a:r>
              <a:rPr lang="en-US" sz="2400" dirty="0" err="1">
                <a:latin typeface="Times New Roman" panose="02020603050405020304" pitchFamily="18" charset="0"/>
                <a:cs typeface="Times New Roman" panose="02020603050405020304" pitchFamily="18" charset="0"/>
              </a:rPr>
              <a:t>etilgan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ilmiy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maqolalarga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havolalar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iqtiboslar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sonini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ettiruvchi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ko'rsatkichdir</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lgn="just"/>
            <a:r>
              <a:rPr lang="en-US" sz="2400" b="1" dirty="0" err="1">
                <a:solidFill>
                  <a:srgbClr val="FF0000"/>
                </a:solidFill>
                <a:latin typeface="Times New Roman" panose="02020603050405020304" pitchFamily="18" charset="0"/>
                <a:cs typeface="Times New Roman" panose="02020603050405020304" pitchFamily="18" charset="0"/>
              </a:rPr>
              <a:t>Iqtibos</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indeksi</a:t>
            </a:r>
            <a:r>
              <a:rPr lang="en-US" sz="2400" b="1" dirty="0">
                <a:solidFill>
                  <a:srgbClr val="FF0000"/>
                </a:solidFill>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jurnalning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obro'si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akademik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hamjamiyatga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ta'sirini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baholash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uchun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muhim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vositadir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Iqtibos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indeksi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qanchalik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yuqori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bo'lsa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ushbu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jurnal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ilmiy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muhitda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shunchalik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katta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ta'sir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ahamiyatga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bo'ladi</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lgn="just"/>
            <a:r>
              <a:rPr lang="en-US" sz="2400" dirty="0" err="1">
                <a:latin typeface="Times New Roman" panose="02020603050405020304" pitchFamily="18" charset="0"/>
                <a:cs typeface="Times New Roman" panose="02020603050405020304" pitchFamily="18" charset="0"/>
              </a:rPr>
              <a:t>Jurnal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iqtiboslari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indeksi</a:t>
            </a:r>
            <a:r>
              <a:rPr lang="en-US" sz="2400" dirty="0">
                <a:latin typeface="Times New Roman" panose="02020603050405020304" pitchFamily="18" charset="0"/>
                <a:cs typeface="Times New Roman" panose="02020603050405020304" pitchFamily="18" charset="0"/>
              </a:rPr>
              <a:t> web of Science </a:t>
            </a:r>
            <a:r>
              <a:rPr lang="en-US" sz="2400" dirty="0" err="1">
                <a:latin typeface="Times New Roman" panose="02020603050405020304" pitchFamily="18" charset="0"/>
                <a:cs typeface="Times New Roman" panose="02020603050405020304" pitchFamily="18" charset="0"/>
              </a:rPr>
              <a:t>yoki</a:t>
            </a:r>
            <a:r>
              <a:rPr lang="en-US" sz="2400" dirty="0">
                <a:latin typeface="Times New Roman" panose="02020603050405020304" pitchFamily="18" charset="0"/>
                <a:cs typeface="Times New Roman" panose="02020603050405020304" pitchFamily="18" charset="0"/>
              </a:rPr>
              <a:t> Scopus </a:t>
            </a:r>
            <a:r>
              <a:rPr lang="en-US" sz="2400" dirty="0" err="1">
                <a:latin typeface="Times New Roman" panose="02020603050405020304" pitchFamily="18" charset="0"/>
                <a:cs typeface="Times New Roman" panose="02020603050405020304" pitchFamily="18" charset="0"/>
              </a:rPr>
              <a:t>kabi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iqtiboslarni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indekslash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ma'lumotlar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bazalarida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joylashtirilgan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maqola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iqtiboslari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ma'lumotlari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asosida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hisoblanadi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Ushbu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ma'lumotlar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bazalari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boshqa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tadqiqotchilarning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ilmiy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jurnallardagi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nashrlarga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havolalarini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kuzatib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boradi</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lgn="just"/>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4620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абличка 1">
            <a:extLst>
              <a:ext uri="{FF2B5EF4-FFF2-40B4-BE49-F238E27FC236}">
                <a16:creationId xmlns:a16="http://schemas.microsoft.com/office/drawing/2014/main" id="{680CEA4C-7776-4D8C-9F0A-65729813E2FC}"/>
              </a:ext>
            </a:extLst>
          </p:cNvPr>
          <p:cNvSpPr/>
          <p:nvPr/>
        </p:nvSpPr>
        <p:spPr>
          <a:xfrm>
            <a:off x="221673" y="157018"/>
            <a:ext cx="11665527" cy="6410037"/>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200" dirty="0" err="1">
                <a:latin typeface="Times New Roman" panose="02020603050405020304" pitchFamily="18" charset="0"/>
                <a:cs typeface="Times New Roman" panose="02020603050405020304" pitchFamily="18" charset="0"/>
              </a:rPr>
              <a:t>Jurnalning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mashhur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sitat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indekslaridan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biri</a:t>
            </a:r>
            <a:r>
              <a:rPr lang="en-US" sz="3200" dirty="0">
                <a:latin typeface="Times New Roman" panose="02020603050405020304" pitchFamily="18" charset="0"/>
                <a:cs typeface="Times New Roman" panose="02020603050405020304" pitchFamily="18" charset="0"/>
              </a:rPr>
              <a:t> Impact Factor </a:t>
            </a:r>
            <a:r>
              <a:rPr lang="en-US" sz="3200" dirty="0" err="1">
                <a:latin typeface="Times New Roman" panose="02020603050405020304" pitchFamily="18" charset="0"/>
                <a:cs typeface="Times New Roman" panose="02020603050405020304" pitchFamily="18" charset="0"/>
              </a:rPr>
              <a:t>hisoblanadi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Ta'sir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faktori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ma'lum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jurnal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uchun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ikki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yillik</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davrdagi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ushbu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jurnal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maqolalarining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iqtiboslari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sonini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shu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davrda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ushbu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jurnalda</a:t>
            </a:r>
            <a:r>
              <a:rPr lang="en-US" sz="3200" dirty="0">
                <a:latin typeface="Times New Roman" panose="02020603050405020304" pitchFamily="18" charset="0"/>
                <a:cs typeface="Times New Roman" panose="02020603050405020304" pitchFamily="18" charset="0"/>
              </a:rPr>
              <a:t> chop </a:t>
            </a:r>
            <a:r>
              <a:rPr lang="en-US" sz="3200" dirty="0" err="1">
                <a:latin typeface="Times New Roman" panose="02020603050405020304" pitchFamily="18" charset="0"/>
                <a:cs typeface="Times New Roman" panose="02020603050405020304" pitchFamily="18" charset="0"/>
              </a:rPr>
              <a:t>etilgan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maqolalar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soniga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yo'li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hisoblanadi</a:t>
            </a:r>
            <a:r>
              <a:rPr lang="en-US" sz="3200" dirty="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Ammo, </a:t>
            </a:r>
            <a:r>
              <a:rPr lang="en-US" sz="3200" dirty="0" err="1">
                <a:latin typeface="Times New Roman" panose="02020603050405020304" pitchFamily="18" charset="0"/>
                <a:cs typeface="Times New Roman" panose="02020603050405020304" pitchFamily="18" charset="0"/>
              </a:rPr>
              <a:t>jurnal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iqtiboslari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indekslari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ilmiy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jurnal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sifatini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baholashning</a:t>
            </a:r>
            <a:r>
              <a:rPr lang="en-US" sz="3200" dirty="0">
                <a:latin typeface="Times New Roman" panose="02020603050405020304" pitchFamily="18" charset="0"/>
                <a:cs typeface="Times New Roman" panose="02020603050405020304" pitchFamily="18" charset="0"/>
              </a:rPr>
              <a:t> yagona </a:t>
            </a:r>
            <a:r>
              <a:rPr lang="en-US" sz="3200" dirty="0" err="1">
                <a:latin typeface="Times New Roman" panose="02020603050405020304" pitchFamily="18" charset="0"/>
                <a:cs typeface="Times New Roman" panose="02020603050405020304" pitchFamily="18" charset="0"/>
              </a:rPr>
              <a:t>mezonlari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emas</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ko'rib</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chiqish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noshirning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obro'si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jurnal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mavzusining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dolzarbligi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boshqalar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kabi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boshqa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omillar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qatorda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ko'rib</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chiqilishi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kerak</a:t>
            </a:r>
            <a:r>
              <a:rPr lang="en-US" sz="3200" dirty="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7436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Фигура, имеющая форму буквы L 1">
            <a:extLst>
              <a:ext uri="{FF2B5EF4-FFF2-40B4-BE49-F238E27FC236}">
                <a16:creationId xmlns:a16="http://schemas.microsoft.com/office/drawing/2014/main" id="{9E9D28F5-81FD-4811-9288-DC765DA00CFE}"/>
              </a:ext>
            </a:extLst>
          </p:cNvPr>
          <p:cNvSpPr/>
          <p:nvPr/>
        </p:nvSpPr>
        <p:spPr>
          <a:xfrm>
            <a:off x="184727" y="147782"/>
            <a:ext cx="11785600" cy="6483927"/>
          </a:xfrm>
          <a:prstGeom prst="corner">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a:latin typeface="Times New Roman" panose="02020603050405020304" pitchFamily="18" charset="0"/>
                <a:cs typeface="Times New Roman" panose="02020603050405020304" pitchFamily="18" charset="0"/>
              </a:rPr>
              <a:t>Jurnal iqtiboslari indeksi ilmiy jurnallarning ta'siri va reytingini baholash uchun ishlatiladigan o’lchovdir. Iqtibos indeksining asosiy tamoyili jurnalda, boshqa ilmiy nashrlarda va tadqiqotchilar tomonidan nashr etilgan maqolalarning iqtiboslari sonini tahlil qilishdir. Jurnal iqtiboslari indeksini baholash uning akademik ahamiyatini aniqlashga va jurnalda chop etilgan maqolalar ilmiy hamjamiyatda qanchalik talabga ega va iqtibos keltirilganligini aniqlashga imkon beradi.</a:t>
            </a:r>
            <a:endParaRPr lang="ru-RU"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79900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1F207FD0-6CC5-45C7-A176-F35EE170FA29}"/>
              </a:ext>
            </a:extLst>
          </p:cNvPr>
          <p:cNvGraphicFramePr/>
          <p:nvPr>
            <p:extLst>
              <p:ext uri="{D42A27DB-BD31-4B8C-83A1-F6EECF244321}">
                <p14:modId xmlns:p14="http://schemas.microsoft.com/office/powerpoint/2010/main" val="3490938836"/>
              </p:ext>
            </p:extLst>
          </p:nvPr>
        </p:nvGraphicFramePr>
        <p:xfrm>
          <a:off x="249381" y="230139"/>
          <a:ext cx="11600873" cy="6392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34305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a:extLst>
              <a:ext uri="{FF2B5EF4-FFF2-40B4-BE49-F238E27FC236}">
                <a16:creationId xmlns:a16="http://schemas.microsoft.com/office/drawing/2014/main" id="{A0F5DA68-F353-4AAD-866E-306B8DA291D4}"/>
              </a:ext>
            </a:extLst>
          </p:cNvPr>
          <p:cNvSpPr/>
          <p:nvPr/>
        </p:nvSpPr>
        <p:spPr>
          <a:xfrm>
            <a:off x="175491" y="157018"/>
            <a:ext cx="11610109" cy="656705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a:extLst>
              <a:ext uri="{FF2B5EF4-FFF2-40B4-BE49-F238E27FC236}">
                <a16:creationId xmlns:a16="http://schemas.microsoft.com/office/drawing/2014/main" id="{D55589AD-C933-4DAF-B6D4-D529B2AE4471}"/>
              </a:ext>
            </a:extLst>
          </p:cNvPr>
          <p:cNvSpPr/>
          <p:nvPr/>
        </p:nvSpPr>
        <p:spPr>
          <a:xfrm>
            <a:off x="1066800" y="1311564"/>
            <a:ext cx="9827490" cy="4402808"/>
          </a:xfrm>
          <a:prstGeom prst="rect">
            <a:avLst/>
          </a:prstGeom>
        </p:spPr>
        <p:txBody>
          <a:bodyPr wrap="square">
            <a:spAutoFit/>
          </a:bodyPr>
          <a:lstStyle/>
          <a:p>
            <a:pPr algn="just">
              <a:lnSpc>
                <a:spcPts val="2160"/>
              </a:lnSpc>
              <a:spcBef>
                <a:spcPts val="600"/>
              </a:spcBef>
              <a:spcAft>
                <a:spcPts val="0"/>
              </a:spcAft>
              <a:tabLst>
                <a:tab pos="383540" algn="l"/>
              </a:tabLst>
            </a:pPr>
            <a:r>
              <a:rPr lang="en-US" sz="24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iqtiboslari</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indeksi</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ilmiy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nashrning</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ta'sirchanligi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ahamiyatini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aks</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ettiruvchi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ko'rsatkichdir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U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boshqa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olimlar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tadqiqotchilar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tomonidan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o'z</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asarlarida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ma'lum</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jurnalda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chop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etilgan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maqolalardan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iqtiboslar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sonini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hisoblash</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orqali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hisoblanadi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iqtiboslari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indeksi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ilmiy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jurnalning</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sifati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obro'sini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baholash</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uchun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muhim</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vositadir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Iqtibosning</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yuqori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ko'rsatkichi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ushbu</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jurnalda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chop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etilgan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maqolalar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boshqa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mutaxassislar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tomonidan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qiziqarli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ilmiy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tadqiqotlarda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faol</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foydalanilayotganligini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ko'rsatadi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algn="just">
              <a:lnSpc>
                <a:spcPts val="2160"/>
              </a:lnSpc>
              <a:spcBef>
                <a:spcPts val="600"/>
              </a:spcBef>
              <a:spcAft>
                <a:spcPts val="0"/>
              </a:spcAft>
              <a:tabLst>
                <a:tab pos="383540" algn="l"/>
              </a:tabLst>
            </a:pPr>
            <a:r>
              <a:rPr lang="en-US" sz="24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Iqtiboslar</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indeksi</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mualliflarga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o'z</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maqolalarini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qaysi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jurnalda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nashr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etishni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aniqlashga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yordam</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beradi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uning</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ko'rish</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iqtibos</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keltirish</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ilmiy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hamjamiyatdan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ko'proq</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e'tibor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olish</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imkoniyatini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maksimal</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darajada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oshiradi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Jurnalning</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iqtibos</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indeksi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ilmiy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nashr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sifatini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baholash</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uchun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to'liq</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o’lchov</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emas</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baholashda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uning</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reytingi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ilmiy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profili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obro'si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chiqish</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muntazamligini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hisobga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olish</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kerak</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Shunga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qaramay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iqtiboslar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indeksi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ilmiy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jurnalning</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akademik</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muhitdagi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ahamiyati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ahamiyatining</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muhim</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ko'rsatkichi</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bo'lib</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qolmoqda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474558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66987C20-1B99-48EE-B65A-ACB294B2EB8B}"/>
              </a:ext>
            </a:extLst>
          </p:cNvPr>
          <p:cNvGraphicFramePr/>
          <p:nvPr>
            <p:extLst>
              <p:ext uri="{D42A27DB-BD31-4B8C-83A1-F6EECF244321}">
                <p14:modId xmlns:p14="http://schemas.microsoft.com/office/powerpoint/2010/main" val="1331719077"/>
              </p:ext>
            </p:extLst>
          </p:nvPr>
        </p:nvGraphicFramePr>
        <p:xfrm>
          <a:off x="221671" y="331739"/>
          <a:ext cx="11591637" cy="6189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977408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252B14-2FF0-457A-AD35-1702FFF391AB}"/>
              </a:ext>
            </a:extLst>
          </p:cNvPr>
          <p:cNvSpPr>
            <a:spLocks noGrp="1"/>
          </p:cNvSpPr>
          <p:nvPr>
            <p:ph type="title"/>
          </p:nvPr>
        </p:nvSpPr>
        <p:spPr>
          <a:xfrm>
            <a:off x="535709" y="489527"/>
            <a:ext cx="11120582" cy="1136073"/>
          </a:xfrm>
        </p:spPr>
        <p:txBody>
          <a:bodyPr/>
          <a:lstStyle/>
          <a:p>
            <a:pPr algn="ctr"/>
            <a:r>
              <a:rPr lang="en-US" b="1" dirty="0" err="1">
                <a:latin typeface="Times New Roman" panose="02020603050405020304" pitchFamily="18" charset="0"/>
                <a:cs typeface="Times New Roman" panose="02020603050405020304" pitchFamily="18" charset="0"/>
              </a:rPr>
              <a:t>Quyida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jurnallar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iqtibos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indeksiga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muhtojligining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asosiy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sabablari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keltirilgan</a:t>
            </a:r>
            <a:r>
              <a:rPr lang="en-US" b="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id="{1AD20069-495B-4096-A246-66769A6BAD36}"/>
              </a:ext>
            </a:extLst>
          </p:cNvPr>
          <p:cNvGraphicFramePr/>
          <p:nvPr>
            <p:extLst>
              <p:ext uri="{D42A27DB-BD31-4B8C-83A1-F6EECF244321}">
                <p14:modId xmlns:p14="http://schemas.microsoft.com/office/powerpoint/2010/main" val="1661644693"/>
              </p:ext>
            </p:extLst>
          </p:nvPr>
        </p:nvGraphicFramePr>
        <p:xfrm>
          <a:off x="443345" y="1764145"/>
          <a:ext cx="11453091" cy="48213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56039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вет директоров">
  <a:themeElements>
    <a:clrScheme name="Желтый и оранжевый">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Совет директоров">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вет директоров">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258</TotalTime>
  <Words>4165</Words>
  <Application>Microsoft Office PowerPoint</Application>
  <PresentationFormat>Широкоэкранный</PresentationFormat>
  <Paragraphs>440</Paragraphs>
  <Slides>117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117</vt:i4>
      </vt:variant>
    </vt:vector>
  </HeadingPairs>
  <TitlesOfParts>
    <vt:vector size="123" baseType="lpstr">
      <vt:lpstr>Arial</vt:lpstr>
      <vt:lpstr>Century Gothic</vt:lpstr>
      <vt:lpstr>Symbol</vt:lpstr>
      <vt:lpstr>Times New Roman</vt:lpstr>
      <vt:lpstr>Wingdings 3</vt:lpstr>
      <vt:lpstr>Совет директоров</vt:lpstr>
      <vt:lpstr>10-MAVZU. TADQIQOTNING TEXNIK BAYONI</vt:lpstr>
      <vt:lpstr>Презентация PowerPoint</vt:lpstr>
      <vt:lpstr>1. Tadqiqot hisoboti turlari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Esse. Referat. Taqdimot. Kurs ishi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Referat tarkibi quyidagilardir: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Kurs ishi yozish va himoya qilish jarayoni: </vt:lpstr>
      <vt:lpstr>Презентация PowerPoint</vt:lpstr>
      <vt:lpstr>Презентация PowerPoint</vt:lpstr>
      <vt:lpstr>Kirish qismida quyidagilar zarur:</vt:lpstr>
      <vt:lpstr>Презентация PowerPoint</vt:lpstr>
      <vt:lpstr>Презентация PowerPoint</vt:lpstr>
      <vt:lpstr>Презентация PowerPoint</vt:lpstr>
      <vt:lpstr>3. Tadqiqot qoralamasi. Tezis. Ilmiy maqola</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Ko'pincha tezislar ilmiy va biznes uslubida uchraydi. Tezis quyidagi talablarga javob berishi kerak:</vt:lpstr>
      <vt:lpstr>Презентация PowerPoint</vt:lpstr>
      <vt:lpstr>Dalil sifatida quyidagilar ishlatilishi mumkin:</vt:lpstr>
      <vt:lpstr>Презентация PowerPoint</vt:lpstr>
      <vt:lpstr>Tuzilishi nuqtai nazaridan tezislar quyidagi qismlardan iborat bo’ladi</vt:lpstr>
      <vt:lpstr>Презентация PowerPoint</vt:lpstr>
      <vt:lpstr>Презентация PowerPoint</vt:lpstr>
      <vt:lpstr>Maqolalar quyidagi mezonlarga muvofiq bo'linadi:</vt:lpstr>
      <vt:lpstr>Nashr uchun maqolaning tuzilishi quyidagilarni o'z ichiga oladi:</vt:lpstr>
      <vt:lpstr>Презентация PowerPoint</vt:lpstr>
      <vt:lpstr>4. Anjuman taqdimoti, ma'ruzasi va boshqalar</vt:lpstr>
      <vt:lpstr>Taqdimot quyidagi o'ziga xos xususiyatlarga ega:</vt:lpstr>
      <vt:lpstr>Презентация PowerPoint</vt:lpstr>
      <vt:lpstr>Презентация PowerPoint</vt:lpstr>
      <vt:lpstr>Презентация PowerPoint</vt:lpstr>
      <vt:lpstr>Презентация PowerPoint</vt:lpstr>
      <vt:lpstr>5. Loyiha. Bitiruv malakaviy ishi. Monografiya</vt:lpstr>
      <vt:lpstr>Презентация PowerPoint</vt:lpstr>
      <vt:lpstr>Loyiha ichki va tashqi tarkibiy qismlarni o'z ichiga olgan muhitda qo'llaniladi</vt:lpstr>
      <vt:lpstr>Презентация PowerPoint</vt:lpstr>
      <vt:lpstr>Презентация PowerPoint</vt:lpstr>
      <vt:lpstr>Loyihaning hayot siklini shakllantirishga eng katta ta'sir ko'rsatadigan bir nechta quyidagi asosiy omillar mavjud:</vt:lpstr>
      <vt:lpstr>Loyihaning hayotiy sikllarini birlashtiradigan bir nechta umumiy xususiyatlar mavjud:</vt:lpstr>
      <vt:lpstr>Презентация PowerPoint</vt:lpstr>
      <vt:lpstr>Презентация PowerPoint</vt:lpstr>
      <vt:lpstr>Презентация PowerPoint</vt:lpstr>
      <vt:lpstr>Bitiruv malakaviy ishida talaba quyidagilarga majburdir: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Monografiyani tayyorlash jihatlari quyidagicha:</vt:lpstr>
      <vt:lpstr>6. Tadqiqot hisobotlarining tuzilishi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7. Adabiyotlar ro‘yxati. Impakt faktor</vt:lpstr>
      <vt:lpstr>Презентация PowerPoint</vt:lpstr>
      <vt:lpstr>Презентация PowerPoint</vt:lpstr>
      <vt:lpstr>Foydalanilgan adabiyotlar ro'yxatini tuzishning umumiy qoidalari quyidagilardir: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8. Reyting, indekslari. Jurnallardan iqtibos keltirish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Quyida jurnallar iqtibos indeksiga muhtojligining asosiy sabablari keltirilgan:</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1-MAVZU. TADQIQOT ASOSLARI</dc:title>
  <dc:creator>ACER</dc:creator>
  <cp:lastModifiedBy>dilshod.x@urdu.uz</cp:lastModifiedBy>
  <cp:revision>99</cp:revision>
  <dcterms:created xsi:type="dcterms:W3CDTF">2023-10-15T13:59:11Z</dcterms:created>
  <dcterms:modified xsi:type="dcterms:W3CDTF">2023-12-09T10:53:48Z</dcterms:modified>
</cp:coreProperties>
</file>