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67" r:id="rId4"/>
    <p:sldId id="258" r:id="rId5"/>
    <p:sldId id="259" r:id="rId6"/>
    <p:sldId id="260" r:id="rId7"/>
    <p:sldId id="268" r:id="rId8"/>
    <p:sldId id="269" r:id="rId9"/>
    <p:sldId id="270" r:id="rId10"/>
    <p:sldId id="261" r:id="rId11"/>
    <p:sldId id="271" r:id="rId12"/>
    <p:sldId id="262" r:id="rId13"/>
    <p:sldId id="272" r:id="rId14"/>
    <p:sldId id="273" r:id="rId15"/>
    <p:sldId id="274" r:id="rId16"/>
    <p:sldId id="275" r:id="rId17"/>
    <p:sldId id="276" r:id="rId18"/>
    <p:sldId id="277" r:id="rId19"/>
    <p:sldId id="278" r:id="rId20"/>
    <p:sldId id="279" r:id="rId21"/>
    <p:sldId id="280" r:id="rId22"/>
    <p:sldId id="281" r:id="rId23"/>
    <p:sldId id="282" r:id="rId24"/>
    <p:sldId id="284" r:id="rId25"/>
    <p:sldId id="283" r:id="rId26"/>
    <p:sldId id="285" r:id="rId27"/>
    <p:sldId id="286" r:id="rId28"/>
    <p:sldId id="287" r:id="rId29"/>
    <p:sldId id="288" r:id="rId30"/>
    <p:sldId id="289" r:id="rId31"/>
    <p:sldId id="290" r:id="rId32"/>
    <p:sldId id="291" r:id="rId33"/>
    <p:sldId id="292" r:id="rId34"/>
    <p:sldId id="263" r:id="rId35"/>
    <p:sldId id="293" r:id="rId36"/>
    <p:sldId id="264" r:id="rId37"/>
    <p:sldId id="294" r:id="rId38"/>
    <p:sldId id="295" r:id="rId39"/>
    <p:sldId id="296" r:id="rId40"/>
    <p:sldId id="297" r:id="rId41"/>
    <p:sldId id="265" r:id="rId42"/>
    <p:sldId id="298" r:id="rId43"/>
    <p:sldId id="299" r:id="rId44"/>
    <p:sldId id="300" r:id="rId45"/>
    <p:sldId id="266"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Светлый стиль 1 — акцент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0" d="100"/>
          <a:sy n="70" d="100"/>
        </p:scale>
        <p:origin x="-41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diagrams/_rels/data40.xml.rels><?xml version="1.0" encoding="UTF-8" standalone="yes"?>
<Relationships xmlns="http://schemas.openxmlformats.org/package/2006/relationships"><Relationship Id="rId3" Type="http://schemas.openxmlformats.org/officeDocument/2006/relationships/hyperlink" Target="https://studopedia.ru/24_5743_bibliografiya-bibliografii.html" TargetMode="External"/><Relationship Id="rId2" Type="http://schemas.openxmlformats.org/officeDocument/2006/relationships/hyperlink" Target="https://studopedia.ru/19_196284_dat-opredelenie-ponyatiya-nauchnoe-issledovanie.html" TargetMode="External"/><Relationship Id="rId1" Type="http://schemas.openxmlformats.org/officeDocument/2006/relationships/hyperlink" Target="https://studopedia.ru/6_119998_bibliograficheskiy-poisk-istochnikov-i-izuchenie-literaturi.html" TargetMode="External"/><Relationship Id="rId4" Type="http://schemas.openxmlformats.org/officeDocument/2006/relationships/hyperlink" Target="https://studopedia.ru/19_66729_bibliograficheskiy-ukazatel---bibliograficheskoe-posobie-znachitelnogo-ob-ema-so-slozhnoy-strukturoy-i-nauchno-spravochnim-apparatom.html" TargetMode="External"/></Relationships>
</file>

<file path=ppt/diagrams/_rels/drawing40.xml.rels><?xml version="1.0" encoding="UTF-8" standalone="yes"?>
<Relationships xmlns="http://schemas.openxmlformats.org/package/2006/relationships"><Relationship Id="rId3" Type="http://schemas.openxmlformats.org/officeDocument/2006/relationships/hyperlink" Target="https://studopedia.ru/24_5743_bibliografiya-bibliografii.html" TargetMode="External"/><Relationship Id="rId2" Type="http://schemas.openxmlformats.org/officeDocument/2006/relationships/hyperlink" Target="https://studopedia.ru/19_196284_dat-opredelenie-ponyatiya-nauchnoe-issledovanie.html" TargetMode="External"/><Relationship Id="rId1" Type="http://schemas.openxmlformats.org/officeDocument/2006/relationships/hyperlink" Target="https://studopedia.ru/6_119998_bibliograficheskiy-poisk-istochnikov-i-izuchenie-literaturi.html" TargetMode="External"/><Relationship Id="rId4" Type="http://schemas.openxmlformats.org/officeDocument/2006/relationships/hyperlink" Target="https://studopedia.ru/19_66729_bibliograficheskiy-ukazatel---bibliograficheskoe-posobie-znachitelnogo-ob-ema-so-slozhnoy-strukturoy-i-nauchno-spravochnim-apparatom.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05C7D-33CE-4BB8-9D2B-619AFBD221E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AE188A66-5926-4543-9297-E98E217516B1}">
      <dgm:prSet phldrT="[Текст]"/>
      <dgm:spPr/>
      <dgm:t>
        <a:bodyPr/>
        <a:lstStyle/>
        <a:p>
          <a:r>
            <a:rPr lang="en-US" b="1" dirty="0" err="1">
              <a:latin typeface="Times New Roman" panose="02020603050405020304" pitchFamily="18" charset="0"/>
              <a:cs typeface="Times New Roman" panose="02020603050405020304" pitchFamily="18" charset="0"/>
            </a:rPr>
            <a:t>Reja</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6F096C9-4BE5-44E7-A9B2-671CD3F37351}" type="parTrans" cxnId="{C7EC2112-0788-4D11-838A-B66B4D6BFBCC}">
      <dgm:prSet/>
      <dgm:spPr/>
      <dgm:t>
        <a:bodyPr/>
        <a:lstStyle/>
        <a:p>
          <a:endParaRPr lang="ru-RU">
            <a:latin typeface="Times New Roman" panose="02020603050405020304" pitchFamily="18" charset="0"/>
            <a:cs typeface="Times New Roman" panose="02020603050405020304" pitchFamily="18" charset="0"/>
          </a:endParaRPr>
        </a:p>
      </dgm:t>
    </dgm:pt>
    <dgm:pt modelId="{AF41EECD-E510-4A21-9AF4-0CC7C972021B}" type="sibTrans" cxnId="{C7EC2112-0788-4D11-838A-B66B4D6BFBCC}">
      <dgm:prSet/>
      <dgm:spPr/>
      <dgm:t>
        <a:bodyPr/>
        <a:lstStyle/>
        <a:p>
          <a:endParaRPr lang="ru-RU">
            <a:latin typeface="Times New Roman" panose="02020603050405020304" pitchFamily="18" charset="0"/>
            <a:cs typeface="Times New Roman" panose="02020603050405020304" pitchFamily="18" charset="0"/>
          </a:endParaRPr>
        </a:p>
      </dgm:t>
    </dgm:pt>
    <dgm:pt modelId="{38937B61-78D5-4E8D-A522-303B4C6F8EAC}">
      <dgm:prSet phldrT="[Текст]"/>
      <dgm:spPr/>
      <dgm:t>
        <a:bodyPr/>
        <a:lstStyle/>
        <a:p>
          <a:pPr algn="just"/>
          <a:r>
            <a:rPr lang="en-US" b="1">
              <a:latin typeface="Times New Roman" panose="02020603050405020304" pitchFamily="18" charset="0"/>
              <a:cs typeface="Times New Roman" panose="02020603050405020304" pitchFamily="18" charset="0"/>
            </a:rPr>
            <a:t>1. Tadqiqot vositalari (anglash vositalari). </a:t>
          </a:r>
          <a:endParaRPr lang="ru-RU" dirty="0">
            <a:latin typeface="Times New Roman" panose="02020603050405020304" pitchFamily="18" charset="0"/>
            <a:cs typeface="Times New Roman" panose="02020603050405020304" pitchFamily="18" charset="0"/>
          </a:endParaRPr>
        </a:p>
      </dgm:t>
    </dgm:pt>
    <dgm:pt modelId="{E1134FF0-D99D-4466-9426-E3C931865E74}" type="parTrans" cxnId="{A683FA9A-072F-4F38-8F5B-7A90656C7A3A}">
      <dgm:prSet/>
      <dgm:spPr/>
      <dgm:t>
        <a:bodyPr/>
        <a:lstStyle/>
        <a:p>
          <a:endParaRPr lang="ru-RU">
            <a:latin typeface="Times New Roman" panose="02020603050405020304" pitchFamily="18" charset="0"/>
            <a:cs typeface="Times New Roman" panose="02020603050405020304" pitchFamily="18" charset="0"/>
          </a:endParaRPr>
        </a:p>
      </dgm:t>
    </dgm:pt>
    <dgm:pt modelId="{79717504-A153-4715-AD59-D6160FE9CB4B}" type="sibTrans" cxnId="{A683FA9A-072F-4F38-8F5B-7A90656C7A3A}">
      <dgm:prSet/>
      <dgm:spPr/>
      <dgm:t>
        <a:bodyPr/>
        <a:lstStyle/>
        <a:p>
          <a:endParaRPr lang="ru-RU">
            <a:latin typeface="Times New Roman" panose="02020603050405020304" pitchFamily="18" charset="0"/>
            <a:cs typeface="Times New Roman" panose="02020603050405020304" pitchFamily="18" charset="0"/>
          </a:endParaRPr>
        </a:p>
      </dgm:t>
    </dgm:pt>
    <dgm:pt modelId="{B085027C-FA07-4EC6-97B8-56B4A0CF8EFA}">
      <dgm:prSet/>
      <dgm:spPr/>
      <dgm:t>
        <a:bodyPr/>
        <a:lstStyle/>
        <a:p>
          <a:pPr algn="just"/>
          <a:r>
            <a:rPr lang="en-US" b="1">
              <a:latin typeface="Times New Roman" panose="02020603050405020304" pitchFamily="18" charset="0"/>
              <a:cs typeface="Times New Roman" panose="02020603050405020304" pitchFamily="18" charset="0"/>
            </a:rPr>
            <a:t>2. Anglashning moddiy vositalari. </a:t>
          </a:r>
          <a:endParaRPr lang="ru-RU">
            <a:latin typeface="Times New Roman" panose="02020603050405020304" pitchFamily="18" charset="0"/>
            <a:cs typeface="Times New Roman" panose="02020603050405020304" pitchFamily="18" charset="0"/>
          </a:endParaRPr>
        </a:p>
      </dgm:t>
    </dgm:pt>
    <dgm:pt modelId="{0421FFED-8C01-418F-B7E7-E11DB23C59B3}" type="parTrans" cxnId="{20AD5121-F9EE-4AB2-9739-9ABF3715E1CA}">
      <dgm:prSet/>
      <dgm:spPr/>
      <dgm:t>
        <a:bodyPr/>
        <a:lstStyle/>
        <a:p>
          <a:endParaRPr lang="ru-RU">
            <a:latin typeface="Times New Roman" panose="02020603050405020304" pitchFamily="18" charset="0"/>
            <a:cs typeface="Times New Roman" panose="02020603050405020304" pitchFamily="18" charset="0"/>
          </a:endParaRPr>
        </a:p>
      </dgm:t>
    </dgm:pt>
    <dgm:pt modelId="{EEC33638-B7FE-4D0B-A4CA-E7AFA7314913}" type="sibTrans" cxnId="{20AD5121-F9EE-4AB2-9739-9ABF3715E1CA}">
      <dgm:prSet/>
      <dgm:spPr/>
      <dgm:t>
        <a:bodyPr/>
        <a:lstStyle/>
        <a:p>
          <a:endParaRPr lang="ru-RU">
            <a:latin typeface="Times New Roman" panose="02020603050405020304" pitchFamily="18" charset="0"/>
            <a:cs typeface="Times New Roman" panose="02020603050405020304" pitchFamily="18" charset="0"/>
          </a:endParaRPr>
        </a:p>
      </dgm:t>
    </dgm:pt>
    <dgm:pt modelId="{051B8272-7B6D-4610-94F5-E7B6DA08EF86}">
      <dgm:prSet/>
      <dgm:spPr/>
      <dgm:t>
        <a:bodyPr/>
        <a:lstStyle/>
        <a:p>
          <a:pPr algn="just"/>
          <a:r>
            <a:rPr lang="en-US" b="1">
              <a:latin typeface="Times New Roman" panose="02020603050405020304" pitchFamily="18" charset="0"/>
              <a:cs typeface="Times New Roman" panose="02020603050405020304" pitchFamily="18" charset="0"/>
            </a:rPr>
            <a:t>3. Anglashning mantiqiy usuli. </a:t>
          </a:r>
          <a:endParaRPr lang="ru-RU">
            <a:latin typeface="Times New Roman" panose="02020603050405020304" pitchFamily="18" charset="0"/>
            <a:cs typeface="Times New Roman" panose="02020603050405020304" pitchFamily="18" charset="0"/>
          </a:endParaRPr>
        </a:p>
      </dgm:t>
    </dgm:pt>
    <dgm:pt modelId="{4D70D8D7-8DEB-4C64-82D3-6CF6C19B2050}" type="parTrans" cxnId="{4DA395F9-21E3-4119-8FA7-6DB6FC3E8DD2}">
      <dgm:prSet/>
      <dgm:spPr/>
      <dgm:t>
        <a:bodyPr/>
        <a:lstStyle/>
        <a:p>
          <a:endParaRPr lang="ru-RU">
            <a:latin typeface="Times New Roman" panose="02020603050405020304" pitchFamily="18" charset="0"/>
            <a:cs typeface="Times New Roman" panose="02020603050405020304" pitchFamily="18" charset="0"/>
          </a:endParaRPr>
        </a:p>
      </dgm:t>
    </dgm:pt>
    <dgm:pt modelId="{6FA57072-C40A-4435-92F9-DFD655EBE2D9}" type="sibTrans" cxnId="{4DA395F9-21E3-4119-8FA7-6DB6FC3E8DD2}">
      <dgm:prSet/>
      <dgm:spPr/>
      <dgm:t>
        <a:bodyPr/>
        <a:lstStyle/>
        <a:p>
          <a:endParaRPr lang="ru-RU">
            <a:latin typeface="Times New Roman" panose="02020603050405020304" pitchFamily="18" charset="0"/>
            <a:cs typeface="Times New Roman" panose="02020603050405020304" pitchFamily="18" charset="0"/>
          </a:endParaRPr>
        </a:p>
      </dgm:t>
    </dgm:pt>
    <dgm:pt modelId="{91ACC554-B521-4913-818D-58228018B771}">
      <dgm:prSet/>
      <dgm:spPr/>
      <dgm:t>
        <a:bodyPr/>
        <a:lstStyle/>
        <a:p>
          <a:pPr algn="just"/>
          <a:r>
            <a:rPr lang="en-US" b="1">
              <a:latin typeface="Times New Roman" panose="02020603050405020304" pitchFamily="18" charset="0"/>
              <a:cs typeface="Times New Roman" panose="02020603050405020304" pitchFamily="18" charset="0"/>
            </a:rPr>
            <a:t>4. Anglashning til vositalari. </a:t>
          </a:r>
          <a:endParaRPr lang="ru-RU">
            <a:latin typeface="Times New Roman" panose="02020603050405020304" pitchFamily="18" charset="0"/>
            <a:cs typeface="Times New Roman" panose="02020603050405020304" pitchFamily="18" charset="0"/>
          </a:endParaRPr>
        </a:p>
      </dgm:t>
    </dgm:pt>
    <dgm:pt modelId="{18DF0DD2-6298-40AC-8A89-315831E3D98D}" type="parTrans" cxnId="{F3740FE3-3B7B-49AD-9DCA-79C73BC7841E}">
      <dgm:prSet/>
      <dgm:spPr/>
      <dgm:t>
        <a:bodyPr/>
        <a:lstStyle/>
        <a:p>
          <a:endParaRPr lang="ru-RU">
            <a:latin typeface="Times New Roman" panose="02020603050405020304" pitchFamily="18" charset="0"/>
            <a:cs typeface="Times New Roman" panose="02020603050405020304" pitchFamily="18" charset="0"/>
          </a:endParaRPr>
        </a:p>
      </dgm:t>
    </dgm:pt>
    <dgm:pt modelId="{6D7C9C84-705B-4A6F-B39A-C98386EDB720}" type="sibTrans" cxnId="{F3740FE3-3B7B-49AD-9DCA-79C73BC7841E}">
      <dgm:prSet/>
      <dgm:spPr/>
      <dgm:t>
        <a:bodyPr/>
        <a:lstStyle/>
        <a:p>
          <a:endParaRPr lang="ru-RU">
            <a:latin typeface="Times New Roman" panose="02020603050405020304" pitchFamily="18" charset="0"/>
            <a:cs typeface="Times New Roman" panose="02020603050405020304" pitchFamily="18" charset="0"/>
          </a:endParaRPr>
        </a:p>
      </dgm:t>
    </dgm:pt>
    <dgm:pt modelId="{425BA8BA-9DAC-4B90-BEE8-E88A93400408}">
      <dgm:prSet/>
      <dgm:spPr/>
      <dgm:t>
        <a:bodyPr/>
        <a:lstStyle/>
        <a:p>
          <a:pPr algn="just"/>
          <a:r>
            <a:rPr lang="en-US" b="1">
              <a:latin typeface="Times New Roman" panose="02020603050405020304" pitchFamily="18" charset="0"/>
              <a:cs typeface="Times New Roman" panose="02020603050405020304" pitchFamily="18" charset="0"/>
            </a:rPr>
            <a:t>5. Tadqiqot usullari. </a:t>
          </a:r>
          <a:endParaRPr lang="ru-RU">
            <a:latin typeface="Times New Roman" panose="02020603050405020304" pitchFamily="18" charset="0"/>
            <a:cs typeface="Times New Roman" panose="02020603050405020304" pitchFamily="18" charset="0"/>
          </a:endParaRPr>
        </a:p>
      </dgm:t>
    </dgm:pt>
    <dgm:pt modelId="{77B8A6CC-9229-4986-B032-92E0C47A74A7}" type="parTrans" cxnId="{232350D8-C9F3-47CA-A8EF-F3B535E0C0A4}">
      <dgm:prSet/>
      <dgm:spPr/>
      <dgm:t>
        <a:bodyPr/>
        <a:lstStyle/>
        <a:p>
          <a:endParaRPr lang="ru-RU">
            <a:latin typeface="Times New Roman" panose="02020603050405020304" pitchFamily="18" charset="0"/>
            <a:cs typeface="Times New Roman" panose="02020603050405020304" pitchFamily="18" charset="0"/>
          </a:endParaRPr>
        </a:p>
      </dgm:t>
    </dgm:pt>
    <dgm:pt modelId="{CCAC60AF-EF7F-4C1B-B7B2-C5131B1DB246}" type="sibTrans" cxnId="{232350D8-C9F3-47CA-A8EF-F3B535E0C0A4}">
      <dgm:prSet/>
      <dgm:spPr/>
      <dgm:t>
        <a:bodyPr/>
        <a:lstStyle/>
        <a:p>
          <a:endParaRPr lang="ru-RU">
            <a:latin typeface="Times New Roman" panose="02020603050405020304" pitchFamily="18" charset="0"/>
            <a:cs typeface="Times New Roman" panose="02020603050405020304" pitchFamily="18" charset="0"/>
          </a:endParaRPr>
        </a:p>
      </dgm:t>
    </dgm:pt>
    <dgm:pt modelId="{9C7B226D-14D6-416D-A619-DF1DED9EB30F}">
      <dgm:prSet/>
      <dgm:spPr/>
      <dgm:t>
        <a:bodyPr/>
        <a:lstStyle/>
        <a:p>
          <a:pPr algn="just"/>
          <a:r>
            <a:rPr lang="en-US" b="1">
              <a:latin typeface="Times New Roman" panose="02020603050405020304" pitchFamily="18" charset="0"/>
              <a:cs typeface="Times New Roman" panose="02020603050405020304" pitchFamily="18" charset="0"/>
            </a:rPr>
            <a:t>6. Empirik usullar. </a:t>
          </a:r>
          <a:endParaRPr lang="ru-RU">
            <a:latin typeface="Times New Roman" panose="02020603050405020304" pitchFamily="18" charset="0"/>
            <a:cs typeface="Times New Roman" panose="02020603050405020304" pitchFamily="18" charset="0"/>
          </a:endParaRPr>
        </a:p>
      </dgm:t>
    </dgm:pt>
    <dgm:pt modelId="{8C8CB479-C7B7-408E-B062-909D18A090E0}" type="parTrans" cxnId="{3F0B4D2E-FC78-412A-8E19-123EB916E661}">
      <dgm:prSet/>
      <dgm:spPr/>
      <dgm:t>
        <a:bodyPr/>
        <a:lstStyle/>
        <a:p>
          <a:endParaRPr lang="ru-RU">
            <a:latin typeface="Times New Roman" panose="02020603050405020304" pitchFamily="18" charset="0"/>
            <a:cs typeface="Times New Roman" panose="02020603050405020304" pitchFamily="18" charset="0"/>
          </a:endParaRPr>
        </a:p>
      </dgm:t>
    </dgm:pt>
    <dgm:pt modelId="{5B0400BE-796B-4D72-B2D4-DB8F94D21531}" type="sibTrans" cxnId="{3F0B4D2E-FC78-412A-8E19-123EB916E661}">
      <dgm:prSet/>
      <dgm:spPr/>
      <dgm:t>
        <a:bodyPr/>
        <a:lstStyle/>
        <a:p>
          <a:endParaRPr lang="ru-RU">
            <a:latin typeface="Times New Roman" panose="02020603050405020304" pitchFamily="18" charset="0"/>
            <a:cs typeface="Times New Roman" panose="02020603050405020304" pitchFamily="18" charset="0"/>
          </a:endParaRPr>
        </a:p>
      </dgm:t>
    </dgm:pt>
    <dgm:pt modelId="{1F607478-E725-4D61-B9C0-9FF564A73412}">
      <dgm:prSet/>
      <dgm:spPr/>
      <dgm:t>
        <a:bodyPr/>
        <a:lstStyle/>
        <a:p>
          <a:pPr algn="just"/>
          <a:r>
            <a:rPr lang="en-US" b="1">
              <a:latin typeface="Times New Roman" panose="02020603050405020304" pitchFamily="18" charset="0"/>
              <a:cs typeface="Times New Roman" panose="02020603050405020304" pitchFamily="18" charset="0"/>
            </a:rPr>
            <a:t>7. Adabiyotlar, hujjatlar va faoliyat natijalarini o‘rganish. </a:t>
          </a:r>
          <a:endParaRPr lang="ru-RU">
            <a:latin typeface="Times New Roman" panose="02020603050405020304" pitchFamily="18" charset="0"/>
            <a:cs typeface="Times New Roman" panose="02020603050405020304" pitchFamily="18" charset="0"/>
          </a:endParaRPr>
        </a:p>
      </dgm:t>
    </dgm:pt>
    <dgm:pt modelId="{A5E4A9E1-F5B4-41BD-8BE0-67A66204590E}" type="parTrans" cxnId="{E5408616-730F-428B-AFF0-846C369C3570}">
      <dgm:prSet/>
      <dgm:spPr/>
      <dgm:t>
        <a:bodyPr/>
        <a:lstStyle/>
        <a:p>
          <a:endParaRPr lang="ru-RU">
            <a:latin typeface="Times New Roman" panose="02020603050405020304" pitchFamily="18" charset="0"/>
            <a:cs typeface="Times New Roman" panose="02020603050405020304" pitchFamily="18" charset="0"/>
          </a:endParaRPr>
        </a:p>
      </dgm:t>
    </dgm:pt>
    <dgm:pt modelId="{81E644D1-1A15-4D23-83B6-88D6940536D4}" type="sibTrans" cxnId="{E5408616-730F-428B-AFF0-846C369C3570}">
      <dgm:prSet/>
      <dgm:spPr/>
      <dgm:t>
        <a:bodyPr/>
        <a:lstStyle/>
        <a:p>
          <a:endParaRPr lang="ru-RU">
            <a:latin typeface="Times New Roman" panose="02020603050405020304" pitchFamily="18" charset="0"/>
            <a:cs typeface="Times New Roman" panose="02020603050405020304" pitchFamily="18" charset="0"/>
          </a:endParaRPr>
        </a:p>
      </dgm:t>
    </dgm:pt>
    <dgm:pt modelId="{8BEF521C-10CE-47D5-B8AE-417A5BFE5CF1}">
      <dgm:prSet/>
      <dgm:spPr/>
      <dgm:t>
        <a:bodyPr/>
        <a:lstStyle/>
        <a:p>
          <a:pPr algn="just"/>
          <a:r>
            <a:rPr lang="en-US" b="1">
              <a:latin typeface="Times New Roman" panose="02020603050405020304" pitchFamily="18" charset="0"/>
              <a:cs typeface="Times New Roman" panose="02020603050405020304" pitchFamily="18" charset="0"/>
            </a:rPr>
            <a:t>8. Kuzatuv. O‘lchov. So‘rov. </a:t>
          </a:r>
          <a:endParaRPr lang="ru-RU">
            <a:latin typeface="Times New Roman" panose="02020603050405020304" pitchFamily="18" charset="0"/>
            <a:cs typeface="Times New Roman" panose="02020603050405020304" pitchFamily="18" charset="0"/>
          </a:endParaRPr>
        </a:p>
      </dgm:t>
    </dgm:pt>
    <dgm:pt modelId="{16826831-09DF-4AC2-9CEE-FCB9AA4DD331}" type="parTrans" cxnId="{4EB6646D-E188-4785-976C-06F1C18CC7CC}">
      <dgm:prSet/>
      <dgm:spPr/>
      <dgm:t>
        <a:bodyPr/>
        <a:lstStyle/>
        <a:p>
          <a:endParaRPr lang="ru-RU">
            <a:latin typeface="Times New Roman" panose="02020603050405020304" pitchFamily="18" charset="0"/>
            <a:cs typeface="Times New Roman" panose="02020603050405020304" pitchFamily="18" charset="0"/>
          </a:endParaRPr>
        </a:p>
      </dgm:t>
    </dgm:pt>
    <dgm:pt modelId="{079CAB2A-E109-4335-B707-80145B6D069A}" type="sibTrans" cxnId="{4EB6646D-E188-4785-976C-06F1C18CC7CC}">
      <dgm:prSet/>
      <dgm:spPr/>
      <dgm:t>
        <a:bodyPr/>
        <a:lstStyle/>
        <a:p>
          <a:endParaRPr lang="ru-RU">
            <a:latin typeface="Times New Roman" panose="02020603050405020304" pitchFamily="18" charset="0"/>
            <a:cs typeface="Times New Roman" panose="02020603050405020304" pitchFamily="18" charset="0"/>
          </a:endParaRPr>
        </a:p>
      </dgm:t>
    </dgm:pt>
    <dgm:pt modelId="{822C2172-B1C0-4ECA-BD34-6FFB11E66AFC}">
      <dgm:prSet/>
      <dgm:spPr/>
      <dgm:t>
        <a:bodyPr/>
        <a:lstStyle/>
        <a:p>
          <a:pPr algn="just"/>
          <a:r>
            <a:rPr lang="en-US" b="1">
              <a:latin typeface="Times New Roman" panose="02020603050405020304" pitchFamily="18" charset="0"/>
              <a:cs typeface="Times New Roman" panose="02020603050405020304" pitchFamily="18" charset="0"/>
            </a:rPr>
            <a:t>9. Ekspert baholash usuli. </a:t>
          </a:r>
          <a:endParaRPr lang="ru-RU">
            <a:latin typeface="Times New Roman" panose="02020603050405020304" pitchFamily="18" charset="0"/>
            <a:cs typeface="Times New Roman" panose="02020603050405020304" pitchFamily="18" charset="0"/>
          </a:endParaRPr>
        </a:p>
      </dgm:t>
    </dgm:pt>
    <dgm:pt modelId="{D40B8D8B-5D75-421E-9698-FD446CA8C151}" type="parTrans" cxnId="{299F39A1-A808-4C65-9B86-29F11E10C500}">
      <dgm:prSet/>
      <dgm:spPr/>
      <dgm:t>
        <a:bodyPr/>
        <a:lstStyle/>
        <a:p>
          <a:endParaRPr lang="ru-RU">
            <a:latin typeface="Times New Roman" panose="02020603050405020304" pitchFamily="18" charset="0"/>
            <a:cs typeface="Times New Roman" panose="02020603050405020304" pitchFamily="18" charset="0"/>
          </a:endParaRPr>
        </a:p>
      </dgm:t>
    </dgm:pt>
    <dgm:pt modelId="{0A899E1A-0153-4A3E-87C5-2AE4BD8C7C89}" type="sibTrans" cxnId="{299F39A1-A808-4C65-9B86-29F11E10C500}">
      <dgm:prSet/>
      <dgm:spPr/>
      <dgm:t>
        <a:bodyPr/>
        <a:lstStyle/>
        <a:p>
          <a:endParaRPr lang="ru-RU">
            <a:latin typeface="Times New Roman" panose="02020603050405020304" pitchFamily="18" charset="0"/>
            <a:cs typeface="Times New Roman" panose="02020603050405020304" pitchFamily="18" charset="0"/>
          </a:endParaRPr>
        </a:p>
      </dgm:t>
    </dgm:pt>
    <dgm:pt modelId="{0EA5E4AC-085F-4D1C-8C18-D79D73C760C7}">
      <dgm:prSet/>
      <dgm:spPr/>
      <dgm:t>
        <a:bodyPr/>
        <a:lstStyle/>
        <a:p>
          <a:pPr algn="just"/>
          <a:r>
            <a:rPr lang="en-US" b="1">
              <a:latin typeface="Times New Roman" panose="02020603050405020304" pitchFamily="18" charset="0"/>
              <a:cs typeface="Times New Roman" panose="02020603050405020304" pitchFamily="18" charset="0"/>
            </a:rPr>
            <a:t>10. Retrospeksiya. Dialektika. Dialektika qonunlari. </a:t>
          </a:r>
          <a:endParaRPr lang="ru-RU">
            <a:latin typeface="Times New Roman" panose="02020603050405020304" pitchFamily="18" charset="0"/>
            <a:cs typeface="Times New Roman" panose="02020603050405020304" pitchFamily="18" charset="0"/>
          </a:endParaRPr>
        </a:p>
      </dgm:t>
    </dgm:pt>
    <dgm:pt modelId="{1BE87FB8-5FC0-4D51-A4CC-05A2D0BD7D31}" type="parTrans" cxnId="{887C106C-DD43-4B2E-B7E4-D66554CCB54E}">
      <dgm:prSet/>
      <dgm:spPr/>
      <dgm:t>
        <a:bodyPr/>
        <a:lstStyle/>
        <a:p>
          <a:endParaRPr lang="ru-RU">
            <a:latin typeface="Times New Roman" panose="02020603050405020304" pitchFamily="18" charset="0"/>
            <a:cs typeface="Times New Roman" panose="02020603050405020304" pitchFamily="18" charset="0"/>
          </a:endParaRPr>
        </a:p>
      </dgm:t>
    </dgm:pt>
    <dgm:pt modelId="{3B71B627-2B65-4FAF-8C5E-CBE1843CA925}" type="sibTrans" cxnId="{887C106C-DD43-4B2E-B7E4-D66554CCB54E}">
      <dgm:prSet/>
      <dgm:spPr/>
      <dgm:t>
        <a:bodyPr/>
        <a:lstStyle/>
        <a:p>
          <a:endParaRPr lang="ru-RU">
            <a:latin typeface="Times New Roman" panose="02020603050405020304" pitchFamily="18" charset="0"/>
            <a:cs typeface="Times New Roman" panose="02020603050405020304" pitchFamily="18" charset="0"/>
          </a:endParaRPr>
        </a:p>
      </dgm:t>
    </dgm:pt>
    <dgm:pt modelId="{490F226B-E5E3-43FB-B291-E5CD4E376825}">
      <dgm:prSet/>
      <dgm:spPr/>
      <dgm:t>
        <a:bodyPr/>
        <a:lstStyle/>
        <a:p>
          <a:pPr algn="just"/>
          <a:r>
            <a:rPr lang="en-US" b="1" dirty="0">
              <a:latin typeface="Times New Roman" panose="02020603050405020304" pitchFamily="18" charset="0"/>
              <a:cs typeface="Times New Roman" panose="02020603050405020304" pitchFamily="18" charset="0"/>
            </a:rPr>
            <a:t>11. </a:t>
          </a:r>
          <a:r>
            <a:rPr lang="en-US" b="1" dirty="0" err="1">
              <a:latin typeface="Times New Roman" panose="02020603050405020304" pitchFamily="18" charset="0"/>
              <a:cs typeface="Times New Roman" panose="02020603050405020304" pitchFamily="18" charset="0"/>
            </a:rPr>
            <a:t>Amaliyotda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sinovdan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o‘tgan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nazariyalar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Isbot</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CE0A402-C72F-46D1-A467-6463B65BFC84}" type="parTrans" cxnId="{D280C3A3-16C3-4D97-BD17-D8BB45CACE07}">
      <dgm:prSet/>
      <dgm:spPr/>
      <dgm:t>
        <a:bodyPr/>
        <a:lstStyle/>
        <a:p>
          <a:endParaRPr lang="ru-RU">
            <a:latin typeface="Times New Roman" panose="02020603050405020304" pitchFamily="18" charset="0"/>
            <a:cs typeface="Times New Roman" panose="02020603050405020304" pitchFamily="18" charset="0"/>
          </a:endParaRPr>
        </a:p>
      </dgm:t>
    </dgm:pt>
    <dgm:pt modelId="{0625EEDC-DBFF-4EA6-8DC6-AE6F767B3784}" type="sibTrans" cxnId="{D280C3A3-16C3-4D97-BD17-D8BB45CACE07}">
      <dgm:prSet/>
      <dgm:spPr/>
      <dgm:t>
        <a:bodyPr/>
        <a:lstStyle/>
        <a:p>
          <a:endParaRPr lang="ru-RU">
            <a:latin typeface="Times New Roman" panose="02020603050405020304" pitchFamily="18" charset="0"/>
            <a:cs typeface="Times New Roman" panose="02020603050405020304" pitchFamily="18" charset="0"/>
          </a:endParaRPr>
        </a:p>
      </dgm:t>
    </dgm:pt>
    <dgm:pt modelId="{A0B280F0-6C44-477E-A7F9-837EA119DCA3}" type="pres">
      <dgm:prSet presAssocID="{B0505C7D-33CE-4BB8-9D2B-619AFBD221ED}" presName="Name0" presStyleCnt="0">
        <dgm:presLayoutVars>
          <dgm:dir/>
          <dgm:animLvl val="lvl"/>
          <dgm:resizeHandles val="exact"/>
        </dgm:presLayoutVars>
      </dgm:prSet>
      <dgm:spPr/>
      <dgm:t>
        <a:bodyPr/>
        <a:lstStyle/>
        <a:p>
          <a:endParaRPr lang="ru-RU"/>
        </a:p>
      </dgm:t>
    </dgm:pt>
    <dgm:pt modelId="{0361BD61-32BB-431F-A166-AFDD7755EF0A}" type="pres">
      <dgm:prSet presAssocID="{AE188A66-5926-4543-9297-E98E217516B1}" presName="composite" presStyleCnt="0"/>
      <dgm:spPr/>
    </dgm:pt>
    <dgm:pt modelId="{29EFAE6F-DAE1-4C6E-95D0-25321B1CA17B}" type="pres">
      <dgm:prSet presAssocID="{AE188A66-5926-4543-9297-E98E217516B1}" presName="parTx" presStyleLbl="alignNode1" presStyleIdx="0" presStyleCnt="1">
        <dgm:presLayoutVars>
          <dgm:chMax val="0"/>
          <dgm:chPref val="0"/>
          <dgm:bulletEnabled val="1"/>
        </dgm:presLayoutVars>
      </dgm:prSet>
      <dgm:spPr/>
      <dgm:t>
        <a:bodyPr/>
        <a:lstStyle/>
        <a:p>
          <a:endParaRPr lang="ru-RU"/>
        </a:p>
      </dgm:t>
    </dgm:pt>
    <dgm:pt modelId="{1BCAAE85-4A85-4314-BB2C-85C85BA9C523}" type="pres">
      <dgm:prSet presAssocID="{AE188A66-5926-4543-9297-E98E217516B1}" presName="desTx" presStyleLbl="alignAccFollowNode1" presStyleIdx="0" presStyleCnt="1">
        <dgm:presLayoutVars>
          <dgm:bulletEnabled val="1"/>
        </dgm:presLayoutVars>
      </dgm:prSet>
      <dgm:spPr/>
      <dgm:t>
        <a:bodyPr/>
        <a:lstStyle/>
        <a:p>
          <a:endParaRPr lang="ru-RU"/>
        </a:p>
      </dgm:t>
    </dgm:pt>
  </dgm:ptLst>
  <dgm:cxnLst>
    <dgm:cxn modelId="{887C106C-DD43-4B2E-B7E4-D66554CCB54E}" srcId="{AE188A66-5926-4543-9297-E98E217516B1}" destId="{0EA5E4AC-085F-4D1C-8C18-D79D73C760C7}" srcOrd="9" destOrd="0" parTransId="{1BE87FB8-5FC0-4D51-A4CC-05A2D0BD7D31}" sibTransId="{3B71B627-2B65-4FAF-8C5E-CBE1843CA925}"/>
    <dgm:cxn modelId="{232350D8-C9F3-47CA-A8EF-F3B535E0C0A4}" srcId="{AE188A66-5926-4543-9297-E98E217516B1}" destId="{425BA8BA-9DAC-4B90-BEE8-E88A93400408}" srcOrd="4" destOrd="0" parTransId="{77B8A6CC-9229-4986-B032-92E0C47A74A7}" sibTransId="{CCAC60AF-EF7F-4C1B-B7B2-C5131B1DB246}"/>
    <dgm:cxn modelId="{F3142EEE-FE9F-4499-B7FE-A629789A3ABE}" type="presOf" srcId="{B085027C-FA07-4EC6-97B8-56B4A0CF8EFA}" destId="{1BCAAE85-4A85-4314-BB2C-85C85BA9C523}" srcOrd="0" destOrd="1" presId="urn:microsoft.com/office/officeart/2005/8/layout/hList1"/>
    <dgm:cxn modelId="{20AD5121-F9EE-4AB2-9739-9ABF3715E1CA}" srcId="{AE188A66-5926-4543-9297-E98E217516B1}" destId="{B085027C-FA07-4EC6-97B8-56B4A0CF8EFA}" srcOrd="1" destOrd="0" parTransId="{0421FFED-8C01-418F-B7E7-E11DB23C59B3}" sibTransId="{EEC33638-B7FE-4D0B-A4CA-E7AFA7314913}"/>
    <dgm:cxn modelId="{3BE38865-89E8-4361-AFAF-1A1495DA3C75}" type="presOf" srcId="{9C7B226D-14D6-416D-A619-DF1DED9EB30F}" destId="{1BCAAE85-4A85-4314-BB2C-85C85BA9C523}" srcOrd="0" destOrd="5" presId="urn:microsoft.com/office/officeart/2005/8/layout/hList1"/>
    <dgm:cxn modelId="{F3740FE3-3B7B-49AD-9DCA-79C73BC7841E}" srcId="{AE188A66-5926-4543-9297-E98E217516B1}" destId="{91ACC554-B521-4913-818D-58228018B771}" srcOrd="3" destOrd="0" parTransId="{18DF0DD2-6298-40AC-8A89-315831E3D98D}" sibTransId="{6D7C9C84-705B-4A6F-B39A-C98386EDB720}"/>
    <dgm:cxn modelId="{E11DCF81-44C3-403B-A227-E54BB1EB2DDC}" type="presOf" srcId="{1F607478-E725-4D61-B9C0-9FF564A73412}" destId="{1BCAAE85-4A85-4314-BB2C-85C85BA9C523}" srcOrd="0" destOrd="6" presId="urn:microsoft.com/office/officeart/2005/8/layout/hList1"/>
    <dgm:cxn modelId="{040F3B0D-B6BF-47F0-8988-DB0320244FCC}" type="presOf" srcId="{822C2172-B1C0-4ECA-BD34-6FFB11E66AFC}" destId="{1BCAAE85-4A85-4314-BB2C-85C85BA9C523}" srcOrd="0" destOrd="8" presId="urn:microsoft.com/office/officeart/2005/8/layout/hList1"/>
    <dgm:cxn modelId="{58C18D09-F46E-4CF4-BC47-E075B34252FE}" type="presOf" srcId="{B0505C7D-33CE-4BB8-9D2B-619AFBD221ED}" destId="{A0B280F0-6C44-477E-A7F9-837EA119DCA3}" srcOrd="0" destOrd="0" presId="urn:microsoft.com/office/officeart/2005/8/layout/hList1"/>
    <dgm:cxn modelId="{A683FA9A-072F-4F38-8F5B-7A90656C7A3A}" srcId="{AE188A66-5926-4543-9297-E98E217516B1}" destId="{38937B61-78D5-4E8D-A522-303B4C6F8EAC}" srcOrd="0" destOrd="0" parTransId="{E1134FF0-D99D-4466-9426-E3C931865E74}" sibTransId="{79717504-A153-4715-AD59-D6160FE9CB4B}"/>
    <dgm:cxn modelId="{299F39A1-A808-4C65-9B86-29F11E10C500}" srcId="{AE188A66-5926-4543-9297-E98E217516B1}" destId="{822C2172-B1C0-4ECA-BD34-6FFB11E66AFC}" srcOrd="8" destOrd="0" parTransId="{D40B8D8B-5D75-421E-9698-FD446CA8C151}" sibTransId="{0A899E1A-0153-4A3E-87C5-2AE4BD8C7C89}"/>
    <dgm:cxn modelId="{4EB6646D-E188-4785-976C-06F1C18CC7CC}" srcId="{AE188A66-5926-4543-9297-E98E217516B1}" destId="{8BEF521C-10CE-47D5-B8AE-417A5BFE5CF1}" srcOrd="7" destOrd="0" parTransId="{16826831-09DF-4AC2-9CEE-FCB9AA4DD331}" sibTransId="{079CAB2A-E109-4335-B707-80145B6D069A}"/>
    <dgm:cxn modelId="{9DF2D5AD-CE17-4AF2-AFAB-20021ECB3EEF}" type="presOf" srcId="{AE188A66-5926-4543-9297-E98E217516B1}" destId="{29EFAE6F-DAE1-4C6E-95D0-25321B1CA17B}" srcOrd="0" destOrd="0" presId="urn:microsoft.com/office/officeart/2005/8/layout/hList1"/>
    <dgm:cxn modelId="{DDA9B591-8BFC-4A93-8FFD-A997DAB3E8E8}" type="presOf" srcId="{91ACC554-B521-4913-818D-58228018B771}" destId="{1BCAAE85-4A85-4314-BB2C-85C85BA9C523}" srcOrd="0" destOrd="3" presId="urn:microsoft.com/office/officeart/2005/8/layout/hList1"/>
    <dgm:cxn modelId="{D280C3A3-16C3-4D97-BD17-D8BB45CACE07}" srcId="{AE188A66-5926-4543-9297-E98E217516B1}" destId="{490F226B-E5E3-43FB-B291-E5CD4E376825}" srcOrd="10" destOrd="0" parTransId="{2CE0A402-C72F-46D1-A467-6463B65BFC84}" sibTransId="{0625EEDC-DBFF-4EA6-8DC6-AE6F767B3784}"/>
    <dgm:cxn modelId="{E5408616-730F-428B-AFF0-846C369C3570}" srcId="{AE188A66-5926-4543-9297-E98E217516B1}" destId="{1F607478-E725-4D61-B9C0-9FF564A73412}" srcOrd="6" destOrd="0" parTransId="{A5E4A9E1-F5B4-41BD-8BE0-67A66204590E}" sibTransId="{81E644D1-1A15-4D23-83B6-88D6940536D4}"/>
    <dgm:cxn modelId="{4DA395F9-21E3-4119-8FA7-6DB6FC3E8DD2}" srcId="{AE188A66-5926-4543-9297-E98E217516B1}" destId="{051B8272-7B6D-4610-94F5-E7B6DA08EF86}" srcOrd="2" destOrd="0" parTransId="{4D70D8D7-8DEB-4C64-82D3-6CF6C19B2050}" sibTransId="{6FA57072-C40A-4435-92F9-DFD655EBE2D9}"/>
    <dgm:cxn modelId="{C34D8353-F8E1-4F55-BAA8-757D36677082}" type="presOf" srcId="{490F226B-E5E3-43FB-B291-E5CD4E376825}" destId="{1BCAAE85-4A85-4314-BB2C-85C85BA9C523}" srcOrd="0" destOrd="10" presId="urn:microsoft.com/office/officeart/2005/8/layout/hList1"/>
    <dgm:cxn modelId="{3F0B4D2E-FC78-412A-8E19-123EB916E661}" srcId="{AE188A66-5926-4543-9297-E98E217516B1}" destId="{9C7B226D-14D6-416D-A619-DF1DED9EB30F}" srcOrd="5" destOrd="0" parTransId="{8C8CB479-C7B7-408E-B062-909D18A090E0}" sibTransId="{5B0400BE-796B-4D72-B2D4-DB8F94D21531}"/>
    <dgm:cxn modelId="{C7EC2112-0788-4D11-838A-B66B4D6BFBCC}" srcId="{B0505C7D-33CE-4BB8-9D2B-619AFBD221ED}" destId="{AE188A66-5926-4543-9297-E98E217516B1}" srcOrd="0" destOrd="0" parTransId="{26F096C9-4BE5-44E7-A9B2-671CD3F37351}" sibTransId="{AF41EECD-E510-4A21-9AF4-0CC7C972021B}"/>
    <dgm:cxn modelId="{726B700C-2112-4CE7-97CE-C80C29F30A16}" type="presOf" srcId="{38937B61-78D5-4E8D-A522-303B4C6F8EAC}" destId="{1BCAAE85-4A85-4314-BB2C-85C85BA9C523}" srcOrd="0" destOrd="0" presId="urn:microsoft.com/office/officeart/2005/8/layout/hList1"/>
    <dgm:cxn modelId="{104DD23D-1337-4354-8DDF-E6DE5D183FC4}" type="presOf" srcId="{051B8272-7B6D-4610-94F5-E7B6DA08EF86}" destId="{1BCAAE85-4A85-4314-BB2C-85C85BA9C523}" srcOrd="0" destOrd="2" presId="urn:microsoft.com/office/officeart/2005/8/layout/hList1"/>
    <dgm:cxn modelId="{EAEE4F00-0BF7-4CBF-A617-4D15F3338BBE}" type="presOf" srcId="{0EA5E4AC-085F-4D1C-8C18-D79D73C760C7}" destId="{1BCAAE85-4A85-4314-BB2C-85C85BA9C523}" srcOrd="0" destOrd="9" presId="urn:microsoft.com/office/officeart/2005/8/layout/hList1"/>
    <dgm:cxn modelId="{7FCA0454-835B-4E35-B6FD-D6188F21B1E0}" type="presOf" srcId="{8BEF521C-10CE-47D5-B8AE-417A5BFE5CF1}" destId="{1BCAAE85-4A85-4314-BB2C-85C85BA9C523}" srcOrd="0" destOrd="7" presId="urn:microsoft.com/office/officeart/2005/8/layout/hList1"/>
    <dgm:cxn modelId="{FAD98C79-4E65-42EA-A36C-BF93169937CD}" type="presOf" srcId="{425BA8BA-9DAC-4B90-BEE8-E88A93400408}" destId="{1BCAAE85-4A85-4314-BB2C-85C85BA9C523}" srcOrd="0" destOrd="4" presId="urn:microsoft.com/office/officeart/2005/8/layout/hList1"/>
    <dgm:cxn modelId="{7F55BE10-8FC3-4A69-9F54-97BE2127AD03}" type="presParOf" srcId="{A0B280F0-6C44-477E-A7F9-837EA119DCA3}" destId="{0361BD61-32BB-431F-A166-AFDD7755EF0A}" srcOrd="0" destOrd="0" presId="urn:microsoft.com/office/officeart/2005/8/layout/hList1"/>
    <dgm:cxn modelId="{66675A89-CB54-47C3-8F1B-AC20B0942BC8}" type="presParOf" srcId="{0361BD61-32BB-431F-A166-AFDD7755EF0A}" destId="{29EFAE6F-DAE1-4C6E-95D0-25321B1CA17B}" srcOrd="0" destOrd="0" presId="urn:microsoft.com/office/officeart/2005/8/layout/hList1"/>
    <dgm:cxn modelId="{3434789C-8820-40A3-9EF8-834F39D36A10}" type="presParOf" srcId="{0361BD61-32BB-431F-A166-AFDD7755EF0A}" destId="{1BCAAE85-4A85-4314-BB2C-85C85BA9C52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465DD5-7BC0-4FDB-A62F-B2B64272D3B9}" type="doc">
      <dgm:prSet loTypeId="urn:microsoft.com/office/officeart/2005/8/layout/pyramid2" loCatId="list" qsTypeId="urn:microsoft.com/office/officeart/2005/8/quickstyle/simple1" qsCatId="simple" csTypeId="urn:microsoft.com/office/officeart/2005/8/colors/colorful2" csCatId="colorful" phldr="1"/>
      <dgm:spPr/>
    </dgm:pt>
    <dgm:pt modelId="{3DB7F0AD-8304-41B6-8F62-E03DF53D1F10}">
      <dgm:prSet phldrT="[Текст]"/>
      <dgm:spPr/>
      <dgm:t>
        <a:bodyPr/>
        <a:lstStyle/>
        <a:p>
          <a:r>
            <a:rPr lang="en-US" b="1"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vositasi</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DE0A758B-1BE6-4B3F-ABBC-DE3F3D44E163}" type="parTrans" cxnId="{D765F196-F206-45AC-91A1-2CE6ABD17785}">
      <dgm:prSet/>
      <dgm:spPr/>
      <dgm:t>
        <a:bodyPr/>
        <a:lstStyle/>
        <a:p>
          <a:endParaRPr lang="ru-RU">
            <a:latin typeface="Times New Roman" panose="02020603050405020304" pitchFamily="18" charset="0"/>
            <a:cs typeface="Times New Roman" panose="02020603050405020304" pitchFamily="18" charset="0"/>
          </a:endParaRPr>
        </a:p>
      </dgm:t>
    </dgm:pt>
    <dgm:pt modelId="{CD8F739E-94B6-4DFE-ADA9-75D7F23D44F2}" type="sibTrans" cxnId="{D765F196-F206-45AC-91A1-2CE6ABD17785}">
      <dgm:prSet/>
      <dgm:spPr/>
      <dgm:t>
        <a:bodyPr/>
        <a:lstStyle/>
        <a:p>
          <a:endParaRPr lang="ru-RU">
            <a:latin typeface="Times New Roman" panose="02020603050405020304" pitchFamily="18" charset="0"/>
            <a:cs typeface="Times New Roman" panose="02020603050405020304" pitchFamily="18" charset="0"/>
          </a:endParaRPr>
        </a:p>
      </dgm:t>
    </dgm:pt>
    <dgm:pt modelId="{F856F4EE-C895-4FF7-8B63-3196B3F92F3C}">
      <dgm:prSet phldrT="[Текст]"/>
      <dgm:spPr/>
      <dgm:t>
        <a:bodyPr/>
        <a:lstStyle/>
        <a:p>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davomida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ishlatiladigan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qoidadir</a:t>
          </a:r>
          <a:endParaRPr lang="ru-RU" dirty="0">
            <a:latin typeface="Times New Roman" panose="02020603050405020304" pitchFamily="18" charset="0"/>
            <a:cs typeface="Times New Roman" panose="02020603050405020304" pitchFamily="18" charset="0"/>
          </a:endParaRPr>
        </a:p>
      </dgm:t>
    </dgm:pt>
    <dgm:pt modelId="{387BED99-3569-4DC7-A784-C96E4AB451E6}" type="parTrans" cxnId="{C1E5672A-61AD-4CEE-A374-4D087E54A007}">
      <dgm:prSet/>
      <dgm:spPr/>
      <dgm:t>
        <a:bodyPr/>
        <a:lstStyle/>
        <a:p>
          <a:endParaRPr lang="ru-RU">
            <a:latin typeface="Times New Roman" panose="02020603050405020304" pitchFamily="18" charset="0"/>
            <a:cs typeface="Times New Roman" panose="02020603050405020304" pitchFamily="18" charset="0"/>
          </a:endParaRPr>
        </a:p>
      </dgm:t>
    </dgm:pt>
    <dgm:pt modelId="{D524972C-165C-4F66-9DAA-DA37DBBC1F60}" type="sibTrans" cxnId="{C1E5672A-61AD-4CEE-A374-4D087E54A007}">
      <dgm:prSet/>
      <dgm:spPr/>
      <dgm:t>
        <a:bodyPr/>
        <a:lstStyle/>
        <a:p>
          <a:endParaRPr lang="ru-RU">
            <a:latin typeface="Times New Roman" panose="02020603050405020304" pitchFamily="18" charset="0"/>
            <a:cs typeface="Times New Roman" panose="02020603050405020304" pitchFamily="18" charset="0"/>
          </a:endParaRPr>
        </a:p>
      </dgm:t>
    </dgm:pt>
    <dgm:pt modelId="{6DD2BD2A-0708-4F72-B244-7A1C99146D13}" type="pres">
      <dgm:prSet presAssocID="{0B465DD5-7BC0-4FDB-A62F-B2B64272D3B9}" presName="compositeShape" presStyleCnt="0">
        <dgm:presLayoutVars>
          <dgm:dir/>
          <dgm:resizeHandles/>
        </dgm:presLayoutVars>
      </dgm:prSet>
      <dgm:spPr/>
    </dgm:pt>
    <dgm:pt modelId="{25D1EDFF-736F-4F26-991E-61EE726EBD2E}" type="pres">
      <dgm:prSet presAssocID="{0B465DD5-7BC0-4FDB-A62F-B2B64272D3B9}" presName="pyramid" presStyleLbl="node1" presStyleIdx="0" presStyleCnt="1"/>
      <dgm:spPr/>
    </dgm:pt>
    <dgm:pt modelId="{686FAD56-C8CA-4DEB-9E21-DA3833FAC60C}" type="pres">
      <dgm:prSet presAssocID="{0B465DD5-7BC0-4FDB-A62F-B2B64272D3B9}" presName="theList" presStyleCnt="0"/>
      <dgm:spPr/>
    </dgm:pt>
    <dgm:pt modelId="{E66B1D86-05A3-4DDB-A071-440B900BC482}" type="pres">
      <dgm:prSet presAssocID="{3DB7F0AD-8304-41B6-8F62-E03DF53D1F10}" presName="aNode" presStyleLbl="fgAcc1" presStyleIdx="0" presStyleCnt="2">
        <dgm:presLayoutVars>
          <dgm:bulletEnabled val="1"/>
        </dgm:presLayoutVars>
      </dgm:prSet>
      <dgm:spPr/>
      <dgm:t>
        <a:bodyPr/>
        <a:lstStyle/>
        <a:p>
          <a:endParaRPr lang="ru-RU"/>
        </a:p>
      </dgm:t>
    </dgm:pt>
    <dgm:pt modelId="{A2701A50-034D-4AC1-8936-C40406CDF293}" type="pres">
      <dgm:prSet presAssocID="{3DB7F0AD-8304-41B6-8F62-E03DF53D1F10}" presName="aSpace" presStyleCnt="0"/>
      <dgm:spPr/>
    </dgm:pt>
    <dgm:pt modelId="{11479724-44C1-4586-A901-DAC71B3117D1}" type="pres">
      <dgm:prSet presAssocID="{F856F4EE-C895-4FF7-8B63-3196B3F92F3C}" presName="aNode" presStyleLbl="fgAcc1" presStyleIdx="1" presStyleCnt="2">
        <dgm:presLayoutVars>
          <dgm:bulletEnabled val="1"/>
        </dgm:presLayoutVars>
      </dgm:prSet>
      <dgm:spPr/>
      <dgm:t>
        <a:bodyPr/>
        <a:lstStyle/>
        <a:p>
          <a:endParaRPr lang="ru-RU"/>
        </a:p>
      </dgm:t>
    </dgm:pt>
    <dgm:pt modelId="{CB47868E-162F-4FF0-92AD-DC5D630DB550}" type="pres">
      <dgm:prSet presAssocID="{F856F4EE-C895-4FF7-8B63-3196B3F92F3C}" presName="aSpace" presStyleCnt="0"/>
      <dgm:spPr/>
    </dgm:pt>
  </dgm:ptLst>
  <dgm:cxnLst>
    <dgm:cxn modelId="{9D87C7B5-7293-4A78-A2AB-3AEDF42786AF}" type="presOf" srcId="{F856F4EE-C895-4FF7-8B63-3196B3F92F3C}" destId="{11479724-44C1-4586-A901-DAC71B3117D1}" srcOrd="0" destOrd="0" presId="urn:microsoft.com/office/officeart/2005/8/layout/pyramid2"/>
    <dgm:cxn modelId="{D765F196-F206-45AC-91A1-2CE6ABD17785}" srcId="{0B465DD5-7BC0-4FDB-A62F-B2B64272D3B9}" destId="{3DB7F0AD-8304-41B6-8F62-E03DF53D1F10}" srcOrd="0" destOrd="0" parTransId="{DE0A758B-1BE6-4B3F-ABBC-DE3F3D44E163}" sibTransId="{CD8F739E-94B6-4DFE-ADA9-75D7F23D44F2}"/>
    <dgm:cxn modelId="{BE3DF6E4-0DF5-40A2-B97B-3AB3D9F2F71E}" type="presOf" srcId="{0B465DD5-7BC0-4FDB-A62F-B2B64272D3B9}" destId="{6DD2BD2A-0708-4F72-B244-7A1C99146D13}" srcOrd="0" destOrd="0" presId="urn:microsoft.com/office/officeart/2005/8/layout/pyramid2"/>
    <dgm:cxn modelId="{C1E5672A-61AD-4CEE-A374-4D087E54A007}" srcId="{0B465DD5-7BC0-4FDB-A62F-B2B64272D3B9}" destId="{F856F4EE-C895-4FF7-8B63-3196B3F92F3C}" srcOrd="1" destOrd="0" parTransId="{387BED99-3569-4DC7-A784-C96E4AB451E6}" sibTransId="{D524972C-165C-4F66-9DAA-DA37DBBC1F60}"/>
    <dgm:cxn modelId="{66B425AD-8566-470E-AA57-B9404FFC6D74}" type="presOf" srcId="{3DB7F0AD-8304-41B6-8F62-E03DF53D1F10}" destId="{E66B1D86-05A3-4DDB-A071-440B900BC482}" srcOrd="0" destOrd="0" presId="urn:microsoft.com/office/officeart/2005/8/layout/pyramid2"/>
    <dgm:cxn modelId="{F69BB662-738E-4365-A012-C44C176AD02A}" type="presParOf" srcId="{6DD2BD2A-0708-4F72-B244-7A1C99146D13}" destId="{25D1EDFF-736F-4F26-991E-61EE726EBD2E}" srcOrd="0" destOrd="0" presId="urn:microsoft.com/office/officeart/2005/8/layout/pyramid2"/>
    <dgm:cxn modelId="{8565ABCF-ACED-4B6F-917B-8CC706CFBD07}" type="presParOf" srcId="{6DD2BD2A-0708-4F72-B244-7A1C99146D13}" destId="{686FAD56-C8CA-4DEB-9E21-DA3833FAC60C}" srcOrd="1" destOrd="0" presId="urn:microsoft.com/office/officeart/2005/8/layout/pyramid2"/>
    <dgm:cxn modelId="{185F01C2-8A42-4668-8E00-78B3D9C9084A}" type="presParOf" srcId="{686FAD56-C8CA-4DEB-9E21-DA3833FAC60C}" destId="{E66B1D86-05A3-4DDB-A071-440B900BC482}" srcOrd="0" destOrd="0" presId="urn:microsoft.com/office/officeart/2005/8/layout/pyramid2"/>
    <dgm:cxn modelId="{3225068B-F196-4A4E-9087-22335DDB4B37}" type="presParOf" srcId="{686FAD56-C8CA-4DEB-9E21-DA3833FAC60C}" destId="{A2701A50-034D-4AC1-8936-C40406CDF293}" srcOrd="1" destOrd="0" presId="urn:microsoft.com/office/officeart/2005/8/layout/pyramid2"/>
    <dgm:cxn modelId="{9757E850-7D1B-4274-953F-2EFF55C0DC8B}" type="presParOf" srcId="{686FAD56-C8CA-4DEB-9E21-DA3833FAC60C}" destId="{11479724-44C1-4586-A901-DAC71B3117D1}" srcOrd="2" destOrd="0" presId="urn:microsoft.com/office/officeart/2005/8/layout/pyramid2"/>
    <dgm:cxn modelId="{04B8C543-6557-45EB-B504-32591B844422}" type="presParOf" srcId="{686FAD56-C8CA-4DEB-9E21-DA3833FAC60C}" destId="{CB47868E-162F-4FF0-92AD-DC5D630DB550}"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52B0A5-ABED-45AA-8066-EB2CC4C9005E}"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ru-RU"/>
        </a:p>
      </dgm:t>
    </dgm:pt>
    <dgm:pt modelId="{9079BEC9-0B22-4012-B18F-53A2EDBB9585}">
      <dgm:prSet phldrT="[Текст]"/>
      <dgm:spPr/>
      <dgm:t>
        <a:bodyPr/>
        <a:lstStyle/>
        <a:p>
          <a:r>
            <a:rPr lang="en-US" dirty="0" err="1">
              <a:latin typeface="Times New Roman" panose="02020603050405020304" pitchFamily="18" charset="0"/>
              <a:cs typeface="Times New Roman" panose="02020603050405020304" pitchFamily="18" charset="0"/>
            </a:rPr>
            <a:t>Birlamchi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yig'ishda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vositasidan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endParaRPr lang="ru-RU" dirty="0">
            <a:latin typeface="Times New Roman" panose="02020603050405020304" pitchFamily="18" charset="0"/>
            <a:cs typeface="Times New Roman" panose="02020603050405020304" pitchFamily="18" charset="0"/>
          </a:endParaRPr>
        </a:p>
      </dgm:t>
    </dgm:pt>
    <dgm:pt modelId="{54730CF2-5E92-4D72-B20D-293D4B29F15C}" type="parTrans" cxnId="{6707AC9D-9F5D-4596-BC14-C7078A167394}">
      <dgm:prSet/>
      <dgm:spPr/>
      <dgm:t>
        <a:bodyPr/>
        <a:lstStyle/>
        <a:p>
          <a:endParaRPr lang="ru-RU">
            <a:latin typeface="Times New Roman" panose="02020603050405020304" pitchFamily="18" charset="0"/>
            <a:cs typeface="Times New Roman" panose="02020603050405020304" pitchFamily="18" charset="0"/>
          </a:endParaRPr>
        </a:p>
      </dgm:t>
    </dgm:pt>
    <dgm:pt modelId="{1F1D2889-68BF-4697-AEB5-B352BC9CF13F}" type="sibTrans" cxnId="{6707AC9D-9F5D-4596-BC14-C7078A167394}">
      <dgm:prSet/>
      <dgm:spPr/>
      <dgm:t>
        <a:bodyPr/>
        <a:lstStyle/>
        <a:p>
          <a:endParaRPr lang="ru-RU">
            <a:latin typeface="Times New Roman" panose="02020603050405020304" pitchFamily="18" charset="0"/>
            <a:cs typeface="Times New Roman" panose="02020603050405020304" pitchFamily="18" charset="0"/>
          </a:endParaRPr>
        </a:p>
      </dgm:t>
    </dgm:pt>
    <dgm:pt modelId="{1A7F7A77-8878-487F-8F7F-B8D6BFF3F25D}">
      <dgm:prSet phldrT="[Текст]"/>
      <dgm:spPr/>
      <dgm:t>
        <a:bodyPr/>
        <a:lstStyle/>
        <a:p>
          <a:r>
            <a:rPr lang="en-US" dirty="0" err="1">
              <a:latin typeface="Times New Roman" panose="02020603050405020304" pitchFamily="18" charset="0"/>
              <a:cs typeface="Times New Roman" panose="02020603050405020304" pitchFamily="18" charset="0"/>
            </a:rPr>
            <a:t>so'rovnoma</a:t>
          </a:r>
          <a:endParaRPr lang="ru-RU" dirty="0">
            <a:latin typeface="Times New Roman" panose="02020603050405020304" pitchFamily="18" charset="0"/>
            <a:cs typeface="Times New Roman" panose="02020603050405020304" pitchFamily="18" charset="0"/>
          </a:endParaRPr>
        </a:p>
      </dgm:t>
    </dgm:pt>
    <dgm:pt modelId="{B9FBAFB4-88BB-4D76-AA38-7C038F0930B6}" type="parTrans" cxnId="{24E12BA4-F463-4060-BFC6-B206DBC1E132}">
      <dgm:prSet/>
      <dgm:spPr/>
      <dgm:t>
        <a:bodyPr/>
        <a:lstStyle/>
        <a:p>
          <a:endParaRPr lang="ru-RU">
            <a:latin typeface="Times New Roman" panose="02020603050405020304" pitchFamily="18" charset="0"/>
            <a:cs typeface="Times New Roman" panose="02020603050405020304" pitchFamily="18" charset="0"/>
          </a:endParaRPr>
        </a:p>
      </dgm:t>
    </dgm:pt>
    <dgm:pt modelId="{4EE4BFDC-FAD7-444E-A548-B585C8575DBC}" type="sibTrans" cxnId="{24E12BA4-F463-4060-BFC6-B206DBC1E132}">
      <dgm:prSet/>
      <dgm:spPr/>
      <dgm:t>
        <a:bodyPr/>
        <a:lstStyle/>
        <a:p>
          <a:endParaRPr lang="ru-RU">
            <a:latin typeface="Times New Roman" panose="02020603050405020304" pitchFamily="18" charset="0"/>
            <a:cs typeface="Times New Roman" panose="02020603050405020304" pitchFamily="18" charset="0"/>
          </a:endParaRPr>
        </a:p>
      </dgm:t>
    </dgm:pt>
    <dgm:pt modelId="{C7CB4D2D-F405-49E3-8D0E-06E525CEF40B}">
      <dgm:prSet phldrT="[Текст]"/>
      <dgm:spPr/>
      <dgm:t>
        <a:bodyPr/>
        <a:lstStyle/>
        <a:p>
          <a:r>
            <a:rPr lang="en-US" dirty="0" err="1">
              <a:latin typeface="Times New Roman" panose="02020603050405020304" pitchFamily="18" charset="0"/>
              <a:cs typeface="Times New Roman" panose="02020603050405020304" pitchFamily="18" charset="0"/>
            </a:rPr>
            <a:t>mexanik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qurilmalar</a:t>
          </a:r>
          <a:endParaRPr lang="ru-RU" dirty="0">
            <a:latin typeface="Times New Roman" panose="02020603050405020304" pitchFamily="18" charset="0"/>
            <a:cs typeface="Times New Roman" panose="02020603050405020304" pitchFamily="18" charset="0"/>
          </a:endParaRPr>
        </a:p>
      </dgm:t>
    </dgm:pt>
    <dgm:pt modelId="{3DDB20EF-AFB6-4DAA-9D6C-BD21D4AF781E}" type="parTrans" cxnId="{DB1D7A28-BEB7-4C1D-94A4-53EBE0B13E3D}">
      <dgm:prSet/>
      <dgm:spPr/>
      <dgm:t>
        <a:bodyPr/>
        <a:lstStyle/>
        <a:p>
          <a:endParaRPr lang="ru-RU">
            <a:latin typeface="Times New Roman" panose="02020603050405020304" pitchFamily="18" charset="0"/>
            <a:cs typeface="Times New Roman" panose="02020603050405020304" pitchFamily="18" charset="0"/>
          </a:endParaRPr>
        </a:p>
      </dgm:t>
    </dgm:pt>
    <dgm:pt modelId="{0D2CC0DF-4C32-464A-82CB-0B772A22C509}" type="sibTrans" cxnId="{DB1D7A28-BEB7-4C1D-94A4-53EBE0B13E3D}">
      <dgm:prSet/>
      <dgm:spPr/>
      <dgm:t>
        <a:bodyPr/>
        <a:lstStyle/>
        <a:p>
          <a:endParaRPr lang="ru-RU">
            <a:latin typeface="Times New Roman" panose="02020603050405020304" pitchFamily="18" charset="0"/>
            <a:cs typeface="Times New Roman" panose="02020603050405020304" pitchFamily="18" charset="0"/>
          </a:endParaRPr>
        </a:p>
      </dgm:t>
    </dgm:pt>
    <dgm:pt modelId="{679B51D3-6F55-4FFD-B93E-671993A4BF17}" type="pres">
      <dgm:prSet presAssocID="{4C52B0A5-ABED-45AA-8066-EB2CC4C9005E}" presName="Name0" presStyleCnt="0">
        <dgm:presLayoutVars>
          <dgm:chPref val="1"/>
          <dgm:dir/>
          <dgm:animOne val="branch"/>
          <dgm:animLvl val="lvl"/>
          <dgm:resizeHandles val="exact"/>
        </dgm:presLayoutVars>
      </dgm:prSet>
      <dgm:spPr/>
      <dgm:t>
        <a:bodyPr/>
        <a:lstStyle/>
        <a:p>
          <a:endParaRPr lang="ru-RU"/>
        </a:p>
      </dgm:t>
    </dgm:pt>
    <dgm:pt modelId="{FC1CD25C-8787-43B3-806E-067EEA3E2A11}" type="pres">
      <dgm:prSet presAssocID="{9079BEC9-0B22-4012-B18F-53A2EDBB9585}" presName="root1" presStyleCnt="0"/>
      <dgm:spPr/>
    </dgm:pt>
    <dgm:pt modelId="{D7EAF022-3FDE-4EE0-9BC8-2CA575A822DC}" type="pres">
      <dgm:prSet presAssocID="{9079BEC9-0B22-4012-B18F-53A2EDBB9585}" presName="LevelOneTextNode" presStyleLbl="node0" presStyleIdx="0" presStyleCnt="1">
        <dgm:presLayoutVars>
          <dgm:chPref val="3"/>
        </dgm:presLayoutVars>
      </dgm:prSet>
      <dgm:spPr/>
      <dgm:t>
        <a:bodyPr/>
        <a:lstStyle/>
        <a:p>
          <a:endParaRPr lang="ru-RU"/>
        </a:p>
      </dgm:t>
    </dgm:pt>
    <dgm:pt modelId="{B25DABE2-6976-4F07-9844-B432C101D2B4}" type="pres">
      <dgm:prSet presAssocID="{9079BEC9-0B22-4012-B18F-53A2EDBB9585}" presName="level2hierChild" presStyleCnt="0"/>
      <dgm:spPr/>
    </dgm:pt>
    <dgm:pt modelId="{668BE76D-AA95-4B4C-87E3-60616840FBA5}" type="pres">
      <dgm:prSet presAssocID="{B9FBAFB4-88BB-4D76-AA38-7C038F0930B6}" presName="conn2-1" presStyleLbl="parChTrans1D2" presStyleIdx="0" presStyleCnt="2"/>
      <dgm:spPr/>
      <dgm:t>
        <a:bodyPr/>
        <a:lstStyle/>
        <a:p>
          <a:endParaRPr lang="ru-RU"/>
        </a:p>
      </dgm:t>
    </dgm:pt>
    <dgm:pt modelId="{8118723B-66EF-4C77-ABAE-B86B47A991B6}" type="pres">
      <dgm:prSet presAssocID="{B9FBAFB4-88BB-4D76-AA38-7C038F0930B6}" presName="connTx" presStyleLbl="parChTrans1D2" presStyleIdx="0" presStyleCnt="2"/>
      <dgm:spPr/>
      <dgm:t>
        <a:bodyPr/>
        <a:lstStyle/>
        <a:p>
          <a:endParaRPr lang="ru-RU"/>
        </a:p>
      </dgm:t>
    </dgm:pt>
    <dgm:pt modelId="{39308B0D-190A-4222-8472-17A7AEB5697D}" type="pres">
      <dgm:prSet presAssocID="{1A7F7A77-8878-487F-8F7F-B8D6BFF3F25D}" presName="root2" presStyleCnt="0"/>
      <dgm:spPr/>
    </dgm:pt>
    <dgm:pt modelId="{00698694-29E6-4FA6-A8F2-467C3FFBBF0F}" type="pres">
      <dgm:prSet presAssocID="{1A7F7A77-8878-487F-8F7F-B8D6BFF3F25D}" presName="LevelTwoTextNode" presStyleLbl="node2" presStyleIdx="0" presStyleCnt="2">
        <dgm:presLayoutVars>
          <dgm:chPref val="3"/>
        </dgm:presLayoutVars>
      </dgm:prSet>
      <dgm:spPr/>
      <dgm:t>
        <a:bodyPr/>
        <a:lstStyle/>
        <a:p>
          <a:endParaRPr lang="ru-RU"/>
        </a:p>
      </dgm:t>
    </dgm:pt>
    <dgm:pt modelId="{B3EF19A9-E565-43AF-BE1D-DFEEEC821D42}" type="pres">
      <dgm:prSet presAssocID="{1A7F7A77-8878-487F-8F7F-B8D6BFF3F25D}" presName="level3hierChild" presStyleCnt="0"/>
      <dgm:spPr/>
    </dgm:pt>
    <dgm:pt modelId="{B66E2B5A-8243-4067-8DEB-1F62049C3D36}" type="pres">
      <dgm:prSet presAssocID="{3DDB20EF-AFB6-4DAA-9D6C-BD21D4AF781E}" presName="conn2-1" presStyleLbl="parChTrans1D2" presStyleIdx="1" presStyleCnt="2"/>
      <dgm:spPr/>
      <dgm:t>
        <a:bodyPr/>
        <a:lstStyle/>
        <a:p>
          <a:endParaRPr lang="ru-RU"/>
        </a:p>
      </dgm:t>
    </dgm:pt>
    <dgm:pt modelId="{BB3D5286-99D7-4124-ADD5-734D1DD32741}" type="pres">
      <dgm:prSet presAssocID="{3DDB20EF-AFB6-4DAA-9D6C-BD21D4AF781E}" presName="connTx" presStyleLbl="parChTrans1D2" presStyleIdx="1" presStyleCnt="2"/>
      <dgm:spPr/>
      <dgm:t>
        <a:bodyPr/>
        <a:lstStyle/>
        <a:p>
          <a:endParaRPr lang="ru-RU"/>
        </a:p>
      </dgm:t>
    </dgm:pt>
    <dgm:pt modelId="{007B5229-BDC9-4FAA-A4F3-346E2ED599E1}" type="pres">
      <dgm:prSet presAssocID="{C7CB4D2D-F405-49E3-8D0E-06E525CEF40B}" presName="root2" presStyleCnt="0"/>
      <dgm:spPr/>
    </dgm:pt>
    <dgm:pt modelId="{D4D9347C-96FD-4058-8D23-06FA1275AFF4}" type="pres">
      <dgm:prSet presAssocID="{C7CB4D2D-F405-49E3-8D0E-06E525CEF40B}" presName="LevelTwoTextNode" presStyleLbl="node2" presStyleIdx="1" presStyleCnt="2">
        <dgm:presLayoutVars>
          <dgm:chPref val="3"/>
        </dgm:presLayoutVars>
      </dgm:prSet>
      <dgm:spPr/>
      <dgm:t>
        <a:bodyPr/>
        <a:lstStyle/>
        <a:p>
          <a:endParaRPr lang="ru-RU"/>
        </a:p>
      </dgm:t>
    </dgm:pt>
    <dgm:pt modelId="{BD9DC59A-8070-4C62-8D81-5968E917B938}" type="pres">
      <dgm:prSet presAssocID="{C7CB4D2D-F405-49E3-8D0E-06E525CEF40B}" presName="level3hierChild" presStyleCnt="0"/>
      <dgm:spPr/>
    </dgm:pt>
  </dgm:ptLst>
  <dgm:cxnLst>
    <dgm:cxn modelId="{DDF80791-E8F0-49C7-B1BE-28B3A4344B2E}" type="presOf" srcId="{B9FBAFB4-88BB-4D76-AA38-7C038F0930B6}" destId="{668BE76D-AA95-4B4C-87E3-60616840FBA5}" srcOrd="0" destOrd="0" presId="urn:microsoft.com/office/officeart/2008/layout/HorizontalMultiLevelHierarchy"/>
    <dgm:cxn modelId="{24E12BA4-F463-4060-BFC6-B206DBC1E132}" srcId="{9079BEC9-0B22-4012-B18F-53A2EDBB9585}" destId="{1A7F7A77-8878-487F-8F7F-B8D6BFF3F25D}" srcOrd="0" destOrd="0" parTransId="{B9FBAFB4-88BB-4D76-AA38-7C038F0930B6}" sibTransId="{4EE4BFDC-FAD7-444E-A548-B585C8575DBC}"/>
    <dgm:cxn modelId="{6707AC9D-9F5D-4596-BC14-C7078A167394}" srcId="{4C52B0A5-ABED-45AA-8066-EB2CC4C9005E}" destId="{9079BEC9-0B22-4012-B18F-53A2EDBB9585}" srcOrd="0" destOrd="0" parTransId="{54730CF2-5E92-4D72-B20D-293D4B29F15C}" sibTransId="{1F1D2889-68BF-4697-AEB5-B352BC9CF13F}"/>
    <dgm:cxn modelId="{DB1D7A28-BEB7-4C1D-94A4-53EBE0B13E3D}" srcId="{9079BEC9-0B22-4012-B18F-53A2EDBB9585}" destId="{C7CB4D2D-F405-49E3-8D0E-06E525CEF40B}" srcOrd="1" destOrd="0" parTransId="{3DDB20EF-AFB6-4DAA-9D6C-BD21D4AF781E}" sibTransId="{0D2CC0DF-4C32-464A-82CB-0B772A22C509}"/>
    <dgm:cxn modelId="{E8F5C073-977F-4AA1-9F97-77BF7DB2583E}" type="presOf" srcId="{4C52B0A5-ABED-45AA-8066-EB2CC4C9005E}" destId="{679B51D3-6F55-4FFD-B93E-671993A4BF17}" srcOrd="0" destOrd="0" presId="urn:microsoft.com/office/officeart/2008/layout/HorizontalMultiLevelHierarchy"/>
    <dgm:cxn modelId="{89021097-85AA-4634-8806-344F5917F708}" type="presOf" srcId="{9079BEC9-0B22-4012-B18F-53A2EDBB9585}" destId="{D7EAF022-3FDE-4EE0-9BC8-2CA575A822DC}" srcOrd="0" destOrd="0" presId="urn:microsoft.com/office/officeart/2008/layout/HorizontalMultiLevelHierarchy"/>
    <dgm:cxn modelId="{03103DED-8B27-4CC9-BED0-1B11EE3EDFE8}" type="presOf" srcId="{3DDB20EF-AFB6-4DAA-9D6C-BD21D4AF781E}" destId="{BB3D5286-99D7-4124-ADD5-734D1DD32741}" srcOrd="1" destOrd="0" presId="urn:microsoft.com/office/officeart/2008/layout/HorizontalMultiLevelHierarchy"/>
    <dgm:cxn modelId="{095A2E2E-7813-4AC5-BC74-AA4E21F1CDFD}" type="presOf" srcId="{3DDB20EF-AFB6-4DAA-9D6C-BD21D4AF781E}" destId="{B66E2B5A-8243-4067-8DEB-1F62049C3D36}" srcOrd="0" destOrd="0" presId="urn:microsoft.com/office/officeart/2008/layout/HorizontalMultiLevelHierarchy"/>
    <dgm:cxn modelId="{8901A54F-7EDF-4683-9D2F-8CFEB6142D35}" type="presOf" srcId="{1A7F7A77-8878-487F-8F7F-B8D6BFF3F25D}" destId="{00698694-29E6-4FA6-A8F2-467C3FFBBF0F}" srcOrd="0" destOrd="0" presId="urn:microsoft.com/office/officeart/2008/layout/HorizontalMultiLevelHierarchy"/>
    <dgm:cxn modelId="{A270F7AC-0D5F-4F72-936D-8AB0FF24932C}" type="presOf" srcId="{C7CB4D2D-F405-49E3-8D0E-06E525CEF40B}" destId="{D4D9347C-96FD-4058-8D23-06FA1275AFF4}" srcOrd="0" destOrd="0" presId="urn:microsoft.com/office/officeart/2008/layout/HorizontalMultiLevelHierarchy"/>
    <dgm:cxn modelId="{5DC48B40-2272-4741-B772-FBA42CECA886}" type="presOf" srcId="{B9FBAFB4-88BB-4D76-AA38-7C038F0930B6}" destId="{8118723B-66EF-4C77-ABAE-B86B47A991B6}" srcOrd="1" destOrd="0" presId="urn:microsoft.com/office/officeart/2008/layout/HorizontalMultiLevelHierarchy"/>
    <dgm:cxn modelId="{909BF547-E1CE-431E-927F-008D09F613E4}" type="presParOf" srcId="{679B51D3-6F55-4FFD-B93E-671993A4BF17}" destId="{FC1CD25C-8787-43B3-806E-067EEA3E2A11}" srcOrd="0" destOrd="0" presId="urn:microsoft.com/office/officeart/2008/layout/HorizontalMultiLevelHierarchy"/>
    <dgm:cxn modelId="{9FB921A5-D40A-4451-962C-2B96EE266AFB}" type="presParOf" srcId="{FC1CD25C-8787-43B3-806E-067EEA3E2A11}" destId="{D7EAF022-3FDE-4EE0-9BC8-2CA575A822DC}" srcOrd="0" destOrd="0" presId="urn:microsoft.com/office/officeart/2008/layout/HorizontalMultiLevelHierarchy"/>
    <dgm:cxn modelId="{22926FFF-F0D0-418D-9A0B-C20779CCD229}" type="presParOf" srcId="{FC1CD25C-8787-43B3-806E-067EEA3E2A11}" destId="{B25DABE2-6976-4F07-9844-B432C101D2B4}" srcOrd="1" destOrd="0" presId="urn:microsoft.com/office/officeart/2008/layout/HorizontalMultiLevelHierarchy"/>
    <dgm:cxn modelId="{847FFD2F-0042-45F0-8CB4-53AEB5C92A9D}" type="presParOf" srcId="{B25DABE2-6976-4F07-9844-B432C101D2B4}" destId="{668BE76D-AA95-4B4C-87E3-60616840FBA5}" srcOrd="0" destOrd="0" presId="urn:microsoft.com/office/officeart/2008/layout/HorizontalMultiLevelHierarchy"/>
    <dgm:cxn modelId="{E878DD03-5052-4CE9-B758-98A8A3A5F138}" type="presParOf" srcId="{668BE76D-AA95-4B4C-87E3-60616840FBA5}" destId="{8118723B-66EF-4C77-ABAE-B86B47A991B6}" srcOrd="0" destOrd="0" presId="urn:microsoft.com/office/officeart/2008/layout/HorizontalMultiLevelHierarchy"/>
    <dgm:cxn modelId="{667C5A5D-AE35-49EE-84C1-DFF81022E732}" type="presParOf" srcId="{B25DABE2-6976-4F07-9844-B432C101D2B4}" destId="{39308B0D-190A-4222-8472-17A7AEB5697D}" srcOrd="1" destOrd="0" presId="urn:microsoft.com/office/officeart/2008/layout/HorizontalMultiLevelHierarchy"/>
    <dgm:cxn modelId="{009D22ED-7C9F-4BB5-895B-D4C5F44ED042}" type="presParOf" srcId="{39308B0D-190A-4222-8472-17A7AEB5697D}" destId="{00698694-29E6-4FA6-A8F2-467C3FFBBF0F}" srcOrd="0" destOrd="0" presId="urn:microsoft.com/office/officeart/2008/layout/HorizontalMultiLevelHierarchy"/>
    <dgm:cxn modelId="{738BC9D2-8A79-4EA8-8635-F80C3C901C06}" type="presParOf" srcId="{39308B0D-190A-4222-8472-17A7AEB5697D}" destId="{B3EF19A9-E565-43AF-BE1D-DFEEEC821D42}" srcOrd="1" destOrd="0" presId="urn:microsoft.com/office/officeart/2008/layout/HorizontalMultiLevelHierarchy"/>
    <dgm:cxn modelId="{984D5AD3-A8E9-4D05-8731-8CD60598F366}" type="presParOf" srcId="{B25DABE2-6976-4F07-9844-B432C101D2B4}" destId="{B66E2B5A-8243-4067-8DEB-1F62049C3D36}" srcOrd="2" destOrd="0" presId="urn:microsoft.com/office/officeart/2008/layout/HorizontalMultiLevelHierarchy"/>
    <dgm:cxn modelId="{17853BD1-C065-46EA-9572-A6E40A12578D}" type="presParOf" srcId="{B66E2B5A-8243-4067-8DEB-1F62049C3D36}" destId="{BB3D5286-99D7-4124-ADD5-734D1DD32741}" srcOrd="0" destOrd="0" presId="urn:microsoft.com/office/officeart/2008/layout/HorizontalMultiLevelHierarchy"/>
    <dgm:cxn modelId="{DB1E343D-67A7-4791-BF6C-47367C5B6CC3}" type="presParOf" srcId="{B25DABE2-6976-4F07-9844-B432C101D2B4}" destId="{007B5229-BDC9-4FAA-A4F3-346E2ED599E1}" srcOrd="3" destOrd="0" presId="urn:microsoft.com/office/officeart/2008/layout/HorizontalMultiLevelHierarchy"/>
    <dgm:cxn modelId="{CC92EB98-C900-4292-B3F2-B6AD6C723038}" type="presParOf" srcId="{007B5229-BDC9-4FAA-A4F3-346E2ED599E1}" destId="{D4D9347C-96FD-4058-8D23-06FA1275AFF4}" srcOrd="0" destOrd="0" presId="urn:microsoft.com/office/officeart/2008/layout/HorizontalMultiLevelHierarchy"/>
    <dgm:cxn modelId="{862F3446-AB71-475D-BC84-46DAD1A05591}" type="presParOf" srcId="{007B5229-BDC9-4FAA-A4F3-346E2ED599E1}" destId="{BD9DC59A-8070-4C62-8D81-5968E917B938}"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70AC56-BEB0-4030-94D7-827D660F55CF}" type="doc">
      <dgm:prSet loTypeId="urn:microsoft.com/office/officeart/2005/8/layout/hProcess9" loCatId="process" qsTypeId="urn:microsoft.com/office/officeart/2005/8/quickstyle/simple1" qsCatId="simple" csTypeId="urn:microsoft.com/office/officeart/2005/8/colors/colorful3" csCatId="colorful" phldr="1"/>
      <dgm:spPr/>
    </dgm:pt>
    <dgm:pt modelId="{57798248-4ED8-4E37-A436-374C6D2393E6}">
      <dgm:prSet phldrT="[Текст]"/>
      <dgm:spPr/>
      <dgm:t>
        <a:bodyPr/>
        <a:lstStyle/>
        <a:p>
          <a:r>
            <a:rPr lang="en-US" b="1" dirty="0" err="1">
              <a:latin typeface="Times New Roman" panose="02020603050405020304" pitchFamily="18" charset="0"/>
              <a:cs typeface="Times New Roman" panose="02020603050405020304" pitchFamily="18" charset="0"/>
            </a:rPr>
            <a:t>Anketa</a:t>
          </a:r>
          <a:endParaRPr lang="ru-RU" dirty="0">
            <a:latin typeface="Times New Roman" panose="02020603050405020304" pitchFamily="18" charset="0"/>
            <a:cs typeface="Times New Roman" panose="02020603050405020304" pitchFamily="18" charset="0"/>
          </a:endParaRPr>
        </a:p>
      </dgm:t>
    </dgm:pt>
    <dgm:pt modelId="{AFB8E376-471C-447F-BA76-14FAB2DB8FFB}" type="parTrans" cxnId="{0F581372-3702-4528-9615-8967736D877E}">
      <dgm:prSet/>
      <dgm:spPr/>
      <dgm:t>
        <a:bodyPr/>
        <a:lstStyle/>
        <a:p>
          <a:endParaRPr lang="ru-RU">
            <a:latin typeface="Times New Roman" panose="02020603050405020304" pitchFamily="18" charset="0"/>
            <a:cs typeface="Times New Roman" panose="02020603050405020304" pitchFamily="18" charset="0"/>
          </a:endParaRPr>
        </a:p>
      </dgm:t>
    </dgm:pt>
    <dgm:pt modelId="{7BCF1F6D-3F3D-4762-9846-4E2312FF7808}" type="sibTrans" cxnId="{0F581372-3702-4528-9615-8967736D877E}">
      <dgm:prSet/>
      <dgm:spPr/>
      <dgm:t>
        <a:bodyPr/>
        <a:lstStyle/>
        <a:p>
          <a:endParaRPr lang="ru-RU">
            <a:latin typeface="Times New Roman" panose="02020603050405020304" pitchFamily="18" charset="0"/>
            <a:cs typeface="Times New Roman" panose="02020603050405020304" pitchFamily="18" charset="0"/>
          </a:endParaRPr>
        </a:p>
      </dgm:t>
    </dgm:pt>
    <dgm:pt modelId="{5F7F46FC-C5EC-4FE0-B188-9234CB65E5F1}">
      <dgm:prSet phldrT="[Текст]"/>
      <dgm:spPr/>
      <dgm:t>
        <a:bodyPr/>
        <a:lstStyle/>
        <a:p>
          <a:r>
            <a:rPr lang="en-US" dirty="0" err="1">
              <a:latin typeface="Times New Roman" panose="02020603050405020304" pitchFamily="18" charset="0"/>
              <a:cs typeface="Times New Roman" panose="02020603050405020304" pitchFamily="18" charset="0"/>
            </a:rPr>
            <a:t>bozorni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tarqalgan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vositasidir</a:t>
          </a:r>
          <a:endParaRPr lang="ru-RU" dirty="0">
            <a:latin typeface="Times New Roman" panose="02020603050405020304" pitchFamily="18" charset="0"/>
            <a:cs typeface="Times New Roman" panose="02020603050405020304" pitchFamily="18" charset="0"/>
          </a:endParaRPr>
        </a:p>
      </dgm:t>
    </dgm:pt>
    <dgm:pt modelId="{1022EC5A-BA92-4372-98C0-A90F5E26A6F9}" type="parTrans" cxnId="{09FA0BB3-94A9-4FEC-AE31-A9A933357AE1}">
      <dgm:prSet/>
      <dgm:spPr/>
      <dgm:t>
        <a:bodyPr/>
        <a:lstStyle/>
        <a:p>
          <a:endParaRPr lang="ru-RU">
            <a:latin typeface="Times New Roman" panose="02020603050405020304" pitchFamily="18" charset="0"/>
            <a:cs typeface="Times New Roman" panose="02020603050405020304" pitchFamily="18" charset="0"/>
          </a:endParaRPr>
        </a:p>
      </dgm:t>
    </dgm:pt>
    <dgm:pt modelId="{AE998240-13A9-4761-8B67-987269FED8C0}" type="sibTrans" cxnId="{09FA0BB3-94A9-4FEC-AE31-A9A933357AE1}">
      <dgm:prSet/>
      <dgm:spPr/>
      <dgm:t>
        <a:bodyPr/>
        <a:lstStyle/>
        <a:p>
          <a:endParaRPr lang="ru-RU">
            <a:latin typeface="Times New Roman" panose="02020603050405020304" pitchFamily="18" charset="0"/>
            <a:cs typeface="Times New Roman" panose="02020603050405020304" pitchFamily="18" charset="0"/>
          </a:endParaRPr>
        </a:p>
      </dgm:t>
    </dgm:pt>
    <dgm:pt modelId="{2C7149DC-456E-4B30-B5E7-E3A5AF2485EE}" type="pres">
      <dgm:prSet presAssocID="{3670AC56-BEB0-4030-94D7-827D660F55CF}" presName="CompostProcess" presStyleCnt="0">
        <dgm:presLayoutVars>
          <dgm:dir/>
          <dgm:resizeHandles val="exact"/>
        </dgm:presLayoutVars>
      </dgm:prSet>
      <dgm:spPr/>
    </dgm:pt>
    <dgm:pt modelId="{F979C25C-D06F-4D73-9228-5AC327E040A2}" type="pres">
      <dgm:prSet presAssocID="{3670AC56-BEB0-4030-94D7-827D660F55CF}" presName="arrow" presStyleLbl="bgShp" presStyleIdx="0" presStyleCnt="1"/>
      <dgm:spPr/>
    </dgm:pt>
    <dgm:pt modelId="{8D27033E-24A1-492C-9DFB-BB2990B2E5FD}" type="pres">
      <dgm:prSet presAssocID="{3670AC56-BEB0-4030-94D7-827D660F55CF}" presName="linearProcess" presStyleCnt="0"/>
      <dgm:spPr/>
    </dgm:pt>
    <dgm:pt modelId="{7026AAA2-4AB3-44E0-AF97-8BE1DA64B388}" type="pres">
      <dgm:prSet presAssocID="{57798248-4ED8-4E37-A436-374C6D2393E6}" presName="textNode" presStyleLbl="node1" presStyleIdx="0" presStyleCnt="2">
        <dgm:presLayoutVars>
          <dgm:bulletEnabled val="1"/>
        </dgm:presLayoutVars>
      </dgm:prSet>
      <dgm:spPr/>
      <dgm:t>
        <a:bodyPr/>
        <a:lstStyle/>
        <a:p>
          <a:endParaRPr lang="ru-RU"/>
        </a:p>
      </dgm:t>
    </dgm:pt>
    <dgm:pt modelId="{E1047101-9FA8-4DAF-9FFE-C69B5F84ABCA}" type="pres">
      <dgm:prSet presAssocID="{7BCF1F6D-3F3D-4762-9846-4E2312FF7808}" presName="sibTrans" presStyleCnt="0"/>
      <dgm:spPr/>
    </dgm:pt>
    <dgm:pt modelId="{D7B1433C-3F1E-4B95-AA4F-EAFF1EDA5EB1}" type="pres">
      <dgm:prSet presAssocID="{5F7F46FC-C5EC-4FE0-B188-9234CB65E5F1}" presName="textNode" presStyleLbl="node1" presStyleIdx="1" presStyleCnt="2">
        <dgm:presLayoutVars>
          <dgm:bulletEnabled val="1"/>
        </dgm:presLayoutVars>
      </dgm:prSet>
      <dgm:spPr/>
      <dgm:t>
        <a:bodyPr/>
        <a:lstStyle/>
        <a:p>
          <a:endParaRPr lang="ru-RU"/>
        </a:p>
      </dgm:t>
    </dgm:pt>
  </dgm:ptLst>
  <dgm:cxnLst>
    <dgm:cxn modelId="{09FA0BB3-94A9-4FEC-AE31-A9A933357AE1}" srcId="{3670AC56-BEB0-4030-94D7-827D660F55CF}" destId="{5F7F46FC-C5EC-4FE0-B188-9234CB65E5F1}" srcOrd="1" destOrd="0" parTransId="{1022EC5A-BA92-4372-98C0-A90F5E26A6F9}" sibTransId="{AE998240-13A9-4761-8B67-987269FED8C0}"/>
    <dgm:cxn modelId="{86C954B4-C410-4D33-BF9E-E357B3B52ADA}" type="presOf" srcId="{3670AC56-BEB0-4030-94D7-827D660F55CF}" destId="{2C7149DC-456E-4B30-B5E7-E3A5AF2485EE}" srcOrd="0" destOrd="0" presId="urn:microsoft.com/office/officeart/2005/8/layout/hProcess9"/>
    <dgm:cxn modelId="{5505F728-1C8C-4362-A3A9-7AEDA4AD0936}" type="presOf" srcId="{5F7F46FC-C5EC-4FE0-B188-9234CB65E5F1}" destId="{D7B1433C-3F1E-4B95-AA4F-EAFF1EDA5EB1}" srcOrd="0" destOrd="0" presId="urn:microsoft.com/office/officeart/2005/8/layout/hProcess9"/>
    <dgm:cxn modelId="{4324CECB-A805-41D4-A7FC-A0D3E5DDFCFA}" type="presOf" srcId="{57798248-4ED8-4E37-A436-374C6D2393E6}" destId="{7026AAA2-4AB3-44E0-AF97-8BE1DA64B388}" srcOrd="0" destOrd="0" presId="urn:microsoft.com/office/officeart/2005/8/layout/hProcess9"/>
    <dgm:cxn modelId="{0F581372-3702-4528-9615-8967736D877E}" srcId="{3670AC56-BEB0-4030-94D7-827D660F55CF}" destId="{57798248-4ED8-4E37-A436-374C6D2393E6}" srcOrd="0" destOrd="0" parTransId="{AFB8E376-471C-447F-BA76-14FAB2DB8FFB}" sibTransId="{7BCF1F6D-3F3D-4762-9846-4E2312FF7808}"/>
    <dgm:cxn modelId="{06794924-B1C6-4874-8B29-CF774B994DC4}" type="presParOf" srcId="{2C7149DC-456E-4B30-B5E7-E3A5AF2485EE}" destId="{F979C25C-D06F-4D73-9228-5AC327E040A2}" srcOrd="0" destOrd="0" presId="urn:microsoft.com/office/officeart/2005/8/layout/hProcess9"/>
    <dgm:cxn modelId="{419E60AA-517D-4F66-ADAF-833AAB5C3CDD}" type="presParOf" srcId="{2C7149DC-456E-4B30-B5E7-E3A5AF2485EE}" destId="{8D27033E-24A1-492C-9DFB-BB2990B2E5FD}" srcOrd="1" destOrd="0" presId="urn:microsoft.com/office/officeart/2005/8/layout/hProcess9"/>
    <dgm:cxn modelId="{9BB91A4B-E5A4-415D-B2A6-26CE1B0F4474}" type="presParOf" srcId="{8D27033E-24A1-492C-9DFB-BB2990B2E5FD}" destId="{7026AAA2-4AB3-44E0-AF97-8BE1DA64B388}" srcOrd="0" destOrd="0" presId="urn:microsoft.com/office/officeart/2005/8/layout/hProcess9"/>
    <dgm:cxn modelId="{8C15BF67-36D0-4F1A-AF22-4387E5FBC33D}" type="presParOf" srcId="{8D27033E-24A1-492C-9DFB-BB2990B2E5FD}" destId="{E1047101-9FA8-4DAF-9FFE-C69B5F84ABCA}" srcOrd="1" destOrd="0" presId="urn:microsoft.com/office/officeart/2005/8/layout/hProcess9"/>
    <dgm:cxn modelId="{6FC835E1-825E-4C22-9CC2-BD3773DD803C}" type="presParOf" srcId="{8D27033E-24A1-492C-9DFB-BB2990B2E5FD}" destId="{D7B1433C-3F1E-4B95-AA4F-EAFF1EDA5EB1}"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FE3879-6EEF-4CDE-A5AB-335835FAB5E3}" type="doc">
      <dgm:prSet loTypeId="urn:microsoft.com/office/officeart/2005/8/layout/hProcess10" loCatId="process" qsTypeId="urn:microsoft.com/office/officeart/2005/8/quickstyle/simple3" qsCatId="simple" csTypeId="urn:microsoft.com/office/officeart/2005/8/colors/accent1_2" csCatId="accent1" phldr="1"/>
      <dgm:spPr/>
      <dgm:t>
        <a:bodyPr/>
        <a:lstStyle/>
        <a:p>
          <a:endParaRPr lang="ru-RU"/>
        </a:p>
      </dgm:t>
    </dgm:pt>
    <dgm:pt modelId="{31314EA5-2C1A-40FE-810F-1EC816E455F9}">
      <dgm:prSet phldrT="[Текст]" custT="1"/>
      <dgm:spPr/>
      <dgm:t>
        <a:bodyPr/>
        <a:lstStyle/>
        <a:p>
          <a:r>
            <a:rPr lang="en-US" sz="1400" dirty="0">
              <a:latin typeface="Times New Roman" panose="02020603050405020304" pitchFamily="18" charset="0"/>
              <a:cs typeface="Times New Roman" panose="02020603050405020304" pitchFamily="18" charset="0"/>
            </a:rPr>
            <a:t>Marketing </a:t>
          </a:r>
          <a:r>
            <a:rPr lang="en-US" sz="1400" dirty="0" err="1">
              <a:latin typeface="Times New Roman" panose="02020603050405020304" pitchFamily="18" charset="0"/>
              <a:cs typeface="Times New Roman" panose="02020603050405020304" pitchFamily="18" charset="0"/>
            </a:rPr>
            <a:t>tadqiqotchilari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savollarning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ikki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turini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ajratib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ko'rsatadilar</a:t>
          </a:r>
          <a:endParaRPr lang="ru-RU" sz="1400" dirty="0">
            <a:latin typeface="Times New Roman" panose="02020603050405020304" pitchFamily="18" charset="0"/>
            <a:cs typeface="Times New Roman" panose="02020603050405020304" pitchFamily="18" charset="0"/>
          </a:endParaRPr>
        </a:p>
      </dgm:t>
    </dgm:pt>
    <dgm:pt modelId="{037AE358-5E54-4DA8-AAB0-0B2CF495A819}" type="parTrans" cxnId="{E72EA3B6-46E2-4395-BA0F-C957A82C8AFC}">
      <dgm:prSet/>
      <dgm:spPr/>
      <dgm:t>
        <a:bodyPr/>
        <a:lstStyle/>
        <a:p>
          <a:endParaRPr lang="ru-RU" sz="2000">
            <a:latin typeface="Times New Roman" panose="02020603050405020304" pitchFamily="18" charset="0"/>
            <a:cs typeface="Times New Roman" panose="02020603050405020304" pitchFamily="18" charset="0"/>
          </a:endParaRPr>
        </a:p>
      </dgm:t>
    </dgm:pt>
    <dgm:pt modelId="{591AC7FF-EBDE-43DA-B687-6077CC47A65B}" type="sibTrans" cxnId="{E72EA3B6-46E2-4395-BA0F-C957A82C8AFC}">
      <dgm:prSet custT="1"/>
      <dgm:spPr/>
      <dgm:t>
        <a:bodyPr/>
        <a:lstStyle/>
        <a:p>
          <a:endParaRPr lang="ru-RU" sz="1200">
            <a:latin typeface="Times New Roman" panose="02020603050405020304" pitchFamily="18" charset="0"/>
            <a:cs typeface="Times New Roman" panose="02020603050405020304" pitchFamily="18" charset="0"/>
          </a:endParaRPr>
        </a:p>
      </dgm:t>
    </dgm:pt>
    <dgm:pt modelId="{4A948902-E033-423B-82B1-C95E75DEB48C}">
      <dgm:prSet phldrT="[Текст]" custT="1"/>
      <dgm:spPr/>
      <dgm:t>
        <a:bodyPr/>
        <a:lstStyle/>
        <a:p>
          <a:r>
            <a:rPr lang="en-US" sz="1050" dirty="0" err="1">
              <a:latin typeface="Times New Roman" panose="02020603050405020304" pitchFamily="18" charset="0"/>
              <a:cs typeface="Times New Roman" panose="02020603050405020304" pitchFamily="18" charset="0"/>
            </a:rPr>
            <a:t>yopiq</a:t>
          </a:r>
          <a:r>
            <a:rPr lang="en-US" sz="1050" dirty="0">
              <a:latin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cs typeface="Times New Roman" panose="02020603050405020304" pitchFamily="18" charset="0"/>
            </a:rPr>
            <a:t>va</a:t>
          </a:r>
          <a:r>
            <a:rPr lang="en-US" sz="1050" dirty="0">
              <a:latin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cs typeface="Times New Roman" panose="02020603050405020304" pitchFamily="18" charset="0"/>
            </a:rPr>
            <a:t>ochiq</a:t>
          </a:r>
          <a:r>
            <a:rPr lang="en-US" sz="1050" dirty="0">
              <a:latin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cs typeface="Times New Roman" panose="02020603050405020304" pitchFamily="18" charset="0"/>
            </a:rPr>
            <a:t>savollar</a:t>
          </a:r>
          <a:endParaRPr lang="ru-RU" sz="1050" dirty="0">
            <a:latin typeface="Times New Roman" panose="02020603050405020304" pitchFamily="18" charset="0"/>
            <a:cs typeface="Times New Roman" panose="02020603050405020304" pitchFamily="18" charset="0"/>
          </a:endParaRPr>
        </a:p>
      </dgm:t>
    </dgm:pt>
    <dgm:pt modelId="{6516F224-5CE0-4618-BF71-285B49CBA07A}" type="parTrans" cxnId="{649AA4FC-DE9E-4162-AA75-222EAA15021A}">
      <dgm:prSet/>
      <dgm:spPr/>
      <dgm:t>
        <a:bodyPr/>
        <a:lstStyle/>
        <a:p>
          <a:endParaRPr lang="ru-RU" sz="2000">
            <a:latin typeface="Times New Roman" panose="02020603050405020304" pitchFamily="18" charset="0"/>
            <a:cs typeface="Times New Roman" panose="02020603050405020304" pitchFamily="18" charset="0"/>
          </a:endParaRPr>
        </a:p>
      </dgm:t>
    </dgm:pt>
    <dgm:pt modelId="{CA79664F-7CF8-46C0-A269-CFE4334733B8}" type="sibTrans" cxnId="{649AA4FC-DE9E-4162-AA75-222EAA15021A}">
      <dgm:prSet/>
      <dgm:spPr/>
      <dgm:t>
        <a:bodyPr/>
        <a:lstStyle/>
        <a:p>
          <a:endParaRPr lang="ru-RU" sz="2000">
            <a:latin typeface="Times New Roman" panose="02020603050405020304" pitchFamily="18" charset="0"/>
            <a:cs typeface="Times New Roman" panose="02020603050405020304" pitchFamily="18" charset="0"/>
          </a:endParaRPr>
        </a:p>
      </dgm:t>
    </dgm:pt>
    <dgm:pt modelId="{6ADA92E5-F228-404D-8CDA-00358B8D03F6}">
      <dgm:prSet phldrT="[Текст]" custT="1"/>
      <dgm:spPr/>
      <dgm:t>
        <a:bodyPr/>
        <a:lstStyle/>
        <a:p>
          <a:r>
            <a:rPr lang="en-US" sz="1400" dirty="0" err="1">
              <a:latin typeface="Times New Roman" panose="02020603050405020304" pitchFamily="18" charset="0"/>
              <a:cs typeface="Times New Roman" panose="02020603050405020304" pitchFamily="18" charset="0"/>
            </a:rPr>
            <a:t>Yopiq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savollar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allaqachon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barcha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mumkin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javoblarni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ichiga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oladi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respondentlar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ulardan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tanlaydilar</a:t>
          </a:r>
          <a:endParaRPr lang="ru-RU" sz="1400" dirty="0">
            <a:latin typeface="Times New Roman" panose="02020603050405020304" pitchFamily="18" charset="0"/>
            <a:cs typeface="Times New Roman" panose="02020603050405020304" pitchFamily="18" charset="0"/>
          </a:endParaRPr>
        </a:p>
      </dgm:t>
    </dgm:pt>
    <dgm:pt modelId="{8E638AD8-5D37-4566-A380-5FA3CA374553}" type="parTrans" cxnId="{97146EE1-95CB-4749-95BA-67FF5AE60FC6}">
      <dgm:prSet/>
      <dgm:spPr/>
      <dgm:t>
        <a:bodyPr/>
        <a:lstStyle/>
        <a:p>
          <a:endParaRPr lang="ru-RU" sz="2000">
            <a:latin typeface="Times New Roman" panose="02020603050405020304" pitchFamily="18" charset="0"/>
            <a:cs typeface="Times New Roman" panose="02020603050405020304" pitchFamily="18" charset="0"/>
          </a:endParaRPr>
        </a:p>
      </dgm:t>
    </dgm:pt>
    <dgm:pt modelId="{9AD7355A-0358-423A-8184-D4A99714B7D8}" type="sibTrans" cxnId="{97146EE1-95CB-4749-95BA-67FF5AE60FC6}">
      <dgm:prSet custT="1"/>
      <dgm:spPr/>
      <dgm:t>
        <a:bodyPr/>
        <a:lstStyle/>
        <a:p>
          <a:endParaRPr lang="ru-RU" sz="1200">
            <a:latin typeface="Times New Roman" panose="02020603050405020304" pitchFamily="18" charset="0"/>
            <a:cs typeface="Times New Roman" panose="02020603050405020304" pitchFamily="18" charset="0"/>
          </a:endParaRPr>
        </a:p>
      </dgm:t>
    </dgm:pt>
    <dgm:pt modelId="{B33276C9-27A4-4449-BAB0-5358F880EC9A}">
      <dgm:prSet phldrT="[Текст]" custT="1"/>
      <dgm:spPr/>
      <dgm:t>
        <a:bodyPr/>
        <a:lstStyle/>
        <a:p>
          <a:r>
            <a:rPr lang="en-US" sz="1400" dirty="0" err="1">
              <a:latin typeface="Times New Roman" panose="02020603050405020304" pitchFamily="18" charset="0"/>
              <a:cs typeface="Times New Roman" panose="02020603050405020304" pitchFamily="18" charset="0"/>
            </a:rPr>
            <a:t>Ochiq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savol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respondentlarga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so'zlari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bilan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javob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berishga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imkon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beradi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Ochiq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savollar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ko'pincha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yopiq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savollarga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qaraganda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ko'proq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ma'lumot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beradi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chunki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respondentlar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javob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tanlashda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cheklanmaganlar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Ochiq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savollar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sinov</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tadqiqotlarida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ko'proq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qo'llaniladi</a:t>
          </a:r>
          <a:endParaRPr lang="ru-RU" sz="1400" dirty="0">
            <a:latin typeface="Times New Roman" panose="02020603050405020304" pitchFamily="18" charset="0"/>
            <a:cs typeface="Times New Roman" panose="02020603050405020304" pitchFamily="18" charset="0"/>
          </a:endParaRPr>
        </a:p>
      </dgm:t>
    </dgm:pt>
    <dgm:pt modelId="{F3B370CC-404B-475B-B410-B0D54A2B20EE}" type="parTrans" cxnId="{2B9C8ED0-5CEF-4E5E-8EF4-9D84407ED650}">
      <dgm:prSet/>
      <dgm:spPr/>
      <dgm:t>
        <a:bodyPr/>
        <a:lstStyle/>
        <a:p>
          <a:endParaRPr lang="ru-RU" sz="2000">
            <a:latin typeface="Times New Roman" panose="02020603050405020304" pitchFamily="18" charset="0"/>
            <a:cs typeface="Times New Roman" panose="02020603050405020304" pitchFamily="18" charset="0"/>
          </a:endParaRPr>
        </a:p>
      </dgm:t>
    </dgm:pt>
    <dgm:pt modelId="{205D4656-9995-48C0-8C6B-8907FE01A2FE}" type="sibTrans" cxnId="{2B9C8ED0-5CEF-4E5E-8EF4-9D84407ED650}">
      <dgm:prSet/>
      <dgm:spPr/>
      <dgm:t>
        <a:bodyPr/>
        <a:lstStyle/>
        <a:p>
          <a:endParaRPr lang="ru-RU" sz="2000">
            <a:latin typeface="Times New Roman" panose="02020603050405020304" pitchFamily="18" charset="0"/>
            <a:cs typeface="Times New Roman" panose="02020603050405020304" pitchFamily="18" charset="0"/>
          </a:endParaRPr>
        </a:p>
      </dgm:t>
    </dgm:pt>
    <dgm:pt modelId="{E5EFD08F-0D5B-44A6-B788-4A3472960367}" type="pres">
      <dgm:prSet presAssocID="{EAFE3879-6EEF-4CDE-A5AB-335835FAB5E3}" presName="Name0" presStyleCnt="0">
        <dgm:presLayoutVars>
          <dgm:dir/>
          <dgm:resizeHandles val="exact"/>
        </dgm:presLayoutVars>
      </dgm:prSet>
      <dgm:spPr/>
      <dgm:t>
        <a:bodyPr/>
        <a:lstStyle/>
        <a:p>
          <a:endParaRPr lang="ru-RU"/>
        </a:p>
      </dgm:t>
    </dgm:pt>
    <dgm:pt modelId="{6DC8FDC3-6C28-4F2C-8F89-C2F6001A12F1}" type="pres">
      <dgm:prSet presAssocID="{31314EA5-2C1A-40FE-810F-1EC816E455F9}" presName="composite" presStyleCnt="0"/>
      <dgm:spPr/>
    </dgm:pt>
    <dgm:pt modelId="{F6DE8089-C4F8-476F-8FBF-5DE00DBA44AA}" type="pres">
      <dgm:prSet presAssocID="{31314EA5-2C1A-40FE-810F-1EC816E455F9}" presName="imagSh" presStyleLbl="bgImgPlace1" presStyleIdx="0" presStyleCnt="3"/>
      <dgm:spPr/>
    </dgm:pt>
    <dgm:pt modelId="{E632977C-2353-4DD8-B4FF-0967569D3896}" type="pres">
      <dgm:prSet presAssocID="{31314EA5-2C1A-40FE-810F-1EC816E455F9}" presName="txNode" presStyleLbl="node1" presStyleIdx="0" presStyleCnt="3">
        <dgm:presLayoutVars>
          <dgm:bulletEnabled val="1"/>
        </dgm:presLayoutVars>
      </dgm:prSet>
      <dgm:spPr/>
      <dgm:t>
        <a:bodyPr/>
        <a:lstStyle/>
        <a:p>
          <a:endParaRPr lang="ru-RU"/>
        </a:p>
      </dgm:t>
    </dgm:pt>
    <dgm:pt modelId="{73494093-BB85-4B8B-A77B-52E1C79114F5}" type="pres">
      <dgm:prSet presAssocID="{591AC7FF-EBDE-43DA-B687-6077CC47A65B}" presName="sibTrans" presStyleLbl="sibTrans2D1" presStyleIdx="0" presStyleCnt="2"/>
      <dgm:spPr/>
      <dgm:t>
        <a:bodyPr/>
        <a:lstStyle/>
        <a:p>
          <a:endParaRPr lang="ru-RU"/>
        </a:p>
      </dgm:t>
    </dgm:pt>
    <dgm:pt modelId="{A8463995-AFFA-469E-A048-7B101D15D063}" type="pres">
      <dgm:prSet presAssocID="{591AC7FF-EBDE-43DA-B687-6077CC47A65B}" presName="connTx" presStyleLbl="sibTrans2D1" presStyleIdx="0" presStyleCnt="2"/>
      <dgm:spPr/>
      <dgm:t>
        <a:bodyPr/>
        <a:lstStyle/>
        <a:p>
          <a:endParaRPr lang="ru-RU"/>
        </a:p>
      </dgm:t>
    </dgm:pt>
    <dgm:pt modelId="{3832A812-4B02-4273-B10D-1F0332E1CAB4}" type="pres">
      <dgm:prSet presAssocID="{6ADA92E5-F228-404D-8CDA-00358B8D03F6}" presName="composite" presStyleCnt="0"/>
      <dgm:spPr/>
    </dgm:pt>
    <dgm:pt modelId="{6B92FA95-6CFF-4506-9A76-D7ABBE2C46C1}" type="pres">
      <dgm:prSet presAssocID="{6ADA92E5-F228-404D-8CDA-00358B8D03F6}" presName="imagSh" presStyleLbl="bgImgPlace1" presStyleIdx="1" presStyleCnt="3"/>
      <dgm:spPr/>
    </dgm:pt>
    <dgm:pt modelId="{882BC179-5109-408F-95F6-7A79C491AC9A}" type="pres">
      <dgm:prSet presAssocID="{6ADA92E5-F228-404D-8CDA-00358B8D03F6}" presName="txNode" presStyleLbl="node1" presStyleIdx="1" presStyleCnt="3">
        <dgm:presLayoutVars>
          <dgm:bulletEnabled val="1"/>
        </dgm:presLayoutVars>
      </dgm:prSet>
      <dgm:spPr/>
      <dgm:t>
        <a:bodyPr/>
        <a:lstStyle/>
        <a:p>
          <a:endParaRPr lang="ru-RU"/>
        </a:p>
      </dgm:t>
    </dgm:pt>
    <dgm:pt modelId="{0F3F9AF1-FB1B-40D9-A2A7-238B7C7DDC1A}" type="pres">
      <dgm:prSet presAssocID="{9AD7355A-0358-423A-8184-D4A99714B7D8}" presName="sibTrans" presStyleLbl="sibTrans2D1" presStyleIdx="1" presStyleCnt="2"/>
      <dgm:spPr/>
      <dgm:t>
        <a:bodyPr/>
        <a:lstStyle/>
        <a:p>
          <a:endParaRPr lang="ru-RU"/>
        </a:p>
      </dgm:t>
    </dgm:pt>
    <dgm:pt modelId="{39A5CBC5-E646-44A7-8A3D-46113862012E}" type="pres">
      <dgm:prSet presAssocID="{9AD7355A-0358-423A-8184-D4A99714B7D8}" presName="connTx" presStyleLbl="sibTrans2D1" presStyleIdx="1" presStyleCnt="2"/>
      <dgm:spPr/>
      <dgm:t>
        <a:bodyPr/>
        <a:lstStyle/>
        <a:p>
          <a:endParaRPr lang="ru-RU"/>
        </a:p>
      </dgm:t>
    </dgm:pt>
    <dgm:pt modelId="{E7BF4D35-CE61-496B-A42A-BBA9C176B2D6}" type="pres">
      <dgm:prSet presAssocID="{B33276C9-27A4-4449-BAB0-5358F880EC9A}" presName="composite" presStyleCnt="0"/>
      <dgm:spPr/>
    </dgm:pt>
    <dgm:pt modelId="{95868251-EE43-4BE8-AFF7-655B5D7624A0}" type="pres">
      <dgm:prSet presAssocID="{B33276C9-27A4-4449-BAB0-5358F880EC9A}" presName="imagSh" presStyleLbl="bgImgPlace1" presStyleIdx="2" presStyleCnt="3"/>
      <dgm:spPr/>
    </dgm:pt>
    <dgm:pt modelId="{7A86E24F-0B9E-4057-A4AA-D23EBDBE0E4B}" type="pres">
      <dgm:prSet presAssocID="{B33276C9-27A4-4449-BAB0-5358F880EC9A}" presName="txNode" presStyleLbl="node1" presStyleIdx="2" presStyleCnt="3">
        <dgm:presLayoutVars>
          <dgm:bulletEnabled val="1"/>
        </dgm:presLayoutVars>
      </dgm:prSet>
      <dgm:spPr/>
      <dgm:t>
        <a:bodyPr/>
        <a:lstStyle/>
        <a:p>
          <a:endParaRPr lang="ru-RU"/>
        </a:p>
      </dgm:t>
    </dgm:pt>
  </dgm:ptLst>
  <dgm:cxnLst>
    <dgm:cxn modelId="{765EC593-CECC-445C-BFE2-6C30CAA497EF}" type="presOf" srcId="{6ADA92E5-F228-404D-8CDA-00358B8D03F6}" destId="{882BC179-5109-408F-95F6-7A79C491AC9A}" srcOrd="0" destOrd="0" presId="urn:microsoft.com/office/officeart/2005/8/layout/hProcess10"/>
    <dgm:cxn modelId="{F26D95D8-E56F-4FBB-9833-795C49154566}" type="presOf" srcId="{EAFE3879-6EEF-4CDE-A5AB-335835FAB5E3}" destId="{E5EFD08F-0D5B-44A6-B788-4A3472960367}" srcOrd="0" destOrd="0" presId="urn:microsoft.com/office/officeart/2005/8/layout/hProcess10"/>
    <dgm:cxn modelId="{805EA657-684F-42EE-92C6-0CE4903331BE}" type="presOf" srcId="{9AD7355A-0358-423A-8184-D4A99714B7D8}" destId="{0F3F9AF1-FB1B-40D9-A2A7-238B7C7DDC1A}" srcOrd="0" destOrd="0" presId="urn:microsoft.com/office/officeart/2005/8/layout/hProcess10"/>
    <dgm:cxn modelId="{58744531-CB59-4665-9967-CE58EF95E79B}" type="presOf" srcId="{4A948902-E033-423B-82B1-C95E75DEB48C}" destId="{E632977C-2353-4DD8-B4FF-0967569D3896}" srcOrd="0" destOrd="1" presId="urn:microsoft.com/office/officeart/2005/8/layout/hProcess10"/>
    <dgm:cxn modelId="{4E05DE4F-E959-4E39-AC24-E2647ABC3C24}" type="presOf" srcId="{9AD7355A-0358-423A-8184-D4A99714B7D8}" destId="{39A5CBC5-E646-44A7-8A3D-46113862012E}" srcOrd="1" destOrd="0" presId="urn:microsoft.com/office/officeart/2005/8/layout/hProcess10"/>
    <dgm:cxn modelId="{77C0722E-F161-4027-941D-9A4B33AC38EA}" type="presOf" srcId="{31314EA5-2C1A-40FE-810F-1EC816E455F9}" destId="{E632977C-2353-4DD8-B4FF-0967569D3896}" srcOrd="0" destOrd="0" presId="urn:microsoft.com/office/officeart/2005/8/layout/hProcess10"/>
    <dgm:cxn modelId="{8CEB22E3-3B68-43F1-A524-978D3CA160B2}" type="presOf" srcId="{591AC7FF-EBDE-43DA-B687-6077CC47A65B}" destId="{73494093-BB85-4B8B-A77B-52E1C79114F5}" srcOrd="0" destOrd="0" presId="urn:microsoft.com/office/officeart/2005/8/layout/hProcess10"/>
    <dgm:cxn modelId="{2B9C8ED0-5CEF-4E5E-8EF4-9D84407ED650}" srcId="{EAFE3879-6EEF-4CDE-A5AB-335835FAB5E3}" destId="{B33276C9-27A4-4449-BAB0-5358F880EC9A}" srcOrd="2" destOrd="0" parTransId="{F3B370CC-404B-475B-B410-B0D54A2B20EE}" sibTransId="{205D4656-9995-48C0-8C6B-8907FE01A2FE}"/>
    <dgm:cxn modelId="{3BD92108-0183-4133-8653-C43F304BE299}" type="presOf" srcId="{B33276C9-27A4-4449-BAB0-5358F880EC9A}" destId="{7A86E24F-0B9E-4057-A4AA-D23EBDBE0E4B}" srcOrd="0" destOrd="0" presId="urn:microsoft.com/office/officeart/2005/8/layout/hProcess10"/>
    <dgm:cxn modelId="{97146EE1-95CB-4749-95BA-67FF5AE60FC6}" srcId="{EAFE3879-6EEF-4CDE-A5AB-335835FAB5E3}" destId="{6ADA92E5-F228-404D-8CDA-00358B8D03F6}" srcOrd="1" destOrd="0" parTransId="{8E638AD8-5D37-4566-A380-5FA3CA374553}" sibTransId="{9AD7355A-0358-423A-8184-D4A99714B7D8}"/>
    <dgm:cxn modelId="{E72EA3B6-46E2-4395-BA0F-C957A82C8AFC}" srcId="{EAFE3879-6EEF-4CDE-A5AB-335835FAB5E3}" destId="{31314EA5-2C1A-40FE-810F-1EC816E455F9}" srcOrd="0" destOrd="0" parTransId="{037AE358-5E54-4DA8-AAB0-0B2CF495A819}" sibTransId="{591AC7FF-EBDE-43DA-B687-6077CC47A65B}"/>
    <dgm:cxn modelId="{EEFBEDFE-AA47-4365-8B3A-4E252F7499F4}" type="presOf" srcId="{591AC7FF-EBDE-43DA-B687-6077CC47A65B}" destId="{A8463995-AFFA-469E-A048-7B101D15D063}" srcOrd="1" destOrd="0" presId="urn:microsoft.com/office/officeart/2005/8/layout/hProcess10"/>
    <dgm:cxn modelId="{649AA4FC-DE9E-4162-AA75-222EAA15021A}" srcId="{31314EA5-2C1A-40FE-810F-1EC816E455F9}" destId="{4A948902-E033-423B-82B1-C95E75DEB48C}" srcOrd="0" destOrd="0" parTransId="{6516F224-5CE0-4618-BF71-285B49CBA07A}" sibTransId="{CA79664F-7CF8-46C0-A269-CFE4334733B8}"/>
    <dgm:cxn modelId="{12EF8810-43AB-4DAA-9AB5-13BA193DF803}" type="presParOf" srcId="{E5EFD08F-0D5B-44A6-B788-4A3472960367}" destId="{6DC8FDC3-6C28-4F2C-8F89-C2F6001A12F1}" srcOrd="0" destOrd="0" presId="urn:microsoft.com/office/officeart/2005/8/layout/hProcess10"/>
    <dgm:cxn modelId="{4ACFE526-B0AE-4112-8B43-6A400261CE07}" type="presParOf" srcId="{6DC8FDC3-6C28-4F2C-8F89-C2F6001A12F1}" destId="{F6DE8089-C4F8-476F-8FBF-5DE00DBA44AA}" srcOrd="0" destOrd="0" presId="urn:microsoft.com/office/officeart/2005/8/layout/hProcess10"/>
    <dgm:cxn modelId="{25BA2904-CEC7-4564-86EE-DD69BA894544}" type="presParOf" srcId="{6DC8FDC3-6C28-4F2C-8F89-C2F6001A12F1}" destId="{E632977C-2353-4DD8-B4FF-0967569D3896}" srcOrd="1" destOrd="0" presId="urn:microsoft.com/office/officeart/2005/8/layout/hProcess10"/>
    <dgm:cxn modelId="{A240A0BC-78F8-4D84-811A-2D2DB30E29E4}" type="presParOf" srcId="{E5EFD08F-0D5B-44A6-B788-4A3472960367}" destId="{73494093-BB85-4B8B-A77B-52E1C79114F5}" srcOrd="1" destOrd="0" presId="urn:microsoft.com/office/officeart/2005/8/layout/hProcess10"/>
    <dgm:cxn modelId="{318F2220-D5E0-4CC8-8405-9A3B1931ABA9}" type="presParOf" srcId="{73494093-BB85-4B8B-A77B-52E1C79114F5}" destId="{A8463995-AFFA-469E-A048-7B101D15D063}" srcOrd="0" destOrd="0" presId="urn:microsoft.com/office/officeart/2005/8/layout/hProcess10"/>
    <dgm:cxn modelId="{08546BD3-7733-4CB3-A86A-0B65FD1EA436}" type="presParOf" srcId="{E5EFD08F-0D5B-44A6-B788-4A3472960367}" destId="{3832A812-4B02-4273-B10D-1F0332E1CAB4}" srcOrd="2" destOrd="0" presId="urn:microsoft.com/office/officeart/2005/8/layout/hProcess10"/>
    <dgm:cxn modelId="{FC4827E7-A633-49E3-87BF-2B9B0B74B033}" type="presParOf" srcId="{3832A812-4B02-4273-B10D-1F0332E1CAB4}" destId="{6B92FA95-6CFF-4506-9A76-D7ABBE2C46C1}" srcOrd="0" destOrd="0" presId="urn:microsoft.com/office/officeart/2005/8/layout/hProcess10"/>
    <dgm:cxn modelId="{C91959D1-918A-4255-BBD5-19BA96E1E14B}" type="presParOf" srcId="{3832A812-4B02-4273-B10D-1F0332E1CAB4}" destId="{882BC179-5109-408F-95F6-7A79C491AC9A}" srcOrd="1" destOrd="0" presId="urn:microsoft.com/office/officeart/2005/8/layout/hProcess10"/>
    <dgm:cxn modelId="{1252311E-9582-4EF7-97F2-432A44D9CBC2}" type="presParOf" srcId="{E5EFD08F-0D5B-44A6-B788-4A3472960367}" destId="{0F3F9AF1-FB1B-40D9-A2A7-238B7C7DDC1A}" srcOrd="3" destOrd="0" presId="urn:microsoft.com/office/officeart/2005/8/layout/hProcess10"/>
    <dgm:cxn modelId="{554BAEE4-9D10-459B-916C-1D9243D88BC2}" type="presParOf" srcId="{0F3F9AF1-FB1B-40D9-A2A7-238B7C7DDC1A}" destId="{39A5CBC5-E646-44A7-8A3D-46113862012E}" srcOrd="0" destOrd="0" presId="urn:microsoft.com/office/officeart/2005/8/layout/hProcess10"/>
    <dgm:cxn modelId="{3497DCC2-F5D1-4149-842A-DC0538ED2799}" type="presParOf" srcId="{E5EFD08F-0D5B-44A6-B788-4A3472960367}" destId="{E7BF4D35-CE61-496B-A42A-BBA9C176B2D6}" srcOrd="4" destOrd="0" presId="urn:microsoft.com/office/officeart/2005/8/layout/hProcess10"/>
    <dgm:cxn modelId="{16EDA118-2570-413C-A4CA-0FE5CEA62375}" type="presParOf" srcId="{E7BF4D35-CE61-496B-A42A-BBA9C176B2D6}" destId="{95868251-EE43-4BE8-AFF7-655B5D7624A0}" srcOrd="0" destOrd="0" presId="urn:microsoft.com/office/officeart/2005/8/layout/hProcess10"/>
    <dgm:cxn modelId="{42CDEC54-9217-4ADC-875F-156560C8AD59}" type="presParOf" srcId="{E7BF4D35-CE61-496B-A42A-BBA9C176B2D6}" destId="{7A86E24F-0B9E-4057-A4AA-D23EBDBE0E4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C9B541-E097-4A3F-B8C3-D7D24466141D}"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ru-RU"/>
        </a:p>
      </dgm:t>
    </dgm:pt>
    <dgm:pt modelId="{A0B5B5A8-CE43-42C1-B7D2-FAECF3BF7AFA}">
      <dgm:prSet phldrT="[Текст]"/>
      <dgm:spPr/>
      <dgm:t>
        <a:bodyPr/>
        <a:lstStyle/>
        <a:p>
          <a:r>
            <a:rPr lang="en-US" b="1" dirty="0" err="1">
              <a:latin typeface="Times New Roman" panose="02020603050405020304" pitchFamily="18" charset="0"/>
              <a:cs typeface="Times New Roman" panose="02020603050405020304" pitchFamily="18" charset="0"/>
            </a:rPr>
            <a:t>Namuna</a:t>
          </a:r>
          <a:endParaRPr lang="ru-RU" dirty="0">
            <a:latin typeface="Times New Roman" panose="02020603050405020304" pitchFamily="18" charset="0"/>
            <a:cs typeface="Times New Roman" panose="02020603050405020304" pitchFamily="18" charset="0"/>
          </a:endParaRPr>
        </a:p>
      </dgm:t>
    </dgm:pt>
    <dgm:pt modelId="{E17AED86-138F-4102-A8CB-6E94AF77CF39}" type="parTrans" cxnId="{BDFF9371-82B3-436C-964B-FC40BC0E701F}">
      <dgm:prSet/>
      <dgm:spPr/>
      <dgm:t>
        <a:bodyPr/>
        <a:lstStyle/>
        <a:p>
          <a:endParaRPr lang="ru-RU">
            <a:latin typeface="Times New Roman" panose="02020603050405020304" pitchFamily="18" charset="0"/>
            <a:cs typeface="Times New Roman" panose="02020603050405020304" pitchFamily="18" charset="0"/>
          </a:endParaRPr>
        </a:p>
      </dgm:t>
    </dgm:pt>
    <dgm:pt modelId="{CE0642EE-A890-4514-A9A0-8D49BEDE0236}" type="sibTrans" cxnId="{BDFF9371-82B3-436C-964B-FC40BC0E701F}">
      <dgm:prSet/>
      <dgm:spPr/>
      <dgm:t>
        <a:bodyPr/>
        <a:lstStyle/>
        <a:p>
          <a:endParaRPr lang="ru-RU">
            <a:latin typeface="Times New Roman" panose="02020603050405020304" pitchFamily="18" charset="0"/>
            <a:cs typeface="Times New Roman" panose="02020603050405020304" pitchFamily="18" charset="0"/>
          </a:endParaRPr>
        </a:p>
      </dgm:t>
    </dgm:pt>
    <dgm:pt modelId="{0262B7F5-A8CA-401C-91BA-9621F8D72D81}">
      <dgm:prSet phldrT="[Текст]"/>
      <dgm:spPr/>
      <dgm:t>
        <a:bodyPr/>
        <a:lstStyle/>
        <a:p>
          <a:pPr algn="just"/>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aholini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marketing </a:t>
          </a:r>
          <a:r>
            <a:rPr lang="en-US" dirty="0" err="1">
              <a:latin typeface="Times New Roman" panose="02020603050405020304" pitchFamily="18" charset="0"/>
              <a:cs typeface="Times New Roman" panose="02020603050405020304" pitchFamily="18" charset="0"/>
            </a:rPr>
            <a:t>tadqiqotlari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aholining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qismidir</a:t>
          </a:r>
          <a:endParaRPr lang="ru-RU" dirty="0">
            <a:latin typeface="Times New Roman" panose="02020603050405020304" pitchFamily="18" charset="0"/>
            <a:cs typeface="Times New Roman" panose="02020603050405020304" pitchFamily="18" charset="0"/>
          </a:endParaRPr>
        </a:p>
      </dgm:t>
    </dgm:pt>
    <dgm:pt modelId="{1D91F2CB-4EBC-488A-B9CA-25BEBA07EDB8}" type="parTrans" cxnId="{9B615CA2-D4DC-47D7-8D91-C8330B88CE93}">
      <dgm:prSet/>
      <dgm:spPr/>
      <dgm:t>
        <a:bodyPr/>
        <a:lstStyle/>
        <a:p>
          <a:endParaRPr lang="ru-RU">
            <a:latin typeface="Times New Roman" panose="02020603050405020304" pitchFamily="18" charset="0"/>
            <a:cs typeface="Times New Roman" panose="02020603050405020304" pitchFamily="18" charset="0"/>
          </a:endParaRPr>
        </a:p>
      </dgm:t>
    </dgm:pt>
    <dgm:pt modelId="{92B693E2-19C9-4DAC-936E-AC34C80EBD20}" type="sibTrans" cxnId="{9B615CA2-D4DC-47D7-8D91-C8330B88CE93}">
      <dgm:prSet/>
      <dgm:spPr/>
      <dgm:t>
        <a:bodyPr/>
        <a:lstStyle/>
        <a:p>
          <a:endParaRPr lang="ru-RU">
            <a:latin typeface="Times New Roman" panose="02020603050405020304" pitchFamily="18" charset="0"/>
            <a:cs typeface="Times New Roman" panose="02020603050405020304" pitchFamily="18" charset="0"/>
          </a:endParaRPr>
        </a:p>
      </dgm:t>
    </dgm:pt>
    <dgm:pt modelId="{5672AA91-F501-4AF8-BB53-22A065DF4BF0}" type="pres">
      <dgm:prSet presAssocID="{93C9B541-E097-4A3F-B8C3-D7D24466141D}" presName="linearFlow" presStyleCnt="0">
        <dgm:presLayoutVars>
          <dgm:dir/>
          <dgm:animLvl val="lvl"/>
          <dgm:resizeHandles val="exact"/>
        </dgm:presLayoutVars>
      </dgm:prSet>
      <dgm:spPr/>
      <dgm:t>
        <a:bodyPr/>
        <a:lstStyle/>
        <a:p>
          <a:endParaRPr lang="ru-RU"/>
        </a:p>
      </dgm:t>
    </dgm:pt>
    <dgm:pt modelId="{4E26242D-5263-41F9-A4F5-35623D598DAC}" type="pres">
      <dgm:prSet presAssocID="{A0B5B5A8-CE43-42C1-B7D2-FAECF3BF7AFA}" presName="composite" presStyleCnt="0"/>
      <dgm:spPr/>
    </dgm:pt>
    <dgm:pt modelId="{886CBAE0-9187-4062-818E-DD4EA909EB2F}" type="pres">
      <dgm:prSet presAssocID="{A0B5B5A8-CE43-42C1-B7D2-FAECF3BF7AFA}" presName="parentText" presStyleLbl="alignNode1" presStyleIdx="0" presStyleCnt="1">
        <dgm:presLayoutVars>
          <dgm:chMax val="1"/>
          <dgm:bulletEnabled val="1"/>
        </dgm:presLayoutVars>
      </dgm:prSet>
      <dgm:spPr/>
      <dgm:t>
        <a:bodyPr/>
        <a:lstStyle/>
        <a:p>
          <a:endParaRPr lang="ru-RU"/>
        </a:p>
      </dgm:t>
    </dgm:pt>
    <dgm:pt modelId="{2BE5AA31-EC97-41B7-8EF3-D292196E3F14}" type="pres">
      <dgm:prSet presAssocID="{A0B5B5A8-CE43-42C1-B7D2-FAECF3BF7AFA}" presName="descendantText" presStyleLbl="alignAcc1" presStyleIdx="0" presStyleCnt="1">
        <dgm:presLayoutVars>
          <dgm:bulletEnabled val="1"/>
        </dgm:presLayoutVars>
      </dgm:prSet>
      <dgm:spPr/>
      <dgm:t>
        <a:bodyPr/>
        <a:lstStyle/>
        <a:p>
          <a:endParaRPr lang="ru-RU"/>
        </a:p>
      </dgm:t>
    </dgm:pt>
  </dgm:ptLst>
  <dgm:cxnLst>
    <dgm:cxn modelId="{BDFF9371-82B3-436C-964B-FC40BC0E701F}" srcId="{93C9B541-E097-4A3F-B8C3-D7D24466141D}" destId="{A0B5B5A8-CE43-42C1-B7D2-FAECF3BF7AFA}" srcOrd="0" destOrd="0" parTransId="{E17AED86-138F-4102-A8CB-6E94AF77CF39}" sibTransId="{CE0642EE-A890-4514-A9A0-8D49BEDE0236}"/>
    <dgm:cxn modelId="{9B615CA2-D4DC-47D7-8D91-C8330B88CE93}" srcId="{A0B5B5A8-CE43-42C1-B7D2-FAECF3BF7AFA}" destId="{0262B7F5-A8CA-401C-91BA-9621F8D72D81}" srcOrd="0" destOrd="0" parTransId="{1D91F2CB-4EBC-488A-B9CA-25BEBA07EDB8}" sibTransId="{92B693E2-19C9-4DAC-936E-AC34C80EBD20}"/>
    <dgm:cxn modelId="{F380AE15-7BE1-476F-9E4E-79EF1B83E526}" type="presOf" srcId="{A0B5B5A8-CE43-42C1-B7D2-FAECF3BF7AFA}" destId="{886CBAE0-9187-4062-818E-DD4EA909EB2F}" srcOrd="0" destOrd="0" presId="urn:microsoft.com/office/officeart/2005/8/layout/chevron2"/>
    <dgm:cxn modelId="{18AAE4F1-57DF-44C8-954F-1AD744611C99}" type="presOf" srcId="{0262B7F5-A8CA-401C-91BA-9621F8D72D81}" destId="{2BE5AA31-EC97-41B7-8EF3-D292196E3F14}" srcOrd="0" destOrd="0" presId="urn:microsoft.com/office/officeart/2005/8/layout/chevron2"/>
    <dgm:cxn modelId="{A2E53289-1BE2-48DF-84A5-56E63A722931}" type="presOf" srcId="{93C9B541-E097-4A3F-B8C3-D7D24466141D}" destId="{5672AA91-F501-4AF8-BB53-22A065DF4BF0}" srcOrd="0" destOrd="0" presId="urn:microsoft.com/office/officeart/2005/8/layout/chevron2"/>
    <dgm:cxn modelId="{F48DCCD6-ECDC-48A1-9420-B9669DA65F27}" type="presParOf" srcId="{5672AA91-F501-4AF8-BB53-22A065DF4BF0}" destId="{4E26242D-5263-41F9-A4F5-35623D598DAC}" srcOrd="0" destOrd="0" presId="urn:microsoft.com/office/officeart/2005/8/layout/chevron2"/>
    <dgm:cxn modelId="{4C83367A-B0B9-47B4-9A87-73217B00EDC4}" type="presParOf" srcId="{4E26242D-5263-41F9-A4F5-35623D598DAC}" destId="{886CBAE0-9187-4062-818E-DD4EA909EB2F}" srcOrd="0" destOrd="0" presId="urn:microsoft.com/office/officeart/2005/8/layout/chevron2"/>
    <dgm:cxn modelId="{AA505EED-EBE6-4362-A620-1510031541BA}" type="presParOf" srcId="{4E26242D-5263-41F9-A4F5-35623D598DAC}" destId="{2BE5AA31-EC97-41B7-8EF3-D292196E3F1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B0E008-4ED7-442B-8495-CCEA7635F204}" type="doc">
      <dgm:prSet loTypeId="urn:microsoft.com/office/officeart/2005/8/layout/radial5" loCatId="cycle" qsTypeId="urn:microsoft.com/office/officeart/2005/8/quickstyle/simple3" qsCatId="simple" csTypeId="urn:microsoft.com/office/officeart/2005/8/colors/colorful3" csCatId="colorful" phldr="1"/>
      <dgm:spPr/>
      <dgm:t>
        <a:bodyPr/>
        <a:lstStyle/>
        <a:p>
          <a:endParaRPr lang="ru-RU"/>
        </a:p>
      </dgm:t>
    </dgm:pt>
    <dgm:pt modelId="{E295F7CA-7025-41C1-9B3B-74F9FC4063F2}">
      <dgm:prSet phldrT="[Текст]"/>
      <dgm:spPr/>
      <dgm:t>
        <a:bodyPr/>
        <a:lstStyle/>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Namunani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javob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55A208D6-674D-4103-BED6-F1E67426E115}" type="parTrans" cxnId="{7B8BDB68-D699-4419-816A-CC08F224144C}">
      <dgm:prSet/>
      <dgm:spPr/>
      <dgm:t>
        <a:bodyPr/>
        <a:lstStyle/>
        <a:p>
          <a:endParaRPr lang="ru-RU">
            <a:latin typeface="Times New Roman" panose="02020603050405020304" pitchFamily="18" charset="0"/>
            <a:cs typeface="Times New Roman" panose="02020603050405020304" pitchFamily="18" charset="0"/>
          </a:endParaRPr>
        </a:p>
      </dgm:t>
    </dgm:pt>
    <dgm:pt modelId="{BFF373E7-0F1C-40FF-A6DF-D85348644FBC}" type="sibTrans" cxnId="{7B8BDB68-D699-4419-816A-CC08F224144C}">
      <dgm:prSet/>
      <dgm:spPr/>
      <dgm:t>
        <a:bodyPr/>
        <a:lstStyle/>
        <a:p>
          <a:endParaRPr lang="ru-RU">
            <a:latin typeface="Times New Roman" panose="02020603050405020304" pitchFamily="18" charset="0"/>
            <a:cs typeface="Times New Roman" panose="02020603050405020304" pitchFamily="18" charset="0"/>
          </a:endParaRPr>
        </a:p>
      </dgm:t>
    </dgm:pt>
    <dgm:pt modelId="{51079D3D-79F0-4D44-847C-D07E9179A839}">
      <dgm:prSet phldrT="[Текст]"/>
      <dgm:spPr/>
      <dgm:t>
        <a:bodyPr/>
        <a:lstStyle/>
        <a:p>
          <a:r>
            <a:rPr lang="en-US" dirty="0" err="1">
              <a:latin typeface="Times New Roman" panose="02020603050405020304" pitchFamily="18" charset="0"/>
              <a:cs typeface="Times New Roman" panose="02020603050405020304" pitchFamily="18" charset="0"/>
            </a:rPr>
            <a:t>Ikkinchidan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qancha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mijozlar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EAFA2D45-34EA-4C5C-92B9-2E5AAACDFD3A}" type="parTrans" cxnId="{1A9CADE5-90B6-4A94-A470-B6FBE7612021}">
      <dgm:prSet/>
      <dgm:spPr/>
      <dgm:t>
        <a:bodyPr/>
        <a:lstStyle/>
        <a:p>
          <a:endParaRPr lang="ru-RU">
            <a:latin typeface="Times New Roman" panose="02020603050405020304" pitchFamily="18" charset="0"/>
            <a:cs typeface="Times New Roman" panose="02020603050405020304" pitchFamily="18" charset="0"/>
          </a:endParaRPr>
        </a:p>
      </dgm:t>
    </dgm:pt>
    <dgm:pt modelId="{643090EE-1450-48B1-8C2E-072ED7681218}" type="sibTrans" cxnId="{1A9CADE5-90B6-4A94-A470-B6FBE7612021}">
      <dgm:prSet/>
      <dgm:spPr/>
      <dgm:t>
        <a:bodyPr/>
        <a:lstStyle/>
        <a:p>
          <a:endParaRPr lang="ru-RU">
            <a:latin typeface="Times New Roman" panose="02020603050405020304" pitchFamily="18" charset="0"/>
            <a:cs typeface="Times New Roman" panose="02020603050405020304" pitchFamily="18" charset="0"/>
          </a:endParaRPr>
        </a:p>
      </dgm:t>
    </dgm:pt>
    <dgm:pt modelId="{6AD47F4F-9D3E-4ACC-8F62-7E37885EEFF6}">
      <dgm:prSet phldrT="[Текст]"/>
      <dgm:spPr/>
      <dgm:t>
        <a:bodyPr/>
        <a:lstStyle/>
        <a:p>
          <a:r>
            <a:rPr lang="en-US" dirty="0" err="1">
              <a:latin typeface="Times New Roman" panose="02020603050405020304" pitchFamily="18" charset="0"/>
              <a:cs typeface="Times New Roman" panose="02020603050405020304" pitchFamily="18" charset="0"/>
            </a:rPr>
            <a:t>Uchinchidan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namunaga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mezon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endParaRPr lang="ru-RU" dirty="0">
            <a:latin typeface="Times New Roman" panose="02020603050405020304" pitchFamily="18" charset="0"/>
            <a:cs typeface="Times New Roman" panose="02020603050405020304" pitchFamily="18" charset="0"/>
          </a:endParaRPr>
        </a:p>
      </dgm:t>
    </dgm:pt>
    <dgm:pt modelId="{642D9B98-F253-41DB-A209-5F1DF4E51C68}" type="parTrans" cxnId="{594C7D55-FDB7-4F23-990D-1C419F33F5FA}">
      <dgm:prSet/>
      <dgm:spPr/>
      <dgm:t>
        <a:bodyPr/>
        <a:lstStyle/>
        <a:p>
          <a:endParaRPr lang="ru-RU">
            <a:latin typeface="Times New Roman" panose="02020603050405020304" pitchFamily="18" charset="0"/>
            <a:cs typeface="Times New Roman" panose="02020603050405020304" pitchFamily="18" charset="0"/>
          </a:endParaRPr>
        </a:p>
      </dgm:t>
    </dgm:pt>
    <dgm:pt modelId="{35BE5734-1154-42FE-8741-E00DFA055838}" type="sibTrans" cxnId="{594C7D55-FDB7-4F23-990D-1C419F33F5FA}">
      <dgm:prSet/>
      <dgm:spPr/>
      <dgm:t>
        <a:bodyPr/>
        <a:lstStyle/>
        <a:p>
          <a:endParaRPr lang="ru-RU">
            <a:latin typeface="Times New Roman" panose="02020603050405020304" pitchFamily="18" charset="0"/>
            <a:cs typeface="Times New Roman" panose="02020603050405020304" pitchFamily="18" charset="0"/>
          </a:endParaRPr>
        </a:p>
      </dgm:t>
    </dgm:pt>
    <dgm:pt modelId="{28F99364-CD3C-4173-A562-691BCEA6E804}">
      <dgm:prSet phldrT="[Текст]"/>
      <dgm:spPr/>
      <dgm:t>
        <a:bodyPr/>
        <a:lstStyle/>
        <a:p>
          <a:r>
            <a:rPr lang="en-US" dirty="0" err="1">
              <a:latin typeface="Times New Roman" panose="02020603050405020304" pitchFamily="18" charset="0"/>
              <a:cs typeface="Times New Roman" panose="02020603050405020304" pitchFamily="18" charset="0"/>
            </a:rPr>
            <a:t>Birinchidan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kimni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84FB47E2-40E5-4078-B2AF-7B49026C04FF}" type="parTrans" cxnId="{FEE3258E-5A00-4CD0-A1E5-8FC0917AF7C2}">
      <dgm:prSet/>
      <dgm:spPr/>
      <dgm:t>
        <a:bodyPr/>
        <a:lstStyle/>
        <a:p>
          <a:endParaRPr lang="ru-RU">
            <a:latin typeface="Times New Roman" panose="02020603050405020304" pitchFamily="18" charset="0"/>
            <a:cs typeface="Times New Roman" panose="02020603050405020304" pitchFamily="18" charset="0"/>
          </a:endParaRPr>
        </a:p>
      </dgm:t>
    </dgm:pt>
    <dgm:pt modelId="{1997E691-7F88-4385-9C30-B3A00DD37E08}" type="sibTrans" cxnId="{FEE3258E-5A00-4CD0-A1E5-8FC0917AF7C2}">
      <dgm:prSet/>
      <dgm:spPr/>
      <dgm:t>
        <a:bodyPr/>
        <a:lstStyle/>
        <a:p>
          <a:endParaRPr lang="ru-RU">
            <a:latin typeface="Times New Roman" panose="02020603050405020304" pitchFamily="18" charset="0"/>
            <a:cs typeface="Times New Roman" panose="02020603050405020304" pitchFamily="18" charset="0"/>
          </a:endParaRPr>
        </a:p>
      </dgm:t>
    </dgm:pt>
    <dgm:pt modelId="{F4894EA0-DDCD-4AE5-9DAC-0423F8FC064E}" type="pres">
      <dgm:prSet presAssocID="{85B0E008-4ED7-442B-8495-CCEA7635F204}" presName="Name0" presStyleCnt="0">
        <dgm:presLayoutVars>
          <dgm:chMax val="1"/>
          <dgm:dir/>
          <dgm:animLvl val="ctr"/>
          <dgm:resizeHandles val="exact"/>
        </dgm:presLayoutVars>
      </dgm:prSet>
      <dgm:spPr/>
      <dgm:t>
        <a:bodyPr/>
        <a:lstStyle/>
        <a:p>
          <a:endParaRPr lang="ru-RU"/>
        </a:p>
      </dgm:t>
    </dgm:pt>
    <dgm:pt modelId="{EFF21E14-7244-4279-B163-D009B3C30654}" type="pres">
      <dgm:prSet presAssocID="{E295F7CA-7025-41C1-9B3B-74F9FC4063F2}" presName="centerShape" presStyleLbl="node0" presStyleIdx="0" presStyleCnt="1"/>
      <dgm:spPr/>
      <dgm:t>
        <a:bodyPr/>
        <a:lstStyle/>
        <a:p>
          <a:endParaRPr lang="ru-RU"/>
        </a:p>
      </dgm:t>
    </dgm:pt>
    <dgm:pt modelId="{19C881CC-BD99-4AE7-BF39-321007B1243B}" type="pres">
      <dgm:prSet presAssocID="{EAFA2D45-34EA-4C5C-92B9-2E5AAACDFD3A}" presName="parTrans" presStyleLbl="sibTrans2D1" presStyleIdx="0" presStyleCnt="3"/>
      <dgm:spPr/>
      <dgm:t>
        <a:bodyPr/>
        <a:lstStyle/>
        <a:p>
          <a:endParaRPr lang="ru-RU"/>
        </a:p>
      </dgm:t>
    </dgm:pt>
    <dgm:pt modelId="{DDBD4359-00C9-40D6-AFF0-8A337F7FD1B5}" type="pres">
      <dgm:prSet presAssocID="{EAFA2D45-34EA-4C5C-92B9-2E5AAACDFD3A}" presName="connectorText" presStyleLbl="sibTrans2D1" presStyleIdx="0" presStyleCnt="3"/>
      <dgm:spPr/>
      <dgm:t>
        <a:bodyPr/>
        <a:lstStyle/>
        <a:p>
          <a:endParaRPr lang="ru-RU"/>
        </a:p>
      </dgm:t>
    </dgm:pt>
    <dgm:pt modelId="{C0E43CD4-972F-4148-869B-0357D3D1F0B9}" type="pres">
      <dgm:prSet presAssocID="{51079D3D-79F0-4D44-847C-D07E9179A839}" presName="node" presStyleLbl="node1" presStyleIdx="0" presStyleCnt="3">
        <dgm:presLayoutVars>
          <dgm:bulletEnabled val="1"/>
        </dgm:presLayoutVars>
      </dgm:prSet>
      <dgm:spPr/>
      <dgm:t>
        <a:bodyPr/>
        <a:lstStyle/>
        <a:p>
          <a:endParaRPr lang="ru-RU"/>
        </a:p>
      </dgm:t>
    </dgm:pt>
    <dgm:pt modelId="{AB747C35-978D-405D-BFA3-8620131FE7D7}" type="pres">
      <dgm:prSet presAssocID="{642D9B98-F253-41DB-A209-5F1DF4E51C68}" presName="parTrans" presStyleLbl="sibTrans2D1" presStyleIdx="1" presStyleCnt="3"/>
      <dgm:spPr/>
      <dgm:t>
        <a:bodyPr/>
        <a:lstStyle/>
        <a:p>
          <a:endParaRPr lang="ru-RU"/>
        </a:p>
      </dgm:t>
    </dgm:pt>
    <dgm:pt modelId="{50D3F332-B25A-4046-A0E9-1CD3983FDA97}" type="pres">
      <dgm:prSet presAssocID="{642D9B98-F253-41DB-A209-5F1DF4E51C68}" presName="connectorText" presStyleLbl="sibTrans2D1" presStyleIdx="1" presStyleCnt="3"/>
      <dgm:spPr/>
      <dgm:t>
        <a:bodyPr/>
        <a:lstStyle/>
        <a:p>
          <a:endParaRPr lang="ru-RU"/>
        </a:p>
      </dgm:t>
    </dgm:pt>
    <dgm:pt modelId="{BE3B1239-C708-4BAD-9208-1970EC631CD2}" type="pres">
      <dgm:prSet presAssocID="{6AD47F4F-9D3E-4ACC-8F62-7E37885EEFF6}" presName="node" presStyleLbl="node1" presStyleIdx="1" presStyleCnt="3">
        <dgm:presLayoutVars>
          <dgm:bulletEnabled val="1"/>
        </dgm:presLayoutVars>
      </dgm:prSet>
      <dgm:spPr/>
      <dgm:t>
        <a:bodyPr/>
        <a:lstStyle/>
        <a:p>
          <a:endParaRPr lang="ru-RU"/>
        </a:p>
      </dgm:t>
    </dgm:pt>
    <dgm:pt modelId="{9494D509-0E22-41A5-8149-B5668E65D4A1}" type="pres">
      <dgm:prSet presAssocID="{84FB47E2-40E5-4078-B2AF-7B49026C04FF}" presName="parTrans" presStyleLbl="sibTrans2D1" presStyleIdx="2" presStyleCnt="3"/>
      <dgm:spPr/>
      <dgm:t>
        <a:bodyPr/>
        <a:lstStyle/>
        <a:p>
          <a:endParaRPr lang="ru-RU"/>
        </a:p>
      </dgm:t>
    </dgm:pt>
    <dgm:pt modelId="{AB3D220F-9912-47A2-AAB7-4834432EB0ED}" type="pres">
      <dgm:prSet presAssocID="{84FB47E2-40E5-4078-B2AF-7B49026C04FF}" presName="connectorText" presStyleLbl="sibTrans2D1" presStyleIdx="2" presStyleCnt="3"/>
      <dgm:spPr/>
      <dgm:t>
        <a:bodyPr/>
        <a:lstStyle/>
        <a:p>
          <a:endParaRPr lang="ru-RU"/>
        </a:p>
      </dgm:t>
    </dgm:pt>
    <dgm:pt modelId="{67EEFC9C-5EBF-4E30-84D4-59A65E0F273E}" type="pres">
      <dgm:prSet presAssocID="{28F99364-CD3C-4173-A562-691BCEA6E804}" presName="node" presStyleLbl="node1" presStyleIdx="2" presStyleCnt="3">
        <dgm:presLayoutVars>
          <dgm:bulletEnabled val="1"/>
        </dgm:presLayoutVars>
      </dgm:prSet>
      <dgm:spPr/>
      <dgm:t>
        <a:bodyPr/>
        <a:lstStyle/>
        <a:p>
          <a:endParaRPr lang="ru-RU"/>
        </a:p>
      </dgm:t>
    </dgm:pt>
  </dgm:ptLst>
  <dgm:cxnLst>
    <dgm:cxn modelId="{FF1C98D3-5300-4208-A0CA-AF902672E054}" type="presOf" srcId="{EAFA2D45-34EA-4C5C-92B9-2E5AAACDFD3A}" destId="{19C881CC-BD99-4AE7-BF39-321007B1243B}" srcOrd="0" destOrd="0" presId="urn:microsoft.com/office/officeart/2005/8/layout/radial5"/>
    <dgm:cxn modelId="{1C446093-A78A-49FE-B484-D8769F823F2C}" type="presOf" srcId="{EAFA2D45-34EA-4C5C-92B9-2E5AAACDFD3A}" destId="{DDBD4359-00C9-40D6-AFF0-8A337F7FD1B5}" srcOrd="1" destOrd="0" presId="urn:microsoft.com/office/officeart/2005/8/layout/radial5"/>
    <dgm:cxn modelId="{1BF58039-5F90-416F-998B-BFA6A818C98F}" type="presOf" srcId="{6AD47F4F-9D3E-4ACC-8F62-7E37885EEFF6}" destId="{BE3B1239-C708-4BAD-9208-1970EC631CD2}" srcOrd="0" destOrd="0" presId="urn:microsoft.com/office/officeart/2005/8/layout/radial5"/>
    <dgm:cxn modelId="{9E919E12-57C5-4C98-B44C-C2428EC26AE6}" type="presOf" srcId="{642D9B98-F253-41DB-A209-5F1DF4E51C68}" destId="{AB747C35-978D-405D-BFA3-8620131FE7D7}" srcOrd="0" destOrd="0" presId="urn:microsoft.com/office/officeart/2005/8/layout/radial5"/>
    <dgm:cxn modelId="{7B8BDB68-D699-4419-816A-CC08F224144C}" srcId="{85B0E008-4ED7-442B-8495-CCEA7635F204}" destId="{E295F7CA-7025-41C1-9B3B-74F9FC4063F2}" srcOrd="0" destOrd="0" parTransId="{55A208D6-674D-4103-BED6-F1E67426E115}" sibTransId="{BFF373E7-0F1C-40FF-A6DF-D85348644FBC}"/>
    <dgm:cxn modelId="{B146F180-EA0D-497A-B95D-DED37CC6614C}" type="presOf" srcId="{642D9B98-F253-41DB-A209-5F1DF4E51C68}" destId="{50D3F332-B25A-4046-A0E9-1CD3983FDA97}" srcOrd="1" destOrd="0" presId="urn:microsoft.com/office/officeart/2005/8/layout/radial5"/>
    <dgm:cxn modelId="{D48D1142-B16B-4551-A0F9-10AD2EC95F64}" type="presOf" srcId="{E295F7CA-7025-41C1-9B3B-74F9FC4063F2}" destId="{EFF21E14-7244-4279-B163-D009B3C30654}" srcOrd="0" destOrd="0" presId="urn:microsoft.com/office/officeart/2005/8/layout/radial5"/>
    <dgm:cxn modelId="{FEE3258E-5A00-4CD0-A1E5-8FC0917AF7C2}" srcId="{E295F7CA-7025-41C1-9B3B-74F9FC4063F2}" destId="{28F99364-CD3C-4173-A562-691BCEA6E804}" srcOrd="2" destOrd="0" parTransId="{84FB47E2-40E5-4078-B2AF-7B49026C04FF}" sibTransId="{1997E691-7F88-4385-9C30-B3A00DD37E08}"/>
    <dgm:cxn modelId="{B844C94B-B505-4633-9F80-7CC2B914F8CF}" type="presOf" srcId="{84FB47E2-40E5-4078-B2AF-7B49026C04FF}" destId="{9494D509-0E22-41A5-8149-B5668E65D4A1}" srcOrd="0" destOrd="0" presId="urn:microsoft.com/office/officeart/2005/8/layout/radial5"/>
    <dgm:cxn modelId="{1D62106D-DF9F-4402-801D-762D3C77BDFC}" type="presOf" srcId="{28F99364-CD3C-4173-A562-691BCEA6E804}" destId="{67EEFC9C-5EBF-4E30-84D4-59A65E0F273E}" srcOrd="0" destOrd="0" presId="urn:microsoft.com/office/officeart/2005/8/layout/radial5"/>
    <dgm:cxn modelId="{BC1D075B-85FB-480D-8C09-8E273DAFEB68}" type="presOf" srcId="{51079D3D-79F0-4D44-847C-D07E9179A839}" destId="{C0E43CD4-972F-4148-869B-0357D3D1F0B9}" srcOrd="0" destOrd="0" presId="urn:microsoft.com/office/officeart/2005/8/layout/radial5"/>
    <dgm:cxn modelId="{A8548967-7FC0-4CD7-ACA9-2DC00A44E3AB}" type="presOf" srcId="{84FB47E2-40E5-4078-B2AF-7B49026C04FF}" destId="{AB3D220F-9912-47A2-AAB7-4834432EB0ED}" srcOrd="1" destOrd="0" presId="urn:microsoft.com/office/officeart/2005/8/layout/radial5"/>
    <dgm:cxn modelId="{506C9D4B-F030-4ECD-8313-D7EDC31E6BEC}" type="presOf" srcId="{85B0E008-4ED7-442B-8495-CCEA7635F204}" destId="{F4894EA0-DDCD-4AE5-9DAC-0423F8FC064E}" srcOrd="0" destOrd="0" presId="urn:microsoft.com/office/officeart/2005/8/layout/radial5"/>
    <dgm:cxn modelId="{594C7D55-FDB7-4F23-990D-1C419F33F5FA}" srcId="{E295F7CA-7025-41C1-9B3B-74F9FC4063F2}" destId="{6AD47F4F-9D3E-4ACC-8F62-7E37885EEFF6}" srcOrd="1" destOrd="0" parTransId="{642D9B98-F253-41DB-A209-5F1DF4E51C68}" sibTransId="{35BE5734-1154-42FE-8741-E00DFA055838}"/>
    <dgm:cxn modelId="{1A9CADE5-90B6-4A94-A470-B6FBE7612021}" srcId="{E295F7CA-7025-41C1-9B3B-74F9FC4063F2}" destId="{51079D3D-79F0-4D44-847C-D07E9179A839}" srcOrd="0" destOrd="0" parTransId="{EAFA2D45-34EA-4C5C-92B9-2E5AAACDFD3A}" sibTransId="{643090EE-1450-48B1-8C2E-072ED7681218}"/>
    <dgm:cxn modelId="{99241940-1194-4B19-A1EA-8059EF3408D3}" type="presParOf" srcId="{F4894EA0-DDCD-4AE5-9DAC-0423F8FC064E}" destId="{EFF21E14-7244-4279-B163-D009B3C30654}" srcOrd="0" destOrd="0" presId="urn:microsoft.com/office/officeart/2005/8/layout/radial5"/>
    <dgm:cxn modelId="{0DE9B703-8050-4CD1-8A5A-3397D910A66A}" type="presParOf" srcId="{F4894EA0-DDCD-4AE5-9DAC-0423F8FC064E}" destId="{19C881CC-BD99-4AE7-BF39-321007B1243B}" srcOrd="1" destOrd="0" presId="urn:microsoft.com/office/officeart/2005/8/layout/radial5"/>
    <dgm:cxn modelId="{21054055-E9DA-439D-919D-7437DA0A1E64}" type="presParOf" srcId="{19C881CC-BD99-4AE7-BF39-321007B1243B}" destId="{DDBD4359-00C9-40D6-AFF0-8A337F7FD1B5}" srcOrd="0" destOrd="0" presId="urn:microsoft.com/office/officeart/2005/8/layout/radial5"/>
    <dgm:cxn modelId="{CEEE4174-57F8-4E87-9AC9-5D545F520FA3}" type="presParOf" srcId="{F4894EA0-DDCD-4AE5-9DAC-0423F8FC064E}" destId="{C0E43CD4-972F-4148-869B-0357D3D1F0B9}" srcOrd="2" destOrd="0" presId="urn:microsoft.com/office/officeart/2005/8/layout/radial5"/>
    <dgm:cxn modelId="{BE3CAD21-D48C-4BEB-8C93-7A6EED1D6109}" type="presParOf" srcId="{F4894EA0-DDCD-4AE5-9DAC-0423F8FC064E}" destId="{AB747C35-978D-405D-BFA3-8620131FE7D7}" srcOrd="3" destOrd="0" presId="urn:microsoft.com/office/officeart/2005/8/layout/radial5"/>
    <dgm:cxn modelId="{E99D88FD-1EF1-471E-954A-80354D62603F}" type="presParOf" srcId="{AB747C35-978D-405D-BFA3-8620131FE7D7}" destId="{50D3F332-B25A-4046-A0E9-1CD3983FDA97}" srcOrd="0" destOrd="0" presId="urn:microsoft.com/office/officeart/2005/8/layout/radial5"/>
    <dgm:cxn modelId="{5AF29BD7-AD25-4827-818A-9CBF6470AF84}" type="presParOf" srcId="{F4894EA0-DDCD-4AE5-9DAC-0423F8FC064E}" destId="{BE3B1239-C708-4BAD-9208-1970EC631CD2}" srcOrd="4" destOrd="0" presId="urn:microsoft.com/office/officeart/2005/8/layout/radial5"/>
    <dgm:cxn modelId="{5680F8EB-C762-4D1E-BD36-A35DA06D797B}" type="presParOf" srcId="{F4894EA0-DDCD-4AE5-9DAC-0423F8FC064E}" destId="{9494D509-0E22-41A5-8149-B5668E65D4A1}" srcOrd="5" destOrd="0" presId="urn:microsoft.com/office/officeart/2005/8/layout/radial5"/>
    <dgm:cxn modelId="{62EADEEB-2BDD-49E2-8969-86EA9BEA537B}" type="presParOf" srcId="{9494D509-0E22-41A5-8149-B5668E65D4A1}" destId="{AB3D220F-9912-47A2-AAB7-4834432EB0ED}" srcOrd="0" destOrd="0" presId="urn:microsoft.com/office/officeart/2005/8/layout/radial5"/>
    <dgm:cxn modelId="{0AB417ED-5237-4826-9E8F-512852A0A943}" type="presParOf" srcId="{F4894EA0-DDCD-4AE5-9DAC-0423F8FC064E}" destId="{67EEFC9C-5EBF-4E30-84D4-59A65E0F273E}"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D9D2E4-BA48-4A83-B393-40385DFE3F6B}" type="doc">
      <dgm:prSet loTypeId="urn:microsoft.com/office/officeart/2005/8/layout/arrow6" loCatId="process" qsTypeId="urn:microsoft.com/office/officeart/2005/8/quickstyle/simple1" qsCatId="simple" csTypeId="urn:microsoft.com/office/officeart/2005/8/colors/colorful5" csCatId="colorful" phldr="1"/>
      <dgm:spPr/>
      <dgm:t>
        <a:bodyPr/>
        <a:lstStyle/>
        <a:p>
          <a:endParaRPr lang="ru-RU"/>
        </a:p>
      </dgm:t>
    </dgm:pt>
    <dgm:pt modelId="{AC119372-7B2E-491A-AE08-3AE78BC297DA}">
      <dgm:prSet phldrT="[Текст]"/>
      <dgm:spPr/>
      <dgm:t>
        <a:bodyPr/>
        <a:lstStyle/>
        <a:p>
          <a:r>
            <a:rPr lang="en-US" dirty="0" err="1">
              <a:solidFill>
                <a:schemeClr val="tx1"/>
              </a:solidFill>
              <a:latin typeface="Times New Roman" panose="02020603050405020304" pitchFamily="18" charset="0"/>
              <a:cs typeface="Times New Roman" panose="02020603050405020304" pitchFamily="18" charset="0"/>
            </a:rPr>
            <a:t>ehtimollik</a:t>
          </a:r>
          <a:endParaRPr lang="ru-RU" dirty="0">
            <a:solidFill>
              <a:schemeClr val="tx1"/>
            </a:solidFill>
            <a:latin typeface="Times New Roman" panose="02020603050405020304" pitchFamily="18" charset="0"/>
            <a:cs typeface="Times New Roman" panose="02020603050405020304" pitchFamily="18" charset="0"/>
          </a:endParaRPr>
        </a:p>
      </dgm:t>
    </dgm:pt>
    <dgm:pt modelId="{29BD53C1-D95B-4738-93EE-246BDFEF8E46}" type="parTrans" cxnId="{8B128779-659A-40D7-B214-EA14674EBB2E}">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771DBF3E-B303-441D-ADE4-DF0A8107A5C5}" type="sibTrans" cxnId="{8B128779-659A-40D7-B214-EA14674EBB2E}">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45655908-F9EE-42BC-8B0F-A749FCF2363C}">
      <dgm:prSet phldrT="[Текст]"/>
      <dgm:spPr/>
      <dgm:t>
        <a:bodyPr/>
        <a:lstStyle/>
        <a:p>
          <a:r>
            <a:rPr lang="en-US" dirty="0" err="1">
              <a:solidFill>
                <a:schemeClr val="tx1"/>
              </a:solidFill>
              <a:latin typeface="Times New Roman" panose="02020603050405020304" pitchFamily="18" charset="0"/>
              <a:cs typeface="Times New Roman" panose="02020603050405020304" pitchFamily="18" charset="0"/>
            </a:rPr>
            <a:t>tasodifiy</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emas</a:t>
          </a:r>
          <a:endParaRPr lang="ru-RU" dirty="0">
            <a:solidFill>
              <a:schemeClr val="tx1"/>
            </a:solidFill>
            <a:latin typeface="Times New Roman" panose="02020603050405020304" pitchFamily="18" charset="0"/>
            <a:cs typeface="Times New Roman" panose="02020603050405020304" pitchFamily="18" charset="0"/>
          </a:endParaRPr>
        </a:p>
      </dgm:t>
    </dgm:pt>
    <dgm:pt modelId="{4F55509A-B481-4ECA-8847-E278007BF980}" type="parTrans" cxnId="{9807C1E7-58A6-4BC9-AA32-8D1EA471B4C4}">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D4F86E54-3BF2-41DD-BB35-143207DD0342}" type="sibTrans" cxnId="{9807C1E7-58A6-4BC9-AA32-8D1EA471B4C4}">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A851CC70-4B0F-48E4-9876-93DB35847184}" type="pres">
      <dgm:prSet presAssocID="{9FD9D2E4-BA48-4A83-B393-40385DFE3F6B}" presName="compositeShape" presStyleCnt="0">
        <dgm:presLayoutVars>
          <dgm:chMax val="2"/>
          <dgm:dir/>
          <dgm:resizeHandles val="exact"/>
        </dgm:presLayoutVars>
      </dgm:prSet>
      <dgm:spPr/>
      <dgm:t>
        <a:bodyPr/>
        <a:lstStyle/>
        <a:p>
          <a:endParaRPr lang="ru-RU"/>
        </a:p>
      </dgm:t>
    </dgm:pt>
    <dgm:pt modelId="{BCFD899C-233C-415A-BDBA-E667B574B816}" type="pres">
      <dgm:prSet presAssocID="{9FD9D2E4-BA48-4A83-B393-40385DFE3F6B}" presName="ribbon" presStyleLbl="node1" presStyleIdx="0" presStyleCnt="1"/>
      <dgm:spPr/>
    </dgm:pt>
    <dgm:pt modelId="{9B81E3B3-656A-4576-8C6A-7F9031A421B0}" type="pres">
      <dgm:prSet presAssocID="{9FD9D2E4-BA48-4A83-B393-40385DFE3F6B}" presName="leftArrowText" presStyleLbl="node1" presStyleIdx="0" presStyleCnt="1">
        <dgm:presLayoutVars>
          <dgm:chMax val="0"/>
          <dgm:bulletEnabled val="1"/>
        </dgm:presLayoutVars>
      </dgm:prSet>
      <dgm:spPr/>
      <dgm:t>
        <a:bodyPr/>
        <a:lstStyle/>
        <a:p>
          <a:endParaRPr lang="ru-RU"/>
        </a:p>
      </dgm:t>
    </dgm:pt>
    <dgm:pt modelId="{A289E1B0-D47B-4B74-9E0B-1FFDB8B34C47}" type="pres">
      <dgm:prSet presAssocID="{9FD9D2E4-BA48-4A83-B393-40385DFE3F6B}" presName="rightArrowText" presStyleLbl="node1" presStyleIdx="0" presStyleCnt="1">
        <dgm:presLayoutVars>
          <dgm:chMax val="0"/>
          <dgm:bulletEnabled val="1"/>
        </dgm:presLayoutVars>
      </dgm:prSet>
      <dgm:spPr/>
      <dgm:t>
        <a:bodyPr/>
        <a:lstStyle/>
        <a:p>
          <a:endParaRPr lang="ru-RU"/>
        </a:p>
      </dgm:t>
    </dgm:pt>
  </dgm:ptLst>
  <dgm:cxnLst>
    <dgm:cxn modelId="{9807C1E7-58A6-4BC9-AA32-8D1EA471B4C4}" srcId="{9FD9D2E4-BA48-4A83-B393-40385DFE3F6B}" destId="{45655908-F9EE-42BC-8B0F-A749FCF2363C}" srcOrd="1" destOrd="0" parTransId="{4F55509A-B481-4ECA-8847-E278007BF980}" sibTransId="{D4F86E54-3BF2-41DD-BB35-143207DD0342}"/>
    <dgm:cxn modelId="{3EFE4CAB-39C0-4574-9728-CDDC3EBA538B}" type="presOf" srcId="{45655908-F9EE-42BC-8B0F-A749FCF2363C}" destId="{A289E1B0-D47B-4B74-9E0B-1FFDB8B34C47}" srcOrd="0" destOrd="0" presId="urn:microsoft.com/office/officeart/2005/8/layout/arrow6"/>
    <dgm:cxn modelId="{87FCA1E7-68DB-443F-B7B4-BD74DC32F149}" type="presOf" srcId="{AC119372-7B2E-491A-AE08-3AE78BC297DA}" destId="{9B81E3B3-656A-4576-8C6A-7F9031A421B0}" srcOrd="0" destOrd="0" presId="urn:microsoft.com/office/officeart/2005/8/layout/arrow6"/>
    <dgm:cxn modelId="{A033DB0D-E8C0-4400-A356-478FA958E572}" type="presOf" srcId="{9FD9D2E4-BA48-4A83-B393-40385DFE3F6B}" destId="{A851CC70-4B0F-48E4-9876-93DB35847184}" srcOrd="0" destOrd="0" presId="urn:microsoft.com/office/officeart/2005/8/layout/arrow6"/>
    <dgm:cxn modelId="{8B128779-659A-40D7-B214-EA14674EBB2E}" srcId="{9FD9D2E4-BA48-4A83-B393-40385DFE3F6B}" destId="{AC119372-7B2E-491A-AE08-3AE78BC297DA}" srcOrd="0" destOrd="0" parTransId="{29BD53C1-D95B-4738-93EE-246BDFEF8E46}" sibTransId="{771DBF3E-B303-441D-ADE4-DF0A8107A5C5}"/>
    <dgm:cxn modelId="{4954032D-B1C7-4413-8618-1FD52BD9E37A}" type="presParOf" srcId="{A851CC70-4B0F-48E4-9876-93DB35847184}" destId="{BCFD899C-233C-415A-BDBA-E667B574B816}" srcOrd="0" destOrd="0" presId="urn:microsoft.com/office/officeart/2005/8/layout/arrow6"/>
    <dgm:cxn modelId="{C7893151-BCEC-44DA-BBB2-135C681EB783}" type="presParOf" srcId="{A851CC70-4B0F-48E4-9876-93DB35847184}" destId="{9B81E3B3-656A-4576-8C6A-7F9031A421B0}" srcOrd="1" destOrd="0" presId="urn:microsoft.com/office/officeart/2005/8/layout/arrow6"/>
    <dgm:cxn modelId="{6FEF4A27-7E14-4536-8DDF-B21B68DFB400}" type="presParOf" srcId="{A851CC70-4B0F-48E4-9876-93DB35847184}" destId="{A289E1B0-D47B-4B74-9E0B-1FFDB8B34C47}"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FEF04D2-5F0E-48C3-A654-17440BACD8EB}" type="doc">
      <dgm:prSet loTypeId="urn:microsoft.com/office/officeart/2005/8/layout/cycle4" loCatId="cycle" qsTypeId="urn:microsoft.com/office/officeart/2005/8/quickstyle/simple1" qsCatId="simple" csTypeId="urn:microsoft.com/office/officeart/2005/8/colors/colorful1" csCatId="colorful" phldr="1"/>
      <dgm:spPr/>
      <dgm:t>
        <a:bodyPr/>
        <a:lstStyle/>
        <a:p>
          <a:endParaRPr lang="ru-RU"/>
        </a:p>
      </dgm:t>
    </dgm:pt>
    <dgm:pt modelId="{9757B656-2822-4E36-A80E-BCB77E2467C7}">
      <dgm:prSet phldrT="[Текст]"/>
      <dgm:spPr/>
      <dgm:t>
        <a:bodyPr/>
        <a:lstStyle/>
        <a:p>
          <a:r>
            <a:rPr lang="en-US" dirty="0" err="1">
              <a:latin typeface="Times New Roman" panose="02020603050405020304" pitchFamily="18" charset="0"/>
              <a:cs typeface="Times New Roman" panose="02020603050405020304" pitchFamily="18" charset="0"/>
            </a:rPr>
            <a:t>Ma'lumot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telefon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shaxsiy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intervyu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internet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endParaRPr lang="ru-RU" dirty="0">
            <a:latin typeface="Times New Roman" panose="02020603050405020304" pitchFamily="18" charset="0"/>
            <a:cs typeface="Times New Roman" panose="02020603050405020304" pitchFamily="18" charset="0"/>
          </a:endParaRPr>
        </a:p>
      </dgm:t>
    </dgm:pt>
    <dgm:pt modelId="{DD3AD166-36D4-45DA-AF2B-96B5FBC99466}" type="parTrans" cxnId="{CB1759B4-FEFE-48D2-8C61-AD8D30CFCD39}">
      <dgm:prSet/>
      <dgm:spPr/>
      <dgm:t>
        <a:bodyPr/>
        <a:lstStyle/>
        <a:p>
          <a:endParaRPr lang="ru-RU">
            <a:latin typeface="Times New Roman" panose="02020603050405020304" pitchFamily="18" charset="0"/>
            <a:cs typeface="Times New Roman" panose="02020603050405020304" pitchFamily="18" charset="0"/>
          </a:endParaRPr>
        </a:p>
      </dgm:t>
    </dgm:pt>
    <dgm:pt modelId="{C463E85D-A5AC-4133-A8DE-B44EBE5B5425}" type="sibTrans" cxnId="{CB1759B4-FEFE-48D2-8C61-AD8D30CFCD39}">
      <dgm:prSet/>
      <dgm:spPr/>
      <dgm:t>
        <a:bodyPr/>
        <a:lstStyle/>
        <a:p>
          <a:endParaRPr lang="ru-RU">
            <a:latin typeface="Times New Roman" panose="02020603050405020304" pitchFamily="18" charset="0"/>
            <a:cs typeface="Times New Roman" panose="02020603050405020304" pitchFamily="18" charset="0"/>
          </a:endParaRPr>
        </a:p>
      </dgm:t>
    </dgm:pt>
    <dgm:pt modelId="{3CCC3420-16BD-4F05-86CC-6D6B43643600}">
      <dgm:prSet phldrT="[Текст]"/>
      <dgm:spPr/>
      <dgm:t>
        <a:bodyPr/>
        <a:lstStyle/>
        <a:p>
          <a:r>
            <a:rPr lang="en-US" b="1" dirty="0" err="1">
              <a:latin typeface="Times New Roman" panose="02020603050405020304" pitchFamily="18" charset="0"/>
              <a:cs typeface="Times New Roman" panose="02020603050405020304" pitchFamily="18" charset="0"/>
            </a:rPr>
            <a:t>Tomoshabinlar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bilan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bog'lanish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usullari</a:t>
          </a:r>
          <a:endParaRPr lang="ru-RU" dirty="0">
            <a:latin typeface="Times New Roman" panose="02020603050405020304" pitchFamily="18" charset="0"/>
            <a:cs typeface="Times New Roman" panose="02020603050405020304" pitchFamily="18" charset="0"/>
          </a:endParaRPr>
        </a:p>
      </dgm:t>
    </dgm:pt>
    <dgm:pt modelId="{51CEFE81-213D-42E3-B600-B61D5C7140E8}" type="parTrans" cxnId="{E95A23F9-477A-4606-8D2B-D2E7EBB7E79B}">
      <dgm:prSet/>
      <dgm:spPr/>
      <dgm:t>
        <a:bodyPr/>
        <a:lstStyle/>
        <a:p>
          <a:endParaRPr lang="ru-RU">
            <a:latin typeface="Times New Roman" panose="02020603050405020304" pitchFamily="18" charset="0"/>
            <a:cs typeface="Times New Roman" panose="02020603050405020304" pitchFamily="18" charset="0"/>
          </a:endParaRPr>
        </a:p>
      </dgm:t>
    </dgm:pt>
    <dgm:pt modelId="{6F8FF9A2-7201-42D1-968B-3600F4A6A9D0}" type="sibTrans" cxnId="{E95A23F9-477A-4606-8D2B-D2E7EBB7E79B}">
      <dgm:prSet/>
      <dgm:spPr/>
      <dgm:t>
        <a:bodyPr/>
        <a:lstStyle/>
        <a:p>
          <a:endParaRPr lang="ru-RU">
            <a:latin typeface="Times New Roman" panose="02020603050405020304" pitchFamily="18" charset="0"/>
            <a:cs typeface="Times New Roman" panose="02020603050405020304" pitchFamily="18" charset="0"/>
          </a:endParaRPr>
        </a:p>
      </dgm:t>
    </dgm:pt>
    <dgm:pt modelId="{B71F82FF-3726-4110-BED2-6ADE625E8297}">
      <dgm:prSet phldrT="[Текст]"/>
      <dgm:spPr/>
      <dgm:t>
        <a:bodyPr/>
        <a:lstStyle/>
        <a:p>
          <a:r>
            <a:rPr lang="en-US" dirty="0" err="1">
              <a:latin typeface="Times New Roman" panose="02020603050405020304" pitchFamily="18" charset="0"/>
              <a:cs typeface="Times New Roman" panose="02020603050405020304" pitchFamily="18" charset="0"/>
            </a:rPr>
            <a:t>atrofimizdagi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dunyo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usullaridir</a:t>
          </a:r>
          <a:endParaRPr lang="ru-RU" dirty="0">
            <a:latin typeface="Times New Roman" panose="02020603050405020304" pitchFamily="18" charset="0"/>
            <a:cs typeface="Times New Roman" panose="02020603050405020304" pitchFamily="18" charset="0"/>
          </a:endParaRPr>
        </a:p>
      </dgm:t>
    </dgm:pt>
    <dgm:pt modelId="{65676A70-DF62-4518-847D-9A1909FBAB32}" type="parTrans" cxnId="{AB13B307-1726-431C-B9BF-BF986668076A}">
      <dgm:prSet/>
      <dgm:spPr/>
      <dgm:t>
        <a:bodyPr/>
        <a:lstStyle/>
        <a:p>
          <a:endParaRPr lang="ru-RU">
            <a:latin typeface="Times New Roman" panose="02020603050405020304" pitchFamily="18" charset="0"/>
            <a:cs typeface="Times New Roman" panose="02020603050405020304" pitchFamily="18" charset="0"/>
          </a:endParaRPr>
        </a:p>
      </dgm:t>
    </dgm:pt>
    <dgm:pt modelId="{AE2257E6-0839-4138-AAD5-7E07A63E9A1C}" type="sibTrans" cxnId="{AB13B307-1726-431C-B9BF-BF986668076A}">
      <dgm:prSet/>
      <dgm:spPr/>
      <dgm:t>
        <a:bodyPr/>
        <a:lstStyle/>
        <a:p>
          <a:endParaRPr lang="ru-RU">
            <a:latin typeface="Times New Roman" panose="02020603050405020304" pitchFamily="18" charset="0"/>
            <a:cs typeface="Times New Roman" panose="02020603050405020304" pitchFamily="18" charset="0"/>
          </a:endParaRPr>
        </a:p>
      </dgm:t>
    </dgm:pt>
    <dgm:pt modelId="{8CF629DC-958E-43FF-9CE2-3D499131E337}">
      <dgm:prSet phldrT="[Текст]"/>
      <dgm:spPr/>
      <dgm:t>
        <a:bodyPr/>
        <a:lstStyle/>
        <a:p>
          <a:r>
            <a:rPr lang="en-US" b="1" dirty="0" err="1">
              <a:latin typeface="Times New Roman" panose="02020603050405020304" pitchFamily="18" charset="0"/>
              <a:cs typeface="Times New Roman" panose="02020603050405020304" pitchFamily="18" charset="0"/>
            </a:rPr>
            <a:t>Kognitiv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anglash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56078B3C-192C-4236-AC6B-87C3E1945700}" type="parTrans" cxnId="{3777CC08-FA54-4FB2-918F-2ACADBA016A8}">
      <dgm:prSet/>
      <dgm:spPr/>
      <dgm:t>
        <a:bodyPr/>
        <a:lstStyle/>
        <a:p>
          <a:endParaRPr lang="ru-RU">
            <a:latin typeface="Times New Roman" panose="02020603050405020304" pitchFamily="18" charset="0"/>
            <a:cs typeface="Times New Roman" panose="02020603050405020304" pitchFamily="18" charset="0"/>
          </a:endParaRPr>
        </a:p>
      </dgm:t>
    </dgm:pt>
    <dgm:pt modelId="{B208C98B-F8A7-492A-8B51-539EE7E164F0}" type="sibTrans" cxnId="{3777CC08-FA54-4FB2-918F-2ACADBA016A8}">
      <dgm:prSet/>
      <dgm:spPr/>
      <dgm:t>
        <a:bodyPr/>
        <a:lstStyle/>
        <a:p>
          <a:endParaRPr lang="ru-RU">
            <a:latin typeface="Times New Roman" panose="02020603050405020304" pitchFamily="18" charset="0"/>
            <a:cs typeface="Times New Roman" panose="02020603050405020304" pitchFamily="18" charset="0"/>
          </a:endParaRPr>
        </a:p>
      </dgm:t>
    </dgm:pt>
    <dgm:pt modelId="{CD58BBAD-4370-4827-896F-667BA7C96DA6}" type="pres">
      <dgm:prSet presAssocID="{AFEF04D2-5F0E-48C3-A654-17440BACD8EB}" presName="cycleMatrixDiagram" presStyleCnt="0">
        <dgm:presLayoutVars>
          <dgm:chMax val="1"/>
          <dgm:dir/>
          <dgm:animLvl val="lvl"/>
          <dgm:resizeHandles val="exact"/>
        </dgm:presLayoutVars>
      </dgm:prSet>
      <dgm:spPr/>
      <dgm:t>
        <a:bodyPr/>
        <a:lstStyle/>
        <a:p>
          <a:endParaRPr lang="ru-RU"/>
        </a:p>
      </dgm:t>
    </dgm:pt>
    <dgm:pt modelId="{E175AA9F-DAED-4E8F-9FB2-E15DA46465E2}" type="pres">
      <dgm:prSet presAssocID="{AFEF04D2-5F0E-48C3-A654-17440BACD8EB}" presName="children" presStyleCnt="0"/>
      <dgm:spPr/>
    </dgm:pt>
    <dgm:pt modelId="{A3AE015E-F057-4FC2-AA99-7CD07D8B7DFB}" type="pres">
      <dgm:prSet presAssocID="{AFEF04D2-5F0E-48C3-A654-17440BACD8EB}" presName="child1group" presStyleCnt="0"/>
      <dgm:spPr/>
    </dgm:pt>
    <dgm:pt modelId="{BAFEAD11-A499-47C3-8697-E50E03563AF8}" type="pres">
      <dgm:prSet presAssocID="{AFEF04D2-5F0E-48C3-A654-17440BACD8EB}" presName="child1" presStyleLbl="bgAcc1" presStyleIdx="0" presStyleCnt="2"/>
      <dgm:spPr/>
      <dgm:t>
        <a:bodyPr/>
        <a:lstStyle/>
        <a:p>
          <a:endParaRPr lang="ru-RU"/>
        </a:p>
      </dgm:t>
    </dgm:pt>
    <dgm:pt modelId="{607E9FE3-D4EC-489B-BC99-BE06C1368D29}" type="pres">
      <dgm:prSet presAssocID="{AFEF04D2-5F0E-48C3-A654-17440BACD8EB}" presName="child1Text" presStyleLbl="bgAcc1" presStyleIdx="0" presStyleCnt="2">
        <dgm:presLayoutVars>
          <dgm:bulletEnabled val="1"/>
        </dgm:presLayoutVars>
      </dgm:prSet>
      <dgm:spPr/>
      <dgm:t>
        <a:bodyPr/>
        <a:lstStyle/>
        <a:p>
          <a:endParaRPr lang="ru-RU"/>
        </a:p>
      </dgm:t>
    </dgm:pt>
    <dgm:pt modelId="{12E8CE4F-1499-4DE9-B510-8CD50F5CDA99}" type="pres">
      <dgm:prSet presAssocID="{AFEF04D2-5F0E-48C3-A654-17440BACD8EB}" presName="child2group" presStyleCnt="0"/>
      <dgm:spPr/>
    </dgm:pt>
    <dgm:pt modelId="{36636412-D1EB-401C-A72E-382C9ECA3389}" type="pres">
      <dgm:prSet presAssocID="{AFEF04D2-5F0E-48C3-A654-17440BACD8EB}" presName="child2" presStyleLbl="bgAcc1" presStyleIdx="1" presStyleCnt="2"/>
      <dgm:spPr/>
      <dgm:t>
        <a:bodyPr/>
        <a:lstStyle/>
        <a:p>
          <a:endParaRPr lang="ru-RU"/>
        </a:p>
      </dgm:t>
    </dgm:pt>
    <dgm:pt modelId="{6D048980-6174-4A23-8DE0-8DA2F154CFF8}" type="pres">
      <dgm:prSet presAssocID="{AFEF04D2-5F0E-48C3-A654-17440BACD8EB}" presName="child2Text" presStyleLbl="bgAcc1" presStyleIdx="1" presStyleCnt="2">
        <dgm:presLayoutVars>
          <dgm:bulletEnabled val="1"/>
        </dgm:presLayoutVars>
      </dgm:prSet>
      <dgm:spPr/>
      <dgm:t>
        <a:bodyPr/>
        <a:lstStyle/>
        <a:p>
          <a:endParaRPr lang="ru-RU"/>
        </a:p>
      </dgm:t>
    </dgm:pt>
    <dgm:pt modelId="{766974C9-B60B-486D-9EDD-A927ABB96D2A}" type="pres">
      <dgm:prSet presAssocID="{AFEF04D2-5F0E-48C3-A654-17440BACD8EB}" presName="childPlaceholder" presStyleCnt="0"/>
      <dgm:spPr/>
    </dgm:pt>
    <dgm:pt modelId="{0695CA7D-84A8-41DE-B9AF-BE510FA55AB2}" type="pres">
      <dgm:prSet presAssocID="{AFEF04D2-5F0E-48C3-A654-17440BACD8EB}" presName="circle" presStyleCnt="0"/>
      <dgm:spPr/>
    </dgm:pt>
    <dgm:pt modelId="{B3A9DA5E-B77B-4829-9AA4-AEAA10F14F69}" type="pres">
      <dgm:prSet presAssocID="{AFEF04D2-5F0E-48C3-A654-17440BACD8EB}" presName="quadrant1" presStyleLbl="node1" presStyleIdx="0" presStyleCnt="4">
        <dgm:presLayoutVars>
          <dgm:chMax val="1"/>
          <dgm:bulletEnabled val="1"/>
        </dgm:presLayoutVars>
      </dgm:prSet>
      <dgm:spPr/>
      <dgm:t>
        <a:bodyPr/>
        <a:lstStyle/>
        <a:p>
          <a:endParaRPr lang="ru-RU"/>
        </a:p>
      </dgm:t>
    </dgm:pt>
    <dgm:pt modelId="{D4DE2DED-1D7C-4AC0-911F-3CCE9100ED94}" type="pres">
      <dgm:prSet presAssocID="{AFEF04D2-5F0E-48C3-A654-17440BACD8EB}" presName="quadrant2" presStyleLbl="node1" presStyleIdx="1" presStyleCnt="4">
        <dgm:presLayoutVars>
          <dgm:chMax val="1"/>
          <dgm:bulletEnabled val="1"/>
        </dgm:presLayoutVars>
      </dgm:prSet>
      <dgm:spPr/>
      <dgm:t>
        <a:bodyPr/>
        <a:lstStyle/>
        <a:p>
          <a:endParaRPr lang="ru-RU"/>
        </a:p>
      </dgm:t>
    </dgm:pt>
    <dgm:pt modelId="{04A85C43-81BF-4633-8A61-B59223E4AF1F}" type="pres">
      <dgm:prSet presAssocID="{AFEF04D2-5F0E-48C3-A654-17440BACD8EB}" presName="quadrant3" presStyleLbl="node1" presStyleIdx="2" presStyleCnt="4">
        <dgm:presLayoutVars>
          <dgm:chMax val="1"/>
          <dgm:bulletEnabled val="1"/>
        </dgm:presLayoutVars>
      </dgm:prSet>
      <dgm:spPr/>
    </dgm:pt>
    <dgm:pt modelId="{A2FB84DF-A3B9-432C-8470-382867A75E65}" type="pres">
      <dgm:prSet presAssocID="{AFEF04D2-5F0E-48C3-A654-17440BACD8EB}" presName="quadrant4" presStyleLbl="node1" presStyleIdx="3" presStyleCnt="4">
        <dgm:presLayoutVars>
          <dgm:chMax val="1"/>
          <dgm:bulletEnabled val="1"/>
        </dgm:presLayoutVars>
      </dgm:prSet>
      <dgm:spPr/>
    </dgm:pt>
    <dgm:pt modelId="{8197169D-93F7-4C77-B99A-2814DCC28378}" type="pres">
      <dgm:prSet presAssocID="{AFEF04D2-5F0E-48C3-A654-17440BACD8EB}" presName="quadrantPlaceholder" presStyleCnt="0"/>
      <dgm:spPr/>
    </dgm:pt>
    <dgm:pt modelId="{C2F6F0B3-841C-4729-99E6-8B679D49CE40}" type="pres">
      <dgm:prSet presAssocID="{AFEF04D2-5F0E-48C3-A654-17440BACD8EB}" presName="center1" presStyleLbl="fgShp" presStyleIdx="0" presStyleCnt="2"/>
      <dgm:spPr/>
    </dgm:pt>
    <dgm:pt modelId="{12F791CE-1026-4F26-9CC1-51728DE98FC9}" type="pres">
      <dgm:prSet presAssocID="{AFEF04D2-5F0E-48C3-A654-17440BACD8EB}" presName="center2" presStyleLbl="fgShp" presStyleIdx="1" presStyleCnt="2"/>
      <dgm:spPr/>
    </dgm:pt>
  </dgm:ptLst>
  <dgm:cxnLst>
    <dgm:cxn modelId="{49C5CF26-0435-46DA-B4FE-0078E7E778EF}" type="presOf" srcId="{8CF629DC-958E-43FF-9CE2-3D499131E337}" destId="{6D048980-6174-4A23-8DE0-8DA2F154CFF8}" srcOrd="1" destOrd="0" presId="urn:microsoft.com/office/officeart/2005/8/layout/cycle4"/>
    <dgm:cxn modelId="{01AE8A19-15E5-47D5-A051-B0284B2052A7}" type="presOf" srcId="{3CCC3420-16BD-4F05-86CC-6D6B43643600}" destId="{607E9FE3-D4EC-489B-BC99-BE06C1368D29}" srcOrd="1" destOrd="0" presId="urn:microsoft.com/office/officeart/2005/8/layout/cycle4"/>
    <dgm:cxn modelId="{E95A23F9-477A-4606-8D2B-D2E7EBB7E79B}" srcId="{9757B656-2822-4E36-A80E-BCB77E2467C7}" destId="{3CCC3420-16BD-4F05-86CC-6D6B43643600}" srcOrd="0" destOrd="0" parTransId="{51CEFE81-213D-42E3-B600-B61D5C7140E8}" sibTransId="{6F8FF9A2-7201-42D1-968B-3600F4A6A9D0}"/>
    <dgm:cxn modelId="{CB1759B4-FEFE-48D2-8C61-AD8D30CFCD39}" srcId="{AFEF04D2-5F0E-48C3-A654-17440BACD8EB}" destId="{9757B656-2822-4E36-A80E-BCB77E2467C7}" srcOrd="0" destOrd="0" parTransId="{DD3AD166-36D4-45DA-AF2B-96B5FBC99466}" sibTransId="{C463E85D-A5AC-4133-A8DE-B44EBE5B5425}"/>
    <dgm:cxn modelId="{2A0EA216-B196-423E-B259-D4C433904F11}" type="presOf" srcId="{AFEF04D2-5F0E-48C3-A654-17440BACD8EB}" destId="{CD58BBAD-4370-4827-896F-667BA7C96DA6}" srcOrd="0" destOrd="0" presId="urn:microsoft.com/office/officeart/2005/8/layout/cycle4"/>
    <dgm:cxn modelId="{100269B3-6248-45DA-BACF-7962F594F807}" type="presOf" srcId="{9757B656-2822-4E36-A80E-BCB77E2467C7}" destId="{B3A9DA5E-B77B-4829-9AA4-AEAA10F14F69}" srcOrd="0" destOrd="0" presId="urn:microsoft.com/office/officeart/2005/8/layout/cycle4"/>
    <dgm:cxn modelId="{3777CC08-FA54-4FB2-918F-2ACADBA016A8}" srcId="{B71F82FF-3726-4110-BED2-6ADE625E8297}" destId="{8CF629DC-958E-43FF-9CE2-3D499131E337}" srcOrd="0" destOrd="0" parTransId="{56078B3C-192C-4236-AC6B-87C3E1945700}" sibTransId="{B208C98B-F8A7-492A-8B51-539EE7E164F0}"/>
    <dgm:cxn modelId="{B6EBBC97-5A32-4ED6-8FA8-DDE26EEE3162}" type="presOf" srcId="{8CF629DC-958E-43FF-9CE2-3D499131E337}" destId="{36636412-D1EB-401C-A72E-382C9ECA3389}" srcOrd="0" destOrd="0" presId="urn:microsoft.com/office/officeart/2005/8/layout/cycle4"/>
    <dgm:cxn modelId="{AB13B307-1726-431C-B9BF-BF986668076A}" srcId="{AFEF04D2-5F0E-48C3-A654-17440BACD8EB}" destId="{B71F82FF-3726-4110-BED2-6ADE625E8297}" srcOrd="1" destOrd="0" parTransId="{65676A70-DF62-4518-847D-9A1909FBAB32}" sibTransId="{AE2257E6-0839-4138-AAD5-7E07A63E9A1C}"/>
    <dgm:cxn modelId="{0D4E9B89-BC6D-41A5-8BA3-17712354217A}" type="presOf" srcId="{B71F82FF-3726-4110-BED2-6ADE625E8297}" destId="{D4DE2DED-1D7C-4AC0-911F-3CCE9100ED94}" srcOrd="0" destOrd="0" presId="urn:microsoft.com/office/officeart/2005/8/layout/cycle4"/>
    <dgm:cxn modelId="{8182C904-6539-4E51-9637-A621DA40BB88}" type="presOf" srcId="{3CCC3420-16BD-4F05-86CC-6D6B43643600}" destId="{BAFEAD11-A499-47C3-8697-E50E03563AF8}" srcOrd="0" destOrd="0" presId="urn:microsoft.com/office/officeart/2005/8/layout/cycle4"/>
    <dgm:cxn modelId="{1A6A4311-7A6E-4AE5-BEFB-DB54AF538A5A}" type="presParOf" srcId="{CD58BBAD-4370-4827-896F-667BA7C96DA6}" destId="{E175AA9F-DAED-4E8F-9FB2-E15DA46465E2}" srcOrd="0" destOrd="0" presId="urn:microsoft.com/office/officeart/2005/8/layout/cycle4"/>
    <dgm:cxn modelId="{70E8CFBB-560C-4021-933A-54586662FCC1}" type="presParOf" srcId="{E175AA9F-DAED-4E8F-9FB2-E15DA46465E2}" destId="{A3AE015E-F057-4FC2-AA99-7CD07D8B7DFB}" srcOrd="0" destOrd="0" presId="urn:microsoft.com/office/officeart/2005/8/layout/cycle4"/>
    <dgm:cxn modelId="{8EC8067A-C716-4C3C-AF55-0FF4742CB48F}" type="presParOf" srcId="{A3AE015E-F057-4FC2-AA99-7CD07D8B7DFB}" destId="{BAFEAD11-A499-47C3-8697-E50E03563AF8}" srcOrd="0" destOrd="0" presId="urn:microsoft.com/office/officeart/2005/8/layout/cycle4"/>
    <dgm:cxn modelId="{F5A47312-A05D-4793-A53F-BCA7CF544B6B}" type="presParOf" srcId="{A3AE015E-F057-4FC2-AA99-7CD07D8B7DFB}" destId="{607E9FE3-D4EC-489B-BC99-BE06C1368D29}" srcOrd="1" destOrd="0" presId="urn:microsoft.com/office/officeart/2005/8/layout/cycle4"/>
    <dgm:cxn modelId="{0A1FD3ED-B7C9-45F7-8329-6F82FD031C45}" type="presParOf" srcId="{E175AA9F-DAED-4E8F-9FB2-E15DA46465E2}" destId="{12E8CE4F-1499-4DE9-B510-8CD50F5CDA99}" srcOrd="1" destOrd="0" presId="urn:microsoft.com/office/officeart/2005/8/layout/cycle4"/>
    <dgm:cxn modelId="{67FB01D6-6FD9-4EF0-B1BE-287C085D2259}" type="presParOf" srcId="{12E8CE4F-1499-4DE9-B510-8CD50F5CDA99}" destId="{36636412-D1EB-401C-A72E-382C9ECA3389}" srcOrd="0" destOrd="0" presId="urn:microsoft.com/office/officeart/2005/8/layout/cycle4"/>
    <dgm:cxn modelId="{85F00D04-0846-45BD-8B6F-3C2400D9BAFC}" type="presParOf" srcId="{12E8CE4F-1499-4DE9-B510-8CD50F5CDA99}" destId="{6D048980-6174-4A23-8DE0-8DA2F154CFF8}" srcOrd="1" destOrd="0" presId="urn:microsoft.com/office/officeart/2005/8/layout/cycle4"/>
    <dgm:cxn modelId="{13997351-7BD3-4727-814E-6A7CAFCCD645}" type="presParOf" srcId="{E175AA9F-DAED-4E8F-9FB2-E15DA46465E2}" destId="{766974C9-B60B-486D-9EDD-A927ABB96D2A}" srcOrd="2" destOrd="0" presId="urn:microsoft.com/office/officeart/2005/8/layout/cycle4"/>
    <dgm:cxn modelId="{FB01C979-2752-499B-8723-18155EE5C99B}" type="presParOf" srcId="{CD58BBAD-4370-4827-896F-667BA7C96DA6}" destId="{0695CA7D-84A8-41DE-B9AF-BE510FA55AB2}" srcOrd="1" destOrd="0" presId="urn:microsoft.com/office/officeart/2005/8/layout/cycle4"/>
    <dgm:cxn modelId="{B00BAECD-B6EA-4565-999E-13EF9DC467B4}" type="presParOf" srcId="{0695CA7D-84A8-41DE-B9AF-BE510FA55AB2}" destId="{B3A9DA5E-B77B-4829-9AA4-AEAA10F14F69}" srcOrd="0" destOrd="0" presId="urn:microsoft.com/office/officeart/2005/8/layout/cycle4"/>
    <dgm:cxn modelId="{B0EDC128-C3D1-476D-89AE-ACFBA029DCB3}" type="presParOf" srcId="{0695CA7D-84A8-41DE-B9AF-BE510FA55AB2}" destId="{D4DE2DED-1D7C-4AC0-911F-3CCE9100ED94}" srcOrd="1" destOrd="0" presId="urn:microsoft.com/office/officeart/2005/8/layout/cycle4"/>
    <dgm:cxn modelId="{D74ACFCE-1E94-4804-AB4F-22BCF51C965C}" type="presParOf" srcId="{0695CA7D-84A8-41DE-B9AF-BE510FA55AB2}" destId="{04A85C43-81BF-4633-8A61-B59223E4AF1F}" srcOrd="2" destOrd="0" presId="urn:microsoft.com/office/officeart/2005/8/layout/cycle4"/>
    <dgm:cxn modelId="{7A24B6CD-85A0-452E-9858-E4615EC1DD85}" type="presParOf" srcId="{0695CA7D-84A8-41DE-B9AF-BE510FA55AB2}" destId="{A2FB84DF-A3B9-432C-8470-382867A75E65}" srcOrd="3" destOrd="0" presId="urn:microsoft.com/office/officeart/2005/8/layout/cycle4"/>
    <dgm:cxn modelId="{34FF81F2-564E-4C18-9B10-C8325B5BCDD9}" type="presParOf" srcId="{0695CA7D-84A8-41DE-B9AF-BE510FA55AB2}" destId="{8197169D-93F7-4C77-B99A-2814DCC28378}" srcOrd="4" destOrd="0" presId="urn:microsoft.com/office/officeart/2005/8/layout/cycle4"/>
    <dgm:cxn modelId="{28870C31-F5F7-4236-81AA-97B68F159A3A}" type="presParOf" srcId="{CD58BBAD-4370-4827-896F-667BA7C96DA6}" destId="{C2F6F0B3-841C-4729-99E6-8B679D49CE40}" srcOrd="2" destOrd="0" presId="urn:microsoft.com/office/officeart/2005/8/layout/cycle4"/>
    <dgm:cxn modelId="{93F81158-C3D7-4079-BF3D-305839CAACB3}" type="presParOf" srcId="{CD58BBAD-4370-4827-896F-667BA7C96DA6}" destId="{12F791CE-1026-4F26-9CC1-51728DE98FC9}"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320596-F841-4CD1-80DF-097EFD69E5D6}" type="doc">
      <dgm:prSet loTypeId="urn:microsoft.com/office/officeart/2005/8/layout/process2" loCatId="process" qsTypeId="urn:microsoft.com/office/officeart/2005/8/quickstyle/simple1" qsCatId="simple" csTypeId="urn:microsoft.com/office/officeart/2005/8/colors/colorful1" csCatId="colorful" phldr="1"/>
      <dgm:spPr/>
    </dgm:pt>
    <dgm:pt modelId="{5D81D0C5-04EA-4D99-9D6D-F4BCD6B05CCB}">
      <dgm:prSet phldrT="[Текст]"/>
      <dgm:spPr/>
      <dgm:t>
        <a:bodyPr/>
        <a:lstStyle/>
        <a:p>
          <a:pPr algn="ct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309714F4-1B3B-4984-80FB-EA73BD4A0940}" type="parTrans" cxnId="{972BA369-B52D-4EC2-94F6-79B95E856697}">
      <dgm:prSet/>
      <dgm:spPr/>
      <dgm:t>
        <a:bodyPr/>
        <a:lstStyle/>
        <a:p>
          <a:pPr algn="just"/>
          <a:endParaRPr lang="ru-RU">
            <a:latin typeface="Times New Roman" panose="02020603050405020304" pitchFamily="18" charset="0"/>
            <a:cs typeface="Times New Roman" panose="02020603050405020304" pitchFamily="18" charset="0"/>
          </a:endParaRPr>
        </a:p>
      </dgm:t>
    </dgm:pt>
    <dgm:pt modelId="{2703D467-E381-4B03-9E5B-AD4D466AF8C3}" type="sibTrans" cxnId="{972BA369-B52D-4EC2-94F6-79B95E856697}">
      <dgm:prSet/>
      <dgm:spPr/>
      <dgm:t>
        <a:bodyPr/>
        <a:lstStyle/>
        <a:p>
          <a:pPr algn="just"/>
          <a:endParaRPr lang="ru-RU">
            <a:latin typeface="Times New Roman" panose="02020603050405020304" pitchFamily="18" charset="0"/>
            <a:cs typeface="Times New Roman" panose="02020603050405020304" pitchFamily="18" charset="0"/>
          </a:endParaRPr>
        </a:p>
      </dgm:t>
    </dgm:pt>
    <dgm:pt modelId="{E23485AE-15EB-486B-9300-CC91A274D2D0}">
      <dgm:prSet phldrT="[Текст]"/>
      <dgm:spPr/>
      <dgm:t>
        <a:bodyPr/>
        <a:lstStyle/>
        <a:p>
          <a:pPr algn="just"/>
          <a:r>
            <a:rPr lang="en-US" dirty="0" err="1">
              <a:latin typeface="Times New Roman" panose="02020603050405020304" pitchFamily="18" charset="0"/>
              <a:cs typeface="Times New Roman" panose="02020603050405020304" pitchFamily="18" charset="0"/>
            </a:rPr>
            <a:t>Ilm-fanni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takomillashtiriladi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lingvistik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tashqari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so'nggi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paytlarda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maxsus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maxsus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vositalardir</a:t>
          </a:r>
          <a:r>
            <a:rPr lang="en-US" dirty="0">
              <a:latin typeface="Times New Roman" panose="02020603050405020304" pitchFamily="18" charset="0"/>
              <a:cs typeface="Times New Roman" panose="02020603050405020304" pitchFamily="18" charset="0"/>
            </a:rPr>
            <a:t>. Shu </a:t>
          </a:r>
          <a:r>
            <a:rPr lang="en-US" dirty="0" err="1">
              <a:latin typeface="Times New Roman" panose="02020603050405020304" pitchFamily="18" charset="0"/>
              <a:cs typeface="Times New Roman" panose="02020603050405020304" pitchFamily="18" charset="0"/>
            </a:rPr>
            <a:t>ma'noda</a:t>
          </a:r>
          <a:r>
            <a:rPr lang="en-US" dirty="0">
              <a:latin typeface="Times New Roman" panose="02020603050405020304" pitchFamily="18" charset="0"/>
              <a:cs typeface="Times New Roman" panose="02020603050405020304" pitchFamily="18" charset="0"/>
            </a:rPr>
            <a:t>, material,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lingvistik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kognitiv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chiqiladi</a:t>
          </a:r>
          <a:endParaRPr lang="ru-RU" dirty="0">
            <a:latin typeface="Times New Roman" panose="02020603050405020304" pitchFamily="18" charset="0"/>
            <a:cs typeface="Times New Roman" panose="02020603050405020304" pitchFamily="18" charset="0"/>
          </a:endParaRPr>
        </a:p>
      </dgm:t>
    </dgm:pt>
    <dgm:pt modelId="{FAAC5ED8-6501-4753-83EF-C6EA2F8888C1}" type="parTrans" cxnId="{50C50254-4E30-4647-9515-71055B5392C3}">
      <dgm:prSet/>
      <dgm:spPr/>
      <dgm:t>
        <a:bodyPr/>
        <a:lstStyle/>
        <a:p>
          <a:pPr algn="just"/>
          <a:endParaRPr lang="ru-RU">
            <a:latin typeface="Times New Roman" panose="02020603050405020304" pitchFamily="18" charset="0"/>
            <a:cs typeface="Times New Roman" panose="02020603050405020304" pitchFamily="18" charset="0"/>
          </a:endParaRPr>
        </a:p>
      </dgm:t>
    </dgm:pt>
    <dgm:pt modelId="{64D18666-063F-4A17-9950-3F3BB9B71AAC}" type="sibTrans" cxnId="{50C50254-4E30-4647-9515-71055B5392C3}">
      <dgm:prSet/>
      <dgm:spPr/>
      <dgm:t>
        <a:bodyPr/>
        <a:lstStyle/>
        <a:p>
          <a:pPr algn="just"/>
          <a:endParaRPr lang="ru-RU">
            <a:latin typeface="Times New Roman" panose="02020603050405020304" pitchFamily="18" charset="0"/>
            <a:cs typeface="Times New Roman" panose="02020603050405020304" pitchFamily="18" charset="0"/>
          </a:endParaRPr>
        </a:p>
      </dgm:t>
    </dgm:pt>
    <dgm:pt modelId="{B6B010E3-72A9-4DE8-810F-1703E8FF21F5}" type="pres">
      <dgm:prSet presAssocID="{7B320596-F841-4CD1-80DF-097EFD69E5D6}" presName="linearFlow" presStyleCnt="0">
        <dgm:presLayoutVars>
          <dgm:resizeHandles val="exact"/>
        </dgm:presLayoutVars>
      </dgm:prSet>
      <dgm:spPr/>
    </dgm:pt>
    <dgm:pt modelId="{F6127FFF-1423-4802-95DA-E89D21ACB4CA}" type="pres">
      <dgm:prSet presAssocID="{5D81D0C5-04EA-4D99-9D6D-F4BCD6B05CCB}" presName="node" presStyleLbl="node1" presStyleIdx="0" presStyleCnt="2" custScaleX="180049">
        <dgm:presLayoutVars>
          <dgm:bulletEnabled val="1"/>
        </dgm:presLayoutVars>
      </dgm:prSet>
      <dgm:spPr/>
      <dgm:t>
        <a:bodyPr/>
        <a:lstStyle/>
        <a:p>
          <a:endParaRPr lang="ru-RU"/>
        </a:p>
      </dgm:t>
    </dgm:pt>
    <dgm:pt modelId="{3D56FFED-8A6F-45CE-98EE-2142355B6D9A}" type="pres">
      <dgm:prSet presAssocID="{2703D467-E381-4B03-9E5B-AD4D466AF8C3}" presName="sibTrans" presStyleLbl="sibTrans2D1" presStyleIdx="0" presStyleCnt="1"/>
      <dgm:spPr/>
      <dgm:t>
        <a:bodyPr/>
        <a:lstStyle/>
        <a:p>
          <a:endParaRPr lang="ru-RU"/>
        </a:p>
      </dgm:t>
    </dgm:pt>
    <dgm:pt modelId="{559C7989-1CE1-4864-9756-EE37A7886235}" type="pres">
      <dgm:prSet presAssocID="{2703D467-E381-4B03-9E5B-AD4D466AF8C3}" presName="connectorText" presStyleLbl="sibTrans2D1" presStyleIdx="0" presStyleCnt="1"/>
      <dgm:spPr/>
      <dgm:t>
        <a:bodyPr/>
        <a:lstStyle/>
        <a:p>
          <a:endParaRPr lang="ru-RU"/>
        </a:p>
      </dgm:t>
    </dgm:pt>
    <dgm:pt modelId="{0D4EF51E-6EF7-498E-B8C6-09B03757D502}" type="pres">
      <dgm:prSet presAssocID="{E23485AE-15EB-486B-9300-CC91A274D2D0}" presName="node" presStyleLbl="node1" presStyleIdx="1" presStyleCnt="2" custScaleX="488940" custScaleY="360560">
        <dgm:presLayoutVars>
          <dgm:bulletEnabled val="1"/>
        </dgm:presLayoutVars>
      </dgm:prSet>
      <dgm:spPr/>
      <dgm:t>
        <a:bodyPr/>
        <a:lstStyle/>
        <a:p>
          <a:endParaRPr lang="ru-RU"/>
        </a:p>
      </dgm:t>
    </dgm:pt>
  </dgm:ptLst>
  <dgm:cxnLst>
    <dgm:cxn modelId="{972BA369-B52D-4EC2-94F6-79B95E856697}" srcId="{7B320596-F841-4CD1-80DF-097EFD69E5D6}" destId="{5D81D0C5-04EA-4D99-9D6D-F4BCD6B05CCB}" srcOrd="0" destOrd="0" parTransId="{309714F4-1B3B-4984-80FB-EA73BD4A0940}" sibTransId="{2703D467-E381-4B03-9E5B-AD4D466AF8C3}"/>
    <dgm:cxn modelId="{D45AFCA9-A8A0-4DB5-943B-05C624F54E66}" type="presOf" srcId="{2703D467-E381-4B03-9E5B-AD4D466AF8C3}" destId="{559C7989-1CE1-4864-9756-EE37A7886235}" srcOrd="1" destOrd="0" presId="urn:microsoft.com/office/officeart/2005/8/layout/process2"/>
    <dgm:cxn modelId="{B14FC13A-4EDB-4F15-BF50-00C35CFD9E3C}" type="presOf" srcId="{E23485AE-15EB-486B-9300-CC91A274D2D0}" destId="{0D4EF51E-6EF7-498E-B8C6-09B03757D502}" srcOrd="0" destOrd="0" presId="urn:microsoft.com/office/officeart/2005/8/layout/process2"/>
    <dgm:cxn modelId="{512A9E06-3C46-4747-9E6B-FDAB6B8767A0}" type="presOf" srcId="{5D81D0C5-04EA-4D99-9D6D-F4BCD6B05CCB}" destId="{F6127FFF-1423-4802-95DA-E89D21ACB4CA}" srcOrd="0" destOrd="0" presId="urn:microsoft.com/office/officeart/2005/8/layout/process2"/>
    <dgm:cxn modelId="{5E8CC139-E99B-4376-AD8A-256A0BC6DCA3}" type="presOf" srcId="{7B320596-F841-4CD1-80DF-097EFD69E5D6}" destId="{B6B010E3-72A9-4DE8-810F-1703E8FF21F5}" srcOrd="0" destOrd="0" presId="urn:microsoft.com/office/officeart/2005/8/layout/process2"/>
    <dgm:cxn modelId="{B2194FA2-46FF-45C2-B697-3308A79D4018}" type="presOf" srcId="{2703D467-E381-4B03-9E5B-AD4D466AF8C3}" destId="{3D56FFED-8A6F-45CE-98EE-2142355B6D9A}" srcOrd="0" destOrd="0" presId="urn:microsoft.com/office/officeart/2005/8/layout/process2"/>
    <dgm:cxn modelId="{50C50254-4E30-4647-9515-71055B5392C3}" srcId="{7B320596-F841-4CD1-80DF-097EFD69E5D6}" destId="{E23485AE-15EB-486B-9300-CC91A274D2D0}" srcOrd="1" destOrd="0" parTransId="{FAAC5ED8-6501-4753-83EF-C6EA2F8888C1}" sibTransId="{64D18666-063F-4A17-9950-3F3BB9B71AAC}"/>
    <dgm:cxn modelId="{D9EB5A4E-D5B3-4E92-9805-7CFBC854E9E4}" type="presParOf" srcId="{B6B010E3-72A9-4DE8-810F-1703E8FF21F5}" destId="{F6127FFF-1423-4802-95DA-E89D21ACB4CA}" srcOrd="0" destOrd="0" presId="urn:microsoft.com/office/officeart/2005/8/layout/process2"/>
    <dgm:cxn modelId="{50A0C529-5621-4854-A4C3-6923344E0FD6}" type="presParOf" srcId="{B6B010E3-72A9-4DE8-810F-1703E8FF21F5}" destId="{3D56FFED-8A6F-45CE-98EE-2142355B6D9A}" srcOrd="1" destOrd="0" presId="urn:microsoft.com/office/officeart/2005/8/layout/process2"/>
    <dgm:cxn modelId="{7114D1C5-3373-427A-B7AC-9C217A150227}" type="presParOf" srcId="{3D56FFED-8A6F-45CE-98EE-2142355B6D9A}" destId="{559C7989-1CE1-4864-9756-EE37A7886235}" srcOrd="0" destOrd="0" presId="urn:microsoft.com/office/officeart/2005/8/layout/process2"/>
    <dgm:cxn modelId="{69125F4F-EBD9-43ED-A31F-57BEF3CE0A92}" type="presParOf" srcId="{B6B010E3-72A9-4DE8-810F-1703E8FF21F5}" destId="{0D4EF51E-6EF7-498E-B8C6-09B03757D502}"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5314A38-A203-4D28-A409-F8A37A577AA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6F6FDF0D-61CB-4C8A-9559-32559D424988}">
      <dgm:prSet phldrT="[Текст]"/>
      <dgm:spPr/>
      <dgm:t>
        <a:bodyPr/>
        <a:lstStyle/>
        <a:p>
          <a:pPr algn="ctr"/>
          <a:r>
            <a:rPr lang="en-US" b="1" dirty="0" err="1">
              <a:latin typeface="Times New Roman" panose="02020603050405020304" pitchFamily="18" charset="0"/>
              <a:cs typeface="Times New Roman" panose="02020603050405020304" pitchFamily="18" charset="0"/>
            </a:rPr>
            <a:t>Bilishning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moddiy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079BDAC0-D346-4DBF-AA54-1265CD7663B3}" type="par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5DB915E6-577B-494E-9FF9-1C002D179E45}" type="sib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D3CCA3D7-486C-491A-AD26-3A4C2C0D2128}">
      <dgm:prSet phldrT="[Текст]"/>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asboblardir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Tarixda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paydo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eksperimentning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mablag'lar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gipotezalar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izlanishlar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tekshirishda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o'ynaydi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a:t>
          </a:r>
          <a:r>
            <a:rPr lang="en-US" dirty="0">
              <a:latin typeface="Times New Roman" panose="02020603050405020304" pitchFamily="18" charset="0"/>
              <a:cs typeface="Times New Roman" panose="02020603050405020304" pitchFamily="18" charset="0"/>
            </a:rPr>
            <a:t>-fan </a:t>
          </a:r>
          <a:r>
            <a:rPr lang="en-US" dirty="0" err="1">
              <a:latin typeface="Times New Roman" panose="02020603050405020304" pitchFamily="18" charset="0"/>
              <a:cs typeface="Times New Roman" panose="02020603050405020304" pitchFamily="18" charset="0"/>
            </a:rPr>
            <a:t>sohasidagi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mikroskop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teleskop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sinxrofazotron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yo'ldoshlari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foydalaniladi</a:t>
          </a:r>
          <a:r>
            <a:rPr lang="en-US" dirty="0">
              <a:latin typeface="Times New Roman" panose="02020603050405020304" pitchFamily="18" charset="0"/>
              <a:cs typeface="Times New Roman" panose="02020603050405020304" pitchFamily="18" charset="0"/>
            </a:rPr>
            <a:t>. Bu </a:t>
          </a:r>
          <a:r>
            <a:rPr lang="en-US" dirty="0" err="1">
              <a:latin typeface="Times New Roman" panose="02020603050405020304" pitchFamily="18" charset="0"/>
              <a:cs typeface="Times New Roman" panose="02020603050405020304" pitchFamily="18" charset="0"/>
            </a:rPr>
            <a:t>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fanlarning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dasturiy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apparati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shakllanishiga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fanlarni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umumlashmalarga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ideallashtirishga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dalillarga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ko'rsatadi</a:t>
          </a:r>
          <a:endParaRPr lang="ru-RU" dirty="0">
            <a:latin typeface="Times New Roman" panose="02020603050405020304" pitchFamily="18" charset="0"/>
            <a:cs typeface="Times New Roman" panose="02020603050405020304" pitchFamily="18" charset="0"/>
          </a:endParaRPr>
        </a:p>
      </dgm:t>
    </dgm:pt>
    <dgm:pt modelId="{7BC6B84B-4089-450E-9D5B-68CE231A1654}" type="par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B520D76C-F8C1-4A4E-8028-F81B234E1CBE}" type="sib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C60AA14A-6A55-49B6-9905-F1AE47BF6F9F}" type="pres">
      <dgm:prSet presAssocID="{45314A38-A203-4D28-A409-F8A37A577AAC}" presName="linear" presStyleCnt="0">
        <dgm:presLayoutVars>
          <dgm:animLvl val="lvl"/>
          <dgm:resizeHandles val="exact"/>
        </dgm:presLayoutVars>
      </dgm:prSet>
      <dgm:spPr/>
      <dgm:t>
        <a:bodyPr/>
        <a:lstStyle/>
        <a:p>
          <a:endParaRPr lang="ru-RU"/>
        </a:p>
      </dgm:t>
    </dgm:pt>
    <dgm:pt modelId="{D618A907-799A-41B9-9B71-48184F8B8469}" type="pres">
      <dgm:prSet presAssocID="{6F6FDF0D-61CB-4C8A-9559-32559D424988}" presName="parentText" presStyleLbl="node1" presStyleIdx="0" presStyleCnt="1">
        <dgm:presLayoutVars>
          <dgm:chMax val="0"/>
          <dgm:bulletEnabled val="1"/>
        </dgm:presLayoutVars>
      </dgm:prSet>
      <dgm:spPr/>
      <dgm:t>
        <a:bodyPr/>
        <a:lstStyle/>
        <a:p>
          <a:endParaRPr lang="ru-RU"/>
        </a:p>
      </dgm:t>
    </dgm:pt>
    <dgm:pt modelId="{415F928D-2F5C-4BD6-A8EE-4D40469A9FB6}" type="pres">
      <dgm:prSet presAssocID="{6F6FDF0D-61CB-4C8A-9559-32559D424988}" presName="childText" presStyleLbl="revTx" presStyleIdx="0" presStyleCnt="1">
        <dgm:presLayoutVars>
          <dgm:bulletEnabled val="1"/>
        </dgm:presLayoutVars>
      </dgm:prSet>
      <dgm:spPr/>
      <dgm:t>
        <a:bodyPr/>
        <a:lstStyle/>
        <a:p>
          <a:endParaRPr lang="ru-RU"/>
        </a:p>
      </dgm:t>
    </dgm:pt>
  </dgm:ptLst>
  <dgm:cxnLst>
    <dgm:cxn modelId="{2D155CF6-9CCB-4669-B54C-113440C35994}" srcId="{45314A38-A203-4D28-A409-F8A37A577AAC}" destId="{6F6FDF0D-61CB-4C8A-9559-32559D424988}" srcOrd="0" destOrd="0" parTransId="{079BDAC0-D346-4DBF-AA54-1265CD7663B3}" sibTransId="{5DB915E6-577B-494E-9FF9-1C002D179E45}"/>
    <dgm:cxn modelId="{1A1FB819-EAD8-46D4-BA2B-C701869A1C6F}" type="presOf" srcId="{D3CCA3D7-486C-491A-AD26-3A4C2C0D2128}" destId="{415F928D-2F5C-4BD6-A8EE-4D40469A9FB6}" srcOrd="0" destOrd="0" presId="urn:microsoft.com/office/officeart/2005/8/layout/vList2"/>
    <dgm:cxn modelId="{81FC226C-C350-486C-B5ED-F7C5284F85D0}" type="presOf" srcId="{45314A38-A203-4D28-A409-F8A37A577AAC}" destId="{C60AA14A-6A55-49B6-9905-F1AE47BF6F9F}" srcOrd="0" destOrd="0" presId="urn:microsoft.com/office/officeart/2005/8/layout/vList2"/>
    <dgm:cxn modelId="{5058ED66-151E-4A8F-934D-D9E303BE8F61}" srcId="{6F6FDF0D-61CB-4C8A-9559-32559D424988}" destId="{D3CCA3D7-486C-491A-AD26-3A4C2C0D2128}" srcOrd="0" destOrd="0" parTransId="{7BC6B84B-4089-450E-9D5B-68CE231A1654}" sibTransId="{B520D76C-F8C1-4A4E-8028-F81B234E1CBE}"/>
    <dgm:cxn modelId="{97154521-16E4-485C-BC50-1DA8B99E81D0}" type="presOf" srcId="{6F6FDF0D-61CB-4C8A-9559-32559D424988}" destId="{D618A907-799A-41B9-9B71-48184F8B8469}" srcOrd="0" destOrd="0" presId="urn:microsoft.com/office/officeart/2005/8/layout/vList2"/>
    <dgm:cxn modelId="{937878A7-F8EA-4866-A69E-D4CB5E855A34}" type="presParOf" srcId="{C60AA14A-6A55-49B6-9905-F1AE47BF6F9F}" destId="{D618A907-799A-41B9-9B71-48184F8B8469}" srcOrd="0" destOrd="0" presId="urn:microsoft.com/office/officeart/2005/8/layout/vList2"/>
    <dgm:cxn modelId="{3FFD3A42-E2AB-43F6-B0EE-E5163F049D12}" type="presParOf" srcId="{C60AA14A-6A55-49B6-9905-F1AE47BF6F9F}" destId="{415F928D-2F5C-4BD6-A8EE-4D40469A9FB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5314A38-A203-4D28-A409-F8A37A577AA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6F6FDF0D-61CB-4C8A-9559-32559D424988}">
      <dgm:prSet phldrT="[Текст]"/>
      <dgm:spPr/>
      <dgm:t>
        <a:bodyPr/>
        <a:lstStyle/>
        <a:p>
          <a:pPr algn="ctr"/>
          <a:r>
            <a:rPr lang="en-US" b="1" dirty="0" err="1">
              <a:latin typeface="Times New Roman" panose="02020603050405020304" pitchFamily="18" charset="0"/>
              <a:cs typeface="Times New Roman" panose="02020603050405020304" pitchFamily="18" charset="0"/>
            </a:rPr>
            <a:t>Axborot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079BDAC0-D346-4DBF-AA54-1265CD7663B3}" type="par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5DB915E6-577B-494E-9FF9-1C002D179E45}" type="sib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D3CCA3D7-486C-491A-AD26-3A4C2C0D2128}">
      <dgm:prSet phldrT="[Текст]"/>
      <dgm:spPr/>
      <dgm:t>
        <a:bodyPr/>
        <a:lstStyle/>
        <a:p>
          <a:pPr algn="just"/>
          <a:r>
            <a:rPr lang="en-US" dirty="0" err="1">
              <a:latin typeface="Times New Roman" panose="02020603050405020304" pitchFamily="18" charset="0"/>
              <a:cs typeface="Times New Roman" panose="02020603050405020304" pitchFamily="18" charset="0"/>
            </a:rPr>
            <a:t>Kompyuter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texnologiyalari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texnologiyalari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telekommunikatsiyalarni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ommaviy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tubdan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o'zgartiradi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pedagogik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aylantiradi</a:t>
          </a:r>
          <a:endParaRPr lang="ru-RU" dirty="0">
            <a:latin typeface="Times New Roman" panose="02020603050405020304" pitchFamily="18" charset="0"/>
            <a:cs typeface="Times New Roman" panose="02020603050405020304" pitchFamily="18" charset="0"/>
          </a:endParaRPr>
        </a:p>
      </dgm:t>
    </dgm:pt>
    <dgm:pt modelId="{7BC6B84B-4089-450E-9D5B-68CE231A1654}" type="par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B520D76C-F8C1-4A4E-8028-F81B234E1CBE}" type="sib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C60AA14A-6A55-49B6-9905-F1AE47BF6F9F}" type="pres">
      <dgm:prSet presAssocID="{45314A38-A203-4D28-A409-F8A37A577AAC}" presName="linear" presStyleCnt="0">
        <dgm:presLayoutVars>
          <dgm:animLvl val="lvl"/>
          <dgm:resizeHandles val="exact"/>
        </dgm:presLayoutVars>
      </dgm:prSet>
      <dgm:spPr/>
      <dgm:t>
        <a:bodyPr/>
        <a:lstStyle/>
        <a:p>
          <a:endParaRPr lang="ru-RU"/>
        </a:p>
      </dgm:t>
    </dgm:pt>
    <dgm:pt modelId="{D618A907-799A-41B9-9B71-48184F8B8469}" type="pres">
      <dgm:prSet presAssocID="{6F6FDF0D-61CB-4C8A-9559-32559D424988}" presName="parentText" presStyleLbl="node1" presStyleIdx="0" presStyleCnt="1">
        <dgm:presLayoutVars>
          <dgm:chMax val="0"/>
          <dgm:bulletEnabled val="1"/>
        </dgm:presLayoutVars>
      </dgm:prSet>
      <dgm:spPr/>
      <dgm:t>
        <a:bodyPr/>
        <a:lstStyle/>
        <a:p>
          <a:endParaRPr lang="ru-RU"/>
        </a:p>
      </dgm:t>
    </dgm:pt>
    <dgm:pt modelId="{415F928D-2F5C-4BD6-A8EE-4D40469A9FB6}" type="pres">
      <dgm:prSet presAssocID="{6F6FDF0D-61CB-4C8A-9559-32559D424988}" presName="childText" presStyleLbl="revTx" presStyleIdx="0" presStyleCnt="1">
        <dgm:presLayoutVars>
          <dgm:bulletEnabled val="1"/>
        </dgm:presLayoutVars>
      </dgm:prSet>
      <dgm:spPr/>
      <dgm:t>
        <a:bodyPr/>
        <a:lstStyle/>
        <a:p>
          <a:endParaRPr lang="ru-RU"/>
        </a:p>
      </dgm:t>
    </dgm:pt>
  </dgm:ptLst>
  <dgm:cxnLst>
    <dgm:cxn modelId="{2D155CF6-9CCB-4669-B54C-113440C35994}" srcId="{45314A38-A203-4D28-A409-F8A37A577AAC}" destId="{6F6FDF0D-61CB-4C8A-9559-32559D424988}" srcOrd="0" destOrd="0" parTransId="{079BDAC0-D346-4DBF-AA54-1265CD7663B3}" sibTransId="{5DB915E6-577B-494E-9FF9-1C002D179E45}"/>
    <dgm:cxn modelId="{1A1FB819-EAD8-46D4-BA2B-C701869A1C6F}" type="presOf" srcId="{D3CCA3D7-486C-491A-AD26-3A4C2C0D2128}" destId="{415F928D-2F5C-4BD6-A8EE-4D40469A9FB6}" srcOrd="0" destOrd="0" presId="urn:microsoft.com/office/officeart/2005/8/layout/vList2"/>
    <dgm:cxn modelId="{81FC226C-C350-486C-B5ED-F7C5284F85D0}" type="presOf" srcId="{45314A38-A203-4D28-A409-F8A37A577AAC}" destId="{C60AA14A-6A55-49B6-9905-F1AE47BF6F9F}" srcOrd="0" destOrd="0" presId="urn:microsoft.com/office/officeart/2005/8/layout/vList2"/>
    <dgm:cxn modelId="{5058ED66-151E-4A8F-934D-D9E303BE8F61}" srcId="{6F6FDF0D-61CB-4C8A-9559-32559D424988}" destId="{D3CCA3D7-486C-491A-AD26-3A4C2C0D2128}" srcOrd="0" destOrd="0" parTransId="{7BC6B84B-4089-450E-9D5B-68CE231A1654}" sibTransId="{B520D76C-F8C1-4A4E-8028-F81B234E1CBE}"/>
    <dgm:cxn modelId="{97154521-16E4-485C-BC50-1DA8B99E81D0}" type="presOf" srcId="{6F6FDF0D-61CB-4C8A-9559-32559D424988}" destId="{D618A907-799A-41B9-9B71-48184F8B8469}" srcOrd="0" destOrd="0" presId="urn:microsoft.com/office/officeart/2005/8/layout/vList2"/>
    <dgm:cxn modelId="{937878A7-F8EA-4866-A69E-D4CB5E855A34}" type="presParOf" srcId="{C60AA14A-6A55-49B6-9905-F1AE47BF6F9F}" destId="{D618A907-799A-41B9-9B71-48184F8B8469}" srcOrd="0" destOrd="0" presId="urn:microsoft.com/office/officeart/2005/8/layout/vList2"/>
    <dgm:cxn modelId="{3FFD3A42-E2AB-43F6-B0EE-E5163F049D12}" type="presParOf" srcId="{C60AA14A-6A55-49B6-9905-F1AE47BF6F9F}" destId="{415F928D-2F5C-4BD6-A8EE-4D40469A9FB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5314A38-A203-4D28-A409-F8A37A577AA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6F6FDF0D-61CB-4C8A-9559-32559D424988}">
      <dgm:prSet phldrT="[Текст]"/>
      <dgm:spPr/>
      <dgm:t>
        <a:bodyPr/>
        <a:lstStyle/>
        <a:p>
          <a:pPr algn="ctr"/>
          <a:r>
            <a:rPr lang="en-US" b="1" dirty="0" err="1">
              <a:latin typeface="Times New Roman" panose="02020603050405020304" pitchFamily="18" charset="0"/>
              <a:cs typeface="Times New Roman" panose="02020603050405020304" pitchFamily="18" charset="0"/>
            </a:rPr>
            <a:t>Bilishning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matematik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079BDAC0-D346-4DBF-AA54-1265CD7663B3}" type="par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5DB915E6-577B-494E-9FF9-1C002D179E45}" type="sib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D3CCA3D7-486C-491A-AD26-3A4C2C0D2128}">
      <dgm:prSet phldrT="[Текст]"/>
      <dgm:spPr/>
      <dgm:t>
        <a:bodyPr/>
        <a:lstStyle/>
        <a:p>
          <a:pPr algn="just"/>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zamonaviy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a:t>
          </a:r>
          <a:r>
            <a:rPr lang="en-US" dirty="0">
              <a:latin typeface="Times New Roman" panose="02020603050405020304" pitchFamily="18" charset="0"/>
              <a:cs typeface="Times New Roman" panose="02020603050405020304" pitchFamily="18" charset="0"/>
            </a:rPr>
            <a:t>-fan </a:t>
          </a:r>
          <a:r>
            <a:rPr lang="en-US" dirty="0" err="1">
              <a:latin typeface="Times New Roman" panose="02020603050405020304" pitchFamily="18" charset="0"/>
              <a:cs typeface="Times New Roman" panose="02020603050405020304" pitchFamily="18" charset="0"/>
            </a:rPr>
            <a:t>rivojiga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ko'rsatmoqda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gumanitar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fanlarga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bormoqda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tashqari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mavhum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miqdoriy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fazoviy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shuningdek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narsa-buyumlarni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7BC6B84B-4089-450E-9D5B-68CE231A1654}" type="par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B520D76C-F8C1-4A4E-8028-F81B234E1CBE}" type="sib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2A73A8AF-AEC4-45AF-88C7-62136B96EC9F}">
      <dgm:prSet/>
      <dgm:spPr/>
      <dgm:t>
        <a:bodyPr/>
        <a:lstStyle/>
        <a:p>
          <a:pPr algn="just"/>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ostida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tavsiflovchi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fanlarning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qo'shimcha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tizimlashtirishga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miqdoriy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bog'liqliklar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o'lchovlarni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ideallashtirish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maxsus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shakllarida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ishlatiladi</a:t>
          </a:r>
          <a:endParaRPr lang="ru-RU" dirty="0">
            <a:latin typeface="Times New Roman" panose="02020603050405020304" pitchFamily="18" charset="0"/>
            <a:cs typeface="Times New Roman" panose="02020603050405020304" pitchFamily="18" charset="0"/>
          </a:endParaRPr>
        </a:p>
      </dgm:t>
    </dgm:pt>
    <dgm:pt modelId="{36130680-1DAA-4157-A16F-A247C2CD9AD4}" type="parTrans" cxnId="{1F4AFDB5-DC44-4AB5-A6C2-E2FE482515DF}">
      <dgm:prSet/>
      <dgm:spPr/>
      <dgm:t>
        <a:bodyPr/>
        <a:lstStyle/>
        <a:p>
          <a:endParaRPr lang="ru-RU">
            <a:latin typeface="Times New Roman" panose="02020603050405020304" pitchFamily="18" charset="0"/>
            <a:cs typeface="Times New Roman" panose="02020603050405020304" pitchFamily="18" charset="0"/>
          </a:endParaRPr>
        </a:p>
      </dgm:t>
    </dgm:pt>
    <dgm:pt modelId="{B90EF366-2EA2-4860-9A02-344DDA5F0F67}" type="sibTrans" cxnId="{1F4AFDB5-DC44-4AB5-A6C2-E2FE482515DF}">
      <dgm:prSet/>
      <dgm:spPr/>
      <dgm:t>
        <a:bodyPr/>
        <a:lstStyle/>
        <a:p>
          <a:endParaRPr lang="ru-RU">
            <a:latin typeface="Times New Roman" panose="02020603050405020304" pitchFamily="18" charset="0"/>
            <a:cs typeface="Times New Roman" panose="02020603050405020304" pitchFamily="18" charset="0"/>
          </a:endParaRPr>
        </a:p>
      </dgm:t>
    </dgm:pt>
    <dgm:pt modelId="{C60AA14A-6A55-49B6-9905-F1AE47BF6F9F}" type="pres">
      <dgm:prSet presAssocID="{45314A38-A203-4D28-A409-F8A37A577AAC}" presName="linear" presStyleCnt="0">
        <dgm:presLayoutVars>
          <dgm:animLvl val="lvl"/>
          <dgm:resizeHandles val="exact"/>
        </dgm:presLayoutVars>
      </dgm:prSet>
      <dgm:spPr/>
      <dgm:t>
        <a:bodyPr/>
        <a:lstStyle/>
        <a:p>
          <a:endParaRPr lang="ru-RU"/>
        </a:p>
      </dgm:t>
    </dgm:pt>
    <dgm:pt modelId="{D618A907-799A-41B9-9B71-48184F8B8469}" type="pres">
      <dgm:prSet presAssocID="{6F6FDF0D-61CB-4C8A-9559-32559D424988}" presName="parentText" presStyleLbl="node1" presStyleIdx="0" presStyleCnt="1">
        <dgm:presLayoutVars>
          <dgm:chMax val="0"/>
          <dgm:bulletEnabled val="1"/>
        </dgm:presLayoutVars>
      </dgm:prSet>
      <dgm:spPr/>
      <dgm:t>
        <a:bodyPr/>
        <a:lstStyle/>
        <a:p>
          <a:endParaRPr lang="ru-RU"/>
        </a:p>
      </dgm:t>
    </dgm:pt>
    <dgm:pt modelId="{415F928D-2F5C-4BD6-A8EE-4D40469A9FB6}" type="pres">
      <dgm:prSet presAssocID="{6F6FDF0D-61CB-4C8A-9559-32559D424988}" presName="childText" presStyleLbl="revTx" presStyleIdx="0" presStyleCnt="1">
        <dgm:presLayoutVars>
          <dgm:bulletEnabled val="1"/>
        </dgm:presLayoutVars>
      </dgm:prSet>
      <dgm:spPr/>
      <dgm:t>
        <a:bodyPr/>
        <a:lstStyle/>
        <a:p>
          <a:endParaRPr lang="ru-RU"/>
        </a:p>
      </dgm:t>
    </dgm:pt>
  </dgm:ptLst>
  <dgm:cxnLst>
    <dgm:cxn modelId="{1F4AFDB5-DC44-4AB5-A6C2-E2FE482515DF}" srcId="{6F6FDF0D-61CB-4C8A-9559-32559D424988}" destId="{2A73A8AF-AEC4-45AF-88C7-62136B96EC9F}" srcOrd="1" destOrd="0" parTransId="{36130680-1DAA-4157-A16F-A247C2CD9AD4}" sibTransId="{B90EF366-2EA2-4860-9A02-344DDA5F0F67}"/>
    <dgm:cxn modelId="{E1123E1F-68DC-4C2F-B051-C6B519ECEC5D}" type="presOf" srcId="{2A73A8AF-AEC4-45AF-88C7-62136B96EC9F}" destId="{415F928D-2F5C-4BD6-A8EE-4D40469A9FB6}" srcOrd="0" destOrd="1" presId="urn:microsoft.com/office/officeart/2005/8/layout/vList2"/>
    <dgm:cxn modelId="{2D155CF6-9CCB-4669-B54C-113440C35994}" srcId="{45314A38-A203-4D28-A409-F8A37A577AAC}" destId="{6F6FDF0D-61CB-4C8A-9559-32559D424988}" srcOrd="0" destOrd="0" parTransId="{079BDAC0-D346-4DBF-AA54-1265CD7663B3}" sibTransId="{5DB915E6-577B-494E-9FF9-1C002D179E45}"/>
    <dgm:cxn modelId="{1A1FB819-EAD8-46D4-BA2B-C701869A1C6F}" type="presOf" srcId="{D3CCA3D7-486C-491A-AD26-3A4C2C0D2128}" destId="{415F928D-2F5C-4BD6-A8EE-4D40469A9FB6}" srcOrd="0" destOrd="0" presId="urn:microsoft.com/office/officeart/2005/8/layout/vList2"/>
    <dgm:cxn modelId="{81FC226C-C350-486C-B5ED-F7C5284F85D0}" type="presOf" srcId="{45314A38-A203-4D28-A409-F8A37A577AAC}" destId="{C60AA14A-6A55-49B6-9905-F1AE47BF6F9F}" srcOrd="0" destOrd="0" presId="urn:microsoft.com/office/officeart/2005/8/layout/vList2"/>
    <dgm:cxn modelId="{5058ED66-151E-4A8F-934D-D9E303BE8F61}" srcId="{6F6FDF0D-61CB-4C8A-9559-32559D424988}" destId="{D3CCA3D7-486C-491A-AD26-3A4C2C0D2128}" srcOrd="0" destOrd="0" parTransId="{7BC6B84B-4089-450E-9D5B-68CE231A1654}" sibTransId="{B520D76C-F8C1-4A4E-8028-F81B234E1CBE}"/>
    <dgm:cxn modelId="{97154521-16E4-485C-BC50-1DA8B99E81D0}" type="presOf" srcId="{6F6FDF0D-61CB-4C8A-9559-32559D424988}" destId="{D618A907-799A-41B9-9B71-48184F8B8469}" srcOrd="0" destOrd="0" presId="urn:microsoft.com/office/officeart/2005/8/layout/vList2"/>
    <dgm:cxn modelId="{937878A7-F8EA-4866-A69E-D4CB5E855A34}" type="presParOf" srcId="{C60AA14A-6A55-49B6-9905-F1AE47BF6F9F}" destId="{D618A907-799A-41B9-9B71-48184F8B8469}" srcOrd="0" destOrd="0" presId="urn:microsoft.com/office/officeart/2005/8/layout/vList2"/>
    <dgm:cxn modelId="{3FFD3A42-E2AB-43F6-B0EE-E5163F049D12}" type="presParOf" srcId="{C60AA14A-6A55-49B6-9905-F1AE47BF6F9F}" destId="{415F928D-2F5C-4BD6-A8EE-4D40469A9FB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910679E-0D86-4B8A-AE4B-DE2ED73177C5}"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ru-RU"/>
        </a:p>
      </dgm:t>
    </dgm:pt>
    <dgm:pt modelId="{0793A050-8AA7-4F36-8653-C26A8377C3E1}">
      <dgm:prSet phldrT="[Текст]"/>
      <dgm:spPr/>
      <dgm:t>
        <a:bodyPr/>
        <a:lstStyle/>
        <a:p>
          <a:r>
            <a:rPr lang="en-US" b="1" dirty="0" err="1">
              <a:latin typeface="Times New Roman" panose="02020603050405020304" pitchFamily="18" charset="0"/>
              <a:cs typeface="Times New Roman" panose="02020603050405020304" pitchFamily="18" charset="0"/>
            </a:rPr>
            <a:t>Mantiqiy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Har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02C3ECAA-86E0-47B9-9DD1-75CC1C3CF39B}" type="parTrans" cxnId="{7BC0014D-8A71-459F-B654-73A40C34F885}">
      <dgm:prSet/>
      <dgm:spPr/>
      <dgm:t>
        <a:bodyPr/>
        <a:lstStyle/>
        <a:p>
          <a:endParaRPr lang="ru-RU">
            <a:latin typeface="Times New Roman" panose="02020603050405020304" pitchFamily="18" charset="0"/>
            <a:cs typeface="Times New Roman" panose="02020603050405020304" pitchFamily="18" charset="0"/>
          </a:endParaRPr>
        </a:p>
      </dgm:t>
    </dgm:pt>
    <dgm:pt modelId="{6957AE00-86F2-4C36-AA05-F8DAB692763F}" type="sibTrans" cxnId="{7BC0014D-8A71-459F-B654-73A40C34F885}">
      <dgm:prSet/>
      <dgm:spPr/>
      <dgm:t>
        <a:bodyPr/>
        <a:lstStyle/>
        <a:p>
          <a:endParaRPr lang="ru-RU">
            <a:latin typeface="Times New Roman" panose="02020603050405020304" pitchFamily="18" charset="0"/>
            <a:cs typeface="Times New Roman" panose="02020603050405020304" pitchFamily="18" charset="0"/>
          </a:endParaRPr>
        </a:p>
      </dgm:t>
    </dgm:pt>
    <dgm:pt modelId="{DB92A4C9-9414-46D0-994B-A6E14B21154F}">
      <dgm:prSet phldrT="[Текст]"/>
      <dgm:spPr/>
      <dgm:t>
        <a:bodyPr/>
        <a:lstStyle/>
        <a:p>
          <a:pPr algn="just"/>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mulohazalarni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qondirishi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nazorat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63B19695-CC4C-4BB9-88E4-4D257E483268}" type="parTrans" cxnId="{CDC9A026-DF5A-4499-8199-F78F416374D5}">
      <dgm:prSet/>
      <dgm:spPr/>
      <dgm:t>
        <a:bodyPr/>
        <a:lstStyle/>
        <a:p>
          <a:endParaRPr lang="ru-RU">
            <a:latin typeface="Times New Roman" panose="02020603050405020304" pitchFamily="18" charset="0"/>
            <a:cs typeface="Times New Roman" panose="02020603050405020304" pitchFamily="18" charset="0"/>
          </a:endParaRPr>
        </a:p>
      </dgm:t>
    </dgm:pt>
    <dgm:pt modelId="{C5F44778-2455-4E56-A546-B5EBE64D0A2A}" type="sibTrans" cxnId="{CDC9A026-DF5A-4499-8199-F78F416374D5}">
      <dgm:prSet/>
      <dgm:spPr/>
      <dgm:t>
        <a:bodyPr/>
        <a:lstStyle/>
        <a:p>
          <a:endParaRPr lang="ru-RU">
            <a:latin typeface="Times New Roman" panose="02020603050405020304" pitchFamily="18" charset="0"/>
            <a:cs typeface="Times New Roman" panose="02020603050405020304" pitchFamily="18" charset="0"/>
          </a:endParaRPr>
        </a:p>
      </dgm:t>
    </dgm:pt>
    <dgm:pt modelId="{DC918FAB-5BCB-4385-A7B2-F6B3B17017CC}">
      <dgm:prSet/>
      <dgm:spPr/>
      <dgm:t>
        <a:bodyPr/>
        <a:lstStyle/>
        <a:p>
          <a:pPr algn="just"/>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qondirishi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9ACC25D-F94B-473F-8106-C118F0576B2E}" type="parTrans" cxnId="{E02025FB-C5B0-4CC9-B404-422680FA0F1C}">
      <dgm:prSet/>
      <dgm:spPr/>
      <dgm:t>
        <a:bodyPr/>
        <a:lstStyle/>
        <a:p>
          <a:endParaRPr lang="ru-RU">
            <a:latin typeface="Times New Roman" panose="02020603050405020304" pitchFamily="18" charset="0"/>
            <a:cs typeface="Times New Roman" panose="02020603050405020304" pitchFamily="18" charset="0"/>
          </a:endParaRPr>
        </a:p>
      </dgm:t>
    </dgm:pt>
    <dgm:pt modelId="{B620A140-BEE6-445A-B9A3-110F5844E2F2}" type="sibTrans" cxnId="{E02025FB-C5B0-4CC9-B404-422680FA0F1C}">
      <dgm:prSet/>
      <dgm:spPr/>
      <dgm:t>
        <a:bodyPr/>
        <a:lstStyle/>
        <a:p>
          <a:endParaRPr lang="ru-RU">
            <a:latin typeface="Times New Roman" panose="02020603050405020304" pitchFamily="18" charset="0"/>
            <a:cs typeface="Times New Roman" panose="02020603050405020304" pitchFamily="18" charset="0"/>
          </a:endParaRPr>
        </a:p>
      </dgm:t>
    </dgm:pt>
    <dgm:pt modelId="{17431D9B-2DEF-49C7-96B8-3412D2F8EC57}">
      <dgm:prSet/>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dastlabki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muvofiqlashtirish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4BFA2321-2C7C-41E2-8996-F34EAB88F55F}" type="parTrans" cxnId="{3AFEC51B-9FF1-40D9-B45C-6191F8F718DD}">
      <dgm:prSet/>
      <dgm:spPr/>
      <dgm:t>
        <a:bodyPr/>
        <a:lstStyle/>
        <a:p>
          <a:endParaRPr lang="ru-RU">
            <a:latin typeface="Times New Roman" panose="02020603050405020304" pitchFamily="18" charset="0"/>
            <a:cs typeface="Times New Roman" panose="02020603050405020304" pitchFamily="18" charset="0"/>
          </a:endParaRPr>
        </a:p>
      </dgm:t>
    </dgm:pt>
    <dgm:pt modelId="{EC79B80B-FB0A-4F8E-84F8-C9F58F5887E7}" type="sibTrans" cxnId="{3AFEC51B-9FF1-40D9-B45C-6191F8F718DD}">
      <dgm:prSet/>
      <dgm:spPr/>
      <dgm:t>
        <a:bodyPr/>
        <a:lstStyle/>
        <a:p>
          <a:endParaRPr lang="ru-RU">
            <a:latin typeface="Times New Roman" panose="02020603050405020304" pitchFamily="18" charset="0"/>
            <a:cs typeface="Times New Roman" panose="02020603050405020304" pitchFamily="18" charset="0"/>
          </a:endParaRPr>
        </a:p>
      </dgm:t>
    </dgm:pt>
    <dgm:pt modelId="{7A50C0D5-452A-4C73-853D-4D0118343B77}">
      <dgm:prSet/>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89044BF-F245-4499-B17F-663F8E7E7CC0}" type="parTrans" cxnId="{670F0B52-6BC6-4AA4-BA3B-D60F8C1FDE3E}">
      <dgm:prSet/>
      <dgm:spPr/>
      <dgm:t>
        <a:bodyPr/>
        <a:lstStyle/>
        <a:p>
          <a:endParaRPr lang="ru-RU">
            <a:latin typeface="Times New Roman" panose="02020603050405020304" pitchFamily="18" charset="0"/>
            <a:cs typeface="Times New Roman" panose="02020603050405020304" pitchFamily="18" charset="0"/>
          </a:endParaRPr>
        </a:p>
      </dgm:t>
    </dgm:pt>
    <dgm:pt modelId="{77A13A0D-BB73-4224-B738-ECC9A4A2E6A3}" type="sibTrans" cxnId="{670F0B52-6BC6-4AA4-BA3B-D60F8C1FDE3E}">
      <dgm:prSet/>
      <dgm:spPr/>
      <dgm:t>
        <a:bodyPr/>
        <a:lstStyle/>
        <a:p>
          <a:endParaRPr lang="ru-RU">
            <a:latin typeface="Times New Roman" panose="02020603050405020304" pitchFamily="18" charset="0"/>
            <a:cs typeface="Times New Roman" panose="02020603050405020304" pitchFamily="18" charset="0"/>
          </a:endParaRPr>
        </a:p>
      </dgm:t>
    </dgm:pt>
    <dgm:pt modelId="{E82DAC76-DA69-4611-8377-FD91E1CBEF4A}" type="pres">
      <dgm:prSet presAssocID="{4910679E-0D86-4B8A-AE4B-DE2ED73177C5}" presName="Name0" presStyleCnt="0">
        <dgm:presLayoutVars>
          <dgm:dir/>
          <dgm:animLvl val="lvl"/>
          <dgm:resizeHandles val="exact"/>
        </dgm:presLayoutVars>
      </dgm:prSet>
      <dgm:spPr/>
      <dgm:t>
        <a:bodyPr/>
        <a:lstStyle/>
        <a:p>
          <a:endParaRPr lang="ru-RU"/>
        </a:p>
      </dgm:t>
    </dgm:pt>
    <dgm:pt modelId="{1E13673D-3F53-4E48-BE11-FE380C6C91B1}" type="pres">
      <dgm:prSet presAssocID="{0793A050-8AA7-4F36-8653-C26A8377C3E1}" presName="composite" presStyleCnt="0"/>
      <dgm:spPr/>
    </dgm:pt>
    <dgm:pt modelId="{F0A7FD64-B97F-42CE-8C11-9FE0C3B88267}" type="pres">
      <dgm:prSet presAssocID="{0793A050-8AA7-4F36-8653-C26A8377C3E1}" presName="parTx" presStyleLbl="alignNode1" presStyleIdx="0" presStyleCnt="1">
        <dgm:presLayoutVars>
          <dgm:chMax val="0"/>
          <dgm:chPref val="0"/>
          <dgm:bulletEnabled val="1"/>
        </dgm:presLayoutVars>
      </dgm:prSet>
      <dgm:spPr/>
      <dgm:t>
        <a:bodyPr/>
        <a:lstStyle/>
        <a:p>
          <a:endParaRPr lang="ru-RU"/>
        </a:p>
      </dgm:t>
    </dgm:pt>
    <dgm:pt modelId="{A872701F-6CDA-4E02-9565-3B195491326E}" type="pres">
      <dgm:prSet presAssocID="{0793A050-8AA7-4F36-8653-C26A8377C3E1}" presName="desTx" presStyleLbl="alignAccFollowNode1" presStyleIdx="0" presStyleCnt="1">
        <dgm:presLayoutVars>
          <dgm:bulletEnabled val="1"/>
        </dgm:presLayoutVars>
      </dgm:prSet>
      <dgm:spPr/>
      <dgm:t>
        <a:bodyPr/>
        <a:lstStyle/>
        <a:p>
          <a:endParaRPr lang="ru-RU"/>
        </a:p>
      </dgm:t>
    </dgm:pt>
  </dgm:ptLst>
  <dgm:cxnLst>
    <dgm:cxn modelId="{BA45251A-FED5-4BD8-ACF4-152A7FE56364}" type="presOf" srcId="{DC918FAB-5BCB-4385-A7B2-F6B3B17017CC}" destId="{A872701F-6CDA-4E02-9565-3B195491326E}" srcOrd="0" destOrd="1" presId="urn:microsoft.com/office/officeart/2005/8/layout/hList1"/>
    <dgm:cxn modelId="{E02025FB-C5B0-4CC9-B404-422680FA0F1C}" srcId="{0793A050-8AA7-4F36-8653-C26A8377C3E1}" destId="{DC918FAB-5BCB-4385-A7B2-F6B3B17017CC}" srcOrd="1" destOrd="0" parTransId="{09ACC25D-F94B-473F-8106-C118F0576B2E}" sibTransId="{B620A140-BEE6-445A-B9A3-110F5844E2F2}"/>
    <dgm:cxn modelId="{CDC9A026-DF5A-4499-8199-F78F416374D5}" srcId="{0793A050-8AA7-4F36-8653-C26A8377C3E1}" destId="{DB92A4C9-9414-46D0-994B-A6E14B21154F}" srcOrd="0" destOrd="0" parTransId="{63B19695-CC4C-4BB9-88E4-4D257E483268}" sibTransId="{C5F44778-2455-4E56-A546-B5EBE64D0A2A}"/>
    <dgm:cxn modelId="{DDA8855F-4625-4563-AE1A-4FE003113CDA}" type="presOf" srcId="{7A50C0D5-452A-4C73-853D-4D0118343B77}" destId="{A872701F-6CDA-4E02-9565-3B195491326E}" srcOrd="0" destOrd="3" presId="urn:microsoft.com/office/officeart/2005/8/layout/hList1"/>
    <dgm:cxn modelId="{5BC1FFDB-D7C2-4A61-9776-00463AAB3648}" type="presOf" srcId="{17431D9B-2DEF-49C7-96B8-3412D2F8EC57}" destId="{A872701F-6CDA-4E02-9565-3B195491326E}" srcOrd="0" destOrd="2" presId="urn:microsoft.com/office/officeart/2005/8/layout/hList1"/>
    <dgm:cxn modelId="{7BC0014D-8A71-459F-B654-73A40C34F885}" srcId="{4910679E-0D86-4B8A-AE4B-DE2ED73177C5}" destId="{0793A050-8AA7-4F36-8653-C26A8377C3E1}" srcOrd="0" destOrd="0" parTransId="{02C3ECAA-86E0-47B9-9DD1-75CC1C3CF39B}" sibTransId="{6957AE00-86F2-4C36-AA05-F8DAB692763F}"/>
    <dgm:cxn modelId="{670F0B52-6BC6-4AA4-BA3B-D60F8C1FDE3E}" srcId="{0793A050-8AA7-4F36-8653-C26A8377C3E1}" destId="{7A50C0D5-452A-4C73-853D-4D0118343B77}" srcOrd="3" destOrd="0" parTransId="{089044BF-F245-4499-B17F-663F8E7E7CC0}" sibTransId="{77A13A0D-BB73-4224-B738-ECC9A4A2E6A3}"/>
    <dgm:cxn modelId="{64F4FF67-7E7C-4D23-936A-DB051852EB72}" type="presOf" srcId="{0793A050-8AA7-4F36-8653-C26A8377C3E1}" destId="{F0A7FD64-B97F-42CE-8C11-9FE0C3B88267}" srcOrd="0" destOrd="0" presId="urn:microsoft.com/office/officeart/2005/8/layout/hList1"/>
    <dgm:cxn modelId="{5963F64B-21AC-4696-A6E7-44F2B394048E}" type="presOf" srcId="{DB92A4C9-9414-46D0-994B-A6E14B21154F}" destId="{A872701F-6CDA-4E02-9565-3B195491326E}" srcOrd="0" destOrd="0" presId="urn:microsoft.com/office/officeart/2005/8/layout/hList1"/>
    <dgm:cxn modelId="{3AFEC51B-9FF1-40D9-B45C-6191F8F718DD}" srcId="{0793A050-8AA7-4F36-8653-C26A8377C3E1}" destId="{17431D9B-2DEF-49C7-96B8-3412D2F8EC57}" srcOrd="2" destOrd="0" parTransId="{4BFA2321-2C7C-41E2-8996-F34EAB88F55F}" sibTransId="{EC79B80B-FB0A-4F8E-84F8-C9F58F5887E7}"/>
    <dgm:cxn modelId="{DB4006A7-B9E4-4A90-AA9F-10547CCAF40E}" type="presOf" srcId="{4910679E-0D86-4B8A-AE4B-DE2ED73177C5}" destId="{E82DAC76-DA69-4611-8377-FD91E1CBEF4A}" srcOrd="0" destOrd="0" presId="urn:microsoft.com/office/officeart/2005/8/layout/hList1"/>
    <dgm:cxn modelId="{96AA378F-7323-4CEB-95D1-693566375039}" type="presParOf" srcId="{E82DAC76-DA69-4611-8377-FD91E1CBEF4A}" destId="{1E13673D-3F53-4E48-BE11-FE380C6C91B1}" srcOrd="0" destOrd="0" presId="urn:microsoft.com/office/officeart/2005/8/layout/hList1"/>
    <dgm:cxn modelId="{9F15A46A-16B1-431C-8020-9E8B2905FA26}" type="presParOf" srcId="{1E13673D-3F53-4E48-BE11-FE380C6C91B1}" destId="{F0A7FD64-B97F-42CE-8C11-9FE0C3B88267}" srcOrd="0" destOrd="0" presId="urn:microsoft.com/office/officeart/2005/8/layout/hList1"/>
    <dgm:cxn modelId="{158ECBD7-AB7D-44D4-95FC-121EB64B5456}" type="presParOf" srcId="{1E13673D-3F53-4E48-BE11-FE380C6C91B1}" destId="{A872701F-6CDA-4E02-9565-3B195491326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5314A38-A203-4D28-A409-F8A37A577AA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6F6FDF0D-61CB-4C8A-9559-32559D424988}">
      <dgm:prSet phldrT="[Текст]"/>
      <dgm:spPr/>
      <dgm:t>
        <a:bodyPr/>
        <a:lstStyle/>
        <a:p>
          <a:pPr algn="ctr"/>
          <a:r>
            <a:rPr lang="en-US" b="1" dirty="0" err="1">
              <a:latin typeface="Times New Roman" panose="02020603050405020304" pitchFamily="18" charset="0"/>
              <a:cs typeface="Times New Roman" panose="02020603050405020304" pitchFamily="18" charset="0"/>
            </a:rPr>
            <a:t>Til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079BDAC0-D346-4DBF-AA54-1265CD7663B3}" type="par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5DB915E6-577B-494E-9FF9-1C002D179E45}" type="sibTrans" cxnId="{2D155CF6-9CCB-4669-B54C-113440C35994}">
      <dgm:prSet/>
      <dgm:spPr/>
      <dgm:t>
        <a:bodyPr/>
        <a:lstStyle/>
        <a:p>
          <a:endParaRPr lang="ru-RU">
            <a:latin typeface="Times New Roman" panose="02020603050405020304" pitchFamily="18" charset="0"/>
            <a:cs typeface="Times New Roman" panose="02020603050405020304" pitchFamily="18" charset="0"/>
          </a:endParaRPr>
        </a:p>
      </dgm:t>
    </dgm:pt>
    <dgm:pt modelId="{D3CCA3D7-486C-491A-AD26-3A4C2C0D2128}">
      <dgm:prSet phldrT="[Текст]"/>
      <dgm:spPr/>
      <dgm:t>
        <a:bodyPr/>
        <a:lstStyle/>
        <a:p>
          <a:pPr algn="just"/>
          <a:r>
            <a:rPr lang="en-US">
              <a:latin typeface="Times New Roman" panose="02020603050405020304" pitchFamily="18" charset="0"/>
              <a:cs typeface="Times New Roman" panose="02020603050405020304" pitchFamily="18" charset="0"/>
            </a:rPr>
            <a:t>Bilishning muhim lingvistik vositasi - ta'riflarini yaratish qoidalaridir. Har qanday ilmiy tadqiqotda kiritilgan tushunchalar va belgilarni aniqlashtirish, yangi tushunchalar va belgilardan foydalanish kerak. Ta'riflar bilimlarni ifodalash vositasi sifatida til bilan bog'liq.</a:t>
          </a:r>
          <a:endParaRPr lang="ru-RU" dirty="0">
            <a:latin typeface="Times New Roman" panose="02020603050405020304" pitchFamily="18" charset="0"/>
            <a:cs typeface="Times New Roman" panose="02020603050405020304" pitchFamily="18" charset="0"/>
          </a:endParaRPr>
        </a:p>
      </dgm:t>
    </dgm:pt>
    <dgm:pt modelId="{7BC6B84B-4089-450E-9D5B-68CE231A1654}" type="par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B520D76C-F8C1-4A4E-8028-F81B234E1CBE}" type="sibTrans" cxnId="{5058ED66-151E-4A8F-934D-D9E303BE8F61}">
      <dgm:prSet/>
      <dgm:spPr/>
      <dgm:t>
        <a:bodyPr/>
        <a:lstStyle/>
        <a:p>
          <a:endParaRPr lang="ru-RU">
            <a:latin typeface="Times New Roman" panose="02020603050405020304" pitchFamily="18" charset="0"/>
            <a:cs typeface="Times New Roman" panose="02020603050405020304" pitchFamily="18" charset="0"/>
          </a:endParaRPr>
        </a:p>
      </dgm:t>
    </dgm:pt>
    <dgm:pt modelId="{4DE4DF1A-BB30-4C4C-B9DE-81A0C9B40674}">
      <dgm:prSet/>
      <dgm:spPr/>
      <dgm:t>
        <a:bodyPr/>
        <a:lstStyle/>
        <a:p>
          <a:pPr algn="just"/>
          <a:r>
            <a:rPr lang="en-US" dirty="0" err="1">
              <a:latin typeface="Times New Roman" panose="02020603050405020304" pitchFamily="18" charset="0"/>
              <a:cs typeface="Times New Roman" panose="02020603050405020304" pitchFamily="18" charset="0"/>
            </a:rPr>
            <a:t>Tadqiqotchi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mulohaza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dalillarini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farazlarni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kognitiv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harakatlarning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boshlang'ich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nuqtasidir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lingvistik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samaradorligiga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8227DDC-0398-444A-A5A8-C010CE495F17}" type="parTrans" cxnId="{74627B19-A9FA-47A5-B2BF-EB17B3975729}">
      <dgm:prSet/>
      <dgm:spPr/>
      <dgm:t>
        <a:bodyPr/>
        <a:lstStyle/>
        <a:p>
          <a:endParaRPr lang="ru-RU">
            <a:latin typeface="Times New Roman" panose="02020603050405020304" pitchFamily="18" charset="0"/>
            <a:cs typeface="Times New Roman" panose="02020603050405020304" pitchFamily="18" charset="0"/>
          </a:endParaRPr>
        </a:p>
      </dgm:t>
    </dgm:pt>
    <dgm:pt modelId="{9E2E6536-83DF-4D92-9D00-E23232ADD470}" type="sibTrans" cxnId="{74627B19-A9FA-47A5-B2BF-EB17B3975729}">
      <dgm:prSet/>
      <dgm:spPr/>
      <dgm:t>
        <a:bodyPr/>
        <a:lstStyle/>
        <a:p>
          <a:endParaRPr lang="ru-RU">
            <a:latin typeface="Times New Roman" panose="02020603050405020304" pitchFamily="18" charset="0"/>
            <a:cs typeface="Times New Roman" panose="02020603050405020304" pitchFamily="18" charset="0"/>
          </a:endParaRPr>
        </a:p>
      </dgm:t>
    </dgm:pt>
    <dgm:pt modelId="{C60AA14A-6A55-49B6-9905-F1AE47BF6F9F}" type="pres">
      <dgm:prSet presAssocID="{45314A38-A203-4D28-A409-F8A37A577AAC}" presName="linear" presStyleCnt="0">
        <dgm:presLayoutVars>
          <dgm:animLvl val="lvl"/>
          <dgm:resizeHandles val="exact"/>
        </dgm:presLayoutVars>
      </dgm:prSet>
      <dgm:spPr/>
      <dgm:t>
        <a:bodyPr/>
        <a:lstStyle/>
        <a:p>
          <a:endParaRPr lang="ru-RU"/>
        </a:p>
      </dgm:t>
    </dgm:pt>
    <dgm:pt modelId="{D618A907-799A-41B9-9B71-48184F8B8469}" type="pres">
      <dgm:prSet presAssocID="{6F6FDF0D-61CB-4C8A-9559-32559D424988}" presName="parentText" presStyleLbl="node1" presStyleIdx="0" presStyleCnt="1">
        <dgm:presLayoutVars>
          <dgm:chMax val="0"/>
          <dgm:bulletEnabled val="1"/>
        </dgm:presLayoutVars>
      </dgm:prSet>
      <dgm:spPr/>
      <dgm:t>
        <a:bodyPr/>
        <a:lstStyle/>
        <a:p>
          <a:endParaRPr lang="ru-RU"/>
        </a:p>
      </dgm:t>
    </dgm:pt>
    <dgm:pt modelId="{415F928D-2F5C-4BD6-A8EE-4D40469A9FB6}" type="pres">
      <dgm:prSet presAssocID="{6F6FDF0D-61CB-4C8A-9559-32559D424988}" presName="childText" presStyleLbl="revTx" presStyleIdx="0" presStyleCnt="1">
        <dgm:presLayoutVars>
          <dgm:bulletEnabled val="1"/>
        </dgm:presLayoutVars>
      </dgm:prSet>
      <dgm:spPr/>
      <dgm:t>
        <a:bodyPr/>
        <a:lstStyle/>
        <a:p>
          <a:endParaRPr lang="ru-RU"/>
        </a:p>
      </dgm:t>
    </dgm:pt>
  </dgm:ptLst>
  <dgm:cxnLst>
    <dgm:cxn modelId="{880375BD-76EE-4EB8-861F-31B8F7E17CB7}" type="presOf" srcId="{4DE4DF1A-BB30-4C4C-B9DE-81A0C9B40674}" destId="{415F928D-2F5C-4BD6-A8EE-4D40469A9FB6}" srcOrd="0" destOrd="1" presId="urn:microsoft.com/office/officeart/2005/8/layout/vList2"/>
    <dgm:cxn modelId="{2D155CF6-9CCB-4669-B54C-113440C35994}" srcId="{45314A38-A203-4D28-A409-F8A37A577AAC}" destId="{6F6FDF0D-61CB-4C8A-9559-32559D424988}" srcOrd="0" destOrd="0" parTransId="{079BDAC0-D346-4DBF-AA54-1265CD7663B3}" sibTransId="{5DB915E6-577B-494E-9FF9-1C002D179E45}"/>
    <dgm:cxn modelId="{1A1FB819-EAD8-46D4-BA2B-C701869A1C6F}" type="presOf" srcId="{D3CCA3D7-486C-491A-AD26-3A4C2C0D2128}" destId="{415F928D-2F5C-4BD6-A8EE-4D40469A9FB6}" srcOrd="0" destOrd="0" presId="urn:microsoft.com/office/officeart/2005/8/layout/vList2"/>
    <dgm:cxn modelId="{81FC226C-C350-486C-B5ED-F7C5284F85D0}" type="presOf" srcId="{45314A38-A203-4D28-A409-F8A37A577AAC}" destId="{C60AA14A-6A55-49B6-9905-F1AE47BF6F9F}" srcOrd="0" destOrd="0" presId="urn:microsoft.com/office/officeart/2005/8/layout/vList2"/>
    <dgm:cxn modelId="{74627B19-A9FA-47A5-B2BF-EB17B3975729}" srcId="{6F6FDF0D-61CB-4C8A-9559-32559D424988}" destId="{4DE4DF1A-BB30-4C4C-B9DE-81A0C9B40674}" srcOrd="1" destOrd="0" parTransId="{28227DDC-0398-444A-A5A8-C010CE495F17}" sibTransId="{9E2E6536-83DF-4D92-9D00-E23232ADD470}"/>
    <dgm:cxn modelId="{5058ED66-151E-4A8F-934D-D9E303BE8F61}" srcId="{6F6FDF0D-61CB-4C8A-9559-32559D424988}" destId="{D3CCA3D7-486C-491A-AD26-3A4C2C0D2128}" srcOrd="0" destOrd="0" parTransId="{7BC6B84B-4089-450E-9D5B-68CE231A1654}" sibTransId="{B520D76C-F8C1-4A4E-8028-F81B234E1CBE}"/>
    <dgm:cxn modelId="{97154521-16E4-485C-BC50-1DA8B99E81D0}" type="presOf" srcId="{6F6FDF0D-61CB-4C8A-9559-32559D424988}" destId="{D618A907-799A-41B9-9B71-48184F8B8469}" srcOrd="0" destOrd="0" presId="urn:microsoft.com/office/officeart/2005/8/layout/vList2"/>
    <dgm:cxn modelId="{937878A7-F8EA-4866-A69E-D4CB5E855A34}" type="presParOf" srcId="{C60AA14A-6A55-49B6-9905-F1AE47BF6F9F}" destId="{D618A907-799A-41B9-9B71-48184F8B8469}" srcOrd="0" destOrd="0" presId="urn:microsoft.com/office/officeart/2005/8/layout/vList2"/>
    <dgm:cxn modelId="{3FFD3A42-E2AB-43F6-B0EE-E5163F049D12}" type="presParOf" srcId="{C60AA14A-6A55-49B6-9905-F1AE47BF6F9F}" destId="{415F928D-2F5C-4BD6-A8EE-4D40469A9FB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DD498F7-11C1-4549-B3FB-A1123F4F0F79}"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ru-RU"/>
        </a:p>
      </dgm:t>
    </dgm:pt>
    <dgm:pt modelId="{5AA369D6-B50A-451D-92A0-C8A54199BB73}">
      <dgm:prSet phldrT="[Текст]"/>
      <dgm:spPr/>
      <dgm:t>
        <a:bodyPr/>
        <a:lstStyle/>
        <a:p>
          <a:r>
            <a:rPr lang="en-US" dirty="0" err="1">
              <a:latin typeface="Times New Roman" panose="02020603050405020304" pitchFamily="18" charset="0"/>
              <a:cs typeface="Times New Roman" panose="02020603050405020304" pitchFamily="18" charset="0"/>
            </a:rPr>
            <a:t>Bilishning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qo'llanilganligi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sababli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qat'iy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batafsil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a:t>
          </a:r>
          <a:endParaRPr lang="ru-RU" dirty="0">
            <a:latin typeface="Times New Roman" panose="02020603050405020304" pitchFamily="18" charset="0"/>
            <a:cs typeface="Times New Roman" panose="02020603050405020304" pitchFamily="18" charset="0"/>
          </a:endParaRPr>
        </a:p>
      </dgm:t>
    </dgm:pt>
    <dgm:pt modelId="{B593072E-12BD-44C9-A32F-95476960FE2A}" type="parTrans" cxnId="{6D4ED7F7-B28C-485D-AFA1-0F84F1D4A5F1}">
      <dgm:prSet/>
      <dgm:spPr/>
      <dgm:t>
        <a:bodyPr/>
        <a:lstStyle/>
        <a:p>
          <a:endParaRPr lang="ru-RU">
            <a:latin typeface="Times New Roman" panose="02020603050405020304" pitchFamily="18" charset="0"/>
            <a:cs typeface="Times New Roman" panose="02020603050405020304" pitchFamily="18" charset="0"/>
          </a:endParaRPr>
        </a:p>
      </dgm:t>
    </dgm:pt>
    <dgm:pt modelId="{DED7541B-8A42-44A6-9E61-C1EB722BD03D}" type="sibTrans" cxnId="{6D4ED7F7-B28C-485D-AFA1-0F84F1D4A5F1}">
      <dgm:prSet/>
      <dgm:spPr/>
      <dgm:t>
        <a:bodyPr/>
        <a:lstStyle/>
        <a:p>
          <a:endParaRPr lang="ru-RU">
            <a:latin typeface="Times New Roman" panose="02020603050405020304" pitchFamily="18" charset="0"/>
            <a:cs typeface="Times New Roman" panose="02020603050405020304" pitchFamily="18" charset="0"/>
          </a:endParaRPr>
        </a:p>
      </dgm:t>
    </dgm:pt>
    <dgm:pt modelId="{91BFB593-07BE-4A1D-B553-FF7DE2CD8430}">
      <dgm:prSet phldrT="[Текст]"/>
      <dgm:spPr/>
      <dgm:t>
        <a:bodyPr/>
        <a:lstStyle/>
        <a:p>
          <a:pPr algn="just"/>
          <a:r>
            <a:rPr lang="en-US" dirty="0" err="1">
              <a:latin typeface="Times New Roman" panose="02020603050405020304" pitchFamily="18" charset="0"/>
              <a:cs typeface="Times New Roman" panose="02020603050405020304" pitchFamily="18" charset="0"/>
            </a:rPr>
            <a:t>Bularga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sintez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mavhumlashtirish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ideallashtirish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induksiya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deduksiya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analogiya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kiradi</a:t>
          </a:r>
          <a:endParaRPr lang="ru-RU" dirty="0">
            <a:latin typeface="Times New Roman" panose="02020603050405020304" pitchFamily="18" charset="0"/>
            <a:cs typeface="Times New Roman" panose="02020603050405020304" pitchFamily="18" charset="0"/>
          </a:endParaRPr>
        </a:p>
      </dgm:t>
    </dgm:pt>
    <dgm:pt modelId="{438D357C-7477-4D34-9A1C-ACD3B332E13E}" type="parTrans" cxnId="{900AC4F5-C4E0-4F43-A17E-A2BFD62F2C4D}">
      <dgm:prSet/>
      <dgm:spPr/>
      <dgm:t>
        <a:bodyPr/>
        <a:lstStyle/>
        <a:p>
          <a:endParaRPr lang="ru-RU">
            <a:latin typeface="Times New Roman" panose="02020603050405020304" pitchFamily="18" charset="0"/>
            <a:cs typeface="Times New Roman" panose="02020603050405020304" pitchFamily="18" charset="0"/>
          </a:endParaRPr>
        </a:p>
      </dgm:t>
    </dgm:pt>
    <dgm:pt modelId="{EE5D3E36-33E3-4A55-8CB0-56C1625523AC}" type="sibTrans" cxnId="{900AC4F5-C4E0-4F43-A17E-A2BFD62F2C4D}">
      <dgm:prSet/>
      <dgm:spPr/>
      <dgm:t>
        <a:bodyPr/>
        <a:lstStyle/>
        <a:p>
          <a:endParaRPr lang="ru-RU">
            <a:latin typeface="Times New Roman" panose="02020603050405020304" pitchFamily="18" charset="0"/>
            <a:cs typeface="Times New Roman" panose="02020603050405020304" pitchFamily="18" charset="0"/>
          </a:endParaRPr>
        </a:p>
      </dgm:t>
    </dgm:pt>
    <dgm:pt modelId="{392B94B6-6EA9-4596-B395-D7828FB7E60C}" type="pres">
      <dgm:prSet presAssocID="{2DD498F7-11C1-4549-B3FB-A1123F4F0F79}" presName="list" presStyleCnt="0">
        <dgm:presLayoutVars>
          <dgm:dir/>
          <dgm:animLvl val="lvl"/>
        </dgm:presLayoutVars>
      </dgm:prSet>
      <dgm:spPr/>
      <dgm:t>
        <a:bodyPr/>
        <a:lstStyle/>
        <a:p>
          <a:endParaRPr lang="ru-RU"/>
        </a:p>
      </dgm:t>
    </dgm:pt>
    <dgm:pt modelId="{32F1AC80-764A-4FA6-8182-FC4265A4863E}" type="pres">
      <dgm:prSet presAssocID="{5AA369D6-B50A-451D-92A0-C8A54199BB73}" presName="posSpace" presStyleCnt="0"/>
      <dgm:spPr/>
    </dgm:pt>
    <dgm:pt modelId="{A85800D4-75C4-41F4-9E3D-6226D5BC3811}" type="pres">
      <dgm:prSet presAssocID="{5AA369D6-B50A-451D-92A0-C8A54199BB73}" presName="vertFlow" presStyleCnt="0"/>
      <dgm:spPr/>
    </dgm:pt>
    <dgm:pt modelId="{A441A72B-4B46-4763-8653-84DE26F005AA}" type="pres">
      <dgm:prSet presAssocID="{5AA369D6-B50A-451D-92A0-C8A54199BB73}" presName="topSpace" presStyleCnt="0"/>
      <dgm:spPr/>
    </dgm:pt>
    <dgm:pt modelId="{48BD1A14-9804-42B5-BAD9-85D38F52EB4D}" type="pres">
      <dgm:prSet presAssocID="{5AA369D6-B50A-451D-92A0-C8A54199BB73}" presName="firstComp" presStyleCnt="0"/>
      <dgm:spPr/>
    </dgm:pt>
    <dgm:pt modelId="{F7C0D8F3-1132-4C93-B77C-68D36CD3D18B}" type="pres">
      <dgm:prSet presAssocID="{5AA369D6-B50A-451D-92A0-C8A54199BB73}" presName="firstChild" presStyleLbl="bgAccFollowNode1" presStyleIdx="0" presStyleCnt="1"/>
      <dgm:spPr/>
      <dgm:t>
        <a:bodyPr/>
        <a:lstStyle/>
        <a:p>
          <a:endParaRPr lang="ru-RU"/>
        </a:p>
      </dgm:t>
    </dgm:pt>
    <dgm:pt modelId="{A315C532-2083-4D40-AC7E-A124CC80EC76}" type="pres">
      <dgm:prSet presAssocID="{5AA369D6-B50A-451D-92A0-C8A54199BB73}" presName="firstChildTx" presStyleLbl="bgAccFollowNode1" presStyleIdx="0" presStyleCnt="1">
        <dgm:presLayoutVars>
          <dgm:bulletEnabled val="1"/>
        </dgm:presLayoutVars>
      </dgm:prSet>
      <dgm:spPr/>
      <dgm:t>
        <a:bodyPr/>
        <a:lstStyle/>
        <a:p>
          <a:endParaRPr lang="ru-RU"/>
        </a:p>
      </dgm:t>
    </dgm:pt>
    <dgm:pt modelId="{E5AE3211-58A7-4840-9BDD-C255B8F25114}" type="pres">
      <dgm:prSet presAssocID="{5AA369D6-B50A-451D-92A0-C8A54199BB73}" presName="negSpace" presStyleCnt="0"/>
      <dgm:spPr/>
    </dgm:pt>
    <dgm:pt modelId="{DA320983-3AE7-48A2-9BB2-748593309174}" type="pres">
      <dgm:prSet presAssocID="{5AA369D6-B50A-451D-92A0-C8A54199BB73}" presName="circle" presStyleLbl="node1" presStyleIdx="0" presStyleCnt="1"/>
      <dgm:spPr/>
      <dgm:t>
        <a:bodyPr/>
        <a:lstStyle/>
        <a:p>
          <a:endParaRPr lang="ru-RU"/>
        </a:p>
      </dgm:t>
    </dgm:pt>
  </dgm:ptLst>
  <dgm:cxnLst>
    <dgm:cxn modelId="{2B15826F-3E35-4B3C-AD69-46C250CEEA85}" type="presOf" srcId="{5AA369D6-B50A-451D-92A0-C8A54199BB73}" destId="{DA320983-3AE7-48A2-9BB2-748593309174}" srcOrd="0" destOrd="0" presId="urn:microsoft.com/office/officeart/2005/8/layout/hList9"/>
    <dgm:cxn modelId="{EF09667E-B9EB-4E0D-A2F5-B0EA968261A7}" type="presOf" srcId="{91BFB593-07BE-4A1D-B553-FF7DE2CD8430}" destId="{A315C532-2083-4D40-AC7E-A124CC80EC76}" srcOrd="1" destOrd="0" presId="urn:microsoft.com/office/officeart/2005/8/layout/hList9"/>
    <dgm:cxn modelId="{BBB88175-D0FA-4F04-BED0-261FC9478D5A}" type="presOf" srcId="{2DD498F7-11C1-4549-B3FB-A1123F4F0F79}" destId="{392B94B6-6EA9-4596-B395-D7828FB7E60C}" srcOrd="0" destOrd="0" presId="urn:microsoft.com/office/officeart/2005/8/layout/hList9"/>
    <dgm:cxn modelId="{C68CCD11-BC5B-4DED-A1C4-A2AE506A2C09}" type="presOf" srcId="{91BFB593-07BE-4A1D-B553-FF7DE2CD8430}" destId="{F7C0D8F3-1132-4C93-B77C-68D36CD3D18B}" srcOrd="0" destOrd="0" presId="urn:microsoft.com/office/officeart/2005/8/layout/hList9"/>
    <dgm:cxn modelId="{900AC4F5-C4E0-4F43-A17E-A2BFD62F2C4D}" srcId="{5AA369D6-B50A-451D-92A0-C8A54199BB73}" destId="{91BFB593-07BE-4A1D-B553-FF7DE2CD8430}" srcOrd="0" destOrd="0" parTransId="{438D357C-7477-4D34-9A1C-ACD3B332E13E}" sibTransId="{EE5D3E36-33E3-4A55-8CB0-56C1625523AC}"/>
    <dgm:cxn modelId="{6D4ED7F7-B28C-485D-AFA1-0F84F1D4A5F1}" srcId="{2DD498F7-11C1-4549-B3FB-A1123F4F0F79}" destId="{5AA369D6-B50A-451D-92A0-C8A54199BB73}" srcOrd="0" destOrd="0" parTransId="{B593072E-12BD-44C9-A32F-95476960FE2A}" sibTransId="{DED7541B-8A42-44A6-9E61-C1EB722BD03D}"/>
    <dgm:cxn modelId="{A2F2AAF3-9C26-4E17-8A4C-B210D9517C69}" type="presParOf" srcId="{392B94B6-6EA9-4596-B395-D7828FB7E60C}" destId="{32F1AC80-764A-4FA6-8182-FC4265A4863E}" srcOrd="0" destOrd="0" presId="urn:microsoft.com/office/officeart/2005/8/layout/hList9"/>
    <dgm:cxn modelId="{92418B44-D84A-4500-B061-35F34F400520}" type="presParOf" srcId="{392B94B6-6EA9-4596-B395-D7828FB7E60C}" destId="{A85800D4-75C4-41F4-9E3D-6226D5BC3811}" srcOrd="1" destOrd="0" presId="urn:microsoft.com/office/officeart/2005/8/layout/hList9"/>
    <dgm:cxn modelId="{68029540-FB47-4C60-A39D-4490A7D17B66}" type="presParOf" srcId="{A85800D4-75C4-41F4-9E3D-6226D5BC3811}" destId="{A441A72B-4B46-4763-8653-84DE26F005AA}" srcOrd="0" destOrd="0" presId="urn:microsoft.com/office/officeart/2005/8/layout/hList9"/>
    <dgm:cxn modelId="{7CBA7D56-B876-4F38-8D0B-E78868387DB0}" type="presParOf" srcId="{A85800D4-75C4-41F4-9E3D-6226D5BC3811}" destId="{48BD1A14-9804-42B5-BAD9-85D38F52EB4D}" srcOrd="1" destOrd="0" presId="urn:microsoft.com/office/officeart/2005/8/layout/hList9"/>
    <dgm:cxn modelId="{163BECAC-D6B7-4701-BFCF-F7F57A955B6A}" type="presParOf" srcId="{48BD1A14-9804-42B5-BAD9-85D38F52EB4D}" destId="{F7C0D8F3-1132-4C93-B77C-68D36CD3D18B}" srcOrd="0" destOrd="0" presId="urn:microsoft.com/office/officeart/2005/8/layout/hList9"/>
    <dgm:cxn modelId="{335BC443-C118-42D2-8868-E99D672D4159}" type="presParOf" srcId="{48BD1A14-9804-42B5-BAD9-85D38F52EB4D}" destId="{A315C532-2083-4D40-AC7E-A124CC80EC76}" srcOrd="1" destOrd="0" presId="urn:microsoft.com/office/officeart/2005/8/layout/hList9"/>
    <dgm:cxn modelId="{19EB800E-A2A7-4B44-A8C8-CBB4E1EEF335}" type="presParOf" srcId="{392B94B6-6EA9-4596-B395-D7828FB7E60C}" destId="{E5AE3211-58A7-4840-9BDD-C255B8F25114}" srcOrd="2" destOrd="0" presId="urn:microsoft.com/office/officeart/2005/8/layout/hList9"/>
    <dgm:cxn modelId="{FACB42DA-66A6-4F5E-A0FD-977B89874509}" type="presParOf" srcId="{392B94B6-6EA9-4596-B395-D7828FB7E60C}" destId="{DA320983-3AE7-48A2-9BB2-748593309174}"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tahlil</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yunon</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parchalanish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bo'linish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mustaqil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hodisa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unsuri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unsurlarga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vazifasi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tarqoq</a:t>
          </a:r>
          <a:r>
            <a:rPr lang="en-US" dirty="0">
              <a:latin typeface="Times New Roman" panose="02020603050405020304" pitchFamily="18" charset="0"/>
              <a:cs typeface="Times New Roman" panose="02020603050405020304" pitchFamily="18" charset="0"/>
            </a:rPr>
            <a:t>, individual </a:t>
          </a:r>
          <a:r>
            <a:rPr lang="en-US" dirty="0" err="1">
              <a:latin typeface="Times New Roman" panose="02020603050405020304" pitchFamily="18" charset="0"/>
              <a:cs typeface="Times New Roman" panose="02020603050405020304" pitchFamily="18" charset="0"/>
            </a:rPr>
            <a:t>hodisalar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yaxlit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rasmini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namuna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tendensiyalarni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aniqlashdir</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sintez</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yunon</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birlashtirish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obyektning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aqliy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birlashtirishdir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Sintez</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ba'zi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birligida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bog'liqligida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yaxlitlashdir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colorful3" csCatId="colorful"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abstraksiya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Abstraksiya</a:t>
          </a:r>
          <a:r>
            <a:rPr lang="en-US" dirty="0">
              <a:latin typeface="Times New Roman" panose="02020603050405020304" pitchFamily="18" charset="0"/>
              <a:cs typeface="Times New Roman" panose="02020603050405020304" pitchFamily="18" charset="0"/>
            </a:rPr>
            <a:t> (lat. </a:t>
          </a:r>
          <a:r>
            <a:rPr lang="en-US" dirty="0" err="1">
              <a:latin typeface="Times New Roman" panose="02020603050405020304" pitchFamily="18" charset="0"/>
              <a:cs typeface="Times New Roman" panose="02020603050405020304" pitchFamily="18" charset="0"/>
            </a:rPr>
            <a:t>chalg'itish</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tomon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voqelikning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rivojlanmagan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mavhum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a:t>
          </a:r>
          <a:r>
            <a:rPr lang="en-US" dirty="0">
              <a:latin typeface="Times New Roman" panose="02020603050405020304" pitchFamily="18" charset="0"/>
              <a:cs typeface="Times New Roman" panose="02020603050405020304" pitchFamily="18" charset="0"/>
            </a:rPr>
            <a:t>; b)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aqliy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chalg'itish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paytda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subyektini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qiziqtirgan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vaqtning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mavhumlashtirish</a:t>
          </a:r>
          <a:r>
            <a:rPr lang="en-US" dirty="0">
              <a:latin typeface="Times New Roman" panose="02020603050405020304" pitchFamily="18" charset="0"/>
              <a:cs typeface="Times New Roman" panose="02020603050405020304" pitchFamily="18" charset="0"/>
            </a:rPr>
            <a:t>; v) </a:t>
          </a:r>
          <a:r>
            <a:rPr lang="en-US" dirty="0" err="1">
              <a:latin typeface="Times New Roman" panose="02020603050405020304" pitchFamily="18" charset="0"/>
              <a:cs typeface="Times New Roman" panose="02020603050405020304" pitchFamily="18" charset="0"/>
            </a:rPr>
            <a:t>fikrlashning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mavhum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faoliyati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ideallashtirish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ko'pincha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abstraksiyaning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qaraladi</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Ideallashtirish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bo'lmaydigan</a:t>
          </a:r>
          <a:r>
            <a:rPr lang="en-US" dirty="0">
              <a:latin typeface="Times New Roman" panose="02020603050405020304" pitchFamily="18" charset="0"/>
              <a:cs typeface="Times New Roman" panose="02020603050405020304" pitchFamily="18" charset="0"/>
            </a:rPr>
            <a:t>, ammo </a:t>
          </a:r>
          <a:r>
            <a:rPr lang="en-US" dirty="0" err="1">
              <a:latin typeface="Times New Roman" panose="02020603050405020304" pitchFamily="18" charset="0"/>
              <a:cs typeface="Times New Roman" panose="02020603050405020304" pitchFamily="18" charset="0"/>
            </a:rPr>
            <a:t>haqiqiy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dunyoda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namunalar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aqliy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qurishdir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Ideallashtirish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haddan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tashqari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chalg'itish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accent1_1" csCatId="accent1"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umumlashtirish</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birlikdan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kamroq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hukm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Umumlashtirilgan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voqelikni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kirishni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anglatadi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biror-bir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abstraksiya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chambarchas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bog'liqdir</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accent0_1" csCatId="mainScheme"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induksiya</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(lat. </a:t>
          </a:r>
          <a:r>
            <a:rPr lang="en-US" dirty="0" err="1">
              <a:latin typeface="Times New Roman" panose="02020603050405020304" pitchFamily="18" charset="0"/>
              <a:cs typeface="Times New Roman" panose="02020603050405020304" pitchFamily="18" charset="0"/>
            </a:rPr>
            <a:t>ko'rsatma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kuzatish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eksperimentlar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birlikdan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umumiygacha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harakatlanishi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Induksiyada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umumiylikka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cheksiz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sababli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induktiv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ehtimollik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xarakterga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Induktiv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umumlashmalar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Induksiya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tushuniladi</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deduksiya</a:t>
          </a:r>
          <a:r>
            <a:rPr lang="en-US" dirty="0">
              <a:latin typeface="Times New Roman" panose="02020603050405020304" pitchFamily="18" charset="0"/>
              <a:cs typeface="Times New Roman" panose="02020603050405020304" pitchFamily="18" charset="0"/>
            </a:rPr>
            <a:t> (lat.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umumiylikdan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birlikka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birlikni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umumiylikdan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oqibatlarga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mantiqning</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o'tishdir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induksiya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chambarchas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Bu </a:t>
          </a:r>
          <a:r>
            <a:rPr lang="en-US" dirty="0" err="1">
              <a:latin typeface="Times New Roman" panose="02020603050405020304" pitchFamily="18" charset="0"/>
              <a:cs typeface="Times New Roman" panose="02020603050405020304" pitchFamily="18" charset="0"/>
            </a:rPr>
            <a:t>fikr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harakatining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dialektik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usullaridir</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accent3_1" csCatId="accent3"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analogiya</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yunon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o'xshashlik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o'xshashlik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o'rtasidagi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o'rnatiladi</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Analogiya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o'xshashlik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o'xshashlik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("model")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kamroq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kamroq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Analogiya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ishonchli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E7EE087-786B-4A27-B4A5-61EA7E240174}" type="doc">
      <dgm:prSet loTypeId="urn:microsoft.com/office/officeart/2005/8/layout/chevron2" loCatId="process" qsTypeId="urn:microsoft.com/office/officeart/2005/8/quickstyle/simple1" qsCatId="simple" csTypeId="urn:microsoft.com/office/officeart/2005/8/colors/accent3_5" csCatId="accent3" phldr="1"/>
      <dgm:spPr/>
      <dgm:t>
        <a:bodyPr/>
        <a:lstStyle/>
        <a:p>
          <a:endParaRPr lang="ru-RU"/>
        </a:p>
      </dgm:t>
    </dgm:pt>
    <dgm:pt modelId="{E75C1064-CEAD-4F67-A086-B7857204C21D}">
      <dgm:prSet phldrT="[Текст]"/>
      <dgm:spPr/>
      <dgm:t>
        <a:bodyPr/>
        <a:lstStyle/>
        <a:p>
          <a:r>
            <a:rPr lang="en-US" b="1" dirty="0" err="1">
              <a:latin typeface="Times New Roman" panose="02020603050405020304" pitchFamily="18" charset="0"/>
              <a:cs typeface="Times New Roman" panose="02020603050405020304" pitchFamily="18" charset="0"/>
            </a:rPr>
            <a:t>modellashtirish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maxsus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takrorlashdir</a:t>
          </a:r>
          <a:endParaRPr lang="ru-RU" dirty="0">
            <a:latin typeface="Times New Roman" panose="02020603050405020304" pitchFamily="18" charset="0"/>
            <a:cs typeface="Times New Roman" panose="02020603050405020304" pitchFamily="18" charset="0"/>
          </a:endParaRPr>
        </a:p>
      </dgm:t>
    </dgm:pt>
    <dgm:pt modelId="{F2D5B20C-70DB-40FF-B905-869106250641}" type="par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CF044CEA-C82E-42B9-852B-D48EEC3DB52F}" type="sibTrans" cxnId="{0D0E7A5F-807F-42D7-B78E-4364C2E69615}">
      <dgm:prSet/>
      <dgm:spPr/>
      <dgm:t>
        <a:bodyPr/>
        <a:lstStyle/>
        <a:p>
          <a:endParaRPr lang="ru-RU">
            <a:latin typeface="Times New Roman" panose="02020603050405020304" pitchFamily="18" charset="0"/>
            <a:cs typeface="Times New Roman" panose="02020603050405020304" pitchFamily="18" charset="0"/>
          </a:endParaRPr>
        </a:p>
      </dgm:t>
    </dgm:pt>
    <dgm:pt modelId="{924E3111-D62F-43E9-AC08-E0A997DA38E4}">
      <dgm:prSet phldrT="[Текст]"/>
      <dgm:spPr/>
      <dgm:t>
        <a:bodyPr/>
        <a:lstStyle/>
        <a:p>
          <a:pPr algn="just"/>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model </a:t>
          </a:r>
          <a:r>
            <a:rPr lang="en-US" dirty="0" err="1">
              <a:latin typeface="Times New Roman" panose="02020603050405020304" pitchFamily="18" charset="0"/>
              <a:cs typeface="Times New Roman" panose="02020603050405020304" pitchFamily="18" charset="0"/>
            </a:rPr>
            <a:t>ba'zi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o'xshashliklarga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xatti-harakatlarni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prognoz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xizmat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tushuniladi</a:t>
          </a:r>
          <a:endParaRPr lang="ru-RU" dirty="0">
            <a:latin typeface="Times New Roman" panose="02020603050405020304" pitchFamily="18" charset="0"/>
            <a:cs typeface="Times New Roman" panose="02020603050405020304" pitchFamily="18" charset="0"/>
          </a:endParaRPr>
        </a:p>
      </dgm:t>
    </dgm:pt>
    <dgm:pt modelId="{BB250C51-5A45-4E21-8E37-85B7503B487D}" type="par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FA6600EC-BC8C-44DC-9FE8-9DFF9FAED82C}" type="sibTrans" cxnId="{20471F82-9ACD-43AF-A2F9-C0A349E16B8C}">
      <dgm:prSet/>
      <dgm:spPr/>
      <dgm:t>
        <a:bodyPr/>
        <a:lstStyle/>
        <a:p>
          <a:endParaRPr lang="ru-RU">
            <a:latin typeface="Times New Roman" panose="02020603050405020304" pitchFamily="18" charset="0"/>
            <a:cs typeface="Times New Roman" panose="02020603050405020304" pitchFamily="18" charset="0"/>
          </a:endParaRPr>
        </a:p>
      </dgm:t>
    </dgm:pt>
    <dgm:pt modelId="{6AD2ECD2-0095-40D7-96A8-B3C689CA0F2C}" type="pres">
      <dgm:prSet presAssocID="{BE7EE087-786B-4A27-B4A5-61EA7E240174}" presName="linearFlow" presStyleCnt="0">
        <dgm:presLayoutVars>
          <dgm:dir/>
          <dgm:animLvl val="lvl"/>
          <dgm:resizeHandles val="exact"/>
        </dgm:presLayoutVars>
      </dgm:prSet>
      <dgm:spPr/>
      <dgm:t>
        <a:bodyPr/>
        <a:lstStyle/>
        <a:p>
          <a:endParaRPr lang="ru-RU"/>
        </a:p>
      </dgm:t>
    </dgm:pt>
    <dgm:pt modelId="{9B2C4856-E402-42BD-9EB2-E5FED2039CBC}" type="pres">
      <dgm:prSet presAssocID="{E75C1064-CEAD-4F67-A086-B7857204C21D}" presName="composite" presStyleCnt="0"/>
      <dgm:spPr/>
    </dgm:pt>
    <dgm:pt modelId="{868688CC-5CD5-44DC-B8FE-9CDF443EA216}" type="pres">
      <dgm:prSet presAssocID="{E75C1064-CEAD-4F67-A086-B7857204C21D}" presName="parentText" presStyleLbl="alignNode1" presStyleIdx="0" presStyleCnt="1">
        <dgm:presLayoutVars>
          <dgm:chMax val="1"/>
          <dgm:bulletEnabled val="1"/>
        </dgm:presLayoutVars>
      </dgm:prSet>
      <dgm:spPr/>
      <dgm:t>
        <a:bodyPr/>
        <a:lstStyle/>
        <a:p>
          <a:endParaRPr lang="ru-RU"/>
        </a:p>
      </dgm:t>
    </dgm:pt>
    <dgm:pt modelId="{7BF38F9F-0C58-4C15-AF15-684C223D4A1B}" type="pres">
      <dgm:prSet presAssocID="{E75C1064-CEAD-4F67-A086-B7857204C21D}" presName="descendantText" presStyleLbl="alignAcc1" presStyleIdx="0" presStyleCnt="1">
        <dgm:presLayoutVars>
          <dgm:bulletEnabled val="1"/>
        </dgm:presLayoutVars>
      </dgm:prSet>
      <dgm:spPr/>
      <dgm:t>
        <a:bodyPr/>
        <a:lstStyle/>
        <a:p>
          <a:endParaRPr lang="ru-RU"/>
        </a:p>
      </dgm:t>
    </dgm:pt>
  </dgm:ptLst>
  <dgm:cxnLst>
    <dgm:cxn modelId="{8A0B6F06-586B-4193-A3DD-865575DEFD85}" type="presOf" srcId="{BE7EE087-786B-4A27-B4A5-61EA7E240174}" destId="{6AD2ECD2-0095-40D7-96A8-B3C689CA0F2C}" srcOrd="0" destOrd="0" presId="urn:microsoft.com/office/officeart/2005/8/layout/chevron2"/>
    <dgm:cxn modelId="{20471F82-9ACD-43AF-A2F9-C0A349E16B8C}" srcId="{E75C1064-CEAD-4F67-A086-B7857204C21D}" destId="{924E3111-D62F-43E9-AC08-E0A997DA38E4}" srcOrd="0" destOrd="0" parTransId="{BB250C51-5A45-4E21-8E37-85B7503B487D}" sibTransId="{FA6600EC-BC8C-44DC-9FE8-9DFF9FAED82C}"/>
    <dgm:cxn modelId="{0D0E7A5F-807F-42D7-B78E-4364C2E69615}" srcId="{BE7EE087-786B-4A27-B4A5-61EA7E240174}" destId="{E75C1064-CEAD-4F67-A086-B7857204C21D}" srcOrd="0" destOrd="0" parTransId="{F2D5B20C-70DB-40FF-B905-869106250641}" sibTransId="{CF044CEA-C82E-42B9-852B-D48EEC3DB52F}"/>
    <dgm:cxn modelId="{1136F867-3489-44CA-8D13-19B13A86A1DB}" type="presOf" srcId="{E75C1064-CEAD-4F67-A086-B7857204C21D}" destId="{868688CC-5CD5-44DC-B8FE-9CDF443EA216}" srcOrd="0" destOrd="0" presId="urn:microsoft.com/office/officeart/2005/8/layout/chevron2"/>
    <dgm:cxn modelId="{1ECF610D-3C83-482B-AA97-8E2C257D14E6}" type="presOf" srcId="{924E3111-D62F-43E9-AC08-E0A997DA38E4}" destId="{7BF38F9F-0C58-4C15-AF15-684C223D4A1B}" srcOrd="0" destOrd="0" presId="urn:microsoft.com/office/officeart/2005/8/layout/chevron2"/>
    <dgm:cxn modelId="{681D3CCF-2FB8-4AD8-B245-81BF3B58C68A}" type="presParOf" srcId="{6AD2ECD2-0095-40D7-96A8-B3C689CA0F2C}" destId="{9B2C4856-E402-42BD-9EB2-E5FED2039CBC}" srcOrd="0" destOrd="0" presId="urn:microsoft.com/office/officeart/2005/8/layout/chevron2"/>
    <dgm:cxn modelId="{749DF7A5-1083-4FC4-82E4-E6659BED725D}" type="presParOf" srcId="{9B2C4856-E402-42BD-9EB2-E5FED2039CBC}" destId="{868688CC-5CD5-44DC-B8FE-9CDF443EA216}" srcOrd="0" destOrd="0" presId="urn:microsoft.com/office/officeart/2005/8/layout/chevron2"/>
    <dgm:cxn modelId="{0B4BEE62-5EA3-4365-9C99-F8235E49D03E}" type="presParOf" srcId="{9B2C4856-E402-42BD-9EB2-E5FED2039CBC}" destId="{7BF38F9F-0C58-4C15-AF15-684C223D4A1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973735A-1280-4AA3-9DBB-1C009A465C99}"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ru-RU"/>
        </a:p>
      </dgm:t>
    </dgm:pt>
    <dgm:pt modelId="{C6880987-2C3E-4500-971A-3F2103568EF5}">
      <dgm:prSet phldrT="[Текст]"/>
      <dgm:spPr/>
      <dgm:t>
        <a:bodyPr/>
        <a:lstStyle/>
        <a:p>
          <a:r>
            <a:rPr lang="en-US" b="1" dirty="0" err="1">
              <a:latin typeface="Times New Roman" panose="02020603050405020304" pitchFamily="18" charset="0"/>
              <a:cs typeface="Times New Roman" panose="02020603050405020304" pitchFamily="18" charset="0"/>
            </a:rPr>
            <a:t>Vizual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modellashtirish</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1931FC73-4527-49D7-A67D-19F16D96515A}" type="parTrans" cxnId="{F4EC2698-1056-49A7-89AB-315D8AFA0C08}">
      <dgm:prSet/>
      <dgm:spPr/>
      <dgm:t>
        <a:bodyPr/>
        <a:lstStyle/>
        <a:p>
          <a:endParaRPr lang="ru-RU">
            <a:latin typeface="Times New Roman" panose="02020603050405020304" pitchFamily="18" charset="0"/>
            <a:cs typeface="Times New Roman" panose="02020603050405020304" pitchFamily="18" charset="0"/>
          </a:endParaRPr>
        </a:p>
      </dgm:t>
    </dgm:pt>
    <dgm:pt modelId="{FD8EEF4A-3EA0-4E43-9C6C-051047298970}" type="sibTrans" cxnId="{F4EC2698-1056-49A7-89AB-315D8AFA0C08}">
      <dgm:prSet/>
      <dgm:spPr/>
      <dgm:t>
        <a:bodyPr/>
        <a:lstStyle/>
        <a:p>
          <a:endParaRPr lang="ru-RU">
            <a:latin typeface="Times New Roman" panose="02020603050405020304" pitchFamily="18" charset="0"/>
            <a:cs typeface="Times New Roman" panose="02020603050405020304" pitchFamily="18" charset="0"/>
          </a:endParaRPr>
        </a:p>
      </dgm:t>
    </dgm:pt>
    <dgm:pt modelId="{3B5274C8-C057-4FB7-8CFA-9E892B595246}">
      <dgm:prSet phldrT="[Текст]"/>
      <dgm:spPr/>
      <dgm:t>
        <a:bodyPr/>
        <a:lstStyle/>
        <a:p>
          <a:pPr algn="just"/>
          <a:r>
            <a:rPr lang="en-US" dirty="0" err="1">
              <a:latin typeface="Times New Roman" panose="02020603050405020304" pitchFamily="18" charset="0"/>
              <a:cs typeface="Times New Roman" panose="02020603050405020304" pitchFamily="18" charset="0"/>
            </a:rPr>
            <a:t>tadqiqotchining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vizual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tasavvurlari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a:t>
          </a:r>
          <a:endParaRPr lang="ru-RU" dirty="0">
            <a:latin typeface="Times New Roman" panose="02020603050405020304" pitchFamily="18" charset="0"/>
            <a:cs typeface="Times New Roman" panose="02020603050405020304" pitchFamily="18" charset="0"/>
          </a:endParaRPr>
        </a:p>
      </dgm:t>
    </dgm:pt>
    <dgm:pt modelId="{F745C6C0-F30C-4573-84CF-EC2D065851A7}" type="parTrans" cxnId="{6C84CCC5-0E92-472F-BEF9-C48DE7BA0DE3}">
      <dgm:prSet/>
      <dgm:spPr/>
      <dgm:t>
        <a:bodyPr/>
        <a:lstStyle/>
        <a:p>
          <a:endParaRPr lang="ru-RU">
            <a:latin typeface="Times New Roman" panose="02020603050405020304" pitchFamily="18" charset="0"/>
            <a:cs typeface="Times New Roman" panose="02020603050405020304" pitchFamily="18" charset="0"/>
          </a:endParaRPr>
        </a:p>
      </dgm:t>
    </dgm:pt>
    <dgm:pt modelId="{4FFAC115-68AE-4710-9CD4-63CA67234FCC}" type="sibTrans" cxnId="{6C84CCC5-0E92-472F-BEF9-C48DE7BA0DE3}">
      <dgm:prSet/>
      <dgm:spPr/>
      <dgm:t>
        <a:bodyPr/>
        <a:lstStyle/>
        <a:p>
          <a:endParaRPr lang="ru-RU">
            <a:latin typeface="Times New Roman" panose="02020603050405020304" pitchFamily="18" charset="0"/>
            <a:cs typeface="Times New Roman" panose="02020603050405020304" pitchFamily="18" charset="0"/>
          </a:endParaRPr>
        </a:p>
      </dgm:t>
    </dgm:pt>
    <dgm:pt modelId="{2800E2D3-261A-4609-8437-F3FE411B191F}">
      <dgm:prSet phldrT="[Текст]"/>
      <dgm:spPr/>
      <dgm:t>
        <a:bodyPr/>
        <a:lstStyle/>
        <a:p>
          <a:r>
            <a:rPr lang="en-US" b="1" dirty="0" err="1">
              <a:latin typeface="Times New Roman" panose="02020603050405020304" pitchFamily="18" charset="0"/>
              <a:cs typeface="Times New Roman" panose="02020603050405020304" pitchFamily="18" charset="0"/>
            </a:rPr>
            <a:t>Ramziy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modellashtirish</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97308D97-A606-4D4D-9DFC-7AB99BE6B390}" type="parTrans" cxnId="{2565F724-8B06-47AC-91F8-5486079ACDD9}">
      <dgm:prSet/>
      <dgm:spPr/>
      <dgm:t>
        <a:bodyPr/>
        <a:lstStyle/>
        <a:p>
          <a:endParaRPr lang="ru-RU">
            <a:latin typeface="Times New Roman" panose="02020603050405020304" pitchFamily="18" charset="0"/>
            <a:cs typeface="Times New Roman" panose="02020603050405020304" pitchFamily="18" charset="0"/>
          </a:endParaRPr>
        </a:p>
      </dgm:t>
    </dgm:pt>
    <dgm:pt modelId="{563AEEBB-5658-44D5-A48B-94547C23823C}" type="sibTrans" cxnId="{2565F724-8B06-47AC-91F8-5486079ACDD9}">
      <dgm:prSet/>
      <dgm:spPr/>
      <dgm:t>
        <a:bodyPr/>
        <a:lstStyle/>
        <a:p>
          <a:endParaRPr lang="ru-RU">
            <a:latin typeface="Times New Roman" panose="02020603050405020304" pitchFamily="18" charset="0"/>
            <a:cs typeface="Times New Roman" panose="02020603050405020304" pitchFamily="18" charset="0"/>
          </a:endParaRPr>
        </a:p>
      </dgm:t>
    </dgm:pt>
    <dgm:pt modelId="{BF70E3F9-56D7-48E0-8F68-1A30769D9B62}">
      <dgm:prSet phldrT="[Текст]"/>
      <dgm:spPr/>
      <dgm:t>
        <a:bodyPr/>
        <a:lstStyle/>
        <a:p>
          <a:pPr algn="just"/>
          <a:r>
            <a:rPr lang="en-US" dirty="0" err="1">
              <a:latin typeface="Times New Roman" panose="02020603050405020304" pitchFamily="18" charset="0"/>
              <a:cs typeface="Times New Roman" panose="02020603050405020304" pitchFamily="18" charset="0"/>
            </a:rPr>
            <a:t>haqiqiy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yordamida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jarayonidir</a:t>
          </a:r>
          <a:endParaRPr lang="ru-RU" dirty="0">
            <a:latin typeface="Times New Roman" panose="02020603050405020304" pitchFamily="18" charset="0"/>
            <a:cs typeface="Times New Roman" panose="02020603050405020304" pitchFamily="18" charset="0"/>
          </a:endParaRPr>
        </a:p>
      </dgm:t>
    </dgm:pt>
    <dgm:pt modelId="{5A369A36-C199-4D1D-99A7-F15D9AB006F1}" type="parTrans" cxnId="{D88EF660-6B3E-43D2-8937-411CFFE89809}">
      <dgm:prSet/>
      <dgm:spPr/>
      <dgm:t>
        <a:bodyPr/>
        <a:lstStyle/>
        <a:p>
          <a:endParaRPr lang="ru-RU">
            <a:latin typeface="Times New Roman" panose="02020603050405020304" pitchFamily="18" charset="0"/>
            <a:cs typeface="Times New Roman" panose="02020603050405020304" pitchFamily="18" charset="0"/>
          </a:endParaRPr>
        </a:p>
      </dgm:t>
    </dgm:pt>
    <dgm:pt modelId="{F338B545-4642-47F4-B0A9-E541D1E51CC0}" type="sibTrans" cxnId="{D88EF660-6B3E-43D2-8937-411CFFE89809}">
      <dgm:prSet/>
      <dgm:spPr/>
      <dgm:t>
        <a:bodyPr/>
        <a:lstStyle/>
        <a:p>
          <a:endParaRPr lang="ru-RU">
            <a:latin typeface="Times New Roman" panose="02020603050405020304" pitchFamily="18" charset="0"/>
            <a:cs typeface="Times New Roman" panose="02020603050405020304" pitchFamily="18" charset="0"/>
          </a:endParaRPr>
        </a:p>
      </dgm:t>
    </dgm:pt>
    <dgm:pt modelId="{C88C27CB-1624-496F-9852-6F0B714BC855}">
      <dgm:prSet phldrT="[Текст]"/>
      <dgm:spPr/>
      <dgm:t>
        <a:bodyPr/>
        <a:lstStyle/>
        <a:p>
          <a:r>
            <a:rPr lang="en-US" b="1" dirty="0" err="1">
              <a:latin typeface="Times New Roman" panose="02020603050405020304" pitchFamily="18" charset="0"/>
              <a:cs typeface="Times New Roman" panose="02020603050405020304" pitchFamily="18" charset="0"/>
            </a:rPr>
            <a:t>Matematik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modellashtirish</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6A342ADC-BEC3-4692-ACD1-D724D02ED1AB}" type="parTrans" cxnId="{5D38FB4F-C8D0-41EF-97A8-532E30012256}">
      <dgm:prSet/>
      <dgm:spPr/>
      <dgm:t>
        <a:bodyPr/>
        <a:lstStyle/>
        <a:p>
          <a:endParaRPr lang="ru-RU">
            <a:latin typeface="Times New Roman" panose="02020603050405020304" pitchFamily="18" charset="0"/>
            <a:cs typeface="Times New Roman" panose="02020603050405020304" pitchFamily="18" charset="0"/>
          </a:endParaRPr>
        </a:p>
      </dgm:t>
    </dgm:pt>
    <dgm:pt modelId="{27AA5C67-5D26-4E9A-B729-21E09CC96118}" type="sibTrans" cxnId="{5D38FB4F-C8D0-41EF-97A8-532E30012256}">
      <dgm:prSet/>
      <dgm:spPr/>
      <dgm:t>
        <a:bodyPr/>
        <a:lstStyle/>
        <a:p>
          <a:endParaRPr lang="ru-RU">
            <a:latin typeface="Times New Roman" panose="02020603050405020304" pitchFamily="18" charset="0"/>
            <a:cs typeface="Times New Roman" panose="02020603050405020304" pitchFamily="18" charset="0"/>
          </a:endParaRPr>
        </a:p>
      </dgm:t>
    </dgm:pt>
    <dgm:pt modelId="{F6D6DEB3-6DBF-4608-A0AA-ECDFFD6C3DDA}">
      <dgm:prSet phldrT="[Текст]"/>
      <dgm:spPr/>
      <dgm:t>
        <a:bodyPr/>
        <a:lstStyle/>
        <a:p>
          <a:pPr algn="just"/>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apparatdan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tavsiflashga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asoslanadi</a:t>
          </a:r>
          <a:endParaRPr lang="ru-RU" dirty="0">
            <a:latin typeface="Times New Roman" panose="02020603050405020304" pitchFamily="18" charset="0"/>
            <a:cs typeface="Times New Roman" panose="02020603050405020304" pitchFamily="18" charset="0"/>
          </a:endParaRPr>
        </a:p>
      </dgm:t>
    </dgm:pt>
    <dgm:pt modelId="{F71C4F74-D9C4-4D99-AC8C-FCC10C047365}" type="parTrans" cxnId="{00C75737-FA11-48AE-B797-954D12F445CF}">
      <dgm:prSet/>
      <dgm:spPr/>
      <dgm:t>
        <a:bodyPr/>
        <a:lstStyle/>
        <a:p>
          <a:endParaRPr lang="ru-RU">
            <a:latin typeface="Times New Roman" panose="02020603050405020304" pitchFamily="18" charset="0"/>
            <a:cs typeface="Times New Roman" panose="02020603050405020304" pitchFamily="18" charset="0"/>
          </a:endParaRPr>
        </a:p>
      </dgm:t>
    </dgm:pt>
    <dgm:pt modelId="{973D38AF-0649-40F8-A0BD-E7EAF4638417}" type="sibTrans" cxnId="{00C75737-FA11-48AE-B797-954D12F445CF}">
      <dgm:prSet/>
      <dgm:spPr/>
      <dgm:t>
        <a:bodyPr/>
        <a:lstStyle/>
        <a:p>
          <a:endParaRPr lang="ru-RU">
            <a:latin typeface="Times New Roman" panose="02020603050405020304" pitchFamily="18" charset="0"/>
            <a:cs typeface="Times New Roman" panose="02020603050405020304" pitchFamily="18" charset="0"/>
          </a:endParaRPr>
        </a:p>
      </dgm:t>
    </dgm:pt>
    <dgm:pt modelId="{D3956178-D052-44EB-A2F3-7D7B00C92688}" type="pres">
      <dgm:prSet presAssocID="{4973735A-1280-4AA3-9DBB-1C009A465C99}" presName="Name0" presStyleCnt="0">
        <dgm:presLayoutVars>
          <dgm:dir/>
          <dgm:animLvl val="lvl"/>
          <dgm:resizeHandles val="exact"/>
        </dgm:presLayoutVars>
      </dgm:prSet>
      <dgm:spPr/>
      <dgm:t>
        <a:bodyPr/>
        <a:lstStyle/>
        <a:p>
          <a:endParaRPr lang="ru-RU"/>
        </a:p>
      </dgm:t>
    </dgm:pt>
    <dgm:pt modelId="{5136EF17-EE2E-4BD5-8FE3-8AB22C4B1FB5}" type="pres">
      <dgm:prSet presAssocID="{C6880987-2C3E-4500-971A-3F2103568EF5}" presName="composite" presStyleCnt="0"/>
      <dgm:spPr/>
    </dgm:pt>
    <dgm:pt modelId="{CC62D706-23B8-4BBB-8200-6BF3448A1518}" type="pres">
      <dgm:prSet presAssocID="{C6880987-2C3E-4500-971A-3F2103568EF5}" presName="parTx" presStyleLbl="alignNode1" presStyleIdx="0" presStyleCnt="3">
        <dgm:presLayoutVars>
          <dgm:chMax val="0"/>
          <dgm:chPref val="0"/>
          <dgm:bulletEnabled val="1"/>
        </dgm:presLayoutVars>
      </dgm:prSet>
      <dgm:spPr/>
      <dgm:t>
        <a:bodyPr/>
        <a:lstStyle/>
        <a:p>
          <a:endParaRPr lang="ru-RU"/>
        </a:p>
      </dgm:t>
    </dgm:pt>
    <dgm:pt modelId="{1CE5E4A1-620D-43D5-885C-AC8078D00288}" type="pres">
      <dgm:prSet presAssocID="{C6880987-2C3E-4500-971A-3F2103568EF5}" presName="desTx" presStyleLbl="alignAccFollowNode1" presStyleIdx="0" presStyleCnt="3">
        <dgm:presLayoutVars>
          <dgm:bulletEnabled val="1"/>
        </dgm:presLayoutVars>
      </dgm:prSet>
      <dgm:spPr/>
      <dgm:t>
        <a:bodyPr/>
        <a:lstStyle/>
        <a:p>
          <a:endParaRPr lang="ru-RU"/>
        </a:p>
      </dgm:t>
    </dgm:pt>
    <dgm:pt modelId="{6ACEA30E-0BA7-4508-82F3-21973C99F501}" type="pres">
      <dgm:prSet presAssocID="{FD8EEF4A-3EA0-4E43-9C6C-051047298970}" presName="space" presStyleCnt="0"/>
      <dgm:spPr/>
    </dgm:pt>
    <dgm:pt modelId="{153C962B-9320-4FE5-B2FF-65309EE8F7E8}" type="pres">
      <dgm:prSet presAssocID="{2800E2D3-261A-4609-8437-F3FE411B191F}" presName="composite" presStyleCnt="0"/>
      <dgm:spPr/>
    </dgm:pt>
    <dgm:pt modelId="{9463846A-3347-48A1-86CF-7AA710311D19}" type="pres">
      <dgm:prSet presAssocID="{2800E2D3-261A-4609-8437-F3FE411B191F}" presName="parTx" presStyleLbl="alignNode1" presStyleIdx="1" presStyleCnt="3">
        <dgm:presLayoutVars>
          <dgm:chMax val="0"/>
          <dgm:chPref val="0"/>
          <dgm:bulletEnabled val="1"/>
        </dgm:presLayoutVars>
      </dgm:prSet>
      <dgm:spPr/>
      <dgm:t>
        <a:bodyPr/>
        <a:lstStyle/>
        <a:p>
          <a:endParaRPr lang="ru-RU"/>
        </a:p>
      </dgm:t>
    </dgm:pt>
    <dgm:pt modelId="{F2C9A334-7429-4833-BF81-0DED414EEA6E}" type="pres">
      <dgm:prSet presAssocID="{2800E2D3-261A-4609-8437-F3FE411B191F}" presName="desTx" presStyleLbl="alignAccFollowNode1" presStyleIdx="1" presStyleCnt="3">
        <dgm:presLayoutVars>
          <dgm:bulletEnabled val="1"/>
        </dgm:presLayoutVars>
      </dgm:prSet>
      <dgm:spPr/>
      <dgm:t>
        <a:bodyPr/>
        <a:lstStyle/>
        <a:p>
          <a:endParaRPr lang="ru-RU"/>
        </a:p>
      </dgm:t>
    </dgm:pt>
    <dgm:pt modelId="{B778AFC3-EC29-4A3D-9145-18E1B132A09B}" type="pres">
      <dgm:prSet presAssocID="{563AEEBB-5658-44D5-A48B-94547C23823C}" presName="space" presStyleCnt="0"/>
      <dgm:spPr/>
    </dgm:pt>
    <dgm:pt modelId="{68299ADF-13BF-46A9-93E6-3F2EFD5A4947}" type="pres">
      <dgm:prSet presAssocID="{C88C27CB-1624-496F-9852-6F0B714BC855}" presName="composite" presStyleCnt="0"/>
      <dgm:spPr/>
    </dgm:pt>
    <dgm:pt modelId="{08CF6ECB-F014-4992-9B08-509BAF96AC58}" type="pres">
      <dgm:prSet presAssocID="{C88C27CB-1624-496F-9852-6F0B714BC855}" presName="parTx" presStyleLbl="alignNode1" presStyleIdx="2" presStyleCnt="3">
        <dgm:presLayoutVars>
          <dgm:chMax val="0"/>
          <dgm:chPref val="0"/>
          <dgm:bulletEnabled val="1"/>
        </dgm:presLayoutVars>
      </dgm:prSet>
      <dgm:spPr/>
      <dgm:t>
        <a:bodyPr/>
        <a:lstStyle/>
        <a:p>
          <a:endParaRPr lang="ru-RU"/>
        </a:p>
      </dgm:t>
    </dgm:pt>
    <dgm:pt modelId="{CEDC649F-1D23-464D-B3BF-B93BFD01BAEF}" type="pres">
      <dgm:prSet presAssocID="{C88C27CB-1624-496F-9852-6F0B714BC855}" presName="desTx" presStyleLbl="alignAccFollowNode1" presStyleIdx="2" presStyleCnt="3">
        <dgm:presLayoutVars>
          <dgm:bulletEnabled val="1"/>
        </dgm:presLayoutVars>
      </dgm:prSet>
      <dgm:spPr/>
      <dgm:t>
        <a:bodyPr/>
        <a:lstStyle/>
        <a:p>
          <a:endParaRPr lang="ru-RU"/>
        </a:p>
      </dgm:t>
    </dgm:pt>
  </dgm:ptLst>
  <dgm:cxnLst>
    <dgm:cxn modelId="{C0DFEAD2-08E3-4BF6-A9E4-2CE28725D81F}" type="presOf" srcId="{F6D6DEB3-6DBF-4608-A0AA-ECDFFD6C3DDA}" destId="{CEDC649F-1D23-464D-B3BF-B93BFD01BAEF}" srcOrd="0" destOrd="0" presId="urn:microsoft.com/office/officeart/2005/8/layout/hList1"/>
    <dgm:cxn modelId="{5D38FB4F-C8D0-41EF-97A8-532E30012256}" srcId="{4973735A-1280-4AA3-9DBB-1C009A465C99}" destId="{C88C27CB-1624-496F-9852-6F0B714BC855}" srcOrd="2" destOrd="0" parTransId="{6A342ADC-BEC3-4692-ACD1-D724D02ED1AB}" sibTransId="{27AA5C67-5D26-4E9A-B729-21E09CC96118}"/>
    <dgm:cxn modelId="{E9EFEF39-A940-4E5A-AC9B-8E5B9589CE40}" type="presOf" srcId="{C6880987-2C3E-4500-971A-3F2103568EF5}" destId="{CC62D706-23B8-4BBB-8200-6BF3448A1518}" srcOrd="0" destOrd="0" presId="urn:microsoft.com/office/officeart/2005/8/layout/hList1"/>
    <dgm:cxn modelId="{6C84CCC5-0E92-472F-BEF9-C48DE7BA0DE3}" srcId="{C6880987-2C3E-4500-971A-3F2103568EF5}" destId="{3B5274C8-C057-4FB7-8CFA-9E892B595246}" srcOrd="0" destOrd="0" parTransId="{F745C6C0-F30C-4573-84CF-EC2D065851A7}" sibTransId="{4FFAC115-68AE-4710-9CD4-63CA67234FCC}"/>
    <dgm:cxn modelId="{F4EC2698-1056-49A7-89AB-315D8AFA0C08}" srcId="{4973735A-1280-4AA3-9DBB-1C009A465C99}" destId="{C6880987-2C3E-4500-971A-3F2103568EF5}" srcOrd="0" destOrd="0" parTransId="{1931FC73-4527-49D7-A67D-19F16D96515A}" sibTransId="{FD8EEF4A-3EA0-4E43-9C6C-051047298970}"/>
    <dgm:cxn modelId="{393211B1-1617-4415-B2FB-28490C82DF0F}" type="presOf" srcId="{3B5274C8-C057-4FB7-8CFA-9E892B595246}" destId="{1CE5E4A1-620D-43D5-885C-AC8078D00288}" srcOrd="0" destOrd="0" presId="urn:microsoft.com/office/officeart/2005/8/layout/hList1"/>
    <dgm:cxn modelId="{A68BD7E6-24A8-4B77-896C-620BF0A35FB3}" type="presOf" srcId="{2800E2D3-261A-4609-8437-F3FE411B191F}" destId="{9463846A-3347-48A1-86CF-7AA710311D19}" srcOrd="0" destOrd="0" presId="urn:microsoft.com/office/officeart/2005/8/layout/hList1"/>
    <dgm:cxn modelId="{32BE9E93-D3F9-4861-BAE7-F079EF968052}" type="presOf" srcId="{4973735A-1280-4AA3-9DBB-1C009A465C99}" destId="{D3956178-D052-44EB-A2F3-7D7B00C92688}" srcOrd="0" destOrd="0" presId="urn:microsoft.com/office/officeart/2005/8/layout/hList1"/>
    <dgm:cxn modelId="{A415D5D9-1BF4-422A-9A25-1C3168616119}" type="presOf" srcId="{BF70E3F9-56D7-48E0-8F68-1A30769D9B62}" destId="{F2C9A334-7429-4833-BF81-0DED414EEA6E}" srcOrd="0" destOrd="0" presId="urn:microsoft.com/office/officeart/2005/8/layout/hList1"/>
    <dgm:cxn modelId="{7D95AC57-7580-4037-BAAB-EF4D6E2C032E}" type="presOf" srcId="{C88C27CB-1624-496F-9852-6F0B714BC855}" destId="{08CF6ECB-F014-4992-9B08-509BAF96AC58}" srcOrd="0" destOrd="0" presId="urn:microsoft.com/office/officeart/2005/8/layout/hList1"/>
    <dgm:cxn modelId="{00C75737-FA11-48AE-B797-954D12F445CF}" srcId="{C88C27CB-1624-496F-9852-6F0B714BC855}" destId="{F6D6DEB3-6DBF-4608-A0AA-ECDFFD6C3DDA}" srcOrd="0" destOrd="0" parTransId="{F71C4F74-D9C4-4D99-AC8C-FCC10C047365}" sibTransId="{973D38AF-0649-40F8-A0BD-E7EAF4638417}"/>
    <dgm:cxn modelId="{D88EF660-6B3E-43D2-8937-411CFFE89809}" srcId="{2800E2D3-261A-4609-8437-F3FE411B191F}" destId="{BF70E3F9-56D7-48E0-8F68-1A30769D9B62}" srcOrd="0" destOrd="0" parTransId="{5A369A36-C199-4D1D-99A7-F15D9AB006F1}" sibTransId="{F338B545-4642-47F4-B0A9-E541D1E51CC0}"/>
    <dgm:cxn modelId="{2565F724-8B06-47AC-91F8-5486079ACDD9}" srcId="{4973735A-1280-4AA3-9DBB-1C009A465C99}" destId="{2800E2D3-261A-4609-8437-F3FE411B191F}" srcOrd="1" destOrd="0" parTransId="{97308D97-A606-4D4D-9DFC-7AB99BE6B390}" sibTransId="{563AEEBB-5658-44D5-A48B-94547C23823C}"/>
    <dgm:cxn modelId="{FE2DB735-C8E0-4042-84DE-749E8BE72884}" type="presParOf" srcId="{D3956178-D052-44EB-A2F3-7D7B00C92688}" destId="{5136EF17-EE2E-4BD5-8FE3-8AB22C4B1FB5}" srcOrd="0" destOrd="0" presId="urn:microsoft.com/office/officeart/2005/8/layout/hList1"/>
    <dgm:cxn modelId="{B8D5E7D5-F59C-46ED-B7B1-A2D01456ECBE}" type="presParOf" srcId="{5136EF17-EE2E-4BD5-8FE3-8AB22C4B1FB5}" destId="{CC62D706-23B8-4BBB-8200-6BF3448A1518}" srcOrd="0" destOrd="0" presId="urn:microsoft.com/office/officeart/2005/8/layout/hList1"/>
    <dgm:cxn modelId="{ECC75538-8A25-4565-BEAF-85AA782098CA}" type="presParOf" srcId="{5136EF17-EE2E-4BD5-8FE3-8AB22C4B1FB5}" destId="{1CE5E4A1-620D-43D5-885C-AC8078D00288}" srcOrd="1" destOrd="0" presId="urn:microsoft.com/office/officeart/2005/8/layout/hList1"/>
    <dgm:cxn modelId="{AAB69764-CA73-41E1-8A2C-454F1AAF7805}" type="presParOf" srcId="{D3956178-D052-44EB-A2F3-7D7B00C92688}" destId="{6ACEA30E-0BA7-4508-82F3-21973C99F501}" srcOrd="1" destOrd="0" presId="urn:microsoft.com/office/officeart/2005/8/layout/hList1"/>
    <dgm:cxn modelId="{F07A773C-7DB8-419A-8FAD-77798D11B43E}" type="presParOf" srcId="{D3956178-D052-44EB-A2F3-7D7B00C92688}" destId="{153C962B-9320-4FE5-B2FF-65309EE8F7E8}" srcOrd="2" destOrd="0" presId="urn:microsoft.com/office/officeart/2005/8/layout/hList1"/>
    <dgm:cxn modelId="{F0C4CE7A-C9FF-4720-97DA-6189B2D3241C}" type="presParOf" srcId="{153C962B-9320-4FE5-B2FF-65309EE8F7E8}" destId="{9463846A-3347-48A1-86CF-7AA710311D19}" srcOrd="0" destOrd="0" presId="urn:microsoft.com/office/officeart/2005/8/layout/hList1"/>
    <dgm:cxn modelId="{35CEA37F-EAC9-4265-AFE2-877B080CD23A}" type="presParOf" srcId="{153C962B-9320-4FE5-B2FF-65309EE8F7E8}" destId="{F2C9A334-7429-4833-BF81-0DED414EEA6E}" srcOrd="1" destOrd="0" presId="urn:microsoft.com/office/officeart/2005/8/layout/hList1"/>
    <dgm:cxn modelId="{2088BED9-8E34-47F6-A889-09D6322785F9}" type="presParOf" srcId="{D3956178-D052-44EB-A2F3-7D7B00C92688}" destId="{B778AFC3-EC29-4A3D-9145-18E1B132A09B}" srcOrd="3" destOrd="0" presId="urn:microsoft.com/office/officeart/2005/8/layout/hList1"/>
    <dgm:cxn modelId="{A6751F49-AC5E-42A7-91D8-C1F59B78896F}" type="presParOf" srcId="{D3956178-D052-44EB-A2F3-7D7B00C92688}" destId="{68299ADF-13BF-46A9-93E6-3F2EFD5A4947}" srcOrd="4" destOrd="0" presId="urn:microsoft.com/office/officeart/2005/8/layout/hList1"/>
    <dgm:cxn modelId="{757B642D-42FC-47F0-8E1F-41D9AE09F2ED}" type="presParOf" srcId="{68299ADF-13BF-46A9-93E6-3F2EFD5A4947}" destId="{08CF6ECB-F014-4992-9B08-509BAF96AC58}" srcOrd="0" destOrd="0" presId="urn:microsoft.com/office/officeart/2005/8/layout/hList1"/>
    <dgm:cxn modelId="{0F7006E3-B7EF-41CC-B031-D774012D7845}" type="presParOf" srcId="{68299ADF-13BF-46A9-93E6-3F2EFD5A4947}" destId="{CEDC649F-1D23-464D-B3BF-B93BFD01BAE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5BCA0DD-8A89-47B8-97B8-24A6BA80F156}" type="doc">
      <dgm:prSet loTypeId="urn:microsoft.com/office/officeart/2005/8/layout/hProcess10" loCatId="process" qsTypeId="urn:microsoft.com/office/officeart/2005/8/quickstyle/simple3" qsCatId="simple" csTypeId="urn:microsoft.com/office/officeart/2005/8/colors/colorful3" csCatId="colorful" phldr="1"/>
      <dgm:spPr/>
      <dgm:t>
        <a:bodyPr/>
        <a:lstStyle/>
        <a:p>
          <a:endParaRPr lang="ru-RU"/>
        </a:p>
      </dgm:t>
    </dgm:pt>
    <dgm:pt modelId="{EE207130-1BF3-49CA-948F-44BBB26CA563}">
      <dgm:prSet phldrT="[Текст]"/>
      <dgm:spPr/>
      <dgm:t>
        <a:bodyPr/>
        <a:lstStyle/>
        <a:p>
          <a:r>
            <a:rPr lang="en-US" dirty="0" err="1">
              <a:latin typeface="Times New Roman" panose="02020603050405020304" pitchFamily="18" charset="0"/>
              <a:cs typeface="Times New Roman" panose="02020603050405020304" pitchFamily="18" charset="0"/>
            </a:rPr>
            <a:t>Til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151A1807-2A7B-44CA-877E-6CE33BAEAFAB}" type="parTrans" cxnId="{AF4D5502-9F91-4940-A312-B4E5D6B98847}">
      <dgm:prSet/>
      <dgm:spPr/>
      <dgm:t>
        <a:bodyPr/>
        <a:lstStyle/>
        <a:p>
          <a:endParaRPr lang="ru-RU">
            <a:latin typeface="Times New Roman" panose="02020603050405020304" pitchFamily="18" charset="0"/>
            <a:cs typeface="Times New Roman" panose="02020603050405020304" pitchFamily="18" charset="0"/>
          </a:endParaRPr>
        </a:p>
      </dgm:t>
    </dgm:pt>
    <dgm:pt modelId="{B1326D5D-192C-408E-8D6A-6F83F722EF13}" type="sibTrans" cxnId="{AF4D5502-9F91-4940-A312-B4E5D6B98847}">
      <dgm:prSet/>
      <dgm:spPr/>
      <dgm:t>
        <a:bodyPr/>
        <a:lstStyle/>
        <a:p>
          <a:endParaRPr lang="ru-RU">
            <a:latin typeface="Times New Roman" panose="02020603050405020304" pitchFamily="18" charset="0"/>
            <a:cs typeface="Times New Roman" panose="02020603050405020304" pitchFamily="18" charset="0"/>
          </a:endParaRPr>
        </a:p>
      </dgm:t>
    </dgm:pt>
    <dgm:pt modelId="{54B2E674-EEB5-424B-B523-1448231E3E26}">
      <dgm:prSet phldrT="[Текст]"/>
      <dgm:spPr/>
      <dgm:t>
        <a:bodyPr/>
        <a:lstStyle/>
        <a:p>
          <a:r>
            <a:rPr lang="en-US" dirty="0" err="1">
              <a:latin typeface="Times New Roman" panose="02020603050405020304" pitchFamily="18" charset="0"/>
              <a:cs typeface="Times New Roman" panose="02020603050405020304" pitchFamily="18" charset="0"/>
            </a:rPr>
            <a:t>kerakli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og'zaki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uzatishga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yordam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vositalardir</a:t>
          </a:r>
          <a:endParaRPr lang="ru-RU" dirty="0">
            <a:latin typeface="Times New Roman" panose="02020603050405020304" pitchFamily="18" charset="0"/>
            <a:cs typeface="Times New Roman" panose="02020603050405020304" pitchFamily="18" charset="0"/>
          </a:endParaRPr>
        </a:p>
      </dgm:t>
    </dgm:pt>
    <dgm:pt modelId="{C2175DDF-59A5-4D2F-92E4-2A14C559859A}" type="parTrans" cxnId="{2694E4E1-5BE9-402C-8644-B4A4D2035355}">
      <dgm:prSet/>
      <dgm:spPr/>
      <dgm:t>
        <a:bodyPr/>
        <a:lstStyle/>
        <a:p>
          <a:endParaRPr lang="ru-RU">
            <a:latin typeface="Times New Roman" panose="02020603050405020304" pitchFamily="18" charset="0"/>
            <a:cs typeface="Times New Roman" panose="02020603050405020304" pitchFamily="18" charset="0"/>
          </a:endParaRPr>
        </a:p>
      </dgm:t>
    </dgm:pt>
    <dgm:pt modelId="{E3972D38-3198-4E0E-AF81-F824F9751B1A}" type="sibTrans" cxnId="{2694E4E1-5BE9-402C-8644-B4A4D2035355}">
      <dgm:prSet/>
      <dgm:spPr/>
      <dgm:t>
        <a:bodyPr/>
        <a:lstStyle/>
        <a:p>
          <a:endParaRPr lang="ru-RU">
            <a:latin typeface="Times New Roman" panose="02020603050405020304" pitchFamily="18" charset="0"/>
            <a:cs typeface="Times New Roman" panose="02020603050405020304" pitchFamily="18" charset="0"/>
          </a:endParaRPr>
        </a:p>
      </dgm:t>
    </dgm:pt>
    <dgm:pt modelId="{78622AE9-13FC-44CD-9681-88F08DE964EE}" type="pres">
      <dgm:prSet presAssocID="{95BCA0DD-8A89-47B8-97B8-24A6BA80F156}" presName="Name0" presStyleCnt="0">
        <dgm:presLayoutVars>
          <dgm:dir/>
          <dgm:resizeHandles val="exact"/>
        </dgm:presLayoutVars>
      </dgm:prSet>
      <dgm:spPr/>
      <dgm:t>
        <a:bodyPr/>
        <a:lstStyle/>
        <a:p>
          <a:endParaRPr lang="ru-RU"/>
        </a:p>
      </dgm:t>
    </dgm:pt>
    <dgm:pt modelId="{C8E041A5-DF7F-4042-BD41-6723A40C4167}" type="pres">
      <dgm:prSet presAssocID="{EE207130-1BF3-49CA-948F-44BBB26CA563}" presName="composite" presStyleCnt="0"/>
      <dgm:spPr/>
    </dgm:pt>
    <dgm:pt modelId="{70E1AD45-0C91-4DBA-A6F9-B0CAAC49470A}" type="pres">
      <dgm:prSet presAssocID="{EE207130-1BF3-49CA-948F-44BBB26CA563}" presName="imagSh" presStyleLbl="bgImgPlace1" presStyleIdx="0" presStyleCnt="2"/>
      <dgm:spPr/>
    </dgm:pt>
    <dgm:pt modelId="{817DAD08-1B17-42C6-8A26-78F7E1F2F204}" type="pres">
      <dgm:prSet presAssocID="{EE207130-1BF3-49CA-948F-44BBB26CA563}" presName="txNode" presStyleLbl="node1" presStyleIdx="0" presStyleCnt="2">
        <dgm:presLayoutVars>
          <dgm:bulletEnabled val="1"/>
        </dgm:presLayoutVars>
      </dgm:prSet>
      <dgm:spPr/>
      <dgm:t>
        <a:bodyPr/>
        <a:lstStyle/>
        <a:p>
          <a:endParaRPr lang="ru-RU"/>
        </a:p>
      </dgm:t>
    </dgm:pt>
    <dgm:pt modelId="{A0D6F257-125E-44E8-910F-0334395FD1A2}" type="pres">
      <dgm:prSet presAssocID="{B1326D5D-192C-408E-8D6A-6F83F722EF13}" presName="sibTrans" presStyleLbl="sibTrans2D1" presStyleIdx="0" presStyleCnt="1"/>
      <dgm:spPr/>
      <dgm:t>
        <a:bodyPr/>
        <a:lstStyle/>
        <a:p>
          <a:endParaRPr lang="ru-RU"/>
        </a:p>
      </dgm:t>
    </dgm:pt>
    <dgm:pt modelId="{7009B963-1455-4D83-8046-CF2962BFE7E1}" type="pres">
      <dgm:prSet presAssocID="{B1326D5D-192C-408E-8D6A-6F83F722EF13}" presName="connTx" presStyleLbl="sibTrans2D1" presStyleIdx="0" presStyleCnt="1"/>
      <dgm:spPr/>
      <dgm:t>
        <a:bodyPr/>
        <a:lstStyle/>
        <a:p>
          <a:endParaRPr lang="ru-RU"/>
        </a:p>
      </dgm:t>
    </dgm:pt>
    <dgm:pt modelId="{D0AC5593-7A36-4C40-A6B8-2B9E2C6F7091}" type="pres">
      <dgm:prSet presAssocID="{54B2E674-EEB5-424B-B523-1448231E3E26}" presName="composite" presStyleCnt="0"/>
      <dgm:spPr/>
    </dgm:pt>
    <dgm:pt modelId="{3ECC42C7-26C6-4F7A-8557-3AA1F5FEA3A3}" type="pres">
      <dgm:prSet presAssocID="{54B2E674-EEB5-424B-B523-1448231E3E26}" presName="imagSh" presStyleLbl="bgImgPlace1" presStyleIdx="1" presStyleCnt="2"/>
      <dgm:spPr/>
    </dgm:pt>
    <dgm:pt modelId="{E3052E5F-69D7-445F-9AB1-93CEC60B381C}" type="pres">
      <dgm:prSet presAssocID="{54B2E674-EEB5-424B-B523-1448231E3E26}" presName="txNode" presStyleLbl="node1" presStyleIdx="1" presStyleCnt="2">
        <dgm:presLayoutVars>
          <dgm:bulletEnabled val="1"/>
        </dgm:presLayoutVars>
      </dgm:prSet>
      <dgm:spPr/>
      <dgm:t>
        <a:bodyPr/>
        <a:lstStyle/>
        <a:p>
          <a:endParaRPr lang="ru-RU"/>
        </a:p>
      </dgm:t>
    </dgm:pt>
  </dgm:ptLst>
  <dgm:cxnLst>
    <dgm:cxn modelId="{D988EECE-9435-46FF-98E1-5B730ABA7687}" type="presOf" srcId="{B1326D5D-192C-408E-8D6A-6F83F722EF13}" destId="{A0D6F257-125E-44E8-910F-0334395FD1A2}" srcOrd="0" destOrd="0" presId="urn:microsoft.com/office/officeart/2005/8/layout/hProcess10"/>
    <dgm:cxn modelId="{D40ECAC4-CE37-420A-8822-D3090228196D}" type="presOf" srcId="{EE207130-1BF3-49CA-948F-44BBB26CA563}" destId="{817DAD08-1B17-42C6-8A26-78F7E1F2F204}" srcOrd="0" destOrd="0" presId="urn:microsoft.com/office/officeart/2005/8/layout/hProcess10"/>
    <dgm:cxn modelId="{2694E4E1-5BE9-402C-8644-B4A4D2035355}" srcId="{95BCA0DD-8A89-47B8-97B8-24A6BA80F156}" destId="{54B2E674-EEB5-424B-B523-1448231E3E26}" srcOrd="1" destOrd="0" parTransId="{C2175DDF-59A5-4D2F-92E4-2A14C559859A}" sibTransId="{E3972D38-3198-4E0E-AF81-F824F9751B1A}"/>
    <dgm:cxn modelId="{5228992C-D977-47D5-9A2A-D96B6408971F}" type="presOf" srcId="{54B2E674-EEB5-424B-B523-1448231E3E26}" destId="{E3052E5F-69D7-445F-9AB1-93CEC60B381C}" srcOrd="0" destOrd="0" presId="urn:microsoft.com/office/officeart/2005/8/layout/hProcess10"/>
    <dgm:cxn modelId="{DF956345-004D-4411-B661-1755FCF87426}" type="presOf" srcId="{B1326D5D-192C-408E-8D6A-6F83F722EF13}" destId="{7009B963-1455-4D83-8046-CF2962BFE7E1}" srcOrd="1" destOrd="0" presId="urn:microsoft.com/office/officeart/2005/8/layout/hProcess10"/>
    <dgm:cxn modelId="{7C779948-C407-4E0E-BF3E-CB33DD5E75A8}" type="presOf" srcId="{95BCA0DD-8A89-47B8-97B8-24A6BA80F156}" destId="{78622AE9-13FC-44CD-9681-88F08DE964EE}" srcOrd="0" destOrd="0" presId="urn:microsoft.com/office/officeart/2005/8/layout/hProcess10"/>
    <dgm:cxn modelId="{AF4D5502-9F91-4940-A312-B4E5D6B98847}" srcId="{95BCA0DD-8A89-47B8-97B8-24A6BA80F156}" destId="{EE207130-1BF3-49CA-948F-44BBB26CA563}" srcOrd="0" destOrd="0" parTransId="{151A1807-2A7B-44CA-877E-6CE33BAEAFAB}" sibTransId="{B1326D5D-192C-408E-8D6A-6F83F722EF13}"/>
    <dgm:cxn modelId="{6F44FD3F-3C2A-4EE2-970A-A079191D6FD9}" type="presParOf" srcId="{78622AE9-13FC-44CD-9681-88F08DE964EE}" destId="{C8E041A5-DF7F-4042-BD41-6723A40C4167}" srcOrd="0" destOrd="0" presId="urn:microsoft.com/office/officeart/2005/8/layout/hProcess10"/>
    <dgm:cxn modelId="{62A3CA70-340D-4825-BAC7-E6F73F3FA1A3}" type="presParOf" srcId="{C8E041A5-DF7F-4042-BD41-6723A40C4167}" destId="{70E1AD45-0C91-4DBA-A6F9-B0CAAC49470A}" srcOrd="0" destOrd="0" presId="urn:microsoft.com/office/officeart/2005/8/layout/hProcess10"/>
    <dgm:cxn modelId="{463D0DA4-2CEF-4887-B9CB-85259D286BC6}" type="presParOf" srcId="{C8E041A5-DF7F-4042-BD41-6723A40C4167}" destId="{817DAD08-1B17-42C6-8A26-78F7E1F2F204}" srcOrd="1" destOrd="0" presId="urn:microsoft.com/office/officeart/2005/8/layout/hProcess10"/>
    <dgm:cxn modelId="{D612C596-7124-442D-969F-FA09397889A5}" type="presParOf" srcId="{78622AE9-13FC-44CD-9681-88F08DE964EE}" destId="{A0D6F257-125E-44E8-910F-0334395FD1A2}" srcOrd="1" destOrd="0" presId="urn:microsoft.com/office/officeart/2005/8/layout/hProcess10"/>
    <dgm:cxn modelId="{224143A4-266F-4132-A4E1-3F734D876EE9}" type="presParOf" srcId="{A0D6F257-125E-44E8-910F-0334395FD1A2}" destId="{7009B963-1455-4D83-8046-CF2962BFE7E1}" srcOrd="0" destOrd="0" presId="urn:microsoft.com/office/officeart/2005/8/layout/hProcess10"/>
    <dgm:cxn modelId="{A5B1A23D-45C0-403D-993E-AA467F61D4AD}" type="presParOf" srcId="{78622AE9-13FC-44CD-9681-88F08DE964EE}" destId="{D0AC5593-7A36-4C40-A6B8-2B9E2C6F7091}" srcOrd="2" destOrd="0" presId="urn:microsoft.com/office/officeart/2005/8/layout/hProcess10"/>
    <dgm:cxn modelId="{E893D47F-AA3D-4FBE-A351-1149DCAB533C}" type="presParOf" srcId="{D0AC5593-7A36-4C40-A6B8-2B9E2C6F7091}" destId="{3ECC42C7-26C6-4F7A-8557-3AA1F5FEA3A3}" srcOrd="0" destOrd="0" presId="urn:microsoft.com/office/officeart/2005/8/layout/hProcess10"/>
    <dgm:cxn modelId="{2667F475-C5F3-4049-AA28-D630E4F070BC}" type="presParOf" srcId="{D0AC5593-7A36-4C40-A6B8-2B9E2C6F7091}" destId="{E3052E5F-69D7-445F-9AB1-93CEC60B381C}"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76FB873-4C32-4D23-AABE-A8B5880B1CC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44FCB5E4-3DFB-4882-8D48-A2DC9B7587DC}">
      <dgm:prSet phldrT="[Текст]"/>
      <dgm:spPr/>
      <dgm:t>
        <a:bodyPr/>
        <a:lstStyle/>
        <a:p>
          <a:r>
            <a:rPr lang="en-US" b="1" dirty="0" err="1">
              <a:latin typeface="Times New Roman" panose="02020603050405020304" pitchFamily="18" charset="0"/>
              <a:cs typeface="Times New Roman" panose="02020603050405020304" pitchFamily="18" charset="0"/>
            </a:rPr>
            <a:t>Til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AC5B5181-B694-4892-9F8A-848615CEAA31}" type="parTrans" cxnId="{B88EC5BF-4919-4EBA-8F4B-79D125A89F27}">
      <dgm:prSet/>
      <dgm:spPr/>
      <dgm:t>
        <a:bodyPr/>
        <a:lstStyle/>
        <a:p>
          <a:endParaRPr lang="ru-RU">
            <a:latin typeface="Times New Roman" panose="02020603050405020304" pitchFamily="18" charset="0"/>
            <a:cs typeface="Times New Roman" panose="02020603050405020304" pitchFamily="18" charset="0"/>
          </a:endParaRPr>
        </a:p>
      </dgm:t>
    </dgm:pt>
    <dgm:pt modelId="{70AB23C8-6BBA-4323-A646-272D98EFBA9D}" type="sibTrans" cxnId="{B88EC5BF-4919-4EBA-8F4B-79D125A89F27}">
      <dgm:prSet/>
      <dgm:spPr/>
      <dgm:t>
        <a:bodyPr/>
        <a:lstStyle/>
        <a:p>
          <a:endParaRPr lang="ru-RU">
            <a:latin typeface="Times New Roman" panose="02020603050405020304" pitchFamily="18" charset="0"/>
            <a:cs typeface="Times New Roman" panose="02020603050405020304" pitchFamily="18" charset="0"/>
          </a:endParaRPr>
        </a:p>
      </dgm:t>
    </dgm:pt>
    <dgm:pt modelId="{C51C5346-B943-4957-8255-2F5A318BE252}">
      <dgm:prSet phldrT="[Текст]"/>
      <dgm:spPr/>
      <dgm:t>
        <a:bodyPr/>
        <a:lstStyle/>
        <a:p>
          <a:pPr algn="just"/>
          <a:r>
            <a:rPr lang="en-US" b="1" dirty="0" err="1">
              <a:latin typeface="Times New Roman" panose="02020603050405020304" pitchFamily="18" charset="0"/>
              <a:cs typeface="Times New Roman" panose="02020603050405020304" pitchFamily="18" charset="0"/>
            </a:rPr>
            <a:t>Antonimlar-</a:t>
          </a:r>
          <a:r>
            <a:rPr lang="en-US" dirty="0" err="1">
              <a:latin typeface="Times New Roman" panose="02020603050405020304" pitchFamily="18" charset="0"/>
              <a:cs typeface="Times New Roman" panose="02020603050405020304" pitchFamily="18" charset="0"/>
            </a:rPr>
            <a:t>qarama-qarshi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so'zlardir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5A267A7C-734A-4A3A-834E-F37A0626A2DF}" type="parTrans" cxnId="{3D9683F4-FB93-4B4B-97F4-272623F4A3F5}">
      <dgm:prSet/>
      <dgm:spPr/>
      <dgm:t>
        <a:bodyPr/>
        <a:lstStyle/>
        <a:p>
          <a:endParaRPr lang="ru-RU">
            <a:latin typeface="Times New Roman" panose="02020603050405020304" pitchFamily="18" charset="0"/>
            <a:cs typeface="Times New Roman" panose="02020603050405020304" pitchFamily="18" charset="0"/>
          </a:endParaRPr>
        </a:p>
      </dgm:t>
    </dgm:pt>
    <dgm:pt modelId="{59F12716-F7ED-4333-8585-43069B4E1DB2}" type="sibTrans" cxnId="{3D9683F4-FB93-4B4B-97F4-272623F4A3F5}">
      <dgm:prSet/>
      <dgm:spPr/>
      <dgm:t>
        <a:bodyPr/>
        <a:lstStyle/>
        <a:p>
          <a:endParaRPr lang="ru-RU">
            <a:latin typeface="Times New Roman" panose="02020603050405020304" pitchFamily="18" charset="0"/>
            <a:cs typeface="Times New Roman" panose="02020603050405020304" pitchFamily="18" charset="0"/>
          </a:endParaRPr>
        </a:p>
      </dgm:t>
    </dgm:pt>
    <dgm:pt modelId="{A15A0D49-1C95-4DA6-88FD-127B0B2C0EE6}">
      <dgm:prSet/>
      <dgm:spPr/>
      <dgm:t>
        <a:bodyPr/>
        <a:lstStyle/>
        <a:p>
          <a:pPr algn="just"/>
          <a:r>
            <a:rPr lang="en-US" b="1" dirty="0" err="1">
              <a:latin typeface="Times New Roman" panose="02020603050405020304" pitchFamily="18" charset="0"/>
              <a:cs typeface="Times New Roman" panose="02020603050405020304" pitchFamily="18" charset="0"/>
            </a:rPr>
            <a:t>Ko‘p</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ma’nolilik</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bir-biriga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mavjudligidir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5BE083D0-B58C-4845-B1F0-B78DEA1D5E7B}" type="parTrans" cxnId="{B9251404-A680-4821-B733-CA06AB08D2FE}">
      <dgm:prSet/>
      <dgm:spPr/>
      <dgm:t>
        <a:bodyPr/>
        <a:lstStyle/>
        <a:p>
          <a:endParaRPr lang="ru-RU">
            <a:latin typeface="Times New Roman" panose="02020603050405020304" pitchFamily="18" charset="0"/>
            <a:cs typeface="Times New Roman" panose="02020603050405020304" pitchFamily="18" charset="0"/>
          </a:endParaRPr>
        </a:p>
      </dgm:t>
    </dgm:pt>
    <dgm:pt modelId="{B7FABBD5-932E-49C7-A70B-3B480FA2FDC3}" type="sibTrans" cxnId="{B9251404-A680-4821-B733-CA06AB08D2FE}">
      <dgm:prSet/>
      <dgm:spPr/>
      <dgm:t>
        <a:bodyPr/>
        <a:lstStyle/>
        <a:p>
          <a:endParaRPr lang="ru-RU">
            <a:latin typeface="Times New Roman" panose="02020603050405020304" pitchFamily="18" charset="0"/>
            <a:cs typeface="Times New Roman" panose="02020603050405020304" pitchFamily="18" charset="0"/>
          </a:endParaRPr>
        </a:p>
      </dgm:t>
    </dgm:pt>
    <dgm:pt modelId="{131567B8-9989-4FBD-B91C-3E86AC0C5458}">
      <dgm:prSet/>
      <dgm:spPr/>
      <dgm:t>
        <a:bodyPr/>
        <a:lstStyle/>
        <a:p>
          <a:pPr algn="just"/>
          <a:r>
            <a:rPr lang="en-US" b="1">
              <a:latin typeface="Times New Roman" panose="02020603050405020304" pitchFamily="18" charset="0"/>
              <a:cs typeface="Times New Roman" panose="02020603050405020304" pitchFamily="18" charset="0"/>
            </a:rPr>
            <a:t>Sinonimlar - </a:t>
          </a:r>
          <a:r>
            <a:rPr lang="en-US">
              <a:latin typeface="Times New Roman" panose="02020603050405020304" pitchFamily="18" charset="0"/>
              <a:cs typeface="Times New Roman" panose="02020603050405020304" pitchFamily="18" charset="0"/>
            </a:rPr>
            <a:t>ma'no jihatidan o'xshash, leksik ma'no soyalarida yoki stilistik rangda farq qiladigan so'zlardir.</a:t>
          </a:r>
          <a:endParaRPr lang="ru-RU">
            <a:latin typeface="Times New Roman" panose="02020603050405020304" pitchFamily="18" charset="0"/>
            <a:cs typeface="Times New Roman" panose="02020603050405020304" pitchFamily="18" charset="0"/>
          </a:endParaRPr>
        </a:p>
      </dgm:t>
    </dgm:pt>
    <dgm:pt modelId="{AE34377C-0416-48BA-A7F0-3B980A7F3ED9}" type="parTrans" cxnId="{6631E74F-AF4B-48EB-8391-0F1DD61C6DF2}">
      <dgm:prSet/>
      <dgm:spPr/>
      <dgm:t>
        <a:bodyPr/>
        <a:lstStyle/>
        <a:p>
          <a:endParaRPr lang="ru-RU">
            <a:latin typeface="Times New Roman" panose="02020603050405020304" pitchFamily="18" charset="0"/>
            <a:cs typeface="Times New Roman" panose="02020603050405020304" pitchFamily="18" charset="0"/>
          </a:endParaRPr>
        </a:p>
      </dgm:t>
    </dgm:pt>
    <dgm:pt modelId="{DCDD6D38-6F34-4A9F-9607-E7BD52D4D11F}" type="sibTrans" cxnId="{6631E74F-AF4B-48EB-8391-0F1DD61C6DF2}">
      <dgm:prSet/>
      <dgm:spPr/>
      <dgm:t>
        <a:bodyPr/>
        <a:lstStyle/>
        <a:p>
          <a:endParaRPr lang="ru-RU">
            <a:latin typeface="Times New Roman" panose="02020603050405020304" pitchFamily="18" charset="0"/>
            <a:cs typeface="Times New Roman" panose="02020603050405020304" pitchFamily="18" charset="0"/>
          </a:endParaRPr>
        </a:p>
      </dgm:t>
    </dgm:pt>
    <dgm:pt modelId="{AA076423-DD1B-4D16-B389-B28DEEAEFC8B}">
      <dgm:prSet/>
      <dgm:spPr/>
      <dgm:t>
        <a:bodyPr/>
        <a:lstStyle/>
        <a:p>
          <a:pPr algn="just"/>
          <a:r>
            <a:rPr lang="en-US" b="1" dirty="0" err="1">
              <a:latin typeface="Times New Roman" panose="02020603050405020304" pitchFamily="18" charset="0"/>
              <a:cs typeface="Times New Roman" panose="02020603050405020304" pitchFamily="18" charset="0"/>
            </a:rPr>
            <a:t>Ekspressiv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lug'at</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hazil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istehzo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norozilik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e'tiborsizlik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tanishlikni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ifodalovchi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so'zlardir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C34077DC-3A34-49D7-B254-9DADD20188E9}" type="parTrans" cxnId="{9A14421C-B28A-4F30-8ED9-B13B493D2F39}">
      <dgm:prSet/>
      <dgm:spPr/>
      <dgm:t>
        <a:bodyPr/>
        <a:lstStyle/>
        <a:p>
          <a:endParaRPr lang="ru-RU">
            <a:latin typeface="Times New Roman" panose="02020603050405020304" pitchFamily="18" charset="0"/>
            <a:cs typeface="Times New Roman" panose="02020603050405020304" pitchFamily="18" charset="0"/>
          </a:endParaRPr>
        </a:p>
      </dgm:t>
    </dgm:pt>
    <dgm:pt modelId="{8606F1F5-7CCA-4107-93D7-9595D32B5927}" type="sibTrans" cxnId="{9A14421C-B28A-4F30-8ED9-B13B493D2F39}">
      <dgm:prSet/>
      <dgm:spPr/>
      <dgm:t>
        <a:bodyPr/>
        <a:lstStyle/>
        <a:p>
          <a:endParaRPr lang="ru-RU">
            <a:latin typeface="Times New Roman" panose="02020603050405020304" pitchFamily="18" charset="0"/>
            <a:cs typeface="Times New Roman" panose="02020603050405020304" pitchFamily="18" charset="0"/>
          </a:endParaRPr>
        </a:p>
      </dgm:t>
    </dgm:pt>
    <dgm:pt modelId="{9C74A3DD-6DA8-4EAE-AA11-CA2E96719633}" type="pres">
      <dgm:prSet presAssocID="{676FB873-4C32-4D23-AABE-A8B5880B1CC3}" presName="Name0" presStyleCnt="0">
        <dgm:presLayoutVars>
          <dgm:dir/>
          <dgm:animLvl val="lvl"/>
          <dgm:resizeHandles val="exact"/>
        </dgm:presLayoutVars>
      </dgm:prSet>
      <dgm:spPr/>
      <dgm:t>
        <a:bodyPr/>
        <a:lstStyle/>
        <a:p>
          <a:endParaRPr lang="ru-RU"/>
        </a:p>
      </dgm:t>
    </dgm:pt>
    <dgm:pt modelId="{75CFC9F1-AD85-4F64-B19D-1BA8C5BC9CC9}" type="pres">
      <dgm:prSet presAssocID="{44FCB5E4-3DFB-4882-8D48-A2DC9B7587DC}" presName="composite" presStyleCnt="0"/>
      <dgm:spPr/>
    </dgm:pt>
    <dgm:pt modelId="{43CCEBBC-AA3F-4D8F-B973-4802F820422E}" type="pres">
      <dgm:prSet presAssocID="{44FCB5E4-3DFB-4882-8D48-A2DC9B7587DC}" presName="parTx" presStyleLbl="alignNode1" presStyleIdx="0" presStyleCnt="1">
        <dgm:presLayoutVars>
          <dgm:chMax val="0"/>
          <dgm:chPref val="0"/>
          <dgm:bulletEnabled val="1"/>
        </dgm:presLayoutVars>
      </dgm:prSet>
      <dgm:spPr/>
      <dgm:t>
        <a:bodyPr/>
        <a:lstStyle/>
        <a:p>
          <a:endParaRPr lang="ru-RU"/>
        </a:p>
      </dgm:t>
    </dgm:pt>
    <dgm:pt modelId="{FA2BF635-3046-4B51-BDC7-D9CBF90A8D74}" type="pres">
      <dgm:prSet presAssocID="{44FCB5E4-3DFB-4882-8D48-A2DC9B7587DC}" presName="desTx" presStyleLbl="alignAccFollowNode1" presStyleIdx="0" presStyleCnt="1">
        <dgm:presLayoutVars>
          <dgm:bulletEnabled val="1"/>
        </dgm:presLayoutVars>
      </dgm:prSet>
      <dgm:spPr/>
      <dgm:t>
        <a:bodyPr/>
        <a:lstStyle/>
        <a:p>
          <a:endParaRPr lang="ru-RU"/>
        </a:p>
      </dgm:t>
    </dgm:pt>
  </dgm:ptLst>
  <dgm:cxnLst>
    <dgm:cxn modelId="{DF8F31B9-5325-4E58-BB8B-77298BB14697}" type="presOf" srcId="{131567B8-9989-4FBD-B91C-3E86AC0C5458}" destId="{FA2BF635-3046-4B51-BDC7-D9CBF90A8D74}" srcOrd="0" destOrd="2" presId="urn:microsoft.com/office/officeart/2005/8/layout/hList1"/>
    <dgm:cxn modelId="{9A14421C-B28A-4F30-8ED9-B13B493D2F39}" srcId="{44FCB5E4-3DFB-4882-8D48-A2DC9B7587DC}" destId="{AA076423-DD1B-4D16-B389-B28DEEAEFC8B}" srcOrd="3" destOrd="0" parTransId="{C34077DC-3A34-49D7-B254-9DADD20188E9}" sibTransId="{8606F1F5-7CCA-4107-93D7-9595D32B5927}"/>
    <dgm:cxn modelId="{F77A2538-4882-48E4-AC44-E08611E944D3}" type="presOf" srcId="{676FB873-4C32-4D23-AABE-A8B5880B1CC3}" destId="{9C74A3DD-6DA8-4EAE-AA11-CA2E96719633}" srcOrd="0" destOrd="0" presId="urn:microsoft.com/office/officeart/2005/8/layout/hList1"/>
    <dgm:cxn modelId="{B9251404-A680-4821-B733-CA06AB08D2FE}" srcId="{44FCB5E4-3DFB-4882-8D48-A2DC9B7587DC}" destId="{A15A0D49-1C95-4DA6-88FD-127B0B2C0EE6}" srcOrd="1" destOrd="0" parTransId="{5BE083D0-B58C-4845-B1F0-B78DEA1D5E7B}" sibTransId="{B7FABBD5-932E-49C7-A70B-3B480FA2FDC3}"/>
    <dgm:cxn modelId="{3D9683F4-FB93-4B4B-97F4-272623F4A3F5}" srcId="{44FCB5E4-3DFB-4882-8D48-A2DC9B7587DC}" destId="{C51C5346-B943-4957-8255-2F5A318BE252}" srcOrd="0" destOrd="0" parTransId="{5A267A7C-734A-4A3A-834E-F37A0626A2DF}" sibTransId="{59F12716-F7ED-4333-8585-43069B4E1DB2}"/>
    <dgm:cxn modelId="{651E50A7-277E-4930-95E7-3C609E4979CA}" type="presOf" srcId="{A15A0D49-1C95-4DA6-88FD-127B0B2C0EE6}" destId="{FA2BF635-3046-4B51-BDC7-D9CBF90A8D74}" srcOrd="0" destOrd="1" presId="urn:microsoft.com/office/officeart/2005/8/layout/hList1"/>
    <dgm:cxn modelId="{6631E74F-AF4B-48EB-8391-0F1DD61C6DF2}" srcId="{44FCB5E4-3DFB-4882-8D48-A2DC9B7587DC}" destId="{131567B8-9989-4FBD-B91C-3E86AC0C5458}" srcOrd="2" destOrd="0" parTransId="{AE34377C-0416-48BA-A7F0-3B980A7F3ED9}" sibTransId="{DCDD6D38-6F34-4A9F-9607-E7BD52D4D11F}"/>
    <dgm:cxn modelId="{5A4CB937-D0B7-4AD0-B22B-04E661870CC3}" type="presOf" srcId="{AA076423-DD1B-4D16-B389-B28DEEAEFC8B}" destId="{FA2BF635-3046-4B51-BDC7-D9CBF90A8D74}" srcOrd="0" destOrd="3" presId="urn:microsoft.com/office/officeart/2005/8/layout/hList1"/>
    <dgm:cxn modelId="{CB4CBD32-1147-432E-B4D8-1EFDA255D778}" type="presOf" srcId="{44FCB5E4-3DFB-4882-8D48-A2DC9B7587DC}" destId="{43CCEBBC-AA3F-4D8F-B973-4802F820422E}" srcOrd="0" destOrd="0" presId="urn:microsoft.com/office/officeart/2005/8/layout/hList1"/>
    <dgm:cxn modelId="{A2042F13-5288-480D-93AA-037FDE26BEDB}" type="presOf" srcId="{C51C5346-B943-4957-8255-2F5A318BE252}" destId="{FA2BF635-3046-4B51-BDC7-D9CBF90A8D74}" srcOrd="0" destOrd="0" presId="urn:microsoft.com/office/officeart/2005/8/layout/hList1"/>
    <dgm:cxn modelId="{B88EC5BF-4919-4EBA-8F4B-79D125A89F27}" srcId="{676FB873-4C32-4D23-AABE-A8B5880B1CC3}" destId="{44FCB5E4-3DFB-4882-8D48-A2DC9B7587DC}" srcOrd="0" destOrd="0" parTransId="{AC5B5181-B694-4892-9F8A-848615CEAA31}" sibTransId="{70AB23C8-6BBA-4323-A646-272D98EFBA9D}"/>
    <dgm:cxn modelId="{E1209954-E630-43AD-8284-8B532B0D6403}" type="presParOf" srcId="{9C74A3DD-6DA8-4EAE-AA11-CA2E96719633}" destId="{75CFC9F1-AD85-4F64-B19D-1BA8C5BC9CC9}" srcOrd="0" destOrd="0" presId="urn:microsoft.com/office/officeart/2005/8/layout/hList1"/>
    <dgm:cxn modelId="{22A72030-1BDC-4296-AB3B-257AF2AB2214}" type="presParOf" srcId="{75CFC9F1-AD85-4F64-B19D-1BA8C5BC9CC9}" destId="{43CCEBBC-AA3F-4D8F-B973-4802F820422E}" srcOrd="0" destOrd="0" presId="urn:microsoft.com/office/officeart/2005/8/layout/hList1"/>
    <dgm:cxn modelId="{1FA0C88D-A1CF-4212-8009-181CD1502BA5}" type="presParOf" srcId="{75CFC9F1-AD85-4F64-B19D-1BA8C5BC9CC9}" destId="{FA2BF635-3046-4B51-BDC7-D9CBF90A8D7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76FB873-4C32-4D23-AABE-A8B5880B1CC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44FCB5E4-3DFB-4882-8D48-A2DC9B7587DC}">
      <dgm:prSet phldrT="[Текст]"/>
      <dgm:spPr/>
      <dgm:t>
        <a:bodyPr/>
        <a:lstStyle/>
        <a:p>
          <a:r>
            <a:rPr lang="en-US" b="1" dirty="0" err="1">
              <a:latin typeface="Times New Roman" panose="02020603050405020304" pitchFamily="18" charset="0"/>
              <a:cs typeface="Times New Roman" panose="02020603050405020304" pitchFamily="18" charset="0"/>
            </a:rPr>
            <a:t>Til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dgm:t>
    </dgm:pt>
    <dgm:pt modelId="{AC5B5181-B694-4892-9F8A-848615CEAA31}" type="parTrans" cxnId="{B88EC5BF-4919-4EBA-8F4B-79D125A89F27}">
      <dgm:prSet/>
      <dgm:spPr/>
      <dgm:t>
        <a:bodyPr/>
        <a:lstStyle/>
        <a:p>
          <a:endParaRPr lang="ru-RU">
            <a:latin typeface="Times New Roman" panose="02020603050405020304" pitchFamily="18" charset="0"/>
            <a:cs typeface="Times New Roman" panose="02020603050405020304" pitchFamily="18" charset="0"/>
          </a:endParaRPr>
        </a:p>
      </dgm:t>
    </dgm:pt>
    <dgm:pt modelId="{70AB23C8-6BBA-4323-A646-272D98EFBA9D}" type="sibTrans" cxnId="{B88EC5BF-4919-4EBA-8F4B-79D125A89F27}">
      <dgm:prSet/>
      <dgm:spPr/>
      <dgm:t>
        <a:bodyPr/>
        <a:lstStyle/>
        <a:p>
          <a:endParaRPr lang="ru-RU">
            <a:latin typeface="Times New Roman" panose="02020603050405020304" pitchFamily="18" charset="0"/>
            <a:cs typeface="Times New Roman" panose="02020603050405020304" pitchFamily="18" charset="0"/>
          </a:endParaRPr>
        </a:p>
      </dgm:t>
    </dgm:pt>
    <dgm:pt modelId="{C51C5346-B943-4957-8255-2F5A318BE252}">
      <dgm:prSet phldrT="[Текст]"/>
      <dgm:spPr/>
      <dgm:t>
        <a:bodyPr/>
        <a:lstStyle/>
        <a:p>
          <a:pPr algn="just"/>
          <a:r>
            <a:rPr lang="en-US" b="1" dirty="0" err="1">
              <a:latin typeface="Times New Roman" panose="02020603050405020304" pitchFamily="18" charset="0"/>
              <a:cs typeface="Times New Roman" panose="02020603050405020304" pitchFamily="18" charset="0"/>
            </a:rPr>
            <a:t>Qo'shish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konstruksiyalari</a:t>
          </a:r>
          <a:r>
            <a:rPr lang="en-US" b="1"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har </a:t>
          </a:r>
          <a:r>
            <a:rPr lang="en-US" dirty="0" err="1">
              <a:latin typeface="Times New Roman" panose="02020603050405020304" pitchFamily="18" charset="0"/>
              <a:cs typeface="Times New Roman" panose="02020603050405020304" pitchFamily="18" charset="0"/>
            </a:rPr>
            <a:t>xil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qo'shimcha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izohlar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tegishli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butunning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sintaktik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tuzilishidan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keskin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jumlalardir</a:t>
          </a:r>
          <a:r>
            <a:rPr lang="en-US" dirty="0">
              <a:latin typeface="Times New Roman" panose="02020603050405020304" pitchFamily="18" charset="0"/>
              <a:cs typeface="Times New Roman" panose="02020603050405020304" pitchFamily="18" charset="0"/>
            </a:rPr>
            <a:t>. Bu </a:t>
          </a:r>
          <a:r>
            <a:rPr lang="en-US" dirty="0" err="1">
              <a:latin typeface="Times New Roman" panose="02020603050405020304" pitchFamily="18" charset="0"/>
              <a:cs typeface="Times New Roman" panose="02020603050405020304" pitchFamily="18" charset="0"/>
            </a:rPr>
            <a:t>qavslar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chiziqlar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ajralib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5A267A7C-734A-4A3A-834E-F37A0626A2DF}" type="parTrans" cxnId="{3D9683F4-FB93-4B4B-97F4-272623F4A3F5}">
      <dgm:prSet/>
      <dgm:spPr/>
      <dgm:t>
        <a:bodyPr/>
        <a:lstStyle/>
        <a:p>
          <a:endParaRPr lang="ru-RU">
            <a:latin typeface="Times New Roman" panose="02020603050405020304" pitchFamily="18" charset="0"/>
            <a:cs typeface="Times New Roman" panose="02020603050405020304" pitchFamily="18" charset="0"/>
          </a:endParaRPr>
        </a:p>
      </dgm:t>
    </dgm:pt>
    <dgm:pt modelId="{59F12716-F7ED-4333-8585-43069B4E1DB2}" type="sibTrans" cxnId="{3D9683F4-FB93-4B4B-97F4-272623F4A3F5}">
      <dgm:prSet/>
      <dgm:spPr/>
      <dgm:t>
        <a:bodyPr/>
        <a:lstStyle/>
        <a:p>
          <a:endParaRPr lang="ru-RU">
            <a:latin typeface="Times New Roman" panose="02020603050405020304" pitchFamily="18" charset="0"/>
            <a:cs typeface="Times New Roman" panose="02020603050405020304" pitchFamily="18" charset="0"/>
          </a:endParaRPr>
        </a:p>
      </dgm:t>
    </dgm:pt>
    <dgm:pt modelId="{B0A585A5-C9B6-4483-8425-9EE390326173}">
      <dgm:prSet/>
      <dgm:spPr/>
      <dgm:t>
        <a:bodyPr/>
        <a:lstStyle/>
        <a:p>
          <a:pPr algn="just"/>
          <a:r>
            <a:rPr lang="en-US" b="1">
              <a:latin typeface="Times New Roman" panose="02020603050405020304" pitchFamily="18" charset="0"/>
              <a:cs typeface="Times New Roman" panose="02020603050405020304" pitchFamily="18" charset="0"/>
            </a:rPr>
            <a:t>Birlashtiruvchi tuzilmalar -</a:t>
          </a:r>
          <a:r>
            <a:rPr lang="en-US">
              <a:latin typeface="Times New Roman" panose="02020603050405020304" pitchFamily="18" charset="0"/>
              <a:cs typeface="Times New Roman" panose="02020603050405020304" pitchFamily="18" charset="0"/>
            </a:rPr>
            <a:t> asosiy gapga qo'shilish orqali qo'shilgan oddiy jumla a'zolari shaklidagi tuzilmalardir. Bunday dizaynlar "hatto", "ayniqsa", "masalan" va "xususan" so'zlari bilan biriktiriladi.</a:t>
          </a:r>
          <a:endParaRPr lang="ru-RU">
            <a:latin typeface="Times New Roman" panose="02020603050405020304" pitchFamily="18" charset="0"/>
            <a:cs typeface="Times New Roman" panose="02020603050405020304" pitchFamily="18" charset="0"/>
          </a:endParaRPr>
        </a:p>
      </dgm:t>
    </dgm:pt>
    <dgm:pt modelId="{5B4A189B-6EEB-47C1-8C2B-19DAE0694BB9}" type="parTrans" cxnId="{79A55C4D-D89C-4891-8443-8035D56E57DF}">
      <dgm:prSet/>
      <dgm:spPr/>
      <dgm:t>
        <a:bodyPr/>
        <a:lstStyle/>
        <a:p>
          <a:endParaRPr lang="ru-RU">
            <a:latin typeface="Times New Roman" panose="02020603050405020304" pitchFamily="18" charset="0"/>
            <a:cs typeface="Times New Roman" panose="02020603050405020304" pitchFamily="18" charset="0"/>
          </a:endParaRPr>
        </a:p>
      </dgm:t>
    </dgm:pt>
    <dgm:pt modelId="{AEFF824C-E1EE-4DA8-BDB1-71F19D669B66}" type="sibTrans" cxnId="{79A55C4D-D89C-4891-8443-8035D56E57DF}">
      <dgm:prSet/>
      <dgm:spPr/>
      <dgm:t>
        <a:bodyPr/>
        <a:lstStyle/>
        <a:p>
          <a:endParaRPr lang="ru-RU">
            <a:latin typeface="Times New Roman" panose="02020603050405020304" pitchFamily="18" charset="0"/>
            <a:cs typeface="Times New Roman" panose="02020603050405020304" pitchFamily="18" charset="0"/>
          </a:endParaRPr>
        </a:p>
      </dgm:t>
    </dgm:pt>
    <dgm:pt modelId="{36575B33-F240-482C-B8A0-1C6A0A84301B}">
      <dgm:prSet/>
      <dgm:spPr/>
      <dgm:t>
        <a:bodyPr/>
        <a:lstStyle/>
        <a:p>
          <a:pPr algn="just"/>
          <a:r>
            <a:rPr lang="en-US" b="1" dirty="0" err="1">
              <a:latin typeface="Times New Roman" panose="02020603050405020304" pitchFamily="18" charset="0"/>
              <a:cs typeface="Times New Roman" panose="02020603050405020304" pitchFamily="18" charset="0"/>
            </a:rPr>
            <a:t>Nutq</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o‘zgarishi</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majoziy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ishlatiladigan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aylanmasidir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Yo'lning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markazida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bir-biriga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yaqin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yonma</a:t>
          </a:r>
          <a:r>
            <a:rPr lang="en-US" dirty="0">
              <a:latin typeface="Times New Roman" panose="02020603050405020304" pitchFamily="18" charset="0"/>
              <a:cs typeface="Times New Roman" panose="02020603050405020304" pitchFamily="18" charset="0"/>
            </a:rPr>
            <a:t>-yon </a:t>
          </a:r>
          <a:r>
            <a:rPr lang="en-US" dirty="0" err="1">
              <a:latin typeface="Times New Roman" panose="02020603050405020304" pitchFamily="18" charset="0"/>
              <a:cs typeface="Times New Roman" panose="02020603050405020304" pitchFamily="18" charset="0"/>
            </a:rPr>
            <a:t>joylashishi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yotadi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C9A2F851-6A10-42FB-B868-F66FB43B54AB}" type="parTrans" cxnId="{E89146FF-928B-405D-A594-3AFAE55D6596}">
      <dgm:prSet/>
      <dgm:spPr/>
      <dgm:t>
        <a:bodyPr/>
        <a:lstStyle/>
        <a:p>
          <a:endParaRPr lang="ru-RU">
            <a:latin typeface="Times New Roman" panose="02020603050405020304" pitchFamily="18" charset="0"/>
            <a:cs typeface="Times New Roman" panose="02020603050405020304" pitchFamily="18" charset="0"/>
          </a:endParaRPr>
        </a:p>
      </dgm:t>
    </dgm:pt>
    <dgm:pt modelId="{91B9093B-B566-4D08-AD27-B2134A9814F8}" type="sibTrans" cxnId="{E89146FF-928B-405D-A594-3AFAE55D6596}">
      <dgm:prSet/>
      <dgm:spPr/>
      <dgm:t>
        <a:bodyPr/>
        <a:lstStyle/>
        <a:p>
          <a:endParaRPr lang="ru-RU">
            <a:latin typeface="Times New Roman" panose="02020603050405020304" pitchFamily="18" charset="0"/>
            <a:cs typeface="Times New Roman" panose="02020603050405020304" pitchFamily="18" charset="0"/>
          </a:endParaRPr>
        </a:p>
      </dgm:t>
    </dgm:pt>
    <dgm:pt modelId="{9C74A3DD-6DA8-4EAE-AA11-CA2E96719633}" type="pres">
      <dgm:prSet presAssocID="{676FB873-4C32-4D23-AABE-A8B5880B1CC3}" presName="Name0" presStyleCnt="0">
        <dgm:presLayoutVars>
          <dgm:dir/>
          <dgm:animLvl val="lvl"/>
          <dgm:resizeHandles val="exact"/>
        </dgm:presLayoutVars>
      </dgm:prSet>
      <dgm:spPr/>
      <dgm:t>
        <a:bodyPr/>
        <a:lstStyle/>
        <a:p>
          <a:endParaRPr lang="ru-RU"/>
        </a:p>
      </dgm:t>
    </dgm:pt>
    <dgm:pt modelId="{75CFC9F1-AD85-4F64-B19D-1BA8C5BC9CC9}" type="pres">
      <dgm:prSet presAssocID="{44FCB5E4-3DFB-4882-8D48-A2DC9B7587DC}" presName="composite" presStyleCnt="0"/>
      <dgm:spPr/>
    </dgm:pt>
    <dgm:pt modelId="{43CCEBBC-AA3F-4D8F-B973-4802F820422E}" type="pres">
      <dgm:prSet presAssocID="{44FCB5E4-3DFB-4882-8D48-A2DC9B7587DC}" presName="parTx" presStyleLbl="alignNode1" presStyleIdx="0" presStyleCnt="1">
        <dgm:presLayoutVars>
          <dgm:chMax val="0"/>
          <dgm:chPref val="0"/>
          <dgm:bulletEnabled val="1"/>
        </dgm:presLayoutVars>
      </dgm:prSet>
      <dgm:spPr/>
      <dgm:t>
        <a:bodyPr/>
        <a:lstStyle/>
        <a:p>
          <a:endParaRPr lang="ru-RU"/>
        </a:p>
      </dgm:t>
    </dgm:pt>
    <dgm:pt modelId="{FA2BF635-3046-4B51-BDC7-D9CBF90A8D74}" type="pres">
      <dgm:prSet presAssocID="{44FCB5E4-3DFB-4882-8D48-A2DC9B7587DC}" presName="desTx" presStyleLbl="alignAccFollowNode1" presStyleIdx="0" presStyleCnt="1">
        <dgm:presLayoutVars>
          <dgm:bulletEnabled val="1"/>
        </dgm:presLayoutVars>
      </dgm:prSet>
      <dgm:spPr/>
      <dgm:t>
        <a:bodyPr/>
        <a:lstStyle/>
        <a:p>
          <a:endParaRPr lang="ru-RU"/>
        </a:p>
      </dgm:t>
    </dgm:pt>
  </dgm:ptLst>
  <dgm:cxnLst>
    <dgm:cxn modelId="{F77A2538-4882-48E4-AC44-E08611E944D3}" type="presOf" srcId="{676FB873-4C32-4D23-AABE-A8B5880B1CC3}" destId="{9C74A3DD-6DA8-4EAE-AA11-CA2E96719633}" srcOrd="0" destOrd="0" presId="urn:microsoft.com/office/officeart/2005/8/layout/hList1"/>
    <dgm:cxn modelId="{3D9683F4-FB93-4B4B-97F4-272623F4A3F5}" srcId="{44FCB5E4-3DFB-4882-8D48-A2DC9B7587DC}" destId="{C51C5346-B943-4957-8255-2F5A318BE252}" srcOrd="0" destOrd="0" parTransId="{5A267A7C-734A-4A3A-834E-F37A0626A2DF}" sibTransId="{59F12716-F7ED-4333-8585-43069B4E1DB2}"/>
    <dgm:cxn modelId="{79A55C4D-D89C-4891-8443-8035D56E57DF}" srcId="{44FCB5E4-3DFB-4882-8D48-A2DC9B7587DC}" destId="{B0A585A5-C9B6-4483-8425-9EE390326173}" srcOrd="1" destOrd="0" parTransId="{5B4A189B-6EEB-47C1-8C2B-19DAE0694BB9}" sibTransId="{AEFF824C-E1EE-4DA8-BDB1-71F19D669B66}"/>
    <dgm:cxn modelId="{CB4CBD32-1147-432E-B4D8-1EFDA255D778}" type="presOf" srcId="{44FCB5E4-3DFB-4882-8D48-A2DC9B7587DC}" destId="{43CCEBBC-AA3F-4D8F-B973-4802F820422E}" srcOrd="0" destOrd="0" presId="urn:microsoft.com/office/officeart/2005/8/layout/hList1"/>
    <dgm:cxn modelId="{E89146FF-928B-405D-A594-3AFAE55D6596}" srcId="{44FCB5E4-3DFB-4882-8D48-A2DC9B7587DC}" destId="{36575B33-F240-482C-B8A0-1C6A0A84301B}" srcOrd="2" destOrd="0" parTransId="{C9A2F851-6A10-42FB-B868-F66FB43B54AB}" sibTransId="{91B9093B-B566-4D08-AD27-B2134A9814F8}"/>
    <dgm:cxn modelId="{A2042F13-5288-480D-93AA-037FDE26BEDB}" type="presOf" srcId="{C51C5346-B943-4957-8255-2F5A318BE252}" destId="{FA2BF635-3046-4B51-BDC7-D9CBF90A8D74}" srcOrd="0" destOrd="0" presId="urn:microsoft.com/office/officeart/2005/8/layout/hList1"/>
    <dgm:cxn modelId="{2A8BE2AE-9EF3-49D2-8762-2E3CCC408709}" type="presOf" srcId="{B0A585A5-C9B6-4483-8425-9EE390326173}" destId="{FA2BF635-3046-4B51-BDC7-D9CBF90A8D74}" srcOrd="0" destOrd="1" presId="urn:microsoft.com/office/officeart/2005/8/layout/hList1"/>
    <dgm:cxn modelId="{1F8ECDF6-D87C-49EF-94E7-F783913036EE}" type="presOf" srcId="{36575B33-F240-482C-B8A0-1C6A0A84301B}" destId="{FA2BF635-3046-4B51-BDC7-D9CBF90A8D74}" srcOrd="0" destOrd="2" presId="urn:microsoft.com/office/officeart/2005/8/layout/hList1"/>
    <dgm:cxn modelId="{B88EC5BF-4919-4EBA-8F4B-79D125A89F27}" srcId="{676FB873-4C32-4D23-AABE-A8B5880B1CC3}" destId="{44FCB5E4-3DFB-4882-8D48-A2DC9B7587DC}" srcOrd="0" destOrd="0" parTransId="{AC5B5181-B694-4892-9F8A-848615CEAA31}" sibTransId="{70AB23C8-6BBA-4323-A646-272D98EFBA9D}"/>
    <dgm:cxn modelId="{E1209954-E630-43AD-8284-8B532B0D6403}" type="presParOf" srcId="{9C74A3DD-6DA8-4EAE-AA11-CA2E96719633}" destId="{75CFC9F1-AD85-4F64-B19D-1BA8C5BC9CC9}" srcOrd="0" destOrd="0" presId="urn:microsoft.com/office/officeart/2005/8/layout/hList1"/>
    <dgm:cxn modelId="{22A72030-1BDC-4296-AB3B-257AF2AB2214}" type="presParOf" srcId="{75CFC9F1-AD85-4F64-B19D-1BA8C5BC9CC9}" destId="{43CCEBBC-AA3F-4D8F-B973-4802F820422E}" srcOrd="0" destOrd="0" presId="urn:microsoft.com/office/officeart/2005/8/layout/hList1"/>
    <dgm:cxn modelId="{1FA0C88D-A1CF-4212-8009-181CD1502BA5}" type="presParOf" srcId="{75CFC9F1-AD85-4F64-B19D-1BA8C5BC9CC9}" destId="{FA2BF635-3046-4B51-BDC7-D9CBF90A8D7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FAD307C-6D84-401B-B544-F7ECAF350A96}" type="doc">
      <dgm:prSet loTypeId="urn:microsoft.com/office/officeart/2005/8/layout/equation2" loCatId="process" qsTypeId="urn:microsoft.com/office/officeart/2005/8/quickstyle/simple1" qsCatId="simple" csTypeId="urn:microsoft.com/office/officeart/2005/8/colors/colorful1" csCatId="colorful" phldr="1"/>
      <dgm:spPr/>
      <dgm:t>
        <a:bodyPr/>
        <a:lstStyle/>
        <a:p>
          <a:endParaRPr lang="ru-RU"/>
        </a:p>
      </dgm:t>
    </dgm:pt>
    <dgm:pt modelId="{767D321E-8B66-42E4-B1BF-9CEDE2B1BECC}">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fan </a:t>
          </a:r>
          <a:r>
            <a:rPr lang="en-US" dirty="0" err="1">
              <a:latin typeface="Times New Roman" panose="02020603050405020304" pitchFamily="18" charset="0"/>
              <a:cs typeface="Times New Roman" panose="02020603050405020304" pitchFamily="18" charset="0"/>
            </a:rPr>
            <a:t>sohalariga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tasniflanadi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biologik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tibbiy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ijtimoiy-iqtisodiy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huquqiy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endParaRPr lang="ru-RU" dirty="0">
            <a:latin typeface="Times New Roman" panose="02020603050405020304" pitchFamily="18" charset="0"/>
            <a:cs typeface="Times New Roman" panose="02020603050405020304" pitchFamily="18" charset="0"/>
          </a:endParaRPr>
        </a:p>
      </dgm:t>
    </dgm:pt>
    <dgm:pt modelId="{D6F54FD1-E9B3-453A-BD43-F175A0EC8373}" type="parTrans" cxnId="{25869F30-0798-4B96-BB9A-DC4D6209E9ED}">
      <dgm:prSet/>
      <dgm:spPr/>
      <dgm:t>
        <a:bodyPr/>
        <a:lstStyle/>
        <a:p>
          <a:endParaRPr lang="ru-RU">
            <a:latin typeface="Times New Roman" panose="02020603050405020304" pitchFamily="18" charset="0"/>
            <a:cs typeface="Times New Roman" panose="02020603050405020304" pitchFamily="18" charset="0"/>
          </a:endParaRPr>
        </a:p>
      </dgm:t>
    </dgm:pt>
    <dgm:pt modelId="{501ED792-5954-4993-943A-4CF38AC275D2}" type="sibTrans" cxnId="{25869F30-0798-4B96-BB9A-DC4D6209E9ED}">
      <dgm:prSet/>
      <dgm:spPr/>
      <dgm:t>
        <a:bodyPr/>
        <a:lstStyle/>
        <a:p>
          <a:endParaRPr lang="ru-RU">
            <a:latin typeface="Times New Roman" panose="02020603050405020304" pitchFamily="18" charset="0"/>
            <a:cs typeface="Times New Roman" panose="02020603050405020304" pitchFamily="18" charset="0"/>
          </a:endParaRPr>
        </a:p>
      </dgm:t>
    </dgm:pt>
    <dgm:pt modelId="{A3A5A9BF-B435-4AB7-AA44-D0598AEB867A}">
      <dgm:prSet phldrT="[Текст]"/>
      <dgm:spPr/>
      <dgm:t>
        <a:bodyPr/>
        <a:lstStyle/>
        <a:p>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ajratiladi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taqqoslash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so'rovnoma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intervyu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modellashtirish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kiradi</a:t>
          </a:r>
          <a:endParaRPr lang="ru-RU" dirty="0">
            <a:latin typeface="Times New Roman" panose="02020603050405020304" pitchFamily="18" charset="0"/>
            <a:cs typeface="Times New Roman" panose="02020603050405020304" pitchFamily="18" charset="0"/>
          </a:endParaRPr>
        </a:p>
      </dgm:t>
    </dgm:pt>
    <dgm:pt modelId="{DF668E56-25BD-40D1-AE2B-74F7D2600C9D}" type="parTrans" cxnId="{E3177267-B5F8-4D67-9137-4961BF58F2F8}">
      <dgm:prSet/>
      <dgm:spPr/>
      <dgm:t>
        <a:bodyPr/>
        <a:lstStyle/>
        <a:p>
          <a:endParaRPr lang="ru-RU">
            <a:latin typeface="Times New Roman" panose="02020603050405020304" pitchFamily="18" charset="0"/>
            <a:cs typeface="Times New Roman" panose="02020603050405020304" pitchFamily="18" charset="0"/>
          </a:endParaRPr>
        </a:p>
      </dgm:t>
    </dgm:pt>
    <dgm:pt modelId="{A1A8D132-7D77-43E2-9EF8-4ADDD94796FC}" type="sibTrans" cxnId="{E3177267-B5F8-4D67-9137-4961BF58F2F8}">
      <dgm:prSet/>
      <dgm:spPr/>
      <dgm:t>
        <a:bodyPr/>
        <a:lstStyle/>
        <a:p>
          <a:endParaRPr lang="ru-RU">
            <a:latin typeface="Times New Roman" panose="02020603050405020304" pitchFamily="18" charset="0"/>
            <a:cs typeface="Times New Roman" panose="02020603050405020304" pitchFamily="18" charset="0"/>
          </a:endParaRPr>
        </a:p>
      </dgm:t>
    </dgm:pt>
    <dgm:pt modelId="{5DC0153C-0B2C-4674-9B67-D04A0672C333}">
      <dgm:prSet phldrT="[Текст]"/>
      <dgm:spPr/>
      <dgm:t>
        <a:bodyPr/>
        <a:lstStyle/>
        <a:p>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usullarining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tasnifi</a:t>
          </a:r>
          <a:endParaRPr lang="ru-RU" dirty="0">
            <a:latin typeface="Times New Roman" panose="02020603050405020304" pitchFamily="18" charset="0"/>
            <a:cs typeface="Times New Roman" panose="02020603050405020304" pitchFamily="18" charset="0"/>
          </a:endParaRPr>
        </a:p>
      </dgm:t>
    </dgm:pt>
    <dgm:pt modelId="{A76276EF-AAAB-40F8-850A-74E555AC5DC5}" type="parTrans" cxnId="{1FA86DA6-422C-462D-A299-01892968AEEC}">
      <dgm:prSet/>
      <dgm:spPr/>
      <dgm:t>
        <a:bodyPr/>
        <a:lstStyle/>
        <a:p>
          <a:endParaRPr lang="ru-RU">
            <a:latin typeface="Times New Roman" panose="02020603050405020304" pitchFamily="18" charset="0"/>
            <a:cs typeface="Times New Roman" panose="02020603050405020304" pitchFamily="18" charset="0"/>
          </a:endParaRPr>
        </a:p>
      </dgm:t>
    </dgm:pt>
    <dgm:pt modelId="{51192BCF-CBFD-4C58-AC9B-6EF5584D2638}" type="sibTrans" cxnId="{1FA86DA6-422C-462D-A299-01892968AEEC}">
      <dgm:prSet/>
      <dgm:spPr/>
      <dgm:t>
        <a:bodyPr/>
        <a:lstStyle/>
        <a:p>
          <a:endParaRPr lang="ru-RU">
            <a:latin typeface="Times New Roman" panose="02020603050405020304" pitchFamily="18" charset="0"/>
            <a:cs typeface="Times New Roman" panose="02020603050405020304" pitchFamily="18" charset="0"/>
          </a:endParaRPr>
        </a:p>
      </dgm:t>
    </dgm:pt>
    <dgm:pt modelId="{AE393166-0AE9-4370-AAB4-69641488B524}" type="pres">
      <dgm:prSet presAssocID="{BFAD307C-6D84-401B-B544-F7ECAF350A96}" presName="Name0" presStyleCnt="0">
        <dgm:presLayoutVars>
          <dgm:dir/>
          <dgm:resizeHandles val="exact"/>
        </dgm:presLayoutVars>
      </dgm:prSet>
      <dgm:spPr/>
      <dgm:t>
        <a:bodyPr/>
        <a:lstStyle/>
        <a:p>
          <a:endParaRPr lang="ru-RU"/>
        </a:p>
      </dgm:t>
    </dgm:pt>
    <dgm:pt modelId="{DB6A3BA4-D066-4498-B03D-382A06AF5691}" type="pres">
      <dgm:prSet presAssocID="{BFAD307C-6D84-401B-B544-F7ECAF350A96}" presName="vNodes" presStyleCnt="0"/>
      <dgm:spPr/>
    </dgm:pt>
    <dgm:pt modelId="{C78D3B68-4180-495C-955B-14B99618349C}" type="pres">
      <dgm:prSet presAssocID="{767D321E-8B66-42E4-B1BF-9CEDE2B1BECC}" presName="node" presStyleLbl="node1" presStyleIdx="0" presStyleCnt="3">
        <dgm:presLayoutVars>
          <dgm:bulletEnabled val="1"/>
        </dgm:presLayoutVars>
      </dgm:prSet>
      <dgm:spPr/>
      <dgm:t>
        <a:bodyPr/>
        <a:lstStyle/>
        <a:p>
          <a:endParaRPr lang="ru-RU"/>
        </a:p>
      </dgm:t>
    </dgm:pt>
    <dgm:pt modelId="{DEE71C57-9617-494D-B997-B72D38301100}" type="pres">
      <dgm:prSet presAssocID="{501ED792-5954-4993-943A-4CF38AC275D2}" presName="spacerT" presStyleCnt="0"/>
      <dgm:spPr/>
    </dgm:pt>
    <dgm:pt modelId="{CB6A8D52-DFAC-4614-B1A9-8663A7301C13}" type="pres">
      <dgm:prSet presAssocID="{501ED792-5954-4993-943A-4CF38AC275D2}" presName="sibTrans" presStyleLbl="sibTrans2D1" presStyleIdx="0" presStyleCnt="2"/>
      <dgm:spPr/>
      <dgm:t>
        <a:bodyPr/>
        <a:lstStyle/>
        <a:p>
          <a:endParaRPr lang="ru-RU"/>
        </a:p>
      </dgm:t>
    </dgm:pt>
    <dgm:pt modelId="{005BEADF-EA8B-45F2-B94F-E50EA3F43081}" type="pres">
      <dgm:prSet presAssocID="{501ED792-5954-4993-943A-4CF38AC275D2}" presName="spacerB" presStyleCnt="0"/>
      <dgm:spPr/>
    </dgm:pt>
    <dgm:pt modelId="{98D5E395-6FE0-47A2-BCC8-503F5403EB16}" type="pres">
      <dgm:prSet presAssocID="{A3A5A9BF-B435-4AB7-AA44-D0598AEB867A}" presName="node" presStyleLbl="node1" presStyleIdx="1" presStyleCnt="3">
        <dgm:presLayoutVars>
          <dgm:bulletEnabled val="1"/>
        </dgm:presLayoutVars>
      </dgm:prSet>
      <dgm:spPr/>
      <dgm:t>
        <a:bodyPr/>
        <a:lstStyle/>
        <a:p>
          <a:endParaRPr lang="ru-RU"/>
        </a:p>
      </dgm:t>
    </dgm:pt>
    <dgm:pt modelId="{C619D059-75F2-4A67-8774-2A663F932327}" type="pres">
      <dgm:prSet presAssocID="{BFAD307C-6D84-401B-B544-F7ECAF350A96}" presName="sibTransLast" presStyleLbl="sibTrans2D1" presStyleIdx="1" presStyleCnt="2"/>
      <dgm:spPr/>
      <dgm:t>
        <a:bodyPr/>
        <a:lstStyle/>
        <a:p>
          <a:endParaRPr lang="ru-RU"/>
        </a:p>
      </dgm:t>
    </dgm:pt>
    <dgm:pt modelId="{B443E2AF-A2A3-48D9-99E8-3C6F3E0FC6B8}" type="pres">
      <dgm:prSet presAssocID="{BFAD307C-6D84-401B-B544-F7ECAF350A96}" presName="connectorText" presStyleLbl="sibTrans2D1" presStyleIdx="1" presStyleCnt="2"/>
      <dgm:spPr/>
      <dgm:t>
        <a:bodyPr/>
        <a:lstStyle/>
        <a:p>
          <a:endParaRPr lang="ru-RU"/>
        </a:p>
      </dgm:t>
    </dgm:pt>
    <dgm:pt modelId="{52D581FF-EDF3-4C23-922A-4CBB415E7BAA}" type="pres">
      <dgm:prSet presAssocID="{BFAD307C-6D84-401B-B544-F7ECAF350A96}" presName="lastNode" presStyleLbl="node1" presStyleIdx="2" presStyleCnt="3">
        <dgm:presLayoutVars>
          <dgm:bulletEnabled val="1"/>
        </dgm:presLayoutVars>
      </dgm:prSet>
      <dgm:spPr/>
      <dgm:t>
        <a:bodyPr/>
        <a:lstStyle/>
        <a:p>
          <a:endParaRPr lang="ru-RU"/>
        </a:p>
      </dgm:t>
    </dgm:pt>
  </dgm:ptLst>
  <dgm:cxnLst>
    <dgm:cxn modelId="{DFC4A466-A5B4-45E8-BAA1-4D838F68F49B}" type="presOf" srcId="{767D321E-8B66-42E4-B1BF-9CEDE2B1BECC}" destId="{C78D3B68-4180-495C-955B-14B99618349C}" srcOrd="0" destOrd="0" presId="urn:microsoft.com/office/officeart/2005/8/layout/equation2"/>
    <dgm:cxn modelId="{579F1D55-6D12-43B3-A8BF-8127CFBCAD81}" type="presOf" srcId="{501ED792-5954-4993-943A-4CF38AC275D2}" destId="{CB6A8D52-DFAC-4614-B1A9-8663A7301C13}" srcOrd="0" destOrd="0" presId="urn:microsoft.com/office/officeart/2005/8/layout/equation2"/>
    <dgm:cxn modelId="{14DD34FC-E798-4DB6-9F79-6C75ABE6385A}" type="presOf" srcId="{BFAD307C-6D84-401B-B544-F7ECAF350A96}" destId="{AE393166-0AE9-4370-AAB4-69641488B524}" srcOrd="0" destOrd="0" presId="urn:microsoft.com/office/officeart/2005/8/layout/equation2"/>
    <dgm:cxn modelId="{1FA86DA6-422C-462D-A299-01892968AEEC}" srcId="{BFAD307C-6D84-401B-B544-F7ECAF350A96}" destId="{5DC0153C-0B2C-4674-9B67-D04A0672C333}" srcOrd="2" destOrd="0" parTransId="{A76276EF-AAAB-40F8-850A-74E555AC5DC5}" sibTransId="{51192BCF-CBFD-4C58-AC9B-6EF5584D2638}"/>
    <dgm:cxn modelId="{25869F30-0798-4B96-BB9A-DC4D6209E9ED}" srcId="{BFAD307C-6D84-401B-B544-F7ECAF350A96}" destId="{767D321E-8B66-42E4-B1BF-9CEDE2B1BECC}" srcOrd="0" destOrd="0" parTransId="{D6F54FD1-E9B3-453A-BD43-F175A0EC8373}" sibTransId="{501ED792-5954-4993-943A-4CF38AC275D2}"/>
    <dgm:cxn modelId="{E3177267-B5F8-4D67-9137-4961BF58F2F8}" srcId="{BFAD307C-6D84-401B-B544-F7ECAF350A96}" destId="{A3A5A9BF-B435-4AB7-AA44-D0598AEB867A}" srcOrd="1" destOrd="0" parTransId="{DF668E56-25BD-40D1-AE2B-74F7D2600C9D}" sibTransId="{A1A8D132-7D77-43E2-9EF8-4ADDD94796FC}"/>
    <dgm:cxn modelId="{BDE34643-EED3-4C1F-9DDD-7F68EF0CC0BE}" type="presOf" srcId="{A1A8D132-7D77-43E2-9EF8-4ADDD94796FC}" destId="{B443E2AF-A2A3-48D9-99E8-3C6F3E0FC6B8}" srcOrd="1" destOrd="0" presId="urn:microsoft.com/office/officeart/2005/8/layout/equation2"/>
    <dgm:cxn modelId="{066FB9FD-3D36-43C5-98B5-60EA40E3C565}" type="presOf" srcId="{5DC0153C-0B2C-4674-9B67-D04A0672C333}" destId="{52D581FF-EDF3-4C23-922A-4CBB415E7BAA}" srcOrd="0" destOrd="0" presId="urn:microsoft.com/office/officeart/2005/8/layout/equation2"/>
    <dgm:cxn modelId="{DDA6010A-C5EA-49E4-A5EE-36DBB2E77EFF}" type="presOf" srcId="{A3A5A9BF-B435-4AB7-AA44-D0598AEB867A}" destId="{98D5E395-6FE0-47A2-BCC8-503F5403EB16}" srcOrd="0" destOrd="0" presId="urn:microsoft.com/office/officeart/2005/8/layout/equation2"/>
    <dgm:cxn modelId="{66598980-4141-4322-AD04-B0AD652315B2}" type="presOf" srcId="{A1A8D132-7D77-43E2-9EF8-4ADDD94796FC}" destId="{C619D059-75F2-4A67-8774-2A663F932327}" srcOrd="0" destOrd="0" presId="urn:microsoft.com/office/officeart/2005/8/layout/equation2"/>
    <dgm:cxn modelId="{54DF55F2-97CB-4668-8C89-188865189464}" type="presParOf" srcId="{AE393166-0AE9-4370-AAB4-69641488B524}" destId="{DB6A3BA4-D066-4498-B03D-382A06AF5691}" srcOrd="0" destOrd="0" presId="urn:microsoft.com/office/officeart/2005/8/layout/equation2"/>
    <dgm:cxn modelId="{CE90AC6C-C3A1-44CE-ACF4-84A6F8B05892}" type="presParOf" srcId="{DB6A3BA4-D066-4498-B03D-382A06AF5691}" destId="{C78D3B68-4180-495C-955B-14B99618349C}" srcOrd="0" destOrd="0" presId="urn:microsoft.com/office/officeart/2005/8/layout/equation2"/>
    <dgm:cxn modelId="{E0BCF7EE-903C-4697-A24C-863A24610D81}" type="presParOf" srcId="{DB6A3BA4-D066-4498-B03D-382A06AF5691}" destId="{DEE71C57-9617-494D-B997-B72D38301100}" srcOrd="1" destOrd="0" presId="urn:microsoft.com/office/officeart/2005/8/layout/equation2"/>
    <dgm:cxn modelId="{366F53E6-F0B5-4370-BB80-1D192EF7730E}" type="presParOf" srcId="{DB6A3BA4-D066-4498-B03D-382A06AF5691}" destId="{CB6A8D52-DFAC-4614-B1A9-8663A7301C13}" srcOrd="2" destOrd="0" presId="urn:microsoft.com/office/officeart/2005/8/layout/equation2"/>
    <dgm:cxn modelId="{E7909402-F76D-4183-BAC2-F4A83CC6E802}" type="presParOf" srcId="{DB6A3BA4-D066-4498-B03D-382A06AF5691}" destId="{005BEADF-EA8B-45F2-B94F-E50EA3F43081}" srcOrd="3" destOrd="0" presId="urn:microsoft.com/office/officeart/2005/8/layout/equation2"/>
    <dgm:cxn modelId="{8C58B5FC-08E8-4BEC-AC57-2715CC4FF57D}" type="presParOf" srcId="{DB6A3BA4-D066-4498-B03D-382A06AF5691}" destId="{98D5E395-6FE0-47A2-BCC8-503F5403EB16}" srcOrd="4" destOrd="0" presId="urn:microsoft.com/office/officeart/2005/8/layout/equation2"/>
    <dgm:cxn modelId="{88BC841F-E3F5-4DF4-B407-C5D5AC42CE12}" type="presParOf" srcId="{AE393166-0AE9-4370-AAB4-69641488B524}" destId="{C619D059-75F2-4A67-8774-2A663F932327}" srcOrd="1" destOrd="0" presId="urn:microsoft.com/office/officeart/2005/8/layout/equation2"/>
    <dgm:cxn modelId="{8F95A3D8-FDA9-4C45-93D8-FD056CC3CDB1}" type="presParOf" srcId="{C619D059-75F2-4A67-8774-2A663F932327}" destId="{B443E2AF-A2A3-48D9-99E8-3C6F3E0FC6B8}" srcOrd="0" destOrd="0" presId="urn:microsoft.com/office/officeart/2005/8/layout/equation2"/>
    <dgm:cxn modelId="{ED54DCA1-9A8B-45B6-9497-BA535280E62D}" type="presParOf" srcId="{AE393166-0AE9-4370-AAB4-69641488B524}" destId="{52D581FF-EDF3-4C23-922A-4CBB415E7BAA}"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AEF4601-236B-4564-B7AA-C1EFE2A97374}"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ru-RU"/>
        </a:p>
      </dgm:t>
    </dgm:pt>
    <dgm:pt modelId="{DD80832B-3108-4406-940E-80645D631473}">
      <dgm:prSet phldrT="[Текст]"/>
      <dgm:spPr/>
      <dgm:t>
        <a:bodyPr/>
        <a:lstStyle/>
        <a:p>
          <a:r>
            <a:rPr lang="en-US" dirty="0" err="1">
              <a:latin typeface="Times New Roman" panose="02020603050405020304" pitchFamily="18" charset="0"/>
              <a:cs typeface="Times New Roman" panose="02020603050405020304" pitchFamily="18" charset="0"/>
            </a:rPr>
            <a:t>konseptual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7C9B803D-7F32-4FA4-838C-9C7CB4FDA2C8}" type="parTrans" cxnId="{54B3E8F8-EF35-4DD7-843E-3617D92A2D91}">
      <dgm:prSet/>
      <dgm:spPr/>
      <dgm:t>
        <a:bodyPr/>
        <a:lstStyle/>
        <a:p>
          <a:endParaRPr lang="ru-RU">
            <a:latin typeface="Times New Roman" panose="02020603050405020304" pitchFamily="18" charset="0"/>
            <a:cs typeface="Times New Roman" panose="02020603050405020304" pitchFamily="18" charset="0"/>
          </a:endParaRPr>
        </a:p>
      </dgm:t>
    </dgm:pt>
    <dgm:pt modelId="{5FE7FB99-5699-4EB8-89D0-66DCC619B423}" type="sibTrans" cxnId="{54B3E8F8-EF35-4DD7-843E-3617D92A2D91}">
      <dgm:prSet/>
      <dgm:spPr/>
      <dgm:t>
        <a:bodyPr/>
        <a:lstStyle/>
        <a:p>
          <a:endParaRPr lang="ru-RU">
            <a:latin typeface="Times New Roman" panose="02020603050405020304" pitchFamily="18" charset="0"/>
            <a:cs typeface="Times New Roman" panose="02020603050405020304" pitchFamily="18" charset="0"/>
          </a:endParaRPr>
        </a:p>
      </dgm:t>
    </dgm:pt>
    <dgm:pt modelId="{A2F012B1-CA53-4E88-A323-FE9C7FE408BF}">
      <dgm:prSet phldrT="[Текст]"/>
      <dgm:spPr/>
      <dgm:t>
        <a:bodyPr/>
        <a:lstStyle/>
        <a:p>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g'oyalar</a:t>
          </a:r>
          <a:endParaRPr lang="ru-RU" dirty="0">
            <a:latin typeface="Times New Roman" panose="02020603050405020304" pitchFamily="18" charset="0"/>
            <a:cs typeface="Times New Roman" panose="02020603050405020304" pitchFamily="18" charset="0"/>
          </a:endParaRPr>
        </a:p>
      </dgm:t>
    </dgm:pt>
    <dgm:pt modelId="{40323696-7752-47C1-98EB-A94B7A1BEA92}" type="parTrans" cxnId="{6AE0E160-04C0-4CF3-9B3E-633101C3CBBC}">
      <dgm:prSet/>
      <dgm:spPr/>
      <dgm:t>
        <a:bodyPr/>
        <a:lstStyle/>
        <a:p>
          <a:endParaRPr lang="ru-RU">
            <a:latin typeface="Times New Roman" panose="02020603050405020304" pitchFamily="18" charset="0"/>
            <a:cs typeface="Times New Roman" panose="02020603050405020304" pitchFamily="18" charset="0"/>
          </a:endParaRPr>
        </a:p>
      </dgm:t>
    </dgm:pt>
    <dgm:pt modelId="{CFBDBD8E-A0E8-46D6-A070-A3029E137462}" type="sibTrans" cxnId="{6AE0E160-04C0-4CF3-9B3E-633101C3CBBC}">
      <dgm:prSet/>
      <dgm:spPr/>
      <dgm:t>
        <a:bodyPr/>
        <a:lstStyle/>
        <a:p>
          <a:endParaRPr lang="ru-RU">
            <a:latin typeface="Times New Roman" panose="02020603050405020304" pitchFamily="18" charset="0"/>
            <a:cs typeface="Times New Roman" panose="02020603050405020304" pitchFamily="18" charset="0"/>
          </a:endParaRPr>
        </a:p>
      </dgm:t>
    </dgm:pt>
    <dgm:pt modelId="{DFE5D082-5196-4314-8D03-61F410F8C528}">
      <dgm:prSet phldrT="[Текст]"/>
      <dgm:spPr/>
      <dgm:t>
        <a:bodyPr/>
        <a:lstStyle/>
        <a:p>
          <a:r>
            <a:rPr lang="en-US" dirty="0" err="1">
              <a:latin typeface="Times New Roman" panose="02020603050405020304" pitchFamily="18" charset="0"/>
              <a:cs typeface="Times New Roman" panose="02020603050405020304" pitchFamily="18" charset="0"/>
            </a:rPr>
            <a:t>operatsion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8243F8D9-87C0-429C-89E9-F1232A3A5F8B}" type="parTrans" cxnId="{6A5D2D58-B7F7-44BC-8AB6-653585F46EF9}">
      <dgm:prSet/>
      <dgm:spPr/>
      <dgm:t>
        <a:bodyPr/>
        <a:lstStyle/>
        <a:p>
          <a:endParaRPr lang="ru-RU">
            <a:latin typeface="Times New Roman" panose="02020603050405020304" pitchFamily="18" charset="0"/>
            <a:cs typeface="Times New Roman" panose="02020603050405020304" pitchFamily="18" charset="0"/>
          </a:endParaRPr>
        </a:p>
      </dgm:t>
    </dgm:pt>
    <dgm:pt modelId="{852CB33D-002B-4997-9261-81FC2E0BA600}" type="sibTrans" cxnId="{6A5D2D58-B7F7-44BC-8AB6-653585F46EF9}">
      <dgm:prSet/>
      <dgm:spPr/>
      <dgm:t>
        <a:bodyPr/>
        <a:lstStyle/>
        <a:p>
          <a:endParaRPr lang="ru-RU">
            <a:latin typeface="Times New Roman" panose="02020603050405020304" pitchFamily="18" charset="0"/>
            <a:cs typeface="Times New Roman" panose="02020603050405020304" pitchFamily="18" charset="0"/>
          </a:endParaRPr>
        </a:p>
      </dgm:t>
    </dgm:pt>
    <dgm:pt modelId="{4C5EE928-070D-435D-9722-B4E6D608146C}">
      <dgm:prSet phldrT="[Текст]"/>
      <dgm:spPr/>
      <dgm:t>
        <a:bodyPr/>
        <a:lstStyle/>
        <a:p>
          <a:r>
            <a:rPr lang="en-US" dirty="0" err="1">
              <a:latin typeface="Times New Roman" panose="02020603050405020304" pitchFamily="18" charset="0"/>
              <a:cs typeface="Times New Roman" panose="02020603050405020304" pitchFamily="18" charset="0"/>
            </a:rPr>
            <a:t>subyektning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kognitiv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faoliyatini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tartibga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soluvchi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ko'rsatmalar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tamoyillar</a:t>
          </a:r>
          <a:endParaRPr lang="ru-RU" dirty="0">
            <a:latin typeface="Times New Roman" panose="02020603050405020304" pitchFamily="18" charset="0"/>
            <a:cs typeface="Times New Roman" panose="02020603050405020304" pitchFamily="18" charset="0"/>
          </a:endParaRPr>
        </a:p>
      </dgm:t>
    </dgm:pt>
    <dgm:pt modelId="{86D9E179-1549-4BFB-92D8-262E5C6B06A4}" type="parTrans" cxnId="{17A4CAB1-F6F2-4936-87A6-35E00DFEF156}">
      <dgm:prSet/>
      <dgm:spPr/>
      <dgm:t>
        <a:bodyPr/>
        <a:lstStyle/>
        <a:p>
          <a:endParaRPr lang="ru-RU">
            <a:latin typeface="Times New Roman" panose="02020603050405020304" pitchFamily="18" charset="0"/>
            <a:cs typeface="Times New Roman" panose="02020603050405020304" pitchFamily="18" charset="0"/>
          </a:endParaRPr>
        </a:p>
      </dgm:t>
    </dgm:pt>
    <dgm:pt modelId="{F7AC988B-7DD0-4C29-9554-6765BA8EC7D5}" type="sibTrans" cxnId="{17A4CAB1-F6F2-4936-87A6-35E00DFEF156}">
      <dgm:prSet/>
      <dgm:spPr/>
      <dgm:t>
        <a:bodyPr/>
        <a:lstStyle/>
        <a:p>
          <a:endParaRPr lang="ru-RU">
            <a:latin typeface="Times New Roman" panose="02020603050405020304" pitchFamily="18" charset="0"/>
            <a:cs typeface="Times New Roman" panose="02020603050405020304" pitchFamily="18" charset="0"/>
          </a:endParaRPr>
        </a:p>
      </dgm:t>
    </dgm:pt>
    <dgm:pt modelId="{65B511D5-1879-42C7-B5A5-6B35E4BD30F8}">
      <dgm:prSet phldrT="[Текст]"/>
      <dgm:spPr/>
      <dgm:t>
        <a:bodyPr/>
        <a:lstStyle/>
        <a:p>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9432402F-3F48-4DEA-8133-17E5EA8768A1}" type="parTrans" cxnId="{F9B325CE-AA2E-4C9F-BB00-B70D264A2ADF}">
      <dgm:prSet/>
      <dgm:spPr/>
      <dgm:t>
        <a:bodyPr/>
        <a:lstStyle/>
        <a:p>
          <a:endParaRPr lang="ru-RU">
            <a:latin typeface="Times New Roman" panose="02020603050405020304" pitchFamily="18" charset="0"/>
            <a:cs typeface="Times New Roman" panose="02020603050405020304" pitchFamily="18" charset="0"/>
          </a:endParaRPr>
        </a:p>
      </dgm:t>
    </dgm:pt>
    <dgm:pt modelId="{F062EFF8-5CEB-42E6-90DF-06B160101FBF}" type="sibTrans" cxnId="{F9B325CE-AA2E-4C9F-BB00-B70D264A2ADF}">
      <dgm:prSet/>
      <dgm:spPr/>
      <dgm:t>
        <a:bodyPr/>
        <a:lstStyle/>
        <a:p>
          <a:endParaRPr lang="ru-RU">
            <a:latin typeface="Times New Roman" panose="02020603050405020304" pitchFamily="18" charset="0"/>
            <a:cs typeface="Times New Roman" panose="02020603050405020304" pitchFamily="18" charset="0"/>
          </a:endParaRPr>
        </a:p>
      </dgm:t>
    </dgm:pt>
    <dgm:pt modelId="{45C61A43-5A85-4A92-A754-672E15816EB4}">
      <dgm:prSet phldrT="[Текст]"/>
      <dgm:spPr/>
      <dgm:t>
        <a:bodyPr/>
        <a:lstStyle/>
        <a:p>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qoidalari</a:t>
          </a:r>
          <a:endParaRPr lang="ru-RU" dirty="0">
            <a:latin typeface="Times New Roman" panose="02020603050405020304" pitchFamily="18" charset="0"/>
            <a:cs typeface="Times New Roman" panose="02020603050405020304" pitchFamily="18" charset="0"/>
          </a:endParaRPr>
        </a:p>
      </dgm:t>
    </dgm:pt>
    <dgm:pt modelId="{FEA566F9-3033-455C-BF81-9ADA9AB3BFEF}" type="parTrans" cxnId="{F3346A5E-1834-4F39-A1DC-C096426A83D1}">
      <dgm:prSet/>
      <dgm:spPr/>
      <dgm:t>
        <a:bodyPr/>
        <a:lstStyle/>
        <a:p>
          <a:endParaRPr lang="ru-RU">
            <a:latin typeface="Times New Roman" panose="02020603050405020304" pitchFamily="18" charset="0"/>
            <a:cs typeface="Times New Roman" panose="02020603050405020304" pitchFamily="18" charset="0"/>
          </a:endParaRPr>
        </a:p>
      </dgm:t>
    </dgm:pt>
    <dgm:pt modelId="{10FBB74B-AA80-46B3-83C4-D99C22B587BE}" type="sibTrans" cxnId="{F3346A5E-1834-4F39-A1DC-C096426A83D1}">
      <dgm:prSet/>
      <dgm:spPr/>
      <dgm:t>
        <a:bodyPr/>
        <a:lstStyle/>
        <a:p>
          <a:endParaRPr lang="ru-RU">
            <a:latin typeface="Times New Roman" panose="02020603050405020304" pitchFamily="18" charset="0"/>
            <a:cs typeface="Times New Roman" panose="02020603050405020304" pitchFamily="18" charset="0"/>
          </a:endParaRPr>
        </a:p>
      </dgm:t>
    </dgm:pt>
    <dgm:pt modelId="{AEE6D4B1-C40A-45F4-8976-8A635FE24E44}" type="pres">
      <dgm:prSet presAssocID="{BAEF4601-236B-4564-B7AA-C1EFE2A97374}" presName="Name0" presStyleCnt="0">
        <dgm:presLayoutVars>
          <dgm:dir/>
          <dgm:animLvl val="lvl"/>
          <dgm:resizeHandles val="exact"/>
        </dgm:presLayoutVars>
      </dgm:prSet>
      <dgm:spPr/>
      <dgm:t>
        <a:bodyPr/>
        <a:lstStyle/>
        <a:p>
          <a:endParaRPr lang="ru-RU"/>
        </a:p>
      </dgm:t>
    </dgm:pt>
    <dgm:pt modelId="{2E995072-210C-4065-9715-41A684CF46B1}" type="pres">
      <dgm:prSet presAssocID="{DD80832B-3108-4406-940E-80645D631473}" presName="compositeNode" presStyleCnt="0">
        <dgm:presLayoutVars>
          <dgm:bulletEnabled val="1"/>
        </dgm:presLayoutVars>
      </dgm:prSet>
      <dgm:spPr/>
    </dgm:pt>
    <dgm:pt modelId="{A3C4437C-FE2D-4AE9-9BD7-B42A39E7B166}" type="pres">
      <dgm:prSet presAssocID="{DD80832B-3108-4406-940E-80645D631473}" presName="bgRect" presStyleLbl="node1" presStyleIdx="0" presStyleCnt="3"/>
      <dgm:spPr/>
      <dgm:t>
        <a:bodyPr/>
        <a:lstStyle/>
        <a:p>
          <a:endParaRPr lang="ru-RU"/>
        </a:p>
      </dgm:t>
    </dgm:pt>
    <dgm:pt modelId="{E50D6E88-00A5-46AB-965C-BFE98CE2C19B}" type="pres">
      <dgm:prSet presAssocID="{DD80832B-3108-4406-940E-80645D631473}" presName="parentNode" presStyleLbl="node1" presStyleIdx="0" presStyleCnt="3">
        <dgm:presLayoutVars>
          <dgm:chMax val="0"/>
          <dgm:bulletEnabled val="1"/>
        </dgm:presLayoutVars>
      </dgm:prSet>
      <dgm:spPr/>
      <dgm:t>
        <a:bodyPr/>
        <a:lstStyle/>
        <a:p>
          <a:endParaRPr lang="ru-RU"/>
        </a:p>
      </dgm:t>
    </dgm:pt>
    <dgm:pt modelId="{142EE99A-AB69-47ED-ADE6-D1D1BA48DDF5}" type="pres">
      <dgm:prSet presAssocID="{DD80832B-3108-4406-940E-80645D631473}" presName="childNode" presStyleLbl="node1" presStyleIdx="0" presStyleCnt="3">
        <dgm:presLayoutVars>
          <dgm:bulletEnabled val="1"/>
        </dgm:presLayoutVars>
      </dgm:prSet>
      <dgm:spPr/>
      <dgm:t>
        <a:bodyPr/>
        <a:lstStyle/>
        <a:p>
          <a:endParaRPr lang="ru-RU"/>
        </a:p>
      </dgm:t>
    </dgm:pt>
    <dgm:pt modelId="{9289BCEB-8244-4A54-923E-31471B83FB5D}" type="pres">
      <dgm:prSet presAssocID="{5FE7FB99-5699-4EB8-89D0-66DCC619B423}" presName="hSp" presStyleCnt="0"/>
      <dgm:spPr/>
    </dgm:pt>
    <dgm:pt modelId="{06B4511B-699D-4393-BADE-05B08DB6B735}" type="pres">
      <dgm:prSet presAssocID="{5FE7FB99-5699-4EB8-89D0-66DCC619B423}" presName="vProcSp" presStyleCnt="0"/>
      <dgm:spPr/>
    </dgm:pt>
    <dgm:pt modelId="{DE76D073-3265-4C98-A942-AC7A24A9838A}" type="pres">
      <dgm:prSet presAssocID="{5FE7FB99-5699-4EB8-89D0-66DCC619B423}" presName="vSp1" presStyleCnt="0"/>
      <dgm:spPr/>
    </dgm:pt>
    <dgm:pt modelId="{67036A32-10C5-4350-9DE5-30D82590AF04}" type="pres">
      <dgm:prSet presAssocID="{5FE7FB99-5699-4EB8-89D0-66DCC619B423}" presName="simulatedConn" presStyleLbl="solidFgAcc1" presStyleIdx="0" presStyleCnt="2"/>
      <dgm:spPr/>
    </dgm:pt>
    <dgm:pt modelId="{C6BEF56C-215F-438B-9737-D2ECDF946AF7}" type="pres">
      <dgm:prSet presAssocID="{5FE7FB99-5699-4EB8-89D0-66DCC619B423}" presName="vSp2" presStyleCnt="0"/>
      <dgm:spPr/>
    </dgm:pt>
    <dgm:pt modelId="{A64A6EC2-A65E-44E9-86EF-D84B398445ED}" type="pres">
      <dgm:prSet presAssocID="{5FE7FB99-5699-4EB8-89D0-66DCC619B423}" presName="sibTrans" presStyleCnt="0"/>
      <dgm:spPr/>
    </dgm:pt>
    <dgm:pt modelId="{E86B4AB3-0655-4608-AA02-7C498A1D1713}" type="pres">
      <dgm:prSet presAssocID="{DFE5D082-5196-4314-8D03-61F410F8C528}" presName="compositeNode" presStyleCnt="0">
        <dgm:presLayoutVars>
          <dgm:bulletEnabled val="1"/>
        </dgm:presLayoutVars>
      </dgm:prSet>
      <dgm:spPr/>
    </dgm:pt>
    <dgm:pt modelId="{AE493870-8F8C-4DB2-A355-BEDC2D7D661F}" type="pres">
      <dgm:prSet presAssocID="{DFE5D082-5196-4314-8D03-61F410F8C528}" presName="bgRect" presStyleLbl="node1" presStyleIdx="1" presStyleCnt="3"/>
      <dgm:spPr/>
      <dgm:t>
        <a:bodyPr/>
        <a:lstStyle/>
        <a:p>
          <a:endParaRPr lang="ru-RU"/>
        </a:p>
      </dgm:t>
    </dgm:pt>
    <dgm:pt modelId="{F0D69FF5-D3F0-4453-AB31-E0F36FF41604}" type="pres">
      <dgm:prSet presAssocID="{DFE5D082-5196-4314-8D03-61F410F8C528}" presName="parentNode" presStyleLbl="node1" presStyleIdx="1" presStyleCnt="3">
        <dgm:presLayoutVars>
          <dgm:chMax val="0"/>
          <dgm:bulletEnabled val="1"/>
        </dgm:presLayoutVars>
      </dgm:prSet>
      <dgm:spPr/>
      <dgm:t>
        <a:bodyPr/>
        <a:lstStyle/>
        <a:p>
          <a:endParaRPr lang="ru-RU"/>
        </a:p>
      </dgm:t>
    </dgm:pt>
    <dgm:pt modelId="{5DA50E43-9576-4495-8B8C-B5B24A06D8D4}" type="pres">
      <dgm:prSet presAssocID="{DFE5D082-5196-4314-8D03-61F410F8C528}" presName="childNode" presStyleLbl="node1" presStyleIdx="1" presStyleCnt="3">
        <dgm:presLayoutVars>
          <dgm:bulletEnabled val="1"/>
        </dgm:presLayoutVars>
      </dgm:prSet>
      <dgm:spPr/>
      <dgm:t>
        <a:bodyPr/>
        <a:lstStyle/>
        <a:p>
          <a:endParaRPr lang="ru-RU"/>
        </a:p>
      </dgm:t>
    </dgm:pt>
    <dgm:pt modelId="{3EE5E2E1-046F-4C8E-8D3F-BCADE9B286BE}" type="pres">
      <dgm:prSet presAssocID="{852CB33D-002B-4997-9261-81FC2E0BA600}" presName="hSp" presStyleCnt="0"/>
      <dgm:spPr/>
    </dgm:pt>
    <dgm:pt modelId="{0454708B-AA91-4118-95D0-A1E4593F0E8E}" type="pres">
      <dgm:prSet presAssocID="{852CB33D-002B-4997-9261-81FC2E0BA600}" presName="vProcSp" presStyleCnt="0"/>
      <dgm:spPr/>
    </dgm:pt>
    <dgm:pt modelId="{E111F0FF-3A70-49FB-895F-7C02E6783F2B}" type="pres">
      <dgm:prSet presAssocID="{852CB33D-002B-4997-9261-81FC2E0BA600}" presName="vSp1" presStyleCnt="0"/>
      <dgm:spPr/>
    </dgm:pt>
    <dgm:pt modelId="{37F81883-3FA0-4246-AF60-D190E04B1685}" type="pres">
      <dgm:prSet presAssocID="{852CB33D-002B-4997-9261-81FC2E0BA600}" presName="simulatedConn" presStyleLbl="solidFgAcc1" presStyleIdx="1" presStyleCnt="2"/>
      <dgm:spPr/>
    </dgm:pt>
    <dgm:pt modelId="{F819A3FD-ADB7-4FBE-B8FE-864745ED15BE}" type="pres">
      <dgm:prSet presAssocID="{852CB33D-002B-4997-9261-81FC2E0BA600}" presName="vSp2" presStyleCnt="0"/>
      <dgm:spPr/>
    </dgm:pt>
    <dgm:pt modelId="{48BD0C55-3DE7-4479-B612-72581A6AB417}" type="pres">
      <dgm:prSet presAssocID="{852CB33D-002B-4997-9261-81FC2E0BA600}" presName="sibTrans" presStyleCnt="0"/>
      <dgm:spPr/>
    </dgm:pt>
    <dgm:pt modelId="{BCC46875-1A7E-4CCB-B950-9D0F79A8DF3B}" type="pres">
      <dgm:prSet presAssocID="{65B511D5-1879-42C7-B5A5-6B35E4BD30F8}" presName="compositeNode" presStyleCnt="0">
        <dgm:presLayoutVars>
          <dgm:bulletEnabled val="1"/>
        </dgm:presLayoutVars>
      </dgm:prSet>
      <dgm:spPr/>
    </dgm:pt>
    <dgm:pt modelId="{36E339FF-5F8D-4262-B265-F67683E4F4B5}" type="pres">
      <dgm:prSet presAssocID="{65B511D5-1879-42C7-B5A5-6B35E4BD30F8}" presName="bgRect" presStyleLbl="node1" presStyleIdx="2" presStyleCnt="3"/>
      <dgm:spPr/>
      <dgm:t>
        <a:bodyPr/>
        <a:lstStyle/>
        <a:p>
          <a:endParaRPr lang="ru-RU"/>
        </a:p>
      </dgm:t>
    </dgm:pt>
    <dgm:pt modelId="{73E189AA-9ED7-48F2-8A61-30236A599B46}" type="pres">
      <dgm:prSet presAssocID="{65B511D5-1879-42C7-B5A5-6B35E4BD30F8}" presName="parentNode" presStyleLbl="node1" presStyleIdx="2" presStyleCnt="3">
        <dgm:presLayoutVars>
          <dgm:chMax val="0"/>
          <dgm:bulletEnabled val="1"/>
        </dgm:presLayoutVars>
      </dgm:prSet>
      <dgm:spPr/>
      <dgm:t>
        <a:bodyPr/>
        <a:lstStyle/>
        <a:p>
          <a:endParaRPr lang="ru-RU"/>
        </a:p>
      </dgm:t>
    </dgm:pt>
    <dgm:pt modelId="{0DB8053D-7AC0-4EEA-A5EF-1B1303270D65}" type="pres">
      <dgm:prSet presAssocID="{65B511D5-1879-42C7-B5A5-6B35E4BD30F8}" presName="childNode" presStyleLbl="node1" presStyleIdx="2" presStyleCnt="3">
        <dgm:presLayoutVars>
          <dgm:bulletEnabled val="1"/>
        </dgm:presLayoutVars>
      </dgm:prSet>
      <dgm:spPr/>
      <dgm:t>
        <a:bodyPr/>
        <a:lstStyle/>
        <a:p>
          <a:endParaRPr lang="ru-RU"/>
        </a:p>
      </dgm:t>
    </dgm:pt>
  </dgm:ptLst>
  <dgm:cxnLst>
    <dgm:cxn modelId="{54B3E8F8-EF35-4DD7-843E-3617D92A2D91}" srcId="{BAEF4601-236B-4564-B7AA-C1EFE2A97374}" destId="{DD80832B-3108-4406-940E-80645D631473}" srcOrd="0" destOrd="0" parTransId="{7C9B803D-7F32-4FA4-838C-9C7CB4FDA2C8}" sibTransId="{5FE7FB99-5699-4EB8-89D0-66DCC619B423}"/>
    <dgm:cxn modelId="{9FED6FCA-BA9E-4FEA-A2BC-23DFB01FF060}" type="presOf" srcId="{4C5EE928-070D-435D-9722-B4E6D608146C}" destId="{5DA50E43-9576-4495-8B8C-B5B24A06D8D4}" srcOrd="0" destOrd="0" presId="urn:microsoft.com/office/officeart/2005/8/layout/hProcess7"/>
    <dgm:cxn modelId="{4BFE5BA2-124A-4DFF-89E3-B1739AF73CD1}" type="presOf" srcId="{BAEF4601-236B-4564-B7AA-C1EFE2A97374}" destId="{AEE6D4B1-C40A-45F4-8976-8A635FE24E44}" srcOrd="0" destOrd="0" presId="urn:microsoft.com/office/officeart/2005/8/layout/hProcess7"/>
    <dgm:cxn modelId="{9ADDBAD8-4CD3-4DF9-9A0B-ED65C9E7D873}" type="presOf" srcId="{65B511D5-1879-42C7-B5A5-6B35E4BD30F8}" destId="{36E339FF-5F8D-4262-B265-F67683E4F4B5}" srcOrd="0" destOrd="0" presId="urn:microsoft.com/office/officeart/2005/8/layout/hProcess7"/>
    <dgm:cxn modelId="{F9B325CE-AA2E-4C9F-BB00-B70D264A2ADF}" srcId="{BAEF4601-236B-4564-B7AA-C1EFE2A97374}" destId="{65B511D5-1879-42C7-B5A5-6B35E4BD30F8}" srcOrd="2" destOrd="0" parTransId="{9432402F-3F48-4DEA-8133-17E5EA8768A1}" sibTransId="{F062EFF8-5CEB-42E6-90DF-06B160101FBF}"/>
    <dgm:cxn modelId="{79823ED7-988D-47FA-A5F1-582738E3D289}" type="presOf" srcId="{DFE5D082-5196-4314-8D03-61F410F8C528}" destId="{F0D69FF5-D3F0-4453-AB31-E0F36FF41604}" srcOrd="1" destOrd="0" presId="urn:microsoft.com/office/officeart/2005/8/layout/hProcess7"/>
    <dgm:cxn modelId="{17A4CAB1-F6F2-4936-87A6-35E00DFEF156}" srcId="{DFE5D082-5196-4314-8D03-61F410F8C528}" destId="{4C5EE928-070D-435D-9722-B4E6D608146C}" srcOrd="0" destOrd="0" parTransId="{86D9E179-1549-4BFB-92D8-262E5C6B06A4}" sibTransId="{F7AC988B-7DD0-4C29-9554-6765BA8EC7D5}"/>
    <dgm:cxn modelId="{AD36CBBA-B731-415D-B965-D9B4963B9B5D}" type="presOf" srcId="{65B511D5-1879-42C7-B5A5-6B35E4BD30F8}" destId="{73E189AA-9ED7-48F2-8A61-30236A599B46}" srcOrd="1" destOrd="0" presId="urn:microsoft.com/office/officeart/2005/8/layout/hProcess7"/>
    <dgm:cxn modelId="{5F355F55-77C9-4C53-8EC0-2C0BC93BF242}" type="presOf" srcId="{45C61A43-5A85-4A92-A754-672E15816EB4}" destId="{0DB8053D-7AC0-4EEA-A5EF-1B1303270D65}" srcOrd="0" destOrd="0" presId="urn:microsoft.com/office/officeart/2005/8/layout/hProcess7"/>
    <dgm:cxn modelId="{B20E829E-A434-4BFA-8204-4DD44A5694BB}" type="presOf" srcId="{A2F012B1-CA53-4E88-A323-FE9C7FE408BF}" destId="{142EE99A-AB69-47ED-ADE6-D1D1BA48DDF5}" srcOrd="0" destOrd="0" presId="urn:microsoft.com/office/officeart/2005/8/layout/hProcess7"/>
    <dgm:cxn modelId="{8CA949EF-751D-4B1B-A769-5BF168DE9999}" type="presOf" srcId="{DD80832B-3108-4406-940E-80645D631473}" destId="{E50D6E88-00A5-46AB-965C-BFE98CE2C19B}" srcOrd="1" destOrd="0" presId="urn:microsoft.com/office/officeart/2005/8/layout/hProcess7"/>
    <dgm:cxn modelId="{300EA9E7-BBF3-442D-B638-E071AEA54EC6}" type="presOf" srcId="{DD80832B-3108-4406-940E-80645D631473}" destId="{A3C4437C-FE2D-4AE9-9BD7-B42A39E7B166}" srcOrd="0" destOrd="0" presId="urn:microsoft.com/office/officeart/2005/8/layout/hProcess7"/>
    <dgm:cxn modelId="{21482C10-227E-4B61-B764-27D7A1A57144}" type="presOf" srcId="{DFE5D082-5196-4314-8D03-61F410F8C528}" destId="{AE493870-8F8C-4DB2-A355-BEDC2D7D661F}" srcOrd="0" destOrd="0" presId="urn:microsoft.com/office/officeart/2005/8/layout/hProcess7"/>
    <dgm:cxn modelId="{6AE0E160-04C0-4CF3-9B3E-633101C3CBBC}" srcId="{DD80832B-3108-4406-940E-80645D631473}" destId="{A2F012B1-CA53-4E88-A323-FE9C7FE408BF}" srcOrd="0" destOrd="0" parTransId="{40323696-7752-47C1-98EB-A94B7A1BEA92}" sibTransId="{CFBDBD8E-A0E8-46D6-A070-A3029E137462}"/>
    <dgm:cxn modelId="{6A5D2D58-B7F7-44BC-8AB6-653585F46EF9}" srcId="{BAEF4601-236B-4564-B7AA-C1EFE2A97374}" destId="{DFE5D082-5196-4314-8D03-61F410F8C528}" srcOrd="1" destOrd="0" parTransId="{8243F8D9-87C0-429C-89E9-F1232A3A5F8B}" sibTransId="{852CB33D-002B-4997-9261-81FC2E0BA600}"/>
    <dgm:cxn modelId="{F3346A5E-1834-4F39-A1DC-C096426A83D1}" srcId="{65B511D5-1879-42C7-B5A5-6B35E4BD30F8}" destId="{45C61A43-5A85-4A92-A754-672E15816EB4}" srcOrd="0" destOrd="0" parTransId="{FEA566F9-3033-455C-BF81-9ADA9AB3BFEF}" sibTransId="{10FBB74B-AA80-46B3-83C4-D99C22B587BE}"/>
    <dgm:cxn modelId="{7F1D6417-F72B-4BE1-8DAC-B14F2AB3602F}" type="presParOf" srcId="{AEE6D4B1-C40A-45F4-8976-8A635FE24E44}" destId="{2E995072-210C-4065-9715-41A684CF46B1}" srcOrd="0" destOrd="0" presId="urn:microsoft.com/office/officeart/2005/8/layout/hProcess7"/>
    <dgm:cxn modelId="{B632B1FB-4330-46C6-925F-3BA463B9899A}" type="presParOf" srcId="{2E995072-210C-4065-9715-41A684CF46B1}" destId="{A3C4437C-FE2D-4AE9-9BD7-B42A39E7B166}" srcOrd="0" destOrd="0" presId="urn:microsoft.com/office/officeart/2005/8/layout/hProcess7"/>
    <dgm:cxn modelId="{C5D65F78-1834-4EF2-8E68-40B48583793C}" type="presParOf" srcId="{2E995072-210C-4065-9715-41A684CF46B1}" destId="{E50D6E88-00A5-46AB-965C-BFE98CE2C19B}" srcOrd="1" destOrd="0" presId="urn:microsoft.com/office/officeart/2005/8/layout/hProcess7"/>
    <dgm:cxn modelId="{834D4C05-7930-4976-A497-EC5B529DED6B}" type="presParOf" srcId="{2E995072-210C-4065-9715-41A684CF46B1}" destId="{142EE99A-AB69-47ED-ADE6-D1D1BA48DDF5}" srcOrd="2" destOrd="0" presId="urn:microsoft.com/office/officeart/2005/8/layout/hProcess7"/>
    <dgm:cxn modelId="{1321DDD8-C7D2-421B-8B26-A5438AC28594}" type="presParOf" srcId="{AEE6D4B1-C40A-45F4-8976-8A635FE24E44}" destId="{9289BCEB-8244-4A54-923E-31471B83FB5D}" srcOrd="1" destOrd="0" presId="urn:microsoft.com/office/officeart/2005/8/layout/hProcess7"/>
    <dgm:cxn modelId="{6CB4E608-5643-4D0E-9672-B3F338CB0845}" type="presParOf" srcId="{AEE6D4B1-C40A-45F4-8976-8A635FE24E44}" destId="{06B4511B-699D-4393-BADE-05B08DB6B735}" srcOrd="2" destOrd="0" presId="urn:microsoft.com/office/officeart/2005/8/layout/hProcess7"/>
    <dgm:cxn modelId="{733CC919-937A-49D9-834A-BD9063AA7CD5}" type="presParOf" srcId="{06B4511B-699D-4393-BADE-05B08DB6B735}" destId="{DE76D073-3265-4C98-A942-AC7A24A9838A}" srcOrd="0" destOrd="0" presId="urn:microsoft.com/office/officeart/2005/8/layout/hProcess7"/>
    <dgm:cxn modelId="{665DA22A-7605-49AC-B504-566898A39163}" type="presParOf" srcId="{06B4511B-699D-4393-BADE-05B08DB6B735}" destId="{67036A32-10C5-4350-9DE5-30D82590AF04}" srcOrd="1" destOrd="0" presId="urn:microsoft.com/office/officeart/2005/8/layout/hProcess7"/>
    <dgm:cxn modelId="{8751471A-0E7A-450B-A7DC-4F5D16FA546E}" type="presParOf" srcId="{06B4511B-699D-4393-BADE-05B08DB6B735}" destId="{C6BEF56C-215F-438B-9737-D2ECDF946AF7}" srcOrd="2" destOrd="0" presId="urn:microsoft.com/office/officeart/2005/8/layout/hProcess7"/>
    <dgm:cxn modelId="{8B3BFD86-CC87-4154-A202-7CA032C3832A}" type="presParOf" srcId="{AEE6D4B1-C40A-45F4-8976-8A635FE24E44}" destId="{A64A6EC2-A65E-44E9-86EF-D84B398445ED}" srcOrd="3" destOrd="0" presId="urn:microsoft.com/office/officeart/2005/8/layout/hProcess7"/>
    <dgm:cxn modelId="{556C5375-53B5-44C5-913D-CF85D8C5CF25}" type="presParOf" srcId="{AEE6D4B1-C40A-45F4-8976-8A635FE24E44}" destId="{E86B4AB3-0655-4608-AA02-7C498A1D1713}" srcOrd="4" destOrd="0" presId="urn:microsoft.com/office/officeart/2005/8/layout/hProcess7"/>
    <dgm:cxn modelId="{60824012-207A-47F8-B236-AD2826830B34}" type="presParOf" srcId="{E86B4AB3-0655-4608-AA02-7C498A1D1713}" destId="{AE493870-8F8C-4DB2-A355-BEDC2D7D661F}" srcOrd="0" destOrd="0" presId="urn:microsoft.com/office/officeart/2005/8/layout/hProcess7"/>
    <dgm:cxn modelId="{1E465A61-9929-4B54-B8CA-52AC8C0BD31D}" type="presParOf" srcId="{E86B4AB3-0655-4608-AA02-7C498A1D1713}" destId="{F0D69FF5-D3F0-4453-AB31-E0F36FF41604}" srcOrd="1" destOrd="0" presId="urn:microsoft.com/office/officeart/2005/8/layout/hProcess7"/>
    <dgm:cxn modelId="{E900DF59-6DA8-44A1-9EA2-2F39E455F8FB}" type="presParOf" srcId="{E86B4AB3-0655-4608-AA02-7C498A1D1713}" destId="{5DA50E43-9576-4495-8B8C-B5B24A06D8D4}" srcOrd="2" destOrd="0" presId="urn:microsoft.com/office/officeart/2005/8/layout/hProcess7"/>
    <dgm:cxn modelId="{81944BE1-FBEB-4C9F-8076-6257924BC813}" type="presParOf" srcId="{AEE6D4B1-C40A-45F4-8976-8A635FE24E44}" destId="{3EE5E2E1-046F-4C8E-8D3F-BCADE9B286BE}" srcOrd="5" destOrd="0" presId="urn:microsoft.com/office/officeart/2005/8/layout/hProcess7"/>
    <dgm:cxn modelId="{1AAE6503-2056-4976-94F7-8A0E53B02514}" type="presParOf" srcId="{AEE6D4B1-C40A-45F4-8976-8A635FE24E44}" destId="{0454708B-AA91-4118-95D0-A1E4593F0E8E}" srcOrd="6" destOrd="0" presId="urn:microsoft.com/office/officeart/2005/8/layout/hProcess7"/>
    <dgm:cxn modelId="{D613F2CA-57B6-48A9-B38E-02F95985BC3D}" type="presParOf" srcId="{0454708B-AA91-4118-95D0-A1E4593F0E8E}" destId="{E111F0FF-3A70-49FB-895F-7C02E6783F2B}" srcOrd="0" destOrd="0" presId="urn:microsoft.com/office/officeart/2005/8/layout/hProcess7"/>
    <dgm:cxn modelId="{B9ED049E-51A2-4CDE-84A2-0998D98A1F93}" type="presParOf" srcId="{0454708B-AA91-4118-95D0-A1E4593F0E8E}" destId="{37F81883-3FA0-4246-AF60-D190E04B1685}" srcOrd="1" destOrd="0" presId="urn:microsoft.com/office/officeart/2005/8/layout/hProcess7"/>
    <dgm:cxn modelId="{B3755BBD-08B2-4BCC-9BBC-C6F65248BCB6}" type="presParOf" srcId="{0454708B-AA91-4118-95D0-A1E4593F0E8E}" destId="{F819A3FD-ADB7-4FBE-B8FE-864745ED15BE}" srcOrd="2" destOrd="0" presId="urn:microsoft.com/office/officeart/2005/8/layout/hProcess7"/>
    <dgm:cxn modelId="{F0F0F7F0-303D-46DA-937F-BB79147F8B22}" type="presParOf" srcId="{AEE6D4B1-C40A-45F4-8976-8A635FE24E44}" destId="{48BD0C55-3DE7-4479-B612-72581A6AB417}" srcOrd="7" destOrd="0" presId="urn:microsoft.com/office/officeart/2005/8/layout/hProcess7"/>
    <dgm:cxn modelId="{B3067215-BD69-4108-9657-273D6735BB6B}" type="presParOf" srcId="{AEE6D4B1-C40A-45F4-8976-8A635FE24E44}" destId="{BCC46875-1A7E-4CCB-B950-9D0F79A8DF3B}" srcOrd="8" destOrd="0" presId="urn:microsoft.com/office/officeart/2005/8/layout/hProcess7"/>
    <dgm:cxn modelId="{D4BA9C2D-276A-4671-B04D-365A893C1183}" type="presParOf" srcId="{BCC46875-1A7E-4CCB-B950-9D0F79A8DF3B}" destId="{36E339FF-5F8D-4262-B265-F67683E4F4B5}" srcOrd="0" destOrd="0" presId="urn:microsoft.com/office/officeart/2005/8/layout/hProcess7"/>
    <dgm:cxn modelId="{F9D1C288-2EB4-472A-AE46-AAF23AEC134D}" type="presParOf" srcId="{BCC46875-1A7E-4CCB-B950-9D0F79A8DF3B}" destId="{73E189AA-9ED7-48F2-8A61-30236A599B46}" srcOrd="1" destOrd="0" presId="urn:microsoft.com/office/officeart/2005/8/layout/hProcess7"/>
    <dgm:cxn modelId="{41B01C23-3EDD-4090-B627-B521B3DE2117}" type="presParOf" srcId="{BCC46875-1A7E-4CCB-B950-9D0F79A8DF3B}" destId="{0DB8053D-7AC0-4EEA-A5EF-1B1303270D65}"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8C6724F-4631-46B2-8E5D-4A77B55EB62D}"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ru-RU"/>
        </a:p>
      </dgm:t>
    </dgm:pt>
    <dgm:pt modelId="{1EF36FE0-A1B2-49EE-976B-7EF153B949C5}">
      <dgm:prSet phldrT="[Текст]"/>
      <dgm:spPr/>
      <dgm:t>
        <a:bodyPr/>
        <a:lstStyle/>
        <a:p>
          <a:r>
            <a:rPr lang="en-US" b="1" dirty="0" err="1">
              <a:latin typeface="Times New Roman" panose="02020603050405020304" pitchFamily="18" charset="0"/>
              <a:cs typeface="Times New Roman" panose="02020603050405020304" pitchFamily="18" charset="0"/>
            </a:rPr>
            <a:t>empirik</a:t>
          </a:r>
          <a:endParaRPr lang="ru-RU" dirty="0">
            <a:latin typeface="Times New Roman" panose="02020603050405020304" pitchFamily="18" charset="0"/>
            <a:cs typeface="Times New Roman" panose="02020603050405020304" pitchFamily="18" charset="0"/>
          </a:endParaRPr>
        </a:p>
      </dgm:t>
    </dgm:pt>
    <dgm:pt modelId="{09EAD0B5-7326-446B-8367-34E30552DD19}" type="parTrans" cxnId="{127EF22E-A8F4-4492-ADE0-2DE6F54FDD11}">
      <dgm:prSet/>
      <dgm:spPr/>
      <dgm:t>
        <a:bodyPr/>
        <a:lstStyle/>
        <a:p>
          <a:endParaRPr lang="ru-RU">
            <a:latin typeface="Times New Roman" panose="02020603050405020304" pitchFamily="18" charset="0"/>
            <a:cs typeface="Times New Roman" panose="02020603050405020304" pitchFamily="18" charset="0"/>
          </a:endParaRPr>
        </a:p>
      </dgm:t>
    </dgm:pt>
    <dgm:pt modelId="{7F1B9EEC-A6CD-4BD1-B272-7DC2A001CBAD}" type="sibTrans" cxnId="{127EF22E-A8F4-4492-ADE0-2DE6F54FDD11}">
      <dgm:prSet/>
      <dgm:spPr/>
      <dgm:t>
        <a:bodyPr/>
        <a:lstStyle/>
        <a:p>
          <a:endParaRPr lang="ru-RU">
            <a:latin typeface="Times New Roman" panose="02020603050405020304" pitchFamily="18" charset="0"/>
            <a:cs typeface="Times New Roman" panose="02020603050405020304" pitchFamily="18" charset="0"/>
          </a:endParaRPr>
        </a:p>
      </dgm:t>
    </dgm:pt>
    <dgm:pt modelId="{EAE3B592-EFD1-42E0-A1B3-8B6A3194F116}">
      <dgm:prSet phldrT="[Текст]"/>
      <dgm:spPr/>
      <dgm:t>
        <a:bodyPr/>
        <a:lstStyle/>
        <a:p>
          <a:r>
            <a:rPr lang="en-US" dirty="0" err="1">
              <a:latin typeface="Times New Roman" panose="02020603050405020304" pitchFamily="18" charset="0"/>
              <a:cs typeface="Times New Roman" panose="02020603050405020304" pitchFamily="18" charset="0"/>
            </a:rPr>
            <a:t>Bilishning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tajriba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chambarchas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amaliyotning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ixtisoslashgan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shaklidir</a:t>
          </a:r>
          <a:endParaRPr lang="ru-RU" dirty="0">
            <a:latin typeface="Times New Roman" panose="02020603050405020304" pitchFamily="18" charset="0"/>
            <a:cs typeface="Times New Roman" panose="02020603050405020304" pitchFamily="18" charset="0"/>
          </a:endParaRPr>
        </a:p>
      </dgm:t>
    </dgm:pt>
    <dgm:pt modelId="{41DF9C59-0C57-4366-A6E3-842ACF5F2072}" type="parTrans" cxnId="{8C694571-9AA8-4578-8382-2BDCDE70F65F}">
      <dgm:prSet/>
      <dgm:spPr/>
      <dgm:t>
        <a:bodyPr/>
        <a:lstStyle/>
        <a:p>
          <a:endParaRPr lang="ru-RU">
            <a:latin typeface="Times New Roman" panose="02020603050405020304" pitchFamily="18" charset="0"/>
            <a:cs typeface="Times New Roman" panose="02020603050405020304" pitchFamily="18" charset="0"/>
          </a:endParaRPr>
        </a:p>
      </dgm:t>
    </dgm:pt>
    <dgm:pt modelId="{A74285EA-CAF2-4299-8BF6-03D021244EB0}" type="sibTrans" cxnId="{8C694571-9AA8-4578-8382-2BDCDE70F65F}">
      <dgm:prSet/>
      <dgm:spPr/>
      <dgm:t>
        <a:bodyPr/>
        <a:lstStyle/>
        <a:p>
          <a:endParaRPr lang="ru-RU">
            <a:latin typeface="Times New Roman" panose="02020603050405020304" pitchFamily="18" charset="0"/>
            <a:cs typeface="Times New Roman" panose="02020603050405020304" pitchFamily="18" charset="0"/>
          </a:endParaRPr>
        </a:p>
      </dgm:t>
    </dgm:pt>
    <dgm:pt modelId="{40CD91D8-7FE4-468D-B7EF-EB64493CD336}">
      <dgm:prSet phldrT="[Текст]"/>
      <dgm:spPr/>
      <dgm:t>
        <a:bodyPr/>
        <a:lstStyle/>
        <a:p>
          <a:r>
            <a:rPr lang="en-US" b="1" dirty="0" err="1">
              <a:latin typeface="Times New Roman" panose="02020603050405020304" pitchFamily="18" charset="0"/>
              <a:cs typeface="Times New Roman" panose="02020603050405020304" pitchFamily="18" charset="0"/>
            </a:rPr>
            <a:t>nazariy</a:t>
          </a:r>
          <a:endParaRPr lang="ru-RU" dirty="0">
            <a:latin typeface="Times New Roman" panose="02020603050405020304" pitchFamily="18" charset="0"/>
            <a:cs typeface="Times New Roman" panose="02020603050405020304" pitchFamily="18" charset="0"/>
          </a:endParaRPr>
        </a:p>
      </dgm:t>
    </dgm:pt>
    <dgm:pt modelId="{AE977DFC-9B5E-41EC-ADDE-EA87EFC52AA0}" type="parTrans" cxnId="{6F65A18B-FA47-4D47-834A-334C3ADB93E3}">
      <dgm:prSet/>
      <dgm:spPr/>
      <dgm:t>
        <a:bodyPr/>
        <a:lstStyle/>
        <a:p>
          <a:endParaRPr lang="ru-RU">
            <a:latin typeface="Times New Roman" panose="02020603050405020304" pitchFamily="18" charset="0"/>
            <a:cs typeface="Times New Roman" panose="02020603050405020304" pitchFamily="18" charset="0"/>
          </a:endParaRPr>
        </a:p>
      </dgm:t>
    </dgm:pt>
    <dgm:pt modelId="{2D4B0F1E-3DDF-4E1D-8DEA-ECF96B5BFC06}" type="sibTrans" cxnId="{6F65A18B-FA47-4D47-834A-334C3ADB93E3}">
      <dgm:prSet/>
      <dgm:spPr/>
      <dgm:t>
        <a:bodyPr/>
        <a:lstStyle/>
        <a:p>
          <a:endParaRPr lang="ru-RU">
            <a:latin typeface="Times New Roman" panose="02020603050405020304" pitchFamily="18" charset="0"/>
            <a:cs typeface="Times New Roman" panose="02020603050405020304" pitchFamily="18" charset="0"/>
          </a:endParaRPr>
        </a:p>
      </dgm:t>
    </dgm:pt>
    <dgm:pt modelId="{D64A63C7-02F7-4DED-AF58-A7A993FAE183}">
      <dgm:prSet phldrT="[Текст]"/>
      <dgm:spPr/>
      <dgm:t>
        <a:bodyPr/>
        <a:lstStyle/>
        <a:p>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erishilgan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qonuniyatlarning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ettirishdan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iborat</a:t>
          </a:r>
          <a:endParaRPr lang="ru-RU" dirty="0">
            <a:latin typeface="Times New Roman" panose="02020603050405020304" pitchFamily="18" charset="0"/>
            <a:cs typeface="Times New Roman" panose="02020603050405020304" pitchFamily="18" charset="0"/>
          </a:endParaRPr>
        </a:p>
      </dgm:t>
    </dgm:pt>
    <dgm:pt modelId="{1E796242-F143-4567-A4D1-1E8918834145}" type="parTrans" cxnId="{EA29CA7F-FA54-4419-A089-24D2E7AF1A2F}">
      <dgm:prSet/>
      <dgm:spPr/>
      <dgm:t>
        <a:bodyPr/>
        <a:lstStyle/>
        <a:p>
          <a:endParaRPr lang="ru-RU">
            <a:latin typeface="Times New Roman" panose="02020603050405020304" pitchFamily="18" charset="0"/>
            <a:cs typeface="Times New Roman" panose="02020603050405020304" pitchFamily="18" charset="0"/>
          </a:endParaRPr>
        </a:p>
      </dgm:t>
    </dgm:pt>
    <dgm:pt modelId="{7D538143-1D42-42D1-8AF3-D934091409AA}" type="sibTrans" cxnId="{EA29CA7F-FA54-4419-A089-24D2E7AF1A2F}">
      <dgm:prSet/>
      <dgm:spPr/>
      <dgm:t>
        <a:bodyPr/>
        <a:lstStyle/>
        <a:p>
          <a:endParaRPr lang="ru-RU">
            <a:latin typeface="Times New Roman" panose="02020603050405020304" pitchFamily="18" charset="0"/>
            <a:cs typeface="Times New Roman" panose="02020603050405020304" pitchFamily="18" charset="0"/>
          </a:endParaRPr>
        </a:p>
      </dgm:t>
    </dgm:pt>
    <dgm:pt modelId="{B260628F-1464-437B-A236-2DA03198699A}" type="pres">
      <dgm:prSet presAssocID="{B8C6724F-4631-46B2-8E5D-4A77B55EB62D}" presName="Name0" presStyleCnt="0">
        <dgm:presLayoutVars>
          <dgm:dir/>
          <dgm:resizeHandles val="exact"/>
        </dgm:presLayoutVars>
      </dgm:prSet>
      <dgm:spPr/>
      <dgm:t>
        <a:bodyPr/>
        <a:lstStyle/>
        <a:p>
          <a:endParaRPr lang="ru-RU"/>
        </a:p>
      </dgm:t>
    </dgm:pt>
    <dgm:pt modelId="{68A19EAA-05E5-4E7E-8C86-43DF3E40806F}" type="pres">
      <dgm:prSet presAssocID="{1EF36FE0-A1B2-49EE-976B-7EF153B949C5}" presName="node" presStyleLbl="node1" presStyleIdx="0" presStyleCnt="2">
        <dgm:presLayoutVars>
          <dgm:bulletEnabled val="1"/>
        </dgm:presLayoutVars>
      </dgm:prSet>
      <dgm:spPr/>
      <dgm:t>
        <a:bodyPr/>
        <a:lstStyle/>
        <a:p>
          <a:endParaRPr lang="ru-RU"/>
        </a:p>
      </dgm:t>
    </dgm:pt>
    <dgm:pt modelId="{04ABFBAF-E1A5-4362-AF68-C07D4E8A63FC}" type="pres">
      <dgm:prSet presAssocID="{7F1B9EEC-A6CD-4BD1-B272-7DC2A001CBAD}" presName="sibTrans" presStyleCnt="0"/>
      <dgm:spPr/>
    </dgm:pt>
    <dgm:pt modelId="{360CF259-FED9-48F6-B248-0CA2C1E5C236}" type="pres">
      <dgm:prSet presAssocID="{40CD91D8-7FE4-468D-B7EF-EB64493CD336}" presName="node" presStyleLbl="node1" presStyleIdx="1" presStyleCnt="2">
        <dgm:presLayoutVars>
          <dgm:bulletEnabled val="1"/>
        </dgm:presLayoutVars>
      </dgm:prSet>
      <dgm:spPr/>
      <dgm:t>
        <a:bodyPr/>
        <a:lstStyle/>
        <a:p>
          <a:endParaRPr lang="ru-RU"/>
        </a:p>
      </dgm:t>
    </dgm:pt>
  </dgm:ptLst>
  <dgm:cxnLst>
    <dgm:cxn modelId="{8C694571-9AA8-4578-8382-2BDCDE70F65F}" srcId="{1EF36FE0-A1B2-49EE-976B-7EF153B949C5}" destId="{EAE3B592-EFD1-42E0-A1B3-8B6A3194F116}" srcOrd="0" destOrd="0" parTransId="{41DF9C59-0C57-4366-A6E3-842ACF5F2072}" sibTransId="{A74285EA-CAF2-4299-8BF6-03D021244EB0}"/>
    <dgm:cxn modelId="{C705C7E5-844A-4532-8806-4507A0365777}" type="presOf" srcId="{D64A63C7-02F7-4DED-AF58-A7A993FAE183}" destId="{360CF259-FED9-48F6-B248-0CA2C1E5C236}" srcOrd="0" destOrd="1" presId="urn:microsoft.com/office/officeart/2005/8/layout/hList6"/>
    <dgm:cxn modelId="{71F7ECAE-E6DE-4E09-B21B-9940CCF53ACE}" type="presOf" srcId="{40CD91D8-7FE4-468D-B7EF-EB64493CD336}" destId="{360CF259-FED9-48F6-B248-0CA2C1E5C236}" srcOrd="0" destOrd="0" presId="urn:microsoft.com/office/officeart/2005/8/layout/hList6"/>
    <dgm:cxn modelId="{CF9AD59D-CED4-4C84-B42C-F1834CCE58AA}" type="presOf" srcId="{1EF36FE0-A1B2-49EE-976B-7EF153B949C5}" destId="{68A19EAA-05E5-4E7E-8C86-43DF3E40806F}" srcOrd="0" destOrd="0" presId="urn:microsoft.com/office/officeart/2005/8/layout/hList6"/>
    <dgm:cxn modelId="{EA29CA7F-FA54-4419-A089-24D2E7AF1A2F}" srcId="{40CD91D8-7FE4-468D-B7EF-EB64493CD336}" destId="{D64A63C7-02F7-4DED-AF58-A7A993FAE183}" srcOrd="0" destOrd="0" parTransId="{1E796242-F143-4567-A4D1-1E8918834145}" sibTransId="{7D538143-1D42-42D1-8AF3-D934091409AA}"/>
    <dgm:cxn modelId="{7EFBC8BE-3142-46AD-B920-C682E7166DCE}" type="presOf" srcId="{EAE3B592-EFD1-42E0-A1B3-8B6A3194F116}" destId="{68A19EAA-05E5-4E7E-8C86-43DF3E40806F}" srcOrd="0" destOrd="1" presId="urn:microsoft.com/office/officeart/2005/8/layout/hList6"/>
    <dgm:cxn modelId="{6F65A18B-FA47-4D47-834A-334C3ADB93E3}" srcId="{B8C6724F-4631-46B2-8E5D-4A77B55EB62D}" destId="{40CD91D8-7FE4-468D-B7EF-EB64493CD336}" srcOrd="1" destOrd="0" parTransId="{AE977DFC-9B5E-41EC-ADDE-EA87EFC52AA0}" sibTransId="{2D4B0F1E-3DDF-4E1D-8DEA-ECF96B5BFC06}"/>
    <dgm:cxn modelId="{C41650BE-73FB-420E-B38B-B47EFAB5C24B}" type="presOf" srcId="{B8C6724F-4631-46B2-8E5D-4A77B55EB62D}" destId="{B260628F-1464-437B-A236-2DA03198699A}" srcOrd="0" destOrd="0" presId="urn:microsoft.com/office/officeart/2005/8/layout/hList6"/>
    <dgm:cxn modelId="{127EF22E-A8F4-4492-ADE0-2DE6F54FDD11}" srcId="{B8C6724F-4631-46B2-8E5D-4A77B55EB62D}" destId="{1EF36FE0-A1B2-49EE-976B-7EF153B949C5}" srcOrd="0" destOrd="0" parTransId="{09EAD0B5-7326-446B-8367-34E30552DD19}" sibTransId="{7F1B9EEC-A6CD-4BD1-B272-7DC2A001CBAD}"/>
    <dgm:cxn modelId="{E5863FBB-EFC1-4E97-B0FB-791D470A4036}" type="presParOf" srcId="{B260628F-1464-437B-A236-2DA03198699A}" destId="{68A19EAA-05E5-4E7E-8C86-43DF3E40806F}" srcOrd="0" destOrd="0" presId="urn:microsoft.com/office/officeart/2005/8/layout/hList6"/>
    <dgm:cxn modelId="{F34C8F5A-31F2-40C0-8916-4B4A5B8418BD}" type="presParOf" srcId="{B260628F-1464-437B-A236-2DA03198699A}" destId="{04ABFBAF-E1A5-4362-AF68-C07D4E8A63FC}" srcOrd="1" destOrd="0" presId="urn:microsoft.com/office/officeart/2005/8/layout/hList6"/>
    <dgm:cxn modelId="{D3122FAF-6A53-49CF-8142-853FD2B7D378}" type="presParOf" srcId="{B260628F-1464-437B-A236-2DA03198699A}" destId="{360CF259-FED9-48F6-B248-0CA2C1E5C236}"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99BC9CB0-8A27-4567-B36A-3D02529963A7}" type="doc">
      <dgm:prSet loTypeId="urn:microsoft.com/office/officeart/2005/8/layout/cycle7" loCatId="cycle" qsTypeId="urn:microsoft.com/office/officeart/2005/8/quickstyle/simple3" qsCatId="simple" csTypeId="urn:microsoft.com/office/officeart/2005/8/colors/colorful2" csCatId="colorful" phldr="1"/>
      <dgm:spPr/>
      <dgm:t>
        <a:bodyPr/>
        <a:lstStyle/>
        <a:p>
          <a:endParaRPr lang="ru-RU"/>
        </a:p>
      </dgm:t>
    </dgm:pt>
    <dgm:pt modelId="{D267B208-5D8A-461B-9714-00036394C34F}">
      <dgm:prSet phldrT="[Текст]"/>
      <dgm:spPr/>
      <dgm:t>
        <a:bodyPr/>
        <a:lstStyle/>
        <a:p>
          <a:pPr algn="ctr"/>
          <a:r>
            <a:rPr lang="en-US" b="1" dirty="0" err="1">
              <a:latin typeface="Times New Roman" panose="02020603050405020304" pitchFamily="18" charset="0"/>
              <a:cs typeface="Times New Roman" panose="02020603050405020304" pitchFamily="18" charset="0"/>
            </a:rPr>
            <a:t>Ikkala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darajada</a:t>
          </a:r>
          <a:r>
            <a:rPr lang="en-US" b="1" dirty="0">
              <a:latin typeface="Times New Roman" panose="02020603050405020304" pitchFamily="18" charset="0"/>
              <a:cs typeface="Times New Roman" panose="02020603050405020304" pitchFamily="18" charset="0"/>
            </a:rPr>
            <a:t> ham </a:t>
          </a:r>
          <a:r>
            <a:rPr lang="en-US" b="1" dirty="0" err="1">
              <a:latin typeface="Times New Roman" panose="02020603050405020304" pitchFamily="18" charset="0"/>
              <a:cs typeface="Times New Roman" panose="02020603050405020304" pitchFamily="18" charset="0"/>
            </a:rPr>
            <a:t>qo'llaniladigan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usullar</a:t>
          </a:r>
          <a:r>
            <a:rPr lang="en-US"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dgm:t>
    </dgm:pt>
    <dgm:pt modelId="{02A9EC1E-A0BD-4977-BDC0-37CDFFE6C872}" type="parTrans" cxnId="{3A5AAAE4-9829-4288-9201-5C4C8399A36D}">
      <dgm:prSet/>
      <dgm:spPr/>
      <dgm:t>
        <a:bodyPr/>
        <a:lstStyle/>
        <a:p>
          <a:endParaRPr lang="ru-RU">
            <a:latin typeface="Times New Roman" panose="02020603050405020304" pitchFamily="18" charset="0"/>
            <a:cs typeface="Times New Roman" panose="02020603050405020304" pitchFamily="18" charset="0"/>
          </a:endParaRPr>
        </a:p>
      </dgm:t>
    </dgm:pt>
    <dgm:pt modelId="{C1ADC57F-D8D8-4CF8-94FC-9CF1EF0A2D97}" type="sibTrans" cxnId="{3A5AAAE4-9829-4288-9201-5C4C8399A36D}">
      <dgm:prSet/>
      <dgm:spPr/>
      <dgm:t>
        <a:bodyPr/>
        <a:lstStyle/>
        <a:p>
          <a:endParaRPr lang="ru-RU">
            <a:latin typeface="Times New Roman" panose="02020603050405020304" pitchFamily="18" charset="0"/>
            <a:cs typeface="Times New Roman" panose="02020603050405020304" pitchFamily="18" charset="0"/>
          </a:endParaRPr>
        </a:p>
      </dgm:t>
    </dgm:pt>
    <dgm:pt modelId="{A3F99B96-3F0A-486F-B895-B1F0EB97F2B3}">
      <dgm:prSet phldrT="[Текст]"/>
      <dgm:spPr/>
      <dgm:t>
        <a:bodyPr/>
        <a:lstStyle/>
        <a:p>
          <a:pPr algn="just"/>
          <a:r>
            <a:rPr lang="en-US" dirty="0" err="1">
              <a:latin typeface="Times New Roman" panose="02020603050405020304" pitchFamily="18" charset="0"/>
              <a:cs typeface="Times New Roman" panose="02020603050405020304" pitchFamily="18" charset="0"/>
            </a:rPr>
            <a:t>sintez-bilimlarni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kengaytirish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imkonini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yagona </a:t>
          </a:r>
          <a:r>
            <a:rPr lang="en-US" dirty="0" err="1">
              <a:latin typeface="Times New Roman" panose="02020603050405020304" pitchFamily="18" charset="0"/>
              <a:cs typeface="Times New Roman" panose="02020603050405020304" pitchFamily="18" charset="0"/>
            </a:rPr>
            <a:t>tizimga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birlashtirish</a:t>
          </a:r>
          <a:endParaRPr lang="ru-RU" dirty="0">
            <a:latin typeface="Times New Roman" panose="02020603050405020304" pitchFamily="18" charset="0"/>
            <a:cs typeface="Times New Roman" panose="02020603050405020304" pitchFamily="18" charset="0"/>
          </a:endParaRPr>
        </a:p>
      </dgm:t>
    </dgm:pt>
    <dgm:pt modelId="{2F134ECA-3205-4E1B-BD56-BBD9D7C5C35D}" type="parTrans" cxnId="{256C997F-C723-4D73-81E6-43129277D55C}">
      <dgm:prSet/>
      <dgm:spPr/>
      <dgm:t>
        <a:bodyPr/>
        <a:lstStyle/>
        <a:p>
          <a:endParaRPr lang="ru-RU">
            <a:latin typeface="Times New Roman" panose="02020603050405020304" pitchFamily="18" charset="0"/>
            <a:cs typeface="Times New Roman" panose="02020603050405020304" pitchFamily="18" charset="0"/>
          </a:endParaRPr>
        </a:p>
      </dgm:t>
    </dgm:pt>
    <dgm:pt modelId="{170DE4BF-2FD2-40E4-A718-68AAC14980F0}" type="sibTrans" cxnId="{256C997F-C723-4D73-81E6-43129277D55C}">
      <dgm:prSet/>
      <dgm:spPr/>
      <dgm:t>
        <a:bodyPr/>
        <a:lstStyle/>
        <a:p>
          <a:endParaRPr lang="ru-RU">
            <a:latin typeface="Times New Roman" panose="02020603050405020304" pitchFamily="18" charset="0"/>
            <a:cs typeface="Times New Roman" panose="02020603050405020304" pitchFamily="18" charset="0"/>
          </a:endParaRPr>
        </a:p>
      </dgm:t>
    </dgm:pt>
    <dgm:pt modelId="{306556BD-DEED-4400-8EA4-F4A50B20963F}">
      <dgm:prSet phldrT="[Текст]"/>
      <dgm:spPr/>
      <dgm:t>
        <a:bodyPr/>
        <a:lstStyle/>
        <a:p>
          <a:pPr algn="just"/>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-yagona </a:t>
          </a:r>
          <a:r>
            <a:rPr lang="en-US" dirty="0" err="1">
              <a:latin typeface="Times New Roman" panose="02020603050405020304" pitchFamily="18" charset="0"/>
              <a:cs typeface="Times New Roman" panose="02020603050405020304" pitchFamily="18" charset="0"/>
            </a:rPr>
            <a:t>tizimni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ajratish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endParaRPr lang="ru-RU" dirty="0">
            <a:latin typeface="Times New Roman" panose="02020603050405020304" pitchFamily="18" charset="0"/>
            <a:cs typeface="Times New Roman" panose="02020603050405020304" pitchFamily="18" charset="0"/>
          </a:endParaRPr>
        </a:p>
      </dgm:t>
    </dgm:pt>
    <dgm:pt modelId="{0AF059B2-61F6-42F0-AB65-87A3DCABF85D}" type="parTrans" cxnId="{347FEFA4-BD4B-41D8-806C-09E8B4CAE7A8}">
      <dgm:prSet/>
      <dgm:spPr/>
      <dgm:t>
        <a:bodyPr/>
        <a:lstStyle/>
        <a:p>
          <a:endParaRPr lang="ru-RU">
            <a:latin typeface="Times New Roman" panose="02020603050405020304" pitchFamily="18" charset="0"/>
            <a:cs typeface="Times New Roman" panose="02020603050405020304" pitchFamily="18" charset="0"/>
          </a:endParaRPr>
        </a:p>
      </dgm:t>
    </dgm:pt>
    <dgm:pt modelId="{C3FCB643-AA56-4839-A8D4-9F0426DE15D3}" type="sibTrans" cxnId="{347FEFA4-BD4B-41D8-806C-09E8B4CAE7A8}">
      <dgm:prSet/>
      <dgm:spPr/>
      <dgm:t>
        <a:bodyPr/>
        <a:lstStyle/>
        <a:p>
          <a:endParaRPr lang="ru-RU">
            <a:latin typeface="Times New Roman" panose="02020603050405020304" pitchFamily="18" charset="0"/>
            <a:cs typeface="Times New Roman" panose="02020603050405020304" pitchFamily="18" charset="0"/>
          </a:endParaRPr>
        </a:p>
      </dgm:t>
    </dgm:pt>
    <dgm:pt modelId="{26B681C3-6052-4186-B083-C24D3286D5F2}">
      <dgm:prSet/>
      <dgm:spPr/>
      <dgm:t>
        <a:bodyPr/>
        <a:lstStyle/>
        <a:p>
          <a:pPr algn="just"/>
          <a:r>
            <a:rPr lang="en-US">
              <a:latin typeface="Times New Roman" panose="02020603050405020304" pitchFamily="18" charset="0"/>
              <a:cs typeface="Times New Roman" panose="02020603050405020304" pitchFamily="18" charset="0"/>
            </a:rPr>
            <a:t>analogiya-boshqa xususiyatlarda o'rnatilgan o'xshashlik asosida har qanday xususiyatdagi ikkita obyektning o'xshashligi haqidagi xulosa</a:t>
          </a:r>
          <a:endParaRPr lang="ru-RU">
            <a:latin typeface="Times New Roman" panose="02020603050405020304" pitchFamily="18" charset="0"/>
            <a:cs typeface="Times New Roman" panose="02020603050405020304" pitchFamily="18" charset="0"/>
          </a:endParaRPr>
        </a:p>
      </dgm:t>
    </dgm:pt>
    <dgm:pt modelId="{2F85CF4E-7BA8-4871-90B1-9B85EA4F8DFB}" type="parTrans" cxnId="{6DBB3B72-7FE0-4743-BF1F-B91119D265E8}">
      <dgm:prSet/>
      <dgm:spPr/>
      <dgm:t>
        <a:bodyPr/>
        <a:lstStyle/>
        <a:p>
          <a:endParaRPr lang="ru-RU">
            <a:latin typeface="Times New Roman" panose="02020603050405020304" pitchFamily="18" charset="0"/>
            <a:cs typeface="Times New Roman" panose="02020603050405020304" pitchFamily="18" charset="0"/>
          </a:endParaRPr>
        </a:p>
      </dgm:t>
    </dgm:pt>
    <dgm:pt modelId="{9C30D66A-FF5E-4FED-9FD2-4585BC6F67E4}" type="sibTrans" cxnId="{6DBB3B72-7FE0-4743-BF1F-B91119D265E8}">
      <dgm:prSet/>
      <dgm:spPr/>
      <dgm:t>
        <a:bodyPr/>
        <a:lstStyle/>
        <a:p>
          <a:endParaRPr lang="ru-RU">
            <a:latin typeface="Times New Roman" panose="02020603050405020304" pitchFamily="18" charset="0"/>
            <a:cs typeface="Times New Roman" panose="02020603050405020304" pitchFamily="18" charset="0"/>
          </a:endParaRPr>
        </a:p>
      </dgm:t>
    </dgm:pt>
    <dgm:pt modelId="{9534781E-D03A-4DB8-AD18-057D5D099FDB}">
      <dgm:prSet/>
      <dgm:spPr/>
      <dgm:t>
        <a:bodyPr/>
        <a:lstStyle/>
        <a:p>
          <a:pPr algn="just"/>
          <a:r>
            <a:rPr lang="en-US">
              <a:latin typeface="Times New Roman" panose="02020603050405020304" pitchFamily="18" charset="0"/>
              <a:cs typeface="Times New Roman" panose="02020603050405020304" pitchFamily="18" charset="0"/>
            </a:rPr>
            <a:t>modellashtirish-olingan bilimlarni asl nusxasiga o'tkazadigan modellar orqali obyektni o'rganish</a:t>
          </a:r>
          <a:endParaRPr lang="ru-RU">
            <a:latin typeface="Times New Roman" panose="02020603050405020304" pitchFamily="18" charset="0"/>
            <a:cs typeface="Times New Roman" panose="02020603050405020304" pitchFamily="18" charset="0"/>
          </a:endParaRPr>
        </a:p>
      </dgm:t>
    </dgm:pt>
    <dgm:pt modelId="{C01F8438-F41A-4B29-B0DE-1302D0F75C4A}" type="parTrans" cxnId="{41806D7F-E798-4252-96D3-32F140DE9CCE}">
      <dgm:prSet/>
      <dgm:spPr/>
      <dgm:t>
        <a:bodyPr/>
        <a:lstStyle/>
        <a:p>
          <a:endParaRPr lang="ru-RU">
            <a:latin typeface="Times New Roman" panose="02020603050405020304" pitchFamily="18" charset="0"/>
            <a:cs typeface="Times New Roman" panose="02020603050405020304" pitchFamily="18" charset="0"/>
          </a:endParaRPr>
        </a:p>
      </dgm:t>
    </dgm:pt>
    <dgm:pt modelId="{0417260E-C5DD-4D0A-B532-EFE44E23FB93}" type="sibTrans" cxnId="{41806D7F-E798-4252-96D3-32F140DE9CCE}">
      <dgm:prSet/>
      <dgm:spPr/>
      <dgm:t>
        <a:bodyPr/>
        <a:lstStyle/>
        <a:p>
          <a:endParaRPr lang="ru-RU">
            <a:latin typeface="Times New Roman" panose="02020603050405020304" pitchFamily="18" charset="0"/>
            <a:cs typeface="Times New Roman" panose="02020603050405020304" pitchFamily="18" charset="0"/>
          </a:endParaRPr>
        </a:p>
      </dgm:t>
    </dgm:pt>
    <dgm:pt modelId="{4B47167C-AA5E-45B7-BAD6-483F121CC845}" type="pres">
      <dgm:prSet presAssocID="{99BC9CB0-8A27-4567-B36A-3D02529963A7}" presName="Name0" presStyleCnt="0">
        <dgm:presLayoutVars>
          <dgm:dir/>
          <dgm:resizeHandles val="exact"/>
        </dgm:presLayoutVars>
      </dgm:prSet>
      <dgm:spPr/>
      <dgm:t>
        <a:bodyPr/>
        <a:lstStyle/>
        <a:p>
          <a:endParaRPr lang="ru-RU"/>
        </a:p>
      </dgm:t>
    </dgm:pt>
    <dgm:pt modelId="{65127F58-0314-4CCD-B9E3-CB9849496D6D}" type="pres">
      <dgm:prSet presAssocID="{D267B208-5D8A-461B-9714-00036394C34F}" presName="node" presStyleLbl="node1" presStyleIdx="0" presStyleCnt="1">
        <dgm:presLayoutVars>
          <dgm:bulletEnabled val="1"/>
        </dgm:presLayoutVars>
      </dgm:prSet>
      <dgm:spPr/>
      <dgm:t>
        <a:bodyPr/>
        <a:lstStyle/>
        <a:p>
          <a:endParaRPr lang="ru-RU"/>
        </a:p>
      </dgm:t>
    </dgm:pt>
  </dgm:ptLst>
  <dgm:cxnLst>
    <dgm:cxn modelId="{CC8C0274-417B-4797-A15B-0582DBC8F240}" type="presOf" srcId="{306556BD-DEED-4400-8EA4-F4A50B20963F}" destId="{65127F58-0314-4CCD-B9E3-CB9849496D6D}" srcOrd="0" destOrd="4" presId="urn:microsoft.com/office/officeart/2005/8/layout/cycle7"/>
    <dgm:cxn modelId="{6DBB3B72-7FE0-4743-BF1F-B91119D265E8}" srcId="{D267B208-5D8A-461B-9714-00036394C34F}" destId="{26B681C3-6052-4186-B083-C24D3286D5F2}" srcOrd="1" destOrd="0" parTransId="{2F85CF4E-7BA8-4871-90B1-9B85EA4F8DFB}" sibTransId="{9C30D66A-FF5E-4FED-9FD2-4585BC6F67E4}"/>
    <dgm:cxn modelId="{3A5AAAE4-9829-4288-9201-5C4C8399A36D}" srcId="{99BC9CB0-8A27-4567-B36A-3D02529963A7}" destId="{D267B208-5D8A-461B-9714-00036394C34F}" srcOrd="0" destOrd="0" parTransId="{02A9EC1E-A0BD-4977-BDC0-37CDFFE6C872}" sibTransId="{C1ADC57F-D8D8-4CF8-94FC-9CF1EF0A2D97}"/>
    <dgm:cxn modelId="{1451798A-7C5D-4FC6-B97C-51ADD6940D34}" type="presOf" srcId="{A3F99B96-3F0A-486F-B895-B1F0EB97F2B3}" destId="{65127F58-0314-4CCD-B9E3-CB9849496D6D}" srcOrd="0" destOrd="1" presId="urn:microsoft.com/office/officeart/2005/8/layout/cycle7"/>
    <dgm:cxn modelId="{256C997F-C723-4D73-81E6-43129277D55C}" srcId="{D267B208-5D8A-461B-9714-00036394C34F}" destId="{A3F99B96-3F0A-486F-B895-B1F0EB97F2B3}" srcOrd="0" destOrd="0" parTransId="{2F134ECA-3205-4E1B-BD56-BBD9D7C5C35D}" sibTransId="{170DE4BF-2FD2-40E4-A718-68AAC14980F0}"/>
    <dgm:cxn modelId="{B412851B-265F-45A0-AF8F-098171C3FA25}" type="presOf" srcId="{26B681C3-6052-4186-B083-C24D3286D5F2}" destId="{65127F58-0314-4CCD-B9E3-CB9849496D6D}" srcOrd="0" destOrd="2" presId="urn:microsoft.com/office/officeart/2005/8/layout/cycle7"/>
    <dgm:cxn modelId="{A30F65C4-8709-461E-9090-5A57FDE55FE5}" type="presOf" srcId="{D267B208-5D8A-461B-9714-00036394C34F}" destId="{65127F58-0314-4CCD-B9E3-CB9849496D6D}" srcOrd="0" destOrd="0" presId="urn:microsoft.com/office/officeart/2005/8/layout/cycle7"/>
    <dgm:cxn modelId="{41806D7F-E798-4252-96D3-32F140DE9CCE}" srcId="{D267B208-5D8A-461B-9714-00036394C34F}" destId="{9534781E-D03A-4DB8-AD18-057D5D099FDB}" srcOrd="2" destOrd="0" parTransId="{C01F8438-F41A-4B29-B0DE-1302D0F75C4A}" sibTransId="{0417260E-C5DD-4D0A-B532-EFE44E23FB93}"/>
    <dgm:cxn modelId="{347FEFA4-BD4B-41D8-806C-09E8B4CAE7A8}" srcId="{D267B208-5D8A-461B-9714-00036394C34F}" destId="{306556BD-DEED-4400-8EA4-F4A50B20963F}" srcOrd="3" destOrd="0" parTransId="{0AF059B2-61F6-42F0-AB65-87A3DCABF85D}" sibTransId="{C3FCB643-AA56-4839-A8D4-9F0426DE15D3}"/>
    <dgm:cxn modelId="{533B13CD-8F48-4876-AD46-851C3BD495AF}" type="presOf" srcId="{9534781E-D03A-4DB8-AD18-057D5D099FDB}" destId="{65127F58-0314-4CCD-B9E3-CB9849496D6D}" srcOrd="0" destOrd="3" presId="urn:microsoft.com/office/officeart/2005/8/layout/cycle7"/>
    <dgm:cxn modelId="{DAB6F29D-AE62-4FD6-9CAF-DD26DA09598F}" type="presOf" srcId="{99BC9CB0-8A27-4567-B36A-3D02529963A7}" destId="{4B47167C-AA5E-45B7-BAD6-483F121CC845}" srcOrd="0" destOrd="0" presId="urn:microsoft.com/office/officeart/2005/8/layout/cycle7"/>
    <dgm:cxn modelId="{50578377-9A91-4752-B8E6-5E54E6C1C179}" type="presParOf" srcId="{4B47167C-AA5E-45B7-BAD6-483F121CC845}" destId="{65127F58-0314-4CCD-B9E3-CB9849496D6D}"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4729EFD5-168B-420B-9682-251F0A18CBE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CDA9B8A0-1211-4805-BEF4-47077F3BBE14}">
      <dgm:prSet phldrT="[Текст]"/>
      <dgm:spPr/>
      <dgm:t>
        <a:bodyPr/>
        <a:lstStyle/>
        <a:p>
          <a:pPr algn="just"/>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tajriba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kuzatuvlar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yordamida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o'zaro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eksperimental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atrofdagi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voqelikni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bilishdir</a:t>
          </a:r>
          <a:endParaRPr lang="ru-RU" dirty="0">
            <a:latin typeface="Times New Roman" panose="02020603050405020304" pitchFamily="18" charset="0"/>
            <a:cs typeface="Times New Roman" panose="02020603050405020304" pitchFamily="18" charset="0"/>
          </a:endParaRPr>
        </a:p>
      </dgm:t>
    </dgm:pt>
    <dgm:pt modelId="{0C9E4F7B-3300-425F-8048-FFAFCC0BDC30}" type="parTrans" cxnId="{D4EF8133-A18A-4AFD-BC73-32F9A1317F53}">
      <dgm:prSet/>
      <dgm:spPr/>
      <dgm:t>
        <a:bodyPr/>
        <a:lstStyle/>
        <a:p>
          <a:pPr algn="just"/>
          <a:endParaRPr lang="ru-RU">
            <a:latin typeface="Times New Roman" panose="02020603050405020304" pitchFamily="18" charset="0"/>
            <a:cs typeface="Times New Roman" panose="02020603050405020304" pitchFamily="18" charset="0"/>
          </a:endParaRPr>
        </a:p>
      </dgm:t>
    </dgm:pt>
    <dgm:pt modelId="{FF440E35-D5E1-4055-9B2B-5593924C06BB}" type="sibTrans" cxnId="{D4EF8133-A18A-4AFD-BC73-32F9A1317F53}">
      <dgm:prSet/>
      <dgm:spPr/>
      <dgm:t>
        <a:bodyPr/>
        <a:lstStyle/>
        <a:p>
          <a:pPr algn="just"/>
          <a:endParaRPr lang="ru-RU">
            <a:latin typeface="Times New Roman" panose="02020603050405020304" pitchFamily="18" charset="0"/>
            <a:cs typeface="Times New Roman" panose="02020603050405020304" pitchFamily="18" charset="0"/>
          </a:endParaRPr>
        </a:p>
      </dgm:t>
    </dgm:pt>
    <dgm:pt modelId="{C07CBFEF-1B5A-4603-9FD8-C90632F17A11}">
      <dgm:prSet phldrT="[Текст]"/>
      <dgm:spPr/>
      <dgm:t>
        <a:bodyPr/>
        <a:lstStyle/>
        <a:p>
          <a:pPr algn="just"/>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sezgi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ma'lumotlardir</a:t>
          </a:r>
          <a:endParaRPr lang="ru-RU" dirty="0">
            <a:latin typeface="Times New Roman" panose="02020603050405020304" pitchFamily="18" charset="0"/>
            <a:cs typeface="Times New Roman" panose="02020603050405020304" pitchFamily="18" charset="0"/>
          </a:endParaRPr>
        </a:p>
      </dgm:t>
    </dgm:pt>
    <dgm:pt modelId="{10252168-3E60-4ADE-B009-8DE515035DC9}" type="parTrans" cxnId="{D4496FE4-4409-4234-81C5-B3658B3CFFF0}">
      <dgm:prSet/>
      <dgm:spPr/>
      <dgm:t>
        <a:bodyPr/>
        <a:lstStyle/>
        <a:p>
          <a:pPr algn="just"/>
          <a:endParaRPr lang="ru-RU">
            <a:latin typeface="Times New Roman" panose="02020603050405020304" pitchFamily="18" charset="0"/>
            <a:cs typeface="Times New Roman" panose="02020603050405020304" pitchFamily="18" charset="0"/>
          </a:endParaRPr>
        </a:p>
      </dgm:t>
    </dgm:pt>
    <dgm:pt modelId="{19125B17-A828-4625-ACF0-EAD25185302C}" type="sibTrans" cxnId="{D4496FE4-4409-4234-81C5-B3658B3CFFF0}">
      <dgm:prSet/>
      <dgm:spPr/>
      <dgm:t>
        <a:bodyPr/>
        <a:lstStyle/>
        <a:p>
          <a:pPr algn="just"/>
          <a:endParaRPr lang="ru-RU">
            <a:latin typeface="Times New Roman" panose="02020603050405020304" pitchFamily="18" charset="0"/>
            <a:cs typeface="Times New Roman" panose="02020603050405020304" pitchFamily="18" charset="0"/>
          </a:endParaRPr>
        </a:p>
      </dgm:t>
    </dgm:pt>
    <dgm:pt modelId="{0F5D1CBC-2538-4321-8DB6-63FFF2B34B0F}">
      <dgm:prSet/>
      <dgm:spPr/>
      <dgm:t>
        <a:bodyPr/>
        <a:lstStyle/>
        <a:p>
          <a:pPr algn="just"/>
          <a:r>
            <a:rPr lang="en-US">
              <a:latin typeface="Times New Roman" panose="02020603050405020304" pitchFamily="18" charset="0"/>
              <a:cs typeface="Times New Roman" panose="02020603050405020304" pitchFamily="18" charset="0"/>
            </a:rPr>
            <a:t>Empirik darajada kuzatish, tavsiflash, taqqoslash, o'lchash va tajriba kabi usullar qo'llaniladi</a:t>
          </a:r>
          <a:endParaRPr lang="ru-RU">
            <a:latin typeface="Times New Roman" panose="02020603050405020304" pitchFamily="18" charset="0"/>
            <a:cs typeface="Times New Roman" panose="02020603050405020304" pitchFamily="18" charset="0"/>
          </a:endParaRPr>
        </a:p>
      </dgm:t>
    </dgm:pt>
    <dgm:pt modelId="{C751E2C4-83C3-440C-9F28-0CE907383538}" type="parTrans" cxnId="{3B33B3C9-318A-41BC-B3E8-1D75D0CA611B}">
      <dgm:prSet/>
      <dgm:spPr/>
      <dgm:t>
        <a:bodyPr/>
        <a:lstStyle/>
        <a:p>
          <a:pPr algn="just"/>
          <a:endParaRPr lang="ru-RU">
            <a:latin typeface="Times New Roman" panose="02020603050405020304" pitchFamily="18" charset="0"/>
            <a:cs typeface="Times New Roman" panose="02020603050405020304" pitchFamily="18" charset="0"/>
          </a:endParaRPr>
        </a:p>
      </dgm:t>
    </dgm:pt>
    <dgm:pt modelId="{44270246-67B7-40C4-809B-BFAFD59D92B6}" type="sibTrans" cxnId="{3B33B3C9-318A-41BC-B3E8-1D75D0CA611B}">
      <dgm:prSet/>
      <dgm:spPr/>
      <dgm:t>
        <a:bodyPr/>
        <a:lstStyle/>
        <a:p>
          <a:pPr algn="just"/>
          <a:endParaRPr lang="ru-RU">
            <a:latin typeface="Times New Roman" panose="02020603050405020304" pitchFamily="18" charset="0"/>
            <a:cs typeface="Times New Roman" panose="02020603050405020304" pitchFamily="18" charset="0"/>
          </a:endParaRPr>
        </a:p>
      </dgm:t>
    </dgm:pt>
    <dgm:pt modelId="{C04C6B19-556B-4184-B685-5FB9534E4CB9}" type="pres">
      <dgm:prSet presAssocID="{4729EFD5-168B-420B-9682-251F0A18CBE6}" presName="linear" presStyleCnt="0">
        <dgm:presLayoutVars>
          <dgm:animLvl val="lvl"/>
          <dgm:resizeHandles val="exact"/>
        </dgm:presLayoutVars>
      </dgm:prSet>
      <dgm:spPr/>
      <dgm:t>
        <a:bodyPr/>
        <a:lstStyle/>
        <a:p>
          <a:endParaRPr lang="ru-RU"/>
        </a:p>
      </dgm:t>
    </dgm:pt>
    <dgm:pt modelId="{7FB769EA-5476-4429-890D-FE2A5D6E9FAD}" type="pres">
      <dgm:prSet presAssocID="{CDA9B8A0-1211-4805-BEF4-47077F3BBE14}" presName="parentText" presStyleLbl="node1" presStyleIdx="0" presStyleCnt="2">
        <dgm:presLayoutVars>
          <dgm:chMax val="0"/>
          <dgm:bulletEnabled val="1"/>
        </dgm:presLayoutVars>
      </dgm:prSet>
      <dgm:spPr/>
      <dgm:t>
        <a:bodyPr/>
        <a:lstStyle/>
        <a:p>
          <a:endParaRPr lang="ru-RU"/>
        </a:p>
      </dgm:t>
    </dgm:pt>
    <dgm:pt modelId="{98A91B30-6EBE-42A8-8FD2-E0584FC6610F}" type="pres">
      <dgm:prSet presAssocID="{CDA9B8A0-1211-4805-BEF4-47077F3BBE14}" presName="childText" presStyleLbl="revTx" presStyleIdx="0" presStyleCnt="1">
        <dgm:presLayoutVars>
          <dgm:bulletEnabled val="1"/>
        </dgm:presLayoutVars>
      </dgm:prSet>
      <dgm:spPr/>
      <dgm:t>
        <a:bodyPr/>
        <a:lstStyle/>
        <a:p>
          <a:endParaRPr lang="ru-RU"/>
        </a:p>
      </dgm:t>
    </dgm:pt>
    <dgm:pt modelId="{5A4DEA83-0BC8-4696-BD19-06DC51F3F7CE}" type="pres">
      <dgm:prSet presAssocID="{0F5D1CBC-2538-4321-8DB6-63FFF2B34B0F}" presName="parentText" presStyleLbl="node1" presStyleIdx="1" presStyleCnt="2">
        <dgm:presLayoutVars>
          <dgm:chMax val="0"/>
          <dgm:bulletEnabled val="1"/>
        </dgm:presLayoutVars>
      </dgm:prSet>
      <dgm:spPr/>
      <dgm:t>
        <a:bodyPr/>
        <a:lstStyle/>
        <a:p>
          <a:endParaRPr lang="ru-RU"/>
        </a:p>
      </dgm:t>
    </dgm:pt>
  </dgm:ptLst>
  <dgm:cxnLst>
    <dgm:cxn modelId="{8D2CB25F-CC6A-48D3-A18E-5D834DCBAB0E}" type="presOf" srcId="{CDA9B8A0-1211-4805-BEF4-47077F3BBE14}" destId="{7FB769EA-5476-4429-890D-FE2A5D6E9FAD}" srcOrd="0" destOrd="0" presId="urn:microsoft.com/office/officeart/2005/8/layout/vList2"/>
    <dgm:cxn modelId="{3B33B3C9-318A-41BC-B3E8-1D75D0CA611B}" srcId="{4729EFD5-168B-420B-9682-251F0A18CBE6}" destId="{0F5D1CBC-2538-4321-8DB6-63FFF2B34B0F}" srcOrd="1" destOrd="0" parTransId="{C751E2C4-83C3-440C-9F28-0CE907383538}" sibTransId="{44270246-67B7-40C4-809B-BFAFD59D92B6}"/>
    <dgm:cxn modelId="{D4496FE4-4409-4234-81C5-B3658B3CFFF0}" srcId="{CDA9B8A0-1211-4805-BEF4-47077F3BBE14}" destId="{C07CBFEF-1B5A-4603-9FD8-C90632F17A11}" srcOrd="0" destOrd="0" parTransId="{10252168-3E60-4ADE-B009-8DE515035DC9}" sibTransId="{19125B17-A828-4625-ACF0-EAD25185302C}"/>
    <dgm:cxn modelId="{D4EF8133-A18A-4AFD-BC73-32F9A1317F53}" srcId="{4729EFD5-168B-420B-9682-251F0A18CBE6}" destId="{CDA9B8A0-1211-4805-BEF4-47077F3BBE14}" srcOrd="0" destOrd="0" parTransId="{0C9E4F7B-3300-425F-8048-FFAFCC0BDC30}" sibTransId="{FF440E35-D5E1-4055-9B2B-5593924C06BB}"/>
    <dgm:cxn modelId="{07B3C404-6EEC-4F06-B15C-883A1D585C78}" type="presOf" srcId="{4729EFD5-168B-420B-9682-251F0A18CBE6}" destId="{C04C6B19-556B-4184-B685-5FB9534E4CB9}" srcOrd="0" destOrd="0" presId="urn:microsoft.com/office/officeart/2005/8/layout/vList2"/>
    <dgm:cxn modelId="{48DEFCEE-43BC-4382-BCA6-8BDBBB6C504E}" type="presOf" srcId="{C07CBFEF-1B5A-4603-9FD8-C90632F17A11}" destId="{98A91B30-6EBE-42A8-8FD2-E0584FC6610F}" srcOrd="0" destOrd="0" presId="urn:microsoft.com/office/officeart/2005/8/layout/vList2"/>
    <dgm:cxn modelId="{346595CE-12E7-4717-A552-7EA52DC51DEB}" type="presOf" srcId="{0F5D1CBC-2538-4321-8DB6-63FFF2B34B0F}" destId="{5A4DEA83-0BC8-4696-BD19-06DC51F3F7CE}" srcOrd="0" destOrd="0" presId="urn:microsoft.com/office/officeart/2005/8/layout/vList2"/>
    <dgm:cxn modelId="{01171515-EEFA-49B7-B947-DB924C4F529F}" type="presParOf" srcId="{C04C6B19-556B-4184-B685-5FB9534E4CB9}" destId="{7FB769EA-5476-4429-890D-FE2A5D6E9FAD}" srcOrd="0" destOrd="0" presId="urn:microsoft.com/office/officeart/2005/8/layout/vList2"/>
    <dgm:cxn modelId="{E2AC6C03-ECDE-4C96-A2D6-2FF0AF92229B}" type="presParOf" srcId="{C04C6B19-556B-4184-B685-5FB9534E4CB9}" destId="{98A91B30-6EBE-42A8-8FD2-E0584FC6610F}" srcOrd="1" destOrd="0" presId="urn:microsoft.com/office/officeart/2005/8/layout/vList2"/>
    <dgm:cxn modelId="{D71D0DFF-212E-444F-B63B-95BD6CCA3632}" type="presParOf" srcId="{C04C6B19-556B-4184-B685-5FB9534E4CB9}" destId="{5A4DEA83-0BC8-4696-BD19-06DC51F3F7C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35DFDE9-2225-4FB0-85E1-D83DA74A1CD5}"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ru-RU"/>
        </a:p>
      </dgm:t>
    </dgm:pt>
    <dgm:pt modelId="{A691B69D-7B42-4004-8E8D-11A6FC95DE2E}">
      <dgm:prSet phldrT="[Текст]"/>
      <dgm:spPr/>
      <dgm:t>
        <a:bodyPr/>
        <a:lstStyle/>
        <a:p>
          <a:pPr algn="just"/>
          <a:r>
            <a:rPr lang="en-US" dirty="0" err="1">
              <a:latin typeface="Times New Roman" panose="02020603050405020304" pitchFamily="18" charset="0"/>
              <a:cs typeface="Times New Roman" panose="02020603050405020304" pitchFamily="18" charset="0"/>
            </a:rPr>
            <a:t>Kuzatish-hodisalarni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idrok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davomida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tashqi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bo'linadi</a:t>
          </a:r>
          <a:endParaRPr lang="ru-RU" dirty="0">
            <a:latin typeface="Times New Roman" panose="02020603050405020304" pitchFamily="18" charset="0"/>
            <a:cs typeface="Times New Roman" panose="02020603050405020304" pitchFamily="18" charset="0"/>
          </a:endParaRPr>
        </a:p>
      </dgm:t>
    </dgm:pt>
    <dgm:pt modelId="{AC972C26-4C22-4640-AFCB-666B8D686346}" type="parTrans" cxnId="{1AF78678-E254-4CE0-A3EB-B460A6FE7939}">
      <dgm:prSet/>
      <dgm:spPr/>
      <dgm:t>
        <a:bodyPr/>
        <a:lstStyle/>
        <a:p>
          <a:pPr algn="just"/>
          <a:endParaRPr lang="ru-RU">
            <a:latin typeface="Times New Roman" panose="02020603050405020304" pitchFamily="18" charset="0"/>
            <a:cs typeface="Times New Roman" panose="02020603050405020304" pitchFamily="18" charset="0"/>
          </a:endParaRPr>
        </a:p>
      </dgm:t>
    </dgm:pt>
    <dgm:pt modelId="{B9DBE62C-BA54-4A69-A50C-51DB74E77537}" type="sibTrans" cxnId="{1AF78678-E254-4CE0-A3EB-B460A6FE7939}">
      <dgm:prSet/>
      <dgm:spPr/>
      <dgm:t>
        <a:bodyPr/>
        <a:lstStyle/>
        <a:p>
          <a:pPr algn="just"/>
          <a:endParaRPr lang="ru-RU">
            <a:latin typeface="Times New Roman" panose="02020603050405020304" pitchFamily="18" charset="0"/>
            <a:cs typeface="Times New Roman" panose="02020603050405020304" pitchFamily="18" charset="0"/>
          </a:endParaRPr>
        </a:p>
      </dgm:t>
    </dgm:pt>
    <dgm:pt modelId="{6C462A2D-0282-4DBB-9646-A03EC214FA8D}">
      <dgm:prSet phldrT="[Текст]"/>
      <dgm:spPr/>
      <dgm:t>
        <a:bodyPr/>
        <a:lstStyle/>
        <a:p>
          <a:pPr algn="just"/>
          <a:r>
            <a:rPr lang="en-US" dirty="0" err="1">
              <a:latin typeface="Times New Roman" panose="02020603050405020304" pitchFamily="18" charset="0"/>
              <a:cs typeface="Times New Roman" panose="02020603050405020304" pitchFamily="18" charset="0"/>
            </a:rPr>
            <a:t>Kuzatish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bo'ysunadi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saylanganligi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tizimliligi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ajralib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turadi</a:t>
          </a:r>
          <a:endParaRPr lang="ru-RU" dirty="0">
            <a:latin typeface="Times New Roman" panose="02020603050405020304" pitchFamily="18" charset="0"/>
            <a:cs typeface="Times New Roman" panose="02020603050405020304" pitchFamily="18" charset="0"/>
          </a:endParaRPr>
        </a:p>
      </dgm:t>
    </dgm:pt>
    <dgm:pt modelId="{3A50ADE9-D835-4164-A443-AF272445E3F2}" type="parTrans" cxnId="{46F5F304-B2FD-4C19-B4CF-B8614B3DE732}">
      <dgm:prSet/>
      <dgm:spPr/>
      <dgm:t>
        <a:bodyPr/>
        <a:lstStyle/>
        <a:p>
          <a:pPr algn="just"/>
          <a:endParaRPr lang="ru-RU">
            <a:latin typeface="Times New Roman" panose="02020603050405020304" pitchFamily="18" charset="0"/>
            <a:cs typeface="Times New Roman" panose="02020603050405020304" pitchFamily="18" charset="0"/>
          </a:endParaRPr>
        </a:p>
      </dgm:t>
    </dgm:pt>
    <dgm:pt modelId="{B6C8164C-119E-48D7-AF2F-99D63E1BAEB2}" type="sibTrans" cxnId="{46F5F304-B2FD-4C19-B4CF-B8614B3DE732}">
      <dgm:prSet/>
      <dgm:spPr/>
      <dgm:t>
        <a:bodyPr/>
        <a:lstStyle/>
        <a:p>
          <a:pPr algn="just"/>
          <a:endParaRPr lang="ru-RU">
            <a:latin typeface="Times New Roman" panose="02020603050405020304" pitchFamily="18" charset="0"/>
            <a:cs typeface="Times New Roman" panose="02020603050405020304" pitchFamily="18" charset="0"/>
          </a:endParaRPr>
        </a:p>
      </dgm:t>
    </dgm:pt>
    <dgm:pt modelId="{82526E1F-7E25-4DE6-8AC8-5419AB0C03EB}">
      <dgm:prSet phldrT="[Текст]"/>
      <dgm:spPr/>
      <dgm:t>
        <a:bodyPr/>
        <a:lstStyle/>
        <a:p>
          <a:pPr algn="just"/>
          <a:r>
            <a:rPr lang="en-US" dirty="0" err="1">
              <a:latin typeface="Times New Roman" panose="02020603050405020304" pitchFamily="18" charset="0"/>
              <a:cs typeface="Times New Roman" panose="02020603050405020304" pitchFamily="18" charset="0"/>
            </a:rPr>
            <a:t>Kuzatuvchi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ro'yxatdan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tashabbusini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namoyish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etadi</a:t>
          </a:r>
          <a:endParaRPr lang="ru-RU" dirty="0">
            <a:latin typeface="Times New Roman" panose="02020603050405020304" pitchFamily="18" charset="0"/>
            <a:cs typeface="Times New Roman" panose="02020603050405020304" pitchFamily="18" charset="0"/>
          </a:endParaRPr>
        </a:p>
      </dgm:t>
    </dgm:pt>
    <dgm:pt modelId="{F11E7069-1A43-4B62-94B1-C4A34D3A37AA}" type="parTrans" cxnId="{04035C7A-A55B-40DA-9DFC-ABD7A07AD1B3}">
      <dgm:prSet/>
      <dgm:spPr/>
      <dgm:t>
        <a:bodyPr/>
        <a:lstStyle/>
        <a:p>
          <a:pPr algn="just"/>
          <a:endParaRPr lang="ru-RU">
            <a:latin typeface="Times New Roman" panose="02020603050405020304" pitchFamily="18" charset="0"/>
            <a:cs typeface="Times New Roman" panose="02020603050405020304" pitchFamily="18" charset="0"/>
          </a:endParaRPr>
        </a:p>
      </dgm:t>
    </dgm:pt>
    <dgm:pt modelId="{4167D222-0D34-42DA-9755-E11FB8FE9CD1}" type="sibTrans" cxnId="{04035C7A-A55B-40DA-9DFC-ABD7A07AD1B3}">
      <dgm:prSet/>
      <dgm:spPr/>
      <dgm:t>
        <a:bodyPr/>
        <a:lstStyle/>
        <a:p>
          <a:pPr algn="just"/>
          <a:endParaRPr lang="ru-RU">
            <a:latin typeface="Times New Roman" panose="02020603050405020304" pitchFamily="18" charset="0"/>
            <a:cs typeface="Times New Roman" panose="02020603050405020304" pitchFamily="18" charset="0"/>
          </a:endParaRPr>
        </a:p>
      </dgm:t>
    </dgm:pt>
    <dgm:pt modelId="{E59A60A0-1452-4163-87C5-A0369D13DFF3}">
      <dgm:prSet phldrT="[Текст]"/>
      <dgm:spPr/>
      <dgm:t>
        <a:bodyPr/>
        <a:lstStyle/>
        <a:p>
          <a:pPr algn="just"/>
          <a:r>
            <a:rPr lang="en-US" dirty="0">
              <a:latin typeface="Times New Roman" panose="02020603050405020304" pitchFamily="18" charset="0"/>
              <a:cs typeface="Times New Roman" panose="02020603050405020304" pitchFamily="18" charset="0"/>
            </a:rPr>
            <a:t>U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qiziqtiradigan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qidiradi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tanlaydi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talqin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endParaRPr lang="ru-RU" dirty="0">
            <a:latin typeface="Times New Roman" panose="02020603050405020304" pitchFamily="18" charset="0"/>
            <a:cs typeface="Times New Roman" panose="02020603050405020304" pitchFamily="18" charset="0"/>
          </a:endParaRPr>
        </a:p>
      </dgm:t>
    </dgm:pt>
    <dgm:pt modelId="{4AE8D295-6F1E-4B57-A88E-23C7A751B560}" type="parTrans" cxnId="{9830BB27-59EA-454E-9CB2-2EC5F165D027}">
      <dgm:prSet/>
      <dgm:spPr/>
      <dgm:t>
        <a:bodyPr/>
        <a:lstStyle/>
        <a:p>
          <a:pPr algn="just"/>
          <a:endParaRPr lang="ru-RU">
            <a:latin typeface="Times New Roman" panose="02020603050405020304" pitchFamily="18" charset="0"/>
            <a:cs typeface="Times New Roman" panose="02020603050405020304" pitchFamily="18" charset="0"/>
          </a:endParaRPr>
        </a:p>
      </dgm:t>
    </dgm:pt>
    <dgm:pt modelId="{54AE17D0-9799-47F2-BDDC-5B95DFB1C521}" type="sibTrans" cxnId="{9830BB27-59EA-454E-9CB2-2EC5F165D027}">
      <dgm:prSet/>
      <dgm:spPr/>
      <dgm:t>
        <a:bodyPr/>
        <a:lstStyle/>
        <a:p>
          <a:pPr algn="just"/>
          <a:endParaRPr lang="ru-RU">
            <a:latin typeface="Times New Roman" panose="02020603050405020304" pitchFamily="18" charset="0"/>
            <a:cs typeface="Times New Roman" panose="02020603050405020304" pitchFamily="18" charset="0"/>
          </a:endParaRPr>
        </a:p>
      </dgm:t>
    </dgm:pt>
    <dgm:pt modelId="{48B439B2-AE8D-4885-A90D-8C237B5F79B8}" type="pres">
      <dgm:prSet presAssocID="{035DFDE9-2225-4FB0-85E1-D83DA74A1CD5}" presName="layout" presStyleCnt="0">
        <dgm:presLayoutVars>
          <dgm:chMax/>
          <dgm:chPref/>
          <dgm:dir/>
          <dgm:resizeHandles/>
        </dgm:presLayoutVars>
      </dgm:prSet>
      <dgm:spPr/>
      <dgm:t>
        <a:bodyPr/>
        <a:lstStyle/>
        <a:p>
          <a:endParaRPr lang="ru-RU"/>
        </a:p>
      </dgm:t>
    </dgm:pt>
    <dgm:pt modelId="{107BB005-D57F-482D-8404-A6FF992FB8FF}" type="pres">
      <dgm:prSet presAssocID="{A691B69D-7B42-4004-8E8D-11A6FC95DE2E}" presName="root" presStyleCnt="0">
        <dgm:presLayoutVars>
          <dgm:chMax/>
          <dgm:chPref/>
        </dgm:presLayoutVars>
      </dgm:prSet>
      <dgm:spPr/>
    </dgm:pt>
    <dgm:pt modelId="{7662642F-E47E-4DBB-BCC3-20FE13BB7E6D}" type="pres">
      <dgm:prSet presAssocID="{A691B69D-7B42-4004-8E8D-11A6FC95DE2E}" presName="rootComposite" presStyleCnt="0">
        <dgm:presLayoutVars/>
      </dgm:prSet>
      <dgm:spPr/>
    </dgm:pt>
    <dgm:pt modelId="{60737D87-CD26-47E6-8609-73D4B6767D25}" type="pres">
      <dgm:prSet presAssocID="{A691B69D-7B42-4004-8E8D-11A6FC95DE2E}" presName="ParentAccent" presStyleLbl="alignNode1" presStyleIdx="0" presStyleCnt="1"/>
      <dgm:spPr/>
    </dgm:pt>
    <dgm:pt modelId="{5CB85AB0-8D18-4113-814F-273328C8AE90}" type="pres">
      <dgm:prSet presAssocID="{A691B69D-7B42-4004-8E8D-11A6FC95DE2E}" presName="ParentSmallAccent" presStyleLbl="fgAcc1" presStyleIdx="0" presStyleCnt="1"/>
      <dgm:spPr/>
    </dgm:pt>
    <dgm:pt modelId="{165C6782-672E-443E-A4AA-FABE8AA2B01E}" type="pres">
      <dgm:prSet presAssocID="{A691B69D-7B42-4004-8E8D-11A6FC95DE2E}" presName="Parent" presStyleLbl="revTx" presStyleIdx="0" presStyleCnt="4">
        <dgm:presLayoutVars>
          <dgm:chMax/>
          <dgm:chPref val="4"/>
          <dgm:bulletEnabled val="1"/>
        </dgm:presLayoutVars>
      </dgm:prSet>
      <dgm:spPr/>
      <dgm:t>
        <a:bodyPr/>
        <a:lstStyle/>
        <a:p>
          <a:endParaRPr lang="ru-RU"/>
        </a:p>
      </dgm:t>
    </dgm:pt>
    <dgm:pt modelId="{499789A0-0B2B-44FB-B142-9ECDA0F6E9C4}" type="pres">
      <dgm:prSet presAssocID="{A691B69D-7B42-4004-8E8D-11A6FC95DE2E}" presName="childShape" presStyleCnt="0">
        <dgm:presLayoutVars>
          <dgm:chMax val="0"/>
          <dgm:chPref val="0"/>
        </dgm:presLayoutVars>
      </dgm:prSet>
      <dgm:spPr/>
    </dgm:pt>
    <dgm:pt modelId="{0FF2E7CE-B5C0-4E3D-8251-D364CD0E2D82}" type="pres">
      <dgm:prSet presAssocID="{6C462A2D-0282-4DBB-9646-A03EC214FA8D}" presName="childComposite" presStyleCnt="0">
        <dgm:presLayoutVars>
          <dgm:chMax val="0"/>
          <dgm:chPref val="0"/>
        </dgm:presLayoutVars>
      </dgm:prSet>
      <dgm:spPr/>
    </dgm:pt>
    <dgm:pt modelId="{DB7D4AE2-7DDF-45AC-A5C7-AC186FC409DE}" type="pres">
      <dgm:prSet presAssocID="{6C462A2D-0282-4DBB-9646-A03EC214FA8D}" presName="ChildAccent" presStyleLbl="solidFgAcc1" presStyleIdx="0" presStyleCnt="3"/>
      <dgm:spPr/>
    </dgm:pt>
    <dgm:pt modelId="{FF78C7B8-9DBE-4391-AAFD-A5265659E1C3}" type="pres">
      <dgm:prSet presAssocID="{6C462A2D-0282-4DBB-9646-A03EC214FA8D}" presName="Child" presStyleLbl="revTx" presStyleIdx="1" presStyleCnt="4">
        <dgm:presLayoutVars>
          <dgm:chMax val="0"/>
          <dgm:chPref val="0"/>
          <dgm:bulletEnabled val="1"/>
        </dgm:presLayoutVars>
      </dgm:prSet>
      <dgm:spPr/>
      <dgm:t>
        <a:bodyPr/>
        <a:lstStyle/>
        <a:p>
          <a:endParaRPr lang="ru-RU"/>
        </a:p>
      </dgm:t>
    </dgm:pt>
    <dgm:pt modelId="{87B4224A-3C0F-489E-A827-D95E9CAE6292}" type="pres">
      <dgm:prSet presAssocID="{82526E1F-7E25-4DE6-8AC8-5419AB0C03EB}" presName="childComposite" presStyleCnt="0">
        <dgm:presLayoutVars>
          <dgm:chMax val="0"/>
          <dgm:chPref val="0"/>
        </dgm:presLayoutVars>
      </dgm:prSet>
      <dgm:spPr/>
    </dgm:pt>
    <dgm:pt modelId="{36ED1714-7C5C-49EF-A19A-C32397373139}" type="pres">
      <dgm:prSet presAssocID="{82526E1F-7E25-4DE6-8AC8-5419AB0C03EB}" presName="ChildAccent" presStyleLbl="solidFgAcc1" presStyleIdx="1" presStyleCnt="3"/>
      <dgm:spPr/>
    </dgm:pt>
    <dgm:pt modelId="{401E959F-5787-44CC-AAD0-7ECB6D956DBD}" type="pres">
      <dgm:prSet presAssocID="{82526E1F-7E25-4DE6-8AC8-5419AB0C03EB}" presName="Child" presStyleLbl="revTx" presStyleIdx="2" presStyleCnt="4">
        <dgm:presLayoutVars>
          <dgm:chMax val="0"/>
          <dgm:chPref val="0"/>
          <dgm:bulletEnabled val="1"/>
        </dgm:presLayoutVars>
      </dgm:prSet>
      <dgm:spPr/>
      <dgm:t>
        <a:bodyPr/>
        <a:lstStyle/>
        <a:p>
          <a:endParaRPr lang="ru-RU"/>
        </a:p>
      </dgm:t>
    </dgm:pt>
    <dgm:pt modelId="{FC1C9FFB-401F-4D09-92E6-45A19A241A7E}" type="pres">
      <dgm:prSet presAssocID="{E59A60A0-1452-4163-87C5-A0369D13DFF3}" presName="childComposite" presStyleCnt="0">
        <dgm:presLayoutVars>
          <dgm:chMax val="0"/>
          <dgm:chPref val="0"/>
        </dgm:presLayoutVars>
      </dgm:prSet>
      <dgm:spPr/>
    </dgm:pt>
    <dgm:pt modelId="{748E6E53-56C1-4D27-9BC1-D1014BE5CEC6}" type="pres">
      <dgm:prSet presAssocID="{E59A60A0-1452-4163-87C5-A0369D13DFF3}" presName="ChildAccent" presStyleLbl="solidFgAcc1" presStyleIdx="2" presStyleCnt="3"/>
      <dgm:spPr/>
    </dgm:pt>
    <dgm:pt modelId="{B87070F7-1DEF-4B31-A348-3F5718A22CDC}" type="pres">
      <dgm:prSet presAssocID="{E59A60A0-1452-4163-87C5-A0369D13DFF3}" presName="Child" presStyleLbl="revTx" presStyleIdx="3" presStyleCnt="4">
        <dgm:presLayoutVars>
          <dgm:chMax val="0"/>
          <dgm:chPref val="0"/>
          <dgm:bulletEnabled val="1"/>
        </dgm:presLayoutVars>
      </dgm:prSet>
      <dgm:spPr/>
      <dgm:t>
        <a:bodyPr/>
        <a:lstStyle/>
        <a:p>
          <a:endParaRPr lang="ru-RU"/>
        </a:p>
      </dgm:t>
    </dgm:pt>
  </dgm:ptLst>
  <dgm:cxnLst>
    <dgm:cxn modelId="{67299234-C464-4C0C-84BC-7574E3493C27}" type="presOf" srcId="{E59A60A0-1452-4163-87C5-A0369D13DFF3}" destId="{B87070F7-1DEF-4B31-A348-3F5718A22CDC}" srcOrd="0" destOrd="0" presId="urn:microsoft.com/office/officeart/2008/layout/SquareAccentList"/>
    <dgm:cxn modelId="{04035C7A-A55B-40DA-9DFC-ABD7A07AD1B3}" srcId="{A691B69D-7B42-4004-8E8D-11A6FC95DE2E}" destId="{82526E1F-7E25-4DE6-8AC8-5419AB0C03EB}" srcOrd="1" destOrd="0" parTransId="{F11E7069-1A43-4B62-94B1-C4A34D3A37AA}" sibTransId="{4167D222-0D34-42DA-9755-E11FB8FE9CD1}"/>
    <dgm:cxn modelId="{4D61BEE7-A19E-4444-919C-8222FFB96018}" type="presOf" srcId="{82526E1F-7E25-4DE6-8AC8-5419AB0C03EB}" destId="{401E959F-5787-44CC-AAD0-7ECB6D956DBD}" srcOrd="0" destOrd="0" presId="urn:microsoft.com/office/officeart/2008/layout/SquareAccentList"/>
    <dgm:cxn modelId="{9830BB27-59EA-454E-9CB2-2EC5F165D027}" srcId="{A691B69D-7B42-4004-8E8D-11A6FC95DE2E}" destId="{E59A60A0-1452-4163-87C5-A0369D13DFF3}" srcOrd="2" destOrd="0" parTransId="{4AE8D295-6F1E-4B57-A88E-23C7A751B560}" sibTransId="{54AE17D0-9799-47F2-BDDC-5B95DFB1C521}"/>
    <dgm:cxn modelId="{46F5F304-B2FD-4C19-B4CF-B8614B3DE732}" srcId="{A691B69D-7B42-4004-8E8D-11A6FC95DE2E}" destId="{6C462A2D-0282-4DBB-9646-A03EC214FA8D}" srcOrd="0" destOrd="0" parTransId="{3A50ADE9-D835-4164-A443-AF272445E3F2}" sibTransId="{B6C8164C-119E-48D7-AF2F-99D63E1BAEB2}"/>
    <dgm:cxn modelId="{1AF78678-E254-4CE0-A3EB-B460A6FE7939}" srcId="{035DFDE9-2225-4FB0-85E1-D83DA74A1CD5}" destId="{A691B69D-7B42-4004-8E8D-11A6FC95DE2E}" srcOrd="0" destOrd="0" parTransId="{AC972C26-4C22-4640-AFCB-666B8D686346}" sibTransId="{B9DBE62C-BA54-4A69-A50C-51DB74E77537}"/>
    <dgm:cxn modelId="{0BBDD585-FCE2-4C27-85E4-7DE814AFD704}" type="presOf" srcId="{6C462A2D-0282-4DBB-9646-A03EC214FA8D}" destId="{FF78C7B8-9DBE-4391-AAFD-A5265659E1C3}" srcOrd="0" destOrd="0" presId="urn:microsoft.com/office/officeart/2008/layout/SquareAccentList"/>
    <dgm:cxn modelId="{3EBD8F11-84DD-4919-AE11-9319AD6D8EB9}" type="presOf" srcId="{035DFDE9-2225-4FB0-85E1-D83DA74A1CD5}" destId="{48B439B2-AE8D-4885-A90D-8C237B5F79B8}" srcOrd="0" destOrd="0" presId="urn:microsoft.com/office/officeart/2008/layout/SquareAccentList"/>
    <dgm:cxn modelId="{F28BF7BC-CE5F-4C91-8C48-258430B7CD93}" type="presOf" srcId="{A691B69D-7B42-4004-8E8D-11A6FC95DE2E}" destId="{165C6782-672E-443E-A4AA-FABE8AA2B01E}" srcOrd="0" destOrd="0" presId="urn:microsoft.com/office/officeart/2008/layout/SquareAccentList"/>
    <dgm:cxn modelId="{922A42B4-C140-48E7-93FB-E6669FDD87EC}" type="presParOf" srcId="{48B439B2-AE8D-4885-A90D-8C237B5F79B8}" destId="{107BB005-D57F-482D-8404-A6FF992FB8FF}" srcOrd="0" destOrd="0" presId="urn:microsoft.com/office/officeart/2008/layout/SquareAccentList"/>
    <dgm:cxn modelId="{04EA49E5-150E-4B2D-A4DA-7D03500B225D}" type="presParOf" srcId="{107BB005-D57F-482D-8404-A6FF992FB8FF}" destId="{7662642F-E47E-4DBB-BCC3-20FE13BB7E6D}" srcOrd="0" destOrd="0" presId="urn:microsoft.com/office/officeart/2008/layout/SquareAccentList"/>
    <dgm:cxn modelId="{FD8763BD-4520-4E80-A23E-79950F534B0C}" type="presParOf" srcId="{7662642F-E47E-4DBB-BCC3-20FE13BB7E6D}" destId="{60737D87-CD26-47E6-8609-73D4B6767D25}" srcOrd="0" destOrd="0" presId="urn:microsoft.com/office/officeart/2008/layout/SquareAccentList"/>
    <dgm:cxn modelId="{0F8C7F76-2BF8-47F7-A301-5B20C5A0BF08}" type="presParOf" srcId="{7662642F-E47E-4DBB-BCC3-20FE13BB7E6D}" destId="{5CB85AB0-8D18-4113-814F-273328C8AE90}" srcOrd="1" destOrd="0" presId="urn:microsoft.com/office/officeart/2008/layout/SquareAccentList"/>
    <dgm:cxn modelId="{AD70B104-74BA-4241-BFFF-F0E26B41DE9D}" type="presParOf" srcId="{7662642F-E47E-4DBB-BCC3-20FE13BB7E6D}" destId="{165C6782-672E-443E-A4AA-FABE8AA2B01E}" srcOrd="2" destOrd="0" presId="urn:microsoft.com/office/officeart/2008/layout/SquareAccentList"/>
    <dgm:cxn modelId="{C6BE3073-991D-4801-81A7-61995DF65BD5}" type="presParOf" srcId="{107BB005-D57F-482D-8404-A6FF992FB8FF}" destId="{499789A0-0B2B-44FB-B142-9ECDA0F6E9C4}" srcOrd="1" destOrd="0" presId="urn:microsoft.com/office/officeart/2008/layout/SquareAccentList"/>
    <dgm:cxn modelId="{0C6F2A11-9EEE-4700-B844-0DF7A24A4F63}" type="presParOf" srcId="{499789A0-0B2B-44FB-B142-9ECDA0F6E9C4}" destId="{0FF2E7CE-B5C0-4E3D-8251-D364CD0E2D82}" srcOrd="0" destOrd="0" presId="urn:microsoft.com/office/officeart/2008/layout/SquareAccentList"/>
    <dgm:cxn modelId="{2D4DA983-6204-4DDB-A5E3-5EFE2B2A6F78}" type="presParOf" srcId="{0FF2E7CE-B5C0-4E3D-8251-D364CD0E2D82}" destId="{DB7D4AE2-7DDF-45AC-A5C7-AC186FC409DE}" srcOrd="0" destOrd="0" presId="urn:microsoft.com/office/officeart/2008/layout/SquareAccentList"/>
    <dgm:cxn modelId="{3C63DE86-3EDC-486F-B246-48A649F6FE76}" type="presParOf" srcId="{0FF2E7CE-B5C0-4E3D-8251-D364CD0E2D82}" destId="{FF78C7B8-9DBE-4391-AAFD-A5265659E1C3}" srcOrd="1" destOrd="0" presId="urn:microsoft.com/office/officeart/2008/layout/SquareAccentList"/>
    <dgm:cxn modelId="{E171BAF4-8B36-4F14-99D0-897BC8913A52}" type="presParOf" srcId="{499789A0-0B2B-44FB-B142-9ECDA0F6E9C4}" destId="{87B4224A-3C0F-489E-A827-D95E9CAE6292}" srcOrd="1" destOrd="0" presId="urn:microsoft.com/office/officeart/2008/layout/SquareAccentList"/>
    <dgm:cxn modelId="{CC780DAD-D8EE-4BF3-AE74-9A5829D1E675}" type="presParOf" srcId="{87B4224A-3C0F-489E-A827-D95E9CAE6292}" destId="{36ED1714-7C5C-49EF-A19A-C32397373139}" srcOrd="0" destOrd="0" presId="urn:microsoft.com/office/officeart/2008/layout/SquareAccentList"/>
    <dgm:cxn modelId="{34A8EBAD-8A06-4BAC-8FE8-FF5850EAE73B}" type="presParOf" srcId="{87B4224A-3C0F-489E-A827-D95E9CAE6292}" destId="{401E959F-5787-44CC-AAD0-7ECB6D956DBD}" srcOrd="1" destOrd="0" presId="urn:microsoft.com/office/officeart/2008/layout/SquareAccentList"/>
    <dgm:cxn modelId="{1B56F73F-B46F-44D2-88DC-C0097DBB6E57}" type="presParOf" srcId="{499789A0-0B2B-44FB-B142-9ECDA0F6E9C4}" destId="{FC1C9FFB-401F-4D09-92E6-45A19A241A7E}" srcOrd="2" destOrd="0" presId="urn:microsoft.com/office/officeart/2008/layout/SquareAccentList"/>
    <dgm:cxn modelId="{1F5201BC-320A-449F-BF22-63188562FB76}" type="presParOf" srcId="{FC1C9FFB-401F-4D09-92E6-45A19A241A7E}" destId="{748E6E53-56C1-4D27-9BC1-D1014BE5CEC6}" srcOrd="0" destOrd="0" presId="urn:microsoft.com/office/officeart/2008/layout/SquareAccentList"/>
    <dgm:cxn modelId="{B4B35BD9-1D03-43A3-8EAD-EC473546955A}" type="presParOf" srcId="{FC1C9FFB-401F-4D09-92E6-45A19A241A7E}" destId="{B87070F7-1DEF-4B31-A348-3F5718A22CDC}"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65161B8-4493-4B19-8380-303C09A6D7E7}"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ru-RU"/>
        </a:p>
      </dgm:t>
    </dgm:pt>
    <dgm:pt modelId="{E7FDB3E0-7931-4FEE-BA70-B400E7B012F9}">
      <dgm:prSet phldrT="[Текст]"/>
      <dgm:spPr/>
      <dgm:t>
        <a:bodyPr/>
        <a:lstStyle/>
        <a:p>
          <a:pPr algn="ct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taqqoslash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atamalaridan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maxsus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ifodalanadi</a:t>
          </a:r>
          <a:endParaRPr lang="ru-RU" dirty="0">
            <a:latin typeface="Times New Roman" panose="02020603050405020304" pitchFamily="18" charset="0"/>
            <a:cs typeface="Times New Roman" panose="02020603050405020304" pitchFamily="18" charset="0"/>
          </a:endParaRPr>
        </a:p>
      </dgm:t>
    </dgm:pt>
    <dgm:pt modelId="{3465466B-617D-41E9-AF50-D8BB68277F06}" type="parTrans" cxnId="{6BEF0044-A945-4197-8734-8C8D416AD8C6}">
      <dgm:prSet/>
      <dgm:spPr/>
      <dgm:t>
        <a:bodyPr/>
        <a:lstStyle/>
        <a:p>
          <a:pPr algn="just"/>
          <a:endParaRPr lang="ru-RU">
            <a:latin typeface="Times New Roman" panose="02020603050405020304" pitchFamily="18" charset="0"/>
            <a:cs typeface="Times New Roman" panose="02020603050405020304" pitchFamily="18" charset="0"/>
          </a:endParaRPr>
        </a:p>
      </dgm:t>
    </dgm:pt>
    <dgm:pt modelId="{67042103-B908-4199-BB81-93E07BCBEBDF}" type="sibTrans" cxnId="{6BEF0044-A945-4197-8734-8C8D416AD8C6}">
      <dgm:prSet/>
      <dgm:spPr/>
      <dgm:t>
        <a:bodyPr/>
        <a:lstStyle/>
        <a:p>
          <a:pPr algn="just"/>
          <a:endParaRPr lang="ru-RU">
            <a:latin typeface="Times New Roman" panose="02020603050405020304" pitchFamily="18" charset="0"/>
            <a:cs typeface="Times New Roman" panose="02020603050405020304" pitchFamily="18" charset="0"/>
          </a:endParaRPr>
        </a:p>
      </dgm:t>
    </dgm:pt>
    <dgm:pt modelId="{97ED0DA3-C889-4974-9E37-03B84BDB0285}">
      <dgm:prSet phldrT="[Текст]"/>
      <dgm:spPr/>
      <dgm:t>
        <a:bodyPr/>
        <a:lstStyle/>
        <a:p>
          <a:pPr algn="just"/>
          <a:r>
            <a:rPr lang="en-US" dirty="0" err="1">
              <a:latin typeface="Times New Roman" panose="02020603050405020304" pitchFamily="18" charset="0"/>
              <a:cs typeface="Times New Roman" panose="02020603050405020304" pitchFamily="18" charset="0"/>
            </a:rPr>
            <a:t>Boshqacha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aytganda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tarzda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tuziladi</a:t>
          </a:r>
          <a:endParaRPr lang="ru-RU" dirty="0">
            <a:latin typeface="Times New Roman" panose="02020603050405020304" pitchFamily="18" charset="0"/>
            <a:cs typeface="Times New Roman" panose="02020603050405020304" pitchFamily="18" charset="0"/>
          </a:endParaRPr>
        </a:p>
      </dgm:t>
    </dgm:pt>
    <dgm:pt modelId="{5C68D34B-1955-4982-93DA-C60F1B8D6605}" type="parTrans" cxnId="{42DC6215-4DE6-4BB9-A34F-98981709561F}">
      <dgm:prSet/>
      <dgm:spPr/>
      <dgm:t>
        <a:bodyPr/>
        <a:lstStyle/>
        <a:p>
          <a:pPr algn="just"/>
          <a:endParaRPr lang="ru-RU">
            <a:latin typeface="Times New Roman" panose="02020603050405020304" pitchFamily="18" charset="0"/>
            <a:cs typeface="Times New Roman" panose="02020603050405020304" pitchFamily="18" charset="0"/>
          </a:endParaRPr>
        </a:p>
      </dgm:t>
    </dgm:pt>
    <dgm:pt modelId="{531434DE-6016-4EEE-853A-F921F93834D4}" type="sibTrans" cxnId="{42DC6215-4DE6-4BB9-A34F-98981709561F}">
      <dgm:prSet/>
      <dgm:spPr/>
      <dgm:t>
        <a:bodyPr/>
        <a:lstStyle/>
        <a:p>
          <a:pPr algn="just"/>
          <a:endParaRPr lang="ru-RU">
            <a:latin typeface="Times New Roman" panose="02020603050405020304" pitchFamily="18" charset="0"/>
            <a:cs typeface="Times New Roman" panose="02020603050405020304" pitchFamily="18" charset="0"/>
          </a:endParaRPr>
        </a:p>
      </dgm:t>
    </dgm:pt>
    <dgm:pt modelId="{E7BA0E79-D7BB-4A74-AB89-3B4371899560}">
      <dgm:prSet phldrT="[Текст]"/>
      <dgm:spPr/>
      <dgm:t>
        <a:bodyPr/>
        <a:lstStyle/>
        <a:p>
          <a:pPr algn="just"/>
          <a:r>
            <a:rPr lang="en-US" dirty="0" err="1">
              <a:latin typeface="Times New Roman" panose="02020603050405020304" pitchFamily="18" charset="0"/>
              <a:cs typeface="Times New Roman" panose="02020603050405020304" pitchFamily="18" charset="0"/>
            </a:rPr>
            <a:t>Bunday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grafikalar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jadvallar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diagrammalar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etiladi</a:t>
          </a:r>
          <a:endParaRPr lang="ru-RU" dirty="0">
            <a:latin typeface="Times New Roman" panose="02020603050405020304" pitchFamily="18" charset="0"/>
            <a:cs typeface="Times New Roman" panose="02020603050405020304" pitchFamily="18" charset="0"/>
          </a:endParaRPr>
        </a:p>
      </dgm:t>
    </dgm:pt>
    <dgm:pt modelId="{E2361D16-058C-4C1C-A581-35DF34EA1AAD}" type="parTrans" cxnId="{013D17F3-AA22-48EA-96B0-DC973B425D59}">
      <dgm:prSet/>
      <dgm:spPr/>
      <dgm:t>
        <a:bodyPr/>
        <a:lstStyle/>
        <a:p>
          <a:pPr algn="just"/>
          <a:endParaRPr lang="ru-RU">
            <a:latin typeface="Times New Roman" panose="02020603050405020304" pitchFamily="18" charset="0"/>
            <a:cs typeface="Times New Roman" panose="02020603050405020304" pitchFamily="18" charset="0"/>
          </a:endParaRPr>
        </a:p>
      </dgm:t>
    </dgm:pt>
    <dgm:pt modelId="{9667623E-F6CD-459B-B092-BBAED51EE424}" type="sibTrans" cxnId="{013D17F3-AA22-48EA-96B0-DC973B425D59}">
      <dgm:prSet/>
      <dgm:spPr/>
      <dgm:t>
        <a:bodyPr/>
        <a:lstStyle/>
        <a:p>
          <a:pPr algn="just"/>
          <a:endParaRPr lang="ru-RU">
            <a:latin typeface="Times New Roman" panose="02020603050405020304" pitchFamily="18" charset="0"/>
            <a:cs typeface="Times New Roman" panose="02020603050405020304" pitchFamily="18" charset="0"/>
          </a:endParaRPr>
        </a:p>
      </dgm:t>
    </dgm:pt>
    <dgm:pt modelId="{DDB3A740-A205-4249-A8BA-AD4DF00B60DD}">
      <dgm:prSet phldrT="[Текст]"/>
      <dgm:spPr/>
      <dgm:t>
        <a:bodyPr/>
        <a:lstStyle/>
        <a:p>
          <a:pPr algn="just"/>
          <a:r>
            <a:rPr lang="en-US" dirty="0">
              <a:latin typeface="Times New Roman" panose="02020603050405020304" pitchFamily="18" charset="0"/>
              <a:cs typeface="Times New Roman" panose="02020603050405020304" pitchFamily="18" charset="0"/>
            </a:rPr>
            <a:t>Bu </a:t>
          </a:r>
          <a:r>
            <a:rPr lang="en-US" dirty="0" err="1">
              <a:latin typeface="Times New Roman" panose="02020603050405020304" pitchFamily="18" charset="0"/>
              <a:cs typeface="Times New Roman" panose="02020603050405020304" pitchFamily="18" charset="0"/>
            </a:rPr>
            <a:t>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keyingi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a:t>
          </a:r>
          <a:endParaRPr lang="ru-RU" dirty="0">
            <a:latin typeface="Times New Roman" panose="02020603050405020304" pitchFamily="18" charset="0"/>
            <a:cs typeface="Times New Roman" panose="02020603050405020304" pitchFamily="18" charset="0"/>
          </a:endParaRPr>
        </a:p>
      </dgm:t>
    </dgm:pt>
    <dgm:pt modelId="{6E8FEF24-0B62-4B3A-B8EA-EED845BF6F57}" type="parTrans" cxnId="{40146123-9A6C-4DFC-8A91-99193CA069DC}">
      <dgm:prSet/>
      <dgm:spPr/>
      <dgm:t>
        <a:bodyPr/>
        <a:lstStyle/>
        <a:p>
          <a:pPr algn="just"/>
          <a:endParaRPr lang="ru-RU">
            <a:latin typeface="Times New Roman" panose="02020603050405020304" pitchFamily="18" charset="0"/>
            <a:cs typeface="Times New Roman" panose="02020603050405020304" pitchFamily="18" charset="0"/>
          </a:endParaRPr>
        </a:p>
      </dgm:t>
    </dgm:pt>
    <dgm:pt modelId="{AFFD342D-2EE2-4CB3-A642-228071A4F851}" type="sibTrans" cxnId="{40146123-9A6C-4DFC-8A91-99193CA069DC}">
      <dgm:prSet/>
      <dgm:spPr/>
      <dgm:t>
        <a:bodyPr/>
        <a:lstStyle/>
        <a:p>
          <a:pPr algn="just"/>
          <a:endParaRPr lang="ru-RU">
            <a:latin typeface="Times New Roman" panose="02020603050405020304" pitchFamily="18" charset="0"/>
            <a:cs typeface="Times New Roman" panose="02020603050405020304" pitchFamily="18" charset="0"/>
          </a:endParaRPr>
        </a:p>
      </dgm:t>
    </dgm:pt>
    <dgm:pt modelId="{1DF86036-5DA3-49C5-8A33-E555D11911A3}" type="pres">
      <dgm:prSet presAssocID="{265161B8-4493-4B19-8380-303C09A6D7E7}" presName="vert0" presStyleCnt="0">
        <dgm:presLayoutVars>
          <dgm:dir/>
          <dgm:animOne val="branch"/>
          <dgm:animLvl val="lvl"/>
        </dgm:presLayoutVars>
      </dgm:prSet>
      <dgm:spPr/>
      <dgm:t>
        <a:bodyPr/>
        <a:lstStyle/>
        <a:p>
          <a:endParaRPr lang="ru-RU"/>
        </a:p>
      </dgm:t>
    </dgm:pt>
    <dgm:pt modelId="{1BCE9386-CDB8-4F6A-B3A1-D4D654FBD38D}" type="pres">
      <dgm:prSet presAssocID="{E7FDB3E0-7931-4FEE-BA70-B400E7B012F9}" presName="thickLine" presStyleLbl="alignNode1" presStyleIdx="0" presStyleCnt="1"/>
      <dgm:spPr/>
    </dgm:pt>
    <dgm:pt modelId="{1E4FA6A6-E248-4C68-9448-9EC2C2971B04}" type="pres">
      <dgm:prSet presAssocID="{E7FDB3E0-7931-4FEE-BA70-B400E7B012F9}" presName="horz1" presStyleCnt="0"/>
      <dgm:spPr/>
    </dgm:pt>
    <dgm:pt modelId="{4837D52D-5775-4DC9-9C08-05B897FEEE2A}" type="pres">
      <dgm:prSet presAssocID="{E7FDB3E0-7931-4FEE-BA70-B400E7B012F9}" presName="tx1" presStyleLbl="revTx" presStyleIdx="0" presStyleCnt="4"/>
      <dgm:spPr/>
      <dgm:t>
        <a:bodyPr/>
        <a:lstStyle/>
        <a:p>
          <a:endParaRPr lang="ru-RU"/>
        </a:p>
      </dgm:t>
    </dgm:pt>
    <dgm:pt modelId="{15DA02D0-9BA1-4BEE-A77F-0FDCBA8E6FA8}" type="pres">
      <dgm:prSet presAssocID="{E7FDB3E0-7931-4FEE-BA70-B400E7B012F9}" presName="vert1" presStyleCnt="0"/>
      <dgm:spPr/>
    </dgm:pt>
    <dgm:pt modelId="{22C502F5-B39A-41BD-8EE3-8AA135163117}" type="pres">
      <dgm:prSet presAssocID="{97ED0DA3-C889-4974-9E37-03B84BDB0285}" presName="vertSpace2a" presStyleCnt="0"/>
      <dgm:spPr/>
    </dgm:pt>
    <dgm:pt modelId="{50FC0770-CED7-4F3F-B99B-209CB316FDA8}" type="pres">
      <dgm:prSet presAssocID="{97ED0DA3-C889-4974-9E37-03B84BDB0285}" presName="horz2" presStyleCnt="0"/>
      <dgm:spPr/>
    </dgm:pt>
    <dgm:pt modelId="{4AD8576E-1905-4B55-9378-4C42C34D5A34}" type="pres">
      <dgm:prSet presAssocID="{97ED0DA3-C889-4974-9E37-03B84BDB0285}" presName="horzSpace2" presStyleCnt="0"/>
      <dgm:spPr/>
    </dgm:pt>
    <dgm:pt modelId="{DA1C22AA-26A0-429A-AEB4-7AAB35EEB055}" type="pres">
      <dgm:prSet presAssocID="{97ED0DA3-C889-4974-9E37-03B84BDB0285}" presName="tx2" presStyleLbl="revTx" presStyleIdx="1" presStyleCnt="4"/>
      <dgm:spPr/>
      <dgm:t>
        <a:bodyPr/>
        <a:lstStyle/>
        <a:p>
          <a:endParaRPr lang="ru-RU"/>
        </a:p>
      </dgm:t>
    </dgm:pt>
    <dgm:pt modelId="{8D0B6823-2397-448C-B137-A8DD54F9AD35}" type="pres">
      <dgm:prSet presAssocID="{97ED0DA3-C889-4974-9E37-03B84BDB0285}" presName="vert2" presStyleCnt="0"/>
      <dgm:spPr/>
    </dgm:pt>
    <dgm:pt modelId="{DB9DBF54-11FE-46B9-A9DE-57E43FC66D72}" type="pres">
      <dgm:prSet presAssocID="{97ED0DA3-C889-4974-9E37-03B84BDB0285}" presName="thinLine2b" presStyleLbl="callout" presStyleIdx="0" presStyleCnt="3"/>
      <dgm:spPr/>
    </dgm:pt>
    <dgm:pt modelId="{7853F099-B34C-4175-955B-4E14BDCDB12D}" type="pres">
      <dgm:prSet presAssocID="{97ED0DA3-C889-4974-9E37-03B84BDB0285}" presName="vertSpace2b" presStyleCnt="0"/>
      <dgm:spPr/>
    </dgm:pt>
    <dgm:pt modelId="{346027A2-095F-4543-ABCC-31619362319B}" type="pres">
      <dgm:prSet presAssocID="{E7BA0E79-D7BB-4A74-AB89-3B4371899560}" presName="horz2" presStyleCnt="0"/>
      <dgm:spPr/>
    </dgm:pt>
    <dgm:pt modelId="{E79CC9E9-99AE-4D78-AC2D-A40A13F6A43F}" type="pres">
      <dgm:prSet presAssocID="{E7BA0E79-D7BB-4A74-AB89-3B4371899560}" presName="horzSpace2" presStyleCnt="0"/>
      <dgm:spPr/>
    </dgm:pt>
    <dgm:pt modelId="{BACFBA6D-9D20-4F3E-98C5-179AAA1D9808}" type="pres">
      <dgm:prSet presAssocID="{E7BA0E79-D7BB-4A74-AB89-3B4371899560}" presName="tx2" presStyleLbl="revTx" presStyleIdx="2" presStyleCnt="4"/>
      <dgm:spPr/>
      <dgm:t>
        <a:bodyPr/>
        <a:lstStyle/>
        <a:p>
          <a:endParaRPr lang="ru-RU"/>
        </a:p>
      </dgm:t>
    </dgm:pt>
    <dgm:pt modelId="{A48F6D0C-AF6C-4675-BECB-B6C71E0774FB}" type="pres">
      <dgm:prSet presAssocID="{E7BA0E79-D7BB-4A74-AB89-3B4371899560}" presName="vert2" presStyleCnt="0"/>
      <dgm:spPr/>
    </dgm:pt>
    <dgm:pt modelId="{ECF66FFF-41F6-4EA9-AC60-206BA2B706AE}" type="pres">
      <dgm:prSet presAssocID="{E7BA0E79-D7BB-4A74-AB89-3B4371899560}" presName="thinLine2b" presStyleLbl="callout" presStyleIdx="1" presStyleCnt="3"/>
      <dgm:spPr/>
    </dgm:pt>
    <dgm:pt modelId="{30D10997-2651-41AE-98FB-2BA416C6A8BD}" type="pres">
      <dgm:prSet presAssocID="{E7BA0E79-D7BB-4A74-AB89-3B4371899560}" presName="vertSpace2b" presStyleCnt="0"/>
      <dgm:spPr/>
    </dgm:pt>
    <dgm:pt modelId="{B509E220-CC96-4F6D-8EED-63BB4E819DC2}" type="pres">
      <dgm:prSet presAssocID="{DDB3A740-A205-4249-A8BA-AD4DF00B60DD}" presName="horz2" presStyleCnt="0"/>
      <dgm:spPr/>
    </dgm:pt>
    <dgm:pt modelId="{D2D884FD-8A8F-4E3C-A13B-CA492364A2E1}" type="pres">
      <dgm:prSet presAssocID="{DDB3A740-A205-4249-A8BA-AD4DF00B60DD}" presName="horzSpace2" presStyleCnt="0"/>
      <dgm:spPr/>
    </dgm:pt>
    <dgm:pt modelId="{6B9DDC10-EB34-4A8C-AC60-944DEBE60B2D}" type="pres">
      <dgm:prSet presAssocID="{DDB3A740-A205-4249-A8BA-AD4DF00B60DD}" presName="tx2" presStyleLbl="revTx" presStyleIdx="3" presStyleCnt="4"/>
      <dgm:spPr/>
      <dgm:t>
        <a:bodyPr/>
        <a:lstStyle/>
        <a:p>
          <a:endParaRPr lang="ru-RU"/>
        </a:p>
      </dgm:t>
    </dgm:pt>
    <dgm:pt modelId="{03E3C27A-45B9-4B92-A9F9-15EF1AC55862}" type="pres">
      <dgm:prSet presAssocID="{DDB3A740-A205-4249-A8BA-AD4DF00B60DD}" presName="vert2" presStyleCnt="0"/>
      <dgm:spPr/>
    </dgm:pt>
    <dgm:pt modelId="{C39E1342-04CB-4463-AE52-B700265B5457}" type="pres">
      <dgm:prSet presAssocID="{DDB3A740-A205-4249-A8BA-AD4DF00B60DD}" presName="thinLine2b" presStyleLbl="callout" presStyleIdx="2" presStyleCnt="3"/>
      <dgm:spPr/>
    </dgm:pt>
    <dgm:pt modelId="{5D20EDE1-3324-459C-95D0-638A8740AA34}" type="pres">
      <dgm:prSet presAssocID="{DDB3A740-A205-4249-A8BA-AD4DF00B60DD}" presName="vertSpace2b" presStyleCnt="0"/>
      <dgm:spPr/>
    </dgm:pt>
  </dgm:ptLst>
  <dgm:cxnLst>
    <dgm:cxn modelId="{013D17F3-AA22-48EA-96B0-DC973B425D59}" srcId="{E7FDB3E0-7931-4FEE-BA70-B400E7B012F9}" destId="{E7BA0E79-D7BB-4A74-AB89-3B4371899560}" srcOrd="1" destOrd="0" parTransId="{E2361D16-058C-4C1C-A581-35DF34EA1AAD}" sibTransId="{9667623E-F6CD-459B-B092-BBAED51EE424}"/>
    <dgm:cxn modelId="{42DC6215-4DE6-4BB9-A34F-98981709561F}" srcId="{E7FDB3E0-7931-4FEE-BA70-B400E7B012F9}" destId="{97ED0DA3-C889-4974-9E37-03B84BDB0285}" srcOrd="0" destOrd="0" parTransId="{5C68D34B-1955-4982-93DA-C60F1B8D6605}" sibTransId="{531434DE-6016-4EEE-853A-F921F93834D4}"/>
    <dgm:cxn modelId="{40146123-9A6C-4DFC-8A91-99193CA069DC}" srcId="{E7FDB3E0-7931-4FEE-BA70-B400E7B012F9}" destId="{DDB3A740-A205-4249-A8BA-AD4DF00B60DD}" srcOrd="2" destOrd="0" parTransId="{6E8FEF24-0B62-4B3A-B8EA-EED845BF6F57}" sibTransId="{AFFD342D-2EE2-4CB3-A642-228071A4F851}"/>
    <dgm:cxn modelId="{8C73CCB4-3AB3-43EB-BDE0-83315D0A7A4C}" type="presOf" srcId="{E7FDB3E0-7931-4FEE-BA70-B400E7B012F9}" destId="{4837D52D-5775-4DC9-9C08-05B897FEEE2A}" srcOrd="0" destOrd="0" presId="urn:microsoft.com/office/officeart/2008/layout/LinedList"/>
    <dgm:cxn modelId="{1BAFEA34-365A-4824-B7E1-011E165E9A92}" type="presOf" srcId="{265161B8-4493-4B19-8380-303C09A6D7E7}" destId="{1DF86036-5DA3-49C5-8A33-E555D11911A3}" srcOrd="0" destOrd="0" presId="urn:microsoft.com/office/officeart/2008/layout/LinedList"/>
    <dgm:cxn modelId="{7E50F807-6613-4694-A02F-141BBA42B35B}" type="presOf" srcId="{97ED0DA3-C889-4974-9E37-03B84BDB0285}" destId="{DA1C22AA-26A0-429A-AEB4-7AAB35EEB055}" srcOrd="0" destOrd="0" presId="urn:microsoft.com/office/officeart/2008/layout/LinedList"/>
    <dgm:cxn modelId="{9673CB63-CFDA-493C-B15C-6BF33048EC27}" type="presOf" srcId="{DDB3A740-A205-4249-A8BA-AD4DF00B60DD}" destId="{6B9DDC10-EB34-4A8C-AC60-944DEBE60B2D}" srcOrd="0" destOrd="0" presId="urn:microsoft.com/office/officeart/2008/layout/LinedList"/>
    <dgm:cxn modelId="{84D49497-F23A-4C18-A6AF-B5A12B9B1E8E}" type="presOf" srcId="{E7BA0E79-D7BB-4A74-AB89-3B4371899560}" destId="{BACFBA6D-9D20-4F3E-98C5-179AAA1D9808}" srcOrd="0" destOrd="0" presId="urn:microsoft.com/office/officeart/2008/layout/LinedList"/>
    <dgm:cxn modelId="{6BEF0044-A945-4197-8734-8C8D416AD8C6}" srcId="{265161B8-4493-4B19-8380-303C09A6D7E7}" destId="{E7FDB3E0-7931-4FEE-BA70-B400E7B012F9}" srcOrd="0" destOrd="0" parTransId="{3465466B-617D-41E9-AF50-D8BB68277F06}" sibTransId="{67042103-B908-4199-BB81-93E07BCBEBDF}"/>
    <dgm:cxn modelId="{EBC53EFC-216A-4D91-B569-3E596F64EA11}" type="presParOf" srcId="{1DF86036-5DA3-49C5-8A33-E555D11911A3}" destId="{1BCE9386-CDB8-4F6A-B3A1-D4D654FBD38D}" srcOrd="0" destOrd="0" presId="urn:microsoft.com/office/officeart/2008/layout/LinedList"/>
    <dgm:cxn modelId="{C3604232-6D1B-4B05-B70A-D342CC297A49}" type="presParOf" srcId="{1DF86036-5DA3-49C5-8A33-E555D11911A3}" destId="{1E4FA6A6-E248-4C68-9448-9EC2C2971B04}" srcOrd="1" destOrd="0" presId="urn:microsoft.com/office/officeart/2008/layout/LinedList"/>
    <dgm:cxn modelId="{6925D538-F5AF-480A-8295-6A882ECC3A2C}" type="presParOf" srcId="{1E4FA6A6-E248-4C68-9448-9EC2C2971B04}" destId="{4837D52D-5775-4DC9-9C08-05B897FEEE2A}" srcOrd="0" destOrd="0" presId="urn:microsoft.com/office/officeart/2008/layout/LinedList"/>
    <dgm:cxn modelId="{74986931-AACB-4C9B-95EB-9CBDE61FB0FF}" type="presParOf" srcId="{1E4FA6A6-E248-4C68-9448-9EC2C2971B04}" destId="{15DA02D0-9BA1-4BEE-A77F-0FDCBA8E6FA8}" srcOrd="1" destOrd="0" presId="urn:microsoft.com/office/officeart/2008/layout/LinedList"/>
    <dgm:cxn modelId="{D3D300BC-0623-420C-95EC-04160F8741CC}" type="presParOf" srcId="{15DA02D0-9BA1-4BEE-A77F-0FDCBA8E6FA8}" destId="{22C502F5-B39A-41BD-8EE3-8AA135163117}" srcOrd="0" destOrd="0" presId="urn:microsoft.com/office/officeart/2008/layout/LinedList"/>
    <dgm:cxn modelId="{8C03DE25-BF13-4819-B238-B50DF786309E}" type="presParOf" srcId="{15DA02D0-9BA1-4BEE-A77F-0FDCBA8E6FA8}" destId="{50FC0770-CED7-4F3F-B99B-209CB316FDA8}" srcOrd="1" destOrd="0" presId="urn:microsoft.com/office/officeart/2008/layout/LinedList"/>
    <dgm:cxn modelId="{563D526A-0A87-4A50-9296-8C0C49795FBC}" type="presParOf" srcId="{50FC0770-CED7-4F3F-B99B-209CB316FDA8}" destId="{4AD8576E-1905-4B55-9378-4C42C34D5A34}" srcOrd="0" destOrd="0" presId="urn:microsoft.com/office/officeart/2008/layout/LinedList"/>
    <dgm:cxn modelId="{65FD8C08-A468-462A-9CDB-6922BEB03E98}" type="presParOf" srcId="{50FC0770-CED7-4F3F-B99B-209CB316FDA8}" destId="{DA1C22AA-26A0-429A-AEB4-7AAB35EEB055}" srcOrd="1" destOrd="0" presId="urn:microsoft.com/office/officeart/2008/layout/LinedList"/>
    <dgm:cxn modelId="{E4FF213C-ED46-43E4-BAD2-9A8B48F59CD4}" type="presParOf" srcId="{50FC0770-CED7-4F3F-B99B-209CB316FDA8}" destId="{8D0B6823-2397-448C-B137-A8DD54F9AD35}" srcOrd="2" destOrd="0" presId="urn:microsoft.com/office/officeart/2008/layout/LinedList"/>
    <dgm:cxn modelId="{D6B2D18C-F62F-45EE-8C8B-AAC71B9ADD30}" type="presParOf" srcId="{15DA02D0-9BA1-4BEE-A77F-0FDCBA8E6FA8}" destId="{DB9DBF54-11FE-46B9-A9DE-57E43FC66D72}" srcOrd="2" destOrd="0" presId="urn:microsoft.com/office/officeart/2008/layout/LinedList"/>
    <dgm:cxn modelId="{74FC9E8D-D9E3-4444-BD31-55440C6D8E82}" type="presParOf" srcId="{15DA02D0-9BA1-4BEE-A77F-0FDCBA8E6FA8}" destId="{7853F099-B34C-4175-955B-4E14BDCDB12D}" srcOrd="3" destOrd="0" presId="urn:microsoft.com/office/officeart/2008/layout/LinedList"/>
    <dgm:cxn modelId="{213FF5C3-C30B-4A87-AE1C-93A992E64B43}" type="presParOf" srcId="{15DA02D0-9BA1-4BEE-A77F-0FDCBA8E6FA8}" destId="{346027A2-095F-4543-ABCC-31619362319B}" srcOrd="4" destOrd="0" presId="urn:microsoft.com/office/officeart/2008/layout/LinedList"/>
    <dgm:cxn modelId="{B6F414C3-B18E-41A0-81CC-0CC4D4AAB544}" type="presParOf" srcId="{346027A2-095F-4543-ABCC-31619362319B}" destId="{E79CC9E9-99AE-4D78-AC2D-A40A13F6A43F}" srcOrd="0" destOrd="0" presId="urn:microsoft.com/office/officeart/2008/layout/LinedList"/>
    <dgm:cxn modelId="{101F6A92-A1E8-4982-82A1-4C10A6BB57CD}" type="presParOf" srcId="{346027A2-095F-4543-ABCC-31619362319B}" destId="{BACFBA6D-9D20-4F3E-98C5-179AAA1D9808}" srcOrd="1" destOrd="0" presId="urn:microsoft.com/office/officeart/2008/layout/LinedList"/>
    <dgm:cxn modelId="{1BC3456A-FA74-4954-8B4D-644FF3BCA625}" type="presParOf" srcId="{346027A2-095F-4543-ABCC-31619362319B}" destId="{A48F6D0C-AF6C-4675-BECB-B6C71E0774FB}" srcOrd="2" destOrd="0" presId="urn:microsoft.com/office/officeart/2008/layout/LinedList"/>
    <dgm:cxn modelId="{F6E1A78B-4D1F-4265-A623-5168861486F4}" type="presParOf" srcId="{15DA02D0-9BA1-4BEE-A77F-0FDCBA8E6FA8}" destId="{ECF66FFF-41F6-4EA9-AC60-206BA2B706AE}" srcOrd="5" destOrd="0" presId="urn:microsoft.com/office/officeart/2008/layout/LinedList"/>
    <dgm:cxn modelId="{6AEAE88C-2975-47DA-BD3C-B06A9324A183}" type="presParOf" srcId="{15DA02D0-9BA1-4BEE-A77F-0FDCBA8E6FA8}" destId="{30D10997-2651-41AE-98FB-2BA416C6A8BD}" srcOrd="6" destOrd="0" presId="urn:microsoft.com/office/officeart/2008/layout/LinedList"/>
    <dgm:cxn modelId="{76F66FF5-1472-477E-A2A4-87AA6C41A432}" type="presParOf" srcId="{15DA02D0-9BA1-4BEE-A77F-0FDCBA8E6FA8}" destId="{B509E220-CC96-4F6D-8EED-63BB4E819DC2}" srcOrd="7" destOrd="0" presId="urn:microsoft.com/office/officeart/2008/layout/LinedList"/>
    <dgm:cxn modelId="{52052D9A-BCBF-4A7A-B738-704D02348837}" type="presParOf" srcId="{B509E220-CC96-4F6D-8EED-63BB4E819DC2}" destId="{D2D884FD-8A8F-4E3C-A13B-CA492364A2E1}" srcOrd="0" destOrd="0" presId="urn:microsoft.com/office/officeart/2008/layout/LinedList"/>
    <dgm:cxn modelId="{5CFCD98B-F4BD-4D2B-AB67-7A556D5E4C65}" type="presParOf" srcId="{B509E220-CC96-4F6D-8EED-63BB4E819DC2}" destId="{6B9DDC10-EB34-4A8C-AC60-944DEBE60B2D}" srcOrd="1" destOrd="0" presId="urn:microsoft.com/office/officeart/2008/layout/LinedList"/>
    <dgm:cxn modelId="{A4E1EF2C-9746-4BDB-BF98-B8AF8D5C0A70}" type="presParOf" srcId="{B509E220-CC96-4F6D-8EED-63BB4E819DC2}" destId="{03E3C27A-45B9-4B92-A9F9-15EF1AC55862}" srcOrd="2" destOrd="0" presId="urn:microsoft.com/office/officeart/2008/layout/LinedList"/>
    <dgm:cxn modelId="{9B3770FB-2A1F-4278-8202-8BDB5EF44596}" type="presParOf" srcId="{15DA02D0-9BA1-4BEE-A77F-0FDCBA8E6FA8}" destId="{C39E1342-04CB-4463-AE52-B700265B5457}" srcOrd="8" destOrd="0" presId="urn:microsoft.com/office/officeart/2008/layout/LinedList"/>
    <dgm:cxn modelId="{594803BB-C922-48C4-87E1-49E70B38E31E}" type="presParOf" srcId="{15DA02D0-9BA1-4BEE-A77F-0FDCBA8E6FA8}" destId="{5D20EDE1-3324-459C-95D0-638A8740AA34}"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4D73B53-8BB0-4345-B61E-372A363237C0}"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ru-RU"/>
        </a:p>
      </dgm:t>
    </dgm:pt>
    <dgm:pt modelId="{651F641B-ECF7-41CE-8627-7F8A72993DED}">
      <dgm:prSet phldrT="[Текст]" custT="1"/>
      <dgm:spPr/>
      <dgm:t>
        <a:bodyPr/>
        <a:lstStyle/>
        <a:p>
          <a:pPr algn="just"/>
          <a:r>
            <a:rPr lang="en-US" sz="1800" dirty="0" err="1">
              <a:latin typeface="Times New Roman" panose="02020603050405020304" pitchFamily="18" charset="0"/>
              <a:cs typeface="Times New Roman" panose="02020603050405020304" pitchFamily="18" charset="0"/>
            </a:rPr>
            <a:t>kuzatuvni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amalga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oshiruvchi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subyekt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yoki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kuzatuvchi</a:t>
          </a:r>
          <a:endParaRPr lang="ru-RU" sz="1800" dirty="0">
            <a:latin typeface="Times New Roman" panose="02020603050405020304" pitchFamily="18" charset="0"/>
            <a:cs typeface="Times New Roman" panose="02020603050405020304" pitchFamily="18" charset="0"/>
          </a:endParaRPr>
        </a:p>
      </dgm:t>
    </dgm:pt>
    <dgm:pt modelId="{7DC2E743-DEF8-42BD-BD97-0A91F2141DB5}" type="parTrans" cxnId="{703468B3-1B03-41BB-BA03-0FCA8BEB6A33}">
      <dgm:prSet/>
      <dgm:spPr/>
      <dgm:t>
        <a:bodyPr/>
        <a:lstStyle/>
        <a:p>
          <a:pPr algn="just"/>
          <a:endParaRPr lang="ru-RU" sz="6000">
            <a:latin typeface="Times New Roman" panose="02020603050405020304" pitchFamily="18" charset="0"/>
            <a:cs typeface="Times New Roman" panose="02020603050405020304" pitchFamily="18" charset="0"/>
          </a:endParaRPr>
        </a:p>
      </dgm:t>
    </dgm:pt>
    <dgm:pt modelId="{DA1CA95A-DB98-449D-8D0E-E0D45850904B}" type="sibTrans" cxnId="{703468B3-1B03-41BB-BA03-0FCA8BEB6A33}">
      <dgm:prSet/>
      <dgm:spPr/>
      <dgm:t>
        <a:bodyPr/>
        <a:lstStyle/>
        <a:p>
          <a:pPr algn="just"/>
          <a:endParaRPr lang="ru-RU" sz="6000">
            <a:latin typeface="Times New Roman" panose="02020603050405020304" pitchFamily="18" charset="0"/>
            <a:cs typeface="Times New Roman" panose="02020603050405020304" pitchFamily="18" charset="0"/>
          </a:endParaRPr>
        </a:p>
      </dgm:t>
    </dgm:pt>
    <dgm:pt modelId="{D3BBBC2E-BBB2-4041-A711-295D10C31737}">
      <dgm:prSet phldrT="[Текст]" custT="1"/>
      <dgm:spPr/>
      <dgm:t>
        <a:bodyPr/>
        <a:lstStyle/>
        <a:p>
          <a:pPr algn="just"/>
          <a:r>
            <a:rPr lang="en-US" sz="1800" dirty="0" err="1">
              <a:latin typeface="Times New Roman" panose="02020603050405020304" pitchFamily="18" charset="0"/>
              <a:cs typeface="Times New Roman" panose="02020603050405020304" pitchFamily="18" charset="0"/>
            </a:rPr>
            <a:t>kuzatiladigan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obyekt</a:t>
          </a:r>
          <a:endParaRPr lang="ru-RU" sz="1800" dirty="0">
            <a:latin typeface="Times New Roman" panose="02020603050405020304" pitchFamily="18" charset="0"/>
            <a:cs typeface="Times New Roman" panose="02020603050405020304" pitchFamily="18" charset="0"/>
          </a:endParaRPr>
        </a:p>
      </dgm:t>
    </dgm:pt>
    <dgm:pt modelId="{7542E69F-CC96-435F-8FD9-D7D17B9E14DB}" type="parTrans" cxnId="{7069F6EF-383B-4636-B99C-65E3FD201D44}">
      <dgm:prSet/>
      <dgm:spPr/>
      <dgm:t>
        <a:bodyPr/>
        <a:lstStyle/>
        <a:p>
          <a:pPr algn="just"/>
          <a:endParaRPr lang="ru-RU" sz="6000">
            <a:latin typeface="Times New Roman" panose="02020603050405020304" pitchFamily="18" charset="0"/>
            <a:cs typeface="Times New Roman" panose="02020603050405020304" pitchFamily="18" charset="0"/>
          </a:endParaRPr>
        </a:p>
      </dgm:t>
    </dgm:pt>
    <dgm:pt modelId="{387B846D-52E5-429D-AC26-90F2FC59FD88}" type="sibTrans" cxnId="{7069F6EF-383B-4636-B99C-65E3FD201D44}">
      <dgm:prSet/>
      <dgm:spPr/>
      <dgm:t>
        <a:bodyPr/>
        <a:lstStyle/>
        <a:p>
          <a:pPr algn="just"/>
          <a:endParaRPr lang="ru-RU" sz="6000">
            <a:latin typeface="Times New Roman" panose="02020603050405020304" pitchFamily="18" charset="0"/>
            <a:cs typeface="Times New Roman" panose="02020603050405020304" pitchFamily="18" charset="0"/>
          </a:endParaRPr>
        </a:p>
      </dgm:t>
    </dgm:pt>
    <dgm:pt modelId="{DE6C4A1F-A7E2-4D5C-B404-70C10A6AA33C}">
      <dgm:prSet phldrT="[Текст]" custT="1"/>
      <dgm:spPr/>
      <dgm:t>
        <a:bodyPr/>
        <a:lstStyle/>
        <a:p>
          <a:pPr algn="just"/>
          <a:r>
            <a:rPr lang="en-US" sz="1800" dirty="0" err="1">
              <a:latin typeface="Times New Roman" panose="02020603050405020304" pitchFamily="18" charset="0"/>
              <a:cs typeface="Times New Roman" panose="02020603050405020304" pitchFamily="18" charset="0"/>
            </a:rPr>
            <a:t>vaqt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joyning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o'ziga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xos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shartlarini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texnik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kuzatuv</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vositalarini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ushbu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tadqiqot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holatini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yaratish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uchun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zarur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nazariy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bilimlarni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o'z</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ichiga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kuzatish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shartlari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holatlari</a:t>
          </a:r>
          <a:endParaRPr lang="ru-RU" sz="1800" dirty="0">
            <a:latin typeface="Times New Roman" panose="02020603050405020304" pitchFamily="18" charset="0"/>
            <a:cs typeface="Times New Roman" panose="02020603050405020304" pitchFamily="18" charset="0"/>
          </a:endParaRPr>
        </a:p>
      </dgm:t>
    </dgm:pt>
    <dgm:pt modelId="{28540F7C-9BAF-42D1-AB27-28C6A9EF6C0A}" type="parTrans" cxnId="{E276DA9C-FB9B-4B2E-A6FD-683FCCAAE0C7}">
      <dgm:prSet/>
      <dgm:spPr/>
      <dgm:t>
        <a:bodyPr/>
        <a:lstStyle/>
        <a:p>
          <a:pPr algn="just"/>
          <a:endParaRPr lang="ru-RU" sz="6000">
            <a:latin typeface="Times New Roman" panose="02020603050405020304" pitchFamily="18" charset="0"/>
            <a:cs typeface="Times New Roman" panose="02020603050405020304" pitchFamily="18" charset="0"/>
          </a:endParaRPr>
        </a:p>
      </dgm:t>
    </dgm:pt>
    <dgm:pt modelId="{712C2BC0-33A9-4660-A54F-D086BE885C41}" type="sibTrans" cxnId="{E276DA9C-FB9B-4B2E-A6FD-683FCCAAE0C7}">
      <dgm:prSet/>
      <dgm:spPr/>
      <dgm:t>
        <a:bodyPr/>
        <a:lstStyle/>
        <a:p>
          <a:pPr algn="just"/>
          <a:endParaRPr lang="ru-RU" sz="6000">
            <a:latin typeface="Times New Roman" panose="02020603050405020304" pitchFamily="18" charset="0"/>
            <a:cs typeface="Times New Roman" panose="02020603050405020304" pitchFamily="18" charset="0"/>
          </a:endParaRPr>
        </a:p>
      </dgm:t>
    </dgm:pt>
    <dgm:pt modelId="{24FD2F2E-D009-42FB-9D4C-C9C2F0522319}" type="pres">
      <dgm:prSet presAssocID="{14D73B53-8BB0-4345-B61E-372A363237C0}" presName="linear" presStyleCnt="0">
        <dgm:presLayoutVars>
          <dgm:dir/>
          <dgm:animLvl val="lvl"/>
          <dgm:resizeHandles val="exact"/>
        </dgm:presLayoutVars>
      </dgm:prSet>
      <dgm:spPr/>
      <dgm:t>
        <a:bodyPr/>
        <a:lstStyle/>
        <a:p>
          <a:endParaRPr lang="ru-RU"/>
        </a:p>
      </dgm:t>
    </dgm:pt>
    <dgm:pt modelId="{1420F2B4-B5FB-4608-8E2B-18D4D7C11F94}" type="pres">
      <dgm:prSet presAssocID="{651F641B-ECF7-41CE-8627-7F8A72993DED}" presName="parentLin" presStyleCnt="0"/>
      <dgm:spPr/>
    </dgm:pt>
    <dgm:pt modelId="{F8F17872-3FF8-4B91-A606-4D69C547F6E0}" type="pres">
      <dgm:prSet presAssocID="{651F641B-ECF7-41CE-8627-7F8A72993DED}" presName="parentLeftMargin" presStyleLbl="node1" presStyleIdx="0" presStyleCnt="3"/>
      <dgm:spPr/>
      <dgm:t>
        <a:bodyPr/>
        <a:lstStyle/>
        <a:p>
          <a:endParaRPr lang="ru-RU"/>
        </a:p>
      </dgm:t>
    </dgm:pt>
    <dgm:pt modelId="{11C38D6B-25E3-4E2A-9D64-7DE602E87E1C}" type="pres">
      <dgm:prSet presAssocID="{651F641B-ECF7-41CE-8627-7F8A72993DED}" presName="parentText" presStyleLbl="node1" presStyleIdx="0" presStyleCnt="3">
        <dgm:presLayoutVars>
          <dgm:chMax val="0"/>
          <dgm:bulletEnabled val="1"/>
        </dgm:presLayoutVars>
      </dgm:prSet>
      <dgm:spPr/>
      <dgm:t>
        <a:bodyPr/>
        <a:lstStyle/>
        <a:p>
          <a:endParaRPr lang="ru-RU"/>
        </a:p>
      </dgm:t>
    </dgm:pt>
    <dgm:pt modelId="{9946F891-C8AA-4705-B0A0-8AEAEE331BEF}" type="pres">
      <dgm:prSet presAssocID="{651F641B-ECF7-41CE-8627-7F8A72993DED}" presName="negativeSpace" presStyleCnt="0"/>
      <dgm:spPr/>
    </dgm:pt>
    <dgm:pt modelId="{6DB81BB7-38F6-4722-A633-AD66DDCF6A05}" type="pres">
      <dgm:prSet presAssocID="{651F641B-ECF7-41CE-8627-7F8A72993DED}" presName="childText" presStyleLbl="conFgAcc1" presStyleIdx="0" presStyleCnt="3">
        <dgm:presLayoutVars>
          <dgm:bulletEnabled val="1"/>
        </dgm:presLayoutVars>
      </dgm:prSet>
      <dgm:spPr/>
    </dgm:pt>
    <dgm:pt modelId="{0A75EC9D-8804-4CD3-AB1E-D684CD3406FF}" type="pres">
      <dgm:prSet presAssocID="{DA1CA95A-DB98-449D-8D0E-E0D45850904B}" presName="spaceBetweenRectangles" presStyleCnt="0"/>
      <dgm:spPr/>
    </dgm:pt>
    <dgm:pt modelId="{04C8F1AB-48C9-413B-8F9F-13330E4E64F8}" type="pres">
      <dgm:prSet presAssocID="{D3BBBC2E-BBB2-4041-A711-295D10C31737}" presName="parentLin" presStyleCnt="0"/>
      <dgm:spPr/>
    </dgm:pt>
    <dgm:pt modelId="{A3068694-5CCD-41C8-9842-1732B950A273}" type="pres">
      <dgm:prSet presAssocID="{D3BBBC2E-BBB2-4041-A711-295D10C31737}" presName="parentLeftMargin" presStyleLbl="node1" presStyleIdx="0" presStyleCnt="3"/>
      <dgm:spPr/>
      <dgm:t>
        <a:bodyPr/>
        <a:lstStyle/>
        <a:p>
          <a:endParaRPr lang="ru-RU"/>
        </a:p>
      </dgm:t>
    </dgm:pt>
    <dgm:pt modelId="{91FC74C0-5123-4900-BCE1-6BE24F7E91D7}" type="pres">
      <dgm:prSet presAssocID="{D3BBBC2E-BBB2-4041-A711-295D10C31737}" presName="parentText" presStyleLbl="node1" presStyleIdx="1" presStyleCnt="3">
        <dgm:presLayoutVars>
          <dgm:chMax val="0"/>
          <dgm:bulletEnabled val="1"/>
        </dgm:presLayoutVars>
      </dgm:prSet>
      <dgm:spPr/>
      <dgm:t>
        <a:bodyPr/>
        <a:lstStyle/>
        <a:p>
          <a:endParaRPr lang="ru-RU"/>
        </a:p>
      </dgm:t>
    </dgm:pt>
    <dgm:pt modelId="{47A53B73-0190-41B5-8ADC-5B815706089A}" type="pres">
      <dgm:prSet presAssocID="{D3BBBC2E-BBB2-4041-A711-295D10C31737}" presName="negativeSpace" presStyleCnt="0"/>
      <dgm:spPr/>
    </dgm:pt>
    <dgm:pt modelId="{7C29FFA6-5AA0-4CE3-845F-EC31E1B25620}" type="pres">
      <dgm:prSet presAssocID="{D3BBBC2E-BBB2-4041-A711-295D10C31737}" presName="childText" presStyleLbl="conFgAcc1" presStyleIdx="1" presStyleCnt="3">
        <dgm:presLayoutVars>
          <dgm:bulletEnabled val="1"/>
        </dgm:presLayoutVars>
      </dgm:prSet>
      <dgm:spPr/>
    </dgm:pt>
    <dgm:pt modelId="{4C805F7A-205C-42E7-9D2A-1E44CEBB3E01}" type="pres">
      <dgm:prSet presAssocID="{387B846D-52E5-429D-AC26-90F2FC59FD88}" presName="spaceBetweenRectangles" presStyleCnt="0"/>
      <dgm:spPr/>
    </dgm:pt>
    <dgm:pt modelId="{D11467D8-47EF-4A97-894E-2FBF35DCC679}" type="pres">
      <dgm:prSet presAssocID="{DE6C4A1F-A7E2-4D5C-B404-70C10A6AA33C}" presName="parentLin" presStyleCnt="0"/>
      <dgm:spPr/>
    </dgm:pt>
    <dgm:pt modelId="{78E45204-2FCF-41A6-8555-FE4BC7829827}" type="pres">
      <dgm:prSet presAssocID="{DE6C4A1F-A7E2-4D5C-B404-70C10A6AA33C}" presName="parentLeftMargin" presStyleLbl="node1" presStyleIdx="1" presStyleCnt="3"/>
      <dgm:spPr/>
      <dgm:t>
        <a:bodyPr/>
        <a:lstStyle/>
        <a:p>
          <a:endParaRPr lang="ru-RU"/>
        </a:p>
      </dgm:t>
    </dgm:pt>
    <dgm:pt modelId="{D5039747-836B-4E42-9297-BE464784B607}" type="pres">
      <dgm:prSet presAssocID="{DE6C4A1F-A7E2-4D5C-B404-70C10A6AA33C}" presName="parentText" presStyleLbl="node1" presStyleIdx="2" presStyleCnt="3">
        <dgm:presLayoutVars>
          <dgm:chMax val="0"/>
          <dgm:bulletEnabled val="1"/>
        </dgm:presLayoutVars>
      </dgm:prSet>
      <dgm:spPr/>
      <dgm:t>
        <a:bodyPr/>
        <a:lstStyle/>
        <a:p>
          <a:endParaRPr lang="ru-RU"/>
        </a:p>
      </dgm:t>
    </dgm:pt>
    <dgm:pt modelId="{C4D41CB3-833A-4228-B96F-F9A4067FE97D}" type="pres">
      <dgm:prSet presAssocID="{DE6C4A1F-A7E2-4D5C-B404-70C10A6AA33C}" presName="negativeSpace" presStyleCnt="0"/>
      <dgm:spPr/>
    </dgm:pt>
    <dgm:pt modelId="{21518CC5-1BAD-4C68-B83F-FE1C0E686E46}" type="pres">
      <dgm:prSet presAssocID="{DE6C4A1F-A7E2-4D5C-B404-70C10A6AA33C}" presName="childText" presStyleLbl="conFgAcc1" presStyleIdx="2" presStyleCnt="3">
        <dgm:presLayoutVars>
          <dgm:bulletEnabled val="1"/>
        </dgm:presLayoutVars>
      </dgm:prSet>
      <dgm:spPr/>
    </dgm:pt>
  </dgm:ptLst>
  <dgm:cxnLst>
    <dgm:cxn modelId="{C9133A3B-D86A-42D3-827D-F3BF4D531649}" type="presOf" srcId="{DE6C4A1F-A7E2-4D5C-B404-70C10A6AA33C}" destId="{D5039747-836B-4E42-9297-BE464784B607}" srcOrd="1" destOrd="0" presId="urn:microsoft.com/office/officeart/2005/8/layout/list1"/>
    <dgm:cxn modelId="{7069F6EF-383B-4636-B99C-65E3FD201D44}" srcId="{14D73B53-8BB0-4345-B61E-372A363237C0}" destId="{D3BBBC2E-BBB2-4041-A711-295D10C31737}" srcOrd="1" destOrd="0" parTransId="{7542E69F-CC96-435F-8FD9-D7D17B9E14DB}" sibTransId="{387B846D-52E5-429D-AC26-90F2FC59FD88}"/>
    <dgm:cxn modelId="{BF987BE3-01A8-4680-964F-F02C3D89F9CA}" type="presOf" srcId="{DE6C4A1F-A7E2-4D5C-B404-70C10A6AA33C}" destId="{78E45204-2FCF-41A6-8555-FE4BC7829827}" srcOrd="0" destOrd="0" presId="urn:microsoft.com/office/officeart/2005/8/layout/list1"/>
    <dgm:cxn modelId="{1FA06C30-B397-4DD5-B42A-F0D834DBE9BC}" type="presOf" srcId="{651F641B-ECF7-41CE-8627-7F8A72993DED}" destId="{11C38D6B-25E3-4E2A-9D64-7DE602E87E1C}" srcOrd="1" destOrd="0" presId="urn:microsoft.com/office/officeart/2005/8/layout/list1"/>
    <dgm:cxn modelId="{703468B3-1B03-41BB-BA03-0FCA8BEB6A33}" srcId="{14D73B53-8BB0-4345-B61E-372A363237C0}" destId="{651F641B-ECF7-41CE-8627-7F8A72993DED}" srcOrd="0" destOrd="0" parTransId="{7DC2E743-DEF8-42BD-BD97-0A91F2141DB5}" sibTransId="{DA1CA95A-DB98-449D-8D0E-E0D45850904B}"/>
    <dgm:cxn modelId="{1688C702-8962-4D0E-8A73-B4E938E5BA53}" type="presOf" srcId="{651F641B-ECF7-41CE-8627-7F8A72993DED}" destId="{F8F17872-3FF8-4B91-A606-4D69C547F6E0}" srcOrd="0" destOrd="0" presId="urn:microsoft.com/office/officeart/2005/8/layout/list1"/>
    <dgm:cxn modelId="{0F14B74E-51CA-418A-B6A8-F3B39BBC54A8}" type="presOf" srcId="{14D73B53-8BB0-4345-B61E-372A363237C0}" destId="{24FD2F2E-D009-42FB-9D4C-C9C2F0522319}" srcOrd="0" destOrd="0" presId="urn:microsoft.com/office/officeart/2005/8/layout/list1"/>
    <dgm:cxn modelId="{E276DA9C-FB9B-4B2E-A6FD-683FCCAAE0C7}" srcId="{14D73B53-8BB0-4345-B61E-372A363237C0}" destId="{DE6C4A1F-A7E2-4D5C-B404-70C10A6AA33C}" srcOrd="2" destOrd="0" parTransId="{28540F7C-9BAF-42D1-AB27-28C6A9EF6C0A}" sibTransId="{712C2BC0-33A9-4660-A54F-D086BE885C41}"/>
    <dgm:cxn modelId="{09D0BB69-2262-4357-AD71-01FDC28159FC}" type="presOf" srcId="{D3BBBC2E-BBB2-4041-A711-295D10C31737}" destId="{91FC74C0-5123-4900-BCE1-6BE24F7E91D7}" srcOrd="1" destOrd="0" presId="urn:microsoft.com/office/officeart/2005/8/layout/list1"/>
    <dgm:cxn modelId="{2CC98E4D-BE79-4631-92AB-2F553837F4A1}" type="presOf" srcId="{D3BBBC2E-BBB2-4041-A711-295D10C31737}" destId="{A3068694-5CCD-41C8-9842-1732B950A273}" srcOrd="0" destOrd="0" presId="urn:microsoft.com/office/officeart/2005/8/layout/list1"/>
    <dgm:cxn modelId="{F54C3A69-F31E-4E42-837F-F325A240369D}" type="presParOf" srcId="{24FD2F2E-D009-42FB-9D4C-C9C2F0522319}" destId="{1420F2B4-B5FB-4608-8E2B-18D4D7C11F94}" srcOrd="0" destOrd="0" presId="urn:microsoft.com/office/officeart/2005/8/layout/list1"/>
    <dgm:cxn modelId="{18A35F83-9C5E-44B6-A080-54978022239B}" type="presParOf" srcId="{1420F2B4-B5FB-4608-8E2B-18D4D7C11F94}" destId="{F8F17872-3FF8-4B91-A606-4D69C547F6E0}" srcOrd="0" destOrd="0" presId="urn:microsoft.com/office/officeart/2005/8/layout/list1"/>
    <dgm:cxn modelId="{B6D24D7A-5D85-463A-8FF4-85517811C9BD}" type="presParOf" srcId="{1420F2B4-B5FB-4608-8E2B-18D4D7C11F94}" destId="{11C38D6B-25E3-4E2A-9D64-7DE602E87E1C}" srcOrd="1" destOrd="0" presId="urn:microsoft.com/office/officeart/2005/8/layout/list1"/>
    <dgm:cxn modelId="{9871901D-2768-4BE2-ACE4-BFCD608C0CFC}" type="presParOf" srcId="{24FD2F2E-D009-42FB-9D4C-C9C2F0522319}" destId="{9946F891-C8AA-4705-B0A0-8AEAEE331BEF}" srcOrd="1" destOrd="0" presId="urn:microsoft.com/office/officeart/2005/8/layout/list1"/>
    <dgm:cxn modelId="{FB7E4650-A2D9-473E-9A2C-FA0AAB1EC24C}" type="presParOf" srcId="{24FD2F2E-D009-42FB-9D4C-C9C2F0522319}" destId="{6DB81BB7-38F6-4722-A633-AD66DDCF6A05}" srcOrd="2" destOrd="0" presId="urn:microsoft.com/office/officeart/2005/8/layout/list1"/>
    <dgm:cxn modelId="{D3E599E9-79AE-494D-8039-F136CE4F5B64}" type="presParOf" srcId="{24FD2F2E-D009-42FB-9D4C-C9C2F0522319}" destId="{0A75EC9D-8804-4CD3-AB1E-D684CD3406FF}" srcOrd="3" destOrd="0" presId="urn:microsoft.com/office/officeart/2005/8/layout/list1"/>
    <dgm:cxn modelId="{22BA3BF3-DC7F-4391-906B-896331101187}" type="presParOf" srcId="{24FD2F2E-D009-42FB-9D4C-C9C2F0522319}" destId="{04C8F1AB-48C9-413B-8F9F-13330E4E64F8}" srcOrd="4" destOrd="0" presId="urn:microsoft.com/office/officeart/2005/8/layout/list1"/>
    <dgm:cxn modelId="{FE38F193-7C28-4D8D-8956-EF261B29065F}" type="presParOf" srcId="{04C8F1AB-48C9-413B-8F9F-13330E4E64F8}" destId="{A3068694-5CCD-41C8-9842-1732B950A273}" srcOrd="0" destOrd="0" presId="urn:microsoft.com/office/officeart/2005/8/layout/list1"/>
    <dgm:cxn modelId="{7C154770-F494-4D4A-A9F6-2573E2494CF4}" type="presParOf" srcId="{04C8F1AB-48C9-413B-8F9F-13330E4E64F8}" destId="{91FC74C0-5123-4900-BCE1-6BE24F7E91D7}" srcOrd="1" destOrd="0" presId="urn:microsoft.com/office/officeart/2005/8/layout/list1"/>
    <dgm:cxn modelId="{343FDA62-7B9E-4E44-BDD0-B98CF0A69EA4}" type="presParOf" srcId="{24FD2F2E-D009-42FB-9D4C-C9C2F0522319}" destId="{47A53B73-0190-41B5-8ADC-5B815706089A}" srcOrd="5" destOrd="0" presId="urn:microsoft.com/office/officeart/2005/8/layout/list1"/>
    <dgm:cxn modelId="{EFA6F62B-2D84-4E5E-8748-5B205E46A560}" type="presParOf" srcId="{24FD2F2E-D009-42FB-9D4C-C9C2F0522319}" destId="{7C29FFA6-5AA0-4CE3-845F-EC31E1B25620}" srcOrd="6" destOrd="0" presId="urn:microsoft.com/office/officeart/2005/8/layout/list1"/>
    <dgm:cxn modelId="{BCD1E011-3872-42E5-9638-A4F3E65DB998}" type="presParOf" srcId="{24FD2F2E-D009-42FB-9D4C-C9C2F0522319}" destId="{4C805F7A-205C-42E7-9D2A-1E44CEBB3E01}" srcOrd="7" destOrd="0" presId="urn:microsoft.com/office/officeart/2005/8/layout/list1"/>
    <dgm:cxn modelId="{15E88EF5-B5AB-4A7C-8D4E-E66532A5138B}" type="presParOf" srcId="{24FD2F2E-D009-42FB-9D4C-C9C2F0522319}" destId="{D11467D8-47EF-4A97-894E-2FBF35DCC679}" srcOrd="8" destOrd="0" presId="urn:microsoft.com/office/officeart/2005/8/layout/list1"/>
    <dgm:cxn modelId="{1F5D99BF-6D3F-4137-846F-A4739DFC59DC}" type="presParOf" srcId="{D11467D8-47EF-4A97-894E-2FBF35DCC679}" destId="{78E45204-2FCF-41A6-8555-FE4BC7829827}" srcOrd="0" destOrd="0" presId="urn:microsoft.com/office/officeart/2005/8/layout/list1"/>
    <dgm:cxn modelId="{70932CEB-DAA4-4343-83AC-E5C4B794E658}" type="presParOf" srcId="{D11467D8-47EF-4A97-894E-2FBF35DCC679}" destId="{D5039747-836B-4E42-9297-BE464784B607}" srcOrd="1" destOrd="0" presId="urn:microsoft.com/office/officeart/2005/8/layout/list1"/>
    <dgm:cxn modelId="{B38C8E90-3BA2-40C8-AE65-875B476B7EA2}" type="presParOf" srcId="{24FD2F2E-D009-42FB-9D4C-C9C2F0522319}" destId="{C4D41CB3-833A-4228-B96F-F9A4067FE97D}" srcOrd="9" destOrd="0" presId="urn:microsoft.com/office/officeart/2005/8/layout/list1"/>
    <dgm:cxn modelId="{7CE087E9-ED88-4035-B9C9-3026C1EDB74C}" type="presParOf" srcId="{24FD2F2E-D009-42FB-9D4C-C9C2F0522319}" destId="{21518CC5-1BAD-4C68-B83F-FE1C0E686E4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5A56B5E6-3FD5-470A-832C-61A8A430099C}" type="doc">
      <dgm:prSet loTypeId="urn:microsoft.com/office/officeart/2005/8/layout/process5" loCatId="process" qsTypeId="urn:microsoft.com/office/officeart/2005/8/quickstyle/simple1" qsCatId="simple" csTypeId="urn:microsoft.com/office/officeart/2005/8/colors/colorful1" csCatId="colorful" phldr="1"/>
      <dgm:spPr/>
      <dgm:t>
        <a:bodyPr/>
        <a:lstStyle/>
        <a:p>
          <a:endParaRPr lang="ru-RU"/>
        </a:p>
      </dgm:t>
    </dgm:pt>
    <dgm:pt modelId="{82AEF3E5-F6D5-4B15-B686-B1B503A4D738}">
      <dgm:prSet phldrT="[Текст]"/>
      <dgm:spPr/>
      <dgm:t>
        <a:bodyPr/>
        <a:lstStyle/>
        <a:p>
          <a:r>
            <a:rPr lang="en-US" dirty="0" err="1">
              <a:latin typeface="Times New Roman" panose="02020603050405020304" pitchFamily="18" charset="0"/>
              <a:cs typeface="Times New Roman" panose="02020603050405020304" pitchFamily="18" charset="0"/>
            </a:rPr>
            <a:t>idrok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bilvosita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kuzatish</a:t>
          </a:r>
          <a:endParaRPr lang="ru-RU" dirty="0">
            <a:latin typeface="Times New Roman" panose="02020603050405020304" pitchFamily="18" charset="0"/>
            <a:cs typeface="Times New Roman" panose="02020603050405020304" pitchFamily="18" charset="0"/>
          </a:endParaRPr>
        </a:p>
      </dgm:t>
    </dgm:pt>
    <dgm:pt modelId="{8C2BCF2E-23A7-4F5A-A475-2638CB2E8F48}" type="parTrans" cxnId="{4E033301-914C-4694-8C17-3261E178EBB4}">
      <dgm:prSet/>
      <dgm:spPr/>
      <dgm:t>
        <a:bodyPr/>
        <a:lstStyle/>
        <a:p>
          <a:endParaRPr lang="ru-RU">
            <a:latin typeface="Times New Roman" panose="02020603050405020304" pitchFamily="18" charset="0"/>
            <a:cs typeface="Times New Roman" panose="02020603050405020304" pitchFamily="18" charset="0"/>
          </a:endParaRPr>
        </a:p>
      </dgm:t>
    </dgm:pt>
    <dgm:pt modelId="{AEE63E95-94EC-4BC3-98F0-FC5D304EF922}" type="sibTrans" cxnId="{4E033301-914C-4694-8C17-3261E178EBB4}">
      <dgm:prSet/>
      <dgm:spPr/>
      <dgm:t>
        <a:bodyPr/>
        <a:lstStyle/>
        <a:p>
          <a:endParaRPr lang="ru-RU">
            <a:latin typeface="Times New Roman" panose="02020603050405020304" pitchFamily="18" charset="0"/>
            <a:cs typeface="Times New Roman" panose="02020603050405020304" pitchFamily="18" charset="0"/>
          </a:endParaRPr>
        </a:p>
      </dgm:t>
    </dgm:pt>
    <dgm:pt modelId="{EE566165-2233-4588-BC2D-C40BBE34FCE8}">
      <dgm:prSet phldrT="[Текст]"/>
      <dgm:spPr/>
      <dgm:t>
        <a:bodyPr/>
        <a:lstStyle/>
        <a:p>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vositalariga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to'g'ridan-to'g'ri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bilvosita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instrumental</a:t>
          </a:r>
          <a:endParaRPr lang="ru-RU" dirty="0">
            <a:latin typeface="Times New Roman" panose="02020603050405020304" pitchFamily="18" charset="0"/>
            <a:cs typeface="Times New Roman" panose="02020603050405020304" pitchFamily="18" charset="0"/>
          </a:endParaRPr>
        </a:p>
      </dgm:t>
    </dgm:pt>
    <dgm:pt modelId="{FA0EB5CD-42ED-46B7-A26D-F72CF35F2A56}" type="parTrans" cxnId="{D3B8EA22-9029-48E7-9EAE-873F6C5069DB}">
      <dgm:prSet/>
      <dgm:spPr/>
      <dgm:t>
        <a:bodyPr/>
        <a:lstStyle/>
        <a:p>
          <a:endParaRPr lang="ru-RU">
            <a:latin typeface="Times New Roman" panose="02020603050405020304" pitchFamily="18" charset="0"/>
            <a:cs typeface="Times New Roman" panose="02020603050405020304" pitchFamily="18" charset="0"/>
          </a:endParaRPr>
        </a:p>
      </dgm:t>
    </dgm:pt>
    <dgm:pt modelId="{811AA92A-ED20-4A26-A7DC-38E19D123079}" type="sibTrans" cxnId="{D3B8EA22-9029-48E7-9EAE-873F6C5069DB}">
      <dgm:prSet/>
      <dgm:spPr/>
      <dgm:t>
        <a:bodyPr/>
        <a:lstStyle/>
        <a:p>
          <a:endParaRPr lang="ru-RU">
            <a:latin typeface="Times New Roman" panose="02020603050405020304" pitchFamily="18" charset="0"/>
            <a:cs typeface="Times New Roman" panose="02020603050405020304" pitchFamily="18" charset="0"/>
          </a:endParaRPr>
        </a:p>
      </dgm:t>
    </dgm:pt>
    <dgm:pt modelId="{2A37C983-7F49-4431-BA76-F3BB324E1FBB}">
      <dgm:prSet phldrT="[Текст]"/>
      <dgm:spPr/>
      <dgm:t>
        <a:bodyPr/>
        <a:lstStyle/>
        <a:p>
          <a:r>
            <a:rPr lang="en-US" dirty="0" err="1">
              <a:latin typeface="Times New Roman" panose="02020603050405020304" pitchFamily="18" charset="0"/>
              <a:cs typeface="Times New Roman" panose="02020603050405020304" pitchFamily="18" charset="0"/>
            </a:rPr>
            <a:t>obyektga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bo'yicha-neytral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o'zgaruvchan</a:t>
          </a:r>
          <a:endParaRPr lang="ru-RU" dirty="0">
            <a:latin typeface="Times New Roman" panose="02020603050405020304" pitchFamily="18" charset="0"/>
            <a:cs typeface="Times New Roman" panose="02020603050405020304" pitchFamily="18" charset="0"/>
          </a:endParaRPr>
        </a:p>
      </dgm:t>
    </dgm:pt>
    <dgm:pt modelId="{208CCE41-5FCC-4739-9258-980AEFFC1C7D}" type="parTrans" cxnId="{CC5A82AF-4DA6-4FCD-A38D-D7B3F61544BB}">
      <dgm:prSet/>
      <dgm:spPr/>
      <dgm:t>
        <a:bodyPr/>
        <a:lstStyle/>
        <a:p>
          <a:endParaRPr lang="ru-RU">
            <a:latin typeface="Times New Roman" panose="02020603050405020304" pitchFamily="18" charset="0"/>
            <a:cs typeface="Times New Roman" panose="02020603050405020304" pitchFamily="18" charset="0"/>
          </a:endParaRPr>
        </a:p>
      </dgm:t>
    </dgm:pt>
    <dgm:pt modelId="{97D2421A-276A-4323-A416-46688001E13F}" type="sibTrans" cxnId="{CC5A82AF-4DA6-4FCD-A38D-D7B3F61544BB}">
      <dgm:prSet/>
      <dgm:spPr/>
      <dgm:t>
        <a:bodyPr/>
        <a:lstStyle/>
        <a:p>
          <a:endParaRPr lang="ru-RU">
            <a:latin typeface="Times New Roman" panose="02020603050405020304" pitchFamily="18" charset="0"/>
            <a:cs typeface="Times New Roman" panose="02020603050405020304" pitchFamily="18" charset="0"/>
          </a:endParaRPr>
        </a:p>
      </dgm:t>
    </dgm:pt>
    <dgm:pt modelId="{2535FEA6-6F01-42A9-A73C-7B5EFFCB55A4}">
      <dgm:prSet phldrT="[Текст]"/>
      <dgm:spPr/>
      <dgm:t>
        <a:bodyPr/>
        <a:lstStyle/>
        <a:p>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yig'indisiga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nisbatan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doimiy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tanlangan</a:t>
          </a:r>
          <a:endParaRPr lang="ru-RU" dirty="0">
            <a:latin typeface="Times New Roman" panose="02020603050405020304" pitchFamily="18" charset="0"/>
            <a:cs typeface="Times New Roman" panose="02020603050405020304" pitchFamily="18" charset="0"/>
          </a:endParaRPr>
        </a:p>
      </dgm:t>
    </dgm:pt>
    <dgm:pt modelId="{720AA97E-0AD4-4A88-A9C8-076762549F73}" type="parTrans" cxnId="{95179F23-3490-4F65-9698-B88318D49201}">
      <dgm:prSet/>
      <dgm:spPr/>
      <dgm:t>
        <a:bodyPr/>
        <a:lstStyle/>
        <a:p>
          <a:endParaRPr lang="ru-RU">
            <a:latin typeface="Times New Roman" panose="02020603050405020304" pitchFamily="18" charset="0"/>
            <a:cs typeface="Times New Roman" panose="02020603050405020304" pitchFamily="18" charset="0"/>
          </a:endParaRPr>
        </a:p>
      </dgm:t>
    </dgm:pt>
    <dgm:pt modelId="{47D1BAD9-980D-4F72-A7A6-A615C2BDF53B}" type="sibTrans" cxnId="{95179F23-3490-4F65-9698-B88318D49201}">
      <dgm:prSet/>
      <dgm:spPr/>
      <dgm:t>
        <a:bodyPr/>
        <a:lstStyle/>
        <a:p>
          <a:endParaRPr lang="ru-RU">
            <a:latin typeface="Times New Roman" panose="02020603050405020304" pitchFamily="18" charset="0"/>
            <a:cs typeface="Times New Roman" panose="02020603050405020304" pitchFamily="18" charset="0"/>
          </a:endParaRPr>
        </a:p>
      </dgm:t>
    </dgm:pt>
    <dgm:pt modelId="{36DB710B-4DD5-4D74-AB2B-820545F32B65}">
      <dgm:prSet phldrT="[Текст]"/>
      <dgm:spPr/>
      <dgm:t>
        <a:bodyPr/>
        <a:lstStyle/>
        <a:p>
          <a:r>
            <a:rPr lang="en-US" dirty="0" err="1">
              <a:latin typeface="Times New Roman" panose="02020603050405020304" pitchFamily="18" charset="0"/>
              <a:cs typeface="Times New Roman" panose="02020603050405020304" pitchFamily="18" charset="0"/>
            </a:rPr>
            <a:t>vaqt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parametrlari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uzlukli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uzluksiz</a:t>
          </a:r>
          <a:endParaRPr lang="ru-RU" dirty="0">
            <a:latin typeface="Times New Roman" panose="02020603050405020304" pitchFamily="18" charset="0"/>
            <a:cs typeface="Times New Roman" panose="02020603050405020304" pitchFamily="18" charset="0"/>
          </a:endParaRPr>
        </a:p>
      </dgm:t>
    </dgm:pt>
    <dgm:pt modelId="{49C556A1-679D-4BE0-939A-8D53D36DCCDE}" type="parTrans" cxnId="{7FD1F43C-10AE-499B-8347-7C63DD3EE0EB}">
      <dgm:prSet/>
      <dgm:spPr/>
      <dgm:t>
        <a:bodyPr/>
        <a:lstStyle/>
        <a:p>
          <a:endParaRPr lang="ru-RU">
            <a:latin typeface="Times New Roman" panose="02020603050405020304" pitchFamily="18" charset="0"/>
            <a:cs typeface="Times New Roman" panose="02020603050405020304" pitchFamily="18" charset="0"/>
          </a:endParaRPr>
        </a:p>
      </dgm:t>
    </dgm:pt>
    <dgm:pt modelId="{FE1F54A8-C20C-4A39-81A5-26230EA63D7D}" type="sibTrans" cxnId="{7FD1F43C-10AE-499B-8347-7C63DD3EE0EB}">
      <dgm:prSet/>
      <dgm:spPr/>
      <dgm:t>
        <a:bodyPr/>
        <a:lstStyle/>
        <a:p>
          <a:endParaRPr lang="ru-RU">
            <a:latin typeface="Times New Roman" panose="02020603050405020304" pitchFamily="18" charset="0"/>
            <a:cs typeface="Times New Roman" panose="02020603050405020304" pitchFamily="18" charset="0"/>
          </a:endParaRPr>
        </a:p>
      </dgm:t>
    </dgm:pt>
    <dgm:pt modelId="{ACA6AFED-53C2-41B5-84BB-372160B449E0}" type="pres">
      <dgm:prSet presAssocID="{5A56B5E6-3FD5-470A-832C-61A8A430099C}" presName="diagram" presStyleCnt="0">
        <dgm:presLayoutVars>
          <dgm:dir/>
          <dgm:resizeHandles val="exact"/>
        </dgm:presLayoutVars>
      </dgm:prSet>
      <dgm:spPr/>
      <dgm:t>
        <a:bodyPr/>
        <a:lstStyle/>
        <a:p>
          <a:endParaRPr lang="ru-RU"/>
        </a:p>
      </dgm:t>
    </dgm:pt>
    <dgm:pt modelId="{8D7EF516-BBCD-4C90-B1C7-BC9A87E1493C}" type="pres">
      <dgm:prSet presAssocID="{82AEF3E5-F6D5-4B15-B686-B1B503A4D738}" presName="node" presStyleLbl="node1" presStyleIdx="0" presStyleCnt="5">
        <dgm:presLayoutVars>
          <dgm:bulletEnabled val="1"/>
        </dgm:presLayoutVars>
      </dgm:prSet>
      <dgm:spPr/>
      <dgm:t>
        <a:bodyPr/>
        <a:lstStyle/>
        <a:p>
          <a:endParaRPr lang="ru-RU"/>
        </a:p>
      </dgm:t>
    </dgm:pt>
    <dgm:pt modelId="{B00698DF-A7DE-4A91-9E3D-CCAD17A580D0}" type="pres">
      <dgm:prSet presAssocID="{AEE63E95-94EC-4BC3-98F0-FC5D304EF922}" presName="sibTrans" presStyleLbl="sibTrans2D1" presStyleIdx="0" presStyleCnt="4"/>
      <dgm:spPr/>
      <dgm:t>
        <a:bodyPr/>
        <a:lstStyle/>
        <a:p>
          <a:endParaRPr lang="ru-RU"/>
        </a:p>
      </dgm:t>
    </dgm:pt>
    <dgm:pt modelId="{119E50AB-583A-4376-AFBE-38ABAF6ACA3A}" type="pres">
      <dgm:prSet presAssocID="{AEE63E95-94EC-4BC3-98F0-FC5D304EF922}" presName="connectorText" presStyleLbl="sibTrans2D1" presStyleIdx="0" presStyleCnt="4"/>
      <dgm:spPr/>
      <dgm:t>
        <a:bodyPr/>
        <a:lstStyle/>
        <a:p>
          <a:endParaRPr lang="ru-RU"/>
        </a:p>
      </dgm:t>
    </dgm:pt>
    <dgm:pt modelId="{35716B7F-EA43-4A35-B81C-C44F1D1778C4}" type="pres">
      <dgm:prSet presAssocID="{EE566165-2233-4588-BC2D-C40BBE34FCE8}" presName="node" presStyleLbl="node1" presStyleIdx="1" presStyleCnt="5">
        <dgm:presLayoutVars>
          <dgm:bulletEnabled val="1"/>
        </dgm:presLayoutVars>
      </dgm:prSet>
      <dgm:spPr/>
      <dgm:t>
        <a:bodyPr/>
        <a:lstStyle/>
        <a:p>
          <a:endParaRPr lang="ru-RU"/>
        </a:p>
      </dgm:t>
    </dgm:pt>
    <dgm:pt modelId="{76595E98-A109-4812-A728-B08E7E8B047B}" type="pres">
      <dgm:prSet presAssocID="{811AA92A-ED20-4A26-A7DC-38E19D123079}" presName="sibTrans" presStyleLbl="sibTrans2D1" presStyleIdx="1" presStyleCnt="4"/>
      <dgm:spPr/>
      <dgm:t>
        <a:bodyPr/>
        <a:lstStyle/>
        <a:p>
          <a:endParaRPr lang="ru-RU"/>
        </a:p>
      </dgm:t>
    </dgm:pt>
    <dgm:pt modelId="{C2EF7099-1E88-4E26-A877-EF0EFCE993A4}" type="pres">
      <dgm:prSet presAssocID="{811AA92A-ED20-4A26-A7DC-38E19D123079}" presName="connectorText" presStyleLbl="sibTrans2D1" presStyleIdx="1" presStyleCnt="4"/>
      <dgm:spPr/>
      <dgm:t>
        <a:bodyPr/>
        <a:lstStyle/>
        <a:p>
          <a:endParaRPr lang="ru-RU"/>
        </a:p>
      </dgm:t>
    </dgm:pt>
    <dgm:pt modelId="{359FCE7E-9EF2-4950-8C1C-CD7A87F00B59}" type="pres">
      <dgm:prSet presAssocID="{2A37C983-7F49-4431-BA76-F3BB324E1FBB}" presName="node" presStyleLbl="node1" presStyleIdx="2" presStyleCnt="5">
        <dgm:presLayoutVars>
          <dgm:bulletEnabled val="1"/>
        </dgm:presLayoutVars>
      </dgm:prSet>
      <dgm:spPr/>
      <dgm:t>
        <a:bodyPr/>
        <a:lstStyle/>
        <a:p>
          <a:endParaRPr lang="ru-RU"/>
        </a:p>
      </dgm:t>
    </dgm:pt>
    <dgm:pt modelId="{034F4B30-2C6B-4F18-8581-7DE31D7AAE56}" type="pres">
      <dgm:prSet presAssocID="{97D2421A-276A-4323-A416-46688001E13F}" presName="sibTrans" presStyleLbl="sibTrans2D1" presStyleIdx="2" presStyleCnt="4"/>
      <dgm:spPr/>
      <dgm:t>
        <a:bodyPr/>
        <a:lstStyle/>
        <a:p>
          <a:endParaRPr lang="ru-RU"/>
        </a:p>
      </dgm:t>
    </dgm:pt>
    <dgm:pt modelId="{BEF8061D-FAF7-4204-BB74-00E0B4C0D2BD}" type="pres">
      <dgm:prSet presAssocID="{97D2421A-276A-4323-A416-46688001E13F}" presName="connectorText" presStyleLbl="sibTrans2D1" presStyleIdx="2" presStyleCnt="4"/>
      <dgm:spPr/>
      <dgm:t>
        <a:bodyPr/>
        <a:lstStyle/>
        <a:p>
          <a:endParaRPr lang="ru-RU"/>
        </a:p>
      </dgm:t>
    </dgm:pt>
    <dgm:pt modelId="{15D5FDEC-89CD-4A26-B02E-50F9CB048CB9}" type="pres">
      <dgm:prSet presAssocID="{2535FEA6-6F01-42A9-A73C-7B5EFFCB55A4}" presName="node" presStyleLbl="node1" presStyleIdx="3" presStyleCnt="5">
        <dgm:presLayoutVars>
          <dgm:bulletEnabled val="1"/>
        </dgm:presLayoutVars>
      </dgm:prSet>
      <dgm:spPr/>
      <dgm:t>
        <a:bodyPr/>
        <a:lstStyle/>
        <a:p>
          <a:endParaRPr lang="ru-RU"/>
        </a:p>
      </dgm:t>
    </dgm:pt>
    <dgm:pt modelId="{87E178E1-EEB0-45F4-BC80-C152A1F876D2}" type="pres">
      <dgm:prSet presAssocID="{47D1BAD9-980D-4F72-A7A6-A615C2BDF53B}" presName="sibTrans" presStyleLbl="sibTrans2D1" presStyleIdx="3" presStyleCnt="4"/>
      <dgm:spPr/>
      <dgm:t>
        <a:bodyPr/>
        <a:lstStyle/>
        <a:p>
          <a:endParaRPr lang="ru-RU"/>
        </a:p>
      </dgm:t>
    </dgm:pt>
    <dgm:pt modelId="{436A59CF-941C-4F02-B059-5FFEBA6EFD4A}" type="pres">
      <dgm:prSet presAssocID="{47D1BAD9-980D-4F72-A7A6-A615C2BDF53B}" presName="connectorText" presStyleLbl="sibTrans2D1" presStyleIdx="3" presStyleCnt="4"/>
      <dgm:spPr/>
      <dgm:t>
        <a:bodyPr/>
        <a:lstStyle/>
        <a:p>
          <a:endParaRPr lang="ru-RU"/>
        </a:p>
      </dgm:t>
    </dgm:pt>
    <dgm:pt modelId="{890A9D72-C174-486C-9819-50625C9D2759}" type="pres">
      <dgm:prSet presAssocID="{36DB710B-4DD5-4D74-AB2B-820545F32B65}" presName="node" presStyleLbl="node1" presStyleIdx="4" presStyleCnt="5">
        <dgm:presLayoutVars>
          <dgm:bulletEnabled val="1"/>
        </dgm:presLayoutVars>
      </dgm:prSet>
      <dgm:spPr/>
      <dgm:t>
        <a:bodyPr/>
        <a:lstStyle/>
        <a:p>
          <a:endParaRPr lang="ru-RU"/>
        </a:p>
      </dgm:t>
    </dgm:pt>
  </dgm:ptLst>
  <dgm:cxnLst>
    <dgm:cxn modelId="{5D55F6A7-FF75-41B7-91CD-E31F065F608C}" type="presOf" srcId="{811AA92A-ED20-4A26-A7DC-38E19D123079}" destId="{C2EF7099-1E88-4E26-A877-EF0EFCE993A4}" srcOrd="1" destOrd="0" presId="urn:microsoft.com/office/officeart/2005/8/layout/process5"/>
    <dgm:cxn modelId="{0715446F-5DB8-4FD6-81FF-EB51C3B163C5}" type="presOf" srcId="{97D2421A-276A-4323-A416-46688001E13F}" destId="{BEF8061D-FAF7-4204-BB74-00E0B4C0D2BD}" srcOrd="1" destOrd="0" presId="urn:microsoft.com/office/officeart/2005/8/layout/process5"/>
    <dgm:cxn modelId="{1F92CAF5-BCAF-488F-83FB-532409DB7836}" type="presOf" srcId="{AEE63E95-94EC-4BC3-98F0-FC5D304EF922}" destId="{119E50AB-583A-4376-AFBE-38ABAF6ACA3A}" srcOrd="1" destOrd="0" presId="urn:microsoft.com/office/officeart/2005/8/layout/process5"/>
    <dgm:cxn modelId="{5A0C8D12-0C0E-46D5-9A2D-A02F0DD95816}" type="presOf" srcId="{2A37C983-7F49-4431-BA76-F3BB324E1FBB}" destId="{359FCE7E-9EF2-4950-8C1C-CD7A87F00B59}" srcOrd="0" destOrd="0" presId="urn:microsoft.com/office/officeart/2005/8/layout/process5"/>
    <dgm:cxn modelId="{54E6D8C5-0DDA-404B-8807-ACCB3EEB707B}" type="presOf" srcId="{AEE63E95-94EC-4BC3-98F0-FC5D304EF922}" destId="{B00698DF-A7DE-4A91-9E3D-CCAD17A580D0}" srcOrd="0" destOrd="0" presId="urn:microsoft.com/office/officeart/2005/8/layout/process5"/>
    <dgm:cxn modelId="{B528912B-B4EF-4A0D-81B4-275A98B5A18D}" type="presOf" srcId="{47D1BAD9-980D-4F72-A7A6-A615C2BDF53B}" destId="{87E178E1-EEB0-45F4-BC80-C152A1F876D2}" srcOrd="0" destOrd="0" presId="urn:microsoft.com/office/officeart/2005/8/layout/process5"/>
    <dgm:cxn modelId="{E22E6EB5-31FD-4443-847C-14A87B349661}" type="presOf" srcId="{47D1BAD9-980D-4F72-A7A6-A615C2BDF53B}" destId="{436A59CF-941C-4F02-B059-5FFEBA6EFD4A}" srcOrd="1" destOrd="0" presId="urn:microsoft.com/office/officeart/2005/8/layout/process5"/>
    <dgm:cxn modelId="{738DB1FC-6B93-4E8F-8E0F-B2F455F7A471}" type="presOf" srcId="{811AA92A-ED20-4A26-A7DC-38E19D123079}" destId="{76595E98-A109-4812-A728-B08E7E8B047B}" srcOrd="0" destOrd="0" presId="urn:microsoft.com/office/officeart/2005/8/layout/process5"/>
    <dgm:cxn modelId="{0A3D1BA5-4605-437D-BD2D-0BCD6B4E382C}" type="presOf" srcId="{36DB710B-4DD5-4D74-AB2B-820545F32B65}" destId="{890A9D72-C174-486C-9819-50625C9D2759}" srcOrd="0" destOrd="0" presId="urn:microsoft.com/office/officeart/2005/8/layout/process5"/>
    <dgm:cxn modelId="{4E033301-914C-4694-8C17-3261E178EBB4}" srcId="{5A56B5E6-3FD5-470A-832C-61A8A430099C}" destId="{82AEF3E5-F6D5-4B15-B686-B1B503A4D738}" srcOrd="0" destOrd="0" parTransId="{8C2BCF2E-23A7-4F5A-A475-2638CB2E8F48}" sibTransId="{AEE63E95-94EC-4BC3-98F0-FC5D304EF922}"/>
    <dgm:cxn modelId="{CC5A82AF-4DA6-4FCD-A38D-D7B3F61544BB}" srcId="{5A56B5E6-3FD5-470A-832C-61A8A430099C}" destId="{2A37C983-7F49-4431-BA76-F3BB324E1FBB}" srcOrd="2" destOrd="0" parTransId="{208CCE41-5FCC-4739-9258-980AEFFC1C7D}" sibTransId="{97D2421A-276A-4323-A416-46688001E13F}"/>
    <dgm:cxn modelId="{B96127F4-2E95-4F8C-A4BC-FB707015A810}" type="presOf" srcId="{97D2421A-276A-4323-A416-46688001E13F}" destId="{034F4B30-2C6B-4F18-8581-7DE31D7AAE56}" srcOrd="0" destOrd="0" presId="urn:microsoft.com/office/officeart/2005/8/layout/process5"/>
    <dgm:cxn modelId="{1A939ACF-7EBB-4882-BF4F-CA8B36BCAE41}" type="presOf" srcId="{82AEF3E5-F6D5-4B15-B686-B1B503A4D738}" destId="{8D7EF516-BBCD-4C90-B1C7-BC9A87E1493C}" srcOrd="0" destOrd="0" presId="urn:microsoft.com/office/officeart/2005/8/layout/process5"/>
    <dgm:cxn modelId="{349B024F-E988-420C-AD89-01CCEF2DFF99}" type="presOf" srcId="{EE566165-2233-4588-BC2D-C40BBE34FCE8}" destId="{35716B7F-EA43-4A35-B81C-C44F1D1778C4}" srcOrd="0" destOrd="0" presId="urn:microsoft.com/office/officeart/2005/8/layout/process5"/>
    <dgm:cxn modelId="{57643479-4A13-4815-ADA7-663C0735D272}" type="presOf" srcId="{2535FEA6-6F01-42A9-A73C-7B5EFFCB55A4}" destId="{15D5FDEC-89CD-4A26-B02E-50F9CB048CB9}" srcOrd="0" destOrd="0" presId="urn:microsoft.com/office/officeart/2005/8/layout/process5"/>
    <dgm:cxn modelId="{D3B8EA22-9029-48E7-9EAE-873F6C5069DB}" srcId="{5A56B5E6-3FD5-470A-832C-61A8A430099C}" destId="{EE566165-2233-4588-BC2D-C40BBE34FCE8}" srcOrd="1" destOrd="0" parTransId="{FA0EB5CD-42ED-46B7-A26D-F72CF35F2A56}" sibTransId="{811AA92A-ED20-4A26-A7DC-38E19D123079}"/>
    <dgm:cxn modelId="{95179F23-3490-4F65-9698-B88318D49201}" srcId="{5A56B5E6-3FD5-470A-832C-61A8A430099C}" destId="{2535FEA6-6F01-42A9-A73C-7B5EFFCB55A4}" srcOrd="3" destOrd="0" parTransId="{720AA97E-0AD4-4A88-A9C8-076762549F73}" sibTransId="{47D1BAD9-980D-4F72-A7A6-A615C2BDF53B}"/>
    <dgm:cxn modelId="{7FD1F43C-10AE-499B-8347-7C63DD3EE0EB}" srcId="{5A56B5E6-3FD5-470A-832C-61A8A430099C}" destId="{36DB710B-4DD5-4D74-AB2B-820545F32B65}" srcOrd="4" destOrd="0" parTransId="{49C556A1-679D-4BE0-939A-8D53D36DCCDE}" sibTransId="{FE1F54A8-C20C-4A39-81A5-26230EA63D7D}"/>
    <dgm:cxn modelId="{5F5FA6EB-01D6-47D4-BA1C-83445BAD0811}" type="presOf" srcId="{5A56B5E6-3FD5-470A-832C-61A8A430099C}" destId="{ACA6AFED-53C2-41B5-84BB-372160B449E0}" srcOrd="0" destOrd="0" presId="urn:microsoft.com/office/officeart/2005/8/layout/process5"/>
    <dgm:cxn modelId="{9CA6AB8F-B91E-4421-9422-1542C3815D60}" type="presParOf" srcId="{ACA6AFED-53C2-41B5-84BB-372160B449E0}" destId="{8D7EF516-BBCD-4C90-B1C7-BC9A87E1493C}" srcOrd="0" destOrd="0" presId="urn:microsoft.com/office/officeart/2005/8/layout/process5"/>
    <dgm:cxn modelId="{B7587C3E-1698-489F-AC3D-557C73F6CFC0}" type="presParOf" srcId="{ACA6AFED-53C2-41B5-84BB-372160B449E0}" destId="{B00698DF-A7DE-4A91-9E3D-CCAD17A580D0}" srcOrd="1" destOrd="0" presId="urn:microsoft.com/office/officeart/2005/8/layout/process5"/>
    <dgm:cxn modelId="{942E9F4E-1FFA-439B-ACD2-76890992367C}" type="presParOf" srcId="{B00698DF-A7DE-4A91-9E3D-CCAD17A580D0}" destId="{119E50AB-583A-4376-AFBE-38ABAF6ACA3A}" srcOrd="0" destOrd="0" presId="urn:microsoft.com/office/officeart/2005/8/layout/process5"/>
    <dgm:cxn modelId="{C4005D06-4A8D-4E95-BEC4-7B105420C80C}" type="presParOf" srcId="{ACA6AFED-53C2-41B5-84BB-372160B449E0}" destId="{35716B7F-EA43-4A35-B81C-C44F1D1778C4}" srcOrd="2" destOrd="0" presId="urn:microsoft.com/office/officeart/2005/8/layout/process5"/>
    <dgm:cxn modelId="{5168B804-395C-42D9-AC16-E8E1F2A608D0}" type="presParOf" srcId="{ACA6AFED-53C2-41B5-84BB-372160B449E0}" destId="{76595E98-A109-4812-A728-B08E7E8B047B}" srcOrd="3" destOrd="0" presId="urn:microsoft.com/office/officeart/2005/8/layout/process5"/>
    <dgm:cxn modelId="{9DA6EF3D-EE60-49C8-A14E-4AAC3BEC171F}" type="presParOf" srcId="{76595E98-A109-4812-A728-B08E7E8B047B}" destId="{C2EF7099-1E88-4E26-A877-EF0EFCE993A4}" srcOrd="0" destOrd="0" presId="urn:microsoft.com/office/officeart/2005/8/layout/process5"/>
    <dgm:cxn modelId="{B93B9A09-5C0D-467F-BA37-50217F2E0F48}" type="presParOf" srcId="{ACA6AFED-53C2-41B5-84BB-372160B449E0}" destId="{359FCE7E-9EF2-4950-8C1C-CD7A87F00B59}" srcOrd="4" destOrd="0" presId="urn:microsoft.com/office/officeart/2005/8/layout/process5"/>
    <dgm:cxn modelId="{89B4A59A-E39A-4C2F-95F7-AC887D0A54C8}" type="presParOf" srcId="{ACA6AFED-53C2-41B5-84BB-372160B449E0}" destId="{034F4B30-2C6B-4F18-8581-7DE31D7AAE56}" srcOrd="5" destOrd="0" presId="urn:microsoft.com/office/officeart/2005/8/layout/process5"/>
    <dgm:cxn modelId="{EEC9F2ED-9119-4208-B51B-CF4186D4D3E7}" type="presParOf" srcId="{034F4B30-2C6B-4F18-8581-7DE31D7AAE56}" destId="{BEF8061D-FAF7-4204-BB74-00E0B4C0D2BD}" srcOrd="0" destOrd="0" presId="urn:microsoft.com/office/officeart/2005/8/layout/process5"/>
    <dgm:cxn modelId="{FF8EC42B-ECF7-46F3-B6ED-3E9AD804E363}" type="presParOf" srcId="{ACA6AFED-53C2-41B5-84BB-372160B449E0}" destId="{15D5FDEC-89CD-4A26-B02E-50F9CB048CB9}" srcOrd="6" destOrd="0" presId="urn:microsoft.com/office/officeart/2005/8/layout/process5"/>
    <dgm:cxn modelId="{F053ADAE-87B8-40FE-8F5D-F04AF259FA9F}" type="presParOf" srcId="{ACA6AFED-53C2-41B5-84BB-372160B449E0}" destId="{87E178E1-EEB0-45F4-BC80-C152A1F876D2}" srcOrd="7" destOrd="0" presId="urn:microsoft.com/office/officeart/2005/8/layout/process5"/>
    <dgm:cxn modelId="{FAE9C7DF-3191-4F03-BA34-AB0C4F284DDB}" type="presParOf" srcId="{87E178E1-EEB0-45F4-BC80-C152A1F876D2}" destId="{436A59CF-941C-4F02-B059-5FFEBA6EFD4A}" srcOrd="0" destOrd="0" presId="urn:microsoft.com/office/officeart/2005/8/layout/process5"/>
    <dgm:cxn modelId="{0F4E527D-1E9D-4B9B-809F-A81FB6A6F8F6}" type="presParOf" srcId="{ACA6AFED-53C2-41B5-84BB-372160B449E0}" destId="{890A9D72-C174-486C-9819-50625C9D2759}"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2812216-B7BF-4130-9DA2-5FA47C2A637E}" type="doc">
      <dgm:prSet loTypeId="urn:microsoft.com/office/officeart/2008/layout/VerticalAccentList" loCatId="list" qsTypeId="urn:microsoft.com/office/officeart/2005/8/quickstyle/simple1" qsCatId="simple" csTypeId="urn:microsoft.com/office/officeart/2005/8/colors/colorful3" csCatId="colorful" phldr="1"/>
      <dgm:spPr/>
      <dgm:t>
        <a:bodyPr/>
        <a:lstStyle/>
        <a:p>
          <a:endParaRPr lang="ru-RU"/>
        </a:p>
      </dgm:t>
    </dgm:pt>
    <dgm:pt modelId="{355CF10F-6E29-4F40-A0B9-2E45CB3E1C92}">
      <dgm:prSet phldrT="[Текст]"/>
      <dgm:spPr/>
      <dgm:t>
        <a:bodyPr/>
        <a:lstStyle/>
        <a:p>
          <a:r>
            <a:rPr lang="en-US" dirty="0" err="1">
              <a:latin typeface="Times New Roman" panose="02020603050405020304" pitchFamily="18" charset="0"/>
              <a:cs typeface="Times New Roman" panose="02020603050405020304" pitchFamily="18" charset="0"/>
            </a:rPr>
            <a:t>Taqqoslash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obyektlarning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o'xshashligi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farqini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xosligi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farqlarini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aniqlaydigan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usuldir</a:t>
          </a:r>
          <a:endParaRPr lang="ru-RU" dirty="0">
            <a:latin typeface="Times New Roman" panose="02020603050405020304" pitchFamily="18" charset="0"/>
            <a:cs typeface="Times New Roman" panose="02020603050405020304" pitchFamily="18" charset="0"/>
          </a:endParaRPr>
        </a:p>
      </dgm:t>
    </dgm:pt>
    <dgm:pt modelId="{1A8444C5-89EE-462D-BEF3-FB45EF765CDB}" type="parTrans" cxnId="{C00AC454-0115-40CF-8AA5-0337A79C6268}">
      <dgm:prSet/>
      <dgm:spPr/>
      <dgm:t>
        <a:bodyPr/>
        <a:lstStyle/>
        <a:p>
          <a:endParaRPr lang="ru-RU">
            <a:latin typeface="Times New Roman" panose="02020603050405020304" pitchFamily="18" charset="0"/>
            <a:cs typeface="Times New Roman" panose="02020603050405020304" pitchFamily="18" charset="0"/>
          </a:endParaRPr>
        </a:p>
      </dgm:t>
    </dgm:pt>
    <dgm:pt modelId="{0B157A1C-C5B8-4269-BEFA-D9049D4263D9}" type="sibTrans" cxnId="{C00AC454-0115-40CF-8AA5-0337A79C6268}">
      <dgm:prSet/>
      <dgm:spPr/>
      <dgm:t>
        <a:bodyPr/>
        <a:lstStyle/>
        <a:p>
          <a:endParaRPr lang="ru-RU">
            <a:latin typeface="Times New Roman" panose="02020603050405020304" pitchFamily="18" charset="0"/>
            <a:cs typeface="Times New Roman" panose="02020603050405020304" pitchFamily="18" charset="0"/>
          </a:endParaRPr>
        </a:p>
      </dgm:t>
    </dgm:pt>
    <dgm:pt modelId="{7494D869-575C-4042-89A8-5E560C80F2A0}">
      <dgm:prSet phldrT="[Текст]"/>
      <dgm:spPr/>
      <dgm:t>
        <a:bodyPr/>
        <a:lstStyle/>
        <a:p>
          <a:r>
            <a:rPr lang="en-US" dirty="0" err="1">
              <a:latin typeface="Times New Roman" panose="02020603050405020304" pitchFamily="18" charset="0"/>
              <a:cs typeface="Times New Roman" panose="02020603050405020304" pitchFamily="18" charset="0"/>
            </a:rPr>
            <a:t>Taqqoslashda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empirik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ravishda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taqqoslash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nuqtai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ifodalanadi</a:t>
          </a:r>
          <a:endParaRPr lang="ru-RU" dirty="0">
            <a:latin typeface="Times New Roman" panose="02020603050405020304" pitchFamily="18" charset="0"/>
            <a:cs typeface="Times New Roman" panose="02020603050405020304" pitchFamily="18" charset="0"/>
          </a:endParaRPr>
        </a:p>
      </dgm:t>
    </dgm:pt>
    <dgm:pt modelId="{1772AF56-1714-4DC9-AE6B-280523A816A7}" type="parTrans" cxnId="{CFBDA953-ED08-4C35-A05E-C5248759C3F1}">
      <dgm:prSet/>
      <dgm:spPr/>
      <dgm:t>
        <a:bodyPr/>
        <a:lstStyle/>
        <a:p>
          <a:endParaRPr lang="ru-RU">
            <a:latin typeface="Times New Roman" panose="02020603050405020304" pitchFamily="18" charset="0"/>
            <a:cs typeface="Times New Roman" panose="02020603050405020304" pitchFamily="18" charset="0"/>
          </a:endParaRPr>
        </a:p>
      </dgm:t>
    </dgm:pt>
    <dgm:pt modelId="{925292C4-840D-4481-9351-9C5F530AE268}" type="sibTrans" cxnId="{CFBDA953-ED08-4C35-A05E-C5248759C3F1}">
      <dgm:prSet/>
      <dgm:spPr/>
      <dgm:t>
        <a:bodyPr/>
        <a:lstStyle/>
        <a:p>
          <a:endParaRPr lang="ru-RU">
            <a:latin typeface="Times New Roman" panose="02020603050405020304" pitchFamily="18" charset="0"/>
            <a:cs typeface="Times New Roman" panose="02020603050405020304" pitchFamily="18" charset="0"/>
          </a:endParaRPr>
        </a:p>
      </dgm:t>
    </dgm:pt>
    <dgm:pt modelId="{3DD9DB5E-1053-4944-8865-222AB907BF78}">
      <dgm:prSet phldrT="[Текст]"/>
      <dgm:spPr/>
      <dgm:t>
        <a:bodyPr/>
        <a:lstStyle/>
        <a:p>
          <a:r>
            <a:rPr lang="en-US" dirty="0" err="1">
              <a:latin typeface="Times New Roman" panose="02020603050405020304" pitchFamily="18" charset="0"/>
              <a:cs typeface="Times New Roman" panose="02020603050405020304" pitchFamily="18" charset="0"/>
            </a:rPr>
            <a:t>O'lchov</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standart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xizmat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miqdorning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nisbati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o'rnatiladigan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6D594A8C-1A9F-4AA7-930B-CDEDA37E9553}" type="parTrans" cxnId="{8566876C-69FA-4C2B-984E-CCFF8EB3BE7A}">
      <dgm:prSet/>
      <dgm:spPr/>
      <dgm:t>
        <a:bodyPr/>
        <a:lstStyle/>
        <a:p>
          <a:endParaRPr lang="ru-RU">
            <a:latin typeface="Times New Roman" panose="02020603050405020304" pitchFamily="18" charset="0"/>
            <a:cs typeface="Times New Roman" panose="02020603050405020304" pitchFamily="18" charset="0"/>
          </a:endParaRPr>
        </a:p>
      </dgm:t>
    </dgm:pt>
    <dgm:pt modelId="{F80D8642-B108-4781-8B90-76905C84EB47}" type="sibTrans" cxnId="{8566876C-69FA-4C2B-984E-CCFF8EB3BE7A}">
      <dgm:prSet/>
      <dgm:spPr/>
      <dgm:t>
        <a:bodyPr/>
        <a:lstStyle/>
        <a:p>
          <a:endParaRPr lang="ru-RU">
            <a:latin typeface="Times New Roman" panose="02020603050405020304" pitchFamily="18" charset="0"/>
            <a:cs typeface="Times New Roman" panose="02020603050405020304" pitchFamily="18" charset="0"/>
          </a:endParaRPr>
        </a:p>
      </dgm:t>
    </dgm:pt>
    <dgm:pt modelId="{8BE11ECB-186F-434A-B485-7A1C2ED7CF5A}">
      <dgm:prSet phldrT="[Текст]"/>
      <dgm:spPr/>
      <dgm:t>
        <a:bodyPr/>
        <a:lstStyle/>
        <a:p>
          <a:r>
            <a:rPr lang="en-US" dirty="0" err="1">
              <a:latin typeface="Times New Roman" panose="02020603050405020304" pitchFamily="18" charset="0"/>
              <a:cs typeface="Times New Roman" panose="02020603050405020304" pitchFamily="18" charset="0"/>
            </a:rPr>
            <a:t>O'lchov</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munosabatlariga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miqdoriy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AB7296FB-3C38-4F3A-BF14-61EAD388B8AF}" type="parTrans" cxnId="{56820A67-6C55-4631-8FEB-00F440B8DF7F}">
      <dgm:prSet/>
      <dgm:spPr/>
      <dgm:t>
        <a:bodyPr/>
        <a:lstStyle/>
        <a:p>
          <a:endParaRPr lang="ru-RU">
            <a:latin typeface="Times New Roman" panose="02020603050405020304" pitchFamily="18" charset="0"/>
            <a:cs typeface="Times New Roman" panose="02020603050405020304" pitchFamily="18" charset="0"/>
          </a:endParaRPr>
        </a:p>
      </dgm:t>
    </dgm:pt>
    <dgm:pt modelId="{93C609FB-0455-4695-AFDB-8D27C6D98DA4}" type="sibTrans" cxnId="{56820A67-6C55-4631-8FEB-00F440B8DF7F}">
      <dgm:prSet/>
      <dgm:spPr/>
      <dgm:t>
        <a:bodyPr/>
        <a:lstStyle/>
        <a:p>
          <a:endParaRPr lang="ru-RU">
            <a:latin typeface="Times New Roman" panose="02020603050405020304" pitchFamily="18" charset="0"/>
            <a:cs typeface="Times New Roman" panose="02020603050405020304" pitchFamily="18" charset="0"/>
          </a:endParaRPr>
        </a:p>
      </dgm:t>
    </dgm:pt>
    <dgm:pt modelId="{4451E484-4E43-4C90-9FB8-0FD4DA4D168C}">
      <dgm:prSet phldrT="[Текст]"/>
      <dgm:spPr/>
      <dgm:t>
        <a:bodyPr/>
        <a:lstStyle/>
        <a:p>
          <a:r>
            <a:rPr lang="en-US" dirty="0" err="1">
              <a:latin typeface="Times New Roman" panose="02020603050405020304" pitchFamily="18" charset="0"/>
              <a:cs typeface="Times New Roman" panose="02020603050405020304" pitchFamily="18" charset="0"/>
            </a:rPr>
            <a:t>Tajriba</a:t>
          </a:r>
          <a:endParaRPr lang="ru-RU" dirty="0">
            <a:latin typeface="Times New Roman" panose="02020603050405020304" pitchFamily="18" charset="0"/>
            <a:cs typeface="Times New Roman" panose="02020603050405020304" pitchFamily="18" charset="0"/>
          </a:endParaRPr>
        </a:p>
      </dgm:t>
    </dgm:pt>
    <dgm:pt modelId="{28F4F129-A061-46FD-AD94-79F87A53F65D}" type="parTrans" cxnId="{21C362B5-8727-4012-8862-8294A0DBFB7D}">
      <dgm:prSet/>
      <dgm:spPr/>
      <dgm:t>
        <a:bodyPr/>
        <a:lstStyle/>
        <a:p>
          <a:endParaRPr lang="ru-RU">
            <a:latin typeface="Times New Roman" panose="02020603050405020304" pitchFamily="18" charset="0"/>
            <a:cs typeface="Times New Roman" panose="02020603050405020304" pitchFamily="18" charset="0"/>
          </a:endParaRPr>
        </a:p>
      </dgm:t>
    </dgm:pt>
    <dgm:pt modelId="{56090B29-A623-4443-92B7-723E2DC8A79D}" type="sibTrans" cxnId="{21C362B5-8727-4012-8862-8294A0DBFB7D}">
      <dgm:prSet/>
      <dgm:spPr/>
      <dgm:t>
        <a:bodyPr/>
        <a:lstStyle/>
        <a:p>
          <a:endParaRPr lang="ru-RU">
            <a:latin typeface="Times New Roman" panose="02020603050405020304" pitchFamily="18" charset="0"/>
            <a:cs typeface="Times New Roman" panose="02020603050405020304" pitchFamily="18" charset="0"/>
          </a:endParaRPr>
        </a:p>
      </dgm:t>
    </dgm:pt>
    <dgm:pt modelId="{00ED1D54-14BC-44D0-96E1-36CC357E7CD6}">
      <dgm:prSet phldrT="[Текст]"/>
      <dgm:spPr/>
      <dgm:t>
        <a:bodyPr/>
        <a:lstStyle/>
        <a:p>
          <a:r>
            <a:rPr lang="en-US" dirty="0" err="1">
              <a:latin typeface="Times New Roman" panose="02020603050405020304" pitchFamily="18" charset="0"/>
              <a:cs typeface="Times New Roman" panose="02020603050405020304" pitchFamily="18" charset="0"/>
            </a:rPr>
            <a:t>nazorat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idrok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D561F7C3-0A34-4A05-86D0-BDC0BE287B30}" type="parTrans" cxnId="{92D4E073-AF2D-4D78-AB5D-E3F1EAF01073}">
      <dgm:prSet/>
      <dgm:spPr/>
      <dgm:t>
        <a:bodyPr/>
        <a:lstStyle/>
        <a:p>
          <a:endParaRPr lang="ru-RU">
            <a:latin typeface="Times New Roman" panose="02020603050405020304" pitchFamily="18" charset="0"/>
            <a:cs typeface="Times New Roman" panose="02020603050405020304" pitchFamily="18" charset="0"/>
          </a:endParaRPr>
        </a:p>
      </dgm:t>
    </dgm:pt>
    <dgm:pt modelId="{F2F5E11F-9EA8-445B-A5AE-B44A1001FF23}" type="sibTrans" cxnId="{92D4E073-AF2D-4D78-AB5D-E3F1EAF01073}">
      <dgm:prSet/>
      <dgm:spPr/>
      <dgm:t>
        <a:bodyPr/>
        <a:lstStyle/>
        <a:p>
          <a:endParaRPr lang="ru-RU">
            <a:latin typeface="Times New Roman" panose="02020603050405020304" pitchFamily="18" charset="0"/>
            <a:cs typeface="Times New Roman" panose="02020603050405020304" pitchFamily="18" charset="0"/>
          </a:endParaRPr>
        </a:p>
      </dgm:t>
    </dgm:pt>
    <dgm:pt modelId="{223AB686-E8B4-4F62-9B2D-164A43B33CE0}" type="pres">
      <dgm:prSet presAssocID="{32812216-B7BF-4130-9DA2-5FA47C2A637E}" presName="Name0" presStyleCnt="0">
        <dgm:presLayoutVars>
          <dgm:chMax/>
          <dgm:chPref/>
          <dgm:dir/>
        </dgm:presLayoutVars>
      </dgm:prSet>
      <dgm:spPr/>
      <dgm:t>
        <a:bodyPr/>
        <a:lstStyle/>
        <a:p>
          <a:endParaRPr lang="ru-RU"/>
        </a:p>
      </dgm:t>
    </dgm:pt>
    <dgm:pt modelId="{58543320-089A-4EE0-BCD8-8FCA8DEB87D7}" type="pres">
      <dgm:prSet presAssocID="{355CF10F-6E29-4F40-A0B9-2E45CB3E1C92}" presName="parenttextcomposite" presStyleCnt="0"/>
      <dgm:spPr/>
    </dgm:pt>
    <dgm:pt modelId="{52D90B7D-C20D-4D0A-B734-5973735777AC}" type="pres">
      <dgm:prSet presAssocID="{355CF10F-6E29-4F40-A0B9-2E45CB3E1C92}" presName="parenttext" presStyleLbl="revTx" presStyleIdx="0" presStyleCnt="3">
        <dgm:presLayoutVars>
          <dgm:chMax/>
          <dgm:chPref val="2"/>
          <dgm:bulletEnabled val="1"/>
        </dgm:presLayoutVars>
      </dgm:prSet>
      <dgm:spPr/>
      <dgm:t>
        <a:bodyPr/>
        <a:lstStyle/>
        <a:p>
          <a:endParaRPr lang="ru-RU"/>
        </a:p>
      </dgm:t>
    </dgm:pt>
    <dgm:pt modelId="{FB6F17F4-F849-4385-A6F8-4BC3BBA89BDA}" type="pres">
      <dgm:prSet presAssocID="{355CF10F-6E29-4F40-A0B9-2E45CB3E1C92}" presName="composite" presStyleCnt="0"/>
      <dgm:spPr/>
    </dgm:pt>
    <dgm:pt modelId="{997892D0-EF1B-4358-AABF-EBD9F670B216}" type="pres">
      <dgm:prSet presAssocID="{355CF10F-6E29-4F40-A0B9-2E45CB3E1C92}" presName="chevron1" presStyleLbl="alignNode1" presStyleIdx="0" presStyleCnt="21"/>
      <dgm:spPr/>
    </dgm:pt>
    <dgm:pt modelId="{FE2C9134-6ED3-422B-BCC8-180E6000ADFD}" type="pres">
      <dgm:prSet presAssocID="{355CF10F-6E29-4F40-A0B9-2E45CB3E1C92}" presName="chevron2" presStyleLbl="alignNode1" presStyleIdx="1" presStyleCnt="21"/>
      <dgm:spPr/>
    </dgm:pt>
    <dgm:pt modelId="{04DEDBC9-ECF6-45B7-A59E-07CFADF8B3E9}" type="pres">
      <dgm:prSet presAssocID="{355CF10F-6E29-4F40-A0B9-2E45CB3E1C92}" presName="chevron3" presStyleLbl="alignNode1" presStyleIdx="2" presStyleCnt="21"/>
      <dgm:spPr/>
    </dgm:pt>
    <dgm:pt modelId="{257E2E66-90E3-45D7-9BBA-2D6C87109C8E}" type="pres">
      <dgm:prSet presAssocID="{355CF10F-6E29-4F40-A0B9-2E45CB3E1C92}" presName="chevron4" presStyleLbl="alignNode1" presStyleIdx="3" presStyleCnt="21"/>
      <dgm:spPr/>
    </dgm:pt>
    <dgm:pt modelId="{8D4E8906-3D7B-4C01-BAD5-B6F856B8DD2F}" type="pres">
      <dgm:prSet presAssocID="{355CF10F-6E29-4F40-A0B9-2E45CB3E1C92}" presName="chevron5" presStyleLbl="alignNode1" presStyleIdx="4" presStyleCnt="21"/>
      <dgm:spPr/>
    </dgm:pt>
    <dgm:pt modelId="{3C788CA2-6AAD-4C4E-B1C2-A81CFD79FC69}" type="pres">
      <dgm:prSet presAssocID="{355CF10F-6E29-4F40-A0B9-2E45CB3E1C92}" presName="chevron6" presStyleLbl="alignNode1" presStyleIdx="5" presStyleCnt="21"/>
      <dgm:spPr/>
    </dgm:pt>
    <dgm:pt modelId="{52F8CF92-DD73-4EE8-AD1D-13EAAC5FAB26}" type="pres">
      <dgm:prSet presAssocID="{355CF10F-6E29-4F40-A0B9-2E45CB3E1C92}" presName="chevron7" presStyleLbl="alignNode1" presStyleIdx="6" presStyleCnt="21"/>
      <dgm:spPr/>
    </dgm:pt>
    <dgm:pt modelId="{383A20E5-2AA6-40C2-A03E-91089FE445BA}" type="pres">
      <dgm:prSet presAssocID="{355CF10F-6E29-4F40-A0B9-2E45CB3E1C92}" presName="childtext" presStyleLbl="solidFgAcc1" presStyleIdx="0" presStyleCnt="3">
        <dgm:presLayoutVars>
          <dgm:chMax/>
          <dgm:chPref val="0"/>
          <dgm:bulletEnabled val="1"/>
        </dgm:presLayoutVars>
      </dgm:prSet>
      <dgm:spPr/>
      <dgm:t>
        <a:bodyPr/>
        <a:lstStyle/>
        <a:p>
          <a:endParaRPr lang="ru-RU"/>
        </a:p>
      </dgm:t>
    </dgm:pt>
    <dgm:pt modelId="{4E640A4E-69C2-48DB-9AFC-CFD58A138228}" type="pres">
      <dgm:prSet presAssocID="{0B157A1C-C5B8-4269-BEFA-D9049D4263D9}" presName="sibTrans" presStyleCnt="0"/>
      <dgm:spPr/>
    </dgm:pt>
    <dgm:pt modelId="{A8D42771-C7F9-4F7B-933F-7985B545D1D5}" type="pres">
      <dgm:prSet presAssocID="{3DD9DB5E-1053-4944-8865-222AB907BF78}" presName="parenttextcomposite" presStyleCnt="0"/>
      <dgm:spPr/>
    </dgm:pt>
    <dgm:pt modelId="{CA72854B-8A51-4FC4-9378-E76901D28D41}" type="pres">
      <dgm:prSet presAssocID="{3DD9DB5E-1053-4944-8865-222AB907BF78}" presName="parenttext" presStyleLbl="revTx" presStyleIdx="1" presStyleCnt="3">
        <dgm:presLayoutVars>
          <dgm:chMax/>
          <dgm:chPref val="2"/>
          <dgm:bulletEnabled val="1"/>
        </dgm:presLayoutVars>
      </dgm:prSet>
      <dgm:spPr/>
      <dgm:t>
        <a:bodyPr/>
        <a:lstStyle/>
        <a:p>
          <a:endParaRPr lang="ru-RU"/>
        </a:p>
      </dgm:t>
    </dgm:pt>
    <dgm:pt modelId="{D02E3238-A312-4E3A-9601-932BAE238AD9}" type="pres">
      <dgm:prSet presAssocID="{3DD9DB5E-1053-4944-8865-222AB907BF78}" presName="composite" presStyleCnt="0"/>
      <dgm:spPr/>
    </dgm:pt>
    <dgm:pt modelId="{0D6D1E32-59AD-4AF3-8ECE-BA204C0A1155}" type="pres">
      <dgm:prSet presAssocID="{3DD9DB5E-1053-4944-8865-222AB907BF78}" presName="chevron1" presStyleLbl="alignNode1" presStyleIdx="7" presStyleCnt="21"/>
      <dgm:spPr/>
    </dgm:pt>
    <dgm:pt modelId="{9C29A98E-4026-4C75-B6CA-2F22624979D9}" type="pres">
      <dgm:prSet presAssocID="{3DD9DB5E-1053-4944-8865-222AB907BF78}" presName="chevron2" presStyleLbl="alignNode1" presStyleIdx="8" presStyleCnt="21"/>
      <dgm:spPr/>
    </dgm:pt>
    <dgm:pt modelId="{CA247A31-F599-41D5-BA11-3A89DC7EF429}" type="pres">
      <dgm:prSet presAssocID="{3DD9DB5E-1053-4944-8865-222AB907BF78}" presName="chevron3" presStyleLbl="alignNode1" presStyleIdx="9" presStyleCnt="21"/>
      <dgm:spPr/>
    </dgm:pt>
    <dgm:pt modelId="{1DB4B4DC-AB0F-4DEF-B08A-7C1174EF76EC}" type="pres">
      <dgm:prSet presAssocID="{3DD9DB5E-1053-4944-8865-222AB907BF78}" presName="chevron4" presStyleLbl="alignNode1" presStyleIdx="10" presStyleCnt="21"/>
      <dgm:spPr/>
    </dgm:pt>
    <dgm:pt modelId="{82F5BE5E-CC63-4F94-8E4B-68B59975310D}" type="pres">
      <dgm:prSet presAssocID="{3DD9DB5E-1053-4944-8865-222AB907BF78}" presName="chevron5" presStyleLbl="alignNode1" presStyleIdx="11" presStyleCnt="21"/>
      <dgm:spPr/>
    </dgm:pt>
    <dgm:pt modelId="{923FDC5D-3055-47EA-8E7C-93C60C6163AB}" type="pres">
      <dgm:prSet presAssocID="{3DD9DB5E-1053-4944-8865-222AB907BF78}" presName="chevron6" presStyleLbl="alignNode1" presStyleIdx="12" presStyleCnt="21"/>
      <dgm:spPr/>
    </dgm:pt>
    <dgm:pt modelId="{5965231E-C525-4C58-8850-1A54EAB8C69D}" type="pres">
      <dgm:prSet presAssocID="{3DD9DB5E-1053-4944-8865-222AB907BF78}" presName="chevron7" presStyleLbl="alignNode1" presStyleIdx="13" presStyleCnt="21"/>
      <dgm:spPr/>
    </dgm:pt>
    <dgm:pt modelId="{A2413BBA-5087-4360-AEC8-C0067CD6B139}" type="pres">
      <dgm:prSet presAssocID="{3DD9DB5E-1053-4944-8865-222AB907BF78}" presName="childtext" presStyleLbl="solidFgAcc1" presStyleIdx="1" presStyleCnt="3">
        <dgm:presLayoutVars>
          <dgm:chMax/>
          <dgm:chPref val="0"/>
          <dgm:bulletEnabled val="1"/>
        </dgm:presLayoutVars>
      </dgm:prSet>
      <dgm:spPr/>
      <dgm:t>
        <a:bodyPr/>
        <a:lstStyle/>
        <a:p>
          <a:endParaRPr lang="ru-RU"/>
        </a:p>
      </dgm:t>
    </dgm:pt>
    <dgm:pt modelId="{FC7A065A-8C44-42A5-817A-B501F92D0603}" type="pres">
      <dgm:prSet presAssocID="{F80D8642-B108-4781-8B90-76905C84EB47}" presName="sibTrans" presStyleCnt="0"/>
      <dgm:spPr/>
    </dgm:pt>
    <dgm:pt modelId="{E1E892D8-94E5-46F0-A79A-E71ECFEC9850}" type="pres">
      <dgm:prSet presAssocID="{4451E484-4E43-4C90-9FB8-0FD4DA4D168C}" presName="parenttextcomposite" presStyleCnt="0"/>
      <dgm:spPr/>
    </dgm:pt>
    <dgm:pt modelId="{8E5AA453-C006-4285-A754-9A06418512C6}" type="pres">
      <dgm:prSet presAssocID="{4451E484-4E43-4C90-9FB8-0FD4DA4D168C}" presName="parenttext" presStyleLbl="revTx" presStyleIdx="2" presStyleCnt="3">
        <dgm:presLayoutVars>
          <dgm:chMax/>
          <dgm:chPref val="2"/>
          <dgm:bulletEnabled val="1"/>
        </dgm:presLayoutVars>
      </dgm:prSet>
      <dgm:spPr/>
      <dgm:t>
        <a:bodyPr/>
        <a:lstStyle/>
        <a:p>
          <a:endParaRPr lang="ru-RU"/>
        </a:p>
      </dgm:t>
    </dgm:pt>
    <dgm:pt modelId="{7C855DF3-C8CC-49FA-AA6C-8EFE542A0269}" type="pres">
      <dgm:prSet presAssocID="{4451E484-4E43-4C90-9FB8-0FD4DA4D168C}" presName="composite" presStyleCnt="0"/>
      <dgm:spPr/>
    </dgm:pt>
    <dgm:pt modelId="{AF183AFD-696C-4D4D-928F-373F2D653638}" type="pres">
      <dgm:prSet presAssocID="{4451E484-4E43-4C90-9FB8-0FD4DA4D168C}" presName="chevron1" presStyleLbl="alignNode1" presStyleIdx="14" presStyleCnt="21"/>
      <dgm:spPr/>
    </dgm:pt>
    <dgm:pt modelId="{BC64E8DB-88B0-494B-B07D-81115DF1FBF1}" type="pres">
      <dgm:prSet presAssocID="{4451E484-4E43-4C90-9FB8-0FD4DA4D168C}" presName="chevron2" presStyleLbl="alignNode1" presStyleIdx="15" presStyleCnt="21"/>
      <dgm:spPr/>
    </dgm:pt>
    <dgm:pt modelId="{9FEECDC4-4C66-4110-854C-8BFCDA785639}" type="pres">
      <dgm:prSet presAssocID="{4451E484-4E43-4C90-9FB8-0FD4DA4D168C}" presName="chevron3" presStyleLbl="alignNode1" presStyleIdx="16" presStyleCnt="21"/>
      <dgm:spPr/>
    </dgm:pt>
    <dgm:pt modelId="{437771CC-ED21-4712-95D3-8B581DC78182}" type="pres">
      <dgm:prSet presAssocID="{4451E484-4E43-4C90-9FB8-0FD4DA4D168C}" presName="chevron4" presStyleLbl="alignNode1" presStyleIdx="17" presStyleCnt="21"/>
      <dgm:spPr/>
    </dgm:pt>
    <dgm:pt modelId="{753E5717-EF02-451C-9C63-86FA422E7ED4}" type="pres">
      <dgm:prSet presAssocID="{4451E484-4E43-4C90-9FB8-0FD4DA4D168C}" presName="chevron5" presStyleLbl="alignNode1" presStyleIdx="18" presStyleCnt="21"/>
      <dgm:spPr/>
    </dgm:pt>
    <dgm:pt modelId="{3D450456-C112-46DF-BAFA-BAFF897C8CAF}" type="pres">
      <dgm:prSet presAssocID="{4451E484-4E43-4C90-9FB8-0FD4DA4D168C}" presName="chevron6" presStyleLbl="alignNode1" presStyleIdx="19" presStyleCnt="21"/>
      <dgm:spPr/>
    </dgm:pt>
    <dgm:pt modelId="{AC1E7B23-0A7D-48F6-8489-B5E2F819E351}" type="pres">
      <dgm:prSet presAssocID="{4451E484-4E43-4C90-9FB8-0FD4DA4D168C}" presName="chevron7" presStyleLbl="alignNode1" presStyleIdx="20" presStyleCnt="21"/>
      <dgm:spPr/>
    </dgm:pt>
    <dgm:pt modelId="{B78A2B9D-0887-4782-BA41-84DC09F8C873}" type="pres">
      <dgm:prSet presAssocID="{4451E484-4E43-4C90-9FB8-0FD4DA4D168C}" presName="childtext" presStyleLbl="solidFgAcc1" presStyleIdx="2" presStyleCnt="3">
        <dgm:presLayoutVars>
          <dgm:chMax/>
          <dgm:chPref val="0"/>
          <dgm:bulletEnabled val="1"/>
        </dgm:presLayoutVars>
      </dgm:prSet>
      <dgm:spPr/>
      <dgm:t>
        <a:bodyPr/>
        <a:lstStyle/>
        <a:p>
          <a:endParaRPr lang="ru-RU"/>
        </a:p>
      </dgm:t>
    </dgm:pt>
  </dgm:ptLst>
  <dgm:cxnLst>
    <dgm:cxn modelId="{21C362B5-8727-4012-8862-8294A0DBFB7D}" srcId="{32812216-B7BF-4130-9DA2-5FA47C2A637E}" destId="{4451E484-4E43-4C90-9FB8-0FD4DA4D168C}" srcOrd="2" destOrd="0" parTransId="{28F4F129-A061-46FD-AD94-79F87A53F65D}" sibTransId="{56090B29-A623-4443-92B7-723E2DC8A79D}"/>
    <dgm:cxn modelId="{CB094933-49E4-4F62-B886-EC6E0F5F7567}" type="presOf" srcId="{4451E484-4E43-4C90-9FB8-0FD4DA4D168C}" destId="{8E5AA453-C006-4285-A754-9A06418512C6}" srcOrd="0" destOrd="0" presId="urn:microsoft.com/office/officeart/2008/layout/VerticalAccentList"/>
    <dgm:cxn modelId="{C00AC454-0115-40CF-8AA5-0337A79C6268}" srcId="{32812216-B7BF-4130-9DA2-5FA47C2A637E}" destId="{355CF10F-6E29-4F40-A0B9-2E45CB3E1C92}" srcOrd="0" destOrd="0" parTransId="{1A8444C5-89EE-462D-BEF3-FB45EF765CDB}" sibTransId="{0B157A1C-C5B8-4269-BEFA-D9049D4263D9}"/>
    <dgm:cxn modelId="{8566876C-69FA-4C2B-984E-CCFF8EB3BE7A}" srcId="{32812216-B7BF-4130-9DA2-5FA47C2A637E}" destId="{3DD9DB5E-1053-4944-8865-222AB907BF78}" srcOrd="1" destOrd="0" parTransId="{6D594A8C-1A9F-4AA7-930B-CDEDA37E9553}" sibTransId="{F80D8642-B108-4781-8B90-76905C84EB47}"/>
    <dgm:cxn modelId="{56820A67-6C55-4631-8FEB-00F440B8DF7F}" srcId="{3DD9DB5E-1053-4944-8865-222AB907BF78}" destId="{8BE11ECB-186F-434A-B485-7A1C2ED7CF5A}" srcOrd="0" destOrd="0" parTransId="{AB7296FB-3C38-4F3A-BF14-61EAD388B8AF}" sibTransId="{93C609FB-0455-4695-AFDB-8D27C6D98DA4}"/>
    <dgm:cxn modelId="{C874F2B1-B2FB-41D5-A747-77C8B838EE3C}" type="presOf" srcId="{355CF10F-6E29-4F40-A0B9-2E45CB3E1C92}" destId="{52D90B7D-C20D-4D0A-B734-5973735777AC}" srcOrd="0" destOrd="0" presId="urn:microsoft.com/office/officeart/2008/layout/VerticalAccentList"/>
    <dgm:cxn modelId="{E1846158-139F-40A5-B249-600895613288}" type="presOf" srcId="{00ED1D54-14BC-44D0-96E1-36CC357E7CD6}" destId="{B78A2B9D-0887-4782-BA41-84DC09F8C873}" srcOrd="0" destOrd="0" presId="urn:microsoft.com/office/officeart/2008/layout/VerticalAccentList"/>
    <dgm:cxn modelId="{5CCF3CA0-669C-4399-8CD7-CB55DEA462F8}" type="presOf" srcId="{32812216-B7BF-4130-9DA2-5FA47C2A637E}" destId="{223AB686-E8B4-4F62-9B2D-164A43B33CE0}" srcOrd="0" destOrd="0" presId="urn:microsoft.com/office/officeart/2008/layout/VerticalAccentList"/>
    <dgm:cxn modelId="{8BB7C396-22A0-4305-811D-84DAB856B122}" type="presOf" srcId="{7494D869-575C-4042-89A8-5E560C80F2A0}" destId="{383A20E5-2AA6-40C2-A03E-91089FE445BA}" srcOrd="0" destOrd="0" presId="urn:microsoft.com/office/officeart/2008/layout/VerticalAccentList"/>
    <dgm:cxn modelId="{92D4E073-AF2D-4D78-AB5D-E3F1EAF01073}" srcId="{4451E484-4E43-4C90-9FB8-0FD4DA4D168C}" destId="{00ED1D54-14BC-44D0-96E1-36CC357E7CD6}" srcOrd="0" destOrd="0" parTransId="{D561F7C3-0A34-4A05-86D0-BDC0BE287B30}" sibTransId="{F2F5E11F-9EA8-445B-A5AE-B44A1001FF23}"/>
    <dgm:cxn modelId="{CFBDA953-ED08-4C35-A05E-C5248759C3F1}" srcId="{355CF10F-6E29-4F40-A0B9-2E45CB3E1C92}" destId="{7494D869-575C-4042-89A8-5E560C80F2A0}" srcOrd="0" destOrd="0" parTransId="{1772AF56-1714-4DC9-AE6B-280523A816A7}" sibTransId="{925292C4-840D-4481-9351-9C5F530AE268}"/>
    <dgm:cxn modelId="{47A68624-27E4-4FDE-868F-37E199E35071}" type="presOf" srcId="{3DD9DB5E-1053-4944-8865-222AB907BF78}" destId="{CA72854B-8A51-4FC4-9378-E76901D28D41}" srcOrd="0" destOrd="0" presId="urn:microsoft.com/office/officeart/2008/layout/VerticalAccentList"/>
    <dgm:cxn modelId="{93ED1D06-4700-428A-91F3-D1CD06827090}" type="presOf" srcId="{8BE11ECB-186F-434A-B485-7A1C2ED7CF5A}" destId="{A2413BBA-5087-4360-AEC8-C0067CD6B139}" srcOrd="0" destOrd="0" presId="urn:microsoft.com/office/officeart/2008/layout/VerticalAccentList"/>
    <dgm:cxn modelId="{48B5F1D2-BA4E-4CB8-8E19-CFB8B6BE6F23}" type="presParOf" srcId="{223AB686-E8B4-4F62-9B2D-164A43B33CE0}" destId="{58543320-089A-4EE0-BCD8-8FCA8DEB87D7}" srcOrd="0" destOrd="0" presId="urn:microsoft.com/office/officeart/2008/layout/VerticalAccentList"/>
    <dgm:cxn modelId="{540DA49C-478E-4C63-A245-BC5A5EDD12F3}" type="presParOf" srcId="{58543320-089A-4EE0-BCD8-8FCA8DEB87D7}" destId="{52D90B7D-C20D-4D0A-B734-5973735777AC}" srcOrd="0" destOrd="0" presId="urn:microsoft.com/office/officeart/2008/layout/VerticalAccentList"/>
    <dgm:cxn modelId="{B5B8837C-7FC3-4894-BA92-B78BD8E2F799}" type="presParOf" srcId="{223AB686-E8B4-4F62-9B2D-164A43B33CE0}" destId="{FB6F17F4-F849-4385-A6F8-4BC3BBA89BDA}" srcOrd="1" destOrd="0" presId="urn:microsoft.com/office/officeart/2008/layout/VerticalAccentList"/>
    <dgm:cxn modelId="{6BB800F6-8116-4F3E-89E9-4BE753FAA268}" type="presParOf" srcId="{FB6F17F4-F849-4385-A6F8-4BC3BBA89BDA}" destId="{997892D0-EF1B-4358-AABF-EBD9F670B216}" srcOrd="0" destOrd="0" presId="urn:microsoft.com/office/officeart/2008/layout/VerticalAccentList"/>
    <dgm:cxn modelId="{5BC1CAF8-E6C1-4AF4-87F9-47DD12A6FCBE}" type="presParOf" srcId="{FB6F17F4-F849-4385-A6F8-4BC3BBA89BDA}" destId="{FE2C9134-6ED3-422B-BCC8-180E6000ADFD}" srcOrd="1" destOrd="0" presId="urn:microsoft.com/office/officeart/2008/layout/VerticalAccentList"/>
    <dgm:cxn modelId="{6ACE7C91-4B43-4FEC-BA4B-FDE61FA6C323}" type="presParOf" srcId="{FB6F17F4-F849-4385-A6F8-4BC3BBA89BDA}" destId="{04DEDBC9-ECF6-45B7-A59E-07CFADF8B3E9}" srcOrd="2" destOrd="0" presId="urn:microsoft.com/office/officeart/2008/layout/VerticalAccentList"/>
    <dgm:cxn modelId="{A225591B-65AF-4D90-A717-5F4DF05670D6}" type="presParOf" srcId="{FB6F17F4-F849-4385-A6F8-4BC3BBA89BDA}" destId="{257E2E66-90E3-45D7-9BBA-2D6C87109C8E}" srcOrd="3" destOrd="0" presId="urn:microsoft.com/office/officeart/2008/layout/VerticalAccentList"/>
    <dgm:cxn modelId="{944E39C2-3EFA-4BBD-AC42-097CB682C16B}" type="presParOf" srcId="{FB6F17F4-F849-4385-A6F8-4BC3BBA89BDA}" destId="{8D4E8906-3D7B-4C01-BAD5-B6F856B8DD2F}" srcOrd="4" destOrd="0" presId="urn:microsoft.com/office/officeart/2008/layout/VerticalAccentList"/>
    <dgm:cxn modelId="{FA08CC8A-CB4D-4559-B62E-DA4A72ABD73E}" type="presParOf" srcId="{FB6F17F4-F849-4385-A6F8-4BC3BBA89BDA}" destId="{3C788CA2-6AAD-4C4E-B1C2-A81CFD79FC69}" srcOrd="5" destOrd="0" presId="urn:microsoft.com/office/officeart/2008/layout/VerticalAccentList"/>
    <dgm:cxn modelId="{686565A8-D274-4C5B-818F-C0DF756A7900}" type="presParOf" srcId="{FB6F17F4-F849-4385-A6F8-4BC3BBA89BDA}" destId="{52F8CF92-DD73-4EE8-AD1D-13EAAC5FAB26}" srcOrd="6" destOrd="0" presId="urn:microsoft.com/office/officeart/2008/layout/VerticalAccentList"/>
    <dgm:cxn modelId="{D27F296B-8436-4D6F-A68D-98754BE9B401}" type="presParOf" srcId="{FB6F17F4-F849-4385-A6F8-4BC3BBA89BDA}" destId="{383A20E5-2AA6-40C2-A03E-91089FE445BA}" srcOrd="7" destOrd="0" presId="urn:microsoft.com/office/officeart/2008/layout/VerticalAccentList"/>
    <dgm:cxn modelId="{877DD077-1CF4-4647-BD48-A8F1F7860AD3}" type="presParOf" srcId="{223AB686-E8B4-4F62-9B2D-164A43B33CE0}" destId="{4E640A4E-69C2-48DB-9AFC-CFD58A138228}" srcOrd="2" destOrd="0" presId="urn:microsoft.com/office/officeart/2008/layout/VerticalAccentList"/>
    <dgm:cxn modelId="{6137C2CA-F8DE-4124-9BCB-3AED12291C79}" type="presParOf" srcId="{223AB686-E8B4-4F62-9B2D-164A43B33CE0}" destId="{A8D42771-C7F9-4F7B-933F-7985B545D1D5}" srcOrd="3" destOrd="0" presId="urn:microsoft.com/office/officeart/2008/layout/VerticalAccentList"/>
    <dgm:cxn modelId="{E8ACFAA6-AB3F-4A70-8FF0-20252E12BC0D}" type="presParOf" srcId="{A8D42771-C7F9-4F7B-933F-7985B545D1D5}" destId="{CA72854B-8A51-4FC4-9378-E76901D28D41}" srcOrd="0" destOrd="0" presId="urn:microsoft.com/office/officeart/2008/layout/VerticalAccentList"/>
    <dgm:cxn modelId="{7EEC2F53-1209-402C-B6A7-641A265F701F}" type="presParOf" srcId="{223AB686-E8B4-4F62-9B2D-164A43B33CE0}" destId="{D02E3238-A312-4E3A-9601-932BAE238AD9}" srcOrd="4" destOrd="0" presId="urn:microsoft.com/office/officeart/2008/layout/VerticalAccentList"/>
    <dgm:cxn modelId="{87CC6681-C222-4FDA-910D-48D089F7C836}" type="presParOf" srcId="{D02E3238-A312-4E3A-9601-932BAE238AD9}" destId="{0D6D1E32-59AD-4AF3-8ECE-BA204C0A1155}" srcOrd="0" destOrd="0" presId="urn:microsoft.com/office/officeart/2008/layout/VerticalAccentList"/>
    <dgm:cxn modelId="{AE5C640E-F413-4B77-93A9-A7DB618FCE83}" type="presParOf" srcId="{D02E3238-A312-4E3A-9601-932BAE238AD9}" destId="{9C29A98E-4026-4C75-B6CA-2F22624979D9}" srcOrd="1" destOrd="0" presId="urn:microsoft.com/office/officeart/2008/layout/VerticalAccentList"/>
    <dgm:cxn modelId="{20D71BE8-170B-4077-95FD-902932C6B2A8}" type="presParOf" srcId="{D02E3238-A312-4E3A-9601-932BAE238AD9}" destId="{CA247A31-F599-41D5-BA11-3A89DC7EF429}" srcOrd="2" destOrd="0" presId="urn:microsoft.com/office/officeart/2008/layout/VerticalAccentList"/>
    <dgm:cxn modelId="{48B944F5-61BB-4824-8AD3-B9DA3029A1FF}" type="presParOf" srcId="{D02E3238-A312-4E3A-9601-932BAE238AD9}" destId="{1DB4B4DC-AB0F-4DEF-B08A-7C1174EF76EC}" srcOrd="3" destOrd="0" presId="urn:microsoft.com/office/officeart/2008/layout/VerticalAccentList"/>
    <dgm:cxn modelId="{C7653857-EC86-4F0C-9679-3EDCF044C4C6}" type="presParOf" srcId="{D02E3238-A312-4E3A-9601-932BAE238AD9}" destId="{82F5BE5E-CC63-4F94-8E4B-68B59975310D}" srcOrd="4" destOrd="0" presId="urn:microsoft.com/office/officeart/2008/layout/VerticalAccentList"/>
    <dgm:cxn modelId="{E887AD7C-3761-4F41-AF45-9668E6FCBD59}" type="presParOf" srcId="{D02E3238-A312-4E3A-9601-932BAE238AD9}" destId="{923FDC5D-3055-47EA-8E7C-93C60C6163AB}" srcOrd="5" destOrd="0" presId="urn:microsoft.com/office/officeart/2008/layout/VerticalAccentList"/>
    <dgm:cxn modelId="{BC5586F8-64D4-4B2F-938B-A4D1702B1249}" type="presParOf" srcId="{D02E3238-A312-4E3A-9601-932BAE238AD9}" destId="{5965231E-C525-4C58-8850-1A54EAB8C69D}" srcOrd="6" destOrd="0" presId="urn:microsoft.com/office/officeart/2008/layout/VerticalAccentList"/>
    <dgm:cxn modelId="{2DFC5D5B-828D-487F-BDC0-22C5EA914804}" type="presParOf" srcId="{D02E3238-A312-4E3A-9601-932BAE238AD9}" destId="{A2413BBA-5087-4360-AEC8-C0067CD6B139}" srcOrd="7" destOrd="0" presId="urn:microsoft.com/office/officeart/2008/layout/VerticalAccentList"/>
    <dgm:cxn modelId="{4BAE3720-877A-4E41-8563-9AB7C611C5AA}" type="presParOf" srcId="{223AB686-E8B4-4F62-9B2D-164A43B33CE0}" destId="{FC7A065A-8C44-42A5-817A-B501F92D0603}" srcOrd="5" destOrd="0" presId="urn:microsoft.com/office/officeart/2008/layout/VerticalAccentList"/>
    <dgm:cxn modelId="{C66C9F58-7760-4DE3-9CB0-85586FBF990F}" type="presParOf" srcId="{223AB686-E8B4-4F62-9B2D-164A43B33CE0}" destId="{E1E892D8-94E5-46F0-A79A-E71ECFEC9850}" srcOrd="6" destOrd="0" presId="urn:microsoft.com/office/officeart/2008/layout/VerticalAccentList"/>
    <dgm:cxn modelId="{5080B853-43B6-42F5-8F09-D4B850552F5E}" type="presParOf" srcId="{E1E892D8-94E5-46F0-A79A-E71ECFEC9850}" destId="{8E5AA453-C006-4285-A754-9A06418512C6}" srcOrd="0" destOrd="0" presId="urn:microsoft.com/office/officeart/2008/layout/VerticalAccentList"/>
    <dgm:cxn modelId="{725A88FD-F3EB-4631-944A-D23E7F615E1B}" type="presParOf" srcId="{223AB686-E8B4-4F62-9B2D-164A43B33CE0}" destId="{7C855DF3-C8CC-49FA-AA6C-8EFE542A0269}" srcOrd="7" destOrd="0" presId="urn:microsoft.com/office/officeart/2008/layout/VerticalAccentList"/>
    <dgm:cxn modelId="{7B02AEE7-E50D-4ED8-9069-0E1C6114DB8A}" type="presParOf" srcId="{7C855DF3-C8CC-49FA-AA6C-8EFE542A0269}" destId="{AF183AFD-696C-4D4D-928F-373F2D653638}" srcOrd="0" destOrd="0" presId="urn:microsoft.com/office/officeart/2008/layout/VerticalAccentList"/>
    <dgm:cxn modelId="{B5E4D5C5-578A-4C56-BA6E-2D85454949EC}" type="presParOf" srcId="{7C855DF3-C8CC-49FA-AA6C-8EFE542A0269}" destId="{BC64E8DB-88B0-494B-B07D-81115DF1FBF1}" srcOrd="1" destOrd="0" presId="urn:microsoft.com/office/officeart/2008/layout/VerticalAccentList"/>
    <dgm:cxn modelId="{D5603D85-0AA7-49E5-8921-6C09C6E330C3}" type="presParOf" srcId="{7C855DF3-C8CC-49FA-AA6C-8EFE542A0269}" destId="{9FEECDC4-4C66-4110-854C-8BFCDA785639}" srcOrd="2" destOrd="0" presId="urn:microsoft.com/office/officeart/2008/layout/VerticalAccentList"/>
    <dgm:cxn modelId="{86373574-6B70-4225-8F17-2D5DE22E0016}" type="presParOf" srcId="{7C855DF3-C8CC-49FA-AA6C-8EFE542A0269}" destId="{437771CC-ED21-4712-95D3-8B581DC78182}" srcOrd="3" destOrd="0" presId="urn:microsoft.com/office/officeart/2008/layout/VerticalAccentList"/>
    <dgm:cxn modelId="{9E39F446-4422-4327-A223-3F80F42FD297}" type="presParOf" srcId="{7C855DF3-C8CC-49FA-AA6C-8EFE542A0269}" destId="{753E5717-EF02-451C-9C63-86FA422E7ED4}" srcOrd="4" destOrd="0" presId="urn:microsoft.com/office/officeart/2008/layout/VerticalAccentList"/>
    <dgm:cxn modelId="{47E75A74-5EDE-4001-8520-0D16B9A88060}" type="presParOf" srcId="{7C855DF3-C8CC-49FA-AA6C-8EFE542A0269}" destId="{3D450456-C112-46DF-BAFA-BAFF897C8CAF}" srcOrd="5" destOrd="0" presId="urn:microsoft.com/office/officeart/2008/layout/VerticalAccentList"/>
    <dgm:cxn modelId="{BF765AF4-C360-442E-BEC7-FBC66F03B697}" type="presParOf" srcId="{7C855DF3-C8CC-49FA-AA6C-8EFE542A0269}" destId="{AC1E7B23-0A7D-48F6-8489-B5E2F819E351}" srcOrd="6" destOrd="0" presId="urn:microsoft.com/office/officeart/2008/layout/VerticalAccentList"/>
    <dgm:cxn modelId="{EEF0FDD3-1936-4DC9-B4A6-668A76EEF1BD}" type="presParOf" srcId="{7C855DF3-C8CC-49FA-AA6C-8EFE542A0269}" destId="{B78A2B9D-0887-4782-BA41-84DC09F8C873}"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F1ED2DF8-0475-4765-B718-A42618E748D8}" type="doc">
      <dgm:prSet loTypeId="urn:microsoft.com/office/officeart/2009/3/layout/IncreasingArrowsProcess" loCatId="process" qsTypeId="urn:microsoft.com/office/officeart/2005/8/quickstyle/simple1" qsCatId="simple" csTypeId="urn:microsoft.com/office/officeart/2005/8/colors/colorful3" csCatId="colorful" phldr="1"/>
      <dgm:spPr/>
      <dgm:t>
        <a:bodyPr/>
        <a:lstStyle/>
        <a:p>
          <a:endParaRPr lang="ru-RU"/>
        </a:p>
      </dgm:t>
    </dgm:pt>
    <dgm:pt modelId="{E08B232C-EB86-46E7-8275-A926741A2046}">
      <dgm:prSet phldrT="[Текст]" custT="1"/>
      <dgm:spPr/>
      <dgm:t>
        <a:bodyPr/>
        <a:lstStyle/>
        <a:p>
          <a:pPr algn="just"/>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1"/>
            </a:rPr>
            <a:t>Adabiyotni</a:t>
          </a:r>
          <a:r>
            <a:rPr lang="en-US" sz="1600" dirty="0">
              <a:latin typeface="Times New Roman" panose="02020603050405020304" pitchFamily="18" charset="0"/>
              <a:cs typeface="Times New Roman" panose="02020603050405020304" pitchFamily="18" charset="0"/>
              <a:hlinkClick xmlns:r="http://schemas.openxmlformats.org/officeDocument/2006/relationships" r:id="rId1"/>
            </a:rPr>
            <a:t> </a:t>
          </a:r>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1"/>
            </a:rPr>
            <a:t>o'rganish</a:t>
          </a:r>
          <a:r>
            <a:rPr lang="en-US" sz="1600" dirty="0">
              <a:latin typeface="Times New Roman" panose="02020603050405020304" pitchFamily="18" charset="0"/>
              <a:cs typeface="Times New Roman" panose="02020603050405020304" pitchFamily="18" charset="0"/>
            </a:rPr>
            <a:t> har </a:t>
          </a:r>
          <a:r>
            <a:rPr lang="en-US" sz="1600" dirty="0" err="1">
              <a:latin typeface="Times New Roman" panose="02020603050405020304" pitchFamily="18" charset="0"/>
              <a:cs typeface="Times New Roman" panose="02020603050405020304" pitchFamily="18" charset="0"/>
            </a:rPr>
            <a:t>qanday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2"/>
            </a:rPr>
            <a:t>ilmiy</a:t>
          </a:r>
          <a:r>
            <a:rPr lang="en-US" sz="1600" dirty="0">
              <a:latin typeface="Times New Roman" panose="02020603050405020304" pitchFamily="18" charset="0"/>
              <a:cs typeface="Times New Roman" panose="02020603050405020304" pitchFamily="18" charset="0"/>
              <a:hlinkClick xmlns:r="http://schemas.openxmlformats.org/officeDocument/2006/relationships" r:id="rId2"/>
            </a:rPr>
            <a:t> </a:t>
          </a:r>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2"/>
            </a:rPr>
            <a:t>tadqiqotning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dastlabki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bosqichidir</a:t>
          </a:r>
          <a:endParaRPr lang="ru-RU" sz="1600" dirty="0">
            <a:latin typeface="Times New Roman" panose="02020603050405020304" pitchFamily="18" charset="0"/>
            <a:cs typeface="Times New Roman" panose="02020603050405020304" pitchFamily="18" charset="0"/>
          </a:endParaRPr>
        </a:p>
      </dgm:t>
    </dgm:pt>
    <dgm:pt modelId="{D5D0A3DE-6A20-430A-97A2-C54F7ECCCD69}" type="parTrans" cxnId="{5E190179-D64D-4899-BA6F-94EF0B77C85B}">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E2E967D9-EAD4-4313-AE29-AA699E0AC3CE}" type="sibTrans" cxnId="{5E190179-D64D-4899-BA6F-94EF0B77C85B}">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EB71A293-F163-4948-99D2-B8D4EC62E952}">
      <dgm:prSet phldrT="[Текст]" custT="1"/>
      <dgm:spPr/>
      <dgm:t>
        <a:bodyPr/>
        <a:lstStyle/>
        <a:p>
          <a:pPr algn="just"/>
          <a:r>
            <a:rPr lang="en-US" sz="1600" dirty="0" err="1">
              <a:latin typeface="Times New Roman" panose="02020603050405020304" pitchFamily="18" charset="0"/>
              <a:cs typeface="Times New Roman" panose="02020603050405020304" pitchFamily="18" charset="0"/>
            </a:rPr>
            <a:t>Adabiyot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ustida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ishlash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o'rganiladigan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asarlar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bibliografiya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ro'yxatini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tuzishdan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boshlanadi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jumladan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kitoblar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jurnallar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maqolalar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dissertatsiyalar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avtoreferatlari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boshqalar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jumlasidandir</a:t>
          </a:r>
          <a:endParaRPr lang="ru-RU" sz="1600" dirty="0">
            <a:latin typeface="Times New Roman" panose="02020603050405020304" pitchFamily="18" charset="0"/>
            <a:cs typeface="Times New Roman" panose="02020603050405020304" pitchFamily="18" charset="0"/>
          </a:endParaRPr>
        </a:p>
      </dgm:t>
    </dgm:pt>
    <dgm:pt modelId="{61CEF91B-BC95-430F-A783-7A39652DDCF3}" type="parTrans" cxnId="{1647A0A3-31D7-4E99-AF40-1BC642E0C91C}">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E206CBB7-CF98-4A06-98F5-73418D59EBB2}" type="sibTrans" cxnId="{1647A0A3-31D7-4E99-AF40-1BC642E0C91C}">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D160DC5C-D2BB-4CEB-ACE1-54536FF1859B}">
      <dgm:prSet phldrT="[Текст]" custT="1"/>
      <dgm:spPr/>
      <dgm:t>
        <a:bodyPr/>
        <a:lstStyle/>
        <a:p>
          <a:pPr algn="just"/>
          <a:r>
            <a:rPr lang="en-US" sz="1600" dirty="0">
              <a:latin typeface="Times New Roman" panose="02020603050405020304" pitchFamily="18" charset="0"/>
              <a:cs typeface="Times New Roman" panose="02020603050405020304" pitchFamily="18" charset="0"/>
            </a:rPr>
            <a:t>Har </a:t>
          </a:r>
          <a:r>
            <a:rPr lang="en-US" sz="1600" dirty="0" err="1">
              <a:latin typeface="Times New Roman" panose="02020603050405020304" pitchFamily="18" charset="0"/>
              <a:cs typeface="Times New Roman" panose="02020603050405020304" pitchFamily="18" charset="0"/>
            </a:rPr>
            <a:t>bir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kitob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yoki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maqola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haqida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kerakli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ma'lumotlarni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alohida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kartaga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yozish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yoki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kompyuter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bazasiga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kiritish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orqali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tadqiqot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mavzusi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3"/>
            </a:rPr>
            <a:t>bibliografiya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tuzish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amalga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oshiriladi</a:t>
          </a:r>
          <a:endParaRPr lang="ru-RU" sz="1600" dirty="0">
            <a:latin typeface="Times New Roman" panose="02020603050405020304" pitchFamily="18" charset="0"/>
            <a:cs typeface="Times New Roman" panose="02020603050405020304" pitchFamily="18" charset="0"/>
          </a:endParaRPr>
        </a:p>
      </dgm:t>
    </dgm:pt>
    <dgm:pt modelId="{633F8556-2417-4E5F-A966-90A7D2F7343E}" type="parTrans" cxnId="{A1441A45-1736-4B15-AA0B-D2608F80ABE8}">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AD63282C-50B9-42E3-9A7E-27E7AB53AD94}" type="sibTrans" cxnId="{A1441A45-1736-4B15-AA0B-D2608F80ABE8}">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5089D88F-2EE1-40B8-865B-438FB13E55E6}">
      <dgm:prSet phldrT="[Текст]" custT="1"/>
      <dgm:spPr/>
      <dgm:t>
        <a:bodyPr/>
        <a:lstStyle/>
        <a:p>
          <a:pPr algn="just"/>
          <a:r>
            <a:rPr lang="en-US" sz="1600" dirty="0" err="1">
              <a:latin typeface="Times New Roman" panose="02020603050405020304" pitchFamily="18" charset="0"/>
              <a:cs typeface="Times New Roman" panose="02020603050405020304" pitchFamily="18" charset="0"/>
            </a:rPr>
            <a:t>Tadqiqotchining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ma'lumotnoma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4"/>
            </a:rPr>
            <a:t>bibliografik</a:t>
          </a:r>
          <a:r>
            <a:rPr lang="en-US" sz="1600" dirty="0">
              <a:latin typeface="Times New Roman" panose="02020603050405020304" pitchFamily="18" charset="0"/>
              <a:cs typeface="Times New Roman" panose="02020603050405020304" pitchFamily="18" charset="0"/>
              <a:hlinkClick xmlns:r="http://schemas.openxmlformats.org/officeDocument/2006/relationships" r:id="rId4"/>
            </a:rPr>
            <a:t> </a:t>
          </a:r>
          <a:r>
            <a:rPr lang="en-US" sz="1600" dirty="0" err="1">
              <a:latin typeface="Times New Roman" panose="02020603050405020304" pitchFamily="18" charset="0"/>
              <a:cs typeface="Times New Roman" panose="02020603050405020304" pitchFamily="18" charset="0"/>
              <a:hlinkClick xmlns:r="http://schemas.openxmlformats.org/officeDocument/2006/relationships" r:id="rId4"/>
            </a:rPr>
            <a:t>belgilarga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kutubxona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elektron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kataloglarga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murojaat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ichiga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oladi</a:t>
          </a:r>
          <a:endParaRPr lang="ru-RU" sz="1600" dirty="0">
            <a:latin typeface="Times New Roman" panose="02020603050405020304" pitchFamily="18" charset="0"/>
            <a:cs typeface="Times New Roman" panose="02020603050405020304" pitchFamily="18" charset="0"/>
          </a:endParaRPr>
        </a:p>
      </dgm:t>
    </dgm:pt>
    <dgm:pt modelId="{9D61F093-39A5-4B65-AA0C-BB57C437BCB0}" type="parTrans" cxnId="{B3E5C6C4-916B-411F-8E2C-217C49A9C9B4}">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310139F4-9E89-4013-AB5C-FD98578FF454}" type="sibTrans" cxnId="{B3E5C6C4-916B-411F-8E2C-217C49A9C9B4}">
      <dgm:prSet/>
      <dgm:spPr/>
      <dgm:t>
        <a:bodyPr/>
        <a:lstStyle/>
        <a:p>
          <a:pPr algn="just"/>
          <a:endParaRPr lang="ru-RU" sz="2400">
            <a:latin typeface="Times New Roman" panose="02020603050405020304" pitchFamily="18" charset="0"/>
            <a:cs typeface="Times New Roman" panose="02020603050405020304" pitchFamily="18" charset="0"/>
          </a:endParaRPr>
        </a:p>
      </dgm:t>
    </dgm:pt>
    <dgm:pt modelId="{787B99BD-3AF8-495B-8B66-89FCCB38BEFA}" type="pres">
      <dgm:prSet presAssocID="{F1ED2DF8-0475-4765-B718-A42618E748D8}" presName="Name0" presStyleCnt="0">
        <dgm:presLayoutVars>
          <dgm:chMax val="5"/>
          <dgm:chPref val="5"/>
          <dgm:dir/>
          <dgm:animLvl val="lvl"/>
        </dgm:presLayoutVars>
      </dgm:prSet>
      <dgm:spPr/>
      <dgm:t>
        <a:bodyPr/>
        <a:lstStyle/>
        <a:p>
          <a:endParaRPr lang="ru-RU"/>
        </a:p>
      </dgm:t>
    </dgm:pt>
    <dgm:pt modelId="{0EEA8C76-F350-4963-AFC6-FEDB9C83E305}" type="pres">
      <dgm:prSet presAssocID="{E08B232C-EB86-46E7-8275-A926741A2046}" presName="parentText1" presStyleLbl="node1" presStyleIdx="0" presStyleCnt="2">
        <dgm:presLayoutVars>
          <dgm:chMax/>
          <dgm:chPref val="3"/>
          <dgm:bulletEnabled val="1"/>
        </dgm:presLayoutVars>
      </dgm:prSet>
      <dgm:spPr/>
      <dgm:t>
        <a:bodyPr/>
        <a:lstStyle/>
        <a:p>
          <a:endParaRPr lang="ru-RU"/>
        </a:p>
      </dgm:t>
    </dgm:pt>
    <dgm:pt modelId="{0E8D2A35-DE54-49FA-99AE-0A323E122825}" type="pres">
      <dgm:prSet presAssocID="{E08B232C-EB86-46E7-8275-A926741A2046}" presName="childText1" presStyleLbl="solidAlignAcc1" presStyleIdx="0" presStyleCnt="2">
        <dgm:presLayoutVars>
          <dgm:chMax val="0"/>
          <dgm:chPref val="0"/>
          <dgm:bulletEnabled val="1"/>
        </dgm:presLayoutVars>
      </dgm:prSet>
      <dgm:spPr/>
      <dgm:t>
        <a:bodyPr/>
        <a:lstStyle/>
        <a:p>
          <a:endParaRPr lang="ru-RU"/>
        </a:p>
      </dgm:t>
    </dgm:pt>
    <dgm:pt modelId="{F5523B8D-B950-4719-BE1D-7B31EFB64655}" type="pres">
      <dgm:prSet presAssocID="{D160DC5C-D2BB-4CEB-ACE1-54536FF1859B}" presName="parentText2" presStyleLbl="node1" presStyleIdx="1" presStyleCnt="2" custScaleY="135420">
        <dgm:presLayoutVars>
          <dgm:chMax/>
          <dgm:chPref val="3"/>
          <dgm:bulletEnabled val="1"/>
        </dgm:presLayoutVars>
      </dgm:prSet>
      <dgm:spPr/>
      <dgm:t>
        <a:bodyPr/>
        <a:lstStyle/>
        <a:p>
          <a:endParaRPr lang="ru-RU"/>
        </a:p>
      </dgm:t>
    </dgm:pt>
    <dgm:pt modelId="{168D7C6F-A079-4709-B711-133CEE37E872}" type="pres">
      <dgm:prSet presAssocID="{D160DC5C-D2BB-4CEB-ACE1-54536FF1859B}" presName="childText2" presStyleLbl="solidAlignAcc1" presStyleIdx="1" presStyleCnt="2" custScaleY="81756">
        <dgm:presLayoutVars>
          <dgm:chMax val="0"/>
          <dgm:chPref val="0"/>
          <dgm:bulletEnabled val="1"/>
        </dgm:presLayoutVars>
      </dgm:prSet>
      <dgm:spPr/>
      <dgm:t>
        <a:bodyPr/>
        <a:lstStyle/>
        <a:p>
          <a:endParaRPr lang="ru-RU"/>
        </a:p>
      </dgm:t>
    </dgm:pt>
  </dgm:ptLst>
  <dgm:cxnLst>
    <dgm:cxn modelId="{72BF746F-1367-4F9C-8BF7-B34E9877FBC2}" type="presOf" srcId="{F1ED2DF8-0475-4765-B718-A42618E748D8}" destId="{787B99BD-3AF8-495B-8B66-89FCCB38BEFA}" srcOrd="0" destOrd="0" presId="urn:microsoft.com/office/officeart/2009/3/layout/IncreasingArrowsProcess"/>
    <dgm:cxn modelId="{BA99987D-3FE4-42D4-A446-35C84E3D2EE2}" type="presOf" srcId="{E08B232C-EB86-46E7-8275-A926741A2046}" destId="{0EEA8C76-F350-4963-AFC6-FEDB9C83E305}" srcOrd="0" destOrd="0" presId="urn:microsoft.com/office/officeart/2009/3/layout/IncreasingArrowsProcess"/>
    <dgm:cxn modelId="{5E190179-D64D-4899-BA6F-94EF0B77C85B}" srcId="{F1ED2DF8-0475-4765-B718-A42618E748D8}" destId="{E08B232C-EB86-46E7-8275-A926741A2046}" srcOrd="0" destOrd="0" parTransId="{D5D0A3DE-6A20-430A-97A2-C54F7ECCCD69}" sibTransId="{E2E967D9-EAD4-4313-AE29-AA699E0AC3CE}"/>
    <dgm:cxn modelId="{1647A0A3-31D7-4E99-AF40-1BC642E0C91C}" srcId="{E08B232C-EB86-46E7-8275-A926741A2046}" destId="{EB71A293-F163-4948-99D2-B8D4EC62E952}" srcOrd="0" destOrd="0" parTransId="{61CEF91B-BC95-430F-A783-7A39652DDCF3}" sibTransId="{E206CBB7-CF98-4A06-98F5-73418D59EBB2}"/>
    <dgm:cxn modelId="{B3E5C6C4-916B-411F-8E2C-217C49A9C9B4}" srcId="{D160DC5C-D2BB-4CEB-ACE1-54536FF1859B}" destId="{5089D88F-2EE1-40B8-865B-438FB13E55E6}" srcOrd="0" destOrd="0" parTransId="{9D61F093-39A5-4B65-AA0C-BB57C437BCB0}" sibTransId="{310139F4-9E89-4013-AB5C-FD98578FF454}"/>
    <dgm:cxn modelId="{A1441A45-1736-4B15-AA0B-D2608F80ABE8}" srcId="{F1ED2DF8-0475-4765-B718-A42618E748D8}" destId="{D160DC5C-D2BB-4CEB-ACE1-54536FF1859B}" srcOrd="1" destOrd="0" parTransId="{633F8556-2417-4E5F-A966-90A7D2F7343E}" sibTransId="{AD63282C-50B9-42E3-9A7E-27E7AB53AD94}"/>
    <dgm:cxn modelId="{84011CFA-491A-496C-882A-A7297AB801C5}" type="presOf" srcId="{EB71A293-F163-4948-99D2-B8D4EC62E952}" destId="{0E8D2A35-DE54-49FA-99AE-0A323E122825}" srcOrd="0" destOrd="0" presId="urn:microsoft.com/office/officeart/2009/3/layout/IncreasingArrowsProcess"/>
    <dgm:cxn modelId="{1C9F92DB-C611-4A77-9A23-4E28314A8673}" type="presOf" srcId="{5089D88F-2EE1-40B8-865B-438FB13E55E6}" destId="{168D7C6F-A079-4709-B711-133CEE37E872}" srcOrd="0" destOrd="0" presId="urn:microsoft.com/office/officeart/2009/3/layout/IncreasingArrowsProcess"/>
    <dgm:cxn modelId="{9B85E9DA-1B91-49C4-95D3-08CFCD1F2FD9}" type="presOf" srcId="{D160DC5C-D2BB-4CEB-ACE1-54536FF1859B}" destId="{F5523B8D-B950-4719-BE1D-7B31EFB64655}" srcOrd="0" destOrd="0" presId="urn:microsoft.com/office/officeart/2009/3/layout/IncreasingArrowsProcess"/>
    <dgm:cxn modelId="{040FFF0C-392A-4A2A-AEA6-DE302BF26135}" type="presParOf" srcId="{787B99BD-3AF8-495B-8B66-89FCCB38BEFA}" destId="{0EEA8C76-F350-4963-AFC6-FEDB9C83E305}" srcOrd="0" destOrd="0" presId="urn:microsoft.com/office/officeart/2009/3/layout/IncreasingArrowsProcess"/>
    <dgm:cxn modelId="{40C9BF8A-EECA-446E-BA41-3845A9D74415}" type="presParOf" srcId="{787B99BD-3AF8-495B-8B66-89FCCB38BEFA}" destId="{0E8D2A35-DE54-49FA-99AE-0A323E122825}" srcOrd="1" destOrd="0" presId="urn:microsoft.com/office/officeart/2009/3/layout/IncreasingArrowsProcess"/>
    <dgm:cxn modelId="{39113D9B-2F6A-47E6-B6B7-52FBC14A5B54}" type="presParOf" srcId="{787B99BD-3AF8-495B-8B66-89FCCB38BEFA}" destId="{F5523B8D-B950-4719-BE1D-7B31EFB64655}" srcOrd="2" destOrd="0" presId="urn:microsoft.com/office/officeart/2009/3/layout/IncreasingArrowsProcess"/>
    <dgm:cxn modelId="{9982E32C-021F-4E7D-B7C5-2A8FD616A619}" type="presParOf" srcId="{787B99BD-3AF8-495B-8B66-89FCCB38BEFA}" destId="{168D7C6F-A079-4709-B711-133CEE37E872}" srcOrd="3"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D20601C6-88C6-46A8-B5FF-96C352231CFD}"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ru-RU"/>
        </a:p>
      </dgm:t>
    </dgm:pt>
    <dgm:pt modelId="{746D77AC-38D7-454A-AEBA-1465C7CCC11D}">
      <dgm:prSet phldrT="[Текст]"/>
      <dgm:spPr/>
      <dgm:t>
        <a:bodyPr/>
        <a:lstStyle/>
        <a:p>
          <a:pPr algn="ctr"/>
          <a:r>
            <a:rPr lang="en-US" dirty="0" err="1">
              <a:latin typeface="Times New Roman" panose="02020603050405020304" pitchFamily="18" charset="0"/>
              <a:cs typeface="Times New Roman" panose="02020603050405020304" pitchFamily="18" charset="0"/>
            </a:rPr>
            <a:t>birlamchi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tanishish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99FC5F5-705A-4CA0-ADB8-E92002E4A2E7}" type="parTrans" cxnId="{1AEE7861-3B00-449A-84DF-874FF20810ED}">
      <dgm:prSet/>
      <dgm:spPr/>
      <dgm:t>
        <a:bodyPr/>
        <a:lstStyle/>
        <a:p>
          <a:pPr algn="ctr"/>
          <a:endParaRPr lang="ru-RU">
            <a:latin typeface="Times New Roman" panose="02020603050405020304" pitchFamily="18" charset="0"/>
            <a:cs typeface="Times New Roman" panose="02020603050405020304" pitchFamily="18" charset="0"/>
          </a:endParaRPr>
        </a:p>
      </dgm:t>
    </dgm:pt>
    <dgm:pt modelId="{652C4A6F-948D-446B-877B-CD1142941A55}" type="sibTrans" cxnId="{1AEE7861-3B00-449A-84DF-874FF20810ED}">
      <dgm:prSet/>
      <dgm:spPr/>
      <dgm:t>
        <a:bodyPr/>
        <a:lstStyle/>
        <a:p>
          <a:pPr algn="ctr"/>
          <a:endParaRPr lang="ru-RU">
            <a:latin typeface="Times New Roman" panose="02020603050405020304" pitchFamily="18" charset="0"/>
            <a:cs typeface="Times New Roman" panose="02020603050405020304" pitchFamily="18" charset="0"/>
          </a:endParaRPr>
        </a:p>
      </dgm:t>
    </dgm:pt>
    <dgm:pt modelId="{9BBA7702-B779-4C52-B857-77C2F183BA80}">
      <dgm:prSet phldrT="[Текст]"/>
      <dgm:spPr/>
      <dgm:t>
        <a:bodyPr/>
        <a:lstStyle/>
        <a:p>
          <a:pPr algn="ctr"/>
          <a:r>
            <a:rPr lang="en-US" dirty="0" err="1">
              <a:latin typeface="Times New Roman" panose="02020603050405020304" pitchFamily="18" charset="0"/>
              <a:cs typeface="Times New Roman" panose="02020603050405020304" pitchFamily="18" charset="0"/>
            </a:rPr>
            <a:t>ikkilamchi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sekinroq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chuqurroq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yozuvlar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tahlillarni</a:t>
          </a:r>
          <a:r>
            <a:rPr lang="en-US" dirty="0">
              <a:latin typeface="Times New Roman" panose="02020603050405020304" pitchFamily="18" charset="0"/>
              <a:cs typeface="Times New Roman" panose="02020603050405020304" pitchFamily="18" charset="0"/>
            </a:rPr>
            <a:t> talab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4ACBCC7-34C7-4E96-BFEC-F818C86544EE}" type="parTrans" cxnId="{69B643CA-822E-4E7E-BC58-E64672EAE4EE}">
      <dgm:prSet/>
      <dgm:spPr/>
      <dgm:t>
        <a:bodyPr/>
        <a:lstStyle/>
        <a:p>
          <a:pPr algn="ctr"/>
          <a:endParaRPr lang="ru-RU">
            <a:latin typeface="Times New Roman" panose="02020603050405020304" pitchFamily="18" charset="0"/>
            <a:cs typeface="Times New Roman" panose="02020603050405020304" pitchFamily="18" charset="0"/>
          </a:endParaRPr>
        </a:p>
      </dgm:t>
    </dgm:pt>
    <dgm:pt modelId="{4D944654-2B6F-4097-825A-6AA2943A354F}" type="sibTrans" cxnId="{69B643CA-822E-4E7E-BC58-E64672EAE4EE}">
      <dgm:prSet/>
      <dgm:spPr/>
      <dgm:t>
        <a:bodyPr/>
        <a:lstStyle/>
        <a:p>
          <a:pPr algn="ctr"/>
          <a:endParaRPr lang="ru-RU">
            <a:latin typeface="Times New Roman" panose="02020603050405020304" pitchFamily="18" charset="0"/>
            <a:cs typeface="Times New Roman" panose="02020603050405020304" pitchFamily="18" charset="0"/>
          </a:endParaRPr>
        </a:p>
      </dgm:t>
    </dgm:pt>
    <dgm:pt modelId="{CB4EBEB8-743F-48A7-B556-A98B5F5AA3E3}" type="pres">
      <dgm:prSet presAssocID="{D20601C6-88C6-46A8-B5FF-96C352231CFD}" presName="rootnode" presStyleCnt="0">
        <dgm:presLayoutVars>
          <dgm:chMax/>
          <dgm:chPref/>
          <dgm:dir/>
          <dgm:animLvl val="lvl"/>
        </dgm:presLayoutVars>
      </dgm:prSet>
      <dgm:spPr/>
      <dgm:t>
        <a:bodyPr/>
        <a:lstStyle/>
        <a:p>
          <a:endParaRPr lang="ru-RU"/>
        </a:p>
      </dgm:t>
    </dgm:pt>
    <dgm:pt modelId="{1426787E-F644-4194-8289-B9A2BAD92873}" type="pres">
      <dgm:prSet presAssocID="{746D77AC-38D7-454A-AEBA-1465C7CCC11D}" presName="composite" presStyleCnt="0"/>
      <dgm:spPr/>
    </dgm:pt>
    <dgm:pt modelId="{A0A435DC-1D2E-4F31-8CA7-FC0AABBF5E7E}" type="pres">
      <dgm:prSet presAssocID="{746D77AC-38D7-454A-AEBA-1465C7CCC11D}" presName="LShape" presStyleLbl="alignNode1" presStyleIdx="0" presStyleCnt="3"/>
      <dgm:spPr/>
    </dgm:pt>
    <dgm:pt modelId="{7CDF9DF8-CF4B-4AE4-BB3C-B7D6FDC35341}" type="pres">
      <dgm:prSet presAssocID="{746D77AC-38D7-454A-AEBA-1465C7CCC11D}" presName="ParentText" presStyleLbl="revTx" presStyleIdx="0" presStyleCnt="2">
        <dgm:presLayoutVars>
          <dgm:chMax val="0"/>
          <dgm:chPref val="0"/>
          <dgm:bulletEnabled val="1"/>
        </dgm:presLayoutVars>
      </dgm:prSet>
      <dgm:spPr/>
      <dgm:t>
        <a:bodyPr/>
        <a:lstStyle/>
        <a:p>
          <a:endParaRPr lang="ru-RU"/>
        </a:p>
      </dgm:t>
    </dgm:pt>
    <dgm:pt modelId="{1E6D6359-988C-4623-99A4-5A0F3717270C}" type="pres">
      <dgm:prSet presAssocID="{746D77AC-38D7-454A-AEBA-1465C7CCC11D}" presName="Triangle" presStyleLbl="alignNode1" presStyleIdx="1" presStyleCnt="3"/>
      <dgm:spPr/>
    </dgm:pt>
    <dgm:pt modelId="{C181F6D8-5DEE-4C36-814E-3D9C6B3C5E9D}" type="pres">
      <dgm:prSet presAssocID="{652C4A6F-948D-446B-877B-CD1142941A55}" presName="sibTrans" presStyleCnt="0"/>
      <dgm:spPr/>
    </dgm:pt>
    <dgm:pt modelId="{FC9F8303-A0E7-4859-AC04-08860CEC822A}" type="pres">
      <dgm:prSet presAssocID="{652C4A6F-948D-446B-877B-CD1142941A55}" presName="space" presStyleCnt="0"/>
      <dgm:spPr/>
    </dgm:pt>
    <dgm:pt modelId="{15A432AA-8C39-4E7A-98D7-5C07114FD1DC}" type="pres">
      <dgm:prSet presAssocID="{9BBA7702-B779-4C52-B857-77C2F183BA80}" presName="composite" presStyleCnt="0"/>
      <dgm:spPr/>
    </dgm:pt>
    <dgm:pt modelId="{9FA952B9-C2F1-45F5-B5A1-34DFE6F5AB08}" type="pres">
      <dgm:prSet presAssocID="{9BBA7702-B779-4C52-B857-77C2F183BA80}" presName="LShape" presStyleLbl="alignNode1" presStyleIdx="2" presStyleCnt="3"/>
      <dgm:spPr/>
    </dgm:pt>
    <dgm:pt modelId="{D8F65451-17F4-46E5-B43B-0528241AB637}" type="pres">
      <dgm:prSet presAssocID="{9BBA7702-B779-4C52-B857-77C2F183BA80}" presName="ParentText" presStyleLbl="revTx" presStyleIdx="1" presStyleCnt="2">
        <dgm:presLayoutVars>
          <dgm:chMax val="0"/>
          <dgm:chPref val="0"/>
          <dgm:bulletEnabled val="1"/>
        </dgm:presLayoutVars>
      </dgm:prSet>
      <dgm:spPr/>
      <dgm:t>
        <a:bodyPr/>
        <a:lstStyle/>
        <a:p>
          <a:endParaRPr lang="ru-RU"/>
        </a:p>
      </dgm:t>
    </dgm:pt>
  </dgm:ptLst>
  <dgm:cxnLst>
    <dgm:cxn modelId="{94805996-F45A-4939-8628-7475F0C94D13}" type="presOf" srcId="{9BBA7702-B779-4C52-B857-77C2F183BA80}" destId="{D8F65451-17F4-46E5-B43B-0528241AB637}" srcOrd="0" destOrd="0" presId="urn:microsoft.com/office/officeart/2009/3/layout/StepUpProcess"/>
    <dgm:cxn modelId="{A0511676-0F16-4F47-906F-8055F9648A55}" type="presOf" srcId="{D20601C6-88C6-46A8-B5FF-96C352231CFD}" destId="{CB4EBEB8-743F-48A7-B556-A98B5F5AA3E3}" srcOrd="0" destOrd="0" presId="urn:microsoft.com/office/officeart/2009/3/layout/StepUpProcess"/>
    <dgm:cxn modelId="{11603EE0-B061-4117-A7BB-EF698D9AC640}" type="presOf" srcId="{746D77AC-38D7-454A-AEBA-1465C7CCC11D}" destId="{7CDF9DF8-CF4B-4AE4-BB3C-B7D6FDC35341}" srcOrd="0" destOrd="0" presId="urn:microsoft.com/office/officeart/2009/3/layout/StepUpProcess"/>
    <dgm:cxn modelId="{69B643CA-822E-4E7E-BC58-E64672EAE4EE}" srcId="{D20601C6-88C6-46A8-B5FF-96C352231CFD}" destId="{9BBA7702-B779-4C52-B857-77C2F183BA80}" srcOrd="1" destOrd="0" parTransId="{E4ACBCC7-34C7-4E96-BFEC-F818C86544EE}" sibTransId="{4D944654-2B6F-4097-825A-6AA2943A354F}"/>
    <dgm:cxn modelId="{1AEE7861-3B00-449A-84DF-874FF20810ED}" srcId="{D20601C6-88C6-46A8-B5FF-96C352231CFD}" destId="{746D77AC-38D7-454A-AEBA-1465C7CCC11D}" srcOrd="0" destOrd="0" parTransId="{E99FC5F5-705A-4CA0-ADB8-E92002E4A2E7}" sibTransId="{652C4A6F-948D-446B-877B-CD1142941A55}"/>
    <dgm:cxn modelId="{48970854-6A11-464D-AA27-137ABD236AF1}" type="presParOf" srcId="{CB4EBEB8-743F-48A7-B556-A98B5F5AA3E3}" destId="{1426787E-F644-4194-8289-B9A2BAD92873}" srcOrd="0" destOrd="0" presId="urn:microsoft.com/office/officeart/2009/3/layout/StepUpProcess"/>
    <dgm:cxn modelId="{40EE101D-96EB-4BA4-855E-11EFCF9CE9B7}" type="presParOf" srcId="{1426787E-F644-4194-8289-B9A2BAD92873}" destId="{A0A435DC-1D2E-4F31-8CA7-FC0AABBF5E7E}" srcOrd="0" destOrd="0" presId="urn:microsoft.com/office/officeart/2009/3/layout/StepUpProcess"/>
    <dgm:cxn modelId="{04C3B0C8-0F0B-4263-B7DF-874A5C31AD93}" type="presParOf" srcId="{1426787E-F644-4194-8289-B9A2BAD92873}" destId="{7CDF9DF8-CF4B-4AE4-BB3C-B7D6FDC35341}" srcOrd="1" destOrd="0" presId="urn:microsoft.com/office/officeart/2009/3/layout/StepUpProcess"/>
    <dgm:cxn modelId="{4C1570F4-C966-468A-BB88-14CCFBA0430E}" type="presParOf" srcId="{1426787E-F644-4194-8289-B9A2BAD92873}" destId="{1E6D6359-988C-4623-99A4-5A0F3717270C}" srcOrd="2" destOrd="0" presId="urn:microsoft.com/office/officeart/2009/3/layout/StepUpProcess"/>
    <dgm:cxn modelId="{C255D39D-3A6B-44F4-8BF0-8A56240DC317}" type="presParOf" srcId="{CB4EBEB8-743F-48A7-B556-A98B5F5AA3E3}" destId="{C181F6D8-5DEE-4C36-814E-3D9C6B3C5E9D}" srcOrd="1" destOrd="0" presId="urn:microsoft.com/office/officeart/2009/3/layout/StepUpProcess"/>
    <dgm:cxn modelId="{7B915CE5-59F2-4323-96CE-946AEF9A3D0F}" type="presParOf" srcId="{C181F6D8-5DEE-4C36-814E-3D9C6B3C5E9D}" destId="{FC9F8303-A0E7-4859-AC04-08860CEC822A}" srcOrd="0" destOrd="0" presId="urn:microsoft.com/office/officeart/2009/3/layout/StepUpProcess"/>
    <dgm:cxn modelId="{A150EFC4-4364-4EB5-AFAF-E1019835784D}" type="presParOf" srcId="{CB4EBEB8-743F-48A7-B556-A98B5F5AA3E3}" destId="{15A432AA-8C39-4E7A-98D7-5C07114FD1DC}" srcOrd="2" destOrd="0" presId="urn:microsoft.com/office/officeart/2009/3/layout/StepUpProcess"/>
    <dgm:cxn modelId="{82A5BDD1-6370-4D15-B7E6-12CB27C7EADC}" type="presParOf" srcId="{15A432AA-8C39-4E7A-98D7-5C07114FD1DC}" destId="{9FA952B9-C2F1-45F5-B5A1-34DFE6F5AB08}" srcOrd="0" destOrd="0" presId="urn:microsoft.com/office/officeart/2009/3/layout/StepUpProcess"/>
    <dgm:cxn modelId="{1E5B039F-749D-404F-924B-987D07CF61A0}" type="presParOf" srcId="{15A432AA-8C39-4E7A-98D7-5C07114FD1DC}" destId="{D8F65451-17F4-46E5-B43B-0528241AB637}"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8C2E973E-39E2-4F02-9198-B957A9ACC26A}" type="doc">
      <dgm:prSet loTypeId="urn:microsoft.com/office/officeart/2005/8/layout/hChevron3" loCatId="process" qsTypeId="urn:microsoft.com/office/officeart/2005/8/quickstyle/simple3" qsCatId="simple" csTypeId="urn:microsoft.com/office/officeart/2005/8/colors/colorful2" csCatId="colorful" phldr="1"/>
      <dgm:spPr/>
      <dgm:t>
        <a:bodyPr/>
        <a:lstStyle/>
        <a:p>
          <a:endParaRPr lang="ru-RU"/>
        </a:p>
      </dgm:t>
    </dgm:pt>
    <dgm:pt modelId="{1B9FBEF6-959C-4FC7-B9AB-C5EA53E56586}">
      <dgm:prSet phldrT="[Текст]" custT="1"/>
      <dgm:spPr/>
      <dgm:t>
        <a:bodyPr/>
        <a:lstStyle/>
        <a:p>
          <a:r>
            <a:rPr lang="en-US" sz="1800" dirty="0" err="1">
              <a:latin typeface="Times New Roman" panose="02020603050405020304" pitchFamily="18" charset="0"/>
              <a:cs typeface="Times New Roman" panose="02020603050405020304" pitchFamily="18" charset="0"/>
            </a:rPr>
            <a:t>Matn</a:t>
          </a:r>
          <a:endParaRPr lang="ru-RU" sz="1800" dirty="0">
            <a:latin typeface="Times New Roman" panose="02020603050405020304" pitchFamily="18" charset="0"/>
            <a:cs typeface="Times New Roman" panose="02020603050405020304" pitchFamily="18" charset="0"/>
          </a:endParaRPr>
        </a:p>
      </dgm:t>
    </dgm:pt>
    <dgm:pt modelId="{E3131404-E50F-451A-B5FB-F62B67E909BB}" type="parTrans" cxnId="{D0ABC2C7-229A-4ADF-A055-65C1433DE717}">
      <dgm:prSet/>
      <dgm:spPr/>
      <dgm:t>
        <a:bodyPr/>
        <a:lstStyle/>
        <a:p>
          <a:endParaRPr lang="ru-RU" sz="1800">
            <a:latin typeface="Times New Roman" panose="02020603050405020304" pitchFamily="18" charset="0"/>
            <a:cs typeface="Times New Roman" panose="02020603050405020304" pitchFamily="18" charset="0"/>
          </a:endParaRPr>
        </a:p>
      </dgm:t>
    </dgm:pt>
    <dgm:pt modelId="{59EA6F4A-D28F-40F0-AA26-3EF9B087CF39}" type="sibTrans" cxnId="{D0ABC2C7-229A-4ADF-A055-65C1433DE717}">
      <dgm:prSet/>
      <dgm:spPr/>
      <dgm:t>
        <a:bodyPr/>
        <a:lstStyle/>
        <a:p>
          <a:endParaRPr lang="ru-RU" sz="1800">
            <a:latin typeface="Times New Roman" panose="02020603050405020304" pitchFamily="18" charset="0"/>
            <a:cs typeface="Times New Roman" panose="02020603050405020304" pitchFamily="18" charset="0"/>
          </a:endParaRPr>
        </a:p>
      </dgm:t>
    </dgm:pt>
    <dgm:pt modelId="{00AFDDAD-F7ED-4C17-9718-D74F39E97329}">
      <dgm:prSet phldrT="[Текст]" custT="1"/>
      <dgm:spPr/>
      <dgm:t>
        <a:bodyPr/>
        <a:lstStyle/>
        <a:p>
          <a:r>
            <a:rPr lang="en-US" sz="1800" dirty="0" err="1">
              <a:latin typeface="Times New Roman" panose="02020603050405020304" pitchFamily="18" charset="0"/>
              <a:cs typeface="Times New Roman" panose="02020603050405020304" pitchFamily="18" charset="0"/>
            </a:rPr>
            <a:t>materialning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asosiy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qoidalarini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qayta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yozish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zarur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bo'lganda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qo'llaniladi</a:t>
          </a:r>
          <a:endParaRPr lang="ru-RU" sz="1800" dirty="0">
            <a:latin typeface="Times New Roman" panose="02020603050405020304" pitchFamily="18" charset="0"/>
            <a:cs typeface="Times New Roman" panose="02020603050405020304" pitchFamily="18" charset="0"/>
          </a:endParaRPr>
        </a:p>
      </dgm:t>
    </dgm:pt>
    <dgm:pt modelId="{95DC87D2-3B58-493B-99C1-109C4DBB2AA6}" type="parTrans" cxnId="{8B8D75F5-7665-4C84-9BF4-4F3BBC73D1FD}">
      <dgm:prSet/>
      <dgm:spPr/>
      <dgm:t>
        <a:bodyPr/>
        <a:lstStyle/>
        <a:p>
          <a:endParaRPr lang="ru-RU" sz="1800">
            <a:latin typeface="Times New Roman" panose="02020603050405020304" pitchFamily="18" charset="0"/>
            <a:cs typeface="Times New Roman" panose="02020603050405020304" pitchFamily="18" charset="0"/>
          </a:endParaRPr>
        </a:p>
      </dgm:t>
    </dgm:pt>
    <dgm:pt modelId="{361380B2-220A-4361-90C9-51009B1379E3}" type="sibTrans" cxnId="{8B8D75F5-7665-4C84-9BF4-4F3BBC73D1FD}">
      <dgm:prSet/>
      <dgm:spPr/>
      <dgm:t>
        <a:bodyPr/>
        <a:lstStyle/>
        <a:p>
          <a:endParaRPr lang="ru-RU" sz="1800">
            <a:latin typeface="Times New Roman" panose="02020603050405020304" pitchFamily="18" charset="0"/>
            <a:cs typeface="Times New Roman" panose="02020603050405020304" pitchFamily="18" charset="0"/>
          </a:endParaRPr>
        </a:p>
      </dgm:t>
    </dgm:pt>
    <dgm:pt modelId="{AB1BF5A5-9AAB-442D-938A-688EA07BFEB9}">
      <dgm:prSet phldrT="[Текст]" custT="1"/>
      <dgm:spPr/>
      <dgm:t>
        <a:bodyPr/>
        <a:lstStyle/>
        <a:p>
          <a:r>
            <a:rPr lang="en-US" sz="1800" dirty="0" err="1">
              <a:latin typeface="Times New Roman" panose="02020603050405020304" pitchFamily="18" charset="0"/>
              <a:cs typeface="Times New Roman" panose="02020603050405020304" pitchFamily="18" charset="0"/>
            </a:rPr>
            <a:t>Bepul</a:t>
          </a:r>
          <a:endParaRPr lang="ru-RU" sz="1800" dirty="0">
            <a:latin typeface="Times New Roman" panose="02020603050405020304" pitchFamily="18" charset="0"/>
            <a:cs typeface="Times New Roman" panose="02020603050405020304" pitchFamily="18" charset="0"/>
          </a:endParaRPr>
        </a:p>
      </dgm:t>
    </dgm:pt>
    <dgm:pt modelId="{B0954B6C-A573-41BD-A452-E51424C9DC35}" type="parTrans" cxnId="{11D4E1E7-90C7-4660-9363-FA2ABA1492AE}">
      <dgm:prSet/>
      <dgm:spPr/>
      <dgm:t>
        <a:bodyPr/>
        <a:lstStyle/>
        <a:p>
          <a:endParaRPr lang="ru-RU" sz="1800">
            <a:latin typeface="Times New Roman" panose="02020603050405020304" pitchFamily="18" charset="0"/>
            <a:cs typeface="Times New Roman" panose="02020603050405020304" pitchFamily="18" charset="0"/>
          </a:endParaRPr>
        </a:p>
      </dgm:t>
    </dgm:pt>
    <dgm:pt modelId="{0226A537-501C-448A-80A1-19FD9DDE4D29}" type="sibTrans" cxnId="{11D4E1E7-90C7-4660-9363-FA2ABA1492AE}">
      <dgm:prSet/>
      <dgm:spPr/>
      <dgm:t>
        <a:bodyPr/>
        <a:lstStyle/>
        <a:p>
          <a:endParaRPr lang="ru-RU" sz="1800">
            <a:latin typeface="Times New Roman" panose="02020603050405020304" pitchFamily="18" charset="0"/>
            <a:cs typeface="Times New Roman" panose="02020603050405020304" pitchFamily="18" charset="0"/>
          </a:endParaRPr>
        </a:p>
      </dgm:t>
    </dgm:pt>
    <dgm:pt modelId="{E57F6690-2374-43F6-B490-60B4D4422C00}">
      <dgm:prSet phldrT="[Текст]" custT="1"/>
      <dgm:spPr/>
      <dgm:t>
        <a:bodyPr/>
        <a:lstStyle/>
        <a:p>
          <a:r>
            <a:rPr lang="en-US" sz="1800" dirty="0" err="1">
              <a:latin typeface="Times New Roman" panose="02020603050405020304" pitchFamily="18" charset="0"/>
              <a:cs typeface="Times New Roman" panose="02020603050405020304" pitchFamily="18" charset="0"/>
            </a:rPr>
            <a:t>eng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muhim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qoidalar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o'z</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so'zlari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bilan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siqilgan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shaklda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yoziladi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bilan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birga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referat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mazmunini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mustahkamlovchi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iqtiboslar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chiqarib</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tashlanmaydi</a:t>
          </a:r>
          <a:endParaRPr lang="ru-RU" sz="1800" dirty="0">
            <a:latin typeface="Times New Roman" panose="02020603050405020304" pitchFamily="18" charset="0"/>
            <a:cs typeface="Times New Roman" panose="02020603050405020304" pitchFamily="18" charset="0"/>
          </a:endParaRPr>
        </a:p>
      </dgm:t>
    </dgm:pt>
    <dgm:pt modelId="{681111F6-39A5-445A-B079-F02B7E5A80B3}" type="parTrans" cxnId="{0F15F53F-7611-4267-B895-D3F156079BA1}">
      <dgm:prSet/>
      <dgm:spPr/>
      <dgm:t>
        <a:bodyPr/>
        <a:lstStyle/>
        <a:p>
          <a:endParaRPr lang="ru-RU" sz="1800">
            <a:latin typeface="Times New Roman" panose="02020603050405020304" pitchFamily="18" charset="0"/>
            <a:cs typeface="Times New Roman" panose="02020603050405020304" pitchFamily="18" charset="0"/>
          </a:endParaRPr>
        </a:p>
      </dgm:t>
    </dgm:pt>
    <dgm:pt modelId="{1B76E529-68FB-41BC-812E-914A419BBB87}" type="sibTrans" cxnId="{0F15F53F-7611-4267-B895-D3F156079BA1}">
      <dgm:prSet/>
      <dgm:spPr/>
      <dgm:t>
        <a:bodyPr/>
        <a:lstStyle/>
        <a:p>
          <a:endParaRPr lang="ru-RU" sz="1800">
            <a:latin typeface="Times New Roman" panose="02020603050405020304" pitchFamily="18" charset="0"/>
            <a:cs typeface="Times New Roman" panose="02020603050405020304" pitchFamily="18" charset="0"/>
          </a:endParaRPr>
        </a:p>
      </dgm:t>
    </dgm:pt>
    <dgm:pt modelId="{336A99EA-E91E-4D01-B1C8-713A16E7388E}">
      <dgm:prSet phldrT="[Текст]" custT="1"/>
      <dgm:spPr/>
      <dgm:t>
        <a:bodyPr/>
        <a:lstStyle/>
        <a:p>
          <a:r>
            <a:rPr lang="en-US" sz="1600" dirty="0" err="1">
              <a:latin typeface="Times New Roman" panose="02020603050405020304" pitchFamily="18" charset="0"/>
              <a:cs typeface="Times New Roman" panose="02020603050405020304" pitchFamily="18" charset="0"/>
            </a:rPr>
            <a:t>Murakkab</a:t>
          </a:r>
          <a:endParaRPr lang="ru-RU" sz="1600" dirty="0">
            <a:latin typeface="Times New Roman" panose="02020603050405020304" pitchFamily="18" charset="0"/>
            <a:cs typeface="Times New Roman" panose="02020603050405020304" pitchFamily="18" charset="0"/>
          </a:endParaRPr>
        </a:p>
      </dgm:t>
    </dgm:pt>
    <dgm:pt modelId="{94EF10A7-B190-4F38-83B6-4B8B3800154C}" type="parTrans" cxnId="{9DFB9208-6C27-4248-87D4-10BF7E9D1566}">
      <dgm:prSet/>
      <dgm:spPr/>
      <dgm:t>
        <a:bodyPr/>
        <a:lstStyle/>
        <a:p>
          <a:endParaRPr lang="ru-RU" sz="1800">
            <a:latin typeface="Times New Roman" panose="02020603050405020304" pitchFamily="18" charset="0"/>
            <a:cs typeface="Times New Roman" panose="02020603050405020304" pitchFamily="18" charset="0"/>
          </a:endParaRPr>
        </a:p>
      </dgm:t>
    </dgm:pt>
    <dgm:pt modelId="{D77FEBF2-BF33-4F8E-80BD-07BDE763111A}" type="sibTrans" cxnId="{9DFB9208-6C27-4248-87D4-10BF7E9D1566}">
      <dgm:prSet/>
      <dgm:spPr/>
      <dgm:t>
        <a:bodyPr/>
        <a:lstStyle/>
        <a:p>
          <a:endParaRPr lang="ru-RU" sz="1800">
            <a:latin typeface="Times New Roman" panose="02020603050405020304" pitchFamily="18" charset="0"/>
            <a:cs typeface="Times New Roman" panose="02020603050405020304" pitchFamily="18" charset="0"/>
          </a:endParaRPr>
        </a:p>
      </dgm:t>
    </dgm:pt>
    <dgm:pt modelId="{F601C016-641D-478C-B3A4-4E70AF51D0C0}">
      <dgm:prSet phldrT="[Текст]" custT="1"/>
      <dgm:spPr/>
      <dgm:t>
        <a:bodyPr/>
        <a:lstStyle/>
        <a:p>
          <a:r>
            <a:rPr lang="en-US" sz="1600" dirty="0" err="1">
              <a:latin typeface="Times New Roman" panose="02020603050405020304" pitchFamily="18" charset="0"/>
              <a:cs typeface="Times New Roman" panose="02020603050405020304" pitchFamily="18" charset="0"/>
            </a:rPr>
            <a:t>unda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nechta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turdagi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yozuvlar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birlashtirilgan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rejaning</a:t>
          </a:r>
          <a:r>
            <a:rPr lang="en-US" sz="1600" dirty="0">
              <a:latin typeface="Times New Roman" panose="02020603050405020304" pitchFamily="18" charset="0"/>
              <a:cs typeface="Times New Roman" panose="02020603050405020304" pitchFamily="18" charset="0"/>
            </a:rPr>
            <a:t> har </a:t>
          </a:r>
          <a:r>
            <a:rPr lang="en-US" sz="1600" dirty="0" err="1">
              <a:latin typeface="Times New Roman" panose="02020603050405020304" pitchFamily="18" charset="0"/>
              <a:cs typeface="Times New Roman" panose="02020603050405020304" pitchFamily="18" charset="0"/>
            </a:rPr>
            <a:t>bir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bandi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tezislar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asoslar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dalillar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tanqidlar</a:t>
          </a:r>
          <a:r>
            <a:rPr lang="en-US" sz="1600" dirty="0">
              <a:latin typeface="Times New Roman" panose="02020603050405020304" pitchFamily="18" charset="0"/>
              <a:cs typeface="Times New Roman" panose="02020603050405020304" pitchFamily="18" charset="0"/>
            </a:rPr>
            <a:t>, har </a:t>
          </a:r>
          <a:r>
            <a:rPr lang="en-US" sz="1600" dirty="0" err="1">
              <a:latin typeface="Times New Roman" panose="02020603050405020304" pitchFamily="18" charset="0"/>
              <a:cs typeface="Times New Roman" panose="02020603050405020304" pitchFamily="18" charset="0"/>
            </a:rPr>
            <a:t>bir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bo'yicha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xulosalar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shuningdek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foydalanilgan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qo'shimcha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ma'lumotnoma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adabiyotlarini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hisobga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holda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o'qilgan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materialni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batafsil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tahlil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beriladi</a:t>
          </a:r>
          <a:endParaRPr lang="ru-RU" sz="1600" dirty="0">
            <a:latin typeface="Times New Roman" panose="02020603050405020304" pitchFamily="18" charset="0"/>
            <a:cs typeface="Times New Roman" panose="02020603050405020304" pitchFamily="18" charset="0"/>
          </a:endParaRPr>
        </a:p>
      </dgm:t>
    </dgm:pt>
    <dgm:pt modelId="{8BE3ADA8-1E59-45CE-B724-8BA642BB1845}" type="parTrans" cxnId="{9E7EF8D2-5346-404F-BBBC-91BC717E715C}">
      <dgm:prSet/>
      <dgm:spPr/>
      <dgm:t>
        <a:bodyPr/>
        <a:lstStyle/>
        <a:p>
          <a:endParaRPr lang="ru-RU" sz="1800">
            <a:latin typeface="Times New Roman" panose="02020603050405020304" pitchFamily="18" charset="0"/>
            <a:cs typeface="Times New Roman" panose="02020603050405020304" pitchFamily="18" charset="0"/>
          </a:endParaRPr>
        </a:p>
      </dgm:t>
    </dgm:pt>
    <dgm:pt modelId="{BBD109F8-9142-4C6B-AF19-2521C7B30F95}" type="sibTrans" cxnId="{9E7EF8D2-5346-404F-BBBC-91BC717E715C}">
      <dgm:prSet/>
      <dgm:spPr/>
      <dgm:t>
        <a:bodyPr/>
        <a:lstStyle/>
        <a:p>
          <a:endParaRPr lang="ru-RU" sz="1800">
            <a:latin typeface="Times New Roman" panose="02020603050405020304" pitchFamily="18" charset="0"/>
            <a:cs typeface="Times New Roman" panose="02020603050405020304" pitchFamily="18" charset="0"/>
          </a:endParaRPr>
        </a:p>
      </dgm:t>
    </dgm:pt>
    <dgm:pt modelId="{BBC142CC-F859-47C3-A206-674D79134507}" type="pres">
      <dgm:prSet presAssocID="{8C2E973E-39E2-4F02-9198-B957A9ACC26A}" presName="Name0" presStyleCnt="0">
        <dgm:presLayoutVars>
          <dgm:dir/>
          <dgm:resizeHandles val="exact"/>
        </dgm:presLayoutVars>
      </dgm:prSet>
      <dgm:spPr/>
      <dgm:t>
        <a:bodyPr/>
        <a:lstStyle/>
        <a:p>
          <a:endParaRPr lang="ru-RU"/>
        </a:p>
      </dgm:t>
    </dgm:pt>
    <dgm:pt modelId="{D614B42A-FC00-426D-9DC9-427D9817D3D5}" type="pres">
      <dgm:prSet presAssocID="{1B9FBEF6-959C-4FC7-B9AB-C5EA53E56586}" presName="parAndChTx" presStyleLbl="node1" presStyleIdx="0" presStyleCnt="3">
        <dgm:presLayoutVars>
          <dgm:bulletEnabled val="1"/>
        </dgm:presLayoutVars>
      </dgm:prSet>
      <dgm:spPr/>
      <dgm:t>
        <a:bodyPr/>
        <a:lstStyle/>
        <a:p>
          <a:endParaRPr lang="ru-RU"/>
        </a:p>
      </dgm:t>
    </dgm:pt>
    <dgm:pt modelId="{ADC4EB7A-BE48-4278-9F57-1174CB4C3338}" type="pres">
      <dgm:prSet presAssocID="{59EA6F4A-D28F-40F0-AA26-3EF9B087CF39}" presName="parAndChSpace" presStyleCnt="0"/>
      <dgm:spPr/>
    </dgm:pt>
    <dgm:pt modelId="{D0FDDE1E-EE85-46A6-8E56-05B2AE5B4085}" type="pres">
      <dgm:prSet presAssocID="{AB1BF5A5-9AAB-442D-938A-688EA07BFEB9}" presName="parAndChTx" presStyleLbl="node1" presStyleIdx="1" presStyleCnt="3">
        <dgm:presLayoutVars>
          <dgm:bulletEnabled val="1"/>
        </dgm:presLayoutVars>
      </dgm:prSet>
      <dgm:spPr/>
      <dgm:t>
        <a:bodyPr/>
        <a:lstStyle/>
        <a:p>
          <a:endParaRPr lang="ru-RU"/>
        </a:p>
      </dgm:t>
    </dgm:pt>
    <dgm:pt modelId="{CAA8002B-1185-405E-B3F7-1F1E799C86A8}" type="pres">
      <dgm:prSet presAssocID="{0226A537-501C-448A-80A1-19FD9DDE4D29}" presName="parAndChSpace" presStyleCnt="0"/>
      <dgm:spPr/>
    </dgm:pt>
    <dgm:pt modelId="{C8BAFF13-6261-4E54-BBC7-67B07188746F}" type="pres">
      <dgm:prSet presAssocID="{336A99EA-E91E-4D01-B1C8-713A16E7388E}" presName="parAndChTx" presStyleLbl="node1" presStyleIdx="2" presStyleCnt="3">
        <dgm:presLayoutVars>
          <dgm:bulletEnabled val="1"/>
        </dgm:presLayoutVars>
      </dgm:prSet>
      <dgm:spPr/>
      <dgm:t>
        <a:bodyPr/>
        <a:lstStyle/>
        <a:p>
          <a:endParaRPr lang="ru-RU"/>
        </a:p>
      </dgm:t>
    </dgm:pt>
  </dgm:ptLst>
  <dgm:cxnLst>
    <dgm:cxn modelId="{9E7EF8D2-5346-404F-BBBC-91BC717E715C}" srcId="{336A99EA-E91E-4D01-B1C8-713A16E7388E}" destId="{F601C016-641D-478C-B3A4-4E70AF51D0C0}" srcOrd="0" destOrd="0" parTransId="{8BE3ADA8-1E59-45CE-B724-8BA642BB1845}" sibTransId="{BBD109F8-9142-4C6B-AF19-2521C7B30F95}"/>
    <dgm:cxn modelId="{D0ABC2C7-229A-4ADF-A055-65C1433DE717}" srcId="{8C2E973E-39E2-4F02-9198-B957A9ACC26A}" destId="{1B9FBEF6-959C-4FC7-B9AB-C5EA53E56586}" srcOrd="0" destOrd="0" parTransId="{E3131404-E50F-451A-B5FB-F62B67E909BB}" sibTransId="{59EA6F4A-D28F-40F0-AA26-3EF9B087CF39}"/>
    <dgm:cxn modelId="{001B4BCB-8919-43A1-9B17-1F01B21720FE}" type="presOf" srcId="{336A99EA-E91E-4D01-B1C8-713A16E7388E}" destId="{C8BAFF13-6261-4E54-BBC7-67B07188746F}" srcOrd="0" destOrd="0" presId="urn:microsoft.com/office/officeart/2005/8/layout/hChevron3"/>
    <dgm:cxn modelId="{0F15F53F-7611-4267-B895-D3F156079BA1}" srcId="{AB1BF5A5-9AAB-442D-938A-688EA07BFEB9}" destId="{E57F6690-2374-43F6-B490-60B4D4422C00}" srcOrd="0" destOrd="0" parTransId="{681111F6-39A5-445A-B079-F02B7E5A80B3}" sibTransId="{1B76E529-68FB-41BC-812E-914A419BBB87}"/>
    <dgm:cxn modelId="{62CAC841-4D38-4A0F-87C5-C48902A017E8}" type="presOf" srcId="{AB1BF5A5-9AAB-442D-938A-688EA07BFEB9}" destId="{D0FDDE1E-EE85-46A6-8E56-05B2AE5B4085}" srcOrd="0" destOrd="0" presId="urn:microsoft.com/office/officeart/2005/8/layout/hChevron3"/>
    <dgm:cxn modelId="{E15FB68C-87EE-4CB6-A2C8-595D279A4B88}" type="presOf" srcId="{E57F6690-2374-43F6-B490-60B4D4422C00}" destId="{D0FDDE1E-EE85-46A6-8E56-05B2AE5B4085}" srcOrd="0" destOrd="1" presId="urn:microsoft.com/office/officeart/2005/8/layout/hChevron3"/>
    <dgm:cxn modelId="{BB10521B-60F8-4C85-B7AD-937DB6428C90}" type="presOf" srcId="{00AFDDAD-F7ED-4C17-9718-D74F39E97329}" destId="{D614B42A-FC00-426D-9DC9-427D9817D3D5}" srcOrd="0" destOrd="1" presId="urn:microsoft.com/office/officeart/2005/8/layout/hChevron3"/>
    <dgm:cxn modelId="{11D4E1E7-90C7-4660-9363-FA2ABA1492AE}" srcId="{8C2E973E-39E2-4F02-9198-B957A9ACC26A}" destId="{AB1BF5A5-9AAB-442D-938A-688EA07BFEB9}" srcOrd="1" destOrd="0" parTransId="{B0954B6C-A573-41BD-A452-E51424C9DC35}" sibTransId="{0226A537-501C-448A-80A1-19FD9DDE4D29}"/>
    <dgm:cxn modelId="{8B8D75F5-7665-4C84-9BF4-4F3BBC73D1FD}" srcId="{1B9FBEF6-959C-4FC7-B9AB-C5EA53E56586}" destId="{00AFDDAD-F7ED-4C17-9718-D74F39E97329}" srcOrd="0" destOrd="0" parTransId="{95DC87D2-3B58-493B-99C1-109C4DBB2AA6}" sibTransId="{361380B2-220A-4361-90C9-51009B1379E3}"/>
    <dgm:cxn modelId="{9DFB9208-6C27-4248-87D4-10BF7E9D1566}" srcId="{8C2E973E-39E2-4F02-9198-B957A9ACC26A}" destId="{336A99EA-E91E-4D01-B1C8-713A16E7388E}" srcOrd="2" destOrd="0" parTransId="{94EF10A7-B190-4F38-83B6-4B8B3800154C}" sibTransId="{D77FEBF2-BF33-4F8E-80BD-07BDE763111A}"/>
    <dgm:cxn modelId="{C9CE435A-E680-4E3C-83E6-A45690F05340}" type="presOf" srcId="{1B9FBEF6-959C-4FC7-B9AB-C5EA53E56586}" destId="{D614B42A-FC00-426D-9DC9-427D9817D3D5}" srcOrd="0" destOrd="0" presId="urn:microsoft.com/office/officeart/2005/8/layout/hChevron3"/>
    <dgm:cxn modelId="{E0157874-2E37-4603-9D57-FC4C95148A90}" type="presOf" srcId="{F601C016-641D-478C-B3A4-4E70AF51D0C0}" destId="{C8BAFF13-6261-4E54-BBC7-67B07188746F}" srcOrd="0" destOrd="1" presId="urn:microsoft.com/office/officeart/2005/8/layout/hChevron3"/>
    <dgm:cxn modelId="{FD3410B9-E4C8-436A-8A2F-A3A5CB56B51E}" type="presOf" srcId="{8C2E973E-39E2-4F02-9198-B957A9ACC26A}" destId="{BBC142CC-F859-47C3-A206-674D79134507}" srcOrd="0" destOrd="0" presId="urn:microsoft.com/office/officeart/2005/8/layout/hChevron3"/>
    <dgm:cxn modelId="{1FF8E54F-AB51-4865-8BD7-12E287F7D7B2}" type="presParOf" srcId="{BBC142CC-F859-47C3-A206-674D79134507}" destId="{D614B42A-FC00-426D-9DC9-427D9817D3D5}" srcOrd="0" destOrd="0" presId="urn:microsoft.com/office/officeart/2005/8/layout/hChevron3"/>
    <dgm:cxn modelId="{FC2D58E6-9DAF-42D0-A9D9-746F096427BF}" type="presParOf" srcId="{BBC142CC-F859-47C3-A206-674D79134507}" destId="{ADC4EB7A-BE48-4278-9F57-1174CB4C3338}" srcOrd="1" destOrd="0" presId="urn:microsoft.com/office/officeart/2005/8/layout/hChevron3"/>
    <dgm:cxn modelId="{B1E2A690-BFC0-434F-87C7-78EC36E149FA}" type="presParOf" srcId="{BBC142CC-F859-47C3-A206-674D79134507}" destId="{D0FDDE1E-EE85-46A6-8E56-05B2AE5B4085}" srcOrd="2" destOrd="0" presId="urn:microsoft.com/office/officeart/2005/8/layout/hChevron3"/>
    <dgm:cxn modelId="{D798FBBC-75EE-4EC0-8055-C97B7DE43F42}" type="presParOf" srcId="{BBC142CC-F859-47C3-A206-674D79134507}" destId="{CAA8002B-1185-405E-B3F7-1F1E799C86A8}" srcOrd="3" destOrd="0" presId="urn:microsoft.com/office/officeart/2005/8/layout/hChevron3"/>
    <dgm:cxn modelId="{FC0A5DD1-2360-4619-A05B-A98BF8EC3F86}" type="presParOf" srcId="{BBC142CC-F859-47C3-A206-674D79134507}" destId="{C8BAFF13-6261-4E54-BBC7-67B07188746F}"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4BD5A727-DD09-402B-B016-B876DF58C1F3}" type="doc">
      <dgm:prSet loTypeId="urn:microsoft.com/office/officeart/2005/8/layout/hierarchy6" loCatId="hierarchy" qsTypeId="urn:microsoft.com/office/officeart/2005/8/quickstyle/simple1" qsCatId="simple" csTypeId="urn:microsoft.com/office/officeart/2005/8/colors/colorful3" csCatId="colorful" phldr="1"/>
      <dgm:spPr/>
      <dgm:t>
        <a:bodyPr/>
        <a:lstStyle/>
        <a:p>
          <a:endParaRPr lang="ru-RU"/>
        </a:p>
      </dgm:t>
    </dgm:pt>
    <dgm:pt modelId="{B63B10D0-B7B0-491A-AC5B-D984DFB2A83B}">
      <dgm:prSet phldrT="[Текст]"/>
      <dgm:spPr/>
      <dgm:t>
        <a:bodyPr/>
        <a:lstStyle/>
        <a:p>
          <a:pPr algn="just"/>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strukturaviy</a:t>
          </a:r>
          <a:r>
            <a:rPr lang="en-US" dirty="0" err="1">
              <a:latin typeface="Times New Roman" panose="02020603050405020304" pitchFamily="18" charset="0"/>
              <a:cs typeface="Times New Roman" panose="02020603050405020304" pitchFamily="18" charset="0"/>
            </a:rPr>
            <a:t>-unda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kitobning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ro'yxati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mavzuli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yoki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mantiqiy</a:t>
          </a:r>
          <a:r>
            <a:rPr lang="en-US" dirty="0" err="1">
              <a:latin typeface="Times New Roman" panose="02020603050405020304" pitchFamily="18" charset="0"/>
              <a:cs typeface="Times New Roman" panose="02020603050405020304" pitchFamily="18" charset="0"/>
            </a:rPr>
            <a:t>-kitobda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savollarning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tematik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ketma-ketligi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tematik</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yoki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bepul</a:t>
          </a:r>
          <a:r>
            <a:rPr lang="en-US" dirty="0" err="1">
              <a:latin typeface="Times New Roman" panose="02020603050405020304" pitchFamily="18" charset="0"/>
              <a:cs typeface="Times New Roman" panose="02020603050405020304" pitchFamily="18" charset="0"/>
            </a:rPr>
            <a:t>-bitta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o'rganilayotgan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mavzuning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asarlarini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reja-referat</a:t>
          </a:r>
          <a:r>
            <a:rPr lang="en-US" i="1" dirty="0">
              <a:latin typeface="Times New Roman" panose="02020603050405020304" pitchFamily="18" charset="0"/>
              <a:cs typeface="Times New Roman" panose="02020603050405020304" pitchFamily="18" charset="0"/>
            </a:rPr>
            <a:t> – </a:t>
          </a:r>
          <a:r>
            <a:rPr lang="en-US" i="1" dirty="0" err="1">
              <a:latin typeface="Times New Roman" panose="02020603050405020304" pitchFamily="18" charset="0"/>
              <a:cs typeface="Times New Roman" panose="02020603050405020304" pitchFamily="18" charset="0"/>
            </a:rPr>
            <a:t>varaqning</a:t>
          </a:r>
          <a:r>
            <a:rPr lang="en-US" i="1" dirty="0">
              <a:latin typeface="Times New Roman" panose="02020603050405020304" pitchFamily="18" charset="0"/>
              <a:cs typeface="Times New Roman" panose="02020603050405020304" pitchFamily="18" charset="0"/>
            </a:rPr>
            <a:t> chap </a:t>
          </a:r>
          <a:r>
            <a:rPr lang="en-US" i="1" dirty="0" err="1">
              <a:latin typeface="Times New Roman" panose="02020603050405020304" pitchFamily="18" charset="0"/>
              <a:cs typeface="Times New Roman" panose="02020603050405020304" pitchFamily="18" charset="0"/>
            </a:rPr>
            <a:t>tomonida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reja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savollari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ko'chirmalar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rejaning</a:t>
          </a:r>
          <a:r>
            <a:rPr lang="en-US" i="1" dirty="0">
              <a:latin typeface="Times New Roman" panose="02020603050405020304" pitchFamily="18" charset="0"/>
              <a:cs typeface="Times New Roman" panose="02020603050405020304" pitchFamily="18" charset="0"/>
            </a:rPr>
            <a:t> har </a:t>
          </a:r>
          <a:r>
            <a:rPr lang="en-US" i="1" dirty="0" err="1">
              <a:latin typeface="Times New Roman" panose="02020603050405020304" pitchFamily="18" charset="0"/>
              <a:cs typeface="Times New Roman" panose="02020603050405020304" pitchFamily="18" charset="0"/>
            </a:rPr>
            <a:t>bir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bandiga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iqtiboslar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o'ng</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tomonida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esa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o'z</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mulohazalari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baholari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tavsiflari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118072CF-570C-4EB2-B786-563453E35F24}" type="parTrans" cxnId="{D7238BD4-9984-49AE-B01D-F86EEC912CD4}">
      <dgm:prSet/>
      <dgm:spPr/>
      <dgm:t>
        <a:bodyPr/>
        <a:lstStyle/>
        <a:p>
          <a:endParaRPr lang="ru-RU">
            <a:latin typeface="Times New Roman" panose="02020603050405020304" pitchFamily="18" charset="0"/>
            <a:cs typeface="Times New Roman" panose="02020603050405020304" pitchFamily="18" charset="0"/>
          </a:endParaRPr>
        </a:p>
      </dgm:t>
    </dgm:pt>
    <dgm:pt modelId="{02A8E494-5F18-41A0-9F53-F05BF28A821F}" type="sibTrans" cxnId="{D7238BD4-9984-49AE-B01D-F86EEC912CD4}">
      <dgm:prSet/>
      <dgm:spPr/>
      <dgm:t>
        <a:bodyPr/>
        <a:lstStyle/>
        <a:p>
          <a:endParaRPr lang="ru-RU">
            <a:latin typeface="Times New Roman" panose="02020603050405020304" pitchFamily="18" charset="0"/>
            <a:cs typeface="Times New Roman" panose="02020603050405020304" pitchFamily="18" charset="0"/>
          </a:endParaRPr>
        </a:p>
      </dgm:t>
    </dgm:pt>
    <dgm:pt modelId="{3C381E3C-64C1-4279-973A-7E7A2203B74D}">
      <dgm:prSet phldrT="[Текст]"/>
      <dgm:spPr/>
      <dgm:t>
        <a:bodyPr/>
        <a:lstStyle/>
        <a:p>
          <a:r>
            <a:rPr lang="en-US" dirty="0" err="1">
              <a:latin typeface="Times New Roman" panose="02020603050405020304" pitchFamily="18" charset="0"/>
              <a:cs typeface="Times New Roman" panose="02020603050405020304" pitchFamily="18" charset="0"/>
            </a:rPr>
            <a:t>Konspektda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rejalar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qo'llaniladi</a:t>
          </a:r>
          <a:endParaRPr lang="ru-RU" dirty="0">
            <a:latin typeface="Times New Roman" panose="02020603050405020304" pitchFamily="18" charset="0"/>
            <a:cs typeface="Times New Roman" panose="02020603050405020304" pitchFamily="18" charset="0"/>
          </a:endParaRPr>
        </a:p>
      </dgm:t>
    </dgm:pt>
    <dgm:pt modelId="{660AAA90-54D1-419E-ACE4-FA0A47661D68}" type="parTrans" cxnId="{55AEE7B8-3169-4E16-96E7-831B2899BC39}">
      <dgm:prSet/>
      <dgm:spPr/>
      <dgm:t>
        <a:bodyPr/>
        <a:lstStyle/>
        <a:p>
          <a:endParaRPr lang="ru-RU">
            <a:latin typeface="Times New Roman" panose="02020603050405020304" pitchFamily="18" charset="0"/>
            <a:cs typeface="Times New Roman" panose="02020603050405020304" pitchFamily="18" charset="0"/>
          </a:endParaRPr>
        </a:p>
      </dgm:t>
    </dgm:pt>
    <dgm:pt modelId="{FD39F1DB-08F4-4097-8882-380FEC9CB092}" type="sibTrans" cxnId="{55AEE7B8-3169-4E16-96E7-831B2899BC39}">
      <dgm:prSet/>
      <dgm:spPr/>
      <dgm:t>
        <a:bodyPr/>
        <a:lstStyle/>
        <a:p>
          <a:endParaRPr lang="ru-RU">
            <a:latin typeface="Times New Roman" panose="02020603050405020304" pitchFamily="18" charset="0"/>
            <a:cs typeface="Times New Roman" panose="02020603050405020304" pitchFamily="18" charset="0"/>
          </a:endParaRPr>
        </a:p>
      </dgm:t>
    </dgm:pt>
    <dgm:pt modelId="{ED8947B7-0CF7-4986-BE0A-F8731C478A5B}" type="pres">
      <dgm:prSet presAssocID="{4BD5A727-DD09-402B-B016-B876DF58C1F3}" presName="mainComposite" presStyleCnt="0">
        <dgm:presLayoutVars>
          <dgm:chPref val="1"/>
          <dgm:dir/>
          <dgm:animOne val="branch"/>
          <dgm:animLvl val="lvl"/>
          <dgm:resizeHandles val="exact"/>
        </dgm:presLayoutVars>
      </dgm:prSet>
      <dgm:spPr/>
      <dgm:t>
        <a:bodyPr/>
        <a:lstStyle/>
        <a:p>
          <a:endParaRPr lang="ru-RU"/>
        </a:p>
      </dgm:t>
    </dgm:pt>
    <dgm:pt modelId="{0EE5BCC4-782B-440F-9F2C-9B3D95C625BE}" type="pres">
      <dgm:prSet presAssocID="{4BD5A727-DD09-402B-B016-B876DF58C1F3}" presName="hierFlow" presStyleCnt="0"/>
      <dgm:spPr/>
    </dgm:pt>
    <dgm:pt modelId="{F4C865EB-3207-40B9-A987-DFDBD28CE040}" type="pres">
      <dgm:prSet presAssocID="{4BD5A727-DD09-402B-B016-B876DF58C1F3}" presName="firstBuf" presStyleCnt="0"/>
      <dgm:spPr/>
    </dgm:pt>
    <dgm:pt modelId="{AD43039A-D6C6-4138-9026-9C7B3124A960}" type="pres">
      <dgm:prSet presAssocID="{4BD5A727-DD09-402B-B016-B876DF58C1F3}" presName="hierChild1" presStyleCnt="0">
        <dgm:presLayoutVars>
          <dgm:chPref val="1"/>
          <dgm:animOne val="branch"/>
          <dgm:animLvl val="lvl"/>
        </dgm:presLayoutVars>
      </dgm:prSet>
      <dgm:spPr/>
    </dgm:pt>
    <dgm:pt modelId="{92BBF228-B3E4-4547-89D9-0D88E7F58B8B}" type="pres">
      <dgm:prSet presAssocID="{B63B10D0-B7B0-491A-AC5B-D984DFB2A83B}" presName="Name14" presStyleCnt="0"/>
      <dgm:spPr/>
    </dgm:pt>
    <dgm:pt modelId="{F662C5A6-FCC5-4FB2-810B-47FD4066AAB7}" type="pres">
      <dgm:prSet presAssocID="{B63B10D0-B7B0-491A-AC5B-D984DFB2A83B}" presName="level1Shape" presStyleLbl="node0" presStyleIdx="0" presStyleCnt="1">
        <dgm:presLayoutVars>
          <dgm:chPref val="3"/>
        </dgm:presLayoutVars>
      </dgm:prSet>
      <dgm:spPr/>
      <dgm:t>
        <a:bodyPr/>
        <a:lstStyle/>
        <a:p>
          <a:endParaRPr lang="ru-RU"/>
        </a:p>
      </dgm:t>
    </dgm:pt>
    <dgm:pt modelId="{5D3259CA-CC63-41DD-8BA5-2103618EE141}" type="pres">
      <dgm:prSet presAssocID="{B63B10D0-B7B0-491A-AC5B-D984DFB2A83B}" presName="hierChild2" presStyleCnt="0"/>
      <dgm:spPr/>
    </dgm:pt>
    <dgm:pt modelId="{7E6AC6BB-1F63-4C83-9FDC-B622B6D990AE}" type="pres">
      <dgm:prSet presAssocID="{4BD5A727-DD09-402B-B016-B876DF58C1F3}" presName="bgShapesFlow" presStyleCnt="0"/>
      <dgm:spPr/>
    </dgm:pt>
    <dgm:pt modelId="{6FDED2BD-1F08-4EB2-9221-8E4510E3A64D}" type="pres">
      <dgm:prSet presAssocID="{3C381E3C-64C1-4279-973A-7E7A2203B74D}" presName="rectComp" presStyleCnt="0"/>
      <dgm:spPr/>
    </dgm:pt>
    <dgm:pt modelId="{E466B15E-E7D2-4D31-A278-1C5574EBA7D5}" type="pres">
      <dgm:prSet presAssocID="{3C381E3C-64C1-4279-973A-7E7A2203B74D}" presName="bgRect" presStyleLbl="bgShp" presStyleIdx="0" presStyleCnt="1"/>
      <dgm:spPr/>
      <dgm:t>
        <a:bodyPr/>
        <a:lstStyle/>
        <a:p>
          <a:endParaRPr lang="ru-RU"/>
        </a:p>
      </dgm:t>
    </dgm:pt>
    <dgm:pt modelId="{C3F76934-636B-4B2A-BCC5-5F005A57EAAE}" type="pres">
      <dgm:prSet presAssocID="{3C381E3C-64C1-4279-973A-7E7A2203B74D}" presName="bgRectTx" presStyleLbl="bgShp" presStyleIdx="0" presStyleCnt="1">
        <dgm:presLayoutVars>
          <dgm:bulletEnabled val="1"/>
        </dgm:presLayoutVars>
      </dgm:prSet>
      <dgm:spPr/>
      <dgm:t>
        <a:bodyPr/>
        <a:lstStyle/>
        <a:p>
          <a:endParaRPr lang="ru-RU"/>
        </a:p>
      </dgm:t>
    </dgm:pt>
  </dgm:ptLst>
  <dgm:cxnLst>
    <dgm:cxn modelId="{C31742CD-DAB4-4A19-82CC-36A498589B95}" type="presOf" srcId="{3C381E3C-64C1-4279-973A-7E7A2203B74D}" destId="{E466B15E-E7D2-4D31-A278-1C5574EBA7D5}" srcOrd="0" destOrd="0" presId="urn:microsoft.com/office/officeart/2005/8/layout/hierarchy6"/>
    <dgm:cxn modelId="{488968ED-D677-4AE0-901A-12DCD0488EB3}" type="presOf" srcId="{4BD5A727-DD09-402B-B016-B876DF58C1F3}" destId="{ED8947B7-0CF7-4986-BE0A-F8731C478A5B}" srcOrd="0" destOrd="0" presId="urn:microsoft.com/office/officeart/2005/8/layout/hierarchy6"/>
    <dgm:cxn modelId="{8C92A869-E6EA-49EA-810C-941F1821D8F0}" type="presOf" srcId="{B63B10D0-B7B0-491A-AC5B-D984DFB2A83B}" destId="{F662C5A6-FCC5-4FB2-810B-47FD4066AAB7}" srcOrd="0" destOrd="0" presId="urn:microsoft.com/office/officeart/2005/8/layout/hierarchy6"/>
    <dgm:cxn modelId="{4D846034-A536-41D0-A28E-208414BF0E0F}" type="presOf" srcId="{3C381E3C-64C1-4279-973A-7E7A2203B74D}" destId="{C3F76934-636B-4B2A-BCC5-5F005A57EAAE}" srcOrd="1" destOrd="0" presId="urn:microsoft.com/office/officeart/2005/8/layout/hierarchy6"/>
    <dgm:cxn modelId="{55AEE7B8-3169-4E16-96E7-831B2899BC39}" srcId="{4BD5A727-DD09-402B-B016-B876DF58C1F3}" destId="{3C381E3C-64C1-4279-973A-7E7A2203B74D}" srcOrd="1" destOrd="0" parTransId="{660AAA90-54D1-419E-ACE4-FA0A47661D68}" sibTransId="{FD39F1DB-08F4-4097-8882-380FEC9CB092}"/>
    <dgm:cxn modelId="{D7238BD4-9984-49AE-B01D-F86EEC912CD4}" srcId="{4BD5A727-DD09-402B-B016-B876DF58C1F3}" destId="{B63B10D0-B7B0-491A-AC5B-D984DFB2A83B}" srcOrd="0" destOrd="0" parTransId="{118072CF-570C-4EB2-B786-563453E35F24}" sibTransId="{02A8E494-5F18-41A0-9F53-F05BF28A821F}"/>
    <dgm:cxn modelId="{66CD4B19-1498-4E33-8618-271B614B1CD2}" type="presParOf" srcId="{ED8947B7-0CF7-4986-BE0A-F8731C478A5B}" destId="{0EE5BCC4-782B-440F-9F2C-9B3D95C625BE}" srcOrd="0" destOrd="0" presId="urn:microsoft.com/office/officeart/2005/8/layout/hierarchy6"/>
    <dgm:cxn modelId="{686E75C9-872F-42D7-95D1-E1C44CC5E163}" type="presParOf" srcId="{0EE5BCC4-782B-440F-9F2C-9B3D95C625BE}" destId="{F4C865EB-3207-40B9-A987-DFDBD28CE040}" srcOrd="0" destOrd="0" presId="urn:microsoft.com/office/officeart/2005/8/layout/hierarchy6"/>
    <dgm:cxn modelId="{8AAA4141-3778-4167-B1BC-6D521F3E24A2}" type="presParOf" srcId="{0EE5BCC4-782B-440F-9F2C-9B3D95C625BE}" destId="{AD43039A-D6C6-4138-9026-9C7B3124A960}" srcOrd="1" destOrd="0" presId="urn:microsoft.com/office/officeart/2005/8/layout/hierarchy6"/>
    <dgm:cxn modelId="{BDE93D21-6850-48B6-AD35-35C2F0E7E39C}" type="presParOf" srcId="{AD43039A-D6C6-4138-9026-9C7B3124A960}" destId="{92BBF228-B3E4-4547-89D9-0D88E7F58B8B}" srcOrd="0" destOrd="0" presId="urn:microsoft.com/office/officeart/2005/8/layout/hierarchy6"/>
    <dgm:cxn modelId="{6F40DB65-39B2-4BCB-8C45-62B8C23B421F}" type="presParOf" srcId="{92BBF228-B3E4-4547-89D9-0D88E7F58B8B}" destId="{F662C5A6-FCC5-4FB2-810B-47FD4066AAB7}" srcOrd="0" destOrd="0" presId="urn:microsoft.com/office/officeart/2005/8/layout/hierarchy6"/>
    <dgm:cxn modelId="{C0BBB72A-161F-402D-BE29-AC344F60C6E0}" type="presParOf" srcId="{92BBF228-B3E4-4547-89D9-0D88E7F58B8B}" destId="{5D3259CA-CC63-41DD-8BA5-2103618EE141}" srcOrd="1" destOrd="0" presId="urn:microsoft.com/office/officeart/2005/8/layout/hierarchy6"/>
    <dgm:cxn modelId="{7C26B6C7-7B94-449D-B18D-08C82722532A}" type="presParOf" srcId="{ED8947B7-0CF7-4986-BE0A-F8731C478A5B}" destId="{7E6AC6BB-1F63-4C83-9FDC-B622B6D990AE}" srcOrd="1" destOrd="0" presId="urn:microsoft.com/office/officeart/2005/8/layout/hierarchy6"/>
    <dgm:cxn modelId="{852C5977-4341-4D6E-868B-3E5460B22F68}" type="presParOf" srcId="{7E6AC6BB-1F63-4C83-9FDC-B622B6D990AE}" destId="{6FDED2BD-1F08-4EB2-9221-8E4510E3A64D}" srcOrd="0" destOrd="0" presId="urn:microsoft.com/office/officeart/2005/8/layout/hierarchy6"/>
    <dgm:cxn modelId="{1D0D8FA5-DF2A-4239-9F1F-31E661E003AC}" type="presParOf" srcId="{6FDED2BD-1F08-4EB2-9221-8E4510E3A64D}" destId="{E466B15E-E7D2-4D31-A278-1C5574EBA7D5}" srcOrd="0" destOrd="0" presId="urn:microsoft.com/office/officeart/2005/8/layout/hierarchy6"/>
    <dgm:cxn modelId="{6393DD7F-F530-4099-84B2-82B4B2ACAC44}" type="presParOf" srcId="{6FDED2BD-1F08-4EB2-9221-8E4510E3A64D}" destId="{C3F76934-636B-4B2A-BCC5-5F005A57EAA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ECEA31A1-7200-405B-924F-69EAE884E83E}"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ru-RU"/>
        </a:p>
      </dgm:t>
    </dgm:pt>
    <dgm:pt modelId="{0F0FA4DD-8C1B-47AA-8E1C-917C4AA5E84D}">
      <dgm:prSet phldrT="[Текст]"/>
      <dgm:spPr/>
      <dgm:t>
        <a:bodyPr/>
        <a:lstStyle/>
        <a:p>
          <a:pPr algn="ctr"/>
          <a:r>
            <a:rPr lang="en-US" b="1" i="1" dirty="0" err="1">
              <a:latin typeface="Times New Roman" panose="02020603050405020304" pitchFamily="18" charset="0"/>
              <a:cs typeface="Times New Roman" panose="02020603050405020304" pitchFamily="18" charset="0"/>
            </a:rPr>
            <a:t>Bayonot</a:t>
          </a:r>
          <a:endParaRPr lang="ru-RU" dirty="0">
            <a:latin typeface="Times New Roman" panose="02020603050405020304" pitchFamily="18" charset="0"/>
            <a:cs typeface="Times New Roman" panose="02020603050405020304" pitchFamily="18" charset="0"/>
          </a:endParaRPr>
        </a:p>
      </dgm:t>
    </dgm:pt>
    <dgm:pt modelId="{9FE061D5-498D-4EF9-AAE2-2378E22D3DE2}" type="parTrans" cxnId="{EFB7B273-E345-4B64-A233-E33F11AE7897}">
      <dgm:prSet/>
      <dgm:spPr/>
      <dgm:t>
        <a:bodyPr/>
        <a:lstStyle/>
        <a:p>
          <a:pPr algn="ctr"/>
          <a:endParaRPr lang="ru-RU">
            <a:latin typeface="Times New Roman" panose="02020603050405020304" pitchFamily="18" charset="0"/>
            <a:cs typeface="Times New Roman" panose="02020603050405020304" pitchFamily="18" charset="0"/>
          </a:endParaRPr>
        </a:p>
      </dgm:t>
    </dgm:pt>
    <dgm:pt modelId="{0226400E-752D-45BD-91DB-B60BA04B0E5A}" type="sibTrans" cxnId="{EFB7B273-E345-4B64-A233-E33F11AE7897}">
      <dgm:prSet/>
      <dgm:spPr/>
      <dgm:t>
        <a:bodyPr/>
        <a:lstStyle/>
        <a:p>
          <a:pPr algn="ctr"/>
          <a:endParaRPr lang="ru-RU">
            <a:latin typeface="Times New Roman" panose="02020603050405020304" pitchFamily="18" charset="0"/>
            <a:cs typeface="Times New Roman" panose="02020603050405020304" pitchFamily="18" charset="0"/>
          </a:endParaRPr>
        </a:p>
      </dgm:t>
    </dgm:pt>
    <dgm:pt modelId="{50BC0751-E826-405C-BB45-944919314D37}">
      <dgm:prSet phldrT="[Текст]"/>
      <dgm:spPr/>
      <dgm:t>
        <a:bodyPr/>
        <a:lstStyle/>
        <a:p>
          <a:pPr algn="ct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adabiy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manbalardan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kitob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muallifi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isbotlangan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tasdiqlangan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yetakchi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tanlashdir</a:t>
          </a:r>
          <a:endParaRPr lang="ru-RU" dirty="0">
            <a:latin typeface="Times New Roman" panose="02020603050405020304" pitchFamily="18" charset="0"/>
            <a:cs typeface="Times New Roman" panose="02020603050405020304" pitchFamily="18" charset="0"/>
          </a:endParaRPr>
        </a:p>
      </dgm:t>
    </dgm:pt>
    <dgm:pt modelId="{877EC84C-25E5-4020-A094-1654CC95EDFA}" type="parTrans" cxnId="{9E54784B-6E1B-46D5-A82D-7055510364B1}">
      <dgm:prSet/>
      <dgm:spPr/>
      <dgm:t>
        <a:bodyPr/>
        <a:lstStyle/>
        <a:p>
          <a:pPr algn="ctr"/>
          <a:endParaRPr lang="ru-RU">
            <a:latin typeface="Times New Roman" panose="02020603050405020304" pitchFamily="18" charset="0"/>
            <a:cs typeface="Times New Roman" panose="02020603050405020304" pitchFamily="18" charset="0"/>
          </a:endParaRPr>
        </a:p>
      </dgm:t>
    </dgm:pt>
    <dgm:pt modelId="{9B30D42A-1465-41C8-A287-B0FC09ED98C5}" type="sibTrans" cxnId="{9E54784B-6E1B-46D5-A82D-7055510364B1}">
      <dgm:prSet/>
      <dgm:spPr/>
      <dgm:t>
        <a:bodyPr/>
        <a:lstStyle/>
        <a:p>
          <a:pPr algn="ctr"/>
          <a:endParaRPr lang="ru-RU">
            <a:latin typeface="Times New Roman" panose="02020603050405020304" pitchFamily="18" charset="0"/>
            <a:cs typeface="Times New Roman" panose="02020603050405020304" pitchFamily="18" charset="0"/>
          </a:endParaRPr>
        </a:p>
      </dgm:t>
    </dgm:pt>
    <dgm:pt modelId="{0A3E5F52-C2A5-4FE1-807C-BB56DAA6FC98}">
      <dgm:prSet phldrT="[Текст]"/>
      <dgm:spPr/>
      <dgm:t>
        <a:bodyPr/>
        <a:lstStyle/>
        <a:p>
          <a:pPr algn="ctr"/>
          <a:r>
            <a:rPr lang="en-US" b="1" i="1" dirty="0" err="1">
              <a:latin typeface="Times New Roman" panose="02020603050405020304" pitchFamily="18" charset="0"/>
              <a:cs typeface="Times New Roman" panose="02020603050405020304" pitchFamily="18" charset="0"/>
            </a:rPr>
            <a:t>Iqtibos</a:t>
          </a:r>
          <a:endParaRPr lang="ru-RU" dirty="0">
            <a:latin typeface="Times New Roman" panose="02020603050405020304" pitchFamily="18" charset="0"/>
            <a:cs typeface="Times New Roman" panose="02020603050405020304" pitchFamily="18" charset="0"/>
          </a:endParaRPr>
        </a:p>
      </dgm:t>
    </dgm:pt>
    <dgm:pt modelId="{AA3ABFA6-46C3-42FA-AC0E-BD4FA0CA8369}" type="parTrans" cxnId="{25DBCE20-F463-48AA-9F3C-CB6B9D02E672}">
      <dgm:prSet/>
      <dgm:spPr/>
      <dgm:t>
        <a:bodyPr/>
        <a:lstStyle/>
        <a:p>
          <a:pPr algn="ctr"/>
          <a:endParaRPr lang="ru-RU">
            <a:latin typeface="Times New Roman" panose="02020603050405020304" pitchFamily="18" charset="0"/>
            <a:cs typeface="Times New Roman" panose="02020603050405020304" pitchFamily="18" charset="0"/>
          </a:endParaRPr>
        </a:p>
      </dgm:t>
    </dgm:pt>
    <dgm:pt modelId="{EBF411D5-B770-4B4C-9CAF-C028BFCB78B4}" type="sibTrans" cxnId="{25DBCE20-F463-48AA-9F3C-CB6B9D02E672}">
      <dgm:prSet/>
      <dgm:spPr/>
      <dgm:t>
        <a:bodyPr/>
        <a:lstStyle/>
        <a:p>
          <a:pPr algn="ctr"/>
          <a:endParaRPr lang="ru-RU">
            <a:latin typeface="Times New Roman" panose="02020603050405020304" pitchFamily="18" charset="0"/>
            <a:cs typeface="Times New Roman" panose="02020603050405020304" pitchFamily="18" charset="0"/>
          </a:endParaRPr>
        </a:p>
      </dgm:t>
    </dgm:pt>
    <dgm:pt modelId="{C9DE6D9B-F361-4488-A41C-F93D82EA851E}">
      <dgm:prSet phldrT="[Текст]"/>
      <dgm:spPr/>
      <dgm:t>
        <a:bodyPr/>
        <a:lstStyle/>
        <a:p>
          <a:pPr algn="ctr"/>
          <a:r>
            <a:rPr lang="en-US" dirty="0" err="1">
              <a:latin typeface="Times New Roman" panose="02020603050405020304" pitchFamily="18" charset="0"/>
              <a:cs typeface="Times New Roman" panose="02020603050405020304" pitchFamily="18" charset="0"/>
            </a:rPr>
            <a:t>Iqtibos</a:t>
          </a:r>
          <a:r>
            <a:rPr lang="en-US" dirty="0">
              <a:latin typeface="Times New Roman" panose="02020603050405020304" pitchFamily="18" charset="0"/>
              <a:cs typeface="Times New Roman" panose="02020603050405020304" pitchFamily="18" charset="0"/>
            </a:rPr>
            <a:t> - har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dalillarni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tasdiqlash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so'zlardir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Iqtibos-taniqli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amaliyotchi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madaniyat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nufuzli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ishonishdir</a:t>
          </a:r>
          <a:endParaRPr lang="ru-RU" dirty="0">
            <a:latin typeface="Times New Roman" panose="02020603050405020304" pitchFamily="18" charset="0"/>
            <a:cs typeface="Times New Roman" panose="02020603050405020304" pitchFamily="18" charset="0"/>
          </a:endParaRPr>
        </a:p>
      </dgm:t>
    </dgm:pt>
    <dgm:pt modelId="{9684DF62-3D97-471F-96C9-2F74335A5C48}" type="parTrans" cxnId="{24DFD354-A09E-470E-B10C-42B7E5EFB730}">
      <dgm:prSet/>
      <dgm:spPr/>
      <dgm:t>
        <a:bodyPr/>
        <a:lstStyle/>
        <a:p>
          <a:pPr algn="ctr"/>
          <a:endParaRPr lang="ru-RU">
            <a:latin typeface="Times New Roman" panose="02020603050405020304" pitchFamily="18" charset="0"/>
            <a:cs typeface="Times New Roman" panose="02020603050405020304" pitchFamily="18" charset="0"/>
          </a:endParaRPr>
        </a:p>
      </dgm:t>
    </dgm:pt>
    <dgm:pt modelId="{74E810F9-D1E1-4C0B-87B2-BA27E13E9385}" type="sibTrans" cxnId="{24DFD354-A09E-470E-B10C-42B7E5EFB730}">
      <dgm:prSet/>
      <dgm:spPr/>
      <dgm:t>
        <a:bodyPr/>
        <a:lstStyle/>
        <a:p>
          <a:pPr algn="ctr"/>
          <a:endParaRPr lang="ru-RU">
            <a:latin typeface="Times New Roman" panose="02020603050405020304" pitchFamily="18" charset="0"/>
            <a:cs typeface="Times New Roman" panose="02020603050405020304" pitchFamily="18" charset="0"/>
          </a:endParaRPr>
        </a:p>
      </dgm:t>
    </dgm:pt>
    <dgm:pt modelId="{2F604E28-9286-4135-8B39-66C675C99CB5}" type="pres">
      <dgm:prSet presAssocID="{ECEA31A1-7200-405B-924F-69EAE884E83E}" presName="Name0" presStyleCnt="0">
        <dgm:presLayoutVars>
          <dgm:chMax val="7"/>
          <dgm:chPref val="7"/>
          <dgm:dir/>
          <dgm:animOne val="branch"/>
          <dgm:animLvl val="lvl"/>
        </dgm:presLayoutVars>
      </dgm:prSet>
      <dgm:spPr/>
      <dgm:t>
        <a:bodyPr/>
        <a:lstStyle/>
        <a:p>
          <a:endParaRPr lang="ru-RU"/>
        </a:p>
      </dgm:t>
    </dgm:pt>
    <dgm:pt modelId="{1129D421-73CE-4153-A19A-CF750BA53A9D}" type="pres">
      <dgm:prSet presAssocID="{0F0FA4DD-8C1B-47AA-8E1C-917C4AA5E84D}" presName="ParentComposite" presStyleCnt="0"/>
      <dgm:spPr/>
    </dgm:pt>
    <dgm:pt modelId="{00EE1448-6ECE-4FD9-AFDA-698D641DD689}" type="pres">
      <dgm:prSet presAssocID="{0F0FA4DD-8C1B-47AA-8E1C-917C4AA5E84D}" presName="Chord" presStyleLbl="bgShp" presStyleIdx="0" presStyleCnt="2"/>
      <dgm:spPr/>
    </dgm:pt>
    <dgm:pt modelId="{D3EE34C0-A577-4F6C-B987-88DB2182B482}" type="pres">
      <dgm:prSet presAssocID="{0F0FA4DD-8C1B-47AA-8E1C-917C4AA5E84D}" presName="Pie" presStyleLbl="alignNode1" presStyleIdx="0" presStyleCnt="2"/>
      <dgm:spPr/>
    </dgm:pt>
    <dgm:pt modelId="{B9CB5D46-2F17-4A91-BE67-A271D7DE4982}" type="pres">
      <dgm:prSet presAssocID="{0F0FA4DD-8C1B-47AA-8E1C-917C4AA5E84D}" presName="Parent" presStyleLbl="revTx" presStyleIdx="0" presStyleCnt="4">
        <dgm:presLayoutVars>
          <dgm:chMax val="1"/>
          <dgm:chPref val="1"/>
          <dgm:bulletEnabled val="1"/>
        </dgm:presLayoutVars>
      </dgm:prSet>
      <dgm:spPr/>
      <dgm:t>
        <a:bodyPr/>
        <a:lstStyle/>
        <a:p>
          <a:endParaRPr lang="ru-RU"/>
        </a:p>
      </dgm:t>
    </dgm:pt>
    <dgm:pt modelId="{B8F9B0E6-5C08-4527-9849-2D649A1F12C4}" type="pres">
      <dgm:prSet presAssocID="{9B30D42A-1465-41C8-A287-B0FC09ED98C5}" presName="negSibTrans" presStyleCnt="0"/>
      <dgm:spPr/>
    </dgm:pt>
    <dgm:pt modelId="{9F92E843-881D-42B1-89B1-8B1BCF04DAF4}" type="pres">
      <dgm:prSet presAssocID="{0F0FA4DD-8C1B-47AA-8E1C-917C4AA5E84D}" presName="composite" presStyleCnt="0"/>
      <dgm:spPr/>
    </dgm:pt>
    <dgm:pt modelId="{5F074C68-3C23-4D1B-ADBB-4A5AC24111A8}" type="pres">
      <dgm:prSet presAssocID="{0F0FA4DD-8C1B-47AA-8E1C-917C4AA5E84D}" presName="Child" presStyleLbl="revTx" presStyleIdx="1" presStyleCnt="4">
        <dgm:presLayoutVars>
          <dgm:chMax val="0"/>
          <dgm:chPref val="0"/>
          <dgm:bulletEnabled val="1"/>
        </dgm:presLayoutVars>
      </dgm:prSet>
      <dgm:spPr/>
      <dgm:t>
        <a:bodyPr/>
        <a:lstStyle/>
        <a:p>
          <a:endParaRPr lang="ru-RU"/>
        </a:p>
      </dgm:t>
    </dgm:pt>
    <dgm:pt modelId="{EADFF5DB-E3AC-4104-9DDF-7E748A80D2C3}" type="pres">
      <dgm:prSet presAssocID="{0226400E-752D-45BD-91DB-B60BA04B0E5A}" presName="sibTrans" presStyleCnt="0"/>
      <dgm:spPr/>
    </dgm:pt>
    <dgm:pt modelId="{F85293A4-EE08-475E-BBF9-EC032D4210BD}" type="pres">
      <dgm:prSet presAssocID="{0A3E5F52-C2A5-4FE1-807C-BB56DAA6FC98}" presName="ParentComposite" presStyleCnt="0"/>
      <dgm:spPr/>
    </dgm:pt>
    <dgm:pt modelId="{118D9EF7-45EE-4BC7-A085-D0D49CC86C5E}" type="pres">
      <dgm:prSet presAssocID="{0A3E5F52-C2A5-4FE1-807C-BB56DAA6FC98}" presName="Chord" presStyleLbl="bgShp" presStyleIdx="1" presStyleCnt="2"/>
      <dgm:spPr/>
    </dgm:pt>
    <dgm:pt modelId="{12332D83-390A-4237-906B-85A195D2D766}" type="pres">
      <dgm:prSet presAssocID="{0A3E5F52-C2A5-4FE1-807C-BB56DAA6FC98}" presName="Pie" presStyleLbl="alignNode1" presStyleIdx="1" presStyleCnt="2"/>
      <dgm:spPr/>
    </dgm:pt>
    <dgm:pt modelId="{EDC32C16-CE14-4F81-B6EE-F0B7B896F9A0}" type="pres">
      <dgm:prSet presAssocID="{0A3E5F52-C2A5-4FE1-807C-BB56DAA6FC98}" presName="Parent" presStyleLbl="revTx" presStyleIdx="2" presStyleCnt="4">
        <dgm:presLayoutVars>
          <dgm:chMax val="1"/>
          <dgm:chPref val="1"/>
          <dgm:bulletEnabled val="1"/>
        </dgm:presLayoutVars>
      </dgm:prSet>
      <dgm:spPr/>
      <dgm:t>
        <a:bodyPr/>
        <a:lstStyle/>
        <a:p>
          <a:endParaRPr lang="ru-RU"/>
        </a:p>
      </dgm:t>
    </dgm:pt>
    <dgm:pt modelId="{923B76EB-156D-4989-B722-DA72151AE309}" type="pres">
      <dgm:prSet presAssocID="{74E810F9-D1E1-4C0B-87B2-BA27E13E9385}" presName="negSibTrans" presStyleCnt="0"/>
      <dgm:spPr/>
    </dgm:pt>
    <dgm:pt modelId="{FA308B6A-B625-451C-8D6E-F2ECF3FFFBDA}" type="pres">
      <dgm:prSet presAssocID="{0A3E5F52-C2A5-4FE1-807C-BB56DAA6FC98}" presName="composite" presStyleCnt="0"/>
      <dgm:spPr/>
    </dgm:pt>
    <dgm:pt modelId="{3AFC215E-5C4F-4C83-81A3-CE3C526E4716}" type="pres">
      <dgm:prSet presAssocID="{0A3E5F52-C2A5-4FE1-807C-BB56DAA6FC98}" presName="Child" presStyleLbl="revTx" presStyleIdx="3" presStyleCnt="4">
        <dgm:presLayoutVars>
          <dgm:chMax val="0"/>
          <dgm:chPref val="0"/>
          <dgm:bulletEnabled val="1"/>
        </dgm:presLayoutVars>
      </dgm:prSet>
      <dgm:spPr/>
      <dgm:t>
        <a:bodyPr/>
        <a:lstStyle/>
        <a:p>
          <a:endParaRPr lang="ru-RU"/>
        </a:p>
      </dgm:t>
    </dgm:pt>
  </dgm:ptLst>
  <dgm:cxnLst>
    <dgm:cxn modelId="{24DFD354-A09E-470E-B10C-42B7E5EFB730}" srcId="{0A3E5F52-C2A5-4FE1-807C-BB56DAA6FC98}" destId="{C9DE6D9B-F361-4488-A41C-F93D82EA851E}" srcOrd="0" destOrd="0" parTransId="{9684DF62-3D97-471F-96C9-2F74335A5C48}" sibTransId="{74E810F9-D1E1-4C0B-87B2-BA27E13E9385}"/>
    <dgm:cxn modelId="{F7EC125B-F090-49F0-8D95-04C109C44D30}" type="presOf" srcId="{0F0FA4DD-8C1B-47AA-8E1C-917C4AA5E84D}" destId="{B9CB5D46-2F17-4A91-BE67-A271D7DE4982}" srcOrd="0" destOrd="0" presId="urn:microsoft.com/office/officeart/2009/3/layout/PieProcess"/>
    <dgm:cxn modelId="{A0B472F2-3802-4F49-AA5A-521FA50AC58B}" type="presOf" srcId="{C9DE6D9B-F361-4488-A41C-F93D82EA851E}" destId="{3AFC215E-5C4F-4C83-81A3-CE3C526E4716}" srcOrd="0" destOrd="0" presId="urn:microsoft.com/office/officeart/2009/3/layout/PieProcess"/>
    <dgm:cxn modelId="{5D720C19-36CA-49B7-997F-1DAB4B862A64}" type="presOf" srcId="{ECEA31A1-7200-405B-924F-69EAE884E83E}" destId="{2F604E28-9286-4135-8B39-66C675C99CB5}" srcOrd="0" destOrd="0" presId="urn:microsoft.com/office/officeart/2009/3/layout/PieProcess"/>
    <dgm:cxn modelId="{9E54784B-6E1B-46D5-A82D-7055510364B1}" srcId="{0F0FA4DD-8C1B-47AA-8E1C-917C4AA5E84D}" destId="{50BC0751-E826-405C-BB45-944919314D37}" srcOrd="0" destOrd="0" parTransId="{877EC84C-25E5-4020-A094-1654CC95EDFA}" sibTransId="{9B30D42A-1465-41C8-A287-B0FC09ED98C5}"/>
    <dgm:cxn modelId="{25DBCE20-F463-48AA-9F3C-CB6B9D02E672}" srcId="{ECEA31A1-7200-405B-924F-69EAE884E83E}" destId="{0A3E5F52-C2A5-4FE1-807C-BB56DAA6FC98}" srcOrd="1" destOrd="0" parTransId="{AA3ABFA6-46C3-42FA-AC0E-BD4FA0CA8369}" sibTransId="{EBF411D5-B770-4B4C-9CAF-C028BFCB78B4}"/>
    <dgm:cxn modelId="{95FA3041-59E8-4B8F-9118-F46E0F0FBEB4}" type="presOf" srcId="{0A3E5F52-C2A5-4FE1-807C-BB56DAA6FC98}" destId="{EDC32C16-CE14-4F81-B6EE-F0B7B896F9A0}" srcOrd="0" destOrd="0" presId="urn:microsoft.com/office/officeart/2009/3/layout/PieProcess"/>
    <dgm:cxn modelId="{58F5A487-D26D-4BAE-B4A7-F7E09C32171E}" type="presOf" srcId="{50BC0751-E826-405C-BB45-944919314D37}" destId="{5F074C68-3C23-4D1B-ADBB-4A5AC24111A8}" srcOrd="0" destOrd="0" presId="urn:microsoft.com/office/officeart/2009/3/layout/PieProcess"/>
    <dgm:cxn modelId="{EFB7B273-E345-4B64-A233-E33F11AE7897}" srcId="{ECEA31A1-7200-405B-924F-69EAE884E83E}" destId="{0F0FA4DD-8C1B-47AA-8E1C-917C4AA5E84D}" srcOrd="0" destOrd="0" parTransId="{9FE061D5-498D-4EF9-AAE2-2378E22D3DE2}" sibTransId="{0226400E-752D-45BD-91DB-B60BA04B0E5A}"/>
    <dgm:cxn modelId="{BED279F5-8443-44D2-B18D-9FBAA2A213AE}" type="presParOf" srcId="{2F604E28-9286-4135-8B39-66C675C99CB5}" destId="{1129D421-73CE-4153-A19A-CF750BA53A9D}" srcOrd="0" destOrd="0" presId="urn:microsoft.com/office/officeart/2009/3/layout/PieProcess"/>
    <dgm:cxn modelId="{5F774340-E651-40D9-96CC-C39B55FCA0BF}" type="presParOf" srcId="{1129D421-73CE-4153-A19A-CF750BA53A9D}" destId="{00EE1448-6ECE-4FD9-AFDA-698D641DD689}" srcOrd="0" destOrd="0" presId="urn:microsoft.com/office/officeart/2009/3/layout/PieProcess"/>
    <dgm:cxn modelId="{614D71F7-6A0D-4CB4-9141-74758DD21211}" type="presParOf" srcId="{1129D421-73CE-4153-A19A-CF750BA53A9D}" destId="{D3EE34C0-A577-4F6C-B987-88DB2182B482}" srcOrd="1" destOrd="0" presId="urn:microsoft.com/office/officeart/2009/3/layout/PieProcess"/>
    <dgm:cxn modelId="{B42C8BD3-1042-415C-A9A2-3FABF4E747C7}" type="presParOf" srcId="{1129D421-73CE-4153-A19A-CF750BA53A9D}" destId="{B9CB5D46-2F17-4A91-BE67-A271D7DE4982}" srcOrd="2" destOrd="0" presId="urn:microsoft.com/office/officeart/2009/3/layout/PieProcess"/>
    <dgm:cxn modelId="{30B6964E-22FB-4C7B-8371-BDC6BB6D67D6}" type="presParOf" srcId="{2F604E28-9286-4135-8B39-66C675C99CB5}" destId="{B8F9B0E6-5C08-4527-9849-2D649A1F12C4}" srcOrd="1" destOrd="0" presId="urn:microsoft.com/office/officeart/2009/3/layout/PieProcess"/>
    <dgm:cxn modelId="{CE4354FE-FBA5-458C-87EE-7613E729202B}" type="presParOf" srcId="{2F604E28-9286-4135-8B39-66C675C99CB5}" destId="{9F92E843-881D-42B1-89B1-8B1BCF04DAF4}" srcOrd="2" destOrd="0" presId="urn:microsoft.com/office/officeart/2009/3/layout/PieProcess"/>
    <dgm:cxn modelId="{82686661-8455-4BBA-9402-E9DAB4DE7941}" type="presParOf" srcId="{9F92E843-881D-42B1-89B1-8B1BCF04DAF4}" destId="{5F074C68-3C23-4D1B-ADBB-4A5AC24111A8}" srcOrd="0" destOrd="0" presId="urn:microsoft.com/office/officeart/2009/3/layout/PieProcess"/>
    <dgm:cxn modelId="{FEE40652-84EE-4267-B18A-7A362D023DD2}" type="presParOf" srcId="{2F604E28-9286-4135-8B39-66C675C99CB5}" destId="{EADFF5DB-E3AC-4104-9DDF-7E748A80D2C3}" srcOrd="3" destOrd="0" presId="urn:microsoft.com/office/officeart/2009/3/layout/PieProcess"/>
    <dgm:cxn modelId="{4C9C0DC9-5C10-4CB0-90F4-4A406C2109AB}" type="presParOf" srcId="{2F604E28-9286-4135-8B39-66C675C99CB5}" destId="{F85293A4-EE08-475E-BBF9-EC032D4210BD}" srcOrd="4" destOrd="0" presId="urn:microsoft.com/office/officeart/2009/3/layout/PieProcess"/>
    <dgm:cxn modelId="{400C586A-E91E-478E-8151-1291CCB728AD}" type="presParOf" srcId="{F85293A4-EE08-475E-BBF9-EC032D4210BD}" destId="{118D9EF7-45EE-4BC7-A085-D0D49CC86C5E}" srcOrd="0" destOrd="0" presId="urn:microsoft.com/office/officeart/2009/3/layout/PieProcess"/>
    <dgm:cxn modelId="{7D9E6AD6-D7E9-44E3-9FFC-CA646163B07F}" type="presParOf" srcId="{F85293A4-EE08-475E-BBF9-EC032D4210BD}" destId="{12332D83-390A-4237-906B-85A195D2D766}" srcOrd="1" destOrd="0" presId="urn:microsoft.com/office/officeart/2009/3/layout/PieProcess"/>
    <dgm:cxn modelId="{ED891631-18A0-4C0D-B11F-C6969B06E107}" type="presParOf" srcId="{F85293A4-EE08-475E-BBF9-EC032D4210BD}" destId="{EDC32C16-CE14-4F81-B6EE-F0B7B896F9A0}" srcOrd="2" destOrd="0" presId="urn:microsoft.com/office/officeart/2009/3/layout/PieProcess"/>
    <dgm:cxn modelId="{938F7218-9EE0-4AD2-8304-A9269F3DF8A5}" type="presParOf" srcId="{2F604E28-9286-4135-8B39-66C675C99CB5}" destId="{923B76EB-156D-4989-B722-DA72151AE309}" srcOrd="5" destOrd="0" presId="urn:microsoft.com/office/officeart/2009/3/layout/PieProcess"/>
    <dgm:cxn modelId="{F50D6219-2F9A-445B-9FA9-CF02C88F256B}" type="presParOf" srcId="{2F604E28-9286-4135-8B39-66C675C99CB5}" destId="{FA308B6A-B625-451C-8D6E-F2ECF3FFFBDA}" srcOrd="6" destOrd="0" presId="urn:microsoft.com/office/officeart/2009/3/layout/PieProcess"/>
    <dgm:cxn modelId="{33605ECD-5C3F-48E0-AC9C-9949F91D0DF7}" type="presParOf" srcId="{FA308B6A-B625-451C-8D6E-F2ECF3FFFBDA}" destId="{3AFC215E-5C4F-4C83-81A3-CE3C526E4716}" srcOrd="0"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ECEA31A1-7200-405B-924F-69EAE884E83E}"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ru-RU"/>
        </a:p>
      </dgm:t>
    </dgm:pt>
    <dgm:pt modelId="{0F0FA4DD-8C1B-47AA-8E1C-917C4AA5E84D}">
      <dgm:prSet phldrT="[Текст]"/>
      <dgm:spPr/>
      <dgm:t>
        <a:bodyPr/>
        <a:lstStyle/>
        <a:p>
          <a:pPr algn="ctr"/>
          <a:r>
            <a:rPr lang="en-US" b="1" dirty="0" err="1">
              <a:latin typeface="Times New Roman" panose="02020603050405020304" pitchFamily="18" charset="0"/>
              <a:cs typeface="Times New Roman" panose="02020603050405020304" pitchFamily="18" charset="0"/>
            </a:rPr>
            <a:t>Izoh</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Annotatsiya</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9FE061D5-498D-4EF9-AAE2-2378E22D3DE2}" type="parTrans" cxnId="{EFB7B273-E345-4B64-A233-E33F11AE7897}">
      <dgm:prSet/>
      <dgm:spPr/>
      <dgm:t>
        <a:bodyPr/>
        <a:lstStyle/>
        <a:p>
          <a:pPr algn="ctr"/>
          <a:endParaRPr lang="ru-RU">
            <a:latin typeface="Times New Roman" panose="02020603050405020304" pitchFamily="18" charset="0"/>
            <a:cs typeface="Times New Roman" panose="02020603050405020304" pitchFamily="18" charset="0"/>
          </a:endParaRPr>
        </a:p>
      </dgm:t>
    </dgm:pt>
    <dgm:pt modelId="{0226400E-752D-45BD-91DB-B60BA04B0E5A}" type="sibTrans" cxnId="{EFB7B273-E345-4B64-A233-E33F11AE7897}">
      <dgm:prSet/>
      <dgm:spPr/>
      <dgm:t>
        <a:bodyPr/>
        <a:lstStyle/>
        <a:p>
          <a:pPr algn="ctr"/>
          <a:endParaRPr lang="ru-RU">
            <a:latin typeface="Times New Roman" panose="02020603050405020304" pitchFamily="18" charset="0"/>
            <a:cs typeface="Times New Roman" panose="02020603050405020304" pitchFamily="18" charset="0"/>
          </a:endParaRPr>
        </a:p>
      </dgm:t>
    </dgm:pt>
    <dgm:pt modelId="{50BC0751-E826-405C-BB45-944919314D37}">
      <dgm:prSet phldrT="[Текст]"/>
      <dgm:spPr/>
      <dgm:t>
        <a:bodyPr/>
        <a:lstStyle/>
        <a:p>
          <a:pPr algn="ct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ma'nosining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qisqacha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qismlari-tanqidiy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yozuvlari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ta'minlanadi</a:t>
          </a:r>
          <a:endParaRPr lang="ru-RU" dirty="0">
            <a:latin typeface="Times New Roman" panose="02020603050405020304" pitchFamily="18" charset="0"/>
            <a:cs typeface="Times New Roman" panose="02020603050405020304" pitchFamily="18" charset="0"/>
          </a:endParaRPr>
        </a:p>
      </dgm:t>
    </dgm:pt>
    <dgm:pt modelId="{877EC84C-25E5-4020-A094-1654CC95EDFA}" type="parTrans" cxnId="{9E54784B-6E1B-46D5-A82D-7055510364B1}">
      <dgm:prSet/>
      <dgm:spPr/>
      <dgm:t>
        <a:bodyPr/>
        <a:lstStyle/>
        <a:p>
          <a:pPr algn="ctr"/>
          <a:endParaRPr lang="ru-RU">
            <a:latin typeface="Times New Roman" panose="02020603050405020304" pitchFamily="18" charset="0"/>
            <a:cs typeface="Times New Roman" panose="02020603050405020304" pitchFamily="18" charset="0"/>
          </a:endParaRPr>
        </a:p>
      </dgm:t>
    </dgm:pt>
    <dgm:pt modelId="{9B30D42A-1465-41C8-A287-B0FC09ED98C5}" type="sibTrans" cxnId="{9E54784B-6E1B-46D5-A82D-7055510364B1}">
      <dgm:prSet/>
      <dgm:spPr/>
      <dgm:t>
        <a:bodyPr/>
        <a:lstStyle/>
        <a:p>
          <a:pPr algn="ctr"/>
          <a:endParaRPr lang="ru-RU">
            <a:latin typeface="Times New Roman" panose="02020603050405020304" pitchFamily="18" charset="0"/>
            <a:cs typeface="Times New Roman" panose="02020603050405020304" pitchFamily="18" charset="0"/>
          </a:endParaRPr>
        </a:p>
      </dgm:t>
    </dgm:pt>
    <dgm:pt modelId="{0A3E5F52-C2A5-4FE1-807C-BB56DAA6FC98}">
      <dgm:prSet phldrT="[Текст]"/>
      <dgm:spPr/>
      <dgm:t>
        <a:bodyPr/>
        <a:lstStyle/>
        <a:p>
          <a:pPr algn="ctr"/>
          <a:r>
            <a:rPr lang="en-US" b="1" i="1" dirty="0" err="1">
              <a:latin typeface="Times New Roman" panose="02020603050405020304" pitchFamily="18" charset="0"/>
              <a:cs typeface="Times New Roman" panose="02020603050405020304" pitchFamily="18" charset="0"/>
            </a:rPr>
            <a:t>Arxiv</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hujjatlarini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o'rganish</a:t>
          </a:r>
          <a:endParaRPr lang="ru-RU" dirty="0">
            <a:latin typeface="Times New Roman" panose="02020603050405020304" pitchFamily="18" charset="0"/>
            <a:cs typeface="Times New Roman" panose="02020603050405020304" pitchFamily="18" charset="0"/>
          </a:endParaRPr>
        </a:p>
      </dgm:t>
    </dgm:pt>
    <dgm:pt modelId="{AA3ABFA6-46C3-42FA-AC0E-BD4FA0CA8369}" type="parTrans" cxnId="{25DBCE20-F463-48AA-9F3C-CB6B9D02E672}">
      <dgm:prSet/>
      <dgm:spPr/>
      <dgm:t>
        <a:bodyPr/>
        <a:lstStyle/>
        <a:p>
          <a:pPr algn="ctr"/>
          <a:endParaRPr lang="ru-RU">
            <a:latin typeface="Times New Roman" panose="02020603050405020304" pitchFamily="18" charset="0"/>
            <a:cs typeface="Times New Roman" panose="02020603050405020304" pitchFamily="18" charset="0"/>
          </a:endParaRPr>
        </a:p>
      </dgm:t>
    </dgm:pt>
    <dgm:pt modelId="{EBF411D5-B770-4B4C-9CAF-C028BFCB78B4}" type="sibTrans" cxnId="{25DBCE20-F463-48AA-9F3C-CB6B9D02E672}">
      <dgm:prSet/>
      <dgm:spPr/>
      <dgm:t>
        <a:bodyPr/>
        <a:lstStyle/>
        <a:p>
          <a:pPr algn="ctr"/>
          <a:endParaRPr lang="ru-RU">
            <a:latin typeface="Times New Roman" panose="02020603050405020304" pitchFamily="18" charset="0"/>
            <a:cs typeface="Times New Roman" panose="02020603050405020304" pitchFamily="18" charset="0"/>
          </a:endParaRPr>
        </a:p>
      </dgm:t>
    </dgm:pt>
    <dgm:pt modelId="{C9DE6D9B-F361-4488-A41C-F93D82EA851E}">
      <dgm:prSet phldrT="[Текст]"/>
      <dgm:spPr/>
      <dgm:t>
        <a:bodyPr/>
        <a:lstStyle/>
        <a:p>
          <a:pPr algn="ctr"/>
          <a:r>
            <a:rPr lang="en-US" dirty="0">
              <a:latin typeface="Times New Roman" panose="02020603050405020304" pitchFamily="18" charset="0"/>
              <a:cs typeface="Times New Roman" panose="02020603050405020304" pitchFamily="18" charset="0"/>
            </a:rPr>
            <a:t>Bu </a:t>
          </a:r>
          <a:r>
            <a:rPr lang="en-US" dirty="0" err="1">
              <a:latin typeface="Times New Roman" panose="02020603050405020304" pitchFamily="18" charset="0"/>
              <a:cs typeface="Times New Roman" panose="02020603050405020304" pitchFamily="18" charset="0"/>
            </a:rPr>
            <a:t>tadqiqotlarni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chuqurlashtiradi</a:t>
          </a:r>
          <a:endParaRPr lang="ru-RU" dirty="0">
            <a:latin typeface="Times New Roman" panose="02020603050405020304" pitchFamily="18" charset="0"/>
            <a:cs typeface="Times New Roman" panose="02020603050405020304" pitchFamily="18" charset="0"/>
          </a:endParaRPr>
        </a:p>
      </dgm:t>
    </dgm:pt>
    <dgm:pt modelId="{9684DF62-3D97-471F-96C9-2F74335A5C48}" type="parTrans" cxnId="{24DFD354-A09E-470E-B10C-42B7E5EFB730}">
      <dgm:prSet/>
      <dgm:spPr/>
      <dgm:t>
        <a:bodyPr/>
        <a:lstStyle/>
        <a:p>
          <a:pPr algn="ctr"/>
          <a:endParaRPr lang="ru-RU">
            <a:latin typeface="Times New Roman" panose="02020603050405020304" pitchFamily="18" charset="0"/>
            <a:cs typeface="Times New Roman" panose="02020603050405020304" pitchFamily="18" charset="0"/>
          </a:endParaRPr>
        </a:p>
      </dgm:t>
    </dgm:pt>
    <dgm:pt modelId="{74E810F9-D1E1-4C0B-87B2-BA27E13E9385}" type="sibTrans" cxnId="{24DFD354-A09E-470E-B10C-42B7E5EFB730}">
      <dgm:prSet/>
      <dgm:spPr/>
      <dgm:t>
        <a:bodyPr/>
        <a:lstStyle/>
        <a:p>
          <a:pPr algn="ctr"/>
          <a:endParaRPr lang="ru-RU">
            <a:latin typeface="Times New Roman" panose="02020603050405020304" pitchFamily="18" charset="0"/>
            <a:cs typeface="Times New Roman" panose="02020603050405020304" pitchFamily="18" charset="0"/>
          </a:endParaRPr>
        </a:p>
      </dgm:t>
    </dgm:pt>
    <dgm:pt modelId="{2F604E28-9286-4135-8B39-66C675C99CB5}" type="pres">
      <dgm:prSet presAssocID="{ECEA31A1-7200-405B-924F-69EAE884E83E}" presName="Name0" presStyleCnt="0">
        <dgm:presLayoutVars>
          <dgm:chMax val="7"/>
          <dgm:chPref val="7"/>
          <dgm:dir/>
          <dgm:animOne val="branch"/>
          <dgm:animLvl val="lvl"/>
        </dgm:presLayoutVars>
      </dgm:prSet>
      <dgm:spPr/>
      <dgm:t>
        <a:bodyPr/>
        <a:lstStyle/>
        <a:p>
          <a:endParaRPr lang="ru-RU"/>
        </a:p>
      </dgm:t>
    </dgm:pt>
    <dgm:pt modelId="{1129D421-73CE-4153-A19A-CF750BA53A9D}" type="pres">
      <dgm:prSet presAssocID="{0F0FA4DD-8C1B-47AA-8E1C-917C4AA5E84D}" presName="ParentComposite" presStyleCnt="0"/>
      <dgm:spPr/>
    </dgm:pt>
    <dgm:pt modelId="{00EE1448-6ECE-4FD9-AFDA-698D641DD689}" type="pres">
      <dgm:prSet presAssocID="{0F0FA4DD-8C1B-47AA-8E1C-917C4AA5E84D}" presName="Chord" presStyleLbl="bgShp" presStyleIdx="0" presStyleCnt="2"/>
      <dgm:spPr/>
    </dgm:pt>
    <dgm:pt modelId="{D3EE34C0-A577-4F6C-B987-88DB2182B482}" type="pres">
      <dgm:prSet presAssocID="{0F0FA4DD-8C1B-47AA-8E1C-917C4AA5E84D}" presName="Pie" presStyleLbl="alignNode1" presStyleIdx="0" presStyleCnt="2"/>
      <dgm:spPr/>
    </dgm:pt>
    <dgm:pt modelId="{B9CB5D46-2F17-4A91-BE67-A271D7DE4982}" type="pres">
      <dgm:prSet presAssocID="{0F0FA4DD-8C1B-47AA-8E1C-917C4AA5E84D}" presName="Parent" presStyleLbl="revTx" presStyleIdx="0" presStyleCnt="4">
        <dgm:presLayoutVars>
          <dgm:chMax val="1"/>
          <dgm:chPref val="1"/>
          <dgm:bulletEnabled val="1"/>
        </dgm:presLayoutVars>
      </dgm:prSet>
      <dgm:spPr/>
      <dgm:t>
        <a:bodyPr/>
        <a:lstStyle/>
        <a:p>
          <a:endParaRPr lang="ru-RU"/>
        </a:p>
      </dgm:t>
    </dgm:pt>
    <dgm:pt modelId="{B8F9B0E6-5C08-4527-9849-2D649A1F12C4}" type="pres">
      <dgm:prSet presAssocID="{9B30D42A-1465-41C8-A287-B0FC09ED98C5}" presName="negSibTrans" presStyleCnt="0"/>
      <dgm:spPr/>
    </dgm:pt>
    <dgm:pt modelId="{9F92E843-881D-42B1-89B1-8B1BCF04DAF4}" type="pres">
      <dgm:prSet presAssocID="{0F0FA4DD-8C1B-47AA-8E1C-917C4AA5E84D}" presName="composite" presStyleCnt="0"/>
      <dgm:spPr/>
    </dgm:pt>
    <dgm:pt modelId="{5F074C68-3C23-4D1B-ADBB-4A5AC24111A8}" type="pres">
      <dgm:prSet presAssocID="{0F0FA4DD-8C1B-47AA-8E1C-917C4AA5E84D}" presName="Child" presStyleLbl="revTx" presStyleIdx="1" presStyleCnt="4">
        <dgm:presLayoutVars>
          <dgm:chMax val="0"/>
          <dgm:chPref val="0"/>
          <dgm:bulletEnabled val="1"/>
        </dgm:presLayoutVars>
      </dgm:prSet>
      <dgm:spPr/>
      <dgm:t>
        <a:bodyPr/>
        <a:lstStyle/>
        <a:p>
          <a:endParaRPr lang="ru-RU"/>
        </a:p>
      </dgm:t>
    </dgm:pt>
    <dgm:pt modelId="{EADFF5DB-E3AC-4104-9DDF-7E748A80D2C3}" type="pres">
      <dgm:prSet presAssocID="{0226400E-752D-45BD-91DB-B60BA04B0E5A}" presName="sibTrans" presStyleCnt="0"/>
      <dgm:spPr/>
    </dgm:pt>
    <dgm:pt modelId="{F85293A4-EE08-475E-BBF9-EC032D4210BD}" type="pres">
      <dgm:prSet presAssocID="{0A3E5F52-C2A5-4FE1-807C-BB56DAA6FC98}" presName="ParentComposite" presStyleCnt="0"/>
      <dgm:spPr/>
    </dgm:pt>
    <dgm:pt modelId="{118D9EF7-45EE-4BC7-A085-D0D49CC86C5E}" type="pres">
      <dgm:prSet presAssocID="{0A3E5F52-C2A5-4FE1-807C-BB56DAA6FC98}" presName="Chord" presStyleLbl="bgShp" presStyleIdx="1" presStyleCnt="2"/>
      <dgm:spPr/>
    </dgm:pt>
    <dgm:pt modelId="{12332D83-390A-4237-906B-85A195D2D766}" type="pres">
      <dgm:prSet presAssocID="{0A3E5F52-C2A5-4FE1-807C-BB56DAA6FC98}" presName="Pie" presStyleLbl="alignNode1" presStyleIdx="1" presStyleCnt="2"/>
      <dgm:spPr/>
    </dgm:pt>
    <dgm:pt modelId="{EDC32C16-CE14-4F81-B6EE-F0B7B896F9A0}" type="pres">
      <dgm:prSet presAssocID="{0A3E5F52-C2A5-4FE1-807C-BB56DAA6FC98}" presName="Parent" presStyleLbl="revTx" presStyleIdx="2" presStyleCnt="4">
        <dgm:presLayoutVars>
          <dgm:chMax val="1"/>
          <dgm:chPref val="1"/>
          <dgm:bulletEnabled val="1"/>
        </dgm:presLayoutVars>
      </dgm:prSet>
      <dgm:spPr/>
      <dgm:t>
        <a:bodyPr/>
        <a:lstStyle/>
        <a:p>
          <a:endParaRPr lang="ru-RU"/>
        </a:p>
      </dgm:t>
    </dgm:pt>
    <dgm:pt modelId="{923B76EB-156D-4989-B722-DA72151AE309}" type="pres">
      <dgm:prSet presAssocID="{74E810F9-D1E1-4C0B-87B2-BA27E13E9385}" presName="negSibTrans" presStyleCnt="0"/>
      <dgm:spPr/>
    </dgm:pt>
    <dgm:pt modelId="{FA308B6A-B625-451C-8D6E-F2ECF3FFFBDA}" type="pres">
      <dgm:prSet presAssocID="{0A3E5F52-C2A5-4FE1-807C-BB56DAA6FC98}" presName="composite" presStyleCnt="0"/>
      <dgm:spPr/>
    </dgm:pt>
    <dgm:pt modelId="{3AFC215E-5C4F-4C83-81A3-CE3C526E4716}" type="pres">
      <dgm:prSet presAssocID="{0A3E5F52-C2A5-4FE1-807C-BB56DAA6FC98}" presName="Child" presStyleLbl="revTx" presStyleIdx="3" presStyleCnt="4">
        <dgm:presLayoutVars>
          <dgm:chMax val="0"/>
          <dgm:chPref val="0"/>
          <dgm:bulletEnabled val="1"/>
        </dgm:presLayoutVars>
      </dgm:prSet>
      <dgm:spPr/>
      <dgm:t>
        <a:bodyPr/>
        <a:lstStyle/>
        <a:p>
          <a:endParaRPr lang="ru-RU"/>
        </a:p>
      </dgm:t>
    </dgm:pt>
  </dgm:ptLst>
  <dgm:cxnLst>
    <dgm:cxn modelId="{24DFD354-A09E-470E-B10C-42B7E5EFB730}" srcId="{0A3E5F52-C2A5-4FE1-807C-BB56DAA6FC98}" destId="{C9DE6D9B-F361-4488-A41C-F93D82EA851E}" srcOrd="0" destOrd="0" parTransId="{9684DF62-3D97-471F-96C9-2F74335A5C48}" sibTransId="{74E810F9-D1E1-4C0B-87B2-BA27E13E9385}"/>
    <dgm:cxn modelId="{F7EC125B-F090-49F0-8D95-04C109C44D30}" type="presOf" srcId="{0F0FA4DD-8C1B-47AA-8E1C-917C4AA5E84D}" destId="{B9CB5D46-2F17-4A91-BE67-A271D7DE4982}" srcOrd="0" destOrd="0" presId="urn:microsoft.com/office/officeart/2009/3/layout/PieProcess"/>
    <dgm:cxn modelId="{A0B472F2-3802-4F49-AA5A-521FA50AC58B}" type="presOf" srcId="{C9DE6D9B-F361-4488-A41C-F93D82EA851E}" destId="{3AFC215E-5C4F-4C83-81A3-CE3C526E4716}" srcOrd="0" destOrd="0" presId="urn:microsoft.com/office/officeart/2009/3/layout/PieProcess"/>
    <dgm:cxn modelId="{5D720C19-36CA-49B7-997F-1DAB4B862A64}" type="presOf" srcId="{ECEA31A1-7200-405B-924F-69EAE884E83E}" destId="{2F604E28-9286-4135-8B39-66C675C99CB5}" srcOrd="0" destOrd="0" presId="urn:microsoft.com/office/officeart/2009/3/layout/PieProcess"/>
    <dgm:cxn modelId="{9E54784B-6E1B-46D5-A82D-7055510364B1}" srcId="{0F0FA4DD-8C1B-47AA-8E1C-917C4AA5E84D}" destId="{50BC0751-E826-405C-BB45-944919314D37}" srcOrd="0" destOrd="0" parTransId="{877EC84C-25E5-4020-A094-1654CC95EDFA}" sibTransId="{9B30D42A-1465-41C8-A287-B0FC09ED98C5}"/>
    <dgm:cxn modelId="{25DBCE20-F463-48AA-9F3C-CB6B9D02E672}" srcId="{ECEA31A1-7200-405B-924F-69EAE884E83E}" destId="{0A3E5F52-C2A5-4FE1-807C-BB56DAA6FC98}" srcOrd="1" destOrd="0" parTransId="{AA3ABFA6-46C3-42FA-AC0E-BD4FA0CA8369}" sibTransId="{EBF411D5-B770-4B4C-9CAF-C028BFCB78B4}"/>
    <dgm:cxn modelId="{95FA3041-59E8-4B8F-9118-F46E0F0FBEB4}" type="presOf" srcId="{0A3E5F52-C2A5-4FE1-807C-BB56DAA6FC98}" destId="{EDC32C16-CE14-4F81-B6EE-F0B7B896F9A0}" srcOrd="0" destOrd="0" presId="urn:microsoft.com/office/officeart/2009/3/layout/PieProcess"/>
    <dgm:cxn modelId="{58F5A487-D26D-4BAE-B4A7-F7E09C32171E}" type="presOf" srcId="{50BC0751-E826-405C-BB45-944919314D37}" destId="{5F074C68-3C23-4D1B-ADBB-4A5AC24111A8}" srcOrd="0" destOrd="0" presId="urn:microsoft.com/office/officeart/2009/3/layout/PieProcess"/>
    <dgm:cxn modelId="{EFB7B273-E345-4B64-A233-E33F11AE7897}" srcId="{ECEA31A1-7200-405B-924F-69EAE884E83E}" destId="{0F0FA4DD-8C1B-47AA-8E1C-917C4AA5E84D}" srcOrd="0" destOrd="0" parTransId="{9FE061D5-498D-4EF9-AAE2-2378E22D3DE2}" sibTransId="{0226400E-752D-45BD-91DB-B60BA04B0E5A}"/>
    <dgm:cxn modelId="{BED279F5-8443-44D2-B18D-9FBAA2A213AE}" type="presParOf" srcId="{2F604E28-9286-4135-8B39-66C675C99CB5}" destId="{1129D421-73CE-4153-A19A-CF750BA53A9D}" srcOrd="0" destOrd="0" presId="urn:microsoft.com/office/officeart/2009/3/layout/PieProcess"/>
    <dgm:cxn modelId="{5F774340-E651-40D9-96CC-C39B55FCA0BF}" type="presParOf" srcId="{1129D421-73CE-4153-A19A-CF750BA53A9D}" destId="{00EE1448-6ECE-4FD9-AFDA-698D641DD689}" srcOrd="0" destOrd="0" presId="urn:microsoft.com/office/officeart/2009/3/layout/PieProcess"/>
    <dgm:cxn modelId="{614D71F7-6A0D-4CB4-9141-74758DD21211}" type="presParOf" srcId="{1129D421-73CE-4153-A19A-CF750BA53A9D}" destId="{D3EE34C0-A577-4F6C-B987-88DB2182B482}" srcOrd="1" destOrd="0" presId="urn:microsoft.com/office/officeart/2009/3/layout/PieProcess"/>
    <dgm:cxn modelId="{B42C8BD3-1042-415C-A9A2-3FABF4E747C7}" type="presParOf" srcId="{1129D421-73CE-4153-A19A-CF750BA53A9D}" destId="{B9CB5D46-2F17-4A91-BE67-A271D7DE4982}" srcOrd="2" destOrd="0" presId="urn:microsoft.com/office/officeart/2009/3/layout/PieProcess"/>
    <dgm:cxn modelId="{30B6964E-22FB-4C7B-8371-BDC6BB6D67D6}" type="presParOf" srcId="{2F604E28-9286-4135-8B39-66C675C99CB5}" destId="{B8F9B0E6-5C08-4527-9849-2D649A1F12C4}" srcOrd="1" destOrd="0" presId="urn:microsoft.com/office/officeart/2009/3/layout/PieProcess"/>
    <dgm:cxn modelId="{CE4354FE-FBA5-458C-87EE-7613E729202B}" type="presParOf" srcId="{2F604E28-9286-4135-8B39-66C675C99CB5}" destId="{9F92E843-881D-42B1-89B1-8B1BCF04DAF4}" srcOrd="2" destOrd="0" presId="urn:microsoft.com/office/officeart/2009/3/layout/PieProcess"/>
    <dgm:cxn modelId="{82686661-8455-4BBA-9402-E9DAB4DE7941}" type="presParOf" srcId="{9F92E843-881D-42B1-89B1-8B1BCF04DAF4}" destId="{5F074C68-3C23-4D1B-ADBB-4A5AC24111A8}" srcOrd="0" destOrd="0" presId="urn:microsoft.com/office/officeart/2009/3/layout/PieProcess"/>
    <dgm:cxn modelId="{FEE40652-84EE-4267-B18A-7A362D023DD2}" type="presParOf" srcId="{2F604E28-9286-4135-8B39-66C675C99CB5}" destId="{EADFF5DB-E3AC-4104-9DDF-7E748A80D2C3}" srcOrd="3" destOrd="0" presId="urn:microsoft.com/office/officeart/2009/3/layout/PieProcess"/>
    <dgm:cxn modelId="{4C9C0DC9-5C10-4CB0-90F4-4A406C2109AB}" type="presParOf" srcId="{2F604E28-9286-4135-8B39-66C675C99CB5}" destId="{F85293A4-EE08-475E-BBF9-EC032D4210BD}" srcOrd="4" destOrd="0" presId="urn:microsoft.com/office/officeart/2009/3/layout/PieProcess"/>
    <dgm:cxn modelId="{400C586A-E91E-478E-8151-1291CCB728AD}" type="presParOf" srcId="{F85293A4-EE08-475E-BBF9-EC032D4210BD}" destId="{118D9EF7-45EE-4BC7-A085-D0D49CC86C5E}" srcOrd="0" destOrd="0" presId="urn:microsoft.com/office/officeart/2009/3/layout/PieProcess"/>
    <dgm:cxn modelId="{7D9E6AD6-D7E9-44E3-9FFC-CA646163B07F}" type="presParOf" srcId="{F85293A4-EE08-475E-BBF9-EC032D4210BD}" destId="{12332D83-390A-4237-906B-85A195D2D766}" srcOrd="1" destOrd="0" presId="urn:microsoft.com/office/officeart/2009/3/layout/PieProcess"/>
    <dgm:cxn modelId="{ED891631-18A0-4C0D-B11F-C6969B06E107}" type="presParOf" srcId="{F85293A4-EE08-475E-BBF9-EC032D4210BD}" destId="{EDC32C16-CE14-4F81-B6EE-F0B7B896F9A0}" srcOrd="2" destOrd="0" presId="urn:microsoft.com/office/officeart/2009/3/layout/PieProcess"/>
    <dgm:cxn modelId="{938F7218-9EE0-4AD2-8304-A9269F3DF8A5}" type="presParOf" srcId="{2F604E28-9286-4135-8B39-66C675C99CB5}" destId="{923B76EB-156D-4989-B722-DA72151AE309}" srcOrd="5" destOrd="0" presId="urn:microsoft.com/office/officeart/2009/3/layout/PieProcess"/>
    <dgm:cxn modelId="{F50D6219-2F9A-445B-9FA9-CF02C88F256B}" type="presParOf" srcId="{2F604E28-9286-4135-8B39-66C675C99CB5}" destId="{FA308B6A-B625-451C-8D6E-F2ECF3FFFBDA}" srcOrd="6" destOrd="0" presId="urn:microsoft.com/office/officeart/2009/3/layout/PieProcess"/>
    <dgm:cxn modelId="{33605ECD-5C3F-48E0-AC9C-9949F91D0DF7}" type="presParOf" srcId="{FA308B6A-B625-451C-8D6E-F2ECF3FFFBDA}" destId="{3AFC215E-5C4F-4C83-81A3-CE3C526E4716}" srcOrd="0"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009DEBC3-6F0C-4B62-AA05-DD26413AFB6E}"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ru-RU"/>
        </a:p>
      </dgm:t>
    </dgm:pt>
    <dgm:pt modelId="{E556A69D-9951-472C-851B-9C9D43E45606}">
      <dgm:prSet phldrT="[Текст]"/>
      <dgm:spPr/>
      <dgm:t>
        <a:bodyPr/>
        <a:lstStyle/>
        <a:p>
          <a:r>
            <a:rPr lang="en-US" b="1" dirty="0" err="1">
              <a:latin typeface="Times New Roman" panose="02020603050405020304" pitchFamily="18" charset="0"/>
              <a:cs typeface="Times New Roman" panose="02020603050405020304" pitchFamily="18" charset="0"/>
            </a:rPr>
            <a:t>Kuzatuv</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hozirgi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o'tmishdagi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joylarni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jarayonidir</a:t>
          </a:r>
          <a:endParaRPr lang="ru-RU" dirty="0">
            <a:latin typeface="Times New Roman" panose="02020603050405020304" pitchFamily="18" charset="0"/>
            <a:cs typeface="Times New Roman" panose="02020603050405020304" pitchFamily="18" charset="0"/>
          </a:endParaRPr>
        </a:p>
      </dgm:t>
    </dgm:pt>
    <dgm:pt modelId="{C714A1E3-32B5-4B15-A1C8-B72CBB1BC767}" type="parTrans" cxnId="{AD31DC85-CD7C-471A-9097-6B726961E6FB}">
      <dgm:prSet/>
      <dgm:spPr/>
      <dgm:t>
        <a:bodyPr/>
        <a:lstStyle/>
        <a:p>
          <a:endParaRPr lang="ru-RU">
            <a:latin typeface="Times New Roman" panose="02020603050405020304" pitchFamily="18" charset="0"/>
            <a:cs typeface="Times New Roman" panose="02020603050405020304" pitchFamily="18" charset="0"/>
          </a:endParaRPr>
        </a:p>
      </dgm:t>
    </dgm:pt>
    <dgm:pt modelId="{A39354C6-5C07-4E67-A608-6FAE519126DA}" type="sibTrans" cxnId="{AD31DC85-CD7C-471A-9097-6B726961E6FB}">
      <dgm:prSet/>
      <dgm:spPr/>
      <dgm:t>
        <a:bodyPr/>
        <a:lstStyle/>
        <a:p>
          <a:endParaRPr lang="ru-RU">
            <a:latin typeface="Times New Roman" panose="02020603050405020304" pitchFamily="18" charset="0"/>
            <a:cs typeface="Times New Roman" panose="02020603050405020304" pitchFamily="18" charset="0"/>
          </a:endParaRPr>
        </a:p>
      </dgm:t>
    </dgm:pt>
    <dgm:pt modelId="{FB4BF690-7C81-4BA5-A9B3-CE6F585F5F00}">
      <dgm:prSet phldrT="[Текст]"/>
      <dgm:spPr/>
      <dgm:t>
        <a:bodyPr/>
        <a:lstStyle/>
        <a:p>
          <a:pPr algn="just"/>
          <a:r>
            <a:rPr lang="en-US" dirty="0" err="1">
              <a:latin typeface="Times New Roman" panose="02020603050405020304" pitchFamily="18" charset="0"/>
              <a:cs typeface="Times New Roman" panose="02020603050405020304" pitchFamily="18" charset="0"/>
            </a:rPr>
            <a:t>Shuningdek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inventarizatsiya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omborlar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ta'minlaydigan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aktivlarni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kuzatishdir</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C235868F-7576-45E9-8C65-8559A5A95E6B}" type="parTrans" cxnId="{D7A79BE1-0F6D-4AFF-8D42-54E3BBD77ED6}">
      <dgm:prSet/>
      <dgm:spPr/>
      <dgm:t>
        <a:bodyPr/>
        <a:lstStyle/>
        <a:p>
          <a:endParaRPr lang="ru-RU">
            <a:latin typeface="Times New Roman" panose="02020603050405020304" pitchFamily="18" charset="0"/>
            <a:cs typeface="Times New Roman" panose="02020603050405020304" pitchFamily="18" charset="0"/>
          </a:endParaRPr>
        </a:p>
      </dgm:t>
    </dgm:pt>
    <dgm:pt modelId="{8105F7AE-4286-4E5E-9C08-7F9B1FC916B7}" type="sibTrans" cxnId="{D7A79BE1-0F6D-4AFF-8D42-54E3BBD77ED6}">
      <dgm:prSet/>
      <dgm:spPr/>
      <dgm:t>
        <a:bodyPr/>
        <a:lstStyle/>
        <a:p>
          <a:endParaRPr lang="ru-RU">
            <a:latin typeface="Times New Roman" panose="02020603050405020304" pitchFamily="18" charset="0"/>
            <a:cs typeface="Times New Roman" panose="02020603050405020304" pitchFamily="18" charset="0"/>
          </a:endParaRPr>
        </a:p>
      </dgm:t>
    </dgm:pt>
    <dgm:pt modelId="{49E79E06-2CF5-43E1-B879-E99D23E089D4}" type="pres">
      <dgm:prSet presAssocID="{009DEBC3-6F0C-4B62-AA05-DD26413AFB6E}" presName="linearFlow" presStyleCnt="0">
        <dgm:presLayoutVars>
          <dgm:dir/>
          <dgm:animLvl val="lvl"/>
          <dgm:resizeHandles val="exact"/>
        </dgm:presLayoutVars>
      </dgm:prSet>
      <dgm:spPr/>
      <dgm:t>
        <a:bodyPr/>
        <a:lstStyle/>
        <a:p>
          <a:endParaRPr lang="ru-RU"/>
        </a:p>
      </dgm:t>
    </dgm:pt>
    <dgm:pt modelId="{45038195-9DD1-44BF-B3DA-42E56F0B9AD9}" type="pres">
      <dgm:prSet presAssocID="{E556A69D-9951-472C-851B-9C9D43E45606}" presName="composite" presStyleCnt="0"/>
      <dgm:spPr/>
    </dgm:pt>
    <dgm:pt modelId="{A0F5CC2C-BC1A-4301-A82C-F9EF5B8AE9E3}" type="pres">
      <dgm:prSet presAssocID="{E556A69D-9951-472C-851B-9C9D43E45606}" presName="parTx" presStyleLbl="node1" presStyleIdx="0" presStyleCnt="1">
        <dgm:presLayoutVars>
          <dgm:chMax val="0"/>
          <dgm:chPref val="0"/>
          <dgm:bulletEnabled val="1"/>
        </dgm:presLayoutVars>
      </dgm:prSet>
      <dgm:spPr/>
      <dgm:t>
        <a:bodyPr/>
        <a:lstStyle/>
        <a:p>
          <a:endParaRPr lang="ru-RU"/>
        </a:p>
      </dgm:t>
    </dgm:pt>
    <dgm:pt modelId="{0714B035-B79E-47BC-ACA6-A932E4E3196A}" type="pres">
      <dgm:prSet presAssocID="{E556A69D-9951-472C-851B-9C9D43E45606}" presName="parSh" presStyleLbl="node1" presStyleIdx="0" presStyleCnt="1"/>
      <dgm:spPr/>
      <dgm:t>
        <a:bodyPr/>
        <a:lstStyle/>
        <a:p>
          <a:endParaRPr lang="ru-RU"/>
        </a:p>
      </dgm:t>
    </dgm:pt>
    <dgm:pt modelId="{25E04458-5E8D-49B0-9C3D-1C6D6EF33E19}" type="pres">
      <dgm:prSet presAssocID="{E556A69D-9951-472C-851B-9C9D43E45606}" presName="desTx" presStyleLbl="fgAcc1" presStyleIdx="0" presStyleCnt="1">
        <dgm:presLayoutVars>
          <dgm:bulletEnabled val="1"/>
        </dgm:presLayoutVars>
      </dgm:prSet>
      <dgm:spPr/>
      <dgm:t>
        <a:bodyPr/>
        <a:lstStyle/>
        <a:p>
          <a:endParaRPr lang="ru-RU"/>
        </a:p>
      </dgm:t>
    </dgm:pt>
  </dgm:ptLst>
  <dgm:cxnLst>
    <dgm:cxn modelId="{D7A79BE1-0F6D-4AFF-8D42-54E3BBD77ED6}" srcId="{E556A69D-9951-472C-851B-9C9D43E45606}" destId="{FB4BF690-7C81-4BA5-A9B3-CE6F585F5F00}" srcOrd="0" destOrd="0" parTransId="{C235868F-7576-45E9-8C65-8559A5A95E6B}" sibTransId="{8105F7AE-4286-4E5E-9C08-7F9B1FC916B7}"/>
    <dgm:cxn modelId="{2CE08B7C-2003-4353-93D7-9411792C5A18}" type="presOf" srcId="{E556A69D-9951-472C-851B-9C9D43E45606}" destId="{0714B035-B79E-47BC-ACA6-A932E4E3196A}" srcOrd="1" destOrd="0" presId="urn:microsoft.com/office/officeart/2005/8/layout/process3"/>
    <dgm:cxn modelId="{AD31DC85-CD7C-471A-9097-6B726961E6FB}" srcId="{009DEBC3-6F0C-4B62-AA05-DD26413AFB6E}" destId="{E556A69D-9951-472C-851B-9C9D43E45606}" srcOrd="0" destOrd="0" parTransId="{C714A1E3-32B5-4B15-A1C8-B72CBB1BC767}" sibTransId="{A39354C6-5C07-4E67-A608-6FAE519126DA}"/>
    <dgm:cxn modelId="{C37975BF-D0C8-4A32-BF58-AD85703D06EB}" type="presOf" srcId="{E556A69D-9951-472C-851B-9C9D43E45606}" destId="{A0F5CC2C-BC1A-4301-A82C-F9EF5B8AE9E3}" srcOrd="0" destOrd="0" presId="urn:microsoft.com/office/officeart/2005/8/layout/process3"/>
    <dgm:cxn modelId="{D5DA5CE2-A530-46F5-AD29-BE7477292B9B}" type="presOf" srcId="{009DEBC3-6F0C-4B62-AA05-DD26413AFB6E}" destId="{49E79E06-2CF5-43E1-B879-E99D23E089D4}" srcOrd="0" destOrd="0" presId="urn:microsoft.com/office/officeart/2005/8/layout/process3"/>
    <dgm:cxn modelId="{9A79358C-0463-4893-86FF-F44AF48BF3F4}" type="presOf" srcId="{FB4BF690-7C81-4BA5-A9B3-CE6F585F5F00}" destId="{25E04458-5E8D-49B0-9C3D-1C6D6EF33E19}" srcOrd="0" destOrd="0" presId="urn:microsoft.com/office/officeart/2005/8/layout/process3"/>
    <dgm:cxn modelId="{70E078D4-6DC9-4B24-A190-DCF50C861BCA}" type="presParOf" srcId="{49E79E06-2CF5-43E1-B879-E99D23E089D4}" destId="{45038195-9DD1-44BF-B3DA-42E56F0B9AD9}" srcOrd="0" destOrd="0" presId="urn:microsoft.com/office/officeart/2005/8/layout/process3"/>
    <dgm:cxn modelId="{18BA5BA1-0248-4AD5-BDD0-D956417B96B7}" type="presParOf" srcId="{45038195-9DD1-44BF-B3DA-42E56F0B9AD9}" destId="{A0F5CC2C-BC1A-4301-A82C-F9EF5B8AE9E3}" srcOrd="0" destOrd="0" presId="urn:microsoft.com/office/officeart/2005/8/layout/process3"/>
    <dgm:cxn modelId="{9E729A63-5DFF-4CAD-8E3E-9CDAEC28D466}" type="presParOf" srcId="{45038195-9DD1-44BF-B3DA-42E56F0B9AD9}" destId="{0714B035-B79E-47BC-ACA6-A932E4E3196A}" srcOrd="1" destOrd="0" presId="urn:microsoft.com/office/officeart/2005/8/layout/process3"/>
    <dgm:cxn modelId="{84048BD3-A6DF-4EEE-B36D-28F2A79D5605}" type="presParOf" srcId="{45038195-9DD1-44BF-B3DA-42E56F0B9AD9}" destId="{25E04458-5E8D-49B0-9C3D-1C6D6EF33E1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009DEBC3-6F0C-4B62-AA05-DD26413AFB6E}"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ru-RU"/>
        </a:p>
      </dgm:t>
    </dgm:pt>
    <dgm:pt modelId="{E556A69D-9951-472C-851B-9C9D43E45606}">
      <dgm:prSet phldrT="[Текст]"/>
      <dgm:spPr/>
      <dgm:t>
        <a:bodyPr/>
        <a:lstStyle/>
        <a:p>
          <a:r>
            <a:rPr lang="en-US" b="1" dirty="0" err="1">
              <a:latin typeface="Times New Roman" panose="02020603050405020304" pitchFamily="18" charset="0"/>
              <a:cs typeface="Times New Roman" panose="02020603050405020304" pitchFamily="18" charset="0"/>
            </a:rPr>
            <a:t>O'lchov</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o'lchanadigan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narsadir</a:t>
          </a:r>
          <a:endParaRPr lang="ru-RU" dirty="0">
            <a:latin typeface="Times New Roman" panose="02020603050405020304" pitchFamily="18" charset="0"/>
            <a:cs typeface="Times New Roman" panose="02020603050405020304" pitchFamily="18" charset="0"/>
          </a:endParaRPr>
        </a:p>
      </dgm:t>
    </dgm:pt>
    <dgm:pt modelId="{C714A1E3-32B5-4B15-A1C8-B72CBB1BC767}" type="parTrans" cxnId="{AD31DC85-CD7C-471A-9097-6B726961E6FB}">
      <dgm:prSet/>
      <dgm:spPr/>
      <dgm:t>
        <a:bodyPr/>
        <a:lstStyle/>
        <a:p>
          <a:endParaRPr lang="ru-RU">
            <a:latin typeface="Times New Roman" panose="02020603050405020304" pitchFamily="18" charset="0"/>
            <a:cs typeface="Times New Roman" panose="02020603050405020304" pitchFamily="18" charset="0"/>
          </a:endParaRPr>
        </a:p>
      </dgm:t>
    </dgm:pt>
    <dgm:pt modelId="{A39354C6-5C07-4E67-A608-6FAE519126DA}" type="sibTrans" cxnId="{AD31DC85-CD7C-471A-9097-6B726961E6FB}">
      <dgm:prSet/>
      <dgm:spPr/>
      <dgm:t>
        <a:bodyPr/>
        <a:lstStyle/>
        <a:p>
          <a:endParaRPr lang="ru-RU">
            <a:latin typeface="Times New Roman" panose="02020603050405020304" pitchFamily="18" charset="0"/>
            <a:cs typeface="Times New Roman" panose="02020603050405020304" pitchFamily="18" charset="0"/>
          </a:endParaRPr>
        </a:p>
      </dgm:t>
    </dgm:pt>
    <dgm:pt modelId="{FB4BF690-7C81-4BA5-A9B3-CE6F585F5F00}">
      <dgm:prSet phldrT="[Текст]"/>
      <dgm:spPr/>
      <dgm:t>
        <a:bodyPr/>
        <a:lstStyle/>
        <a:p>
          <a:pPr algn="just"/>
          <a:r>
            <a:rPr lang="en-US" dirty="0" err="1">
              <a:latin typeface="Times New Roman" panose="02020603050405020304" pitchFamily="18" charset="0"/>
              <a:cs typeface="Times New Roman" panose="02020603050405020304" pitchFamily="18" charset="0"/>
            </a:rPr>
            <a:t>O'lchov</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biror-bir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kattaligi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hajmi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darajasidir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O'lchov</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biror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namoyon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chegarasi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masalan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o'lchovni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bilishdir</a:t>
          </a:r>
          <a:endParaRPr lang="ru-RU" dirty="0">
            <a:latin typeface="Times New Roman" panose="02020603050405020304" pitchFamily="18" charset="0"/>
            <a:cs typeface="Times New Roman" panose="02020603050405020304" pitchFamily="18" charset="0"/>
          </a:endParaRPr>
        </a:p>
      </dgm:t>
    </dgm:pt>
    <dgm:pt modelId="{C235868F-7576-45E9-8C65-8559A5A95E6B}" type="parTrans" cxnId="{D7A79BE1-0F6D-4AFF-8D42-54E3BBD77ED6}">
      <dgm:prSet/>
      <dgm:spPr/>
      <dgm:t>
        <a:bodyPr/>
        <a:lstStyle/>
        <a:p>
          <a:endParaRPr lang="ru-RU">
            <a:latin typeface="Times New Roman" panose="02020603050405020304" pitchFamily="18" charset="0"/>
            <a:cs typeface="Times New Roman" panose="02020603050405020304" pitchFamily="18" charset="0"/>
          </a:endParaRPr>
        </a:p>
      </dgm:t>
    </dgm:pt>
    <dgm:pt modelId="{8105F7AE-4286-4E5E-9C08-7F9B1FC916B7}" type="sibTrans" cxnId="{D7A79BE1-0F6D-4AFF-8D42-54E3BBD77ED6}">
      <dgm:prSet/>
      <dgm:spPr/>
      <dgm:t>
        <a:bodyPr/>
        <a:lstStyle/>
        <a:p>
          <a:endParaRPr lang="ru-RU">
            <a:latin typeface="Times New Roman" panose="02020603050405020304" pitchFamily="18" charset="0"/>
            <a:cs typeface="Times New Roman" panose="02020603050405020304" pitchFamily="18" charset="0"/>
          </a:endParaRPr>
        </a:p>
      </dgm:t>
    </dgm:pt>
    <dgm:pt modelId="{49E79E06-2CF5-43E1-B879-E99D23E089D4}" type="pres">
      <dgm:prSet presAssocID="{009DEBC3-6F0C-4B62-AA05-DD26413AFB6E}" presName="linearFlow" presStyleCnt="0">
        <dgm:presLayoutVars>
          <dgm:dir/>
          <dgm:animLvl val="lvl"/>
          <dgm:resizeHandles val="exact"/>
        </dgm:presLayoutVars>
      </dgm:prSet>
      <dgm:spPr/>
      <dgm:t>
        <a:bodyPr/>
        <a:lstStyle/>
        <a:p>
          <a:endParaRPr lang="ru-RU"/>
        </a:p>
      </dgm:t>
    </dgm:pt>
    <dgm:pt modelId="{45038195-9DD1-44BF-B3DA-42E56F0B9AD9}" type="pres">
      <dgm:prSet presAssocID="{E556A69D-9951-472C-851B-9C9D43E45606}" presName="composite" presStyleCnt="0"/>
      <dgm:spPr/>
    </dgm:pt>
    <dgm:pt modelId="{A0F5CC2C-BC1A-4301-A82C-F9EF5B8AE9E3}" type="pres">
      <dgm:prSet presAssocID="{E556A69D-9951-472C-851B-9C9D43E45606}" presName="parTx" presStyleLbl="node1" presStyleIdx="0" presStyleCnt="1">
        <dgm:presLayoutVars>
          <dgm:chMax val="0"/>
          <dgm:chPref val="0"/>
          <dgm:bulletEnabled val="1"/>
        </dgm:presLayoutVars>
      </dgm:prSet>
      <dgm:spPr/>
      <dgm:t>
        <a:bodyPr/>
        <a:lstStyle/>
        <a:p>
          <a:endParaRPr lang="ru-RU"/>
        </a:p>
      </dgm:t>
    </dgm:pt>
    <dgm:pt modelId="{0714B035-B79E-47BC-ACA6-A932E4E3196A}" type="pres">
      <dgm:prSet presAssocID="{E556A69D-9951-472C-851B-9C9D43E45606}" presName="parSh" presStyleLbl="node1" presStyleIdx="0" presStyleCnt="1"/>
      <dgm:spPr/>
      <dgm:t>
        <a:bodyPr/>
        <a:lstStyle/>
        <a:p>
          <a:endParaRPr lang="ru-RU"/>
        </a:p>
      </dgm:t>
    </dgm:pt>
    <dgm:pt modelId="{25E04458-5E8D-49B0-9C3D-1C6D6EF33E19}" type="pres">
      <dgm:prSet presAssocID="{E556A69D-9951-472C-851B-9C9D43E45606}" presName="desTx" presStyleLbl="fgAcc1" presStyleIdx="0" presStyleCnt="1">
        <dgm:presLayoutVars>
          <dgm:bulletEnabled val="1"/>
        </dgm:presLayoutVars>
      </dgm:prSet>
      <dgm:spPr/>
      <dgm:t>
        <a:bodyPr/>
        <a:lstStyle/>
        <a:p>
          <a:endParaRPr lang="ru-RU"/>
        </a:p>
      </dgm:t>
    </dgm:pt>
  </dgm:ptLst>
  <dgm:cxnLst>
    <dgm:cxn modelId="{D7A79BE1-0F6D-4AFF-8D42-54E3BBD77ED6}" srcId="{E556A69D-9951-472C-851B-9C9D43E45606}" destId="{FB4BF690-7C81-4BA5-A9B3-CE6F585F5F00}" srcOrd="0" destOrd="0" parTransId="{C235868F-7576-45E9-8C65-8559A5A95E6B}" sibTransId="{8105F7AE-4286-4E5E-9C08-7F9B1FC916B7}"/>
    <dgm:cxn modelId="{2CE08B7C-2003-4353-93D7-9411792C5A18}" type="presOf" srcId="{E556A69D-9951-472C-851B-9C9D43E45606}" destId="{0714B035-B79E-47BC-ACA6-A932E4E3196A}" srcOrd="1" destOrd="0" presId="urn:microsoft.com/office/officeart/2005/8/layout/process3"/>
    <dgm:cxn modelId="{AD31DC85-CD7C-471A-9097-6B726961E6FB}" srcId="{009DEBC3-6F0C-4B62-AA05-DD26413AFB6E}" destId="{E556A69D-9951-472C-851B-9C9D43E45606}" srcOrd="0" destOrd="0" parTransId="{C714A1E3-32B5-4B15-A1C8-B72CBB1BC767}" sibTransId="{A39354C6-5C07-4E67-A608-6FAE519126DA}"/>
    <dgm:cxn modelId="{C37975BF-D0C8-4A32-BF58-AD85703D06EB}" type="presOf" srcId="{E556A69D-9951-472C-851B-9C9D43E45606}" destId="{A0F5CC2C-BC1A-4301-A82C-F9EF5B8AE9E3}" srcOrd="0" destOrd="0" presId="urn:microsoft.com/office/officeart/2005/8/layout/process3"/>
    <dgm:cxn modelId="{D5DA5CE2-A530-46F5-AD29-BE7477292B9B}" type="presOf" srcId="{009DEBC3-6F0C-4B62-AA05-DD26413AFB6E}" destId="{49E79E06-2CF5-43E1-B879-E99D23E089D4}" srcOrd="0" destOrd="0" presId="urn:microsoft.com/office/officeart/2005/8/layout/process3"/>
    <dgm:cxn modelId="{9A79358C-0463-4893-86FF-F44AF48BF3F4}" type="presOf" srcId="{FB4BF690-7C81-4BA5-A9B3-CE6F585F5F00}" destId="{25E04458-5E8D-49B0-9C3D-1C6D6EF33E19}" srcOrd="0" destOrd="0" presId="urn:microsoft.com/office/officeart/2005/8/layout/process3"/>
    <dgm:cxn modelId="{70E078D4-6DC9-4B24-A190-DCF50C861BCA}" type="presParOf" srcId="{49E79E06-2CF5-43E1-B879-E99D23E089D4}" destId="{45038195-9DD1-44BF-B3DA-42E56F0B9AD9}" srcOrd="0" destOrd="0" presId="urn:microsoft.com/office/officeart/2005/8/layout/process3"/>
    <dgm:cxn modelId="{18BA5BA1-0248-4AD5-BDD0-D956417B96B7}" type="presParOf" srcId="{45038195-9DD1-44BF-B3DA-42E56F0B9AD9}" destId="{A0F5CC2C-BC1A-4301-A82C-F9EF5B8AE9E3}" srcOrd="0" destOrd="0" presId="urn:microsoft.com/office/officeart/2005/8/layout/process3"/>
    <dgm:cxn modelId="{9E729A63-5DFF-4CAD-8E3E-9CDAEC28D466}" type="presParOf" srcId="{45038195-9DD1-44BF-B3DA-42E56F0B9AD9}" destId="{0714B035-B79E-47BC-ACA6-A932E4E3196A}" srcOrd="1" destOrd="0" presId="urn:microsoft.com/office/officeart/2005/8/layout/process3"/>
    <dgm:cxn modelId="{84048BD3-A6DF-4EEE-B36D-28F2A79D5605}" type="presParOf" srcId="{45038195-9DD1-44BF-B3DA-42E56F0B9AD9}" destId="{25E04458-5E8D-49B0-9C3D-1C6D6EF33E1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009DEBC3-6F0C-4B62-AA05-DD26413AFB6E}"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ru-RU"/>
        </a:p>
      </dgm:t>
    </dgm:pt>
    <dgm:pt modelId="{E556A69D-9951-472C-851B-9C9D43E45606}">
      <dgm:prSet phldrT="[Текст]"/>
      <dgm:spPr/>
      <dgm:t>
        <a:bodyPr/>
        <a:lstStyle/>
        <a:p>
          <a:r>
            <a:rPr lang="en-US" b="1" dirty="0" err="1">
              <a:latin typeface="Times New Roman" panose="02020603050405020304" pitchFamily="18" charset="0"/>
              <a:cs typeface="Times New Roman" panose="02020603050405020304" pitchFamily="18" charset="0"/>
            </a:rPr>
            <a:t>So'rov</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topshirish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yuborish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loyihani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moliyalashtirishdagi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endParaRPr lang="ru-RU" dirty="0">
            <a:latin typeface="Times New Roman" panose="02020603050405020304" pitchFamily="18" charset="0"/>
            <a:cs typeface="Times New Roman" panose="02020603050405020304" pitchFamily="18" charset="0"/>
          </a:endParaRPr>
        </a:p>
      </dgm:t>
    </dgm:pt>
    <dgm:pt modelId="{C714A1E3-32B5-4B15-A1C8-B72CBB1BC767}" type="parTrans" cxnId="{AD31DC85-CD7C-471A-9097-6B726961E6FB}">
      <dgm:prSet/>
      <dgm:spPr/>
      <dgm:t>
        <a:bodyPr/>
        <a:lstStyle/>
        <a:p>
          <a:endParaRPr lang="ru-RU">
            <a:latin typeface="Times New Roman" panose="02020603050405020304" pitchFamily="18" charset="0"/>
            <a:cs typeface="Times New Roman" panose="02020603050405020304" pitchFamily="18" charset="0"/>
          </a:endParaRPr>
        </a:p>
      </dgm:t>
    </dgm:pt>
    <dgm:pt modelId="{A39354C6-5C07-4E67-A608-6FAE519126DA}" type="sibTrans" cxnId="{AD31DC85-CD7C-471A-9097-6B726961E6FB}">
      <dgm:prSet/>
      <dgm:spPr/>
      <dgm:t>
        <a:bodyPr/>
        <a:lstStyle/>
        <a:p>
          <a:endParaRPr lang="ru-RU">
            <a:latin typeface="Times New Roman" panose="02020603050405020304" pitchFamily="18" charset="0"/>
            <a:cs typeface="Times New Roman" panose="02020603050405020304" pitchFamily="18" charset="0"/>
          </a:endParaRPr>
        </a:p>
      </dgm:t>
    </dgm:pt>
    <dgm:pt modelId="{FB4BF690-7C81-4BA5-A9B3-CE6F585F5F00}">
      <dgm:prSet phldrT="[Текст]"/>
      <dgm:spPr/>
      <dgm:t>
        <a:bodyPr/>
        <a:lstStyle/>
        <a:p>
          <a:pPr algn="just"/>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xaridorlar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tinglovchilar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yoshlarning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talablarini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qondirishdir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Masalan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madaniy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jiddiy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kichik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so'rovlardir</a:t>
          </a:r>
          <a:endParaRPr lang="ru-RU" dirty="0">
            <a:latin typeface="Times New Roman" panose="02020603050405020304" pitchFamily="18" charset="0"/>
            <a:cs typeface="Times New Roman" panose="02020603050405020304" pitchFamily="18" charset="0"/>
          </a:endParaRPr>
        </a:p>
      </dgm:t>
    </dgm:pt>
    <dgm:pt modelId="{C235868F-7576-45E9-8C65-8559A5A95E6B}" type="parTrans" cxnId="{D7A79BE1-0F6D-4AFF-8D42-54E3BBD77ED6}">
      <dgm:prSet/>
      <dgm:spPr/>
      <dgm:t>
        <a:bodyPr/>
        <a:lstStyle/>
        <a:p>
          <a:endParaRPr lang="ru-RU">
            <a:latin typeface="Times New Roman" panose="02020603050405020304" pitchFamily="18" charset="0"/>
            <a:cs typeface="Times New Roman" panose="02020603050405020304" pitchFamily="18" charset="0"/>
          </a:endParaRPr>
        </a:p>
      </dgm:t>
    </dgm:pt>
    <dgm:pt modelId="{8105F7AE-4286-4E5E-9C08-7F9B1FC916B7}" type="sibTrans" cxnId="{D7A79BE1-0F6D-4AFF-8D42-54E3BBD77ED6}">
      <dgm:prSet/>
      <dgm:spPr/>
      <dgm:t>
        <a:bodyPr/>
        <a:lstStyle/>
        <a:p>
          <a:endParaRPr lang="ru-RU">
            <a:latin typeface="Times New Roman" panose="02020603050405020304" pitchFamily="18" charset="0"/>
            <a:cs typeface="Times New Roman" panose="02020603050405020304" pitchFamily="18" charset="0"/>
          </a:endParaRPr>
        </a:p>
      </dgm:t>
    </dgm:pt>
    <dgm:pt modelId="{49E79E06-2CF5-43E1-B879-E99D23E089D4}" type="pres">
      <dgm:prSet presAssocID="{009DEBC3-6F0C-4B62-AA05-DD26413AFB6E}" presName="linearFlow" presStyleCnt="0">
        <dgm:presLayoutVars>
          <dgm:dir/>
          <dgm:animLvl val="lvl"/>
          <dgm:resizeHandles val="exact"/>
        </dgm:presLayoutVars>
      </dgm:prSet>
      <dgm:spPr/>
      <dgm:t>
        <a:bodyPr/>
        <a:lstStyle/>
        <a:p>
          <a:endParaRPr lang="ru-RU"/>
        </a:p>
      </dgm:t>
    </dgm:pt>
    <dgm:pt modelId="{45038195-9DD1-44BF-B3DA-42E56F0B9AD9}" type="pres">
      <dgm:prSet presAssocID="{E556A69D-9951-472C-851B-9C9D43E45606}" presName="composite" presStyleCnt="0"/>
      <dgm:spPr/>
    </dgm:pt>
    <dgm:pt modelId="{A0F5CC2C-BC1A-4301-A82C-F9EF5B8AE9E3}" type="pres">
      <dgm:prSet presAssocID="{E556A69D-9951-472C-851B-9C9D43E45606}" presName="parTx" presStyleLbl="node1" presStyleIdx="0" presStyleCnt="1">
        <dgm:presLayoutVars>
          <dgm:chMax val="0"/>
          <dgm:chPref val="0"/>
          <dgm:bulletEnabled val="1"/>
        </dgm:presLayoutVars>
      </dgm:prSet>
      <dgm:spPr/>
      <dgm:t>
        <a:bodyPr/>
        <a:lstStyle/>
        <a:p>
          <a:endParaRPr lang="ru-RU"/>
        </a:p>
      </dgm:t>
    </dgm:pt>
    <dgm:pt modelId="{0714B035-B79E-47BC-ACA6-A932E4E3196A}" type="pres">
      <dgm:prSet presAssocID="{E556A69D-9951-472C-851B-9C9D43E45606}" presName="parSh" presStyleLbl="node1" presStyleIdx="0" presStyleCnt="1"/>
      <dgm:spPr/>
      <dgm:t>
        <a:bodyPr/>
        <a:lstStyle/>
        <a:p>
          <a:endParaRPr lang="ru-RU"/>
        </a:p>
      </dgm:t>
    </dgm:pt>
    <dgm:pt modelId="{25E04458-5E8D-49B0-9C3D-1C6D6EF33E19}" type="pres">
      <dgm:prSet presAssocID="{E556A69D-9951-472C-851B-9C9D43E45606}" presName="desTx" presStyleLbl="fgAcc1" presStyleIdx="0" presStyleCnt="1">
        <dgm:presLayoutVars>
          <dgm:bulletEnabled val="1"/>
        </dgm:presLayoutVars>
      </dgm:prSet>
      <dgm:spPr/>
      <dgm:t>
        <a:bodyPr/>
        <a:lstStyle/>
        <a:p>
          <a:endParaRPr lang="ru-RU"/>
        </a:p>
      </dgm:t>
    </dgm:pt>
  </dgm:ptLst>
  <dgm:cxnLst>
    <dgm:cxn modelId="{D7A79BE1-0F6D-4AFF-8D42-54E3BBD77ED6}" srcId="{E556A69D-9951-472C-851B-9C9D43E45606}" destId="{FB4BF690-7C81-4BA5-A9B3-CE6F585F5F00}" srcOrd="0" destOrd="0" parTransId="{C235868F-7576-45E9-8C65-8559A5A95E6B}" sibTransId="{8105F7AE-4286-4E5E-9C08-7F9B1FC916B7}"/>
    <dgm:cxn modelId="{2CE08B7C-2003-4353-93D7-9411792C5A18}" type="presOf" srcId="{E556A69D-9951-472C-851B-9C9D43E45606}" destId="{0714B035-B79E-47BC-ACA6-A932E4E3196A}" srcOrd="1" destOrd="0" presId="urn:microsoft.com/office/officeart/2005/8/layout/process3"/>
    <dgm:cxn modelId="{AD31DC85-CD7C-471A-9097-6B726961E6FB}" srcId="{009DEBC3-6F0C-4B62-AA05-DD26413AFB6E}" destId="{E556A69D-9951-472C-851B-9C9D43E45606}" srcOrd="0" destOrd="0" parTransId="{C714A1E3-32B5-4B15-A1C8-B72CBB1BC767}" sibTransId="{A39354C6-5C07-4E67-A608-6FAE519126DA}"/>
    <dgm:cxn modelId="{C37975BF-D0C8-4A32-BF58-AD85703D06EB}" type="presOf" srcId="{E556A69D-9951-472C-851B-9C9D43E45606}" destId="{A0F5CC2C-BC1A-4301-A82C-F9EF5B8AE9E3}" srcOrd="0" destOrd="0" presId="urn:microsoft.com/office/officeart/2005/8/layout/process3"/>
    <dgm:cxn modelId="{D5DA5CE2-A530-46F5-AD29-BE7477292B9B}" type="presOf" srcId="{009DEBC3-6F0C-4B62-AA05-DD26413AFB6E}" destId="{49E79E06-2CF5-43E1-B879-E99D23E089D4}" srcOrd="0" destOrd="0" presId="urn:microsoft.com/office/officeart/2005/8/layout/process3"/>
    <dgm:cxn modelId="{9A79358C-0463-4893-86FF-F44AF48BF3F4}" type="presOf" srcId="{FB4BF690-7C81-4BA5-A9B3-CE6F585F5F00}" destId="{25E04458-5E8D-49B0-9C3D-1C6D6EF33E19}" srcOrd="0" destOrd="0" presId="urn:microsoft.com/office/officeart/2005/8/layout/process3"/>
    <dgm:cxn modelId="{70E078D4-6DC9-4B24-A190-DCF50C861BCA}" type="presParOf" srcId="{49E79E06-2CF5-43E1-B879-E99D23E089D4}" destId="{45038195-9DD1-44BF-B3DA-42E56F0B9AD9}" srcOrd="0" destOrd="0" presId="urn:microsoft.com/office/officeart/2005/8/layout/process3"/>
    <dgm:cxn modelId="{18BA5BA1-0248-4AD5-BDD0-D956417B96B7}" type="presParOf" srcId="{45038195-9DD1-44BF-B3DA-42E56F0B9AD9}" destId="{A0F5CC2C-BC1A-4301-A82C-F9EF5B8AE9E3}" srcOrd="0" destOrd="0" presId="urn:microsoft.com/office/officeart/2005/8/layout/process3"/>
    <dgm:cxn modelId="{9E729A63-5DFF-4CAD-8E3E-9CDAEC28D466}" type="presParOf" srcId="{45038195-9DD1-44BF-B3DA-42E56F0B9AD9}" destId="{0714B035-B79E-47BC-ACA6-A932E4E3196A}" srcOrd="1" destOrd="0" presId="urn:microsoft.com/office/officeart/2005/8/layout/process3"/>
    <dgm:cxn modelId="{84048BD3-A6DF-4EEE-B36D-28F2A79D5605}" type="presParOf" srcId="{45038195-9DD1-44BF-B3DA-42E56F0B9AD9}" destId="{25E04458-5E8D-49B0-9C3D-1C6D6EF33E1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EC50E228-C0EC-4590-8C83-EDCE3B8F44B1}"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ru-RU"/>
        </a:p>
      </dgm:t>
    </dgm:pt>
    <dgm:pt modelId="{62058F36-38AD-44A8-BBFF-5CF822142B58}">
      <dgm:prSet phldrT="[Текст]"/>
      <dgm:spPr/>
      <dgm:t>
        <a:bodyPr/>
        <a:lstStyle/>
        <a:p>
          <a:r>
            <a:rPr lang="en-US" dirty="0" err="1">
              <a:latin typeface="Times New Roman" panose="02020603050405020304" pitchFamily="18" charset="0"/>
              <a:cs typeface="Times New Roman" panose="02020603050405020304" pitchFamily="18" charset="0"/>
            </a:rPr>
            <a:t>Ekspert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mutaxassislar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tashkil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usullaridir</a:t>
          </a:r>
          <a:endParaRPr lang="ru-RU" dirty="0">
            <a:latin typeface="Times New Roman" panose="02020603050405020304" pitchFamily="18" charset="0"/>
            <a:cs typeface="Times New Roman" panose="02020603050405020304" pitchFamily="18" charset="0"/>
          </a:endParaRPr>
        </a:p>
      </dgm:t>
    </dgm:pt>
    <dgm:pt modelId="{E1E550DF-0469-498D-AEC1-640EF8193EFF}" type="parTrans" cxnId="{FD27CE44-3156-4EC1-B803-6EAADEBFDF89}">
      <dgm:prSet/>
      <dgm:spPr/>
      <dgm:t>
        <a:bodyPr/>
        <a:lstStyle/>
        <a:p>
          <a:endParaRPr lang="ru-RU">
            <a:latin typeface="Times New Roman" panose="02020603050405020304" pitchFamily="18" charset="0"/>
            <a:cs typeface="Times New Roman" panose="02020603050405020304" pitchFamily="18" charset="0"/>
          </a:endParaRPr>
        </a:p>
      </dgm:t>
    </dgm:pt>
    <dgm:pt modelId="{AF1070F9-3BF7-4CE5-ABB3-69E17DF657C5}" type="sibTrans" cxnId="{FD27CE44-3156-4EC1-B803-6EAADEBFDF89}">
      <dgm:prSet/>
      <dgm:spPr/>
      <dgm:t>
        <a:bodyPr/>
        <a:lstStyle/>
        <a:p>
          <a:endParaRPr lang="ru-RU">
            <a:latin typeface="Times New Roman" panose="02020603050405020304" pitchFamily="18" charset="0"/>
            <a:cs typeface="Times New Roman" panose="02020603050405020304" pitchFamily="18" charset="0"/>
          </a:endParaRPr>
        </a:p>
      </dgm:t>
    </dgm:pt>
    <dgm:pt modelId="{38B6FB94-05FC-4970-ABBC-A9F352BC2605}">
      <dgm:prSet phldrT="[Текст]"/>
      <dgm:spPr/>
      <dgm:t>
        <a:bodyPr/>
        <a:lstStyle/>
        <a:p>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tomonidan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kelajakda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bashorat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marketing </a:t>
          </a:r>
          <a:r>
            <a:rPr lang="en-US" dirty="0" err="1">
              <a:latin typeface="Times New Roman" panose="02020603050405020304" pitchFamily="18" charset="0"/>
              <a:cs typeface="Times New Roman" panose="02020603050405020304" pitchFamily="18" charset="0"/>
            </a:rPr>
            <a:t>tadqiqotlari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xulosalar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chiqarish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ishlatiladi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E3B7B4A6-E10E-4D81-AE4B-E8C9ED5ED81B}" type="parTrans" cxnId="{922BDF94-63D2-4FB8-9300-2E5E04FB9254}">
      <dgm:prSet/>
      <dgm:spPr/>
      <dgm:t>
        <a:bodyPr/>
        <a:lstStyle/>
        <a:p>
          <a:endParaRPr lang="ru-RU">
            <a:latin typeface="Times New Roman" panose="02020603050405020304" pitchFamily="18" charset="0"/>
            <a:cs typeface="Times New Roman" panose="02020603050405020304" pitchFamily="18" charset="0"/>
          </a:endParaRPr>
        </a:p>
      </dgm:t>
    </dgm:pt>
    <dgm:pt modelId="{263A44CE-F060-48B5-969C-967A6DAD8B12}" type="sibTrans" cxnId="{922BDF94-63D2-4FB8-9300-2E5E04FB9254}">
      <dgm:prSet/>
      <dgm:spPr/>
      <dgm:t>
        <a:bodyPr/>
        <a:lstStyle/>
        <a:p>
          <a:endParaRPr lang="ru-RU">
            <a:latin typeface="Times New Roman" panose="02020603050405020304" pitchFamily="18" charset="0"/>
            <a:cs typeface="Times New Roman" panose="02020603050405020304" pitchFamily="18" charset="0"/>
          </a:endParaRPr>
        </a:p>
      </dgm:t>
    </dgm:pt>
    <dgm:pt modelId="{156916F0-D7DF-401F-89E0-1E39C071A68C}" type="pres">
      <dgm:prSet presAssocID="{EC50E228-C0EC-4590-8C83-EDCE3B8F44B1}" presName="diagram" presStyleCnt="0">
        <dgm:presLayoutVars>
          <dgm:chPref val="1"/>
          <dgm:dir/>
          <dgm:animOne val="branch"/>
          <dgm:animLvl val="lvl"/>
          <dgm:resizeHandles/>
        </dgm:presLayoutVars>
      </dgm:prSet>
      <dgm:spPr/>
      <dgm:t>
        <a:bodyPr/>
        <a:lstStyle/>
        <a:p>
          <a:endParaRPr lang="ru-RU"/>
        </a:p>
      </dgm:t>
    </dgm:pt>
    <dgm:pt modelId="{0E5651E3-E02F-4D60-BB59-B591071E510E}" type="pres">
      <dgm:prSet presAssocID="{62058F36-38AD-44A8-BBFF-5CF822142B58}" presName="root" presStyleCnt="0"/>
      <dgm:spPr/>
    </dgm:pt>
    <dgm:pt modelId="{E5D7673A-61C2-4072-970B-B5D4B34DB621}" type="pres">
      <dgm:prSet presAssocID="{62058F36-38AD-44A8-BBFF-5CF822142B58}" presName="rootComposite" presStyleCnt="0"/>
      <dgm:spPr/>
    </dgm:pt>
    <dgm:pt modelId="{46F63AB9-4CD0-4E02-A2B0-9C6B22C23601}" type="pres">
      <dgm:prSet presAssocID="{62058F36-38AD-44A8-BBFF-5CF822142B58}" presName="rootText" presStyleLbl="node1" presStyleIdx="0" presStyleCnt="1"/>
      <dgm:spPr/>
      <dgm:t>
        <a:bodyPr/>
        <a:lstStyle/>
        <a:p>
          <a:endParaRPr lang="ru-RU"/>
        </a:p>
      </dgm:t>
    </dgm:pt>
    <dgm:pt modelId="{03A118E9-2396-41A8-80B3-7CC64AD08816}" type="pres">
      <dgm:prSet presAssocID="{62058F36-38AD-44A8-BBFF-5CF822142B58}" presName="rootConnector" presStyleLbl="node1" presStyleIdx="0" presStyleCnt="1"/>
      <dgm:spPr/>
      <dgm:t>
        <a:bodyPr/>
        <a:lstStyle/>
        <a:p>
          <a:endParaRPr lang="ru-RU"/>
        </a:p>
      </dgm:t>
    </dgm:pt>
    <dgm:pt modelId="{923A50D5-753F-4FCB-B362-61ADCABAD167}" type="pres">
      <dgm:prSet presAssocID="{62058F36-38AD-44A8-BBFF-5CF822142B58}" presName="childShape" presStyleCnt="0"/>
      <dgm:spPr/>
    </dgm:pt>
    <dgm:pt modelId="{B0FDC142-83D7-4EA4-8FC5-2029C78A2BA6}" type="pres">
      <dgm:prSet presAssocID="{E3B7B4A6-E10E-4D81-AE4B-E8C9ED5ED81B}" presName="Name13" presStyleLbl="parChTrans1D2" presStyleIdx="0" presStyleCnt="1"/>
      <dgm:spPr/>
      <dgm:t>
        <a:bodyPr/>
        <a:lstStyle/>
        <a:p>
          <a:endParaRPr lang="ru-RU"/>
        </a:p>
      </dgm:t>
    </dgm:pt>
    <dgm:pt modelId="{CEDFE0DA-88A2-4664-9726-006FAF44F1CE}" type="pres">
      <dgm:prSet presAssocID="{38B6FB94-05FC-4970-ABBC-A9F352BC2605}" presName="childText" presStyleLbl="bgAcc1" presStyleIdx="0" presStyleCnt="1" custScaleX="217193">
        <dgm:presLayoutVars>
          <dgm:bulletEnabled val="1"/>
        </dgm:presLayoutVars>
      </dgm:prSet>
      <dgm:spPr/>
      <dgm:t>
        <a:bodyPr/>
        <a:lstStyle/>
        <a:p>
          <a:endParaRPr lang="ru-RU"/>
        </a:p>
      </dgm:t>
    </dgm:pt>
  </dgm:ptLst>
  <dgm:cxnLst>
    <dgm:cxn modelId="{F2F6420C-DFA6-4D6F-B88F-17D0C841E00C}" type="presOf" srcId="{62058F36-38AD-44A8-BBFF-5CF822142B58}" destId="{03A118E9-2396-41A8-80B3-7CC64AD08816}" srcOrd="1" destOrd="0" presId="urn:microsoft.com/office/officeart/2005/8/layout/hierarchy3"/>
    <dgm:cxn modelId="{6EC5196B-FD0A-4B52-9306-54229EA89549}" type="presOf" srcId="{EC50E228-C0EC-4590-8C83-EDCE3B8F44B1}" destId="{156916F0-D7DF-401F-89E0-1E39C071A68C}" srcOrd="0" destOrd="0" presId="urn:microsoft.com/office/officeart/2005/8/layout/hierarchy3"/>
    <dgm:cxn modelId="{FEDB1262-B505-44EA-BB9B-4BDF6505A4AF}" type="presOf" srcId="{38B6FB94-05FC-4970-ABBC-A9F352BC2605}" destId="{CEDFE0DA-88A2-4664-9726-006FAF44F1CE}" srcOrd="0" destOrd="0" presId="urn:microsoft.com/office/officeart/2005/8/layout/hierarchy3"/>
    <dgm:cxn modelId="{3128E5DB-CE16-43CC-8333-3B2F264912B3}" type="presOf" srcId="{62058F36-38AD-44A8-BBFF-5CF822142B58}" destId="{46F63AB9-4CD0-4E02-A2B0-9C6B22C23601}" srcOrd="0" destOrd="0" presId="urn:microsoft.com/office/officeart/2005/8/layout/hierarchy3"/>
    <dgm:cxn modelId="{922BDF94-63D2-4FB8-9300-2E5E04FB9254}" srcId="{62058F36-38AD-44A8-BBFF-5CF822142B58}" destId="{38B6FB94-05FC-4970-ABBC-A9F352BC2605}" srcOrd="0" destOrd="0" parTransId="{E3B7B4A6-E10E-4D81-AE4B-E8C9ED5ED81B}" sibTransId="{263A44CE-F060-48B5-969C-967A6DAD8B12}"/>
    <dgm:cxn modelId="{9829DE15-83C8-4810-B70D-2B45BECF4E4B}" type="presOf" srcId="{E3B7B4A6-E10E-4D81-AE4B-E8C9ED5ED81B}" destId="{B0FDC142-83D7-4EA4-8FC5-2029C78A2BA6}" srcOrd="0" destOrd="0" presId="urn:microsoft.com/office/officeart/2005/8/layout/hierarchy3"/>
    <dgm:cxn modelId="{FD27CE44-3156-4EC1-B803-6EAADEBFDF89}" srcId="{EC50E228-C0EC-4590-8C83-EDCE3B8F44B1}" destId="{62058F36-38AD-44A8-BBFF-5CF822142B58}" srcOrd="0" destOrd="0" parTransId="{E1E550DF-0469-498D-AEC1-640EF8193EFF}" sibTransId="{AF1070F9-3BF7-4CE5-ABB3-69E17DF657C5}"/>
    <dgm:cxn modelId="{36C00D88-BC1F-4ABE-BB7C-CC2AF81A8808}" type="presParOf" srcId="{156916F0-D7DF-401F-89E0-1E39C071A68C}" destId="{0E5651E3-E02F-4D60-BB59-B591071E510E}" srcOrd="0" destOrd="0" presId="urn:microsoft.com/office/officeart/2005/8/layout/hierarchy3"/>
    <dgm:cxn modelId="{C2F9DE20-A495-4419-839B-4DC01A1577DA}" type="presParOf" srcId="{0E5651E3-E02F-4D60-BB59-B591071E510E}" destId="{E5D7673A-61C2-4072-970B-B5D4B34DB621}" srcOrd="0" destOrd="0" presId="urn:microsoft.com/office/officeart/2005/8/layout/hierarchy3"/>
    <dgm:cxn modelId="{1D45055C-F4CA-4FB3-B812-EF294C30C386}" type="presParOf" srcId="{E5D7673A-61C2-4072-970B-B5D4B34DB621}" destId="{46F63AB9-4CD0-4E02-A2B0-9C6B22C23601}" srcOrd="0" destOrd="0" presId="urn:microsoft.com/office/officeart/2005/8/layout/hierarchy3"/>
    <dgm:cxn modelId="{69360CF8-B6B0-4A4F-896B-8C54792F3243}" type="presParOf" srcId="{E5D7673A-61C2-4072-970B-B5D4B34DB621}" destId="{03A118E9-2396-41A8-80B3-7CC64AD08816}" srcOrd="1" destOrd="0" presId="urn:microsoft.com/office/officeart/2005/8/layout/hierarchy3"/>
    <dgm:cxn modelId="{549BD002-701F-421F-A658-940D479B7230}" type="presParOf" srcId="{0E5651E3-E02F-4D60-BB59-B591071E510E}" destId="{923A50D5-753F-4FCB-B362-61ADCABAD167}" srcOrd="1" destOrd="0" presId="urn:microsoft.com/office/officeart/2005/8/layout/hierarchy3"/>
    <dgm:cxn modelId="{84034486-C77B-48F5-AB19-75C04E4E3997}" type="presParOf" srcId="{923A50D5-753F-4FCB-B362-61ADCABAD167}" destId="{B0FDC142-83D7-4EA4-8FC5-2029C78A2BA6}" srcOrd="0" destOrd="0" presId="urn:microsoft.com/office/officeart/2005/8/layout/hierarchy3"/>
    <dgm:cxn modelId="{C9D109AB-ADC1-4636-A016-1F904825A4DC}" type="presParOf" srcId="{923A50D5-753F-4FCB-B362-61ADCABAD167}" destId="{CEDFE0DA-88A2-4664-9726-006FAF44F1CE}"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3F46A67E-90F4-41FC-8E07-7E1A903A2CE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ru-RU"/>
        </a:p>
      </dgm:t>
    </dgm:pt>
    <dgm:pt modelId="{84E257E9-4002-4C6B-B5D1-27EE60944DF6}">
      <dgm:prSet phldrT="[Текст]"/>
      <dgm:spPr/>
      <dgm:t>
        <a:bodyPr/>
        <a:lstStyle/>
        <a:p>
          <a:r>
            <a:rPr lang="en-US" dirty="0" err="1">
              <a:latin typeface="Times New Roman" panose="02020603050405020304" pitchFamily="18" charset="0"/>
              <a:cs typeface="Times New Roman" panose="02020603050405020304" pitchFamily="18" charset="0"/>
            </a:rPr>
            <a:t>yetarli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darajada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vakillik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ishonchli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statistika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obyektning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xususiyatlarida</a:t>
          </a:r>
          <a:endParaRPr lang="ru-RU" dirty="0">
            <a:latin typeface="Times New Roman" panose="02020603050405020304" pitchFamily="18" charset="0"/>
            <a:cs typeface="Times New Roman" panose="02020603050405020304" pitchFamily="18" charset="0"/>
          </a:endParaRPr>
        </a:p>
      </dgm:t>
    </dgm:pt>
    <dgm:pt modelId="{CB162474-F054-4E96-9B48-8FA7605CEE3E}" type="parTrans" cxnId="{356A86CB-C8BE-4F9D-9D8C-AEF788597CA8}">
      <dgm:prSet/>
      <dgm:spPr/>
      <dgm:t>
        <a:bodyPr/>
        <a:lstStyle/>
        <a:p>
          <a:endParaRPr lang="ru-RU">
            <a:latin typeface="Times New Roman" panose="02020603050405020304" pitchFamily="18" charset="0"/>
            <a:cs typeface="Times New Roman" panose="02020603050405020304" pitchFamily="18" charset="0"/>
          </a:endParaRPr>
        </a:p>
      </dgm:t>
    </dgm:pt>
    <dgm:pt modelId="{72730930-BB56-4C91-A46A-2E679F472108}" type="sibTrans" cxnId="{356A86CB-C8BE-4F9D-9D8C-AEF788597CA8}">
      <dgm:prSet/>
      <dgm:spPr/>
      <dgm:t>
        <a:bodyPr/>
        <a:lstStyle/>
        <a:p>
          <a:endParaRPr lang="ru-RU">
            <a:latin typeface="Times New Roman" panose="02020603050405020304" pitchFamily="18" charset="0"/>
            <a:cs typeface="Times New Roman" panose="02020603050405020304" pitchFamily="18" charset="0"/>
          </a:endParaRPr>
        </a:p>
      </dgm:t>
    </dgm:pt>
    <dgm:pt modelId="{DCD7245B-82B4-4122-8621-B5C4279549CD}">
      <dgm:prSet phldrT="[Текст]"/>
      <dgm:spPr/>
      <dgm:t>
        <a:bodyPr/>
        <a:lstStyle/>
        <a:p>
          <a:r>
            <a:rPr lang="en-US" dirty="0" err="1">
              <a:latin typeface="Times New Roman" panose="02020603050405020304" pitchFamily="18" charset="0"/>
              <a:cs typeface="Times New Roman" panose="02020603050405020304" pitchFamily="18" charset="0"/>
            </a:rPr>
            <a:t>obyektning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muhitining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noaniqligi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sharoitida</a:t>
          </a:r>
          <a:endParaRPr lang="ru-RU" dirty="0">
            <a:latin typeface="Times New Roman" panose="02020603050405020304" pitchFamily="18" charset="0"/>
            <a:cs typeface="Times New Roman" panose="02020603050405020304" pitchFamily="18" charset="0"/>
          </a:endParaRPr>
        </a:p>
      </dgm:t>
    </dgm:pt>
    <dgm:pt modelId="{F427F33F-82F5-430C-B3C7-E932E7E7CE81}" type="parTrans" cxnId="{DA0C9F05-790A-4A20-B2AA-86EB02A0F497}">
      <dgm:prSet/>
      <dgm:spPr/>
      <dgm:t>
        <a:bodyPr/>
        <a:lstStyle/>
        <a:p>
          <a:endParaRPr lang="ru-RU">
            <a:latin typeface="Times New Roman" panose="02020603050405020304" pitchFamily="18" charset="0"/>
            <a:cs typeface="Times New Roman" panose="02020603050405020304" pitchFamily="18" charset="0"/>
          </a:endParaRPr>
        </a:p>
      </dgm:t>
    </dgm:pt>
    <dgm:pt modelId="{DC9FAE3F-9081-4EBF-9AF6-73DBAC4C4B07}" type="sibTrans" cxnId="{DA0C9F05-790A-4A20-B2AA-86EB02A0F497}">
      <dgm:prSet/>
      <dgm:spPr/>
      <dgm:t>
        <a:bodyPr/>
        <a:lstStyle/>
        <a:p>
          <a:endParaRPr lang="ru-RU">
            <a:latin typeface="Times New Roman" panose="02020603050405020304" pitchFamily="18" charset="0"/>
            <a:cs typeface="Times New Roman" panose="02020603050405020304" pitchFamily="18" charset="0"/>
          </a:endParaRPr>
        </a:p>
      </dgm:t>
    </dgm:pt>
    <dgm:pt modelId="{B6351FA3-B019-427A-ABCA-925CDC09B0D4}">
      <dgm:prSet phldrT="[Текст]"/>
      <dgm:spPr/>
      <dgm:t>
        <a:bodyPr/>
        <a:lstStyle/>
        <a:p>
          <a:r>
            <a:rPr lang="en-US" dirty="0" err="1">
              <a:latin typeface="Times New Roman" panose="02020603050405020304" pitchFamily="18" charset="0"/>
              <a:cs typeface="Times New Roman" panose="02020603050405020304" pitchFamily="18" charset="0"/>
            </a:rPr>
            <a:t>obyektlarni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uzoq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muddatli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prognozlashda</a:t>
          </a:r>
          <a:endParaRPr lang="ru-RU" dirty="0">
            <a:latin typeface="Times New Roman" panose="02020603050405020304" pitchFamily="18" charset="0"/>
            <a:cs typeface="Times New Roman" panose="02020603050405020304" pitchFamily="18" charset="0"/>
          </a:endParaRPr>
        </a:p>
      </dgm:t>
    </dgm:pt>
    <dgm:pt modelId="{8C0FBCAD-331B-4359-8862-D09B9E9B90B1}" type="parTrans" cxnId="{804B609A-285D-4E74-B892-0B5A28E66EC8}">
      <dgm:prSet/>
      <dgm:spPr/>
      <dgm:t>
        <a:bodyPr/>
        <a:lstStyle/>
        <a:p>
          <a:endParaRPr lang="ru-RU">
            <a:latin typeface="Times New Roman" panose="02020603050405020304" pitchFamily="18" charset="0"/>
            <a:cs typeface="Times New Roman" panose="02020603050405020304" pitchFamily="18" charset="0"/>
          </a:endParaRPr>
        </a:p>
      </dgm:t>
    </dgm:pt>
    <dgm:pt modelId="{8B6D01B3-8F36-4547-97ED-744E50161CE5}" type="sibTrans" cxnId="{804B609A-285D-4E74-B892-0B5A28E66EC8}">
      <dgm:prSet/>
      <dgm:spPr/>
      <dgm:t>
        <a:bodyPr/>
        <a:lstStyle/>
        <a:p>
          <a:endParaRPr lang="ru-RU">
            <a:latin typeface="Times New Roman" panose="02020603050405020304" pitchFamily="18" charset="0"/>
            <a:cs typeface="Times New Roman" panose="02020603050405020304" pitchFamily="18" charset="0"/>
          </a:endParaRPr>
        </a:p>
      </dgm:t>
    </dgm:pt>
    <dgm:pt modelId="{9F43F744-D9C7-4A93-B6A4-6E5D00588F53}">
      <dgm:prSet phldrT="[Текст]"/>
      <dgm:spPr/>
      <dgm:t>
        <a:bodyPr/>
        <a:lstStyle/>
        <a:p>
          <a:r>
            <a:rPr lang="en-US" dirty="0" err="1">
              <a:latin typeface="Times New Roman" panose="02020603050405020304" pitchFamily="18" charset="0"/>
              <a:cs typeface="Times New Roman" panose="02020603050405020304" pitchFamily="18" charset="0"/>
            </a:rPr>
            <a:t>vaqt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yetishmasligi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ekstremal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vaziyatlarda</a:t>
          </a:r>
          <a:endParaRPr lang="ru-RU" dirty="0">
            <a:latin typeface="Times New Roman" panose="02020603050405020304" pitchFamily="18" charset="0"/>
            <a:cs typeface="Times New Roman" panose="02020603050405020304" pitchFamily="18" charset="0"/>
          </a:endParaRPr>
        </a:p>
      </dgm:t>
    </dgm:pt>
    <dgm:pt modelId="{8795143D-3B82-4ECA-9222-F1FEFA6E175D}" type="parTrans" cxnId="{EBD010FA-4427-43D6-901A-8B8B3268B6C5}">
      <dgm:prSet/>
      <dgm:spPr/>
      <dgm:t>
        <a:bodyPr/>
        <a:lstStyle/>
        <a:p>
          <a:endParaRPr lang="ru-RU">
            <a:latin typeface="Times New Roman" panose="02020603050405020304" pitchFamily="18" charset="0"/>
            <a:cs typeface="Times New Roman" panose="02020603050405020304" pitchFamily="18" charset="0"/>
          </a:endParaRPr>
        </a:p>
      </dgm:t>
    </dgm:pt>
    <dgm:pt modelId="{A488AC42-D777-4137-A996-2ADB134CB2C7}" type="sibTrans" cxnId="{EBD010FA-4427-43D6-901A-8B8B3268B6C5}">
      <dgm:prSet/>
      <dgm:spPr/>
      <dgm:t>
        <a:bodyPr/>
        <a:lstStyle/>
        <a:p>
          <a:endParaRPr lang="ru-RU">
            <a:latin typeface="Times New Roman" panose="02020603050405020304" pitchFamily="18" charset="0"/>
            <a:cs typeface="Times New Roman" panose="02020603050405020304" pitchFamily="18" charset="0"/>
          </a:endParaRPr>
        </a:p>
      </dgm:t>
    </dgm:pt>
    <dgm:pt modelId="{764E71F1-2ECB-4A8D-9990-3B6F39FC4E4F}" type="pres">
      <dgm:prSet presAssocID="{3F46A67E-90F4-41FC-8E07-7E1A903A2CE8}" presName="diagram" presStyleCnt="0">
        <dgm:presLayoutVars>
          <dgm:dir/>
          <dgm:resizeHandles val="exact"/>
        </dgm:presLayoutVars>
      </dgm:prSet>
      <dgm:spPr/>
      <dgm:t>
        <a:bodyPr/>
        <a:lstStyle/>
        <a:p>
          <a:endParaRPr lang="ru-RU"/>
        </a:p>
      </dgm:t>
    </dgm:pt>
    <dgm:pt modelId="{1C3B8ED7-7E4A-4620-B04F-6760AE356B26}" type="pres">
      <dgm:prSet presAssocID="{84E257E9-4002-4C6B-B5D1-27EE60944DF6}" presName="node" presStyleLbl="node1" presStyleIdx="0" presStyleCnt="4">
        <dgm:presLayoutVars>
          <dgm:bulletEnabled val="1"/>
        </dgm:presLayoutVars>
      </dgm:prSet>
      <dgm:spPr/>
      <dgm:t>
        <a:bodyPr/>
        <a:lstStyle/>
        <a:p>
          <a:endParaRPr lang="ru-RU"/>
        </a:p>
      </dgm:t>
    </dgm:pt>
    <dgm:pt modelId="{AD60FA40-E693-45FA-AEF7-EEA9F4FB28F0}" type="pres">
      <dgm:prSet presAssocID="{72730930-BB56-4C91-A46A-2E679F472108}" presName="sibTrans" presStyleCnt="0"/>
      <dgm:spPr/>
    </dgm:pt>
    <dgm:pt modelId="{4CF4DF46-8359-4F47-B022-0111163032C4}" type="pres">
      <dgm:prSet presAssocID="{DCD7245B-82B4-4122-8621-B5C4279549CD}" presName="node" presStyleLbl="node1" presStyleIdx="1" presStyleCnt="4">
        <dgm:presLayoutVars>
          <dgm:bulletEnabled val="1"/>
        </dgm:presLayoutVars>
      </dgm:prSet>
      <dgm:spPr/>
      <dgm:t>
        <a:bodyPr/>
        <a:lstStyle/>
        <a:p>
          <a:endParaRPr lang="ru-RU"/>
        </a:p>
      </dgm:t>
    </dgm:pt>
    <dgm:pt modelId="{D2EB744F-F7E5-4076-B204-921011D2AF47}" type="pres">
      <dgm:prSet presAssocID="{DC9FAE3F-9081-4EBF-9AF6-73DBAC4C4B07}" presName="sibTrans" presStyleCnt="0"/>
      <dgm:spPr/>
    </dgm:pt>
    <dgm:pt modelId="{BB0E715D-A493-4759-807B-C22B558EC0A7}" type="pres">
      <dgm:prSet presAssocID="{B6351FA3-B019-427A-ABCA-925CDC09B0D4}" presName="node" presStyleLbl="node1" presStyleIdx="2" presStyleCnt="4">
        <dgm:presLayoutVars>
          <dgm:bulletEnabled val="1"/>
        </dgm:presLayoutVars>
      </dgm:prSet>
      <dgm:spPr/>
      <dgm:t>
        <a:bodyPr/>
        <a:lstStyle/>
        <a:p>
          <a:endParaRPr lang="ru-RU"/>
        </a:p>
      </dgm:t>
    </dgm:pt>
    <dgm:pt modelId="{C03D24D8-C822-45F3-B5CE-4352DBB519CC}" type="pres">
      <dgm:prSet presAssocID="{8B6D01B3-8F36-4547-97ED-744E50161CE5}" presName="sibTrans" presStyleCnt="0"/>
      <dgm:spPr/>
    </dgm:pt>
    <dgm:pt modelId="{CF1B9BD8-7DF5-4518-95F5-462543886E21}" type="pres">
      <dgm:prSet presAssocID="{9F43F744-D9C7-4A93-B6A4-6E5D00588F53}" presName="node" presStyleLbl="node1" presStyleIdx="3" presStyleCnt="4">
        <dgm:presLayoutVars>
          <dgm:bulletEnabled val="1"/>
        </dgm:presLayoutVars>
      </dgm:prSet>
      <dgm:spPr/>
      <dgm:t>
        <a:bodyPr/>
        <a:lstStyle/>
        <a:p>
          <a:endParaRPr lang="ru-RU"/>
        </a:p>
      </dgm:t>
    </dgm:pt>
  </dgm:ptLst>
  <dgm:cxnLst>
    <dgm:cxn modelId="{93C5284F-C225-4AA8-BFFB-037941DC01BB}" type="presOf" srcId="{9F43F744-D9C7-4A93-B6A4-6E5D00588F53}" destId="{CF1B9BD8-7DF5-4518-95F5-462543886E21}" srcOrd="0" destOrd="0" presId="urn:microsoft.com/office/officeart/2005/8/layout/default"/>
    <dgm:cxn modelId="{564681DF-AC81-4157-805D-9A33D87893AD}" type="presOf" srcId="{84E257E9-4002-4C6B-B5D1-27EE60944DF6}" destId="{1C3B8ED7-7E4A-4620-B04F-6760AE356B26}" srcOrd="0" destOrd="0" presId="urn:microsoft.com/office/officeart/2005/8/layout/default"/>
    <dgm:cxn modelId="{EBD010FA-4427-43D6-901A-8B8B3268B6C5}" srcId="{3F46A67E-90F4-41FC-8E07-7E1A903A2CE8}" destId="{9F43F744-D9C7-4A93-B6A4-6E5D00588F53}" srcOrd="3" destOrd="0" parTransId="{8795143D-3B82-4ECA-9222-F1FEFA6E175D}" sibTransId="{A488AC42-D777-4137-A996-2ADB134CB2C7}"/>
    <dgm:cxn modelId="{DA0C9F05-790A-4A20-B2AA-86EB02A0F497}" srcId="{3F46A67E-90F4-41FC-8E07-7E1A903A2CE8}" destId="{DCD7245B-82B4-4122-8621-B5C4279549CD}" srcOrd="1" destOrd="0" parTransId="{F427F33F-82F5-430C-B3C7-E932E7E7CE81}" sibTransId="{DC9FAE3F-9081-4EBF-9AF6-73DBAC4C4B07}"/>
    <dgm:cxn modelId="{804B609A-285D-4E74-B892-0B5A28E66EC8}" srcId="{3F46A67E-90F4-41FC-8E07-7E1A903A2CE8}" destId="{B6351FA3-B019-427A-ABCA-925CDC09B0D4}" srcOrd="2" destOrd="0" parTransId="{8C0FBCAD-331B-4359-8862-D09B9E9B90B1}" sibTransId="{8B6D01B3-8F36-4547-97ED-744E50161CE5}"/>
    <dgm:cxn modelId="{C75BC7B8-DA62-4E65-981D-5E8CD9871302}" type="presOf" srcId="{B6351FA3-B019-427A-ABCA-925CDC09B0D4}" destId="{BB0E715D-A493-4759-807B-C22B558EC0A7}" srcOrd="0" destOrd="0" presId="urn:microsoft.com/office/officeart/2005/8/layout/default"/>
    <dgm:cxn modelId="{38955F93-B2F7-464D-8264-871910133FE2}" type="presOf" srcId="{DCD7245B-82B4-4122-8621-B5C4279549CD}" destId="{4CF4DF46-8359-4F47-B022-0111163032C4}" srcOrd="0" destOrd="0" presId="urn:microsoft.com/office/officeart/2005/8/layout/default"/>
    <dgm:cxn modelId="{E9546EC1-FBAA-4C5D-968F-BDA85544D4A0}" type="presOf" srcId="{3F46A67E-90F4-41FC-8E07-7E1A903A2CE8}" destId="{764E71F1-2ECB-4A8D-9990-3B6F39FC4E4F}" srcOrd="0" destOrd="0" presId="urn:microsoft.com/office/officeart/2005/8/layout/default"/>
    <dgm:cxn modelId="{356A86CB-C8BE-4F9D-9D8C-AEF788597CA8}" srcId="{3F46A67E-90F4-41FC-8E07-7E1A903A2CE8}" destId="{84E257E9-4002-4C6B-B5D1-27EE60944DF6}" srcOrd="0" destOrd="0" parTransId="{CB162474-F054-4E96-9B48-8FA7605CEE3E}" sibTransId="{72730930-BB56-4C91-A46A-2E679F472108}"/>
    <dgm:cxn modelId="{6B632AFD-93A1-49BF-8A53-B30559E58B6D}" type="presParOf" srcId="{764E71F1-2ECB-4A8D-9990-3B6F39FC4E4F}" destId="{1C3B8ED7-7E4A-4620-B04F-6760AE356B26}" srcOrd="0" destOrd="0" presId="urn:microsoft.com/office/officeart/2005/8/layout/default"/>
    <dgm:cxn modelId="{10B03DA1-2A54-4AE8-BCAD-0DD172A25B1D}" type="presParOf" srcId="{764E71F1-2ECB-4A8D-9990-3B6F39FC4E4F}" destId="{AD60FA40-E693-45FA-AEF7-EEA9F4FB28F0}" srcOrd="1" destOrd="0" presId="urn:microsoft.com/office/officeart/2005/8/layout/default"/>
    <dgm:cxn modelId="{270484AA-B7B2-42BE-8666-9B4199A4AD51}" type="presParOf" srcId="{764E71F1-2ECB-4A8D-9990-3B6F39FC4E4F}" destId="{4CF4DF46-8359-4F47-B022-0111163032C4}" srcOrd="2" destOrd="0" presId="urn:microsoft.com/office/officeart/2005/8/layout/default"/>
    <dgm:cxn modelId="{333FEDC1-2E8E-4328-8D8E-519C777CFB39}" type="presParOf" srcId="{764E71F1-2ECB-4A8D-9990-3B6F39FC4E4F}" destId="{D2EB744F-F7E5-4076-B204-921011D2AF47}" srcOrd="3" destOrd="0" presId="urn:microsoft.com/office/officeart/2005/8/layout/default"/>
    <dgm:cxn modelId="{378F6F8C-84C9-414A-AB78-0132FA4A593B}" type="presParOf" srcId="{764E71F1-2ECB-4A8D-9990-3B6F39FC4E4F}" destId="{BB0E715D-A493-4759-807B-C22B558EC0A7}" srcOrd="4" destOrd="0" presId="urn:microsoft.com/office/officeart/2005/8/layout/default"/>
    <dgm:cxn modelId="{F90E7EFB-068D-413A-90B6-5070E6FE3858}" type="presParOf" srcId="{764E71F1-2ECB-4A8D-9990-3B6F39FC4E4F}" destId="{C03D24D8-C822-45F3-B5CE-4352DBB519CC}" srcOrd="5" destOrd="0" presId="urn:microsoft.com/office/officeart/2005/8/layout/default"/>
    <dgm:cxn modelId="{730FB8E5-703F-43DD-9E9E-DFB3B7EFF139}" type="presParOf" srcId="{764E71F1-2ECB-4A8D-9990-3B6F39FC4E4F}" destId="{CF1B9BD8-7DF5-4518-95F5-462543886E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807103A0-34DC-45C6-B3AB-8C816B828F65}"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ru-RU"/>
        </a:p>
      </dgm:t>
    </dgm:pt>
    <dgm:pt modelId="{3D642219-F8F8-4BD4-A7CE-655968D9C250}">
      <dgm:prSet phldrT="[Текст]"/>
      <dgm:spPr/>
      <dgm:t>
        <a:bodyPr/>
        <a:lstStyle/>
        <a:p>
          <a:r>
            <a:rPr lang="en-US" dirty="0" err="1">
              <a:latin typeface="Times New Roman" panose="02020603050405020304" pitchFamily="18" charset="0"/>
              <a:cs typeface="Times New Roman" panose="02020603050405020304" pitchFamily="18" charset="0"/>
            </a:rPr>
            <a:t>Shaxsiy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tarkibiga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6C2BB900-2DB0-4F9B-9F62-0FF0F45B1226}" type="parTrans" cxnId="{46C06C1B-53FB-4128-AFB2-C0C096451DA5}">
      <dgm:prSet/>
      <dgm:spPr/>
      <dgm:t>
        <a:bodyPr/>
        <a:lstStyle/>
        <a:p>
          <a:endParaRPr lang="ru-RU">
            <a:latin typeface="Times New Roman" panose="02020603050405020304" pitchFamily="18" charset="0"/>
            <a:cs typeface="Times New Roman" panose="02020603050405020304" pitchFamily="18" charset="0"/>
          </a:endParaRPr>
        </a:p>
      </dgm:t>
    </dgm:pt>
    <dgm:pt modelId="{A71A22B6-F9C5-4D9E-96F7-1596FE7C2E13}" type="sibTrans" cxnId="{46C06C1B-53FB-4128-AFB2-C0C096451DA5}">
      <dgm:prSet/>
      <dgm:spPr/>
      <dgm:t>
        <a:bodyPr/>
        <a:lstStyle/>
        <a:p>
          <a:endParaRPr lang="ru-RU">
            <a:latin typeface="Times New Roman" panose="02020603050405020304" pitchFamily="18" charset="0"/>
            <a:cs typeface="Times New Roman" panose="02020603050405020304" pitchFamily="18" charset="0"/>
          </a:endParaRPr>
        </a:p>
      </dgm:t>
    </dgm:pt>
    <dgm:pt modelId="{A3C4F270-2A95-454C-8787-3FE157AD02A7}">
      <dgm:prSet phldrT="[Текст]"/>
      <dgm:spPr/>
      <dgm:t>
        <a:bodyPr/>
        <a:lstStyle/>
        <a:p>
          <a:pPr algn="just"/>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savol-javob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sxemasi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bevosita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intervyu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AC4F910-4211-4E9C-B043-2F364B3B92BC}" type="sibTrans" cxnId="{6E55930A-9C3C-4246-BEEE-F9B0CEBA62E5}">
      <dgm:prSet/>
      <dgm:spPr/>
      <dgm:t>
        <a:bodyPr/>
        <a:lstStyle/>
        <a:p>
          <a:endParaRPr lang="ru-RU">
            <a:latin typeface="Times New Roman" panose="02020603050405020304" pitchFamily="18" charset="0"/>
            <a:cs typeface="Times New Roman" panose="02020603050405020304" pitchFamily="18" charset="0"/>
          </a:endParaRPr>
        </a:p>
      </dgm:t>
    </dgm:pt>
    <dgm:pt modelId="{2BDCFD06-DA34-4CD4-8BD3-55426D0F8098}" type="parTrans" cxnId="{6E55930A-9C3C-4246-BEEE-F9B0CEBA62E5}">
      <dgm:prSet/>
      <dgm:spPr/>
      <dgm:t>
        <a:bodyPr/>
        <a:lstStyle/>
        <a:p>
          <a:endParaRPr lang="ru-RU">
            <a:latin typeface="Times New Roman" panose="02020603050405020304" pitchFamily="18" charset="0"/>
            <a:cs typeface="Times New Roman" panose="02020603050405020304" pitchFamily="18" charset="0"/>
          </a:endParaRPr>
        </a:p>
      </dgm:t>
    </dgm:pt>
    <dgm:pt modelId="{B0825EBD-A662-4F7B-92B9-A7E7220C5902}">
      <dgm:prSet/>
      <dgm:spPr/>
      <dgm:t>
        <a:bodyPr/>
        <a:lstStyle/>
        <a:p>
          <a:pPr algn="just"/>
          <a:r>
            <a:rPr lang="en-US" dirty="0">
              <a:latin typeface="Times New Roman" panose="02020603050405020304" pitchFamily="18" charset="0"/>
              <a:cs typeface="Times New Roman" panose="02020603050405020304" pitchFamily="18" charset="0"/>
            </a:rPr>
            <a:t>har </a:t>
          </a:r>
          <a:r>
            <a:rPr lang="en-US" dirty="0" err="1">
              <a:latin typeface="Times New Roman" panose="02020603050405020304" pitchFamily="18" charset="0"/>
              <a:cs typeface="Times New Roman" panose="02020603050405020304" pitchFamily="18" charset="0"/>
            </a:rPr>
            <a:t>qanday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prognoz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vaziyatni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mantiqiy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analitik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6A61A04-B1CD-4A85-8314-C5748D5CBED4}" type="sibTrans" cxnId="{2E661516-0C1D-4C53-9AA8-B1EBBCC7C679}">
      <dgm:prSet/>
      <dgm:spPr/>
      <dgm:t>
        <a:bodyPr/>
        <a:lstStyle/>
        <a:p>
          <a:endParaRPr lang="ru-RU">
            <a:latin typeface="Times New Roman" panose="02020603050405020304" pitchFamily="18" charset="0"/>
            <a:cs typeface="Times New Roman" panose="02020603050405020304" pitchFamily="18" charset="0"/>
          </a:endParaRPr>
        </a:p>
      </dgm:t>
    </dgm:pt>
    <dgm:pt modelId="{93E46ACE-4343-4E59-BFEA-2E845899F2A6}" type="parTrans" cxnId="{2E661516-0C1D-4C53-9AA8-B1EBBCC7C679}">
      <dgm:prSet/>
      <dgm:spPr/>
      <dgm:t>
        <a:bodyPr/>
        <a:lstStyle/>
        <a:p>
          <a:endParaRPr lang="ru-RU">
            <a:latin typeface="Times New Roman" panose="02020603050405020304" pitchFamily="18" charset="0"/>
            <a:cs typeface="Times New Roman" panose="02020603050405020304" pitchFamily="18" charset="0"/>
          </a:endParaRPr>
        </a:p>
      </dgm:t>
    </dgm:pt>
    <dgm:pt modelId="{72089D56-1F9C-4FCC-8921-AC5CA403F5A0}">
      <dgm:prSet/>
      <dgm:spPr/>
      <dgm:t>
        <a:bodyPr/>
        <a:lstStyle/>
        <a:p>
          <a:pPr algn="just"/>
          <a:r>
            <a:rPr lang="en-US" dirty="0" err="1">
              <a:latin typeface="Times New Roman" panose="02020603050405020304" pitchFamily="18" charset="0"/>
              <a:cs typeface="Times New Roman" panose="02020603050405020304" pitchFamily="18" charset="0"/>
            </a:rPr>
            <a:t>turli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vaqt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jarayon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mantig'ini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6E84070C-6451-4E76-BFEB-77841345E483}" type="sibTrans" cxnId="{2AAA74DE-CA0F-4027-97BD-673A49B63A72}">
      <dgm:prSet/>
      <dgm:spPr/>
      <dgm:t>
        <a:bodyPr/>
        <a:lstStyle/>
        <a:p>
          <a:endParaRPr lang="ru-RU">
            <a:latin typeface="Times New Roman" panose="02020603050405020304" pitchFamily="18" charset="0"/>
            <a:cs typeface="Times New Roman" panose="02020603050405020304" pitchFamily="18" charset="0"/>
          </a:endParaRPr>
        </a:p>
      </dgm:t>
    </dgm:pt>
    <dgm:pt modelId="{4E53E1A0-4B7A-4A7D-8B8E-B8E4AC67EAB1}" type="parTrans" cxnId="{2AAA74DE-CA0F-4027-97BD-673A49B63A72}">
      <dgm:prSet/>
      <dgm:spPr/>
      <dgm:t>
        <a:bodyPr/>
        <a:lstStyle/>
        <a:p>
          <a:endParaRPr lang="ru-RU">
            <a:latin typeface="Times New Roman" panose="02020603050405020304" pitchFamily="18" charset="0"/>
            <a:cs typeface="Times New Roman" panose="02020603050405020304" pitchFamily="18" charset="0"/>
          </a:endParaRPr>
        </a:p>
      </dgm:t>
    </dgm:pt>
    <dgm:pt modelId="{E96FB4F4-F85F-48FB-A4AD-AFE7FFF5BAFC}" type="pres">
      <dgm:prSet presAssocID="{807103A0-34DC-45C6-B3AB-8C816B828F65}" presName="Name0" presStyleCnt="0">
        <dgm:presLayoutVars>
          <dgm:dir/>
          <dgm:animLvl val="lvl"/>
          <dgm:resizeHandles val="exact"/>
        </dgm:presLayoutVars>
      </dgm:prSet>
      <dgm:spPr/>
      <dgm:t>
        <a:bodyPr/>
        <a:lstStyle/>
        <a:p>
          <a:endParaRPr lang="ru-RU"/>
        </a:p>
      </dgm:t>
    </dgm:pt>
    <dgm:pt modelId="{9F10E750-7E24-4BF6-AF4D-7A1916FA6276}" type="pres">
      <dgm:prSet presAssocID="{3D642219-F8F8-4BD4-A7CE-655968D9C250}" presName="linNode" presStyleCnt="0"/>
      <dgm:spPr/>
    </dgm:pt>
    <dgm:pt modelId="{9337F373-E885-4A34-8561-7F2E39B1DC55}" type="pres">
      <dgm:prSet presAssocID="{3D642219-F8F8-4BD4-A7CE-655968D9C250}" presName="parentText" presStyleLbl="node1" presStyleIdx="0" presStyleCnt="1">
        <dgm:presLayoutVars>
          <dgm:chMax val="1"/>
          <dgm:bulletEnabled val="1"/>
        </dgm:presLayoutVars>
      </dgm:prSet>
      <dgm:spPr/>
      <dgm:t>
        <a:bodyPr/>
        <a:lstStyle/>
        <a:p>
          <a:endParaRPr lang="ru-RU"/>
        </a:p>
      </dgm:t>
    </dgm:pt>
    <dgm:pt modelId="{E313ABBE-32C7-41FB-A7EB-D09402D87619}" type="pres">
      <dgm:prSet presAssocID="{3D642219-F8F8-4BD4-A7CE-655968D9C250}" presName="descendantText" presStyleLbl="alignAccFollowNode1" presStyleIdx="0" presStyleCnt="1">
        <dgm:presLayoutVars>
          <dgm:bulletEnabled val="1"/>
        </dgm:presLayoutVars>
      </dgm:prSet>
      <dgm:spPr/>
      <dgm:t>
        <a:bodyPr/>
        <a:lstStyle/>
        <a:p>
          <a:endParaRPr lang="ru-RU"/>
        </a:p>
      </dgm:t>
    </dgm:pt>
  </dgm:ptLst>
  <dgm:cxnLst>
    <dgm:cxn modelId="{45BD5A60-5805-4FB2-BD93-430071203C6B}" type="presOf" srcId="{807103A0-34DC-45C6-B3AB-8C816B828F65}" destId="{E96FB4F4-F85F-48FB-A4AD-AFE7FFF5BAFC}" srcOrd="0" destOrd="0" presId="urn:microsoft.com/office/officeart/2005/8/layout/vList5"/>
    <dgm:cxn modelId="{060D244E-31BA-4AD4-9AC1-69052C49720A}" type="presOf" srcId="{72089D56-1F9C-4FCC-8921-AC5CA403F5A0}" destId="{E313ABBE-32C7-41FB-A7EB-D09402D87619}" srcOrd="0" destOrd="2" presId="urn:microsoft.com/office/officeart/2005/8/layout/vList5"/>
    <dgm:cxn modelId="{564604DE-FD63-4A99-AA9D-3B6D58FA8963}" type="presOf" srcId="{B0825EBD-A662-4F7B-92B9-A7E7220C5902}" destId="{E313ABBE-32C7-41FB-A7EB-D09402D87619}" srcOrd="0" destOrd="1" presId="urn:microsoft.com/office/officeart/2005/8/layout/vList5"/>
    <dgm:cxn modelId="{6E55930A-9C3C-4246-BEEE-F9B0CEBA62E5}" srcId="{3D642219-F8F8-4BD4-A7CE-655968D9C250}" destId="{A3C4F270-2A95-454C-8787-3FE157AD02A7}" srcOrd="0" destOrd="0" parTransId="{2BDCFD06-DA34-4CD4-8BD3-55426D0F8098}" sibTransId="{8AC4F910-4211-4E9C-B043-2F364B3B92BC}"/>
    <dgm:cxn modelId="{46C06C1B-53FB-4128-AFB2-C0C096451DA5}" srcId="{807103A0-34DC-45C6-B3AB-8C816B828F65}" destId="{3D642219-F8F8-4BD4-A7CE-655968D9C250}" srcOrd="0" destOrd="0" parTransId="{6C2BB900-2DB0-4F9B-9F62-0FF0F45B1226}" sibTransId="{A71A22B6-F9C5-4D9E-96F7-1596FE7C2E13}"/>
    <dgm:cxn modelId="{2AAA74DE-CA0F-4027-97BD-673A49B63A72}" srcId="{3D642219-F8F8-4BD4-A7CE-655968D9C250}" destId="{72089D56-1F9C-4FCC-8921-AC5CA403F5A0}" srcOrd="2" destOrd="0" parTransId="{4E53E1A0-4B7A-4A7D-8B8E-B8E4AC67EAB1}" sibTransId="{6E84070C-6451-4E76-BFEB-77841345E483}"/>
    <dgm:cxn modelId="{B3741CED-85CB-41A6-B389-15184C79D450}" type="presOf" srcId="{3D642219-F8F8-4BD4-A7CE-655968D9C250}" destId="{9337F373-E885-4A34-8561-7F2E39B1DC55}" srcOrd="0" destOrd="0" presId="urn:microsoft.com/office/officeart/2005/8/layout/vList5"/>
    <dgm:cxn modelId="{DE117430-301A-41B6-8DFF-043A8E07D171}" type="presOf" srcId="{A3C4F270-2A95-454C-8787-3FE157AD02A7}" destId="{E313ABBE-32C7-41FB-A7EB-D09402D87619}" srcOrd="0" destOrd="0" presId="urn:microsoft.com/office/officeart/2005/8/layout/vList5"/>
    <dgm:cxn modelId="{2E661516-0C1D-4C53-9AA8-B1EBBCC7C679}" srcId="{3D642219-F8F8-4BD4-A7CE-655968D9C250}" destId="{B0825EBD-A662-4F7B-92B9-A7E7220C5902}" srcOrd="1" destOrd="0" parTransId="{93E46ACE-4343-4E59-BFEA-2E845899F2A6}" sibTransId="{F6A61A04-B1CD-4A85-8314-C5748D5CBED4}"/>
    <dgm:cxn modelId="{01F8B854-57EE-4619-9FA6-CF45A3EF09F5}" type="presParOf" srcId="{E96FB4F4-F85F-48FB-A4AD-AFE7FFF5BAFC}" destId="{9F10E750-7E24-4BF6-AF4D-7A1916FA6276}" srcOrd="0" destOrd="0" presId="urn:microsoft.com/office/officeart/2005/8/layout/vList5"/>
    <dgm:cxn modelId="{1D18A882-0784-4C59-85F4-1104A23584E8}" type="presParOf" srcId="{9F10E750-7E24-4BF6-AF4D-7A1916FA6276}" destId="{9337F373-E885-4A34-8561-7F2E39B1DC55}" srcOrd="0" destOrd="0" presId="urn:microsoft.com/office/officeart/2005/8/layout/vList5"/>
    <dgm:cxn modelId="{FA7E3F46-1929-4CA2-98CE-A5CABF1480EE}" type="presParOf" srcId="{9F10E750-7E24-4BF6-AF4D-7A1916FA6276}" destId="{E313ABBE-32C7-41FB-A7EB-D09402D8761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DDCF3935-414F-46BD-9F7D-BD307D5B0079}"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ru-RU"/>
        </a:p>
      </dgm:t>
    </dgm:pt>
    <dgm:pt modelId="{C0B131FD-3DE8-4896-8255-4F70A96BD965}">
      <dgm:prSet phldrT="[Текст]"/>
      <dgm:spPr/>
      <dgm:t>
        <a:bodyPr/>
        <a:lstStyle/>
        <a:p>
          <a:r>
            <a:rPr lang="en-US" dirty="0" err="1">
              <a:latin typeface="Times New Roman" panose="02020603050405020304" pitchFamily="18" charset="0"/>
              <a:cs typeface="Times New Roman" panose="02020603050405020304" pitchFamily="18" charset="0"/>
            </a:rPr>
            <a:t>Ekspertizaning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E185059-2818-49DC-B636-74626D9E6B9A}" type="parTrans" cxnId="{053EA364-6261-4B4D-A76D-EAB7320CF50C}">
      <dgm:prSet/>
      <dgm:spPr/>
      <dgm:t>
        <a:bodyPr/>
        <a:lstStyle/>
        <a:p>
          <a:endParaRPr lang="ru-RU">
            <a:latin typeface="Times New Roman" panose="02020603050405020304" pitchFamily="18" charset="0"/>
            <a:cs typeface="Times New Roman" panose="02020603050405020304" pitchFamily="18" charset="0"/>
          </a:endParaRPr>
        </a:p>
      </dgm:t>
    </dgm:pt>
    <dgm:pt modelId="{2ED16AA2-2209-4EA2-96DE-722CE9C2C485}" type="sibTrans" cxnId="{053EA364-6261-4B4D-A76D-EAB7320CF50C}">
      <dgm:prSet/>
      <dgm:spPr/>
      <dgm:t>
        <a:bodyPr/>
        <a:lstStyle/>
        <a:p>
          <a:endParaRPr lang="ru-RU">
            <a:latin typeface="Times New Roman" panose="02020603050405020304" pitchFamily="18" charset="0"/>
            <a:cs typeface="Times New Roman" panose="02020603050405020304" pitchFamily="18" charset="0"/>
          </a:endParaRPr>
        </a:p>
      </dgm:t>
    </dgm:pt>
    <dgm:pt modelId="{9975218E-73EC-4542-969D-576675047EF1}">
      <dgm:prSet phldrT="[Текст]"/>
      <dgm:spPr/>
      <dgm:t>
        <a:bodyPr/>
        <a:lstStyle/>
        <a:p>
          <a:pPr algn="just"/>
          <a:r>
            <a:rPr lang="en-US" dirty="0" err="1">
              <a:latin typeface="Times New Roman" panose="02020603050405020304" pitchFamily="18" charset="0"/>
              <a:cs typeface="Times New Roman" panose="02020603050405020304" pitchFamily="18" charset="0"/>
            </a:rPr>
            <a:t>ekspert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so'rovini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zarurligi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to'g'risida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qabul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ekspertiza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5C3F876-7AB7-4826-8CB1-4AA44CCFF06C}" type="parTrans" cxnId="{AB00A0F2-F8AA-4BD7-90E1-C050E640B8C4}">
      <dgm:prSet/>
      <dgm:spPr/>
      <dgm:t>
        <a:bodyPr/>
        <a:lstStyle/>
        <a:p>
          <a:endParaRPr lang="ru-RU">
            <a:latin typeface="Times New Roman" panose="02020603050405020304" pitchFamily="18" charset="0"/>
            <a:cs typeface="Times New Roman" panose="02020603050405020304" pitchFamily="18" charset="0"/>
          </a:endParaRPr>
        </a:p>
      </dgm:t>
    </dgm:pt>
    <dgm:pt modelId="{0499A3B8-7ACC-4D31-A4E2-62760B364473}" type="sibTrans" cxnId="{AB00A0F2-F8AA-4BD7-90E1-C050E640B8C4}">
      <dgm:prSet/>
      <dgm:spPr/>
      <dgm:t>
        <a:bodyPr/>
        <a:lstStyle/>
        <a:p>
          <a:endParaRPr lang="ru-RU">
            <a:latin typeface="Times New Roman" panose="02020603050405020304" pitchFamily="18" charset="0"/>
            <a:cs typeface="Times New Roman" panose="02020603050405020304" pitchFamily="18" charset="0"/>
          </a:endParaRPr>
        </a:p>
      </dgm:t>
    </dgm:pt>
    <dgm:pt modelId="{81D104FF-D548-4B1A-8435-7F1446461691}">
      <dgm:prSet/>
      <dgm:spPr/>
      <dgm:t>
        <a:bodyPr/>
        <a:lstStyle/>
        <a:p>
          <a:pPr algn="just"/>
          <a:r>
            <a:rPr lang="en-US" dirty="0" err="1">
              <a:latin typeface="Times New Roman" panose="02020603050405020304" pitchFamily="18" charset="0"/>
              <a:cs typeface="Times New Roman" panose="02020603050405020304" pitchFamily="18" charset="0"/>
            </a:rPr>
            <a:t>muammolarni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E40D310F-D064-420D-8D5F-8F4D9472CE4C}" type="parTrans" cxnId="{76911D35-E8C8-4317-8313-ABAB450F443E}">
      <dgm:prSet/>
      <dgm:spPr/>
      <dgm:t>
        <a:bodyPr/>
        <a:lstStyle/>
        <a:p>
          <a:endParaRPr lang="ru-RU">
            <a:latin typeface="Times New Roman" panose="02020603050405020304" pitchFamily="18" charset="0"/>
            <a:cs typeface="Times New Roman" panose="02020603050405020304" pitchFamily="18" charset="0"/>
          </a:endParaRPr>
        </a:p>
      </dgm:t>
    </dgm:pt>
    <dgm:pt modelId="{799A915E-C191-4543-8B45-2F27E4E70F01}" type="sibTrans" cxnId="{76911D35-E8C8-4317-8313-ABAB450F443E}">
      <dgm:prSet/>
      <dgm:spPr/>
      <dgm:t>
        <a:bodyPr/>
        <a:lstStyle/>
        <a:p>
          <a:endParaRPr lang="ru-RU">
            <a:latin typeface="Times New Roman" panose="02020603050405020304" pitchFamily="18" charset="0"/>
            <a:cs typeface="Times New Roman" panose="02020603050405020304" pitchFamily="18" charset="0"/>
          </a:endParaRPr>
        </a:p>
      </dgm:t>
    </dgm:pt>
    <dgm:pt modelId="{78591FBD-97F8-4749-8073-60026CDDA33F}">
      <dgm:prSet/>
      <dgm:spPr/>
      <dgm:t>
        <a:bodyPr/>
        <a:lstStyle/>
        <a:p>
          <a:pPr algn="just"/>
          <a:r>
            <a:rPr lang="en-US" dirty="0" err="1">
              <a:latin typeface="Times New Roman" panose="02020603050405020304" pitchFamily="18" charset="0"/>
              <a:cs typeface="Times New Roman" panose="02020603050405020304" pitchFamily="18" charset="0"/>
            </a:rPr>
            <a:t>savollar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doirasini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88E3B5C-0AC1-422C-A761-174C4F4EE430}" type="parTrans" cxnId="{DF875B78-0BFA-4C63-A3D7-25BD2432F923}">
      <dgm:prSet/>
      <dgm:spPr/>
      <dgm:t>
        <a:bodyPr/>
        <a:lstStyle/>
        <a:p>
          <a:endParaRPr lang="ru-RU">
            <a:latin typeface="Times New Roman" panose="02020603050405020304" pitchFamily="18" charset="0"/>
            <a:cs typeface="Times New Roman" panose="02020603050405020304" pitchFamily="18" charset="0"/>
          </a:endParaRPr>
        </a:p>
      </dgm:t>
    </dgm:pt>
    <dgm:pt modelId="{745441BD-83E9-4928-99A3-7CF129350155}" type="sibTrans" cxnId="{DF875B78-0BFA-4C63-A3D7-25BD2432F923}">
      <dgm:prSet/>
      <dgm:spPr/>
      <dgm:t>
        <a:bodyPr/>
        <a:lstStyle/>
        <a:p>
          <a:endParaRPr lang="ru-RU">
            <a:latin typeface="Times New Roman" panose="02020603050405020304" pitchFamily="18" charset="0"/>
            <a:cs typeface="Times New Roman" panose="02020603050405020304" pitchFamily="18" charset="0"/>
          </a:endParaRPr>
        </a:p>
      </dgm:t>
    </dgm:pt>
    <dgm:pt modelId="{DF25FA16-52E0-4F09-9E3C-6EE9113CE96C}">
      <dgm:prSet/>
      <dgm:spPr/>
      <dgm:t>
        <a:bodyPr/>
        <a:lstStyle/>
        <a:p>
          <a:pPr algn="just"/>
          <a:r>
            <a:rPr lang="en-US" dirty="0" err="1">
              <a:latin typeface="Times New Roman" panose="02020603050405020304" pitchFamily="18" charset="0"/>
              <a:cs typeface="Times New Roman" panose="02020603050405020304" pitchFamily="18" charset="0"/>
            </a:rPr>
            <a:t>tahlilchi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guruhini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shakllantirish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6280C73A-F0E5-4C52-AFE0-0F1D6F47D283}" type="parTrans" cxnId="{35DCB89D-290E-47FE-A340-F76B80F0D97C}">
      <dgm:prSet/>
      <dgm:spPr/>
      <dgm:t>
        <a:bodyPr/>
        <a:lstStyle/>
        <a:p>
          <a:endParaRPr lang="ru-RU">
            <a:latin typeface="Times New Roman" panose="02020603050405020304" pitchFamily="18" charset="0"/>
            <a:cs typeface="Times New Roman" panose="02020603050405020304" pitchFamily="18" charset="0"/>
          </a:endParaRPr>
        </a:p>
      </dgm:t>
    </dgm:pt>
    <dgm:pt modelId="{888873CE-4AB0-42E5-B834-4BFECE9CA114}" type="sibTrans" cxnId="{35DCB89D-290E-47FE-A340-F76B80F0D97C}">
      <dgm:prSet/>
      <dgm:spPr/>
      <dgm:t>
        <a:bodyPr/>
        <a:lstStyle/>
        <a:p>
          <a:endParaRPr lang="ru-RU">
            <a:latin typeface="Times New Roman" panose="02020603050405020304" pitchFamily="18" charset="0"/>
            <a:cs typeface="Times New Roman" panose="02020603050405020304" pitchFamily="18" charset="0"/>
          </a:endParaRPr>
        </a:p>
      </dgm:t>
    </dgm:pt>
    <dgm:pt modelId="{4D426DA0-D3BE-49DF-97D1-5447BDAA06FC}">
      <dgm:prSet/>
      <dgm:spPr/>
      <dgm:t>
        <a:bodyPr/>
        <a:lstStyle/>
        <a:p>
          <a:pPr algn="just"/>
          <a:r>
            <a:rPr lang="en-US" dirty="0" err="1">
              <a:latin typeface="Times New Roman" panose="02020603050405020304" pitchFamily="18" charset="0"/>
              <a:cs typeface="Times New Roman" panose="02020603050405020304" pitchFamily="18" charset="0"/>
            </a:rPr>
            <a:t>malakali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AAEBC95C-3363-42DE-BB17-20DD811B7F4E}" type="parTrans" cxnId="{6C2C7009-2788-4C06-9162-DFC132C4F42C}">
      <dgm:prSet/>
      <dgm:spPr/>
      <dgm:t>
        <a:bodyPr/>
        <a:lstStyle/>
        <a:p>
          <a:endParaRPr lang="ru-RU">
            <a:latin typeface="Times New Roman" panose="02020603050405020304" pitchFamily="18" charset="0"/>
            <a:cs typeface="Times New Roman" panose="02020603050405020304" pitchFamily="18" charset="0"/>
          </a:endParaRPr>
        </a:p>
      </dgm:t>
    </dgm:pt>
    <dgm:pt modelId="{20AD2821-C8C5-4D94-98D8-A5489E154C4D}" type="sibTrans" cxnId="{6C2C7009-2788-4C06-9162-DFC132C4F42C}">
      <dgm:prSet/>
      <dgm:spPr/>
      <dgm:t>
        <a:bodyPr/>
        <a:lstStyle/>
        <a:p>
          <a:endParaRPr lang="ru-RU">
            <a:latin typeface="Times New Roman" panose="02020603050405020304" pitchFamily="18" charset="0"/>
            <a:cs typeface="Times New Roman" panose="02020603050405020304" pitchFamily="18" charset="0"/>
          </a:endParaRPr>
        </a:p>
      </dgm:t>
    </dgm:pt>
    <dgm:pt modelId="{ACE1BB69-775A-445D-B91E-F462C59FE70F}">
      <dgm:prSet/>
      <dgm:spPr/>
      <dgm:t>
        <a:bodyPr/>
        <a:lstStyle/>
        <a:p>
          <a:pPr algn="just"/>
          <a:r>
            <a:rPr lang="en-US" dirty="0" err="1">
              <a:latin typeface="Times New Roman" panose="02020603050405020304" pitchFamily="18" charset="0"/>
              <a:cs typeface="Times New Roman" panose="02020603050405020304" pitchFamily="18" charset="0"/>
            </a:rPr>
            <a:t>intervyu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senariysini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53A13F3-1F06-4208-887F-6A7E64E0DAB0}" type="parTrans" cxnId="{48964449-2C75-4865-8FAC-EFB837279013}">
      <dgm:prSet/>
      <dgm:spPr/>
      <dgm:t>
        <a:bodyPr/>
        <a:lstStyle/>
        <a:p>
          <a:endParaRPr lang="ru-RU">
            <a:latin typeface="Times New Roman" panose="02020603050405020304" pitchFamily="18" charset="0"/>
            <a:cs typeface="Times New Roman" panose="02020603050405020304" pitchFamily="18" charset="0"/>
          </a:endParaRPr>
        </a:p>
      </dgm:t>
    </dgm:pt>
    <dgm:pt modelId="{875AAE75-4473-4BEE-BF41-25B39CC52CF2}" type="sibTrans" cxnId="{48964449-2C75-4865-8FAC-EFB837279013}">
      <dgm:prSet/>
      <dgm:spPr/>
      <dgm:t>
        <a:bodyPr/>
        <a:lstStyle/>
        <a:p>
          <a:endParaRPr lang="ru-RU">
            <a:latin typeface="Times New Roman" panose="02020603050405020304" pitchFamily="18" charset="0"/>
            <a:cs typeface="Times New Roman" panose="02020603050405020304" pitchFamily="18" charset="0"/>
          </a:endParaRPr>
        </a:p>
      </dgm:t>
    </dgm:pt>
    <dgm:pt modelId="{4E22ECC3-879B-46B5-B111-E730D42B63D8}" type="pres">
      <dgm:prSet presAssocID="{DDCF3935-414F-46BD-9F7D-BD307D5B0079}" presName="Name0" presStyleCnt="0">
        <dgm:presLayoutVars>
          <dgm:dir/>
          <dgm:animLvl val="lvl"/>
          <dgm:resizeHandles val="exact"/>
        </dgm:presLayoutVars>
      </dgm:prSet>
      <dgm:spPr/>
      <dgm:t>
        <a:bodyPr/>
        <a:lstStyle/>
        <a:p>
          <a:endParaRPr lang="ru-RU"/>
        </a:p>
      </dgm:t>
    </dgm:pt>
    <dgm:pt modelId="{720FE54C-4545-4567-97F8-298615C27301}" type="pres">
      <dgm:prSet presAssocID="{C0B131FD-3DE8-4896-8255-4F70A96BD965}" presName="composite" presStyleCnt="0"/>
      <dgm:spPr/>
    </dgm:pt>
    <dgm:pt modelId="{FD68D86C-8E0A-4EF1-AB01-C9FC8C96E2A0}" type="pres">
      <dgm:prSet presAssocID="{C0B131FD-3DE8-4896-8255-4F70A96BD965}" presName="parTx" presStyleLbl="alignNode1" presStyleIdx="0" presStyleCnt="1">
        <dgm:presLayoutVars>
          <dgm:chMax val="0"/>
          <dgm:chPref val="0"/>
          <dgm:bulletEnabled val="1"/>
        </dgm:presLayoutVars>
      </dgm:prSet>
      <dgm:spPr/>
      <dgm:t>
        <a:bodyPr/>
        <a:lstStyle/>
        <a:p>
          <a:endParaRPr lang="ru-RU"/>
        </a:p>
      </dgm:t>
    </dgm:pt>
    <dgm:pt modelId="{92097BE1-1889-4DBD-A57F-3C7F3292653D}" type="pres">
      <dgm:prSet presAssocID="{C0B131FD-3DE8-4896-8255-4F70A96BD965}" presName="desTx" presStyleLbl="alignAccFollowNode1" presStyleIdx="0" presStyleCnt="1">
        <dgm:presLayoutVars>
          <dgm:bulletEnabled val="1"/>
        </dgm:presLayoutVars>
      </dgm:prSet>
      <dgm:spPr/>
      <dgm:t>
        <a:bodyPr/>
        <a:lstStyle/>
        <a:p>
          <a:endParaRPr lang="ru-RU"/>
        </a:p>
      </dgm:t>
    </dgm:pt>
  </dgm:ptLst>
  <dgm:cxnLst>
    <dgm:cxn modelId="{E30AFC7D-6BA7-484E-B70F-B275B2D2FF03}" type="presOf" srcId="{78591FBD-97F8-4749-8073-60026CDDA33F}" destId="{92097BE1-1889-4DBD-A57F-3C7F3292653D}" srcOrd="0" destOrd="2" presId="urn:microsoft.com/office/officeart/2005/8/layout/hList1"/>
    <dgm:cxn modelId="{76911D35-E8C8-4317-8313-ABAB450F443E}" srcId="{C0B131FD-3DE8-4896-8255-4F70A96BD965}" destId="{81D104FF-D548-4B1A-8435-7F1446461691}" srcOrd="1" destOrd="0" parTransId="{E40D310F-D064-420D-8D5F-8F4D9472CE4C}" sibTransId="{799A915E-C191-4543-8B45-2F27E4E70F01}"/>
    <dgm:cxn modelId="{053EA364-6261-4B4D-A76D-EAB7320CF50C}" srcId="{DDCF3935-414F-46BD-9F7D-BD307D5B0079}" destId="{C0B131FD-3DE8-4896-8255-4F70A96BD965}" srcOrd="0" destOrd="0" parTransId="{FE185059-2818-49DC-B636-74626D9E6B9A}" sibTransId="{2ED16AA2-2209-4EA2-96DE-722CE9C2C485}"/>
    <dgm:cxn modelId="{1D02FA33-8B6A-4295-9326-ADDB8FE3D906}" type="presOf" srcId="{DDCF3935-414F-46BD-9F7D-BD307D5B0079}" destId="{4E22ECC3-879B-46B5-B111-E730D42B63D8}" srcOrd="0" destOrd="0" presId="urn:microsoft.com/office/officeart/2005/8/layout/hList1"/>
    <dgm:cxn modelId="{ED3B9778-7C00-49BB-9280-594798CA317A}" type="presOf" srcId="{DF25FA16-52E0-4F09-9E3C-6EE9113CE96C}" destId="{92097BE1-1889-4DBD-A57F-3C7F3292653D}" srcOrd="0" destOrd="3" presId="urn:microsoft.com/office/officeart/2005/8/layout/hList1"/>
    <dgm:cxn modelId="{6C2C7009-2788-4C06-9162-DFC132C4F42C}" srcId="{C0B131FD-3DE8-4896-8255-4F70A96BD965}" destId="{4D426DA0-D3BE-49DF-97D1-5447BDAA06FC}" srcOrd="4" destOrd="0" parTransId="{AAEBC95C-3363-42DE-BB17-20DD811B7F4E}" sibTransId="{20AD2821-C8C5-4D94-98D8-A5489E154C4D}"/>
    <dgm:cxn modelId="{34805CB2-F135-40A1-9006-EB387D1B3368}" type="presOf" srcId="{C0B131FD-3DE8-4896-8255-4F70A96BD965}" destId="{FD68D86C-8E0A-4EF1-AB01-C9FC8C96E2A0}" srcOrd="0" destOrd="0" presId="urn:microsoft.com/office/officeart/2005/8/layout/hList1"/>
    <dgm:cxn modelId="{DF875B78-0BFA-4C63-A3D7-25BD2432F923}" srcId="{C0B131FD-3DE8-4896-8255-4F70A96BD965}" destId="{78591FBD-97F8-4749-8073-60026CDDA33F}" srcOrd="2" destOrd="0" parTransId="{388E3B5C-0AC1-422C-A761-174C4F4EE430}" sibTransId="{745441BD-83E9-4928-99A3-7CF129350155}"/>
    <dgm:cxn modelId="{AB00A0F2-F8AA-4BD7-90E1-C050E640B8C4}" srcId="{C0B131FD-3DE8-4896-8255-4F70A96BD965}" destId="{9975218E-73EC-4542-969D-576675047EF1}" srcOrd="0" destOrd="0" parTransId="{05C3F876-7AB7-4826-8CB1-4AA44CCFF06C}" sibTransId="{0499A3B8-7ACC-4D31-A4E2-62760B364473}"/>
    <dgm:cxn modelId="{48964449-2C75-4865-8FAC-EFB837279013}" srcId="{C0B131FD-3DE8-4896-8255-4F70A96BD965}" destId="{ACE1BB69-775A-445D-B91E-F462C59FE70F}" srcOrd="5" destOrd="0" parTransId="{053A13F3-1F06-4208-887F-6A7E64E0DAB0}" sibTransId="{875AAE75-4473-4BEE-BF41-25B39CC52CF2}"/>
    <dgm:cxn modelId="{841FBA21-5F1E-4601-B3EE-8FF4B107726F}" type="presOf" srcId="{81D104FF-D548-4B1A-8435-7F1446461691}" destId="{92097BE1-1889-4DBD-A57F-3C7F3292653D}" srcOrd="0" destOrd="1" presId="urn:microsoft.com/office/officeart/2005/8/layout/hList1"/>
    <dgm:cxn modelId="{E06CD1F0-867D-4B0F-8272-0B0571023746}" type="presOf" srcId="{9975218E-73EC-4542-969D-576675047EF1}" destId="{92097BE1-1889-4DBD-A57F-3C7F3292653D}" srcOrd="0" destOrd="0" presId="urn:microsoft.com/office/officeart/2005/8/layout/hList1"/>
    <dgm:cxn modelId="{7CC8C29B-078D-4B31-A461-1B5D39BB47B7}" type="presOf" srcId="{ACE1BB69-775A-445D-B91E-F462C59FE70F}" destId="{92097BE1-1889-4DBD-A57F-3C7F3292653D}" srcOrd="0" destOrd="5" presId="urn:microsoft.com/office/officeart/2005/8/layout/hList1"/>
    <dgm:cxn modelId="{35DCB89D-290E-47FE-A340-F76B80F0D97C}" srcId="{C0B131FD-3DE8-4896-8255-4F70A96BD965}" destId="{DF25FA16-52E0-4F09-9E3C-6EE9113CE96C}" srcOrd="3" destOrd="0" parTransId="{6280C73A-F0E5-4C52-AFE0-0F1D6F47D283}" sibTransId="{888873CE-4AB0-42E5-B834-4BFECE9CA114}"/>
    <dgm:cxn modelId="{B755416B-1DCF-4D00-A217-5EF3290CE6F6}" type="presOf" srcId="{4D426DA0-D3BE-49DF-97D1-5447BDAA06FC}" destId="{92097BE1-1889-4DBD-A57F-3C7F3292653D}" srcOrd="0" destOrd="4" presId="urn:microsoft.com/office/officeart/2005/8/layout/hList1"/>
    <dgm:cxn modelId="{C35610A4-9B0A-47C6-B11E-B980E8949D52}" type="presParOf" srcId="{4E22ECC3-879B-46B5-B111-E730D42B63D8}" destId="{720FE54C-4545-4567-97F8-298615C27301}" srcOrd="0" destOrd="0" presId="urn:microsoft.com/office/officeart/2005/8/layout/hList1"/>
    <dgm:cxn modelId="{44B1A16C-1933-40FB-824E-ED5F1A775BCC}" type="presParOf" srcId="{720FE54C-4545-4567-97F8-298615C27301}" destId="{FD68D86C-8E0A-4EF1-AB01-C9FC8C96E2A0}" srcOrd="0" destOrd="0" presId="urn:microsoft.com/office/officeart/2005/8/layout/hList1"/>
    <dgm:cxn modelId="{E4CD4D9C-4DDF-464E-A544-A8C5628D400B}" type="presParOf" srcId="{720FE54C-4545-4567-97F8-298615C27301}" destId="{92097BE1-1889-4DBD-A57F-3C7F3292653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DDCF3935-414F-46BD-9F7D-BD307D5B0079}"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ru-RU"/>
        </a:p>
      </dgm:t>
    </dgm:pt>
    <dgm:pt modelId="{C0B131FD-3DE8-4896-8255-4F70A96BD965}">
      <dgm:prSet phldrT="[Текст]"/>
      <dgm:spPr/>
      <dgm:t>
        <a:bodyPr/>
        <a:lstStyle/>
        <a:p>
          <a:r>
            <a:rPr lang="en-US" dirty="0" err="1">
              <a:latin typeface="Times New Roman" panose="02020603050405020304" pitchFamily="18" charset="0"/>
              <a:cs typeface="Times New Roman" panose="02020603050405020304" pitchFamily="18" charset="0"/>
            </a:rPr>
            <a:t>Ekspertizaning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texnologik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E185059-2818-49DC-B636-74626D9E6B9A}" type="parTrans" cxnId="{053EA364-6261-4B4D-A76D-EAB7320CF50C}">
      <dgm:prSet/>
      <dgm:spPr/>
      <dgm:t>
        <a:bodyPr/>
        <a:lstStyle/>
        <a:p>
          <a:endParaRPr lang="ru-RU">
            <a:latin typeface="Times New Roman" panose="02020603050405020304" pitchFamily="18" charset="0"/>
            <a:cs typeface="Times New Roman" panose="02020603050405020304" pitchFamily="18" charset="0"/>
          </a:endParaRPr>
        </a:p>
      </dgm:t>
    </dgm:pt>
    <dgm:pt modelId="{2ED16AA2-2209-4EA2-96DE-722CE9C2C485}" type="sibTrans" cxnId="{053EA364-6261-4B4D-A76D-EAB7320CF50C}">
      <dgm:prSet/>
      <dgm:spPr/>
      <dgm:t>
        <a:bodyPr/>
        <a:lstStyle/>
        <a:p>
          <a:endParaRPr lang="ru-RU">
            <a:latin typeface="Times New Roman" panose="02020603050405020304" pitchFamily="18" charset="0"/>
            <a:cs typeface="Times New Roman" panose="02020603050405020304" pitchFamily="18" charset="0"/>
          </a:endParaRPr>
        </a:p>
      </dgm:t>
    </dgm:pt>
    <dgm:pt modelId="{9975218E-73EC-4542-969D-576675047EF1}">
      <dgm:prSet phldrT="[Текст]"/>
      <dgm:spPr/>
      <dgm:t>
        <a:bodyPr/>
        <a:lstStyle/>
        <a:p>
          <a:pPr algn="just"/>
          <a:r>
            <a:rPr lang="en-US" dirty="0" err="1">
              <a:latin typeface="Times New Roman" panose="02020603050405020304" pitchFamily="18" charset="0"/>
              <a:cs typeface="Times New Roman" panose="02020603050405020304" pitchFamily="18" charset="0"/>
            </a:rPr>
            <a:t>suhbatdoshlar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brifing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05C3F876-7AB7-4826-8CB1-4AA44CCFF06C}" type="parTrans" cxnId="{AB00A0F2-F8AA-4BD7-90E1-C050E640B8C4}">
      <dgm:prSet/>
      <dgm:spPr/>
      <dgm:t>
        <a:bodyPr/>
        <a:lstStyle/>
        <a:p>
          <a:endParaRPr lang="ru-RU">
            <a:latin typeface="Times New Roman" panose="02020603050405020304" pitchFamily="18" charset="0"/>
            <a:cs typeface="Times New Roman" panose="02020603050405020304" pitchFamily="18" charset="0"/>
          </a:endParaRPr>
        </a:p>
      </dgm:t>
    </dgm:pt>
    <dgm:pt modelId="{0499A3B8-7ACC-4D31-A4E2-62760B364473}" type="sibTrans" cxnId="{AB00A0F2-F8AA-4BD7-90E1-C050E640B8C4}">
      <dgm:prSet/>
      <dgm:spPr/>
      <dgm:t>
        <a:bodyPr/>
        <a:lstStyle/>
        <a:p>
          <a:endParaRPr lang="ru-RU">
            <a:latin typeface="Times New Roman" panose="02020603050405020304" pitchFamily="18" charset="0"/>
            <a:cs typeface="Times New Roman" panose="02020603050405020304" pitchFamily="18" charset="0"/>
          </a:endParaRPr>
        </a:p>
      </dgm:t>
    </dgm:pt>
    <dgm:pt modelId="{18333854-BDAC-46F5-BCAE-9AB49451D799}">
      <dgm:prSet/>
      <dgm:spPr/>
      <dgm:t>
        <a:bodyPr/>
        <a:lstStyle/>
        <a:p>
          <a:pPr algn="just"/>
          <a:r>
            <a:rPr lang="en-US" dirty="0" err="1">
              <a:latin typeface="Times New Roman" panose="02020603050405020304" pitchFamily="18" charset="0"/>
              <a:cs typeface="Times New Roman" panose="02020603050405020304" pitchFamily="18" charset="0"/>
            </a:rPr>
            <a:t>mutaxassislardan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talqin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aniqlash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E647233-2E63-49E3-9306-3C2B69250277}" type="parTrans" cxnId="{21313A3B-FA31-40BF-ACDD-3CC183E26729}">
      <dgm:prSet/>
      <dgm:spPr/>
      <dgm:t>
        <a:bodyPr/>
        <a:lstStyle/>
        <a:p>
          <a:endParaRPr lang="ru-RU">
            <a:latin typeface="Times New Roman" panose="02020603050405020304" pitchFamily="18" charset="0"/>
            <a:cs typeface="Times New Roman" panose="02020603050405020304" pitchFamily="18" charset="0"/>
          </a:endParaRPr>
        </a:p>
      </dgm:t>
    </dgm:pt>
    <dgm:pt modelId="{8717A256-5C9D-47C4-AF10-B36567DB0ACB}" type="sibTrans" cxnId="{21313A3B-FA31-40BF-ACDD-3CC183E26729}">
      <dgm:prSet/>
      <dgm:spPr/>
      <dgm:t>
        <a:bodyPr/>
        <a:lstStyle/>
        <a:p>
          <a:endParaRPr lang="ru-RU">
            <a:latin typeface="Times New Roman" panose="02020603050405020304" pitchFamily="18" charset="0"/>
            <a:cs typeface="Times New Roman" panose="02020603050405020304" pitchFamily="18" charset="0"/>
          </a:endParaRPr>
        </a:p>
      </dgm:t>
    </dgm:pt>
    <dgm:pt modelId="{9A9800CF-02BE-4902-82D5-A722F3D0333F}">
      <dgm:prSet/>
      <dgm:spPr/>
      <dgm:t>
        <a:bodyPr/>
        <a:lstStyle/>
        <a:p>
          <a:pPr algn="just"/>
          <a:r>
            <a:rPr lang="en-US" dirty="0" err="1">
              <a:latin typeface="Times New Roman" panose="02020603050405020304" pitchFamily="18" charset="0"/>
              <a:cs typeface="Times New Roman" panose="02020603050405020304" pitchFamily="18" charset="0"/>
            </a:rPr>
            <a:t>ekspert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tahlil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234BADD7-DD6D-4A59-8978-C535A3947A35}" type="parTrans" cxnId="{1F5E7E93-F9B6-4960-98AA-0A78B5B77AEF}">
      <dgm:prSet/>
      <dgm:spPr/>
      <dgm:t>
        <a:bodyPr/>
        <a:lstStyle/>
        <a:p>
          <a:endParaRPr lang="ru-RU">
            <a:latin typeface="Times New Roman" panose="02020603050405020304" pitchFamily="18" charset="0"/>
            <a:cs typeface="Times New Roman" panose="02020603050405020304" pitchFamily="18" charset="0"/>
          </a:endParaRPr>
        </a:p>
      </dgm:t>
    </dgm:pt>
    <dgm:pt modelId="{6DF3D79B-DFAC-4B73-9684-6FCBD1BC1FE4}" type="sibTrans" cxnId="{1F5E7E93-F9B6-4960-98AA-0A78B5B77AEF}">
      <dgm:prSet/>
      <dgm:spPr/>
      <dgm:t>
        <a:bodyPr/>
        <a:lstStyle/>
        <a:p>
          <a:endParaRPr lang="ru-RU">
            <a:latin typeface="Times New Roman" panose="02020603050405020304" pitchFamily="18" charset="0"/>
            <a:cs typeface="Times New Roman" panose="02020603050405020304" pitchFamily="18" charset="0"/>
          </a:endParaRPr>
        </a:p>
      </dgm:t>
    </dgm:pt>
    <dgm:pt modelId="{43BA06D7-0F1D-4B64-893C-113DCCF5DC08}">
      <dgm:prSet/>
      <dgm:spPr/>
      <dgm:t>
        <a:bodyPr/>
        <a:lstStyle/>
        <a:p>
          <a:pPr algn="just"/>
          <a:r>
            <a:rPr lang="en-US" dirty="0" err="1">
              <a:latin typeface="Times New Roman" panose="02020603050405020304" pitchFamily="18" charset="0"/>
              <a:cs typeface="Times New Roman" panose="02020603050405020304" pitchFamily="18" charset="0"/>
            </a:rPr>
            <a:t>obyektiv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axborot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ekspertiza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qabul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qulay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maqsadida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sintez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FAA72783-61C8-4B94-8403-CE54CDF1C0FC}" type="parTrans" cxnId="{626CBE12-AE01-4F33-B5E2-39397EAC42B0}">
      <dgm:prSet/>
      <dgm:spPr/>
      <dgm:t>
        <a:bodyPr/>
        <a:lstStyle/>
        <a:p>
          <a:endParaRPr lang="ru-RU">
            <a:latin typeface="Times New Roman" panose="02020603050405020304" pitchFamily="18" charset="0"/>
            <a:cs typeface="Times New Roman" panose="02020603050405020304" pitchFamily="18" charset="0"/>
          </a:endParaRPr>
        </a:p>
      </dgm:t>
    </dgm:pt>
    <dgm:pt modelId="{52713C0C-DF18-46F9-8F23-F9D107B77C0A}" type="sibTrans" cxnId="{626CBE12-AE01-4F33-B5E2-39397EAC42B0}">
      <dgm:prSet/>
      <dgm:spPr/>
      <dgm:t>
        <a:bodyPr/>
        <a:lstStyle/>
        <a:p>
          <a:endParaRPr lang="ru-RU">
            <a:latin typeface="Times New Roman" panose="02020603050405020304" pitchFamily="18" charset="0"/>
            <a:cs typeface="Times New Roman" panose="02020603050405020304" pitchFamily="18" charset="0"/>
          </a:endParaRPr>
        </a:p>
      </dgm:t>
    </dgm:pt>
    <dgm:pt modelId="{9D8D800F-C385-4F3D-B611-8FA9C24806B5}">
      <dgm:prSet/>
      <dgm:spPr/>
      <dgm:t>
        <a:bodyPr/>
        <a:lstStyle/>
        <a:p>
          <a:pPr algn="just"/>
          <a:r>
            <a:rPr lang="en-US" dirty="0" err="1">
              <a:latin typeface="Times New Roman" panose="02020603050405020304" pitchFamily="18" charset="0"/>
              <a:cs typeface="Times New Roman" panose="02020603050405020304" pitchFamily="18" charset="0"/>
            </a:rPr>
            <a:t>suhbatdoshlarning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nazorat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50AA19F3-7B5C-4175-9148-D906D1C37489}" type="parTrans" cxnId="{BCF7BFC8-FFFE-4488-8ADA-E25E11186BA8}">
      <dgm:prSet/>
      <dgm:spPr/>
      <dgm:t>
        <a:bodyPr/>
        <a:lstStyle/>
        <a:p>
          <a:endParaRPr lang="ru-RU">
            <a:latin typeface="Times New Roman" panose="02020603050405020304" pitchFamily="18" charset="0"/>
            <a:cs typeface="Times New Roman" panose="02020603050405020304" pitchFamily="18" charset="0"/>
          </a:endParaRPr>
        </a:p>
      </dgm:t>
    </dgm:pt>
    <dgm:pt modelId="{39F2A80B-FD6E-44F5-8C33-FA9EF2808D31}" type="sibTrans" cxnId="{BCF7BFC8-FFFE-4488-8ADA-E25E11186BA8}">
      <dgm:prSet/>
      <dgm:spPr/>
      <dgm:t>
        <a:bodyPr/>
        <a:lstStyle/>
        <a:p>
          <a:endParaRPr lang="ru-RU">
            <a:latin typeface="Times New Roman" panose="02020603050405020304" pitchFamily="18" charset="0"/>
            <a:cs typeface="Times New Roman" panose="02020603050405020304" pitchFamily="18" charset="0"/>
          </a:endParaRPr>
        </a:p>
      </dgm:t>
    </dgm:pt>
    <dgm:pt modelId="{F87D7E4E-316E-45B3-8820-CAD7EAF2491C}">
      <dgm:prSet/>
      <dgm:spPr/>
      <dgm:t>
        <a:bodyPr/>
        <a:lstStyle/>
        <a:p>
          <a:pPr algn="just"/>
          <a:r>
            <a:rPr lang="en-US" dirty="0" err="1">
              <a:latin typeface="Times New Roman" panose="02020603050405020304" pitchFamily="18" charset="0"/>
              <a:cs typeface="Times New Roman" panose="02020603050405020304" pitchFamily="18" charset="0"/>
            </a:rPr>
            <a:t>tahliliy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tuzish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CDA948AD-6E07-46FE-83B8-9EA29B0AEC69}" type="parTrans" cxnId="{FBEBF35A-A688-4167-B001-0E95741DD2D2}">
      <dgm:prSet/>
      <dgm:spPr/>
      <dgm:t>
        <a:bodyPr/>
        <a:lstStyle/>
        <a:p>
          <a:endParaRPr lang="ru-RU">
            <a:latin typeface="Times New Roman" panose="02020603050405020304" pitchFamily="18" charset="0"/>
            <a:cs typeface="Times New Roman" panose="02020603050405020304" pitchFamily="18" charset="0"/>
          </a:endParaRPr>
        </a:p>
      </dgm:t>
    </dgm:pt>
    <dgm:pt modelId="{CB979BFF-C16C-4521-B8C5-9D8E3B9168E5}" type="sibTrans" cxnId="{FBEBF35A-A688-4167-B001-0E95741DD2D2}">
      <dgm:prSet/>
      <dgm:spPr/>
      <dgm:t>
        <a:bodyPr/>
        <a:lstStyle/>
        <a:p>
          <a:endParaRPr lang="ru-RU">
            <a:latin typeface="Times New Roman" panose="02020603050405020304" pitchFamily="18" charset="0"/>
            <a:cs typeface="Times New Roman" panose="02020603050405020304" pitchFamily="18" charset="0"/>
          </a:endParaRPr>
        </a:p>
      </dgm:t>
    </dgm:pt>
    <dgm:pt modelId="{0B5166A7-6CA6-4094-A188-9B968E6B2271}">
      <dgm:prSet/>
      <dgm:spPr/>
      <dgm:t>
        <a:bodyPr/>
        <a:lstStyle/>
        <a:p>
          <a:pPr algn="just"/>
          <a:r>
            <a:rPr lang="en-US" dirty="0" err="1">
              <a:latin typeface="Times New Roman" panose="02020603050405020304" pitchFamily="18" charset="0"/>
              <a:cs typeface="Times New Roman" panose="02020603050405020304" pitchFamily="18" charset="0"/>
            </a:rPr>
            <a:t>mijozga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taqdimotini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namoyish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81A8A268-6B9B-4BB3-82DC-AE667EC61312}" type="parTrans" cxnId="{11C2A6B4-BED0-4CF2-BBCD-9B63888C86F7}">
      <dgm:prSet/>
      <dgm:spPr/>
      <dgm:t>
        <a:bodyPr/>
        <a:lstStyle/>
        <a:p>
          <a:endParaRPr lang="ru-RU">
            <a:latin typeface="Times New Roman" panose="02020603050405020304" pitchFamily="18" charset="0"/>
            <a:cs typeface="Times New Roman" panose="02020603050405020304" pitchFamily="18" charset="0"/>
          </a:endParaRPr>
        </a:p>
      </dgm:t>
    </dgm:pt>
    <dgm:pt modelId="{626B4D22-65F0-4185-9BD9-366AF97168C2}" type="sibTrans" cxnId="{11C2A6B4-BED0-4CF2-BBCD-9B63888C86F7}">
      <dgm:prSet/>
      <dgm:spPr/>
      <dgm:t>
        <a:bodyPr/>
        <a:lstStyle/>
        <a:p>
          <a:endParaRPr lang="ru-RU">
            <a:latin typeface="Times New Roman" panose="02020603050405020304" pitchFamily="18" charset="0"/>
            <a:cs typeface="Times New Roman" panose="02020603050405020304" pitchFamily="18" charset="0"/>
          </a:endParaRPr>
        </a:p>
      </dgm:t>
    </dgm:pt>
    <dgm:pt modelId="{4E22ECC3-879B-46B5-B111-E730D42B63D8}" type="pres">
      <dgm:prSet presAssocID="{DDCF3935-414F-46BD-9F7D-BD307D5B0079}" presName="Name0" presStyleCnt="0">
        <dgm:presLayoutVars>
          <dgm:dir/>
          <dgm:animLvl val="lvl"/>
          <dgm:resizeHandles val="exact"/>
        </dgm:presLayoutVars>
      </dgm:prSet>
      <dgm:spPr/>
      <dgm:t>
        <a:bodyPr/>
        <a:lstStyle/>
        <a:p>
          <a:endParaRPr lang="ru-RU"/>
        </a:p>
      </dgm:t>
    </dgm:pt>
    <dgm:pt modelId="{720FE54C-4545-4567-97F8-298615C27301}" type="pres">
      <dgm:prSet presAssocID="{C0B131FD-3DE8-4896-8255-4F70A96BD965}" presName="composite" presStyleCnt="0"/>
      <dgm:spPr/>
    </dgm:pt>
    <dgm:pt modelId="{FD68D86C-8E0A-4EF1-AB01-C9FC8C96E2A0}" type="pres">
      <dgm:prSet presAssocID="{C0B131FD-3DE8-4896-8255-4F70A96BD965}" presName="parTx" presStyleLbl="alignNode1" presStyleIdx="0" presStyleCnt="1">
        <dgm:presLayoutVars>
          <dgm:chMax val="0"/>
          <dgm:chPref val="0"/>
          <dgm:bulletEnabled val="1"/>
        </dgm:presLayoutVars>
      </dgm:prSet>
      <dgm:spPr/>
      <dgm:t>
        <a:bodyPr/>
        <a:lstStyle/>
        <a:p>
          <a:endParaRPr lang="ru-RU"/>
        </a:p>
      </dgm:t>
    </dgm:pt>
    <dgm:pt modelId="{92097BE1-1889-4DBD-A57F-3C7F3292653D}" type="pres">
      <dgm:prSet presAssocID="{C0B131FD-3DE8-4896-8255-4F70A96BD965}" presName="desTx" presStyleLbl="alignAccFollowNode1" presStyleIdx="0" presStyleCnt="1">
        <dgm:presLayoutVars>
          <dgm:bulletEnabled val="1"/>
        </dgm:presLayoutVars>
      </dgm:prSet>
      <dgm:spPr/>
      <dgm:t>
        <a:bodyPr/>
        <a:lstStyle/>
        <a:p>
          <a:endParaRPr lang="ru-RU"/>
        </a:p>
      </dgm:t>
    </dgm:pt>
  </dgm:ptLst>
  <dgm:cxnLst>
    <dgm:cxn modelId="{22F98B1D-763C-4EB6-8B1F-006341C3FB38}" type="presOf" srcId="{0B5166A7-6CA6-4094-A188-9B968E6B2271}" destId="{92097BE1-1889-4DBD-A57F-3C7F3292653D}" srcOrd="0" destOrd="6" presId="urn:microsoft.com/office/officeart/2005/8/layout/hList1"/>
    <dgm:cxn modelId="{21313A3B-FA31-40BF-ACDD-3CC183E26729}" srcId="{C0B131FD-3DE8-4896-8255-4F70A96BD965}" destId="{18333854-BDAC-46F5-BCAE-9AB49451D799}" srcOrd="1" destOrd="0" parTransId="{8E647233-2E63-49E3-9306-3C2B69250277}" sibTransId="{8717A256-5C9D-47C4-AF10-B36567DB0ACB}"/>
    <dgm:cxn modelId="{34805CB2-F135-40A1-9006-EB387D1B3368}" type="presOf" srcId="{C0B131FD-3DE8-4896-8255-4F70A96BD965}" destId="{FD68D86C-8E0A-4EF1-AB01-C9FC8C96E2A0}" srcOrd="0" destOrd="0" presId="urn:microsoft.com/office/officeart/2005/8/layout/hList1"/>
    <dgm:cxn modelId="{429EF3D7-B9AE-49FA-8F01-B190E30CD8DD}" type="presOf" srcId="{9D8D800F-C385-4F3D-B611-8FA9C24806B5}" destId="{92097BE1-1889-4DBD-A57F-3C7F3292653D}" srcOrd="0" destOrd="4" presId="urn:microsoft.com/office/officeart/2005/8/layout/hList1"/>
    <dgm:cxn modelId="{E06CD1F0-867D-4B0F-8272-0B0571023746}" type="presOf" srcId="{9975218E-73EC-4542-969D-576675047EF1}" destId="{92097BE1-1889-4DBD-A57F-3C7F3292653D}" srcOrd="0" destOrd="0" presId="urn:microsoft.com/office/officeart/2005/8/layout/hList1"/>
    <dgm:cxn modelId="{D9FCA34D-2EEA-4A40-A7C1-9D368153F3E8}" type="presOf" srcId="{9A9800CF-02BE-4902-82D5-A722F3D0333F}" destId="{92097BE1-1889-4DBD-A57F-3C7F3292653D}" srcOrd="0" destOrd="2" presId="urn:microsoft.com/office/officeart/2005/8/layout/hList1"/>
    <dgm:cxn modelId="{0620097C-5AD4-440A-991E-2A111700373C}" type="presOf" srcId="{F87D7E4E-316E-45B3-8820-CAD7EAF2491C}" destId="{92097BE1-1889-4DBD-A57F-3C7F3292653D}" srcOrd="0" destOrd="5" presId="urn:microsoft.com/office/officeart/2005/8/layout/hList1"/>
    <dgm:cxn modelId="{1D02FA33-8B6A-4295-9326-ADDB8FE3D906}" type="presOf" srcId="{DDCF3935-414F-46BD-9F7D-BD307D5B0079}" destId="{4E22ECC3-879B-46B5-B111-E730D42B63D8}" srcOrd="0" destOrd="0" presId="urn:microsoft.com/office/officeart/2005/8/layout/hList1"/>
    <dgm:cxn modelId="{11C2A6B4-BED0-4CF2-BBCD-9B63888C86F7}" srcId="{C0B131FD-3DE8-4896-8255-4F70A96BD965}" destId="{0B5166A7-6CA6-4094-A188-9B968E6B2271}" srcOrd="6" destOrd="0" parTransId="{81A8A268-6B9B-4BB3-82DC-AE667EC61312}" sibTransId="{626B4D22-65F0-4185-9BD9-366AF97168C2}"/>
    <dgm:cxn modelId="{AB00A0F2-F8AA-4BD7-90E1-C050E640B8C4}" srcId="{C0B131FD-3DE8-4896-8255-4F70A96BD965}" destId="{9975218E-73EC-4542-969D-576675047EF1}" srcOrd="0" destOrd="0" parTransId="{05C3F876-7AB7-4826-8CB1-4AA44CCFF06C}" sibTransId="{0499A3B8-7ACC-4D31-A4E2-62760B364473}"/>
    <dgm:cxn modelId="{626CBE12-AE01-4F33-B5E2-39397EAC42B0}" srcId="{C0B131FD-3DE8-4896-8255-4F70A96BD965}" destId="{43BA06D7-0F1D-4B64-893C-113DCCF5DC08}" srcOrd="3" destOrd="0" parTransId="{FAA72783-61C8-4B94-8403-CE54CDF1C0FC}" sibTransId="{52713C0C-DF18-46F9-8F23-F9D107B77C0A}"/>
    <dgm:cxn modelId="{48E64C2A-D2CE-4A1A-99E4-597DEF2956BE}" type="presOf" srcId="{43BA06D7-0F1D-4B64-893C-113DCCF5DC08}" destId="{92097BE1-1889-4DBD-A57F-3C7F3292653D}" srcOrd="0" destOrd="3" presId="urn:microsoft.com/office/officeart/2005/8/layout/hList1"/>
    <dgm:cxn modelId="{F64FB1DE-9119-43A3-BF48-A7EE60206721}" type="presOf" srcId="{18333854-BDAC-46F5-BCAE-9AB49451D799}" destId="{92097BE1-1889-4DBD-A57F-3C7F3292653D}" srcOrd="0" destOrd="1" presId="urn:microsoft.com/office/officeart/2005/8/layout/hList1"/>
    <dgm:cxn modelId="{1F5E7E93-F9B6-4960-98AA-0A78B5B77AEF}" srcId="{C0B131FD-3DE8-4896-8255-4F70A96BD965}" destId="{9A9800CF-02BE-4902-82D5-A722F3D0333F}" srcOrd="2" destOrd="0" parTransId="{234BADD7-DD6D-4A59-8978-C535A3947A35}" sibTransId="{6DF3D79B-DFAC-4B73-9684-6FCBD1BC1FE4}"/>
    <dgm:cxn modelId="{053EA364-6261-4B4D-A76D-EAB7320CF50C}" srcId="{DDCF3935-414F-46BD-9F7D-BD307D5B0079}" destId="{C0B131FD-3DE8-4896-8255-4F70A96BD965}" srcOrd="0" destOrd="0" parTransId="{FE185059-2818-49DC-B636-74626D9E6B9A}" sibTransId="{2ED16AA2-2209-4EA2-96DE-722CE9C2C485}"/>
    <dgm:cxn modelId="{BCF7BFC8-FFFE-4488-8ADA-E25E11186BA8}" srcId="{C0B131FD-3DE8-4896-8255-4F70A96BD965}" destId="{9D8D800F-C385-4F3D-B611-8FA9C24806B5}" srcOrd="4" destOrd="0" parTransId="{50AA19F3-7B5C-4175-9148-D906D1C37489}" sibTransId="{39F2A80B-FD6E-44F5-8C33-FA9EF2808D31}"/>
    <dgm:cxn modelId="{FBEBF35A-A688-4167-B001-0E95741DD2D2}" srcId="{C0B131FD-3DE8-4896-8255-4F70A96BD965}" destId="{F87D7E4E-316E-45B3-8820-CAD7EAF2491C}" srcOrd="5" destOrd="0" parTransId="{CDA948AD-6E07-46FE-83B8-9EA29B0AEC69}" sibTransId="{CB979BFF-C16C-4521-B8C5-9D8E3B9168E5}"/>
    <dgm:cxn modelId="{C35610A4-9B0A-47C6-B11E-B980E8949D52}" type="presParOf" srcId="{4E22ECC3-879B-46B5-B111-E730D42B63D8}" destId="{720FE54C-4545-4567-97F8-298615C27301}" srcOrd="0" destOrd="0" presId="urn:microsoft.com/office/officeart/2005/8/layout/hList1"/>
    <dgm:cxn modelId="{44B1A16C-1933-40FB-824E-ED5F1A775BCC}" type="presParOf" srcId="{720FE54C-4545-4567-97F8-298615C27301}" destId="{FD68D86C-8E0A-4EF1-AB01-C9FC8C96E2A0}" srcOrd="0" destOrd="0" presId="urn:microsoft.com/office/officeart/2005/8/layout/hList1"/>
    <dgm:cxn modelId="{E4CD4D9C-4DDF-464E-A544-A8C5628D400B}" type="presParOf" srcId="{720FE54C-4545-4567-97F8-298615C27301}" destId="{92097BE1-1889-4DBD-A57F-3C7F3292653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DC6CA927-7A6B-4E71-9F72-8740FBF54C43}" type="doc">
      <dgm:prSet loTypeId="urn:microsoft.com/office/officeart/2005/8/layout/pyramid3" loCatId="pyramid" qsTypeId="urn:microsoft.com/office/officeart/2005/8/quickstyle/simple1" qsCatId="simple" csTypeId="urn:microsoft.com/office/officeart/2005/8/colors/colorful2" csCatId="colorful" phldr="1"/>
      <dgm:spPr/>
    </dgm:pt>
    <dgm:pt modelId="{CA159C8F-E3DF-41A4-967B-FD304A5A31E5}">
      <dgm:prSet phldrT="[Текст]"/>
      <dgm:spPr/>
      <dgm:t>
        <a:bodyPr/>
        <a:lstStyle/>
        <a:p>
          <a:r>
            <a:rPr lang="en-US" dirty="0" err="1">
              <a:latin typeface="Times New Roman" panose="02020603050405020304" pitchFamily="18" charset="0"/>
              <a:cs typeface="Times New Roman" panose="02020603050405020304" pitchFamily="18" charset="0"/>
            </a:rPr>
            <a:t>Komissiya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dgm:t>
    </dgm:pt>
    <dgm:pt modelId="{E55F9AE4-9E49-490B-88BA-7092A41B3EAF}" type="parTrans" cxnId="{F253DB35-BED8-48D6-A64A-A0429166954F}">
      <dgm:prSet/>
      <dgm:spPr/>
      <dgm:t>
        <a:bodyPr/>
        <a:lstStyle/>
        <a:p>
          <a:endParaRPr lang="ru-RU">
            <a:latin typeface="Times New Roman" panose="02020603050405020304" pitchFamily="18" charset="0"/>
            <a:cs typeface="Times New Roman" panose="02020603050405020304" pitchFamily="18" charset="0"/>
          </a:endParaRPr>
        </a:p>
      </dgm:t>
    </dgm:pt>
    <dgm:pt modelId="{8116FA6B-B20F-4ABF-8BF6-AC0B7E55D5B7}" type="sibTrans" cxnId="{F253DB35-BED8-48D6-A64A-A0429166954F}">
      <dgm:prSet/>
      <dgm:spPr/>
      <dgm:t>
        <a:bodyPr/>
        <a:lstStyle/>
        <a:p>
          <a:endParaRPr lang="ru-RU">
            <a:latin typeface="Times New Roman" panose="02020603050405020304" pitchFamily="18" charset="0"/>
            <a:cs typeface="Times New Roman" panose="02020603050405020304" pitchFamily="18" charset="0"/>
          </a:endParaRPr>
        </a:p>
      </dgm:t>
    </dgm:pt>
    <dgm:pt modelId="{5B4D4565-40B4-4E5F-B71E-AF3E214FB4D7}">
      <dgm:prSet phldrT="[Текст]"/>
      <dgm:spPr/>
      <dgm:t>
        <a:bodyPr/>
        <a:lstStyle/>
        <a:p>
          <a:r>
            <a:rPr lang="en-US" dirty="0">
              <a:latin typeface="Times New Roman" panose="02020603050405020304" pitchFamily="18" charset="0"/>
              <a:cs typeface="Times New Roman" panose="02020603050405020304" pitchFamily="18" charset="0"/>
            </a:rPr>
            <a:t>Nominal </a:t>
          </a:r>
          <a:r>
            <a:rPr lang="en-US" dirty="0" err="1">
              <a:latin typeface="Times New Roman" panose="02020603050405020304" pitchFamily="18" charset="0"/>
              <a:cs typeface="Times New Roman" panose="02020603050405020304" pitchFamily="18" charset="0"/>
            </a:rPr>
            <a:t>guruhlar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dgm:t>
    </dgm:pt>
    <dgm:pt modelId="{ACDB0790-DA37-4A1E-97FF-DDA6AF222A7F}" type="parTrans" cxnId="{B450BA72-F0C5-4CD9-976D-8D71159A3B7A}">
      <dgm:prSet/>
      <dgm:spPr/>
      <dgm:t>
        <a:bodyPr/>
        <a:lstStyle/>
        <a:p>
          <a:endParaRPr lang="ru-RU">
            <a:latin typeface="Times New Roman" panose="02020603050405020304" pitchFamily="18" charset="0"/>
            <a:cs typeface="Times New Roman" panose="02020603050405020304" pitchFamily="18" charset="0"/>
          </a:endParaRPr>
        </a:p>
      </dgm:t>
    </dgm:pt>
    <dgm:pt modelId="{7F136C52-5B55-4E22-B597-5571CE51D939}" type="sibTrans" cxnId="{B450BA72-F0C5-4CD9-976D-8D71159A3B7A}">
      <dgm:prSet/>
      <dgm:spPr/>
      <dgm:t>
        <a:bodyPr/>
        <a:lstStyle/>
        <a:p>
          <a:endParaRPr lang="ru-RU">
            <a:latin typeface="Times New Roman" panose="02020603050405020304" pitchFamily="18" charset="0"/>
            <a:cs typeface="Times New Roman" panose="02020603050405020304" pitchFamily="18" charset="0"/>
          </a:endParaRPr>
        </a:p>
      </dgm:t>
    </dgm:pt>
    <dgm:pt modelId="{0C4D2D4E-FE53-48AD-9121-C52F368FE6BA}">
      <dgm:prSet phldrT="[Текст]"/>
      <dgm:spPr/>
      <dgm:t>
        <a:bodyPr/>
        <a:lstStyle/>
        <a:p>
          <a:r>
            <a:rPr lang="en-US" dirty="0" err="1">
              <a:latin typeface="Times New Roman" panose="02020603050405020304" pitchFamily="18" charset="0"/>
              <a:cs typeface="Times New Roman" panose="02020603050405020304" pitchFamily="18" charset="0"/>
            </a:rPr>
            <a:t>Mutaxassis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fokuslash</a:t>
          </a:r>
          <a:endParaRPr lang="ru-RU" dirty="0">
            <a:latin typeface="Times New Roman" panose="02020603050405020304" pitchFamily="18" charset="0"/>
            <a:cs typeface="Times New Roman" panose="02020603050405020304" pitchFamily="18" charset="0"/>
          </a:endParaRPr>
        </a:p>
      </dgm:t>
    </dgm:pt>
    <dgm:pt modelId="{1753C292-64A2-4706-982F-67CD7F07E525}" type="parTrans" cxnId="{42C14B59-CAFC-45AE-997C-F439AECB69DA}">
      <dgm:prSet/>
      <dgm:spPr/>
      <dgm:t>
        <a:bodyPr/>
        <a:lstStyle/>
        <a:p>
          <a:endParaRPr lang="ru-RU">
            <a:latin typeface="Times New Roman" panose="02020603050405020304" pitchFamily="18" charset="0"/>
            <a:cs typeface="Times New Roman" panose="02020603050405020304" pitchFamily="18" charset="0"/>
          </a:endParaRPr>
        </a:p>
      </dgm:t>
    </dgm:pt>
    <dgm:pt modelId="{09C8CAD1-35C7-4B08-B62C-AD12448BB813}" type="sibTrans" cxnId="{42C14B59-CAFC-45AE-997C-F439AECB69DA}">
      <dgm:prSet/>
      <dgm:spPr/>
      <dgm:t>
        <a:bodyPr/>
        <a:lstStyle/>
        <a:p>
          <a:endParaRPr lang="ru-RU">
            <a:latin typeface="Times New Roman" panose="02020603050405020304" pitchFamily="18" charset="0"/>
            <a:cs typeface="Times New Roman" panose="02020603050405020304" pitchFamily="18" charset="0"/>
          </a:endParaRPr>
        </a:p>
      </dgm:t>
    </dgm:pt>
    <dgm:pt modelId="{54A86414-86E8-489E-9983-0925F749E1B8}">
      <dgm:prSet phldrT="[Текст]"/>
      <dgm:spPr/>
      <dgm:t>
        <a:bodyPr/>
        <a:lstStyle/>
        <a:p>
          <a:r>
            <a:rPr lang="en-US" dirty="0" err="1">
              <a:latin typeface="Times New Roman" panose="02020603050405020304" pitchFamily="18" charset="0"/>
              <a:cs typeface="Times New Roman" panose="02020603050405020304" pitchFamily="18" charset="0"/>
            </a:rPr>
            <a:t>Tanqidiy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hujum</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5BD00A2B-2F76-47A1-BD3D-808116C4D87E}" type="parTrans" cxnId="{6716E49A-A766-49D0-AEFE-5C1F3375414A}">
      <dgm:prSet/>
      <dgm:spPr/>
      <dgm:t>
        <a:bodyPr/>
        <a:lstStyle/>
        <a:p>
          <a:endParaRPr lang="ru-RU">
            <a:latin typeface="Times New Roman" panose="02020603050405020304" pitchFamily="18" charset="0"/>
            <a:cs typeface="Times New Roman" panose="02020603050405020304" pitchFamily="18" charset="0"/>
          </a:endParaRPr>
        </a:p>
      </dgm:t>
    </dgm:pt>
    <dgm:pt modelId="{DDECBC91-50D4-4F07-97CC-1358E23AF353}" type="sibTrans" cxnId="{6716E49A-A766-49D0-AEFE-5C1F3375414A}">
      <dgm:prSet/>
      <dgm:spPr/>
      <dgm:t>
        <a:bodyPr/>
        <a:lstStyle/>
        <a:p>
          <a:endParaRPr lang="ru-RU">
            <a:latin typeface="Times New Roman" panose="02020603050405020304" pitchFamily="18" charset="0"/>
            <a:cs typeface="Times New Roman" panose="02020603050405020304" pitchFamily="18" charset="0"/>
          </a:endParaRPr>
        </a:p>
      </dgm:t>
    </dgm:pt>
    <dgm:pt modelId="{BC0C4866-6728-4161-907E-882BA81E694F}">
      <dgm:prSet phldrT="[Текст]"/>
      <dgm:spPr/>
      <dgm:t>
        <a:bodyPr/>
        <a:lstStyle/>
        <a:p>
          <a:r>
            <a:rPr lang="en-US" dirty="0">
              <a:latin typeface="Times New Roman" panose="02020603050405020304" pitchFamily="18" charset="0"/>
              <a:cs typeface="Times New Roman" panose="02020603050405020304" pitchFamily="18" charset="0"/>
            </a:rPr>
            <a:t>"635" </a:t>
          </a:r>
          <a:r>
            <a:rPr lang="en-US"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dgm:t>
    </dgm:pt>
    <dgm:pt modelId="{3B00365B-0A48-48C9-89DD-1EC2C3E9B2D8}" type="parTrans" cxnId="{C9BA19B2-ED6E-4AEB-AF26-C2C570D2C760}">
      <dgm:prSet/>
      <dgm:spPr/>
      <dgm:t>
        <a:bodyPr/>
        <a:lstStyle/>
        <a:p>
          <a:endParaRPr lang="ru-RU">
            <a:latin typeface="Times New Roman" panose="02020603050405020304" pitchFamily="18" charset="0"/>
            <a:cs typeface="Times New Roman" panose="02020603050405020304" pitchFamily="18" charset="0"/>
          </a:endParaRPr>
        </a:p>
      </dgm:t>
    </dgm:pt>
    <dgm:pt modelId="{5AFE8DC2-9D6E-4577-BCAF-5798E1CDDC23}" type="sibTrans" cxnId="{C9BA19B2-ED6E-4AEB-AF26-C2C570D2C760}">
      <dgm:prSet/>
      <dgm:spPr/>
      <dgm:t>
        <a:bodyPr/>
        <a:lstStyle/>
        <a:p>
          <a:endParaRPr lang="ru-RU">
            <a:latin typeface="Times New Roman" panose="02020603050405020304" pitchFamily="18" charset="0"/>
            <a:cs typeface="Times New Roman" panose="02020603050405020304" pitchFamily="18" charset="0"/>
          </a:endParaRPr>
        </a:p>
      </dgm:t>
    </dgm:pt>
    <dgm:pt modelId="{FBE12365-9CAC-4599-9766-942F873EDF88}">
      <dgm:prSet phldrT="[Текст]"/>
      <dgm:spPr/>
      <dgm:t>
        <a:bodyPr/>
        <a:lstStyle/>
        <a:p>
          <a:r>
            <a:rPr lang="en-US" dirty="0" err="1">
              <a:latin typeface="Times New Roman" panose="02020603050405020304" pitchFamily="18" charset="0"/>
              <a:cs typeface="Times New Roman" panose="02020603050405020304" pitchFamily="18" charset="0"/>
            </a:rPr>
            <a:t>Aqliy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hujum</a:t>
          </a:r>
          <a:endParaRPr lang="ru-RU" dirty="0">
            <a:latin typeface="Times New Roman" panose="02020603050405020304" pitchFamily="18" charset="0"/>
            <a:cs typeface="Times New Roman" panose="02020603050405020304" pitchFamily="18" charset="0"/>
          </a:endParaRPr>
        </a:p>
      </dgm:t>
    </dgm:pt>
    <dgm:pt modelId="{16866D34-AF16-47E1-938B-0EA0A651A218}" type="parTrans" cxnId="{9E68B51E-3549-472A-A92D-3A397ACF07E7}">
      <dgm:prSet/>
      <dgm:spPr/>
      <dgm:t>
        <a:bodyPr/>
        <a:lstStyle/>
        <a:p>
          <a:endParaRPr lang="ru-RU">
            <a:latin typeface="Times New Roman" panose="02020603050405020304" pitchFamily="18" charset="0"/>
            <a:cs typeface="Times New Roman" panose="02020603050405020304" pitchFamily="18" charset="0"/>
          </a:endParaRPr>
        </a:p>
      </dgm:t>
    </dgm:pt>
    <dgm:pt modelId="{B837F914-D5CD-48E3-9B08-EEAD85B4C12E}" type="sibTrans" cxnId="{9E68B51E-3549-472A-A92D-3A397ACF07E7}">
      <dgm:prSet/>
      <dgm:spPr/>
      <dgm:t>
        <a:bodyPr/>
        <a:lstStyle/>
        <a:p>
          <a:endParaRPr lang="ru-RU">
            <a:latin typeface="Times New Roman" panose="02020603050405020304" pitchFamily="18" charset="0"/>
            <a:cs typeface="Times New Roman" panose="02020603050405020304" pitchFamily="18" charset="0"/>
          </a:endParaRPr>
        </a:p>
      </dgm:t>
    </dgm:pt>
    <dgm:pt modelId="{D2ACB7E4-8338-4CA4-A102-CF79CA4C0B56}" type="pres">
      <dgm:prSet presAssocID="{DC6CA927-7A6B-4E71-9F72-8740FBF54C43}" presName="Name0" presStyleCnt="0">
        <dgm:presLayoutVars>
          <dgm:dir/>
          <dgm:animLvl val="lvl"/>
          <dgm:resizeHandles val="exact"/>
        </dgm:presLayoutVars>
      </dgm:prSet>
      <dgm:spPr/>
    </dgm:pt>
    <dgm:pt modelId="{09912B94-53CB-42AF-AF8B-B2F2F01D4A81}" type="pres">
      <dgm:prSet presAssocID="{CA159C8F-E3DF-41A4-967B-FD304A5A31E5}" presName="Name8" presStyleCnt="0"/>
      <dgm:spPr/>
    </dgm:pt>
    <dgm:pt modelId="{B01718DF-2443-4803-A604-2F380DD72A30}" type="pres">
      <dgm:prSet presAssocID="{CA159C8F-E3DF-41A4-967B-FD304A5A31E5}" presName="level" presStyleLbl="node1" presStyleIdx="0" presStyleCnt="6">
        <dgm:presLayoutVars>
          <dgm:chMax val="1"/>
          <dgm:bulletEnabled val="1"/>
        </dgm:presLayoutVars>
      </dgm:prSet>
      <dgm:spPr/>
      <dgm:t>
        <a:bodyPr/>
        <a:lstStyle/>
        <a:p>
          <a:endParaRPr lang="ru-RU"/>
        </a:p>
      </dgm:t>
    </dgm:pt>
    <dgm:pt modelId="{6609865D-EFBA-4BCD-AD41-8ABC1C7F6EBA}" type="pres">
      <dgm:prSet presAssocID="{CA159C8F-E3DF-41A4-967B-FD304A5A31E5}" presName="levelTx" presStyleLbl="revTx" presStyleIdx="0" presStyleCnt="0">
        <dgm:presLayoutVars>
          <dgm:chMax val="1"/>
          <dgm:bulletEnabled val="1"/>
        </dgm:presLayoutVars>
      </dgm:prSet>
      <dgm:spPr/>
      <dgm:t>
        <a:bodyPr/>
        <a:lstStyle/>
        <a:p>
          <a:endParaRPr lang="ru-RU"/>
        </a:p>
      </dgm:t>
    </dgm:pt>
    <dgm:pt modelId="{98A504BC-4C96-4891-9F4E-E586C2800441}" type="pres">
      <dgm:prSet presAssocID="{0C4D2D4E-FE53-48AD-9121-C52F368FE6BA}" presName="Name8" presStyleCnt="0"/>
      <dgm:spPr/>
    </dgm:pt>
    <dgm:pt modelId="{4AF18697-91EC-43FF-9B14-25234DE0E798}" type="pres">
      <dgm:prSet presAssocID="{0C4D2D4E-FE53-48AD-9121-C52F368FE6BA}" presName="level" presStyleLbl="node1" presStyleIdx="1" presStyleCnt="6">
        <dgm:presLayoutVars>
          <dgm:chMax val="1"/>
          <dgm:bulletEnabled val="1"/>
        </dgm:presLayoutVars>
      </dgm:prSet>
      <dgm:spPr/>
      <dgm:t>
        <a:bodyPr/>
        <a:lstStyle/>
        <a:p>
          <a:endParaRPr lang="ru-RU"/>
        </a:p>
      </dgm:t>
    </dgm:pt>
    <dgm:pt modelId="{D9E4BCAB-2C45-4EEF-9303-4F67F014B23B}" type="pres">
      <dgm:prSet presAssocID="{0C4D2D4E-FE53-48AD-9121-C52F368FE6BA}" presName="levelTx" presStyleLbl="revTx" presStyleIdx="0" presStyleCnt="0">
        <dgm:presLayoutVars>
          <dgm:chMax val="1"/>
          <dgm:bulletEnabled val="1"/>
        </dgm:presLayoutVars>
      </dgm:prSet>
      <dgm:spPr/>
      <dgm:t>
        <a:bodyPr/>
        <a:lstStyle/>
        <a:p>
          <a:endParaRPr lang="ru-RU"/>
        </a:p>
      </dgm:t>
    </dgm:pt>
    <dgm:pt modelId="{3F672582-D376-4006-A126-9846C27B1B69}" type="pres">
      <dgm:prSet presAssocID="{54A86414-86E8-489E-9983-0925F749E1B8}" presName="Name8" presStyleCnt="0"/>
      <dgm:spPr/>
    </dgm:pt>
    <dgm:pt modelId="{EE413F55-5960-4C46-A974-B946C85025C0}" type="pres">
      <dgm:prSet presAssocID="{54A86414-86E8-489E-9983-0925F749E1B8}" presName="level" presStyleLbl="node1" presStyleIdx="2" presStyleCnt="6">
        <dgm:presLayoutVars>
          <dgm:chMax val="1"/>
          <dgm:bulletEnabled val="1"/>
        </dgm:presLayoutVars>
      </dgm:prSet>
      <dgm:spPr/>
      <dgm:t>
        <a:bodyPr/>
        <a:lstStyle/>
        <a:p>
          <a:endParaRPr lang="ru-RU"/>
        </a:p>
      </dgm:t>
    </dgm:pt>
    <dgm:pt modelId="{37DC11D7-C521-400D-BB58-052D45268661}" type="pres">
      <dgm:prSet presAssocID="{54A86414-86E8-489E-9983-0925F749E1B8}" presName="levelTx" presStyleLbl="revTx" presStyleIdx="0" presStyleCnt="0">
        <dgm:presLayoutVars>
          <dgm:chMax val="1"/>
          <dgm:bulletEnabled val="1"/>
        </dgm:presLayoutVars>
      </dgm:prSet>
      <dgm:spPr/>
      <dgm:t>
        <a:bodyPr/>
        <a:lstStyle/>
        <a:p>
          <a:endParaRPr lang="ru-RU"/>
        </a:p>
      </dgm:t>
    </dgm:pt>
    <dgm:pt modelId="{F7BC94C3-0C45-4DD1-9756-A488A62A593C}" type="pres">
      <dgm:prSet presAssocID="{BC0C4866-6728-4161-907E-882BA81E694F}" presName="Name8" presStyleCnt="0"/>
      <dgm:spPr/>
    </dgm:pt>
    <dgm:pt modelId="{74DD4188-7A23-4FBF-B2E0-4DBB0284A381}" type="pres">
      <dgm:prSet presAssocID="{BC0C4866-6728-4161-907E-882BA81E694F}" presName="level" presStyleLbl="node1" presStyleIdx="3" presStyleCnt="6">
        <dgm:presLayoutVars>
          <dgm:chMax val="1"/>
          <dgm:bulletEnabled val="1"/>
        </dgm:presLayoutVars>
      </dgm:prSet>
      <dgm:spPr/>
      <dgm:t>
        <a:bodyPr/>
        <a:lstStyle/>
        <a:p>
          <a:endParaRPr lang="ru-RU"/>
        </a:p>
      </dgm:t>
    </dgm:pt>
    <dgm:pt modelId="{0422B6C6-7C02-4D74-8F9E-26CBE8C24F31}" type="pres">
      <dgm:prSet presAssocID="{BC0C4866-6728-4161-907E-882BA81E694F}" presName="levelTx" presStyleLbl="revTx" presStyleIdx="0" presStyleCnt="0">
        <dgm:presLayoutVars>
          <dgm:chMax val="1"/>
          <dgm:bulletEnabled val="1"/>
        </dgm:presLayoutVars>
      </dgm:prSet>
      <dgm:spPr/>
      <dgm:t>
        <a:bodyPr/>
        <a:lstStyle/>
        <a:p>
          <a:endParaRPr lang="ru-RU"/>
        </a:p>
      </dgm:t>
    </dgm:pt>
    <dgm:pt modelId="{F4BDA9A9-866E-4BD3-997F-F6192224FA95}" type="pres">
      <dgm:prSet presAssocID="{FBE12365-9CAC-4599-9766-942F873EDF88}" presName="Name8" presStyleCnt="0"/>
      <dgm:spPr/>
    </dgm:pt>
    <dgm:pt modelId="{484B2513-4E35-4EBA-B2D7-D05D0704E20E}" type="pres">
      <dgm:prSet presAssocID="{FBE12365-9CAC-4599-9766-942F873EDF88}" presName="level" presStyleLbl="node1" presStyleIdx="4" presStyleCnt="6">
        <dgm:presLayoutVars>
          <dgm:chMax val="1"/>
          <dgm:bulletEnabled val="1"/>
        </dgm:presLayoutVars>
      </dgm:prSet>
      <dgm:spPr/>
      <dgm:t>
        <a:bodyPr/>
        <a:lstStyle/>
        <a:p>
          <a:endParaRPr lang="ru-RU"/>
        </a:p>
      </dgm:t>
    </dgm:pt>
    <dgm:pt modelId="{BD6836F3-EEAE-4FB5-BD8D-BB4B88687D58}" type="pres">
      <dgm:prSet presAssocID="{FBE12365-9CAC-4599-9766-942F873EDF88}" presName="levelTx" presStyleLbl="revTx" presStyleIdx="0" presStyleCnt="0">
        <dgm:presLayoutVars>
          <dgm:chMax val="1"/>
          <dgm:bulletEnabled val="1"/>
        </dgm:presLayoutVars>
      </dgm:prSet>
      <dgm:spPr/>
      <dgm:t>
        <a:bodyPr/>
        <a:lstStyle/>
        <a:p>
          <a:endParaRPr lang="ru-RU"/>
        </a:p>
      </dgm:t>
    </dgm:pt>
    <dgm:pt modelId="{FAD7C4FC-399F-43B0-AADF-C94F6F7C6E4D}" type="pres">
      <dgm:prSet presAssocID="{5B4D4565-40B4-4E5F-B71E-AF3E214FB4D7}" presName="Name8" presStyleCnt="0"/>
      <dgm:spPr/>
    </dgm:pt>
    <dgm:pt modelId="{B2024F5E-BC6F-48C4-A32F-BD7A2D283307}" type="pres">
      <dgm:prSet presAssocID="{5B4D4565-40B4-4E5F-B71E-AF3E214FB4D7}" presName="level" presStyleLbl="node1" presStyleIdx="5" presStyleCnt="6">
        <dgm:presLayoutVars>
          <dgm:chMax val="1"/>
          <dgm:bulletEnabled val="1"/>
        </dgm:presLayoutVars>
      </dgm:prSet>
      <dgm:spPr/>
      <dgm:t>
        <a:bodyPr/>
        <a:lstStyle/>
        <a:p>
          <a:endParaRPr lang="ru-RU"/>
        </a:p>
      </dgm:t>
    </dgm:pt>
    <dgm:pt modelId="{8CBD60B5-D2E9-4819-AC7B-6D436871B389}" type="pres">
      <dgm:prSet presAssocID="{5B4D4565-40B4-4E5F-B71E-AF3E214FB4D7}" presName="levelTx" presStyleLbl="revTx" presStyleIdx="0" presStyleCnt="0">
        <dgm:presLayoutVars>
          <dgm:chMax val="1"/>
          <dgm:bulletEnabled val="1"/>
        </dgm:presLayoutVars>
      </dgm:prSet>
      <dgm:spPr/>
      <dgm:t>
        <a:bodyPr/>
        <a:lstStyle/>
        <a:p>
          <a:endParaRPr lang="ru-RU"/>
        </a:p>
      </dgm:t>
    </dgm:pt>
  </dgm:ptLst>
  <dgm:cxnLst>
    <dgm:cxn modelId="{6FE193F0-F3AC-4599-A528-E79C11F6A4B4}" type="presOf" srcId="{54A86414-86E8-489E-9983-0925F749E1B8}" destId="{37DC11D7-C521-400D-BB58-052D45268661}" srcOrd="1" destOrd="0" presId="urn:microsoft.com/office/officeart/2005/8/layout/pyramid3"/>
    <dgm:cxn modelId="{77C5AFAE-DE9D-4476-9058-615D7AF9171F}" type="presOf" srcId="{0C4D2D4E-FE53-48AD-9121-C52F368FE6BA}" destId="{D9E4BCAB-2C45-4EEF-9303-4F67F014B23B}" srcOrd="1" destOrd="0" presId="urn:microsoft.com/office/officeart/2005/8/layout/pyramid3"/>
    <dgm:cxn modelId="{70E34D6B-9FE7-4047-B7CA-DDEC86C3F0EE}" type="presOf" srcId="{54A86414-86E8-489E-9983-0925F749E1B8}" destId="{EE413F55-5960-4C46-A974-B946C85025C0}" srcOrd="0" destOrd="0" presId="urn:microsoft.com/office/officeart/2005/8/layout/pyramid3"/>
    <dgm:cxn modelId="{45AE7B45-3B3A-47F9-A377-CDA0B8956D21}" type="presOf" srcId="{5B4D4565-40B4-4E5F-B71E-AF3E214FB4D7}" destId="{8CBD60B5-D2E9-4819-AC7B-6D436871B389}" srcOrd="1" destOrd="0" presId="urn:microsoft.com/office/officeart/2005/8/layout/pyramid3"/>
    <dgm:cxn modelId="{42C14B59-CAFC-45AE-997C-F439AECB69DA}" srcId="{DC6CA927-7A6B-4E71-9F72-8740FBF54C43}" destId="{0C4D2D4E-FE53-48AD-9121-C52F368FE6BA}" srcOrd="1" destOrd="0" parTransId="{1753C292-64A2-4706-982F-67CD7F07E525}" sibTransId="{09C8CAD1-35C7-4B08-B62C-AD12448BB813}"/>
    <dgm:cxn modelId="{69E32F7B-E029-4B4B-8474-2912AFA16714}" type="presOf" srcId="{CA159C8F-E3DF-41A4-967B-FD304A5A31E5}" destId="{B01718DF-2443-4803-A604-2F380DD72A30}" srcOrd="0" destOrd="0" presId="urn:microsoft.com/office/officeart/2005/8/layout/pyramid3"/>
    <dgm:cxn modelId="{3A86103A-87C7-429C-A773-8BCE04C59724}" type="presOf" srcId="{CA159C8F-E3DF-41A4-967B-FD304A5A31E5}" destId="{6609865D-EFBA-4BCD-AD41-8ABC1C7F6EBA}" srcOrd="1" destOrd="0" presId="urn:microsoft.com/office/officeart/2005/8/layout/pyramid3"/>
    <dgm:cxn modelId="{56E880F9-C5D0-443E-AB2A-E22AF7870C33}" type="presOf" srcId="{DC6CA927-7A6B-4E71-9F72-8740FBF54C43}" destId="{D2ACB7E4-8338-4CA4-A102-CF79CA4C0B56}" srcOrd="0" destOrd="0" presId="urn:microsoft.com/office/officeart/2005/8/layout/pyramid3"/>
    <dgm:cxn modelId="{0B0FAF36-46FA-4577-B152-42364D0ED36C}" type="presOf" srcId="{FBE12365-9CAC-4599-9766-942F873EDF88}" destId="{BD6836F3-EEAE-4FB5-BD8D-BB4B88687D58}" srcOrd="1" destOrd="0" presId="urn:microsoft.com/office/officeart/2005/8/layout/pyramid3"/>
    <dgm:cxn modelId="{9E68B51E-3549-472A-A92D-3A397ACF07E7}" srcId="{DC6CA927-7A6B-4E71-9F72-8740FBF54C43}" destId="{FBE12365-9CAC-4599-9766-942F873EDF88}" srcOrd="4" destOrd="0" parTransId="{16866D34-AF16-47E1-938B-0EA0A651A218}" sibTransId="{B837F914-D5CD-48E3-9B08-EEAD85B4C12E}"/>
    <dgm:cxn modelId="{07CF8146-7AA3-4845-9ABB-B1EF8D7CF637}" type="presOf" srcId="{5B4D4565-40B4-4E5F-B71E-AF3E214FB4D7}" destId="{B2024F5E-BC6F-48C4-A32F-BD7A2D283307}" srcOrd="0" destOrd="0" presId="urn:microsoft.com/office/officeart/2005/8/layout/pyramid3"/>
    <dgm:cxn modelId="{F253DB35-BED8-48D6-A64A-A0429166954F}" srcId="{DC6CA927-7A6B-4E71-9F72-8740FBF54C43}" destId="{CA159C8F-E3DF-41A4-967B-FD304A5A31E5}" srcOrd="0" destOrd="0" parTransId="{E55F9AE4-9E49-490B-88BA-7092A41B3EAF}" sibTransId="{8116FA6B-B20F-4ABF-8BF6-AC0B7E55D5B7}"/>
    <dgm:cxn modelId="{DDA822A4-5F9E-4E8F-9012-1448E016EECE}" type="presOf" srcId="{0C4D2D4E-FE53-48AD-9121-C52F368FE6BA}" destId="{4AF18697-91EC-43FF-9B14-25234DE0E798}" srcOrd="0" destOrd="0" presId="urn:microsoft.com/office/officeart/2005/8/layout/pyramid3"/>
    <dgm:cxn modelId="{07F4D892-D8C3-4D2C-8FCF-9B6D92C7694C}" type="presOf" srcId="{BC0C4866-6728-4161-907E-882BA81E694F}" destId="{74DD4188-7A23-4FBF-B2E0-4DBB0284A381}" srcOrd="0" destOrd="0" presId="urn:microsoft.com/office/officeart/2005/8/layout/pyramid3"/>
    <dgm:cxn modelId="{A55E0759-AFF1-47B7-B5DE-839275749A2E}" type="presOf" srcId="{FBE12365-9CAC-4599-9766-942F873EDF88}" destId="{484B2513-4E35-4EBA-B2D7-D05D0704E20E}" srcOrd="0" destOrd="0" presId="urn:microsoft.com/office/officeart/2005/8/layout/pyramid3"/>
    <dgm:cxn modelId="{80F4C585-BADE-4ABD-9C1F-EBCED07B8385}" type="presOf" srcId="{BC0C4866-6728-4161-907E-882BA81E694F}" destId="{0422B6C6-7C02-4D74-8F9E-26CBE8C24F31}" srcOrd="1" destOrd="0" presId="urn:microsoft.com/office/officeart/2005/8/layout/pyramid3"/>
    <dgm:cxn modelId="{6716E49A-A766-49D0-AEFE-5C1F3375414A}" srcId="{DC6CA927-7A6B-4E71-9F72-8740FBF54C43}" destId="{54A86414-86E8-489E-9983-0925F749E1B8}" srcOrd="2" destOrd="0" parTransId="{5BD00A2B-2F76-47A1-BD3D-808116C4D87E}" sibTransId="{DDECBC91-50D4-4F07-97CC-1358E23AF353}"/>
    <dgm:cxn modelId="{C9BA19B2-ED6E-4AEB-AF26-C2C570D2C760}" srcId="{DC6CA927-7A6B-4E71-9F72-8740FBF54C43}" destId="{BC0C4866-6728-4161-907E-882BA81E694F}" srcOrd="3" destOrd="0" parTransId="{3B00365B-0A48-48C9-89DD-1EC2C3E9B2D8}" sibTransId="{5AFE8DC2-9D6E-4577-BCAF-5798E1CDDC23}"/>
    <dgm:cxn modelId="{B450BA72-F0C5-4CD9-976D-8D71159A3B7A}" srcId="{DC6CA927-7A6B-4E71-9F72-8740FBF54C43}" destId="{5B4D4565-40B4-4E5F-B71E-AF3E214FB4D7}" srcOrd="5" destOrd="0" parTransId="{ACDB0790-DA37-4A1E-97FF-DDA6AF222A7F}" sibTransId="{7F136C52-5B55-4E22-B597-5571CE51D939}"/>
    <dgm:cxn modelId="{9A207138-8825-4099-A0CC-33839CC46D7B}" type="presParOf" srcId="{D2ACB7E4-8338-4CA4-A102-CF79CA4C0B56}" destId="{09912B94-53CB-42AF-AF8B-B2F2F01D4A81}" srcOrd="0" destOrd="0" presId="urn:microsoft.com/office/officeart/2005/8/layout/pyramid3"/>
    <dgm:cxn modelId="{ADDCAE81-D10C-4823-8932-57F6EE1B4022}" type="presParOf" srcId="{09912B94-53CB-42AF-AF8B-B2F2F01D4A81}" destId="{B01718DF-2443-4803-A604-2F380DD72A30}" srcOrd="0" destOrd="0" presId="urn:microsoft.com/office/officeart/2005/8/layout/pyramid3"/>
    <dgm:cxn modelId="{4BFD5A02-F346-4AEA-908A-AC99E1B95FEB}" type="presParOf" srcId="{09912B94-53CB-42AF-AF8B-B2F2F01D4A81}" destId="{6609865D-EFBA-4BCD-AD41-8ABC1C7F6EBA}" srcOrd="1" destOrd="0" presId="urn:microsoft.com/office/officeart/2005/8/layout/pyramid3"/>
    <dgm:cxn modelId="{B97D47F6-DF00-43B1-B8C7-849A1D5A07AD}" type="presParOf" srcId="{D2ACB7E4-8338-4CA4-A102-CF79CA4C0B56}" destId="{98A504BC-4C96-4891-9F4E-E586C2800441}" srcOrd="1" destOrd="0" presId="urn:microsoft.com/office/officeart/2005/8/layout/pyramid3"/>
    <dgm:cxn modelId="{B32F5C49-D7B1-4F01-8C62-7AA67B00EAD2}" type="presParOf" srcId="{98A504BC-4C96-4891-9F4E-E586C2800441}" destId="{4AF18697-91EC-43FF-9B14-25234DE0E798}" srcOrd="0" destOrd="0" presId="urn:microsoft.com/office/officeart/2005/8/layout/pyramid3"/>
    <dgm:cxn modelId="{EECFEF07-2ECA-48EB-82BC-BFFDD0E8CB9F}" type="presParOf" srcId="{98A504BC-4C96-4891-9F4E-E586C2800441}" destId="{D9E4BCAB-2C45-4EEF-9303-4F67F014B23B}" srcOrd="1" destOrd="0" presId="urn:microsoft.com/office/officeart/2005/8/layout/pyramid3"/>
    <dgm:cxn modelId="{0F9606C2-F075-4FE4-B47D-96AD5DB4AF12}" type="presParOf" srcId="{D2ACB7E4-8338-4CA4-A102-CF79CA4C0B56}" destId="{3F672582-D376-4006-A126-9846C27B1B69}" srcOrd="2" destOrd="0" presId="urn:microsoft.com/office/officeart/2005/8/layout/pyramid3"/>
    <dgm:cxn modelId="{103AFA2D-90D3-4596-AF88-D6FF5A6F0585}" type="presParOf" srcId="{3F672582-D376-4006-A126-9846C27B1B69}" destId="{EE413F55-5960-4C46-A974-B946C85025C0}" srcOrd="0" destOrd="0" presId="urn:microsoft.com/office/officeart/2005/8/layout/pyramid3"/>
    <dgm:cxn modelId="{E9F92903-D81A-4CD3-B903-753B296C89AF}" type="presParOf" srcId="{3F672582-D376-4006-A126-9846C27B1B69}" destId="{37DC11D7-C521-400D-BB58-052D45268661}" srcOrd="1" destOrd="0" presId="urn:microsoft.com/office/officeart/2005/8/layout/pyramid3"/>
    <dgm:cxn modelId="{DEF7D0A1-CB4C-462C-A3D5-B2B9888422EE}" type="presParOf" srcId="{D2ACB7E4-8338-4CA4-A102-CF79CA4C0B56}" destId="{F7BC94C3-0C45-4DD1-9756-A488A62A593C}" srcOrd="3" destOrd="0" presId="urn:microsoft.com/office/officeart/2005/8/layout/pyramid3"/>
    <dgm:cxn modelId="{6173B155-3279-48B6-B3F9-AA831BCF7C10}" type="presParOf" srcId="{F7BC94C3-0C45-4DD1-9756-A488A62A593C}" destId="{74DD4188-7A23-4FBF-B2E0-4DBB0284A381}" srcOrd="0" destOrd="0" presId="urn:microsoft.com/office/officeart/2005/8/layout/pyramid3"/>
    <dgm:cxn modelId="{E1E4FEEB-9FA5-4E72-BCF1-6B1EB02CEA3F}" type="presParOf" srcId="{F7BC94C3-0C45-4DD1-9756-A488A62A593C}" destId="{0422B6C6-7C02-4D74-8F9E-26CBE8C24F31}" srcOrd="1" destOrd="0" presId="urn:microsoft.com/office/officeart/2005/8/layout/pyramid3"/>
    <dgm:cxn modelId="{F6075F37-6378-475B-97C9-C2240822EF75}" type="presParOf" srcId="{D2ACB7E4-8338-4CA4-A102-CF79CA4C0B56}" destId="{F4BDA9A9-866E-4BD3-997F-F6192224FA95}" srcOrd="4" destOrd="0" presId="urn:microsoft.com/office/officeart/2005/8/layout/pyramid3"/>
    <dgm:cxn modelId="{48AB3F03-FF73-4559-8671-8CE741B8E41F}" type="presParOf" srcId="{F4BDA9A9-866E-4BD3-997F-F6192224FA95}" destId="{484B2513-4E35-4EBA-B2D7-D05D0704E20E}" srcOrd="0" destOrd="0" presId="urn:microsoft.com/office/officeart/2005/8/layout/pyramid3"/>
    <dgm:cxn modelId="{FA80077E-6E6D-4930-A165-4E1FDC51BB9B}" type="presParOf" srcId="{F4BDA9A9-866E-4BD3-997F-F6192224FA95}" destId="{BD6836F3-EEAE-4FB5-BD8D-BB4B88687D58}" srcOrd="1" destOrd="0" presId="urn:microsoft.com/office/officeart/2005/8/layout/pyramid3"/>
    <dgm:cxn modelId="{F787C126-EC3A-4C7A-A79E-D8BDB45ED842}" type="presParOf" srcId="{D2ACB7E4-8338-4CA4-A102-CF79CA4C0B56}" destId="{FAD7C4FC-399F-43B0-AADF-C94F6F7C6E4D}" srcOrd="5" destOrd="0" presId="urn:microsoft.com/office/officeart/2005/8/layout/pyramid3"/>
    <dgm:cxn modelId="{3F649678-D8B5-4C78-B982-59E3D1460D17}" type="presParOf" srcId="{FAD7C4FC-399F-43B0-AADF-C94F6F7C6E4D}" destId="{B2024F5E-BC6F-48C4-A32F-BD7A2D283307}" srcOrd="0" destOrd="0" presId="urn:microsoft.com/office/officeart/2005/8/layout/pyramid3"/>
    <dgm:cxn modelId="{A4556192-D81C-4A75-9A81-F8C728ED28AC}" type="presParOf" srcId="{FAD7C4FC-399F-43B0-AADF-C94F6F7C6E4D}" destId="{8CBD60B5-D2E9-4819-AC7B-6D436871B389}"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DC6CA927-7A6B-4E71-9F72-8740FBF54C43}" type="doc">
      <dgm:prSet loTypeId="urn:microsoft.com/office/officeart/2005/8/layout/pyramid3" loCatId="pyramid" qsTypeId="urn:microsoft.com/office/officeart/2005/8/quickstyle/simple1" qsCatId="simple" csTypeId="urn:microsoft.com/office/officeart/2005/8/colors/colorful2" csCatId="colorful" phldr="1"/>
      <dgm:spPr/>
    </dgm:pt>
    <dgm:pt modelId="{5B4D4565-40B4-4E5F-B71E-AF3E214FB4D7}">
      <dgm:prSet phldrT="[Текст]"/>
      <dgm:spPr/>
      <dgm:t>
        <a:bodyPr/>
        <a:lstStyle/>
        <a:p>
          <a:r>
            <a:rPr lang="en-US" dirty="0" err="1">
              <a:latin typeface="Times New Roman" panose="02020603050405020304" pitchFamily="18" charset="0"/>
              <a:cs typeface="Times New Roman" panose="02020603050405020304" pitchFamily="18" charset="0"/>
            </a:rPr>
            <a:t>Biznes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o'yini</a:t>
          </a:r>
          <a:endParaRPr lang="ru-RU" dirty="0">
            <a:latin typeface="Times New Roman" panose="02020603050405020304" pitchFamily="18" charset="0"/>
            <a:cs typeface="Times New Roman" panose="02020603050405020304" pitchFamily="18" charset="0"/>
          </a:endParaRPr>
        </a:p>
      </dgm:t>
    </dgm:pt>
    <dgm:pt modelId="{ACDB0790-DA37-4A1E-97FF-DDA6AF222A7F}" type="parTrans" cxnId="{B450BA72-F0C5-4CD9-976D-8D71159A3B7A}">
      <dgm:prSet/>
      <dgm:spPr/>
      <dgm:t>
        <a:bodyPr/>
        <a:lstStyle/>
        <a:p>
          <a:endParaRPr lang="ru-RU">
            <a:latin typeface="Times New Roman" panose="02020603050405020304" pitchFamily="18" charset="0"/>
            <a:cs typeface="Times New Roman" panose="02020603050405020304" pitchFamily="18" charset="0"/>
          </a:endParaRPr>
        </a:p>
      </dgm:t>
    </dgm:pt>
    <dgm:pt modelId="{7F136C52-5B55-4E22-B597-5571CE51D939}" type="sibTrans" cxnId="{B450BA72-F0C5-4CD9-976D-8D71159A3B7A}">
      <dgm:prSet/>
      <dgm:spPr/>
      <dgm:t>
        <a:bodyPr/>
        <a:lstStyle/>
        <a:p>
          <a:endParaRPr lang="ru-RU">
            <a:latin typeface="Times New Roman" panose="02020603050405020304" pitchFamily="18" charset="0"/>
            <a:cs typeface="Times New Roman" panose="02020603050405020304" pitchFamily="18" charset="0"/>
          </a:endParaRPr>
        </a:p>
      </dgm:t>
    </dgm:pt>
    <dgm:pt modelId="{0C4D2D4E-FE53-48AD-9121-C52F368FE6BA}">
      <dgm:prSet phldrT="[Текст]"/>
      <dgm:spPr/>
      <dgm:t>
        <a:bodyPr/>
        <a:lstStyle/>
        <a:p>
          <a:r>
            <a:rPr lang="en-US" dirty="0">
              <a:latin typeface="Times New Roman" panose="02020603050405020304" pitchFamily="18" charset="0"/>
              <a:cs typeface="Times New Roman" panose="02020603050405020304" pitchFamily="18" charset="0"/>
            </a:rPr>
            <a:t>Delphi </a:t>
          </a:r>
          <a:r>
            <a:rPr lang="en-US"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dgm:t>
    </dgm:pt>
    <dgm:pt modelId="{1753C292-64A2-4706-982F-67CD7F07E525}" type="parTrans" cxnId="{42C14B59-CAFC-45AE-997C-F439AECB69DA}">
      <dgm:prSet/>
      <dgm:spPr/>
      <dgm:t>
        <a:bodyPr/>
        <a:lstStyle/>
        <a:p>
          <a:endParaRPr lang="ru-RU">
            <a:latin typeface="Times New Roman" panose="02020603050405020304" pitchFamily="18" charset="0"/>
            <a:cs typeface="Times New Roman" panose="02020603050405020304" pitchFamily="18" charset="0"/>
          </a:endParaRPr>
        </a:p>
      </dgm:t>
    </dgm:pt>
    <dgm:pt modelId="{09C8CAD1-35C7-4B08-B62C-AD12448BB813}" type="sibTrans" cxnId="{42C14B59-CAFC-45AE-997C-F439AECB69DA}">
      <dgm:prSet/>
      <dgm:spPr/>
      <dgm:t>
        <a:bodyPr/>
        <a:lstStyle/>
        <a:p>
          <a:endParaRPr lang="ru-RU">
            <a:latin typeface="Times New Roman" panose="02020603050405020304" pitchFamily="18" charset="0"/>
            <a:cs typeface="Times New Roman" panose="02020603050405020304" pitchFamily="18" charset="0"/>
          </a:endParaRPr>
        </a:p>
      </dgm:t>
    </dgm:pt>
    <dgm:pt modelId="{54A86414-86E8-489E-9983-0925F749E1B8}">
      <dgm:prSet phldrT="[Текст]"/>
      <dgm:spPr/>
      <dgm:t>
        <a:bodyPr/>
        <a:lstStyle/>
        <a:p>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Kollektiv</a:t>
          </a:r>
          <a:r>
            <a:rPr lang="en-US" dirty="0">
              <a:latin typeface="Times New Roman" panose="02020603050405020304" pitchFamily="18" charset="0"/>
              <a:cs typeface="Times New Roman" panose="02020603050405020304" pitchFamily="18" charset="0"/>
            </a:rPr>
            <a:t> daftar"</a:t>
          </a:r>
          <a:endParaRPr lang="ru-RU" dirty="0">
            <a:latin typeface="Times New Roman" panose="02020603050405020304" pitchFamily="18" charset="0"/>
            <a:cs typeface="Times New Roman" panose="02020603050405020304" pitchFamily="18" charset="0"/>
          </a:endParaRPr>
        </a:p>
      </dgm:t>
    </dgm:pt>
    <dgm:pt modelId="{5BD00A2B-2F76-47A1-BD3D-808116C4D87E}" type="parTrans" cxnId="{6716E49A-A766-49D0-AEFE-5C1F3375414A}">
      <dgm:prSet/>
      <dgm:spPr/>
      <dgm:t>
        <a:bodyPr/>
        <a:lstStyle/>
        <a:p>
          <a:endParaRPr lang="ru-RU">
            <a:latin typeface="Times New Roman" panose="02020603050405020304" pitchFamily="18" charset="0"/>
            <a:cs typeface="Times New Roman" panose="02020603050405020304" pitchFamily="18" charset="0"/>
          </a:endParaRPr>
        </a:p>
      </dgm:t>
    </dgm:pt>
    <dgm:pt modelId="{DDECBC91-50D4-4F07-97CC-1358E23AF353}" type="sibTrans" cxnId="{6716E49A-A766-49D0-AEFE-5C1F3375414A}">
      <dgm:prSet/>
      <dgm:spPr/>
      <dgm:t>
        <a:bodyPr/>
        <a:lstStyle/>
        <a:p>
          <a:endParaRPr lang="ru-RU">
            <a:latin typeface="Times New Roman" panose="02020603050405020304" pitchFamily="18" charset="0"/>
            <a:cs typeface="Times New Roman" panose="02020603050405020304" pitchFamily="18" charset="0"/>
          </a:endParaRPr>
        </a:p>
      </dgm:t>
    </dgm:pt>
    <dgm:pt modelId="{BC0C4866-6728-4161-907E-882BA81E694F}">
      <dgm:prSet phldrT="[Текст]"/>
      <dgm:spPr/>
      <dgm:t>
        <a:bodyPr/>
        <a:lstStyle/>
        <a:p>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Kengash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dgm:t>
    </dgm:pt>
    <dgm:pt modelId="{3B00365B-0A48-48C9-89DD-1EC2C3E9B2D8}" type="parTrans" cxnId="{C9BA19B2-ED6E-4AEB-AF26-C2C570D2C760}">
      <dgm:prSet/>
      <dgm:spPr/>
      <dgm:t>
        <a:bodyPr/>
        <a:lstStyle/>
        <a:p>
          <a:endParaRPr lang="ru-RU">
            <a:latin typeface="Times New Roman" panose="02020603050405020304" pitchFamily="18" charset="0"/>
            <a:cs typeface="Times New Roman" panose="02020603050405020304" pitchFamily="18" charset="0"/>
          </a:endParaRPr>
        </a:p>
      </dgm:t>
    </dgm:pt>
    <dgm:pt modelId="{5AFE8DC2-9D6E-4577-BCAF-5798E1CDDC23}" type="sibTrans" cxnId="{C9BA19B2-ED6E-4AEB-AF26-C2C570D2C760}">
      <dgm:prSet/>
      <dgm:spPr/>
      <dgm:t>
        <a:bodyPr/>
        <a:lstStyle/>
        <a:p>
          <a:endParaRPr lang="ru-RU">
            <a:latin typeface="Times New Roman" panose="02020603050405020304" pitchFamily="18" charset="0"/>
            <a:cs typeface="Times New Roman" panose="02020603050405020304" pitchFamily="18" charset="0"/>
          </a:endParaRPr>
        </a:p>
      </dgm:t>
    </dgm:pt>
    <dgm:pt modelId="{FBE12365-9CAC-4599-9766-942F873EDF88}">
      <dgm:prSet phldrT="[Текст]"/>
      <dgm:spPr/>
      <dgm:t>
        <a:bodyPr/>
        <a:lstStyle/>
        <a:p>
          <a:r>
            <a:rPr lang="en-US" dirty="0">
              <a:latin typeface="Times New Roman" panose="02020603050405020304" pitchFamily="18" charset="0"/>
              <a:cs typeface="Times New Roman" panose="02020603050405020304" pitchFamily="18" charset="0"/>
            </a:rPr>
            <a:t>"Sud" </a:t>
          </a:r>
          <a:r>
            <a:rPr lang="en-US"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dgm:t>
    </dgm:pt>
    <dgm:pt modelId="{16866D34-AF16-47E1-938B-0EA0A651A218}" type="parTrans" cxnId="{9E68B51E-3549-472A-A92D-3A397ACF07E7}">
      <dgm:prSet/>
      <dgm:spPr/>
      <dgm:t>
        <a:bodyPr/>
        <a:lstStyle/>
        <a:p>
          <a:endParaRPr lang="ru-RU">
            <a:latin typeface="Times New Roman" panose="02020603050405020304" pitchFamily="18" charset="0"/>
            <a:cs typeface="Times New Roman" panose="02020603050405020304" pitchFamily="18" charset="0"/>
          </a:endParaRPr>
        </a:p>
      </dgm:t>
    </dgm:pt>
    <dgm:pt modelId="{B837F914-D5CD-48E3-9B08-EEAD85B4C12E}" type="sibTrans" cxnId="{9E68B51E-3549-472A-A92D-3A397ACF07E7}">
      <dgm:prSet/>
      <dgm:spPr/>
      <dgm:t>
        <a:bodyPr/>
        <a:lstStyle/>
        <a:p>
          <a:endParaRPr lang="ru-RU">
            <a:latin typeface="Times New Roman" panose="02020603050405020304" pitchFamily="18" charset="0"/>
            <a:cs typeface="Times New Roman" panose="02020603050405020304" pitchFamily="18" charset="0"/>
          </a:endParaRPr>
        </a:p>
      </dgm:t>
    </dgm:pt>
    <dgm:pt modelId="{48C8CE51-504D-4E3F-8040-D7F6DA47FF28}">
      <dgm:prSet phldrT="[Текст]"/>
      <dgm:spPr/>
      <dgm:t>
        <a:bodyPr/>
        <a:lstStyle/>
        <a:p>
          <a:r>
            <a:rPr lang="en-US" dirty="0" err="1">
              <a:latin typeface="Times New Roman" panose="02020603050405020304" pitchFamily="18" charset="0"/>
              <a:cs typeface="Times New Roman" panose="02020603050405020304" pitchFamily="18" charset="0"/>
            </a:rPr>
            <a:t>Yechimlarni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birlashtirish</a:t>
          </a:r>
          <a:r>
            <a:rPr lang="en-US" dirty="0">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usuli</a:t>
          </a:r>
          <a:endParaRPr lang="ru-RU">
            <a:latin typeface="Times New Roman" panose="02020603050405020304" pitchFamily="18" charset="0"/>
            <a:cs typeface="Times New Roman" panose="02020603050405020304" pitchFamily="18" charset="0"/>
          </a:endParaRPr>
        </a:p>
      </dgm:t>
    </dgm:pt>
    <dgm:pt modelId="{CEE3E332-87DD-45C4-B7AE-7648E96B34FA}" type="sibTrans" cxnId="{9AD07750-7C5F-4137-A9C7-253274DA7368}">
      <dgm:prSet/>
      <dgm:spPr/>
      <dgm:t>
        <a:bodyPr/>
        <a:lstStyle/>
        <a:p>
          <a:endParaRPr lang="ru-RU">
            <a:latin typeface="Times New Roman" panose="02020603050405020304" pitchFamily="18" charset="0"/>
            <a:cs typeface="Times New Roman" panose="02020603050405020304" pitchFamily="18" charset="0"/>
          </a:endParaRPr>
        </a:p>
      </dgm:t>
    </dgm:pt>
    <dgm:pt modelId="{1FE0DEA9-96C4-4B49-B055-7DDE4B91FD0B}" type="parTrans" cxnId="{9AD07750-7C5F-4137-A9C7-253274DA7368}">
      <dgm:prSet/>
      <dgm:spPr/>
      <dgm:t>
        <a:bodyPr/>
        <a:lstStyle/>
        <a:p>
          <a:endParaRPr lang="ru-RU">
            <a:latin typeface="Times New Roman" panose="02020603050405020304" pitchFamily="18" charset="0"/>
            <a:cs typeface="Times New Roman" panose="02020603050405020304" pitchFamily="18" charset="0"/>
          </a:endParaRPr>
        </a:p>
      </dgm:t>
    </dgm:pt>
    <dgm:pt modelId="{D2ACB7E4-8338-4CA4-A102-CF79CA4C0B56}" type="pres">
      <dgm:prSet presAssocID="{DC6CA927-7A6B-4E71-9F72-8740FBF54C43}" presName="Name0" presStyleCnt="0">
        <dgm:presLayoutVars>
          <dgm:dir/>
          <dgm:animLvl val="lvl"/>
          <dgm:resizeHandles val="exact"/>
        </dgm:presLayoutVars>
      </dgm:prSet>
      <dgm:spPr/>
    </dgm:pt>
    <dgm:pt modelId="{FB004887-08E2-4B01-B711-431FDD774508}" type="pres">
      <dgm:prSet presAssocID="{48C8CE51-504D-4E3F-8040-D7F6DA47FF28}" presName="Name8" presStyleCnt="0"/>
      <dgm:spPr/>
    </dgm:pt>
    <dgm:pt modelId="{C4743CE6-5B56-4A57-9C4C-83E59F5A5D49}" type="pres">
      <dgm:prSet presAssocID="{48C8CE51-504D-4E3F-8040-D7F6DA47FF28}" presName="level" presStyleLbl="node1" presStyleIdx="0" presStyleCnt="6">
        <dgm:presLayoutVars>
          <dgm:chMax val="1"/>
          <dgm:bulletEnabled val="1"/>
        </dgm:presLayoutVars>
      </dgm:prSet>
      <dgm:spPr/>
      <dgm:t>
        <a:bodyPr/>
        <a:lstStyle/>
        <a:p>
          <a:endParaRPr lang="ru-RU"/>
        </a:p>
      </dgm:t>
    </dgm:pt>
    <dgm:pt modelId="{61F7F561-D75F-4B79-B43A-6555F1816304}" type="pres">
      <dgm:prSet presAssocID="{48C8CE51-504D-4E3F-8040-D7F6DA47FF28}" presName="levelTx" presStyleLbl="revTx" presStyleIdx="0" presStyleCnt="0">
        <dgm:presLayoutVars>
          <dgm:chMax val="1"/>
          <dgm:bulletEnabled val="1"/>
        </dgm:presLayoutVars>
      </dgm:prSet>
      <dgm:spPr/>
      <dgm:t>
        <a:bodyPr/>
        <a:lstStyle/>
        <a:p>
          <a:endParaRPr lang="ru-RU"/>
        </a:p>
      </dgm:t>
    </dgm:pt>
    <dgm:pt modelId="{98A504BC-4C96-4891-9F4E-E586C2800441}" type="pres">
      <dgm:prSet presAssocID="{0C4D2D4E-FE53-48AD-9121-C52F368FE6BA}" presName="Name8" presStyleCnt="0"/>
      <dgm:spPr/>
    </dgm:pt>
    <dgm:pt modelId="{4AF18697-91EC-43FF-9B14-25234DE0E798}" type="pres">
      <dgm:prSet presAssocID="{0C4D2D4E-FE53-48AD-9121-C52F368FE6BA}" presName="level" presStyleLbl="node1" presStyleIdx="1" presStyleCnt="6">
        <dgm:presLayoutVars>
          <dgm:chMax val="1"/>
          <dgm:bulletEnabled val="1"/>
        </dgm:presLayoutVars>
      </dgm:prSet>
      <dgm:spPr/>
      <dgm:t>
        <a:bodyPr/>
        <a:lstStyle/>
        <a:p>
          <a:endParaRPr lang="ru-RU"/>
        </a:p>
      </dgm:t>
    </dgm:pt>
    <dgm:pt modelId="{D9E4BCAB-2C45-4EEF-9303-4F67F014B23B}" type="pres">
      <dgm:prSet presAssocID="{0C4D2D4E-FE53-48AD-9121-C52F368FE6BA}" presName="levelTx" presStyleLbl="revTx" presStyleIdx="0" presStyleCnt="0">
        <dgm:presLayoutVars>
          <dgm:chMax val="1"/>
          <dgm:bulletEnabled val="1"/>
        </dgm:presLayoutVars>
      </dgm:prSet>
      <dgm:spPr/>
      <dgm:t>
        <a:bodyPr/>
        <a:lstStyle/>
        <a:p>
          <a:endParaRPr lang="ru-RU"/>
        </a:p>
      </dgm:t>
    </dgm:pt>
    <dgm:pt modelId="{3F672582-D376-4006-A126-9846C27B1B69}" type="pres">
      <dgm:prSet presAssocID="{54A86414-86E8-489E-9983-0925F749E1B8}" presName="Name8" presStyleCnt="0"/>
      <dgm:spPr/>
    </dgm:pt>
    <dgm:pt modelId="{EE413F55-5960-4C46-A974-B946C85025C0}" type="pres">
      <dgm:prSet presAssocID="{54A86414-86E8-489E-9983-0925F749E1B8}" presName="level" presStyleLbl="node1" presStyleIdx="2" presStyleCnt="6">
        <dgm:presLayoutVars>
          <dgm:chMax val="1"/>
          <dgm:bulletEnabled val="1"/>
        </dgm:presLayoutVars>
      </dgm:prSet>
      <dgm:spPr/>
      <dgm:t>
        <a:bodyPr/>
        <a:lstStyle/>
        <a:p>
          <a:endParaRPr lang="ru-RU"/>
        </a:p>
      </dgm:t>
    </dgm:pt>
    <dgm:pt modelId="{37DC11D7-C521-400D-BB58-052D45268661}" type="pres">
      <dgm:prSet presAssocID="{54A86414-86E8-489E-9983-0925F749E1B8}" presName="levelTx" presStyleLbl="revTx" presStyleIdx="0" presStyleCnt="0">
        <dgm:presLayoutVars>
          <dgm:chMax val="1"/>
          <dgm:bulletEnabled val="1"/>
        </dgm:presLayoutVars>
      </dgm:prSet>
      <dgm:spPr/>
      <dgm:t>
        <a:bodyPr/>
        <a:lstStyle/>
        <a:p>
          <a:endParaRPr lang="ru-RU"/>
        </a:p>
      </dgm:t>
    </dgm:pt>
    <dgm:pt modelId="{F7BC94C3-0C45-4DD1-9756-A488A62A593C}" type="pres">
      <dgm:prSet presAssocID="{BC0C4866-6728-4161-907E-882BA81E694F}" presName="Name8" presStyleCnt="0"/>
      <dgm:spPr/>
    </dgm:pt>
    <dgm:pt modelId="{74DD4188-7A23-4FBF-B2E0-4DBB0284A381}" type="pres">
      <dgm:prSet presAssocID="{BC0C4866-6728-4161-907E-882BA81E694F}" presName="level" presStyleLbl="node1" presStyleIdx="3" presStyleCnt="6">
        <dgm:presLayoutVars>
          <dgm:chMax val="1"/>
          <dgm:bulletEnabled val="1"/>
        </dgm:presLayoutVars>
      </dgm:prSet>
      <dgm:spPr/>
      <dgm:t>
        <a:bodyPr/>
        <a:lstStyle/>
        <a:p>
          <a:endParaRPr lang="ru-RU"/>
        </a:p>
      </dgm:t>
    </dgm:pt>
    <dgm:pt modelId="{0422B6C6-7C02-4D74-8F9E-26CBE8C24F31}" type="pres">
      <dgm:prSet presAssocID="{BC0C4866-6728-4161-907E-882BA81E694F}" presName="levelTx" presStyleLbl="revTx" presStyleIdx="0" presStyleCnt="0">
        <dgm:presLayoutVars>
          <dgm:chMax val="1"/>
          <dgm:bulletEnabled val="1"/>
        </dgm:presLayoutVars>
      </dgm:prSet>
      <dgm:spPr/>
      <dgm:t>
        <a:bodyPr/>
        <a:lstStyle/>
        <a:p>
          <a:endParaRPr lang="ru-RU"/>
        </a:p>
      </dgm:t>
    </dgm:pt>
    <dgm:pt modelId="{F4BDA9A9-866E-4BD3-997F-F6192224FA95}" type="pres">
      <dgm:prSet presAssocID="{FBE12365-9CAC-4599-9766-942F873EDF88}" presName="Name8" presStyleCnt="0"/>
      <dgm:spPr/>
    </dgm:pt>
    <dgm:pt modelId="{484B2513-4E35-4EBA-B2D7-D05D0704E20E}" type="pres">
      <dgm:prSet presAssocID="{FBE12365-9CAC-4599-9766-942F873EDF88}" presName="level" presStyleLbl="node1" presStyleIdx="4" presStyleCnt="6">
        <dgm:presLayoutVars>
          <dgm:chMax val="1"/>
          <dgm:bulletEnabled val="1"/>
        </dgm:presLayoutVars>
      </dgm:prSet>
      <dgm:spPr/>
      <dgm:t>
        <a:bodyPr/>
        <a:lstStyle/>
        <a:p>
          <a:endParaRPr lang="ru-RU"/>
        </a:p>
      </dgm:t>
    </dgm:pt>
    <dgm:pt modelId="{BD6836F3-EEAE-4FB5-BD8D-BB4B88687D58}" type="pres">
      <dgm:prSet presAssocID="{FBE12365-9CAC-4599-9766-942F873EDF88}" presName="levelTx" presStyleLbl="revTx" presStyleIdx="0" presStyleCnt="0">
        <dgm:presLayoutVars>
          <dgm:chMax val="1"/>
          <dgm:bulletEnabled val="1"/>
        </dgm:presLayoutVars>
      </dgm:prSet>
      <dgm:spPr/>
      <dgm:t>
        <a:bodyPr/>
        <a:lstStyle/>
        <a:p>
          <a:endParaRPr lang="ru-RU"/>
        </a:p>
      </dgm:t>
    </dgm:pt>
    <dgm:pt modelId="{FAD7C4FC-399F-43B0-AADF-C94F6F7C6E4D}" type="pres">
      <dgm:prSet presAssocID="{5B4D4565-40B4-4E5F-B71E-AF3E214FB4D7}" presName="Name8" presStyleCnt="0"/>
      <dgm:spPr/>
    </dgm:pt>
    <dgm:pt modelId="{B2024F5E-BC6F-48C4-A32F-BD7A2D283307}" type="pres">
      <dgm:prSet presAssocID="{5B4D4565-40B4-4E5F-B71E-AF3E214FB4D7}" presName="level" presStyleLbl="node1" presStyleIdx="5" presStyleCnt="6">
        <dgm:presLayoutVars>
          <dgm:chMax val="1"/>
          <dgm:bulletEnabled val="1"/>
        </dgm:presLayoutVars>
      </dgm:prSet>
      <dgm:spPr/>
      <dgm:t>
        <a:bodyPr/>
        <a:lstStyle/>
        <a:p>
          <a:endParaRPr lang="ru-RU"/>
        </a:p>
      </dgm:t>
    </dgm:pt>
    <dgm:pt modelId="{8CBD60B5-D2E9-4819-AC7B-6D436871B389}" type="pres">
      <dgm:prSet presAssocID="{5B4D4565-40B4-4E5F-B71E-AF3E214FB4D7}" presName="levelTx" presStyleLbl="revTx" presStyleIdx="0" presStyleCnt="0">
        <dgm:presLayoutVars>
          <dgm:chMax val="1"/>
          <dgm:bulletEnabled val="1"/>
        </dgm:presLayoutVars>
      </dgm:prSet>
      <dgm:spPr/>
      <dgm:t>
        <a:bodyPr/>
        <a:lstStyle/>
        <a:p>
          <a:endParaRPr lang="ru-RU"/>
        </a:p>
      </dgm:t>
    </dgm:pt>
  </dgm:ptLst>
  <dgm:cxnLst>
    <dgm:cxn modelId="{6716E49A-A766-49D0-AEFE-5C1F3375414A}" srcId="{DC6CA927-7A6B-4E71-9F72-8740FBF54C43}" destId="{54A86414-86E8-489E-9983-0925F749E1B8}" srcOrd="2" destOrd="0" parTransId="{5BD00A2B-2F76-47A1-BD3D-808116C4D87E}" sibTransId="{DDECBC91-50D4-4F07-97CC-1358E23AF353}"/>
    <dgm:cxn modelId="{A55E0759-AFF1-47B7-B5DE-839275749A2E}" type="presOf" srcId="{FBE12365-9CAC-4599-9766-942F873EDF88}" destId="{484B2513-4E35-4EBA-B2D7-D05D0704E20E}" srcOrd="0" destOrd="0" presId="urn:microsoft.com/office/officeart/2005/8/layout/pyramid3"/>
    <dgm:cxn modelId="{9E68B51E-3549-472A-A92D-3A397ACF07E7}" srcId="{DC6CA927-7A6B-4E71-9F72-8740FBF54C43}" destId="{FBE12365-9CAC-4599-9766-942F873EDF88}" srcOrd="4" destOrd="0" parTransId="{16866D34-AF16-47E1-938B-0EA0A651A218}" sibTransId="{B837F914-D5CD-48E3-9B08-EEAD85B4C12E}"/>
    <dgm:cxn modelId="{70E34D6B-9FE7-4047-B7CA-DDEC86C3F0EE}" type="presOf" srcId="{54A86414-86E8-489E-9983-0925F749E1B8}" destId="{EE413F55-5960-4C46-A974-B946C85025C0}" srcOrd="0" destOrd="0" presId="urn:microsoft.com/office/officeart/2005/8/layout/pyramid3"/>
    <dgm:cxn modelId="{45AE7B45-3B3A-47F9-A377-CDA0B8956D21}" type="presOf" srcId="{5B4D4565-40B4-4E5F-B71E-AF3E214FB4D7}" destId="{8CBD60B5-D2E9-4819-AC7B-6D436871B389}" srcOrd="1" destOrd="0" presId="urn:microsoft.com/office/officeart/2005/8/layout/pyramid3"/>
    <dgm:cxn modelId="{80F4C585-BADE-4ABD-9C1F-EBCED07B8385}" type="presOf" srcId="{BC0C4866-6728-4161-907E-882BA81E694F}" destId="{0422B6C6-7C02-4D74-8F9E-26CBE8C24F31}" srcOrd="1" destOrd="0" presId="urn:microsoft.com/office/officeart/2005/8/layout/pyramid3"/>
    <dgm:cxn modelId="{0B0FAF36-46FA-4577-B152-42364D0ED36C}" type="presOf" srcId="{FBE12365-9CAC-4599-9766-942F873EDF88}" destId="{BD6836F3-EEAE-4FB5-BD8D-BB4B88687D58}" srcOrd="1" destOrd="0" presId="urn:microsoft.com/office/officeart/2005/8/layout/pyramid3"/>
    <dgm:cxn modelId="{42C14B59-CAFC-45AE-997C-F439AECB69DA}" srcId="{DC6CA927-7A6B-4E71-9F72-8740FBF54C43}" destId="{0C4D2D4E-FE53-48AD-9121-C52F368FE6BA}" srcOrd="1" destOrd="0" parTransId="{1753C292-64A2-4706-982F-67CD7F07E525}" sibTransId="{09C8CAD1-35C7-4B08-B62C-AD12448BB813}"/>
    <dgm:cxn modelId="{77C5AFAE-DE9D-4476-9058-615D7AF9171F}" type="presOf" srcId="{0C4D2D4E-FE53-48AD-9121-C52F368FE6BA}" destId="{D9E4BCAB-2C45-4EEF-9303-4F67F014B23B}" srcOrd="1" destOrd="0" presId="urn:microsoft.com/office/officeart/2005/8/layout/pyramid3"/>
    <dgm:cxn modelId="{07F4D892-D8C3-4D2C-8FCF-9B6D92C7694C}" type="presOf" srcId="{BC0C4866-6728-4161-907E-882BA81E694F}" destId="{74DD4188-7A23-4FBF-B2E0-4DBB0284A381}" srcOrd="0" destOrd="0" presId="urn:microsoft.com/office/officeart/2005/8/layout/pyramid3"/>
    <dgm:cxn modelId="{07CF8146-7AA3-4845-9ABB-B1EF8D7CF637}" type="presOf" srcId="{5B4D4565-40B4-4E5F-B71E-AF3E214FB4D7}" destId="{B2024F5E-BC6F-48C4-A32F-BD7A2D283307}" srcOrd="0" destOrd="0" presId="urn:microsoft.com/office/officeart/2005/8/layout/pyramid3"/>
    <dgm:cxn modelId="{C9BA19B2-ED6E-4AEB-AF26-C2C570D2C760}" srcId="{DC6CA927-7A6B-4E71-9F72-8740FBF54C43}" destId="{BC0C4866-6728-4161-907E-882BA81E694F}" srcOrd="3" destOrd="0" parTransId="{3B00365B-0A48-48C9-89DD-1EC2C3E9B2D8}" sibTransId="{5AFE8DC2-9D6E-4577-BCAF-5798E1CDDC23}"/>
    <dgm:cxn modelId="{8364990F-5A14-41A4-8484-266F26AF5D03}" type="presOf" srcId="{48C8CE51-504D-4E3F-8040-D7F6DA47FF28}" destId="{61F7F561-D75F-4B79-B43A-6555F1816304}" srcOrd="1" destOrd="0" presId="urn:microsoft.com/office/officeart/2005/8/layout/pyramid3"/>
    <dgm:cxn modelId="{FC45E503-C252-4085-8801-0C8C0E9308F4}" type="presOf" srcId="{48C8CE51-504D-4E3F-8040-D7F6DA47FF28}" destId="{C4743CE6-5B56-4A57-9C4C-83E59F5A5D49}" srcOrd="0" destOrd="0" presId="urn:microsoft.com/office/officeart/2005/8/layout/pyramid3"/>
    <dgm:cxn modelId="{DDA822A4-5F9E-4E8F-9012-1448E016EECE}" type="presOf" srcId="{0C4D2D4E-FE53-48AD-9121-C52F368FE6BA}" destId="{4AF18697-91EC-43FF-9B14-25234DE0E798}" srcOrd="0" destOrd="0" presId="urn:microsoft.com/office/officeart/2005/8/layout/pyramid3"/>
    <dgm:cxn modelId="{9AD07750-7C5F-4137-A9C7-253274DA7368}" srcId="{DC6CA927-7A6B-4E71-9F72-8740FBF54C43}" destId="{48C8CE51-504D-4E3F-8040-D7F6DA47FF28}" srcOrd="0" destOrd="0" parTransId="{1FE0DEA9-96C4-4B49-B055-7DDE4B91FD0B}" sibTransId="{CEE3E332-87DD-45C4-B7AE-7648E96B34FA}"/>
    <dgm:cxn modelId="{56E880F9-C5D0-443E-AB2A-E22AF7870C33}" type="presOf" srcId="{DC6CA927-7A6B-4E71-9F72-8740FBF54C43}" destId="{D2ACB7E4-8338-4CA4-A102-CF79CA4C0B56}" srcOrd="0" destOrd="0" presId="urn:microsoft.com/office/officeart/2005/8/layout/pyramid3"/>
    <dgm:cxn modelId="{B450BA72-F0C5-4CD9-976D-8D71159A3B7A}" srcId="{DC6CA927-7A6B-4E71-9F72-8740FBF54C43}" destId="{5B4D4565-40B4-4E5F-B71E-AF3E214FB4D7}" srcOrd="5" destOrd="0" parTransId="{ACDB0790-DA37-4A1E-97FF-DDA6AF222A7F}" sibTransId="{7F136C52-5B55-4E22-B597-5571CE51D939}"/>
    <dgm:cxn modelId="{6FE193F0-F3AC-4599-A528-E79C11F6A4B4}" type="presOf" srcId="{54A86414-86E8-489E-9983-0925F749E1B8}" destId="{37DC11D7-C521-400D-BB58-052D45268661}" srcOrd="1" destOrd="0" presId="urn:microsoft.com/office/officeart/2005/8/layout/pyramid3"/>
    <dgm:cxn modelId="{8A6BB98B-531D-4D73-A32D-1AD47C7DFE35}" type="presParOf" srcId="{D2ACB7E4-8338-4CA4-A102-CF79CA4C0B56}" destId="{FB004887-08E2-4B01-B711-431FDD774508}" srcOrd="0" destOrd="0" presId="urn:microsoft.com/office/officeart/2005/8/layout/pyramid3"/>
    <dgm:cxn modelId="{608734F7-A630-4CFB-9364-4E6FE505EDD0}" type="presParOf" srcId="{FB004887-08E2-4B01-B711-431FDD774508}" destId="{C4743CE6-5B56-4A57-9C4C-83E59F5A5D49}" srcOrd="0" destOrd="0" presId="urn:microsoft.com/office/officeart/2005/8/layout/pyramid3"/>
    <dgm:cxn modelId="{DEFF6134-B691-4F07-8F92-7C9D6E91F7B1}" type="presParOf" srcId="{FB004887-08E2-4B01-B711-431FDD774508}" destId="{61F7F561-D75F-4B79-B43A-6555F1816304}" srcOrd="1" destOrd="0" presId="urn:microsoft.com/office/officeart/2005/8/layout/pyramid3"/>
    <dgm:cxn modelId="{B97D47F6-DF00-43B1-B8C7-849A1D5A07AD}" type="presParOf" srcId="{D2ACB7E4-8338-4CA4-A102-CF79CA4C0B56}" destId="{98A504BC-4C96-4891-9F4E-E586C2800441}" srcOrd="1" destOrd="0" presId="urn:microsoft.com/office/officeart/2005/8/layout/pyramid3"/>
    <dgm:cxn modelId="{B32F5C49-D7B1-4F01-8C62-7AA67B00EAD2}" type="presParOf" srcId="{98A504BC-4C96-4891-9F4E-E586C2800441}" destId="{4AF18697-91EC-43FF-9B14-25234DE0E798}" srcOrd="0" destOrd="0" presId="urn:microsoft.com/office/officeart/2005/8/layout/pyramid3"/>
    <dgm:cxn modelId="{EECFEF07-2ECA-48EB-82BC-BFFDD0E8CB9F}" type="presParOf" srcId="{98A504BC-4C96-4891-9F4E-E586C2800441}" destId="{D9E4BCAB-2C45-4EEF-9303-4F67F014B23B}" srcOrd="1" destOrd="0" presId="urn:microsoft.com/office/officeart/2005/8/layout/pyramid3"/>
    <dgm:cxn modelId="{0F9606C2-F075-4FE4-B47D-96AD5DB4AF12}" type="presParOf" srcId="{D2ACB7E4-8338-4CA4-A102-CF79CA4C0B56}" destId="{3F672582-D376-4006-A126-9846C27B1B69}" srcOrd="2" destOrd="0" presId="urn:microsoft.com/office/officeart/2005/8/layout/pyramid3"/>
    <dgm:cxn modelId="{103AFA2D-90D3-4596-AF88-D6FF5A6F0585}" type="presParOf" srcId="{3F672582-D376-4006-A126-9846C27B1B69}" destId="{EE413F55-5960-4C46-A974-B946C85025C0}" srcOrd="0" destOrd="0" presId="urn:microsoft.com/office/officeart/2005/8/layout/pyramid3"/>
    <dgm:cxn modelId="{E9F92903-D81A-4CD3-B903-753B296C89AF}" type="presParOf" srcId="{3F672582-D376-4006-A126-9846C27B1B69}" destId="{37DC11D7-C521-400D-BB58-052D45268661}" srcOrd="1" destOrd="0" presId="urn:microsoft.com/office/officeart/2005/8/layout/pyramid3"/>
    <dgm:cxn modelId="{DEF7D0A1-CB4C-462C-A3D5-B2B9888422EE}" type="presParOf" srcId="{D2ACB7E4-8338-4CA4-A102-CF79CA4C0B56}" destId="{F7BC94C3-0C45-4DD1-9756-A488A62A593C}" srcOrd="3" destOrd="0" presId="urn:microsoft.com/office/officeart/2005/8/layout/pyramid3"/>
    <dgm:cxn modelId="{6173B155-3279-48B6-B3F9-AA831BCF7C10}" type="presParOf" srcId="{F7BC94C3-0C45-4DD1-9756-A488A62A593C}" destId="{74DD4188-7A23-4FBF-B2E0-4DBB0284A381}" srcOrd="0" destOrd="0" presId="urn:microsoft.com/office/officeart/2005/8/layout/pyramid3"/>
    <dgm:cxn modelId="{E1E4FEEB-9FA5-4E72-BCF1-6B1EB02CEA3F}" type="presParOf" srcId="{F7BC94C3-0C45-4DD1-9756-A488A62A593C}" destId="{0422B6C6-7C02-4D74-8F9E-26CBE8C24F31}" srcOrd="1" destOrd="0" presId="urn:microsoft.com/office/officeart/2005/8/layout/pyramid3"/>
    <dgm:cxn modelId="{F6075F37-6378-475B-97C9-C2240822EF75}" type="presParOf" srcId="{D2ACB7E4-8338-4CA4-A102-CF79CA4C0B56}" destId="{F4BDA9A9-866E-4BD3-997F-F6192224FA95}" srcOrd="4" destOrd="0" presId="urn:microsoft.com/office/officeart/2005/8/layout/pyramid3"/>
    <dgm:cxn modelId="{48AB3F03-FF73-4559-8671-8CE741B8E41F}" type="presParOf" srcId="{F4BDA9A9-866E-4BD3-997F-F6192224FA95}" destId="{484B2513-4E35-4EBA-B2D7-D05D0704E20E}" srcOrd="0" destOrd="0" presId="urn:microsoft.com/office/officeart/2005/8/layout/pyramid3"/>
    <dgm:cxn modelId="{FA80077E-6E6D-4930-A165-4E1FDC51BB9B}" type="presParOf" srcId="{F4BDA9A9-866E-4BD3-997F-F6192224FA95}" destId="{BD6836F3-EEAE-4FB5-BD8D-BB4B88687D58}" srcOrd="1" destOrd="0" presId="urn:microsoft.com/office/officeart/2005/8/layout/pyramid3"/>
    <dgm:cxn modelId="{F787C126-EC3A-4C7A-A79E-D8BDB45ED842}" type="presParOf" srcId="{D2ACB7E4-8338-4CA4-A102-CF79CA4C0B56}" destId="{FAD7C4FC-399F-43B0-AADF-C94F6F7C6E4D}" srcOrd="5" destOrd="0" presId="urn:microsoft.com/office/officeart/2005/8/layout/pyramid3"/>
    <dgm:cxn modelId="{3F649678-D8B5-4C78-B982-59E3D1460D17}" type="presParOf" srcId="{FAD7C4FC-399F-43B0-AADF-C94F6F7C6E4D}" destId="{B2024F5E-BC6F-48C4-A32F-BD7A2D283307}" srcOrd="0" destOrd="0" presId="urn:microsoft.com/office/officeart/2005/8/layout/pyramid3"/>
    <dgm:cxn modelId="{A4556192-D81C-4A75-9A81-F8C728ED28AC}" type="presParOf" srcId="{FAD7C4FC-399F-43B0-AADF-C94F6F7C6E4D}" destId="{8CBD60B5-D2E9-4819-AC7B-6D436871B389}"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37F0AD9C-7BEF-45D5-85EE-62A6B598A16B}"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5510D0DA-2853-4182-9DDF-C5664CC841C7}">
      <dgm:prSet phldrT="[Текст]"/>
      <dgm:spPr/>
      <dgm:t>
        <a:bodyPr/>
        <a:lstStyle/>
        <a:p>
          <a:r>
            <a:rPr lang="en-US" dirty="0" err="1">
              <a:latin typeface="Times New Roman" panose="02020603050405020304" pitchFamily="18" charset="0"/>
              <a:cs typeface="Times New Roman" panose="02020603050405020304" pitchFamily="18" charset="0"/>
            </a:rPr>
            <a:t>ko'pchilik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qoidasi-hodisani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ko'pchilik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rioya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tanlanadi</a:t>
          </a:r>
          <a:endParaRPr lang="ru-RU" dirty="0">
            <a:latin typeface="Times New Roman" panose="02020603050405020304" pitchFamily="18" charset="0"/>
            <a:cs typeface="Times New Roman" panose="02020603050405020304" pitchFamily="18" charset="0"/>
          </a:endParaRPr>
        </a:p>
      </dgm:t>
    </dgm:pt>
    <dgm:pt modelId="{CD434412-F991-466F-86F8-8F4F252E49B0}" type="parTrans" cxnId="{6436BBAB-C62F-44E6-902E-977805BBAA9B}">
      <dgm:prSet/>
      <dgm:spPr/>
      <dgm:t>
        <a:bodyPr/>
        <a:lstStyle/>
        <a:p>
          <a:endParaRPr lang="ru-RU">
            <a:latin typeface="Times New Roman" panose="02020603050405020304" pitchFamily="18" charset="0"/>
            <a:cs typeface="Times New Roman" panose="02020603050405020304" pitchFamily="18" charset="0"/>
          </a:endParaRPr>
        </a:p>
      </dgm:t>
    </dgm:pt>
    <dgm:pt modelId="{0C716126-E0CA-49EF-B844-17F9936CD70C}" type="sibTrans" cxnId="{6436BBAB-C62F-44E6-902E-977805BBAA9B}">
      <dgm:prSet/>
      <dgm:spPr/>
      <dgm:t>
        <a:bodyPr/>
        <a:lstStyle/>
        <a:p>
          <a:endParaRPr lang="ru-RU">
            <a:latin typeface="Times New Roman" panose="02020603050405020304" pitchFamily="18" charset="0"/>
            <a:cs typeface="Times New Roman" panose="02020603050405020304" pitchFamily="18" charset="0"/>
          </a:endParaRPr>
        </a:p>
      </dgm:t>
    </dgm:pt>
    <dgm:pt modelId="{67ED7327-940D-4664-91EB-72997E645BC9}">
      <dgm:prSet phldrT="[Текст]"/>
      <dgm:spPr/>
      <dgm:t>
        <a:bodyPr/>
        <a:lstStyle/>
        <a:p>
          <a:r>
            <a:rPr lang="en-US" dirty="0" err="1">
              <a:latin typeface="Times New Roman" panose="02020603050405020304" pitchFamily="18" charset="0"/>
              <a:cs typeface="Times New Roman" panose="02020603050405020304" pitchFamily="18" charset="0"/>
            </a:rPr>
            <a:t>o'rtacha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qoidasi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mutaxassislar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maxrajga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keladi</a:t>
          </a:r>
          <a:endParaRPr lang="ru-RU" dirty="0">
            <a:latin typeface="Times New Roman" panose="02020603050405020304" pitchFamily="18" charset="0"/>
            <a:cs typeface="Times New Roman" panose="02020603050405020304" pitchFamily="18" charset="0"/>
          </a:endParaRPr>
        </a:p>
      </dgm:t>
    </dgm:pt>
    <dgm:pt modelId="{46E4BAC7-E76B-4EB6-96C1-2180A0100A98}" type="parTrans" cxnId="{1E96026E-09BA-4354-B679-658C10320ED3}">
      <dgm:prSet/>
      <dgm:spPr/>
      <dgm:t>
        <a:bodyPr/>
        <a:lstStyle/>
        <a:p>
          <a:endParaRPr lang="ru-RU">
            <a:latin typeface="Times New Roman" panose="02020603050405020304" pitchFamily="18" charset="0"/>
            <a:cs typeface="Times New Roman" panose="02020603050405020304" pitchFamily="18" charset="0"/>
          </a:endParaRPr>
        </a:p>
      </dgm:t>
    </dgm:pt>
    <dgm:pt modelId="{67721296-91A8-4F1B-9CC2-1466B1C9DB18}" type="sibTrans" cxnId="{1E96026E-09BA-4354-B679-658C10320ED3}">
      <dgm:prSet/>
      <dgm:spPr/>
      <dgm:t>
        <a:bodyPr/>
        <a:lstStyle/>
        <a:p>
          <a:endParaRPr lang="ru-RU">
            <a:latin typeface="Times New Roman" panose="02020603050405020304" pitchFamily="18" charset="0"/>
            <a:cs typeface="Times New Roman" panose="02020603050405020304" pitchFamily="18" charset="0"/>
          </a:endParaRPr>
        </a:p>
      </dgm:t>
    </dgm:pt>
    <dgm:pt modelId="{506CCDBE-EC11-45C4-99A4-B20B1B205DD7}">
      <dgm:prSet phldrT="[Текст]"/>
      <dgm:spPr/>
      <dgm:t>
        <a:bodyPr/>
        <a:lstStyle/>
        <a:p>
          <a:r>
            <a:rPr lang="en-US" dirty="0" err="1">
              <a:latin typeface="Times New Roman" panose="02020603050405020304" pitchFamily="18" charset="0"/>
              <a:cs typeface="Times New Roman" panose="02020603050405020304" pitchFamily="18" charset="0"/>
            </a:rPr>
            <a:t>hokimiyat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qoidasi-eng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obro'li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mutaxassislar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moyil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tanlanadi</a:t>
          </a:r>
          <a:endParaRPr lang="ru-RU" dirty="0">
            <a:latin typeface="Times New Roman" panose="02020603050405020304" pitchFamily="18" charset="0"/>
            <a:cs typeface="Times New Roman" panose="02020603050405020304" pitchFamily="18" charset="0"/>
          </a:endParaRPr>
        </a:p>
      </dgm:t>
    </dgm:pt>
    <dgm:pt modelId="{2359831A-47AA-4D72-9575-25033A195C4E}" type="sibTrans" cxnId="{5049EF2F-9D74-48C2-B070-317FBE78D626}">
      <dgm:prSet/>
      <dgm:spPr/>
      <dgm:t>
        <a:bodyPr/>
        <a:lstStyle/>
        <a:p>
          <a:endParaRPr lang="ru-RU">
            <a:latin typeface="Times New Roman" panose="02020603050405020304" pitchFamily="18" charset="0"/>
            <a:cs typeface="Times New Roman" panose="02020603050405020304" pitchFamily="18" charset="0"/>
          </a:endParaRPr>
        </a:p>
      </dgm:t>
    </dgm:pt>
    <dgm:pt modelId="{6E6145DD-2103-4F4E-AA63-A9F877E02752}" type="parTrans" cxnId="{5049EF2F-9D74-48C2-B070-317FBE78D626}">
      <dgm:prSet/>
      <dgm:spPr/>
      <dgm:t>
        <a:bodyPr/>
        <a:lstStyle/>
        <a:p>
          <a:endParaRPr lang="ru-RU">
            <a:latin typeface="Times New Roman" panose="02020603050405020304" pitchFamily="18" charset="0"/>
            <a:cs typeface="Times New Roman" panose="02020603050405020304" pitchFamily="18" charset="0"/>
          </a:endParaRPr>
        </a:p>
      </dgm:t>
    </dgm:pt>
    <dgm:pt modelId="{7F2DED62-4C08-4072-9CD2-C49488B653EB}" type="pres">
      <dgm:prSet presAssocID="{37F0AD9C-7BEF-45D5-85EE-62A6B598A16B}" presName="Name0" presStyleCnt="0">
        <dgm:presLayoutVars>
          <dgm:chMax val="7"/>
          <dgm:dir/>
          <dgm:animLvl val="lvl"/>
          <dgm:resizeHandles val="exact"/>
        </dgm:presLayoutVars>
      </dgm:prSet>
      <dgm:spPr/>
      <dgm:t>
        <a:bodyPr/>
        <a:lstStyle/>
        <a:p>
          <a:endParaRPr lang="ru-RU"/>
        </a:p>
      </dgm:t>
    </dgm:pt>
    <dgm:pt modelId="{BD6C274A-E0F0-4908-AD9B-250633B95774}" type="pres">
      <dgm:prSet presAssocID="{5510D0DA-2853-4182-9DDF-C5664CC841C7}" presName="circle1" presStyleLbl="node1" presStyleIdx="0" presStyleCnt="3"/>
      <dgm:spPr/>
    </dgm:pt>
    <dgm:pt modelId="{58B32486-5ACE-415C-BCD3-3F0262394827}" type="pres">
      <dgm:prSet presAssocID="{5510D0DA-2853-4182-9DDF-C5664CC841C7}" presName="space" presStyleCnt="0"/>
      <dgm:spPr/>
    </dgm:pt>
    <dgm:pt modelId="{8DD1C91E-0A33-4EC6-94FE-26B6BA465CF6}" type="pres">
      <dgm:prSet presAssocID="{5510D0DA-2853-4182-9DDF-C5664CC841C7}" presName="rect1" presStyleLbl="alignAcc1" presStyleIdx="0" presStyleCnt="3"/>
      <dgm:spPr/>
      <dgm:t>
        <a:bodyPr/>
        <a:lstStyle/>
        <a:p>
          <a:endParaRPr lang="ru-RU"/>
        </a:p>
      </dgm:t>
    </dgm:pt>
    <dgm:pt modelId="{81FD836D-A30E-4DA4-9363-D4A113955BB9}" type="pres">
      <dgm:prSet presAssocID="{506CCDBE-EC11-45C4-99A4-B20B1B205DD7}" presName="vertSpace2" presStyleLbl="node1" presStyleIdx="0" presStyleCnt="3"/>
      <dgm:spPr/>
    </dgm:pt>
    <dgm:pt modelId="{DE129780-EFDD-48C0-8622-EC4B964ADF41}" type="pres">
      <dgm:prSet presAssocID="{506CCDBE-EC11-45C4-99A4-B20B1B205DD7}" presName="circle2" presStyleLbl="node1" presStyleIdx="1" presStyleCnt="3"/>
      <dgm:spPr/>
    </dgm:pt>
    <dgm:pt modelId="{C6DD086E-1553-4671-8732-00D1A6E7EEF4}" type="pres">
      <dgm:prSet presAssocID="{506CCDBE-EC11-45C4-99A4-B20B1B205DD7}" presName="rect2" presStyleLbl="alignAcc1" presStyleIdx="1" presStyleCnt="3"/>
      <dgm:spPr/>
      <dgm:t>
        <a:bodyPr/>
        <a:lstStyle/>
        <a:p>
          <a:endParaRPr lang="ru-RU"/>
        </a:p>
      </dgm:t>
    </dgm:pt>
    <dgm:pt modelId="{1909E85E-35CA-423D-9A05-B363D269CC0B}" type="pres">
      <dgm:prSet presAssocID="{67ED7327-940D-4664-91EB-72997E645BC9}" presName="vertSpace3" presStyleLbl="node1" presStyleIdx="1" presStyleCnt="3"/>
      <dgm:spPr/>
    </dgm:pt>
    <dgm:pt modelId="{70472545-A037-4188-9266-05E8434B0719}" type="pres">
      <dgm:prSet presAssocID="{67ED7327-940D-4664-91EB-72997E645BC9}" presName="circle3" presStyleLbl="node1" presStyleIdx="2" presStyleCnt="3"/>
      <dgm:spPr/>
    </dgm:pt>
    <dgm:pt modelId="{BE680DF6-6DC8-4A4F-9876-BB7A60AC3CB0}" type="pres">
      <dgm:prSet presAssocID="{67ED7327-940D-4664-91EB-72997E645BC9}" presName="rect3" presStyleLbl="alignAcc1" presStyleIdx="2" presStyleCnt="3"/>
      <dgm:spPr/>
      <dgm:t>
        <a:bodyPr/>
        <a:lstStyle/>
        <a:p>
          <a:endParaRPr lang="ru-RU"/>
        </a:p>
      </dgm:t>
    </dgm:pt>
    <dgm:pt modelId="{14CB57B0-DEEA-4C9C-BAA2-FAD459C62EBA}" type="pres">
      <dgm:prSet presAssocID="{5510D0DA-2853-4182-9DDF-C5664CC841C7}" presName="rect1ParTxNoCh" presStyleLbl="alignAcc1" presStyleIdx="2" presStyleCnt="3">
        <dgm:presLayoutVars>
          <dgm:chMax val="1"/>
          <dgm:bulletEnabled val="1"/>
        </dgm:presLayoutVars>
      </dgm:prSet>
      <dgm:spPr/>
      <dgm:t>
        <a:bodyPr/>
        <a:lstStyle/>
        <a:p>
          <a:endParaRPr lang="ru-RU"/>
        </a:p>
      </dgm:t>
    </dgm:pt>
    <dgm:pt modelId="{265F5525-6274-4579-89C1-406C7AA3583C}" type="pres">
      <dgm:prSet presAssocID="{506CCDBE-EC11-45C4-99A4-B20B1B205DD7}" presName="rect2ParTxNoCh" presStyleLbl="alignAcc1" presStyleIdx="2" presStyleCnt="3">
        <dgm:presLayoutVars>
          <dgm:chMax val="1"/>
          <dgm:bulletEnabled val="1"/>
        </dgm:presLayoutVars>
      </dgm:prSet>
      <dgm:spPr/>
      <dgm:t>
        <a:bodyPr/>
        <a:lstStyle/>
        <a:p>
          <a:endParaRPr lang="ru-RU"/>
        </a:p>
      </dgm:t>
    </dgm:pt>
    <dgm:pt modelId="{719D266B-4D05-463D-B1CA-AA3B24365309}" type="pres">
      <dgm:prSet presAssocID="{67ED7327-940D-4664-91EB-72997E645BC9}" presName="rect3ParTxNoCh" presStyleLbl="alignAcc1" presStyleIdx="2" presStyleCnt="3">
        <dgm:presLayoutVars>
          <dgm:chMax val="1"/>
          <dgm:bulletEnabled val="1"/>
        </dgm:presLayoutVars>
      </dgm:prSet>
      <dgm:spPr/>
      <dgm:t>
        <a:bodyPr/>
        <a:lstStyle/>
        <a:p>
          <a:endParaRPr lang="ru-RU"/>
        </a:p>
      </dgm:t>
    </dgm:pt>
  </dgm:ptLst>
  <dgm:cxnLst>
    <dgm:cxn modelId="{52E18190-49BF-434D-9A8D-6FE1C8C65369}" type="presOf" srcId="{5510D0DA-2853-4182-9DDF-C5664CC841C7}" destId="{8DD1C91E-0A33-4EC6-94FE-26B6BA465CF6}" srcOrd="0" destOrd="0" presId="urn:microsoft.com/office/officeart/2005/8/layout/target3"/>
    <dgm:cxn modelId="{96DE2A7B-CC59-48EC-A93C-1DCE85677E19}" type="presOf" srcId="{506CCDBE-EC11-45C4-99A4-B20B1B205DD7}" destId="{265F5525-6274-4579-89C1-406C7AA3583C}" srcOrd="1" destOrd="0" presId="urn:microsoft.com/office/officeart/2005/8/layout/target3"/>
    <dgm:cxn modelId="{6436BBAB-C62F-44E6-902E-977805BBAA9B}" srcId="{37F0AD9C-7BEF-45D5-85EE-62A6B598A16B}" destId="{5510D0DA-2853-4182-9DDF-C5664CC841C7}" srcOrd="0" destOrd="0" parTransId="{CD434412-F991-466F-86F8-8F4F252E49B0}" sibTransId="{0C716126-E0CA-49EF-B844-17F9936CD70C}"/>
    <dgm:cxn modelId="{6A5BB0B3-E478-40AB-9FC5-E7108CF9E2FC}" type="presOf" srcId="{67ED7327-940D-4664-91EB-72997E645BC9}" destId="{BE680DF6-6DC8-4A4F-9876-BB7A60AC3CB0}" srcOrd="0" destOrd="0" presId="urn:microsoft.com/office/officeart/2005/8/layout/target3"/>
    <dgm:cxn modelId="{A1F4F4E6-0DB1-449F-9382-50E9E6A1CB66}" type="presOf" srcId="{67ED7327-940D-4664-91EB-72997E645BC9}" destId="{719D266B-4D05-463D-B1CA-AA3B24365309}" srcOrd="1" destOrd="0" presId="urn:microsoft.com/office/officeart/2005/8/layout/target3"/>
    <dgm:cxn modelId="{1E96026E-09BA-4354-B679-658C10320ED3}" srcId="{37F0AD9C-7BEF-45D5-85EE-62A6B598A16B}" destId="{67ED7327-940D-4664-91EB-72997E645BC9}" srcOrd="2" destOrd="0" parTransId="{46E4BAC7-E76B-4EB6-96C1-2180A0100A98}" sibTransId="{67721296-91A8-4F1B-9CC2-1466B1C9DB18}"/>
    <dgm:cxn modelId="{FFBEAEF6-EC8F-4038-A8F4-F444EF9A22BF}" type="presOf" srcId="{506CCDBE-EC11-45C4-99A4-B20B1B205DD7}" destId="{C6DD086E-1553-4671-8732-00D1A6E7EEF4}" srcOrd="0" destOrd="0" presId="urn:microsoft.com/office/officeart/2005/8/layout/target3"/>
    <dgm:cxn modelId="{5049EF2F-9D74-48C2-B070-317FBE78D626}" srcId="{37F0AD9C-7BEF-45D5-85EE-62A6B598A16B}" destId="{506CCDBE-EC11-45C4-99A4-B20B1B205DD7}" srcOrd="1" destOrd="0" parTransId="{6E6145DD-2103-4F4E-AA63-A9F877E02752}" sibTransId="{2359831A-47AA-4D72-9575-25033A195C4E}"/>
    <dgm:cxn modelId="{7074ABFE-BD89-4247-BB4D-099A2125E950}" type="presOf" srcId="{5510D0DA-2853-4182-9DDF-C5664CC841C7}" destId="{14CB57B0-DEEA-4C9C-BAA2-FAD459C62EBA}" srcOrd="1" destOrd="0" presId="urn:microsoft.com/office/officeart/2005/8/layout/target3"/>
    <dgm:cxn modelId="{533111F2-A37B-46E2-9473-45CFBE3357A0}" type="presOf" srcId="{37F0AD9C-7BEF-45D5-85EE-62A6B598A16B}" destId="{7F2DED62-4C08-4072-9CD2-C49488B653EB}" srcOrd="0" destOrd="0" presId="urn:microsoft.com/office/officeart/2005/8/layout/target3"/>
    <dgm:cxn modelId="{ED7136AF-A4B3-470C-BB1B-2A349ED462BB}" type="presParOf" srcId="{7F2DED62-4C08-4072-9CD2-C49488B653EB}" destId="{BD6C274A-E0F0-4908-AD9B-250633B95774}" srcOrd="0" destOrd="0" presId="urn:microsoft.com/office/officeart/2005/8/layout/target3"/>
    <dgm:cxn modelId="{B3042101-1637-4410-AA83-0A185BB2853D}" type="presParOf" srcId="{7F2DED62-4C08-4072-9CD2-C49488B653EB}" destId="{58B32486-5ACE-415C-BCD3-3F0262394827}" srcOrd="1" destOrd="0" presId="urn:microsoft.com/office/officeart/2005/8/layout/target3"/>
    <dgm:cxn modelId="{7D66062C-F013-4C8F-B2A7-D44E87B68555}" type="presParOf" srcId="{7F2DED62-4C08-4072-9CD2-C49488B653EB}" destId="{8DD1C91E-0A33-4EC6-94FE-26B6BA465CF6}" srcOrd="2" destOrd="0" presId="urn:microsoft.com/office/officeart/2005/8/layout/target3"/>
    <dgm:cxn modelId="{AD8D40C0-04F8-4E0B-8684-D34F0E0BF94B}" type="presParOf" srcId="{7F2DED62-4C08-4072-9CD2-C49488B653EB}" destId="{81FD836D-A30E-4DA4-9363-D4A113955BB9}" srcOrd="3" destOrd="0" presId="urn:microsoft.com/office/officeart/2005/8/layout/target3"/>
    <dgm:cxn modelId="{1EECEDCF-2A61-4C71-9E38-2B31905045D7}" type="presParOf" srcId="{7F2DED62-4C08-4072-9CD2-C49488B653EB}" destId="{DE129780-EFDD-48C0-8622-EC4B964ADF41}" srcOrd="4" destOrd="0" presId="urn:microsoft.com/office/officeart/2005/8/layout/target3"/>
    <dgm:cxn modelId="{A97C2D84-49BE-4E9E-A7C8-04AB6AA749C8}" type="presParOf" srcId="{7F2DED62-4C08-4072-9CD2-C49488B653EB}" destId="{C6DD086E-1553-4671-8732-00D1A6E7EEF4}" srcOrd="5" destOrd="0" presId="urn:microsoft.com/office/officeart/2005/8/layout/target3"/>
    <dgm:cxn modelId="{8A21985C-6F85-446A-B1AB-8D6CBE41AC52}" type="presParOf" srcId="{7F2DED62-4C08-4072-9CD2-C49488B653EB}" destId="{1909E85E-35CA-423D-9A05-B363D269CC0B}" srcOrd="6" destOrd="0" presId="urn:microsoft.com/office/officeart/2005/8/layout/target3"/>
    <dgm:cxn modelId="{1E653950-C6E7-4B70-8303-3BEE7581BD10}" type="presParOf" srcId="{7F2DED62-4C08-4072-9CD2-C49488B653EB}" destId="{70472545-A037-4188-9266-05E8434B0719}" srcOrd="7" destOrd="0" presId="urn:microsoft.com/office/officeart/2005/8/layout/target3"/>
    <dgm:cxn modelId="{87B6B1D8-2EEE-41A6-9B11-CA1DAB3A2ABE}" type="presParOf" srcId="{7F2DED62-4C08-4072-9CD2-C49488B653EB}" destId="{BE680DF6-6DC8-4A4F-9876-BB7A60AC3CB0}" srcOrd="8" destOrd="0" presId="urn:microsoft.com/office/officeart/2005/8/layout/target3"/>
    <dgm:cxn modelId="{4BE31147-F8BF-42DD-AAA3-1BF70507135A}" type="presParOf" srcId="{7F2DED62-4C08-4072-9CD2-C49488B653EB}" destId="{14CB57B0-DEEA-4C9C-BAA2-FAD459C62EBA}" srcOrd="9" destOrd="0" presId="urn:microsoft.com/office/officeart/2005/8/layout/target3"/>
    <dgm:cxn modelId="{13FC6C86-674D-4D71-8C4A-4023968EA3E8}" type="presParOf" srcId="{7F2DED62-4C08-4072-9CD2-C49488B653EB}" destId="{265F5525-6274-4579-89C1-406C7AA3583C}" srcOrd="10" destOrd="0" presId="urn:microsoft.com/office/officeart/2005/8/layout/target3"/>
    <dgm:cxn modelId="{3936B64B-DF7A-41AE-A098-AE2254B19782}" type="presParOf" srcId="{7F2DED62-4C08-4072-9CD2-C49488B653EB}" destId="{719D266B-4D05-463D-B1CA-AA3B24365309}"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C0ED7B52-6321-41E6-8E4B-2E2E44B9790B}" type="doc">
      <dgm:prSet loTypeId="urn:microsoft.com/office/officeart/2008/layout/AscendingPictureAccentProcess" loCatId="process" qsTypeId="urn:microsoft.com/office/officeart/2005/8/quickstyle/simple1" qsCatId="simple" csTypeId="urn:microsoft.com/office/officeart/2005/8/colors/colorful2" csCatId="colorful" phldr="1"/>
      <dgm:spPr/>
      <dgm:t>
        <a:bodyPr/>
        <a:lstStyle/>
        <a:p>
          <a:endParaRPr lang="ru-RU"/>
        </a:p>
      </dgm:t>
    </dgm:pt>
    <dgm:pt modelId="{5D688D74-033E-483D-B0B8-21FE7303949A}">
      <dgm:prSet phldrT="[Текст]"/>
      <dgm:spPr/>
      <dgm:t>
        <a:bodyPr/>
        <a:lstStyle/>
        <a:p>
          <a:r>
            <a:rPr lang="en-US" dirty="0" err="1">
              <a:latin typeface="Times New Roman" panose="02020603050405020304" pitchFamily="18" charset="0"/>
              <a:cs typeface="Times New Roman" panose="02020603050405020304" pitchFamily="18" charset="0"/>
            </a:rPr>
            <a:t>voqealarni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xabar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berilganda</a:t>
          </a:r>
          <a:endParaRPr lang="ru-RU" dirty="0">
            <a:latin typeface="Times New Roman" panose="02020603050405020304" pitchFamily="18" charset="0"/>
            <a:cs typeface="Times New Roman" panose="02020603050405020304" pitchFamily="18" charset="0"/>
          </a:endParaRPr>
        </a:p>
      </dgm:t>
    </dgm:pt>
    <dgm:pt modelId="{0726CF69-30C0-40F4-AF07-8D502DD6A455}" type="parTrans" cxnId="{AC6D50C9-35B6-4E07-B3E7-C09582AFFB2B}">
      <dgm:prSet/>
      <dgm:spPr/>
      <dgm:t>
        <a:bodyPr/>
        <a:lstStyle/>
        <a:p>
          <a:endParaRPr lang="ru-RU">
            <a:latin typeface="Times New Roman" panose="02020603050405020304" pitchFamily="18" charset="0"/>
            <a:cs typeface="Times New Roman" panose="02020603050405020304" pitchFamily="18" charset="0"/>
          </a:endParaRPr>
        </a:p>
      </dgm:t>
    </dgm:pt>
    <dgm:pt modelId="{6AC6B1D1-7D78-4031-BA45-0403F7B2C315}" type="sibTrans" cxnId="{AC6D50C9-35B6-4E07-B3E7-C09582AFFB2B}">
      <dgm:prSet/>
      <dgm:spPr/>
      <dgm:t>
        <a:bodyPr/>
        <a:lstStyle/>
        <a:p>
          <a:endParaRPr lang="ru-RU">
            <a:latin typeface="Times New Roman" panose="02020603050405020304" pitchFamily="18" charset="0"/>
            <a:cs typeface="Times New Roman" panose="02020603050405020304" pitchFamily="18" charset="0"/>
          </a:endParaRPr>
        </a:p>
      </dgm:t>
    </dgm:pt>
    <dgm:pt modelId="{28BAADFA-AAF2-4E73-BADC-0F3CCBB84DD1}">
      <dgm:prSet phldrT="[Текст]"/>
      <dgm:spPr/>
      <dgm:t>
        <a:bodyPr/>
        <a:lstStyle/>
        <a:p>
          <a:r>
            <a:rPr lang="en-US" dirty="0" err="1">
              <a:latin typeface="Times New Roman" panose="02020603050405020304" pitchFamily="18" charset="0"/>
              <a:cs typeface="Times New Roman" panose="02020603050405020304" pitchFamily="18" charset="0"/>
            </a:rPr>
            <a:t>oldingi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qilinganida</a:t>
          </a:r>
          <a:endParaRPr lang="ru-RU" dirty="0">
            <a:latin typeface="Times New Roman" panose="02020603050405020304" pitchFamily="18" charset="0"/>
            <a:cs typeface="Times New Roman" panose="02020603050405020304" pitchFamily="18" charset="0"/>
          </a:endParaRPr>
        </a:p>
      </dgm:t>
    </dgm:pt>
    <dgm:pt modelId="{924F9A51-D797-4B8C-B9F0-EAB297B8A864}" type="parTrans" cxnId="{31679BBB-BBCA-473D-B872-6C223CAFE106}">
      <dgm:prSet/>
      <dgm:spPr/>
      <dgm:t>
        <a:bodyPr/>
        <a:lstStyle/>
        <a:p>
          <a:endParaRPr lang="ru-RU">
            <a:latin typeface="Times New Roman" panose="02020603050405020304" pitchFamily="18" charset="0"/>
            <a:cs typeface="Times New Roman" panose="02020603050405020304" pitchFamily="18" charset="0"/>
          </a:endParaRPr>
        </a:p>
      </dgm:t>
    </dgm:pt>
    <dgm:pt modelId="{80AFF08A-E485-4DD8-A406-DDF2FF4BE111}" type="sibTrans" cxnId="{31679BBB-BBCA-473D-B872-6C223CAFE106}">
      <dgm:prSet/>
      <dgm:spPr/>
      <dgm:t>
        <a:bodyPr/>
        <a:lstStyle/>
        <a:p>
          <a:endParaRPr lang="ru-RU">
            <a:latin typeface="Times New Roman" panose="02020603050405020304" pitchFamily="18" charset="0"/>
            <a:cs typeface="Times New Roman" panose="02020603050405020304" pitchFamily="18" charset="0"/>
          </a:endParaRPr>
        </a:p>
      </dgm:t>
    </dgm:pt>
    <dgm:pt modelId="{4EAC3CBE-C4F9-45B1-8A80-3814CEE5A068}" type="pres">
      <dgm:prSet presAssocID="{C0ED7B52-6321-41E6-8E4B-2E2E44B9790B}" presName="Name0" presStyleCnt="0">
        <dgm:presLayoutVars>
          <dgm:chMax val="7"/>
          <dgm:chPref val="7"/>
          <dgm:dir/>
        </dgm:presLayoutVars>
      </dgm:prSet>
      <dgm:spPr/>
      <dgm:t>
        <a:bodyPr/>
        <a:lstStyle/>
        <a:p>
          <a:endParaRPr lang="ru-RU"/>
        </a:p>
      </dgm:t>
    </dgm:pt>
    <dgm:pt modelId="{4D7604C8-4D07-457E-9FBC-47CE952045F3}" type="pres">
      <dgm:prSet presAssocID="{C0ED7B52-6321-41E6-8E4B-2E2E44B9790B}" presName="dot1" presStyleLbl="alignNode1" presStyleIdx="0" presStyleCnt="10"/>
      <dgm:spPr/>
    </dgm:pt>
    <dgm:pt modelId="{A4E82A9A-9CBC-4F48-AD51-D7A14485BCBC}" type="pres">
      <dgm:prSet presAssocID="{C0ED7B52-6321-41E6-8E4B-2E2E44B9790B}" presName="dot2" presStyleLbl="alignNode1" presStyleIdx="1" presStyleCnt="10"/>
      <dgm:spPr/>
    </dgm:pt>
    <dgm:pt modelId="{7FA3F000-2B2E-44F8-A882-48BD438E5CCC}" type="pres">
      <dgm:prSet presAssocID="{C0ED7B52-6321-41E6-8E4B-2E2E44B9790B}" presName="dot3" presStyleLbl="alignNode1" presStyleIdx="2" presStyleCnt="10"/>
      <dgm:spPr/>
    </dgm:pt>
    <dgm:pt modelId="{C47AB9D7-66F5-496B-9100-70A270E21602}" type="pres">
      <dgm:prSet presAssocID="{C0ED7B52-6321-41E6-8E4B-2E2E44B9790B}" presName="dotArrow1" presStyleLbl="alignNode1" presStyleIdx="3" presStyleCnt="10"/>
      <dgm:spPr/>
    </dgm:pt>
    <dgm:pt modelId="{BF61DF5C-411E-4E49-83C5-FF725473DD21}" type="pres">
      <dgm:prSet presAssocID="{C0ED7B52-6321-41E6-8E4B-2E2E44B9790B}" presName="dotArrow2" presStyleLbl="alignNode1" presStyleIdx="4" presStyleCnt="10"/>
      <dgm:spPr/>
    </dgm:pt>
    <dgm:pt modelId="{EE98CEB5-EFB1-4F55-9876-E69C4BED688E}" type="pres">
      <dgm:prSet presAssocID="{C0ED7B52-6321-41E6-8E4B-2E2E44B9790B}" presName="dotArrow3" presStyleLbl="alignNode1" presStyleIdx="5" presStyleCnt="10"/>
      <dgm:spPr/>
    </dgm:pt>
    <dgm:pt modelId="{5F42A5F1-098F-43E6-B18C-E7D892D99631}" type="pres">
      <dgm:prSet presAssocID="{C0ED7B52-6321-41E6-8E4B-2E2E44B9790B}" presName="dotArrow4" presStyleLbl="alignNode1" presStyleIdx="6" presStyleCnt="10"/>
      <dgm:spPr/>
    </dgm:pt>
    <dgm:pt modelId="{B886503D-2076-42C9-91B3-4159D80D7B3A}" type="pres">
      <dgm:prSet presAssocID="{C0ED7B52-6321-41E6-8E4B-2E2E44B9790B}" presName="dotArrow5" presStyleLbl="alignNode1" presStyleIdx="7" presStyleCnt="10"/>
      <dgm:spPr/>
    </dgm:pt>
    <dgm:pt modelId="{58238F30-0042-4BE6-81B0-6DA3E1FFD4E5}" type="pres">
      <dgm:prSet presAssocID="{C0ED7B52-6321-41E6-8E4B-2E2E44B9790B}" presName="dotArrow6" presStyleLbl="alignNode1" presStyleIdx="8" presStyleCnt="10"/>
      <dgm:spPr/>
    </dgm:pt>
    <dgm:pt modelId="{8ED535AC-C59B-45EA-9C94-28F38B1DE204}" type="pres">
      <dgm:prSet presAssocID="{C0ED7B52-6321-41E6-8E4B-2E2E44B9790B}" presName="dotArrow7" presStyleLbl="alignNode1" presStyleIdx="9" presStyleCnt="10"/>
      <dgm:spPr/>
    </dgm:pt>
    <dgm:pt modelId="{F27B71D6-FDE9-4F61-8704-EA969C5FE0BD}" type="pres">
      <dgm:prSet presAssocID="{5D688D74-033E-483D-B0B8-21FE7303949A}" presName="parTx1" presStyleLbl="node1" presStyleIdx="0" presStyleCnt="2"/>
      <dgm:spPr/>
      <dgm:t>
        <a:bodyPr/>
        <a:lstStyle/>
        <a:p>
          <a:endParaRPr lang="ru-RU"/>
        </a:p>
      </dgm:t>
    </dgm:pt>
    <dgm:pt modelId="{47400F6C-87E8-411D-B69B-A5F4D79F9EB4}" type="pres">
      <dgm:prSet presAssocID="{6AC6B1D1-7D78-4031-BA45-0403F7B2C315}" presName="picture1" presStyleCnt="0"/>
      <dgm:spPr/>
    </dgm:pt>
    <dgm:pt modelId="{AD21EFA4-D5A5-4AF5-BE5B-E1E1F0A9B5FB}" type="pres">
      <dgm:prSet presAssocID="{6AC6B1D1-7D78-4031-BA45-0403F7B2C315}" presName="imageRepeatNode" presStyleLbl="fgImgPlace1" presStyleIdx="0" presStyleCnt="2"/>
      <dgm:spPr/>
      <dgm:t>
        <a:bodyPr/>
        <a:lstStyle/>
        <a:p>
          <a:endParaRPr lang="ru-RU"/>
        </a:p>
      </dgm:t>
    </dgm:pt>
    <dgm:pt modelId="{8A92BE59-7936-4C95-B56F-55FC374280E5}" type="pres">
      <dgm:prSet presAssocID="{28BAADFA-AAF2-4E73-BADC-0F3CCBB84DD1}" presName="parTx2" presStyleLbl="node1" presStyleIdx="1" presStyleCnt="2"/>
      <dgm:spPr/>
      <dgm:t>
        <a:bodyPr/>
        <a:lstStyle/>
        <a:p>
          <a:endParaRPr lang="ru-RU"/>
        </a:p>
      </dgm:t>
    </dgm:pt>
    <dgm:pt modelId="{CD1C8BCC-08BF-4CFF-B6FD-25212577DE4C}" type="pres">
      <dgm:prSet presAssocID="{80AFF08A-E485-4DD8-A406-DDF2FF4BE111}" presName="picture2" presStyleCnt="0"/>
      <dgm:spPr/>
    </dgm:pt>
    <dgm:pt modelId="{3B9F6224-E877-4E2F-A3B4-807E50C9B734}" type="pres">
      <dgm:prSet presAssocID="{80AFF08A-E485-4DD8-A406-DDF2FF4BE111}" presName="imageRepeatNode" presStyleLbl="fgImgPlace1" presStyleIdx="1" presStyleCnt="2"/>
      <dgm:spPr/>
      <dgm:t>
        <a:bodyPr/>
        <a:lstStyle/>
        <a:p>
          <a:endParaRPr lang="ru-RU"/>
        </a:p>
      </dgm:t>
    </dgm:pt>
  </dgm:ptLst>
  <dgm:cxnLst>
    <dgm:cxn modelId="{AD3922E1-424D-4248-BF7A-B083C0798A22}" type="presOf" srcId="{5D688D74-033E-483D-B0B8-21FE7303949A}" destId="{F27B71D6-FDE9-4F61-8704-EA969C5FE0BD}" srcOrd="0" destOrd="0" presId="urn:microsoft.com/office/officeart/2008/layout/AscendingPictureAccentProcess"/>
    <dgm:cxn modelId="{28DDBDC6-EA50-4854-AF69-BA43A95246C7}" type="presOf" srcId="{6AC6B1D1-7D78-4031-BA45-0403F7B2C315}" destId="{AD21EFA4-D5A5-4AF5-BE5B-E1E1F0A9B5FB}" srcOrd="0" destOrd="0" presId="urn:microsoft.com/office/officeart/2008/layout/AscendingPictureAccentProcess"/>
    <dgm:cxn modelId="{1DD897F9-411E-44B5-B035-67FCEA928373}" type="presOf" srcId="{80AFF08A-E485-4DD8-A406-DDF2FF4BE111}" destId="{3B9F6224-E877-4E2F-A3B4-807E50C9B734}" srcOrd="0" destOrd="0" presId="urn:microsoft.com/office/officeart/2008/layout/AscendingPictureAccentProcess"/>
    <dgm:cxn modelId="{9E391570-C8DE-40B1-81A2-3F9D4B283C93}" type="presOf" srcId="{C0ED7B52-6321-41E6-8E4B-2E2E44B9790B}" destId="{4EAC3CBE-C4F9-45B1-8A80-3814CEE5A068}" srcOrd="0" destOrd="0" presId="urn:microsoft.com/office/officeart/2008/layout/AscendingPictureAccentProcess"/>
    <dgm:cxn modelId="{31679BBB-BBCA-473D-B872-6C223CAFE106}" srcId="{C0ED7B52-6321-41E6-8E4B-2E2E44B9790B}" destId="{28BAADFA-AAF2-4E73-BADC-0F3CCBB84DD1}" srcOrd="1" destOrd="0" parTransId="{924F9A51-D797-4B8C-B9F0-EAB297B8A864}" sibTransId="{80AFF08A-E485-4DD8-A406-DDF2FF4BE111}"/>
    <dgm:cxn modelId="{4BA22F92-C518-42EA-B50D-49025A1CA56C}" type="presOf" srcId="{28BAADFA-AAF2-4E73-BADC-0F3CCBB84DD1}" destId="{8A92BE59-7936-4C95-B56F-55FC374280E5}" srcOrd="0" destOrd="0" presId="urn:microsoft.com/office/officeart/2008/layout/AscendingPictureAccentProcess"/>
    <dgm:cxn modelId="{AC6D50C9-35B6-4E07-B3E7-C09582AFFB2B}" srcId="{C0ED7B52-6321-41E6-8E4B-2E2E44B9790B}" destId="{5D688D74-033E-483D-B0B8-21FE7303949A}" srcOrd="0" destOrd="0" parTransId="{0726CF69-30C0-40F4-AF07-8D502DD6A455}" sibTransId="{6AC6B1D1-7D78-4031-BA45-0403F7B2C315}"/>
    <dgm:cxn modelId="{E30C09FC-293C-42BB-B0D5-0F57D8AD69DB}" type="presParOf" srcId="{4EAC3CBE-C4F9-45B1-8A80-3814CEE5A068}" destId="{4D7604C8-4D07-457E-9FBC-47CE952045F3}" srcOrd="0" destOrd="0" presId="urn:microsoft.com/office/officeart/2008/layout/AscendingPictureAccentProcess"/>
    <dgm:cxn modelId="{C8D24BE8-EE72-48AC-9515-CBDA611B350E}" type="presParOf" srcId="{4EAC3CBE-C4F9-45B1-8A80-3814CEE5A068}" destId="{A4E82A9A-9CBC-4F48-AD51-D7A14485BCBC}" srcOrd="1" destOrd="0" presId="urn:microsoft.com/office/officeart/2008/layout/AscendingPictureAccentProcess"/>
    <dgm:cxn modelId="{7BFFBD26-A4BA-47E2-8E51-2583BB5AB5A2}" type="presParOf" srcId="{4EAC3CBE-C4F9-45B1-8A80-3814CEE5A068}" destId="{7FA3F000-2B2E-44F8-A882-48BD438E5CCC}" srcOrd="2" destOrd="0" presId="urn:microsoft.com/office/officeart/2008/layout/AscendingPictureAccentProcess"/>
    <dgm:cxn modelId="{3A910F19-BCE7-49C1-A584-F95179BEDBB5}" type="presParOf" srcId="{4EAC3CBE-C4F9-45B1-8A80-3814CEE5A068}" destId="{C47AB9D7-66F5-496B-9100-70A270E21602}" srcOrd="3" destOrd="0" presId="urn:microsoft.com/office/officeart/2008/layout/AscendingPictureAccentProcess"/>
    <dgm:cxn modelId="{84E02737-11BB-46A2-ACDC-10DC5C80A8DA}" type="presParOf" srcId="{4EAC3CBE-C4F9-45B1-8A80-3814CEE5A068}" destId="{BF61DF5C-411E-4E49-83C5-FF725473DD21}" srcOrd="4" destOrd="0" presId="urn:microsoft.com/office/officeart/2008/layout/AscendingPictureAccentProcess"/>
    <dgm:cxn modelId="{2D86FD22-54AF-4A90-B5FA-C4930C4D0A38}" type="presParOf" srcId="{4EAC3CBE-C4F9-45B1-8A80-3814CEE5A068}" destId="{EE98CEB5-EFB1-4F55-9876-E69C4BED688E}" srcOrd="5" destOrd="0" presId="urn:microsoft.com/office/officeart/2008/layout/AscendingPictureAccentProcess"/>
    <dgm:cxn modelId="{F053D8CF-A33F-47EA-A1BF-B44DD56CA43C}" type="presParOf" srcId="{4EAC3CBE-C4F9-45B1-8A80-3814CEE5A068}" destId="{5F42A5F1-098F-43E6-B18C-E7D892D99631}" srcOrd="6" destOrd="0" presId="urn:microsoft.com/office/officeart/2008/layout/AscendingPictureAccentProcess"/>
    <dgm:cxn modelId="{A52B63E6-EB1C-478F-83B6-0346B350E3A0}" type="presParOf" srcId="{4EAC3CBE-C4F9-45B1-8A80-3814CEE5A068}" destId="{B886503D-2076-42C9-91B3-4159D80D7B3A}" srcOrd="7" destOrd="0" presId="urn:microsoft.com/office/officeart/2008/layout/AscendingPictureAccentProcess"/>
    <dgm:cxn modelId="{DAC46D9E-4BBD-486A-A0C6-937F7AD1C6A0}" type="presParOf" srcId="{4EAC3CBE-C4F9-45B1-8A80-3814CEE5A068}" destId="{58238F30-0042-4BE6-81B0-6DA3E1FFD4E5}" srcOrd="8" destOrd="0" presId="urn:microsoft.com/office/officeart/2008/layout/AscendingPictureAccentProcess"/>
    <dgm:cxn modelId="{C3A58D9E-4792-4B6F-AA16-7B8B237AA42F}" type="presParOf" srcId="{4EAC3CBE-C4F9-45B1-8A80-3814CEE5A068}" destId="{8ED535AC-C59B-45EA-9C94-28F38B1DE204}" srcOrd="9" destOrd="0" presId="urn:microsoft.com/office/officeart/2008/layout/AscendingPictureAccentProcess"/>
    <dgm:cxn modelId="{793576FC-E6C9-41EC-8737-E9D9F533539D}" type="presParOf" srcId="{4EAC3CBE-C4F9-45B1-8A80-3814CEE5A068}" destId="{F27B71D6-FDE9-4F61-8704-EA969C5FE0BD}" srcOrd="10" destOrd="0" presId="urn:microsoft.com/office/officeart/2008/layout/AscendingPictureAccentProcess"/>
    <dgm:cxn modelId="{2BC38B61-6223-47B5-BD1B-1718695E4FFD}" type="presParOf" srcId="{4EAC3CBE-C4F9-45B1-8A80-3814CEE5A068}" destId="{47400F6C-87E8-411D-B69B-A5F4D79F9EB4}" srcOrd="11" destOrd="0" presId="urn:microsoft.com/office/officeart/2008/layout/AscendingPictureAccentProcess"/>
    <dgm:cxn modelId="{540DF122-238D-43CB-A0B2-4ED7C94D6B4C}" type="presParOf" srcId="{47400F6C-87E8-411D-B69B-A5F4D79F9EB4}" destId="{AD21EFA4-D5A5-4AF5-BE5B-E1E1F0A9B5FB}" srcOrd="0" destOrd="0" presId="urn:microsoft.com/office/officeart/2008/layout/AscendingPictureAccentProcess"/>
    <dgm:cxn modelId="{E6275141-FBD1-40AF-86FE-F64958D3CC1E}" type="presParOf" srcId="{4EAC3CBE-C4F9-45B1-8A80-3814CEE5A068}" destId="{8A92BE59-7936-4C95-B56F-55FC374280E5}" srcOrd="12" destOrd="0" presId="urn:microsoft.com/office/officeart/2008/layout/AscendingPictureAccentProcess"/>
    <dgm:cxn modelId="{30148436-1354-4483-A61D-2B161465628F}" type="presParOf" srcId="{4EAC3CBE-C4F9-45B1-8A80-3814CEE5A068}" destId="{CD1C8BCC-08BF-4CFF-B6FD-25212577DE4C}" srcOrd="13" destOrd="0" presId="urn:microsoft.com/office/officeart/2008/layout/AscendingPictureAccentProcess"/>
    <dgm:cxn modelId="{6ADFD8BA-CB0B-4591-95C2-B1EE8FAFB94D}" type="presParOf" srcId="{CD1C8BCC-08BF-4CFF-B6FD-25212577DE4C}" destId="{3B9F6224-E877-4E2F-A3B4-807E50C9B734}"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2387CC93-E33C-439E-B954-2E087B0D1119}" type="doc">
      <dgm:prSet loTypeId="urn:microsoft.com/office/officeart/2005/8/layout/process1" loCatId="process" qsTypeId="urn:microsoft.com/office/officeart/2005/8/quickstyle/simple1" qsCatId="simple" csTypeId="urn:microsoft.com/office/officeart/2005/8/colors/colorful2" csCatId="colorful" phldr="1"/>
      <dgm:spPr/>
    </dgm:pt>
    <dgm:pt modelId="{6F5E0BA8-74AE-4212-B911-E99731A7073F}">
      <dgm:prSet phldrT="[Текст]"/>
      <dgm:spPr/>
      <dgm:t>
        <a:bodyPr/>
        <a:lstStyle/>
        <a:p>
          <a:r>
            <a:rPr lang="en-US" dirty="0" err="1">
              <a:latin typeface="Times New Roman" panose="02020603050405020304" pitchFamily="18" charset="0"/>
              <a:cs typeface="Times New Roman" panose="02020603050405020304" pitchFamily="18" charset="0"/>
            </a:rPr>
            <a:t>o'quvchi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xotirasida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avvalgi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tiklash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o'tmish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hikoyani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yo'llarini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yetkazish</a:t>
          </a:r>
          <a:endParaRPr lang="ru-RU" dirty="0">
            <a:latin typeface="Times New Roman" panose="02020603050405020304" pitchFamily="18" charset="0"/>
            <a:cs typeface="Times New Roman" panose="02020603050405020304" pitchFamily="18" charset="0"/>
          </a:endParaRPr>
        </a:p>
      </dgm:t>
    </dgm:pt>
    <dgm:pt modelId="{680FBCAA-FC1B-42BF-946B-DBB4E200650C}" type="parTrans" cxnId="{F5599E31-BA43-428B-B46B-F3727857F3F4}">
      <dgm:prSet/>
      <dgm:spPr/>
      <dgm:t>
        <a:bodyPr/>
        <a:lstStyle/>
        <a:p>
          <a:endParaRPr lang="ru-RU">
            <a:latin typeface="Times New Roman" panose="02020603050405020304" pitchFamily="18" charset="0"/>
            <a:cs typeface="Times New Roman" panose="02020603050405020304" pitchFamily="18" charset="0"/>
          </a:endParaRPr>
        </a:p>
      </dgm:t>
    </dgm:pt>
    <dgm:pt modelId="{525559A2-D109-49D5-89F8-9D94B037293E}" type="sibTrans" cxnId="{F5599E31-BA43-428B-B46B-F3727857F3F4}">
      <dgm:prSet/>
      <dgm:spPr/>
      <dgm:t>
        <a:bodyPr/>
        <a:lstStyle/>
        <a:p>
          <a:endParaRPr lang="ru-RU">
            <a:latin typeface="Times New Roman" panose="02020603050405020304" pitchFamily="18" charset="0"/>
            <a:cs typeface="Times New Roman" panose="02020603050405020304" pitchFamily="18" charset="0"/>
          </a:endParaRPr>
        </a:p>
      </dgm:t>
    </dgm:pt>
    <dgm:pt modelId="{713862C3-1721-4DE5-9904-757E2E3F1706}">
      <dgm:prSet phldrT="[Текст]"/>
      <dgm:spPr/>
      <dgm:t>
        <a:bodyPr/>
        <a:lstStyle/>
        <a:p>
          <a:r>
            <a:rPr lang="en-US" dirty="0" err="1">
              <a:latin typeface="Times New Roman" panose="02020603050405020304" pitchFamily="18" charset="0"/>
              <a:cs typeface="Times New Roman" panose="02020603050405020304" pitchFamily="18" charset="0"/>
            </a:rPr>
            <a:t>retrospektiv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oldin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aytilganlarni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hisobga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yangi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chiqish</a:t>
          </a:r>
          <a:endParaRPr lang="ru-RU" dirty="0">
            <a:latin typeface="Times New Roman" panose="02020603050405020304" pitchFamily="18" charset="0"/>
            <a:cs typeface="Times New Roman" panose="02020603050405020304" pitchFamily="18" charset="0"/>
          </a:endParaRPr>
        </a:p>
      </dgm:t>
    </dgm:pt>
    <dgm:pt modelId="{A518C7B2-093C-4B0B-BD1D-F9525C820701}" type="parTrans" cxnId="{A83A735F-D36F-4171-A813-A77785152528}">
      <dgm:prSet/>
      <dgm:spPr/>
      <dgm:t>
        <a:bodyPr/>
        <a:lstStyle/>
        <a:p>
          <a:endParaRPr lang="ru-RU">
            <a:latin typeface="Times New Roman" panose="02020603050405020304" pitchFamily="18" charset="0"/>
            <a:cs typeface="Times New Roman" panose="02020603050405020304" pitchFamily="18" charset="0"/>
          </a:endParaRPr>
        </a:p>
      </dgm:t>
    </dgm:pt>
    <dgm:pt modelId="{094E8E03-F1A3-4301-858D-A6EC717744AA}" type="sibTrans" cxnId="{A83A735F-D36F-4171-A813-A77785152528}">
      <dgm:prSet/>
      <dgm:spPr/>
      <dgm:t>
        <a:bodyPr/>
        <a:lstStyle/>
        <a:p>
          <a:endParaRPr lang="ru-RU">
            <a:latin typeface="Times New Roman" panose="02020603050405020304" pitchFamily="18" charset="0"/>
            <a:cs typeface="Times New Roman" panose="02020603050405020304" pitchFamily="18" charset="0"/>
          </a:endParaRPr>
        </a:p>
      </dgm:t>
    </dgm:pt>
    <dgm:pt modelId="{1F9F8F5F-AB34-4349-A9AE-96918725945A}">
      <dgm:prSet phldrT="[Текст]"/>
      <dgm:spPr/>
      <dgm:t>
        <a:bodyPr/>
        <a:lstStyle/>
        <a:p>
          <a:r>
            <a:rPr lang="en-US" dirty="0" err="1">
              <a:latin typeface="Times New Roman" panose="02020603050405020304" pitchFamily="18" charset="0"/>
              <a:cs typeface="Times New Roman" panose="02020603050405020304" pitchFamily="18" charset="0"/>
            </a:rPr>
            <a:t>matnning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konseptual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ma'lumotlar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bilvosita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alohida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qismlarini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faollashtirish</a:t>
          </a:r>
          <a:endParaRPr lang="ru-RU" dirty="0">
            <a:latin typeface="Times New Roman" panose="02020603050405020304" pitchFamily="18" charset="0"/>
            <a:cs typeface="Times New Roman" panose="02020603050405020304" pitchFamily="18" charset="0"/>
          </a:endParaRPr>
        </a:p>
      </dgm:t>
    </dgm:pt>
    <dgm:pt modelId="{D7317BF3-9C0D-451D-95A6-2E4DD191E68F}" type="parTrans" cxnId="{F27CA245-5CC8-4B6C-9DE6-8AC5B8539EC1}">
      <dgm:prSet/>
      <dgm:spPr/>
      <dgm:t>
        <a:bodyPr/>
        <a:lstStyle/>
        <a:p>
          <a:endParaRPr lang="ru-RU">
            <a:latin typeface="Times New Roman" panose="02020603050405020304" pitchFamily="18" charset="0"/>
            <a:cs typeface="Times New Roman" panose="02020603050405020304" pitchFamily="18" charset="0"/>
          </a:endParaRPr>
        </a:p>
      </dgm:t>
    </dgm:pt>
    <dgm:pt modelId="{9FEEF9CE-7F09-4DA0-BE7D-F9A3F7EB6F79}" type="sibTrans" cxnId="{F27CA245-5CC8-4B6C-9DE6-8AC5B8539EC1}">
      <dgm:prSet/>
      <dgm:spPr/>
      <dgm:t>
        <a:bodyPr/>
        <a:lstStyle/>
        <a:p>
          <a:endParaRPr lang="ru-RU">
            <a:latin typeface="Times New Roman" panose="02020603050405020304" pitchFamily="18" charset="0"/>
            <a:cs typeface="Times New Roman" panose="02020603050405020304" pitchFamily="18" charset="0"/>
          </a:endParaRPr>
        </a:p>
      </dgm:t>
    </dgm:pt>
    <dgm:pt modelId="{14477243-F42E-4047-9BDE-2CC4B8F09EA5}" type="pres">
      <dgm:prSet presAssocID="{2387CC93-E33C-439E-B954-2E087B0D1119}" presName="Name0" presStyleCnt="0">
        <dgm:presLayoutVars>
          <dgm:dir/>
          <dgm:resizeHandles val="exact"/>
        </dgm:presLayoutVars>
      </dgm:prSet>
      <dgm:spPr/>
    </dgm:pt>
    <dgm:pt modelId="{2FA71F96-7EED-4F97-BCB1-2AF5539787A2}" type="pres">
      <dgm:prSet presAssocID="{6F5E0BA8-74AE-4212-B911-E99731A7073F}" presName="node" presStyleLbl="node1" presStyleIdx="0" presStyleCnt="3">
        <dgm:presLayoutVars>
          <dgm:bulletEnabled val="1"/>
        </dgm:presLayoutVars>
      </dgm:prSet>
      <dgm:spPr/>
      <dgm:t>
        <a:bodyPr/>
        <a:lstStyle/>
        <a:p>
          <a:endParaRPr lang="ru-RU"/>
        </a:p>
      </dgm:t>
    </dgm:pt>
    <dgm:pt modelId="{71DCBBCD-8DC5-4E95-953F-FB55C2572E09}" type="pres">
      <dgm:prSet presAssocID="{525559A2-D109-49D5-89F8-9D94B037293E}" presName="sibTrans" presStyleLbl="sibTrans2D1" presStyleIdx="0" presStyleCnt="2"/>
      <dgm:spPr/>
      <dgm:t>
        <a:bodyPr/>
        <a:lstStyle/>
        <a:p>
          <a:endParaRPr lang="ru-RU"/>
        </a:p>
      </dgm:t>
    </dgm:pt>
    <dgm:pt modelId="{6C3A3A2E-2453-41EE-8EF6-45967C2CA34E}" type="pres">
      <dgm:prSet presAssocID="{525559A2-D109-49D5-89F8-9D94B037293E}" presName="connectorText" presStyleLbl="sibTrans2D1" presStyleIdx="0" presStyleCnt="2"/>
      <dgm:spPr/>
      <dgm:t>
        <a:bodyPr/>
        <a:lstStyle/>
        <a:p>
          <a:endParaRPr lang="ru-RU"/>
        </a:p>
      </dgm:t>
    </dgm:pt>
    <dgm:pt modelId="{B00FDEE5-14DD-4749-B1FC-9D021A0D6B61}" type="pres">
      <dgm:prSet presAssocID="{713862C3-1721-4DE5-9904-757E2E3F1706}" presName="node" presStyleLbl="node1" presStyleIdx="1" presStyleCnt="3">
        <dgm:presLayoutVars>
          <dgm:bulletEnabled val="1"/>
        </dgm:presLayoutVars>
      </dgm:prSet>
      <dgm:spPr/>
      <dgm:t>
        <a:bodyPr/>
        <a:lstStyle/>
        <a:p>
          <a:endParaRPr lang="ru-RU"/>
        </a:p>
      </dgm:t>
    </dgm:pt>
    <dgm:pt modelId="{76F881D5-55C0-4DF4-94FE-789E3D9D8A62}" type="pres">
      <dgm:prSet presAssocID="{094E8E03-F1A3-4301-858D-A6EC717744AA}" presName="sibTrans" presStyleLbl="sibTrans2D1" presStyleIdx="1" presStyleCnt="2"/>
      <dgm:spPr/>
      <dgm:t>
        <a:bodyPr/>
        <a:lstStyle/>
        <a:p>
          <a:endParaRPr lang="ru-RU"/>
        </a:p>
      </dgm:t>
    </dgm:pt>
    <dgm:pt modelId="{23513C61-F85C-4AE0-AC0E-997CE20FB0E8}" type="pres">
      <dgm:prSet presAssocID="{094E8E03-F1A3-4301-858D-A6EC717744AA}" presName="connectorText" presStyleLbl="sibTrans2D1" presStyleIdx="1" presStyleCnt="2"/>
      <dgm:spPr/>
      <dgm:t>
        <a:bodyPr/>
        <a:lstStyle/>
        <a:p>
          <a:endParaRPr lang="ru-RU"/>
        </a:p>
      </dgm:t>
    </dgm:pt>
    <dgm:pt modelId="{FD2E9507-0220-45D5-958E-7078E08476D7}" type="pres">
      <dgm:prSet presAssocID="{1F9F8F5F-AB34-4349-A9AE-96918725945A}" presName="node" presStyleLbl="node1" presStyleIdx="2" presStyleCnt="3">
        <dgm:presLayoutVars>
          <dgm:bulletEnabled val="1"/>
        </dgm:presLayoutVars>
      </dgm:prSet>
      <dgm:spPr/>
      <dgm:t>
        <a:bodyPr/>
        <a:lstStyle/>
        <a:p>
          <a:endParaRPr lang="ru-RU"/>
        </a:p>
      </dgm:t>
    </dgm:pt>
  </dgm:ptLst>
  <dgm:cxnLst>
    <dgm:cxn modelId="{F5599E31-BA43-428B-B46B-F3727857F3F4}" srcId="{2387CC93-E33C-439E-B954-2E087B0D1119}" destId="{6F5E0BA8-74AE-4212-B911-E99731A7073F}" srcOrd="0" destOrd="0" parTransId="{680FBCAA-FC1B-42BF-946B-DBB4E200650C}" sibTransId="{525559A2-D109-49D5-89F8-9D94B037293E}"/>
    <dgm:cxn modelId="{ADD2A113-F0DC-497E-ADAB-BCE9F2602097}" type="presOf" srcId="{6F5E0BA8-74AE-4212-B911-E99731A7073F}" destId="{2FA71F96-7EED-4F97-BCB1-2AF5539787A2}" srcOrd="0" destOrd="0" presId="urn:microsoft.com/office/officeart/2005/8/layout/process1"/>
    <dgm:cxn modelId="{F27CA245-5CC8-4B6C-9DE6-8AC5B8539EC1}" srcId="{2387CC93-E33C-439E-B954-2E087B0D1119}" destId="{1F9F8F5F-AB34-4349-A9AE-96918725945A}" srcOrd="2" destOrd="0" parTransId="{D7317BF3-9C0D-451D-95A6-2E4DD191E68F}" sibTransId="{9FEEF9CE-7F09-4DA0-BE7D-F9A3F7EB6F79}"/>
    <dgm:cxn modelId="{A83A735F-D36F-4171-A813-A77785152528}" srcId="{2387CC93-E33C-439E-B954-2E087B0D1119}" destId="{713862C3-1721-4DE5-9904-757E2E3F1706}" srcOrd="1" destOrd="0" parTransId="{A518C7B2-093C-4B0B-BD1D-F9525C820701}" sibTransId="{094E8E03-F1A3-4301-858D-A6EC717744AA}"/>
    <dgm:cxn modelId="{FBBE6E48-15CF-4222-88BB-C17265E3F53B}" type="presOf" srcId="{525559A2-D109-49D5-89F8-9D94B037293E}" destId="{71DCBBCD-8DC5-4E95-953F-FB55C2572E09}" srcOrd="0" destOrd="0" presId="urn:microsoft.com/office/officeart/2005/8/layout/process1"/>
    <dgm:cxn modelId="{06A58EC0-A9C5-4423-A118-2F8E8ABCF0E7}" type="presOf" srcId="{094E8E03-F1A3-4301-858D-A6EC717744AA}" destId="{76F881D5-55C0-4DF4-94FE-789E3D9D8A62}" srcOrd="0" destOrd="0" presId="urn:microsoft.com/office/officeart/2005/8/layout/process1"/>
    <dgm:cxn modelId="{1AA82AB0-17AB-448A-B847-3E8210EEE42A}" type="presOf" srcId="{713862C3-1721-4DE5-9904-757E2E3F1706}" destId="{B00FDEE5-14DD-4749-B1FC-9D021A0D6B61}" srcOrd="0" destOrd="0" presId="urn:microsoft.com/office/officeart/2005/8/layout/process1"/>
    <dgm:cxn modelId="{789EBC95-7FB8-413A-972E-7F6059025D15}" type="presOf" srcId="{2387CC93-E33C-439E-B954-2E087B0D1119}" destId="{14477243-F42E-4047-9BDE-2CC4B8F09EA5}" srcOrd="0" destOrd="0" presId="urn:microsoft.com/office/officeart/2005/8/layout/process1"/>
    <dgm:cxn modelId="{A0D2A382-514F-4F93-82E3-826A52626B29}" type="presOf" srcId="{1F9F8F5F-AB34-4349-A9AE-96918725945A}" destId="{FD2E9507-0220-45D5-958E-7078E08476D7}" srcOrd="0" destOrd="0" presId="urn:microsoft.com/office/officeart/2005/8/layout/process1"/>
    <dgm:cxn modelId="{1E636DBD-A31A-4E68-A21D-203DAF95A021}" type="presOf" srcId="{094E8E03-F1A3-4301-858D-A6EC717744AA}" destId="{23513C61-F85C-4AE0-AC0E-997CE20FB0E8}" srcOrd="1" destOrd="0" presId="urn:microsoft.com/office/officeart/2005/8/layout/process1"/>
    <dgm:cxn modelId="{BEF040CA-79CF-4E8A-9F3F-227D20E7BEA0}" type="presOf" srcId="{525559A2-D109-49D5-89F8-9D94B037293E}" destId="{6C3A3A2E-2453-41EE-8EF6-45967C2CA34E}" srcOrd="1" destOrd="0" presId="urn:microsoft.com/office/officeart/2005/8/layout/process1"/>
    <dgm:cxn modelId="{E43148A6-E83A-43A9-9844-B6E99DDC2EA6}" type="presParOf" srcId="{14477243-F42E-4047-9BDE-2CC4B8F09EA5}" destId="{2FA71F96-7EED-4F97-BCB1-2AF5539787A2}" srcOrd="0" destOrd="0" presId="urn:microsoft.com/office/officeart/2005/8/layout/process1"/>
    <dgm:cxn modelId="{DB79921A-2F06-4EE0-AED8-8454FA09BB23}" type="presParOf" srcId="{14477243-F42E-4047-9BDE-2CC4B8F09EA5}" destId="{71DCBBCD-8DC5-4E95-953F-FB55C2572E09}" srcOrd="1" destOrd="0" presId="urn:microsoft.com/office/officeart/2005/8/layout/process1"/>
    <dgm:cxn modelId="{7F7C006B-B5F4-4423-9997-DEB58155AA0B}" type="presParOf" srcId="{71DCBBCD-8DC5-4E95-953F-FB55C2572E09}" destId="{6C3A3A2E-2453-41EE-8EF6-45967C2CA34E}" srcOrd="0" destOrd="0" presId="urn:microsoft.com/office/officeart/2005/8/layout/process1"/>
    <dgm:cxn modelId="{017AC83C-C145-4AA8-8981-2702C6514254}" type="presParOf" srcId="{14477243-F42E-4047-9BDE-2CC4B8F09EA5}" destId="{B00FDEE5-14DD-4749-B1FC-9D021A0D6B61}" srcOrd="2" destOrd="0" presId="urn:microsoft.com/office/officeart/2005/8/layout/process1"/>
    <dgm:cxn modelId="{648AD410-FD62-4C10-9A44-972C4CAFCE3A}" type="presParOf" srcId="{14477243-F42E-4047-9BDE-2CC4B8F09EA5}" destId="{76F881D5-55C0-4DF4-94FE-789E3D9D8A62}" srcOrd="3" destOrd="0" presId="urn:microsoft.com/office/officeart/2005/8/layout/process1"/>
    <dgm:cxn modelId="{7F1FAC27-5520-4C6E-998F-79B57E5327CB}" type="presParOf" srcId="{76F881D5-55C0-4DF4-94FE-789E3D9D8A62}" destId="{23513C61-F85C-4AE0-AC0E-997CE20FB0E8}" srcOrd="0" destOrd="0" presId="urn:microsoft.com/office/officeart/2005/8/layout/process1"/>
    <dgm:cxn modelId="{16331D32-3B6B-416A-B55F-06A4AC029AF6}" type="presParOf" srcId="{14477243-F42E-4047-9BDE-2CC4B8F09EA5}" destId="{FD2E9507-0220-45D5-958E-7078E08476D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E7653E19-CB7C-464C-9BCC-FE014F16CB51}"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ru-RU"/>
        </a:p>
      </dgm:t>
    </dgm:pt>
    <dgm:pt modelId="{D69E5408-9931-493C-9455-F0FF12B4DF9D}">
      <dgm:prSet phldrT="[Текст]"/>
      <dgm:spPr/>
      <dgm:t>
        <a:bodyPr/>
        <a:lstStyle/>
        <a:p>
          <a:pPr algn="ctr"/>
          <a:r>
            <a:rPr lang="en-US" b="1" dirty="0" err="1">
              <a:latin typeface="Times New Roman" panose="02020603050405020304" pitchFamily="18" charset="0"/>
              <a:cs typeface="Times New Roman" panose="02020603050405020304" pitchFamily="18" charset="0"/>
            </a:rPr>
            <a:t>Dialektika</a:t>
          </a:r>
          <a:endParaRPr lang="ru-RU" dirty="0">
            <a:latin typeface="Times New Roman" panose="02020603050405020304" pitchFamily="18" charset="0"/>
            <a:cs typeface="Times New Roman" panose="02020603050405020304" pitchFamily="18" charset="0"/>
          </a:endParaRPr>
        </a:p>
      </dgm:t>
    </dgm:pt>
    <dgm:pt modelId="{A3C6FD57-2F85-461B-AD1C-46362F56A329}" type="parTrans" cxnId="{994FA0B1-D667-40F9-B01F-4D3A29841EE0}">
      <dgm:prSet/>
      <dgm:spPr/>
      <dgm:t>
        <a:bodyPr/>
        <a:lstStyle/>
        <a:p>
          <a:endParaRPr lang="ru-RU">
            <a:latin typeface="Times New Roman" panose="02020603050405020304" pitchFamily="18" charset="0"/>
            <a:cs typeface="Times New Roman" panose="02020603050405020304" pitchFamily="18" charset="0"/>
          </a:endParaRPr>
        </a:p>
      </dgm:t>
    </dgm:pt>
    <dgm:pt modelId="{CEDC7ED0-AAA2-42E1-BB05-85D8EAA8BA20}" type="sibTrans" cxnId="{994FA0B1-D667-40F9-B01F-4D3A29841EE0}">
      <dgm:prSet/>
      <dgm:spPr/>
      <dgm:t>
        <a:bodyPr/>
        <a:lstStyle/>
        <a:p>
          <a:endParaRPr lang="ru-RU">
            <a:latin typeface="Times New Roman" panose="02020603050405020304" pitchFamily="18" charset="0"/>
            <a:cs typeface="Times New Roman" panose="02020603050405020304" pitchFamily="18" charset="0"/>
          </a:endParaRPr>
        </a:p>
      </dgm:t>
    </dgm:pt>
    <dgm:pt modelId="{DFF24F33-63AA-4E93-AB9C-FBD9780B8E21}">
      <dgm:prSet phldrT="[Текст]"/>
      <dgm:spPr/>
      <dgm:t>
        <a:bodyPr/>
        <a:lstStyle/>
        <a:p>
          <a:pPr algn="just"/>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zamonaviy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falsafada</a:t>
          </a:r>
          <a:r>
            <a:rPr lang="en-US" dirty="0">
              <a:latin typeface="Times New Roman" panose="02020603050405020304" pitchFamily="18" charset="0"/>
              <a:cs typeface="Times New Roman" panose="02020603050405020304" pitchFamily="18" charset="0"/>
            </a:rPr>
            <a:t> tan </a:t>
          </a:r>
          <a:r>
            <a:rPr lang="en-US" dirty="0" err="1">
              <a:latin typeface="Times New Roman" panose="02020603050405020304" pitchFamily="18" charset="0"/>
              <a:cs typeface="Times New Roman" panose="02020603050405020304" pitchFamily="18" charset="0"/>
            </a:rPr>
            <a:t>olingan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narsaning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falsafiy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usulidir</a:t>
          </a:r>
          <a:endParaRPr lang="ru-RU" dirty="0">
            <a:latin typeface="Times New Roman" panose="02020603050405020304" pitchFamily="18" charset="0"/>
            <a:cs typeface="Times New Roman" panose="02020603050405020304" pitchFamily="18" charset="0"/>
          </a:endParaRPr>
        </a:p>
      </dgm:t>
    </dgm:pt>
    <dgm:pt modelId="{AC1C86DB-B51D-4A26-856A-E282900D5E70}" type="parTrans" cxnId="{ACF46726-06E6-4F60-B2F2-A6C4B75562F3}">
      <dgm:prSet/>
      <dgm:spPr/>
      <dgm:t>
        <a:bodyPr/>
        <a:lstStyle/>
        <a:p>
          <a:endParaRPr lang="ru-RU">
            <a:latin typeface="Times New Roman" panose="02020603050405020304" pitchFamily="18" charset="0"/>
            <a:cs typeface="Times New Roman" panose="02020603050405020304" pitchFamily="18" charset="0"/>
          </a:endParaRPr>
        </a:p>
      </dgm:t>
    </dgm:pt>
    <dgm:pt modelId="{DAC37D43-F72C-4A42-8030-84FE9DB2F554}" type="sibTrans" cxnId="{ACF46726-06E6-4F60-B2F2-A6C4B75562F3}">
      <dgm:prSet/>
      <dgm:spPr/>
      <dgm:t>
        <a:bodyPr/>
        <a:lstStyle/>
        <a:p>
          <a:endParaRPr lang="ru-RU">
            <a:latin typeface="Times New Roman" panose="02020603050405020304" pitchFamily="18" charset="0"/>
            <a:cs typeface="Times New Roman" panose="02020603050405020304" pitchFamily="18" charset="0"/>
          </a:endParaRPr>
        </a:p>
      </dgm:t>
    </dgm:pt>
    <dgm:pt modelId="{0AE61F1A-D9B9-4857-9F17-16E2B516431D}" type="pres">
      <dgm:prSet presAssocID="{E7653E19-CB7C-464C-9BCC-FE014F16CB51}" presName="Name0" presStyleCnt="0">
        <dgm:presLayoutVars>
          <dgm:chMax val="7"/>
          <dgm:chPref val="7"/>
          <dgm:dir/>
        </dgm:presLayoutVars>
      </dgm:prSet>
      <dgm:spPr/>
      <dgm:t>
        <a:bodyPr/>
        <a:lstStyle/>
        <a:p>
          <a:endParaRPr lang="ru-RU"/>
        </a:p>
      </dgm:t>
    </dgm:pt>
    <dgm:pt modelId="{8A50FBFF-5A73-4A32-B69C-20A7EDAD0FC3}" type="pres">
      <dgm:prSet presAssocID="{E7653E19-CB7C-464C-9BCC-FE014F16CB51}" presName="Name1" presStyleCnt="0"/>
      <dgm:spPr/>
    </dgm:pt>
    <dgm:pt modelId="{FD776A17-A962-4CAE-B087-5BAEAC1B9C38}" type="pres">
      <dgm:prSet presAssocID="{E7653E19-CB7C-464C-9BCC-FE014F16CB51}" presName="cycle" presStyleCnt="0"/>
      <dgm:spPr/>
    </dgm:pt>
    <dgm:pt modelId="{A04B567A-F905-48E5-9491-569D8F133BF4}" type="pres">
      <dgm:prSet presAssocID="{E7653E19-CB7C-464C-9BCC-FE014F16CB51}" presName="srcNode" presStyleLbl="node1" presStyleIdx="0" presStyleCnt="2"/>
      <dgm:spPr/>
    </dgm:pt>
    <dgm:pt modelId="{46C552DF-A60B-4AA3-8043-AD51F8259AD8}" type="pres">
      <dgm:prSet presAssocID="{E7653E19-CB7C-464C-9BCC-FE014F16CB51}" presName="conn" presStyleLbl="parChTrans1D2" presStyleIdx="0" presStyleCnt="1"/>
      <dgm:spPr/>
      <dgm:t>
        <a:bodyPr/>
        <a:lstStyle/>
        <a:p>
          <a:endParaRPr lang="ru-RU"/>
        </a:p>
      </dgm:t>
    </dgm:pt>
    <dgm:pt modelId="{588D5FC7-1B38-49C9-BFFA-B5EC3675D3BE}" type="pres">
      <dgm:prSet presAssocID="{E7653E19-CB7C-464C-9BCC-FE014F16CB51}" presName="extraNode" presStyleLbl="node1" presStyleIdx="0" presStyleCnt="2"/>
      <dgm:spPr/>
    </dgm:pt>
    <dgm:pt modelId="{1BBB981F-6E1C-43B0-8850-2D1B4C1A011C}" type="pres">
      <dgm:prSet presAssocID="{E7653E19-CB7C-464C-9BCC-FE014F16CB51}" presName="dstNode" presStyleLbl="node1" presStyleIdx="0" presStyleCnt="2"/>
      <dgm:spPr/>
    </dgm:pt>
    <dgm:pt modelId="{A45BEF7C-3ABC-42C0-8AA2-11FC7BAEF48E}" type="pres">
      <dgm:prSet presAssocID="{D69E5408-9931-493C-9455-F0FF12B4DF9D}" presName="text_1" presStyleLbl="node1" presStyleIdx="0" presStyleCnt="2">
        <dgm:presLayoutVars>
          <dgm:bulletEnabled val="1"/>
        </dgm:presLayoutVars>
      </dgm:prSet>
      <dgm:spPr/>
      <dgm:t>
        <a:bodyPr/>
        <a:lstStyle/>
        <a:p>
          <a:endParaRPr lang="ru-RU"/>
        </a:p>
      </dgm:t>
    </dgm:pt>
    <dgm:pt modelId="{58050F98-495B-499F-8869-5F052DD0EA8F}" type="pres">
      <dgm:prSet presAssocID="{D69E5408-9931-493C-9455-F0FF12B4DF9D}" presName="accent_1" presStyleCnt="0"/>
      <dgm:spPr/>
    </dgm:pt>
    <dgm:pt modelId="{1525AF0D-AC7E-46EB-8D3E-5AAF21723893}" type="pres">
      <dgm:prSet presAssocID="{D69E5408-9931-493C-9455-F0FF12B4DF9D}" presName="accentRepeatNode" presStyleLbl="solidFgAcc1" presStyleIdx="0" presStyleCnt="2"/>
      <dgm:spPr/>
    </dgm:pt>
    <dgm:pt modelId="{E0CE79C3-5B22-43E5-9291-E3EF78A56641}" type="pres">
      <dgm:prSet presAssocID="{DFF24F33-63AA-4E93-AB9C-FBD9780B8E21}" presName="text_2" presStyleLbl="node1" presStyleIdx="1" presStyleCnt="2">
        <dgm:presLayoutVars>
          <dgm:bulletEnabled val="1"/>
        </dgm:presLayoutVars>
      </dgm:prSet>
      <dgm:spPr/>
      <dgm:t>
        <a:bodyPr/>
        <a:lstStyle/>
        <a:p>
          <a:endParaRPr lang="ru-RU"/>
        </a:p>
      </dgm:t>
    </dgm:pt>
    <dgm:pt modelId="{80983D85-1B06-493F-93E3-86DE2B0F1D01}" type="pres">
      <dgm:prSet presAssocID="{DFF24F33-63AA-4E93-AB9C-FBD9780B8E21}" presName="accent_2" presStyleCnt="0"/>
      <dgm:spPr/>
    </dgm:pt>
    <dgm:pt modelId="{23620CDE-A704-482E-9B8C-5BE2ABAD9D2A}" type="pres">
      <dgm:prSet presAssocID="{DFF24F33-63AA-4E93-AB9C-FBD9780B8E21}" presName="accentRepeatNode" presStyleLbl="solidFgAcc1" presStyleIdx="1" presStyleCnt="2"/>
      <dgm:spPr/>
    </dgm:pt>
  </dgm:ptLst>
  <dgm:cxnLst>
    <dgm:cxn modelId="{FCABC87F-0723-4800-91C8-6FDB62F23D56}" type="presOf" srcId="{E7653E19-CB7C-464C-9BCC-FE014F16CB51}" destId="{0AE61F1A-D9B9-4857-9F17-16E2B516431D}" srcOrd="0" destOrd="0" presId="urn:microsoft.com/office/officeart/2008/layout/VerticalCurvedList"/>
    <dgm:cxn modelId="{994FA0B1-D667-40F9-B01F-4D3A29841EE0}" srcId="{E7653E19-CB7C-464C-9BCC-FE014F16CB51}" destId="{D69E5408-9931-493C-9455-F0FF12B4DF9D}" srcOrd="0" destOrd="0" parTransId="{A3C6FD57-2F85-461B-AD1C-46362F56A329}" sibTransId="{CEDC7ED0-AAA2-42E1-BB05-85D8EAA8BA20}"/>
    <dgm:cxn modelId="{88339C2E-2FE6-483E-B3C0-6AE34D352E0A}" type="presOf" srcId="{D69E5408-9931-493C-9455-F0FF12B4DF9D}" destId="{A45BEF7C-3ABC-42C0-8AA2-11FC7BAEF48E}" srcOrd="0" destOrd="0" presId="urn:microsoft.com/office/officeart/2008/layout/VerticalCurvedList"/>
    <dgm:cxn modelId="{ACF46726-06E6-4F60-B2F2-A6C4B75562F3}" srcId="{E7653E19-CB7C-464C-9BCC-FE014F16CB51}" destId="{DFF24F33-63AA-4E93-AB9C-FBD9780B8E21}" srcOrd="1" destOrd="0" parTransId="{AC1C86DB-B51D-4A26-856A-E282900D5E70}" sibTransId="{DAC37D43-F72C-4A42-8030-84FE9DB2F554}"/>
    <dgm:cxn modelId="{8A3C4EEE-9A61-403B-AC87-B99758ADEA0A}" type="presOf" srcId="{DFF24F33-63AA-4E93-AB9C-FBD9780B8E21}" destId="{E0CE79C3-5B22-43E5-9291-E3EF78A56641}" srcOrd="0" destOrd="0" presId="urn:microsoft.com/office/officeart/2008/layout/VerticalCurvedList"/>
    <dgm:cxn modelId="{E2CBDB87-4C45-45BE-ADCC-DE2C979143E2}" type="presOf" srcId="{CEDC7ED0-AAA2-42E1-BB05-85D8EAA8BA20}" destId="{46C552DF-A60B-4AA3-8043-AD51F8259AD8}" srcOrd="0" destOrd="0" presId="urn:microsoft.com/office/officeart/2008/layout/VerticalCurvedList"/>
    <dgm:cxn modelId="{7E1A1D2A-CEBD-4227-8EB6-F8950529613F}" type="presParOf" srcId="{0AE61F1A-D9B9-4857-9F17-16E2B516431D}" destId="{8A50FBFF-5A73-4A32-B69C-20A7EDAD0FC3}" srcOrd="0" destOrd="0" presId="urn:microsoft.com/office/officeart/2008/layout/VerticalCurvedList"/>
    <dgm:cxn modelId="{A8445EA7-35F3-403B-9BB3-E63B3742DA70}" type="presParOf" srcId="{8A50FBFF-5A73-4A32-B69C-20A7EDAD0FC3}" destId="{FD776A17-A962-4CAE-B087-5BAEAC1B9C38}" srcOrd="0" destOrd="0" presId="urn:microsoft.com/office/officeart/2008/layout/VerticalCurvedList"/>
    <dgm:cxn modelId="{2C30C0C3-9EA1-41EE-B528-4616321D3F08}" type="presParOf" srcId="{FD776A17-A962-4CAE-B087-5BAEAC1B9C38}" destId="{A04B567A-F905-48E5-9491-569D8F133BF4}" srcOrd="0" destOrd="0" presId="urn:microsoft.com/office/officeart/2008/layout/VerticalCurvedList"/>
    <dgm:cxn modelId="{2AFA6D26-4EC2-4EC8-9DC0-31B4E2314F08}" type="presParOf" srcId="{FD776A17-A962-4CAE-B087-5BAEAC1B9C38}" destId="{46C552DF-A60B-4AA3-8043-AD51F8259AD8}" srcOrd="1" destOrd="0" presId="urn:microsoft.com/office/officeart/2008/layout/VerticalCurvedList"/>
    <dgm:cxn modelId="{ADDB9DE5-B116-4E5F-B6CC-70FACC5BDDE1}" type="presParOf" srcId="{FD776A17-A962-4CAE-B087-5BAEAC1B9C38}" destId="{588D5FC7-1B38-49C9-BFFA-B5EC3675D3BE}" srcOrd="2" destOrd="0" presId="urn:microsoft.com/office/officeart/2008/layout/VerticalCurvedList"/>
    <dgm:cxn modelId="{5AFAC859-10AD-44BA-8DF0-18D952BA9E1E}" type="presParOf" srcId="{FD776A17-A962-4CAE-B087-5BAEAC1B9C38}" destId="{1BBB981F-6E1C-43B0-8850-2D1B4C1A011C}" srcOrd="3" destOrd="0" presId="urn:microsoft.com/office/officeart/2008/layout/VerticalCurvedList"/>
    <dgm:cxn modelId="{A2489630-7966-4ADE-B0D4-2EE60CFEA854}" type="presParOf" srcId="{8A50FBFF-5A73-4A32-B69C-20A7EDAD0FC3}" destId="{A45BEF7C-3ABC-42C0-8AA2-11FC7BAEF48E}" srcOrd="1" destOrd="0" presId="urn:microsoft.com/office/officeart/2008/layout/VerticalCurvedList"/>
    <dgm:cxn modelId="{A564C8BA-68A2-4C27-8912-9F035366F718}" type="presParOf" srcId="{8A50FBFF-5A73-4A32-B69C-20A7EDAD0FC3}" destId="{58050F98-495B-499F-8869-5F052DD0EA8F}" srcOrd="2" destOrd="0" presId="urn:microsoft.com/office/officeart/2008/layout/VerticalCurvedList"/>
    <dgm:cxn modelId="{5B49CF5E-1072-4735-B45A-BF5CACDF8955}" type="presParOf" srcId="{58050F98-495B-499F-8869-5F052DD0EA8F}" destId="{1525AF0D-AC7E-46EB-8D3E-5AAF21723893}" srcOrd="0" destOrd="0" presId="urn:microsoft.com/office/officeart/2008/layout/VerticalCurvedList"/>
    <dgm:cxn modelId="{C201DF08-33E2-4A94-8F7A-BB8B9965E11A}" type="presParOf" srcId="{8A50FBFF-5A73-4A32-B69C-20A7EDAD0FC3}" destId="{E0CE79C3-5B22-43E5-9291-E3EF78A56641}" srcOrd="3" destOrd="0" presId="urn:microsoft.com/office/officeart/2008/layout/VerticalCurvedList"/>
    <dgm:cxn modelId="{0F2C8595-7E10-43E8-9AF5-6D002625D46B}" type="presParOf" srcId="{8A50FBFF-5A73-4A32-B69C-20A7EDAD0FC3}" destId="{80983D85-1B06-493F-93E3-86DE2B0F1D01}" srcOrd="4" destOrd="0" presId="urn:microsoft.com/office/officeart/2008/layout/VerticalCurvedList"/>
    <dgm:cxn modelId="{372A2FC1-843C-4A84-9C96-92A396C24D3C}" type="presParOf" srcId="{80983D85-1B06-493F-93E3-86DE2B0F1D01}" destId="{23620CDE-A704-482E-9B8C-5BE2ABAD9D2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66C97706-ED84-4CFA-9427-E8F74A470EF4}"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ru-RU"/>
        </a:p>
      </dgm:t>
    </dgm:pt>
    <dgm:pt modelId="{EBBAE02F-9288-4502-BC46-D5DF7CE77EA5}">
      <dgm:prSet phldrT="[Текст]"/>
      <dgm:spPr/>
      <dgm:t>
        <a:bodyPr/>
        <a:lstStyle/>
        <a:p>
          <a:r>
            <a:rPr lang="en-US" dirty="0" err="1">
              <a:latin typeface="Times New Roman" panose="02020603050405020304" pitchFamily="18" charset="0"/>
              <a:cs typeface="Times New Roman" panose="02020603050405020304" pitchFamily="18" charset="0"/>
            </a:rPr>
            <a:t>Dialektika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ruh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voqelikning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ettiradi</a:t>
          </a:r>
          <a:endParaRPr lang="ru-RU" dirty="0">
            <a:latin typeface="Times New Roman" panose="02020603050405020304" pitchFamily="18" charset="0"/>
            <a:cs typeface="Times New Roman" panose="02020603050405020304" pitchFamily="18" charset="0"/>
          </a:endParaRPr>
        </a:p>
      </dgm:t>
    </dgm:pt>
    <dgm:pt modelId="{8E90F49C-8837-470B-A9EF-186957EA79B8}" type="parTrans" cxnId="{57F361B6-4803-49E3-BBDF-7A1BB52A7F7C}">
      <dgm:prSet/>
      <dgm:spPr/>
      <dgm:t>
        <a:bodyPr/>
        <a:lstStyle/>
        <a:p>
          <a:endParaRPr lang="ru-RU">
            <a:latin typeface="Times New Roman" panose="02020603050405020304" pitchFamily="18" charset="0"/>
            <a:cs typeface="Times New Roman" panose="02020603050405020304" pitchFamily="18" charset="0"/>
          </a:endParaRPr>
        </a:p>
      </dgm:t>
    </dgm:pt>
    <dgm:pt modelId="{0ADCC3C7-2796-4369-8325-1A007CD70A12}" type="sibTrans" cxnId="{57F361B6-4803-49E3-BBDF-7A1BB52A7F7C}">
      <dgm:prSet/>
      <dgm:spPr/>
      <dgm:t>
        <a:bodyPr/>
        <a:lstStyle/>
        <a:p>
          <a:endParaRPr lang="ru-RU">
            <a:latin typeface="Times New Roman" panose="02020603050405020304" pitchFamily="18" charset="0"/>
            <a:cs typeface="Times New Roman" panose="02020603050405020304" pitchFamily="18" charset="0"/>
          </a:endParaRPr>
        </a:p>
      </dgm:t>
    </dgm:pt>
    <dgm:pt modelId="{F4D87D56-86EA-4FF5-8679-5EEDFEF1707A}">
      <dgm:prSet phldrT="[Текст]"/>
      <dgm:spPr/>
      <dgm:t>
        <a:bodyPr/>
        <a:lstStyle/>
        <a:p>
          <a:r>
            <a:rPr lang="en-US" dirty="0" err="1">
              <a:latin typeface="Times New Roman" panose="02020603050405020304" pitchFamily="18" charset="0"/>
              <a:cs typeface="Times New Roman" panose="02020603050405020304" pitchFamily="18" charset="0"/>
            </a:rPr>
            <a:t>dialektika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qonunlari</a:t>
          </a:r>
          <a:endParaRPr lang="ru-RU" dirty="0">
            <a:latin typeface="Times New Roman" panose="02020603050405020304" pitchFamily="18" charset="0"/>
            <a:cs typeface="Times New Roman" panose="02020603050405020304" pitchFamily="18" charset="0"/>
          </a:endParaRPr>
        </a:p>
      </dgm:t>
    </dgm:pt>
    <dgm:pt modelId="{18ADBA59-ED09-4755-8924-5D365D4D3E7B}" type="parTrans" cxnId="{374DC854-98FA-4418-B74D-AA3434E78C3F}">
      <dgm:prSet/>
      <dgm:spPr/>
      <dgm:t>
        <a:bodyPr/>
        <a:lstStyle/>
        <a:p>
          <a:endParaRPr lang="ru-RU">
            <a:latin typeface="Times New Roman" panose="02020603050405020304" pitchFamily="18" charset="0"/>
            <a:cs typeface="Times New Roman" panose="02020603050405020304" pitchFamily="18" charset="0"/>
          </a:endParaRPr>
        </a:p>
      </dgm:t>
    </dgm:pt>
    <dgm:pt modelId="{FF2E8B1D-95E6-43C3-8F2A-C5A00FF61351}" type="sibTrans" cxnId="{374DC854-98FA-4418-B74D-AA3434E78C3F}">
      <dgm:prSet/>
      <dgm:spPr/>
      <dgm:t>
        <a:bodyPr/>
        <a:lstStyle/>
        <a:p>
          <a:endParaRPr lang="ru-RU">
            <a:latin typeface="Times New Roman" panose="02020603050405020304" pitchFamily="18" charset="0"/>
            <a:cs typeface="Times New Roman" panose="02020603050405020304" pitchFamily="18" charset="0"/>
          </a:endParaRPr>
        </a:p>
      </dgm:t>
    </dgm:pt>
    <dgm:pt modelId="{2B6ACD6A-1FA6-4511-AD57-CC5A1349EB46}">
      <dgm:prSet phldrT="[Текст]"/>
      <dgm:spPr/>
      <dgm:t>
        <a:bodyPr/>
        <a:lstStyle/>
        <a:p>
          <a:r>
            <a:rPr lang="en-US" dirty="0" err="1">
              <a:latin typeface="Times New Roman" panose="02020603050405020304" pitchFamily="18" charset="0"/>
              <a:cs typeface="Times New Roman" panose="02020603050405020304" pitchFamily="18" charset="0"/>
            </a:rPr>
            <a:t>kategoriyalar</a:t>
          </a:r>
          <a:endParaRPr lang="ru-RU" dirty="0">
            <a:latin typeface="Times New Roman" panose="02020603050405020304" pitchFamily="18" charset="0"/>
            <a:cs typeface="Times New Roman" panose="02020603050405020304" pitchFamily="18" charset="0"/>
          </a:endParaRPr>
        </a:p>
      </dgm:t>
    </dgm:pt>
    <dgm:pt modelId="{51B42D91-9C69-47BE-8EB4-3E45782707F0}" type="parTrans" cxnId="{8D47A533-530F-47E6-BE19-E466BAC12A2C}">
      <dgm:prSet/>
      <dgm:spPr/>
      <dgm:t>
        <a:bodyPr/>
        <a:lstStyle/>
        <a:p>
          <a:endParaRPr lang="ru-RU">
            <a:latin typeface="Times New Roman" panose="02020603050405020304" pitchFamily="18" charset="0"/>
            <a:cs typeface="Times New Roman" panose="02020603050405020304" pitchFamily="18" charset="0"/>
          </a:endParaRPr>
        </a:p>
      </dgm:t>
    </dgm:pt>
    <dgm:pt modelId="{25932B42-2E74-4E6E-9835-FDF69D570902}" type="sibTrans" cxnId="{8D47A533-530F-47E6-BE19-E466BAC12A2C}">
      <dgm:prSet/>
      <dgm:spPr/>
      <dgm:t>
        <a:bodyPr/>
        <a:lstStyle/>
        <a:p>
          <a:endParaRPr lang="ru-RU">
            <a:latin typeface="Times New Roman" panose="02020603050405020304" pitchFamily="18" charset="0"/>
            <a:cs typeface="Times New Roman" panose="02020603050405020304" pitchFamily="18" charset="0"/>
          </a:endParaRPr>
        </a:p>
      </dgm:t>
    </dgm:pt>
    <dgm:pt modelId="{0625170E-3F7D-4596-AD55-2151D0048B77}">
      <dgm:prSet phldrT="[Текст]"/>
      <dgm:spPr/>
      <dgm:t>
        <a:bodyPr/>
        <a:lstStyle/>
        <a:p>
          <a:r>
            <a:rPr lang="en-US" dirty="0" err="1">
              <a:latin typeface="Times New Roman" panose="02020603050405020304" pitchFamily="18" charset="0"/>
              <a:cs typeface="Times New Roman" panose="02020603050405020304" pitchFamily="18" charset="0"/>
            </a:rPr>
            <a:t>tamoyillar</a:t>
          </a:r>
          <a:endParaRPr lang="ru-RU" dirty="0">
            <a:latin typeface="Times New Roman" panose="02020603050405020304" pitchFamily="18" charset="0"/>
            <a:cs typeface="Times New Roman" panose="02020603050405020304" pitchFamily="18" charset="0"/>
          </a:endParaRPr>
        </a:p>
      </dgm:t>
    </dgm:pt>
    <dgm:pt modelId="{8C4E4D53-CB6C-4F3E-B4ED-784C80BEF6C8}" type="parTrans" cxnId="{DD69245A-9B0B-440E-AA5A-8C634533567A}">
      <dgm:prSet/>
      <dgm:spPr/>
      <dgm:t>
        <a:bodyPr/>
        <a:lstStyle/>
        <a:p>
          <a:endParaRPr lang="ru-RU">
            <a:latin typeface="Times New Roman" panose="02020603050405020304" pitchFamily="18" charset="0"/>
            <a:cs typeface="Times New Roman" panose="02020603050405020304" pitchFamily="18" charset="0"/>
          </a:endParaRPr>
        </a:p>
      </dgm:t>
    </dgm:pt>
    <dgm:pt modelId="{BD88E1DC-B25C-44E9-89F4-53F694FC737A}" type="sibTrans" cxnId="{DD69245A-9B0B-440E-AA5A-8C634533567A}">
      <dgm:prSet/>
      <dgm:spPr/>
      <dgm:t>
        <a:bodyPr/>
        <a:lstStyle/>
        <a:p>
          <a:endParaRPr lang="ru-RU">
            <a:latin typeface="Times New Roman" panose="02020603050405020304" pitchFamily="18" charset="0"/>
            <a:cs typeface="Times New Roman" panose="02020603050405020304" pitchFamily="18" charset="0"/>
          </a:endParaRPr>
        </a:p>
      </dgm:t>
    </dgm:pt>
    <dgm:pt modelId="{A2EB33F6-5928-4DD5-AC22-BBF3619BA806}" type="pres">
      <dgm:prSet presAssocID="{66C97706-ED84-4CFA-9427-E8F74A470EF4}" presName="cycle" presStyleCnt="0">
        <dgm:presLayoutVars>
          <dgm:chMax val="1"/>
          <dgm:dir/>
          <dgm:animLvl val="ctr"/>
          <dgm:resizeHandles val="exact"/>
        </dgm:presLayoutVars>
      </dgm:prSet>
      <dgm:spPr/>
      <dgm:t>
        <a:bodyPr/>
        <a:lstStyle/>
        <a:p>
          <a:endParaRPr lang="ru-RU"/>
        </a:p>
      </dgm:t>
    </dgm:pt>
    <dgm:pt modelId="{0F7C143D-106F-4D1A-8043-D542758DE923}" type="pres">
      <dgm:prSet presAssocID="{EBBAE02F-9288-4502-BC46-D5DF7CE77EA5}" presName="centerShape" presStyleLbl="node0" presStyleIdx="0" presStyleCnt="1"/>
      <dgm:spPr/>
      <dgm:t>
        <a:bodyPr/>
        <a:lstStyle/>
        <a:p>
          <a:endParaRPr lang="ru-RU"/>
        </a:p>
      </dgm:t>
    </dgm:pt>
    <dgm:pt modelId="{8336E05D-ED95-44E4-8142-A11BB960E4D3}" type="pres">
      <dgm:prSet presAssocID="{18ADBA59-ED09-4755-8924-5D365D4D3E7B}" presName="parTrans" presStyleLbl="bgSibTrans2D1" presStyleIdx="0" presStyleCnt="3"/>
      <dgm:spPr/>
      <dgm:t>
        <a:bodyPr/>
        <a:lstStyle/>
        <a:p>
          <a:endParaRPr lang="ru-RU"/>
        </a:p>
      </dgm:t>
    </dgm:pt>
    <dgm:pt modelId="{6D948C0F-75C4-453C-88AC-6036B2D73449}" type="pres">
      <dgm:prSet presAssocID="{F4D87D56-86EA-4FF5-8679-5EEDFEF1707A}" presName="node" presStyleLbl="node1" presStyleIdx="0" presStyleCnt="3">
        <dgm:presLayoutVars>
          <dgm:bulletEnabled val="1"/>
        </dgm:presLayoutVars>
      </dgm:prSet>
      <dgm:spPr/>
      <dgm:t>
        <a:bodyPr/>
        <a:lstStyle/>
        <a:p>
          <a:endParaRPr lang="ru-RU"/>
        </a:p>
      </dgm:t>
    </dgm:pt>
    <dgm:pt modelId="{D61C6B74-0262-4DDD-872D-F7ECCCE1CA0D}" type="pres">
      <dgm:prSet presAssocID="{51B42D91-9C69-47BE-8EB4-3E45782707F0}" presName="parTrans" presStyleLbl="bgSibTrans2D1" presStyleIdx="1" presStyleCnt="3"/>
      <dgm:spPr/>
      <dgm:t>
        <a:bodyPr/>
        <a:lstStyle/>
        <a:p>
          <a:endParaRPr lang="ru-RU"/>
        </a:p>
      </dgm:t>
    </dgm:pt>
    <dgm:pt modelId="{ED1D148A-2C4A-4278-9411-D9A615C15890}" type="pres">
      <dgm:prSet presAssocID="{2B6ACD6A-1FA6-4511-AD57-CC5A1349EB46}" presName="node" presStyleLbl="node1" presStyleIdx="1" presStyleCnt="3">
        <dgm:presLayoutVars>
          <dgm:bulletEnabled val="1"/>
        </dgm:presLayoutVars>
      </dgm:prSet>
      <dgm:spPr/>
      <dgm:t>
        <a:bodyPr/>
        <a:lstStyle/>
        <a:p>
          <a:endParaRPr lang="ru-RU"/>
        </a:p>
      </dgm:t>
    </dgm:pt>
    <dgm:pt modelId="{869A0AF6-177F-4D0B-A331-BF30F5922BC4}" type="pres">
      <dgm:prSet presAssocID="{8C4E4D53-CB6C-4F3E-B4ED-784C80BEF6C8}" presName="parTrans" presStyleLbl="bgSibTrans2D1" presStyleIdx="2" presStyleCnt="3"/>
      <dgm:spPr/>
      <dgm:t>
        <a:bodyPr/>
        <a:lstStyle/>
        <a:p>
          <a:endParaRPr lang="ru-RU"/>
        </a:p>
      </dgm:t>
    </dgm:pt>
    <dgm:pt modelId="{769086D5-E2DE-4C91-B86B-EB8F8F6439B3}" type="pres">
      <dgm:prSet presAssocID="{0625170E-3F7D-4596-AD55-2151D0048B77}" presName="node" presStyleLbl="node1" presStyleIdx="2" presStyleCnt="3">
        <dgm:presLayoutVars>
          <dgm:bulletEnabled val="1"/>
        </dgm:presLayoutVars>
      </dgm:prSet>
      <dgm:spPr/>
      <dgm:t>
        <a:bodyPr/>
        <a:lstStyle/>
        <a:p>
          <a:endParaRPr lang="ru-RU"/>
        </a:p>
      </dgm:t>
    </dgm:pt>
  </dgm:ptLst>
  <dgm:cxnLst>
    <dgm:cxn modelId="{57F361B6-4803-49E3-BBDF-7A1BB52A7F7C}" srcId="{66C97706-ED84-4CFA-9427-E8F74A470EF4}" destId="{EBBAE02F-9288-4502-BC46-D5DF7CE77EA5}" srcOrd="0" destOrd="0" parTransId="{8E90F49C-8837-470B-A9EF-186957EA79B8}" sibTransId="{0ADCC3C7-2796-4369-8325-1A007CD70A12}"/>
    <dgm:cxn modelId="{DA39392F-A9DE-4E95-A0FA-8709431C7B27}" type="presOf" srcId="{18ADBA59-ED09-4755-8924-5D365D4D3E7B}" destId="{8336E05D-ED95-44E4-8142-A11BB960E4D3}" srcOrd="0" destOrd="0" presId="urn:microsoft.com/office/officeart/2005/8/layout/radial4"/>
    <dgm:cxn modelId="{90EB45D4-0755-4979-90BC-5061DB49F6A1}" type="presOf" srcId="{2B6ACD6A-1FA6-4511-AD57-CC5A1349EB46}" destId="{ED1D148A-2C4A-4278-9411-D9A615C15890}" srcOrd="0" destOrd="0" presId="urn:microsoft.com/office/officeart/2005/8/layout/radial4"/>
    <dgm:cxn modelId="{F9E52878-B785-4B59-9F7C-8AFFEBAC3A57}" type="presOf" srcId="{8C4E4D53-CB6C-4F3E-B4ED-784C80BEF6C8}" destId="{869A0AF6-177F-4D0B-A331-BF30F5922BC4}" srcOrd="0" destOrd="0" presId="urn:microsoft.com/office/officeart/2005/8/layout/radial4"/>
    <dgm:cxn modelId="{9C51D1B4-F8F5-420C-8B90-A824AC50103C}" type="presOf" srcId="{EBBAE02F-9288-4502-BC46-D5DF7CE77EA5}" destId="{0F7C143D-106F-4D1A-8043-D542758DE923}" srcOrd="0" destOrd="0" presId="urn:microsoft.com/office/officeart/2005/8/layout/radial4"/>
    <dgm:cxn modelId="{B189E621-6F79-4F6D-9E04-AB73AAF4ED56}" type="presOf" srcId="{66C97706-ED84-4CFA-9427-E8F74A470EF4}" destId="{A2EB33F6-5928-4DD5-AC22-BBF3619BA806}" srcOrd="0" destOrd="0" presId="urn:microsoft.com/office/officeart/2005/8/layout/radial4"/>
    <dgm:cxn modelId="{374DC854-98FA-4418-B74D-AA3434E78C3F}" srcId="{EBBAE02F-9288-4502-BC46-D5DF7CE77EA5}" destId="{F4D87D56-86EA-4FF5-8679-5EEDFEF1707A}" srcOrd="0" destOrd="0" parTransId="{18ADBA59-ED09-4755-8924-5D365D4D3E7B}" sibTransId="{FF2E8B1D-95E6-43C3-8F2A-C5A00FF61351}"/>
    <dgm:cxn modelId="{8D47A533-530F-47E6-BE19-E466BAC12A2C}" srcId="{EBBAE02F-9288-4502-BC46-D5DF7CE77EA5}" destId="{2B6ACD6A-1FA6-4511-AD57-CC5A1349EB46}" srcOrd="1" destOrd="0" parTransId="{51B42D91-9C69-47BE-8EB4-3E45782707F0}" sibTransId="{25932B42-2E74-4E6E-9835-FDF69D570902}"/>
    <dgm:cxn modelId="{DD69245A-9B0B-440E-AA5A-8C634533567A}" srcId="{EBBAE02F-9288-4502-BC46-D5DF7CE77EA5}" destId="{0625170E-3F7D-4596-AD55-2151D0048B77}" srcOrd="2" destOrd="0" parTransId="{8C4E4D53-CB6C-4F3E-B4ED-784C80BEF6C8}" sibTransId="{BD88E1DC-B25C-44E9-89F4-53F694FC737A}"/>
    <dgm:cxn modelId="{2C58B829-8DBA-4A81-939E-5C3F098EF92B}" type="presOf" srcId="{F4D87D56-86EA-4FF5-8679-5EEDFEF1707A}" destId="{6D948C0F-75C4-453C-88AC-6036B2D73449}" srcOrd="0" destOrd="0" presId="urn:microsoft.com/office/officeart/2005/8/layout/radial4"/>
    <dgm:cxn modelId="{D12BB4A7-132C-4123-AF2C-E4DB13D568CB}" type="presOf" srcId="{0625170E-3F7D-4596-AD55-2151D0048B77}" destId="{769086D5-E2DE-4C91-B86B-EB8F8F6439B3}" srcOrd="0" destOrd="0" presId="urn:microsoft.com/office/officeart/2005/8/layout/radial4"/>
    <dgm:cxn modelId="{4E9447C6-F404-40B5-BF04-9FB25CB40970}" type="presOf" srcId="{51B42D91-9C69-47BE-8EB4-3E45782707F0}" destId="{D61C6B74-0262-4DDD-872D-F7ECCCE1CA0D}" srcOrd="0" destOrd="0" presId="urn:microsoft.com/office/officeart/2005/8/layout/radial4"/>
    <dgm:cxn modelId="{20FA7B16-8C36-48D1-BFA1-17E3241B2885}" type="presParOf" srcId="{A2EB33F6-5928-4DD5-AC22-BBF3619BA806}" destId="{0F7C143D-106F-4D1A-8043-D542758DE923}" srcOrd="0" destOrd="0" presId="urn:microsoft.com/office/officeart/2005/8/layout/radial4"/>
    <dgm:cxn modelId="{EF3045D7-69F0-4CF4-BCE4-EBF742D42AB7}" type="presParOf" srcId="{A2EB33F6-5928-4DD5-AC22-BBF3619BA806}" destId="{8336E05D-ED95-44E4-8142-A11BB960E4D3}" srcOrd="1" destOrd="0" presId="urn:microsoft.com/office/officeart/2005/8/layout/radial4"/>
    <dgm:cxn modelId="{78D27A34-2597-4292-94CC-F66306FA100A}" type="presParOf" srcId="{A2EB33F6-5928-4DD5-AC22-BBF3619BA806}" destId="{6D948C0F-75C4-453C-88AC-6036B2D73449}" srcOrd="2" destOrd="0" presId="urn:microsoft.com/office/officeart/2005/8/layout/radial4"/>
    <dgm:cxn modelId="{E0140B5A-12EC-4465-94FB-EE78726D94AA}" type="presParOf" srcId="{A2EB33F6-5928-4DD5-AC22-BBF3619BA806}" destId="{D61C6B74-0262-4DDD-872D-F7ECCCE1CA0D}" srcOrd="3" destOrd="0" presId="urn:microsoft.com/office/officeart/2005/8/layout/radial4"/>
    <dgm:cxn modelId="{2725D70E-EA31-46B0-BEB1-422971C20A38}" type="presParOf" srcId="{A2EB33F6-5928-4DD5-AC22-BBF3619BA806}" destId="{ED1D148A-2C4A-4278-9411-D9A615C15890}" srcOrd="4" destOrd="0" presId="urn:microsoft.com/office/officeart/2005/8/layout/radial4"/>
    <dgm:cxn modelId="{F3ADA254-3AE5-4E28-B72B-0D9039B9A9F4}" type="presParOf" srcId="{A2EB33F6-5928-4DD5-AC22-BBF3619BA806}" destId="{869A0AF6-177F-4D0B-A331-BF30F5922BC4}" srcOrd="5" destOrd="0" presId="urn:microsoft.com/office/officeart/2005/8/layout/radial4"/>
    <dgm:cxn modelId="{94820D20-D602-4517-9125-9E18BB5AA703}" type="presParOf" srcId="{A2EB33F6-5928-4DD5-AC22-BBF3619BA806}" destId="{769086D5-E2DE-4C91-B86B-EB8F8F6439B3}"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3485809F-5D47-401E-AC41-ECB8D37D10B8}"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ru-RU"/>
        </a:p>
      </dgm:t>
    </dgm:pt>
    <dgm:pt modelId="{D2D03A43-B17B-4F4B-92EC-663CF3273430}">
      <dgm:prSet phldrT="[Текст]"/>
      <dgm:spPr/>
      <dgm:t>
        <a:bodyPr/>
        <a:lstStyle/>
        <a:p>
          <a:r>
            <a:rPr lang="en-US" dirty="0" err="1">
              <a:latin typeface="Times New Roman" panose="02020603050405020304" pitchFamily="18" charset="0"/>
              <a:cs typeface="Times New Roman" panose="02020603050405020304" pitchFamily="18" charset="0"/>
            </a:rPr>
            <a:t>Qonun</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obyektiv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irodasiga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bog'liq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bo'lmagan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barqaror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subyektlar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o'rtasidagi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takrorlanadigan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aloqalardir</a:t>
          </a:r>
          <a:endParaRPr lang="ru-RU" dirty="0">
            <a:latin typeface="Times New Roman" panose="02020603050405020304" pitchFamily="18" charset="0"/>
            <a:cs typeface="Times New Roman" panose="02020603050405020304" pitchFamily="18" charset="0"/>
          </a:endParaRPr>
        </a:p>
      </dgm:t>
    </dgm:pt>
    <dgm:pt modelId="{5844844D-8DAE-48C8-81A1-65717307C169}" type="parTrans" cxnId="{1919D010-A7DE-40D1-A10C-5E697C98935F}">
      <dgm:prSet/>
      <dgm:spPr/>
      <dgm:t>
        <a:bodyPr/>
        <a:lstStyle/>
        <a:p>
          <a:endParaRPr lang="ru-RU">
            <a:latin typeface="Times New Roman" panose="02020603050405020304" pitchFamily="18" charset="0"/>
            <a:cs typeface="Times New Roman" panose="02020603050405020304" pitchFamily="18" charset="0"/>
          </a:endParaRPr>
        </a:p>
      </dgm:t>
    </dgm:pt>
    <dgm:pt modelId="{2F7C8EE0-8830-4B97-8D18-AF338BD3119F}" type="sibTrans" cxnId="{1919D010-A7DE-40D1-A10C-5E697C98935F}">
      <dgm:prSet/>
      <dgm:spPr/>
      <dgm:t>
        <a:bodyPr/>
        <a:lstStyle/>
        <a:p>
          <a:endParaRPr lang="ru-RU">
            <a:latin typeface="Times New Roman" panose="02020603050405020304" pitchFamily="18" charset="0"/>
            <a:cs typeface="Times New Roman" panose="02020603050405020304" pitchFamily="18" charset="0"/>
          </a:endParaRPr>
        </a:p>
      </dgm:t>
    </dgm:pt>
    <dgm:pt modelId="{C04ECAB8-4298-45F2-BECD-DD94AD253FFD}">
      <dgm:prSet phldrT="[Текст]"/>
      <dgm:spPr/>
      <dgm:t>
        <a:bodyPr/>
        <a:lstStyle/>
        <a:p>
          <a:r>
            <a:rPr lang="en-US" dirty="0" err="1">
              <a:latin typeface="Times New Roman" panose="02020603050405020304" pitchFamily="18" charset="0"/>
              <a:cs typeface="Times New Roman" panose="02020603050405020304" pitchFamily="18" charset="0"/>
            </a:rPr>
            <a:t>Dialektika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fanlar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fizika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matematika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universalligi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farq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chunki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atrofdagi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voqelikning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sohalarini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qamrab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unda</a:t>
          </a:r>
          <a:r>
            <a:rPr lang="en-US" dirty="0">
              <a:latin typeface="Times New Roman" panose="02020603050405020304" pitchFamily="18" charset="0"/>
              <a:cs typeface="Times New Roman" panose="02020603050405020304" pitchFamily="18" charset="0"/>
            </a:rPr>
            <a:t> harakat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rivojlanishning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beriladi</a:t>
          </a:r>
          <a:endParaRPr lang="ru-RU" dirty="0">
            <a:latin typeface="Times New Roman" panose="02020603050405020304" pitchFamily="18" charset="0"/>
            <a:cs typeface="Times New Roman" panose="02020603050405020304" pitchFamily="18" charset="0"/>
          </a:endParaRPr>
        </a:p>
      </dgm:t>
    </dgm:pt>
    <dgm:pt modelId="{7BED2A02-6D31-4DDC-B3B0-EDF07E79C309}" type="sibTrans" cxnId="{42C5890B-1A9F-4EEB-AAAB-AAD72A8DD64E}">
      <dgm:prSet/>
      <dgm:spPr/>
      <dgm:t>
        <a:bodyPr/>
        <a:lstStyle/>
        <a:p>
          <a:endParaRPr lang="ru-RU">
            <a:latin typeface="Times New Roman" panose="02020603050405020304" pitchFamily="18" charset="0"/>
            <a:cs typeface="Times New Roman" panose="02020603050405020304" pitchFamily="18" charset="0"/>
          </a:endParaRPr>
        </a:p>
      </dgm:t>
    </dgm:pt>
    <dgm:pt modelId="{5F4EC832-F16C-4D49-973E-C19A3502E69B}" type="parTrans" cxnId="{42C5890B-1A9F-4EEB-AAAB-AAD72A8DD64E}">
      <dgm:prSet/>
      <dgm:spPr/>
      <dgm:t>
        <a:bodyPr/>
        <a:lstStyle/>
        <a:p>
          <a:endParaRPr lang="ru-RU">
            <a:latin typeface="Times New Roman" panose="02020603050405020304" pitchFamily="18" charset="0"/>
            <a:cs typeface="Times New Roman" panose="02020603050405020304" pitchFamily="18" charset="0"/>
          </a:endParaRPr>
        </a:p>
      </dgm:t>
    </dgm:pt>
    <dgm:pt modelId="{5BA0778C-6CFE-4B18-A8B6-DF6CF7ADE59B}" type="pres">
      <dgm:prSet presAssocID="{3485809F-5D47-401E-AC41-ECB8D37D10B8}" presName="Name0" presStyleCnt="0">
        <dgm:presLayoutVars>
          <dgm:dir/>
          <dgm:animLvl val="lvl"/>
          <dgm:resizeHandles val="exact"/>
        </dgm:presLayoutVars>
      </dgm:prSet>
      <dgm:spPr/>
      <dgm:t>
        <a:bodyPr/>
        <a:lstStyle/>
        <a:p>
          <a:endParaRPr lang="ru-RU"/>
        </a:p>
      </dgm:t>
    </dgm:pt>
    <dgm:pt modelId="{19008098-CC7C-4CFA-AA41-1F2E6BDBB349}" type="pres">
      <dgm:prSet presAssocID="{D2D03A43-B17B-4F4B-92EC-663CF3273430}" presName="boxAndChildren" presStyleCnt="0"/>
      <dgm:spPr/>
    </dgm:pt>
    <dgm:pt modelId="{02CC2264-5C5A-4E74-B025-5C084E482BE8}" type="pres">
      <dgm:prSet presAssocID="{D2D03A43-B17B-4F4B-92EC-663CF3273430}" presName="parentTextBox" presStyleLbl="node1" presStyleIdx="0" presStyleCnt="1"/>
      <dgm:spPr/>
      <dgm:t>
        <a:bodyPr/>
        <a:lstStyle/>
        <a:p>
          <a:endParaRPr lang="ru-RU"/>
        </a:p>
      </dgm:t>
    </dgm:pt>
    <dgm:pt modelId="{27E72C04-2EB6-49A9-A5BB-2013EA52A819}" type="pres">
      <dgm:prSet presAssocID="{D2D03A43-B17B-4F4B-92EC-663CF3273430}" presName="entireBox" presStyleLbl="node1" presStyleIdx="0" presStyleCnt="1"/>
      <dgm:spPr/>
      <dgm:t>
        <a:bodyPr/>
        <a:lstStyle/>
        <a:p>
          <a:endParaRPr lang="ru-RU"/>
        </a:p>
      </dgm:t>
    </dgm:pt>
    <dgm:pt modelId="{A49811B2-DA84-4607-90B3-61961E3B53DD}" type="pres">
      <dgm:prSet presAssocID="{D2D03A43-B17B-4F4B-92EC-663CF3273430}" presName="descendantBox" presStyleCnt="0"/>
      <dgm:spPr/>
    </dgm:pt>
    <dgm:pt modelId="{A33240EE-F2B6-4CAA-8B91-4DA10ED39762}" type="pres">
      <dgm:prSet presAssocID="{C04ECAB8-4298-45F2-BECD-DD94AD253FFD}" presName="childTextBox" presStyleLbl="fgAccFollowNode1" presStyleIdx="0" presStyleCnt="1">
        <dgm:presLayoutVars>
          <dgm:bulletEnabled val="1"/>
        </dgm:presLayoutVars>
      </dgm:prSet>
      <dgm:spPr/>
      <dgm:t>
        <a:bodyPr/>
        <a:lstStyle/>
        <a:p>
          <a:endParaRPr lang="ru-RU"/>
        </a:p>
      </dgm:t>
    </dgm:pt>
  </dgm:ptLst>
  <dgm:cxnLst>
    <dgm:cxn modelId="{C1E10D98-C7E0-45C4-AED1-DFD49DE61054}" type="presOf" srcId="{C04ECAB8-4298-45F2-BECD-DD94AD253FFD}" destId="{A33240EE-F2B6-4CAA-8B91-4DA10ED39762}" srcOrd="0" destOrd="0" presId="urn:microsoft.com/office/officeart/2005/8/layout/process4"/>
    <dgm:cxn modelId="{F7CBDD27-6B8E-4846-8EB1-5C51FA1AA6CF}" type="presOf" srcId="{D2D03A43-B17B-4F4B-92EC-663CF3273430}" destId="{27E72C04-2EB6-49A9-A5BB-2013EA52A819}" srcOrd="1" destOrd="0" presId="urn:microsoft.com/office/officeart/2005/8/layout/process4"/>
    <dgm:cxn modelId="{18D8A0C2-AF70-4BCE-B6BB-F523B2B5E649}" type="presOf" srcId="{3485809F-5D47-401E-AC41-ECB8D37D10B8}" destId="{5BA0778C-6CFE-4B18-A8B6-DF6CF7ADE59B}" srcOrd="0" destOrd="0" presId="urn:microsoft.com/office/officeart/2005/8/layout/process4"/>
    <dgm:cxn modelId="{42C5890B-1A9F-4EEB-AAAB-AAD72A8DD64E}" srcId="{D2D03A43-B17B-4F4B-92EC-663CF3273430}" destId="{C04ECAB8-4298-45F2-BECD-DD94AD253FFD}" srcOrd="0" destOrd="0" parTransId="{5F4EC832-F16C-4D49-973E-C19A3502E69B}" sibTransId="{7BED2A02-6D31-4DDC-B3B0-EDF07E79C309}"/>
    <dgm:cxn modelId="{1919D010-A7DE-40D1-A10C-5E697C98935F}" srcId="{3485809F-5D47-401E-AC41-ECB8D37D10B8}" destId="{D2D03A43-B17B-4F4B-92EC-663CF3273430}" srcOrd="0" destOrd="0" parTransId="{5844844D-8DAE-48C8-81A1-65717307C169}" sibTransId="{2F7C8EE0-8830-4B97-8D18-AF338BD3119F}"/>
    <dgm:cxn modelId="{AFBF943D-23A9-4352-BC4A-5137FDA4179B}" type="presOf" srcId="{D2D03A43-B17B-4F4B-92EC-663CF3273430}" destId="{02CC2264-5C5A-4E74-B025-5C084E482BE8}" srcOrd="0" destOrd="0" presId="urn:microsoft.com/office/officeart/2005/8/layout/process4"/>
    <dgm:cxn modelId="{9044DAAA-1BFB-46FC-8569-13A393C6DE13}" type="presParOf" srcId="{5BA0778C-6CFE-4B18-A8B6-DF6CF7ADE59B}" destId="{19008098-CC7C-4CFA-AA41-1F2E6BDBB349}" srcOrd="0" destOrd="0" presId="urn:microsoft.com/office/officeart/2005/8/layout/process4"/>
    <dgm:cxn modelId="{EE82124B-7249-4044-88FF-416F64E3FB2E}" type="presParOf" srcId="{19008098-CC7C-4CFA-AA41-1F2E6BDBB349}" destId="{02CC2264-5C5A-4E74-B025-5C084E482BE8}" srcOrd="0" destOrd="0" presId="urn:microsoft.com/office/officeart/2005/8/layout/process4"/>
    <dgm:cxn modelId="{5DD2DE82-12F2-4EB0-B20C-E4639D040F4E}" type="presParOf" srcId="{19008098-CC7C-4CFA-AA41-1F2E6BDBB349}" destId="{27E72C04-2EB6-49A9-A5BB-2013EA52A819}" srcOrd="1" destOrd="0" presId="urn:microsoft.com/office/officeart/2005/8/layout/process4"/>
    <dgm:cxn modelId="{F8A45321-6CD6-47AE-A4F1-46B6786D7DBB}" type="presParOf" srcId="{19008098-CC7C-4CFA-AA41-1F2E6BDBB349}" destId="{A49811B2-DA84-4607-90B3-61961E3B53DD}" srcOrd="2" destOrd="0" presId="urn:microsoft.com/office/officeart/2005/8/layout/process4"/>
    <dgm:cxn modelId="{0E918C52-A909-47A5-B908-5C82046F3A19}" type="presParOf" srcId="{A49811B2-DA84-4607-90B3-61961E3B53DD}" destId="{A33240EE-F2B6-4CAA-8B91-4DA10ED3976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90740728-AB66-4510-8DED-6CD8883CA37B}"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ru-RU"/>
        </a:p>
      </dgm:t>
    </dgm:pt>
    <dgm:pt modelId="{2B81C80E-62F7-49BA-92D8-C1CD7A82B37A}">
      <dgm:prSet phldrT="[Текст]"/>
      <dgm:spPr/>
      <dgm:t>
        <a:bodyPr/>
        <a:lstStyle/>
        <a:p>
          <a:r>
            <a:rPr lang="en-US" dirty="0" err="1">
              <a:latin typeface="Times New Roman" panose="02020603050405020304" pitchFamily="18" charset="0"/>
              <a:cs typeface="Times New Roman" panose="02020603050405020304" pitchFamily="18" charset="0"/>
            </a:rPr>
            <a:t>Dialektikaning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qonuni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endParaRPr lang="ru-RU" dirty="0">
            <a:latin typeface="Times New Roman" panose="02020603050405020304" pitchFamily="18" charset="0"/>
            <a:cs typeface="Times New Roman" panose="02020603050405020304" pitchFamily="18" charset="0"/>
          </a:endParaRPr>
        </a:p>
      </dgm:t>
    </dgm:pt>
    <dgm:pt modelId="{3451289F-5229-4ABE-B342-BD6A8602ECBE}" type="parTrans" cxnId="{24984E4C-BA53-4294-AEDC-70602204F651}">
      <dgm:prSet/>
      <dgm:spPr/>
      <dgm:t>
        <a:bodyPr/>
        <a:lstStyle/>
        <a:p>
          <a:endParaRPr lang="ru-RU">
            <a:latin typeface="Times New Roman" panose="02020603050405020304" pitchFamily="18" charset="0"/>
            <a:cs typeface="Times New Roman" panose="02020603050405020304" pitchFamily="18" charset="0"/>
          </a:endParaRPr>
        </a:p>
      </dgm:t>
    </dgm:pt>
    <dgm:pt modelId="{F5A4400E-8033-40BA-9ABC-516B32475398}" type="sibTrans" cxnId="{24984E4C-BA53-4294-AEDC-70602204F651}">
      <dgm:prSet/>
      <dgm:spPr/>
      <dgm:t>
        <a:bodyPr/>
        <a:lstStyle/>
        <a:p>
          <a:endParaRPr lang="ru-RU">
            <a:latin typeface="Times New Roman" panose="02020603050405020304" pitchFamily="18" charset="0"/>
            <a:cs typeface="Times New Roman" panose="02020603050405020304" pitchFamily="18" charset="0"/>
          </a:endParaRPr>
        </a:p>
      </dgm:t>
    </dgm:pt>
    <dgm:pt modelId="{A38046F9-87C5-4FC1-9824-6C34F141934D}">
      <dgm:prSet phldrT="[Текст]"/>
      <dgm:spPr/>
      <dgm:t>
        <a:bodyPr/>
        <a:lstStyle/>
        <a:p>
          <a:r>
            <a:rPr lang="en-US" dirty="0" err="1">
              <a:latin typeface="Times New Roman" panose="02020603050405020304" pitchFamily="18" charset="0"/>
              <a:cs typeface="Times New Roman" panose="02020603050405020304" pitchFamily="18" charset="0"/>
            </a:rPr>
            <a:t>inkorni</a:t>
          </a:r>
          <a:r>
            <a:rPr lang="en-US" dirty="0">
              <a:latin typeface="Times New Roman" panose="02020603050405020304" pitchFamily="18" charset="0"/>
              <a:cs typeface="Times New Roman" panose="02020603050405020304" pitchFamily="18" charset="0"/>
            </a:rPr>
            <a:t> rad </a:t>
          </a:r>
          <a:r>
            <a:rPr lang="en-US" dirty="0" err="1">
              <a:latin typeface="Times New Roman" panose="02020603050405020304" pitchFamily="18" charset="0"/>
              <a:cs typeface="Times New Roman" panose="02020603050405020304" pitchFamily="18" charset="0"/>
            </a:rPr>
            <a:t>etish</a:t>
          </a:r>
          <a:endParaRPr lang="ru-RU" dirty="0">
            <a:latin typeface="Times New Roman" panose="02020603050405020304" pitchFamily="18" charset="0"/>
            <a:cs typeface="Times New Roman" panose="02020603050405020304" pitchFamily="18" charset="0"/>
          </a:endParaRPr>
        </a:p>
      </dgm:t>
    </dgm:pt>
    <dgm:pt modelId="{FC81FBC7-BA9E-4AA4-B890-4FE0513D6E8E}" type="parTrans" cxnId="{44F039CF-B742-4A6A-A2B9-8EA019983FE4}">
      <dgm:prSet/>
      <dgm:spPr/>
      <dgm:t>
        <a:bodyPr/>
        <a:lstStyle/>
        <a:p>
          <a:endParaRPr lang="ru-RU">
            <a:latin typeface="Times New Roman" panose="02020603050405020304" pitchFamily="18" charset="0"/>
            <a:cs typeface="Times New Roman" panose="02020603050405020304" pitchFamily="18" charset="0"/>
          </a:endParaRPr>
        </a:p>
      </dgm:t>
    </dgm:pt>
    <dgm:pt modelId="{AA211E90-853C-41BD-9CC3-E07D749B28B3}" type="sibTrans" cxnId="{44F039CF-B742-4A6A-A2B9-8EA019983FE4}">
      <dgm:prSet/>
      <dgm:spPr/>
      <dgm:t>
        <a:bodyPr/>
        <a:lstStyle/>
        <a:p>
          <a:endParaRPr lang="ru-RU">
            <a:latin typeface="Times New Roman" panose="02020603050405020304" pitchFamily="18" charset="0"/>
            <a:cs typeface="Times New Roman" panose="02020603050405020304" pitchFamily="18" charset="0"/>
          </a:endParaRPr>
        </a:p>
      </dgm:t>
    </dgm:pt>
    <dgm:pt modelId="{13F9CD26-FFD9-413E-B33D-4D2817B95A8C}">
      <dgm:prSet phldrT="[Текст]"/>
      <dgm:spPr/>
      <dgm:t>
        <a:bodyPr/>
        <a:lstStyle/>
        <a:p>
          <a:r>
            <a:rPr lang="en-US" dirty="0" err="1">
              <a:latin typeface="Times New Roman" panose="02020603050405020304" pitchFamily="18" charset="0"/>
              <a:cs typeface="Times New Roman" panose="02020603050405020304" pitchFamily="18" charset="0"/>
            </a:rPr>
            <a:t>miqdor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o‘zgarishlarga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o'tish</a:t>
          </a:r>
          <a:endParaRPr lang="ru-RU" dirty="0">
            <a:latin typeface="Times New Roman" panose="02020603050405020304" pitchFamily="18" charset="0"/>
            <a:cs typeface="Times New Roman" panose="02020603050405020304" pitchFamily="18" charset="0"/>
          </a:endParaRPr>
        </a:p>
      </dgm:t>
    </dgm:pt>
    <dgm:pt modelId="{49B45150-DD5A-4EB8-A692-61B51BF7E56C}" type="parTrans" cxnId="{12CCF99F-4AC1-4EB3-8E78-DFA647AAAFE2}">
      <dgm:prSet/>
      <dgm:spPr/>
      <dgm:t>
        <a:bodyPr/>
        <a:lstStyle/>
        <a:p>
          <a:endParaRPr lang="ru-RU">
            <a:latin typeface="Times New Roman" panose="02020603050405020304" pitchFamily="18" charset="0"/>
            <a:cs typeface="Times New Roman" panose="02020603050405020304" pitchFamily="18" charset="0"/>
          </a:endParaRPr>
        </a:p>
      </dgm:t>
    </dgm:pt>
    <dgm:pt modelId="{338D9492-0ADE-4386-B29E-9559B51BB652}" type="sibTrans" cxnId="{12CCF99F-4AC1-4EB3-8E78-DFA647AAAFE2}">
      <dgm:prSet/>
      <dgm:spPr/>
      <dgm:t>
        <a:bodyPr/>
        <a:lstStyle/>
        <a:p>
          <a:endParaRPr lang="ru-RU">
            <a:latin typeface="Times New Roman" panose="02020603050405020304" pitchFamily="18" charset="0"/>
            <a:cs typeface="Times New Roman" panose="02020603050405020304" pitchFamily="18" charset="0"/>
          </a:endParaRPr>
        </a:p>
      </dgm:t>
    </dgm:pt>
    <dgm:pt modelId="{6D120701-18F0-4B69-99A1-03279D493E79}">
      <dgm:prSet/>
      <dgm:spPr/>
      <dgm:t>
        <a:bodyPr/>
        <a:lstStyle/>
        <a:p>
          <a:r>
            <a:rPr lang="en-US">
              <a:latin typeface="Times New Roman" panose="02020603050405020304" pitchFamily="18" charset="0"/>
              <a:cs typeface="Times New Roman" panose="02020603050405020304" pitchFamily="18" charset="0"/>
            </a:rPr>
            <a:t>qarama-qarshiliklar birligi va kurashi</a:t>
          </a:r>
          <a:endParaRPr lang="ru-RU">
            <a:latin typeface="Times New Roman" panose="02020603050405020304" pitchFamily="18" charset="0"/>
            <a:cs typeface="Times New Roman" panose="02020603050405020304" pitchFamily="18" charset="0"/>
          </a:endParaRPr>
        </a:p>
      </dgm:t>
    </dgm:pt>
    <dgm:pt modelId="{FDFC30DB-50A8-417F-8228-4DD8C6462229}" type="parTrans" cxnId="{DF1BFFC3-FE28-4556-A894-45DDF08D68FB}">
      <dgm:prSet/>
      <dgm:spPr/>
      <dgm:t>
        <a:bodyPr/>
        <a:lstStyle/>
        <a:p>
          <a:endParaRPr lang="ru-RU">
            <a:latin typeface="Times New Roman" panose="02020603050405020304" pitchFamily="18" charset="0"/>
            <a:cs typeface="Times New Roman" panose="02020603050405020304" pitchFamily="18" charset="0"/>
          </a:endParaRPr>
        </a:p>
      </dgm:t>
    </dgm:pt>
    <dgm:pt modelId="{4004A6A0-58A1-4CA7-9828-28AFA7378390}" type="sibTrans" cxnId="{DF1BFFC3-FE28-4556-A894-45DDF08D68FB}">
      <dgm:prSet/>
      <dgm:spPr/>
      <dgm:t>
        <a:bodyPr/>
        <a:lstStyle/>
        <a:p>
          <a:endParaRPr lang="ru-RU">
            <a:latin typeface="Times New Roman" panose="02020603050405020304" pitchFamily="18" charset="0"/>
            <a:cs typeface="Times New Roman" panose="02020603050405020304" pitchFamily="18" charset="0"/>
          </a:endParaRPr>
        </a:p>
      </dgm:t>
    </dgm:pt>
    <dgm:pt modelId="{5DACCB45-78A0-4FC4-B2C1-BEC5A9EE4A01}" type="pres">
      <dgm:prSet presAssocID="{90740728-AB66-4510-8DED-6CD8883CA37B}" presName="diagram" presStyleCnt="0">
        <dgm:presLayoutVars>
          <dgm:chPref val="1"/>
          <dgm:dir/>
          <dgm:animOne val="branch"/>
          <dgm:animLvl val="lvl"/>
          <dgm:resizeHandles val="exact"/>
        </dgm:presLayoutVars>
      </dgm:prSet>
      <dgm:spPr/>
      <dgm:t>
        <a:bodyPr/>
        <a:lstStyle/>
        <a:p>
          <a:endParaRPr lang="ru-RU"/>
        </a:p>
      </dgm:t>
    </dgm:pt>
    <dgm:pt modelId="{12246701-EFFB-43A4-92DA-5EAB02CD4036}" type="pres">
      <dgm:prSet presAssocID="{2B81C80E-62F7-49BA-92D8-C1CD7A82B37A}" presName="root1" presStyleCnt="0"/>
      <dgm:spPr/>
    </dgm:pt>
    <dgm:pt modelId="{D16B38D2-9AC3-44BD-92D1-2C1627C96CC5}" type="pres">
      <dgm:prSet presAssocID="{2B81C80E-62F7-49BA-92D8-C1CD7A82B37A}" presName="LevelOneTextNode" presStyleLbl="node0" presStyleIdx="0" presStyleCnt="1">
        <dgm:presLayoutVars>
          <dgm:chPref val="3"/>
        </dgm:presLayoutVars>
      </dgm:prSet>
      <dgm:spPr/>
      <dgm:t>
        <a:bodyPr/>
        <a:lstStyle/>
        <a:p>
          <a:endParaRPr lang="ru-RU"/>
        </a:p>
      </dgm:t>
    </dgm:pt>
    <dgm:pt modelId="{646A4277-1A6A-4A37-8FE1-9CF2E8BFA598}" type="pres">
      <dgm:prSet presAssocID="{2B81C80E-62F7-49BA-92D8-C1CD7A82B37A}" presName="level2hierChild" presStyleCnt="0"/>
      <dgm:spPr/>
    </dgm:pt>
    <dgm:pt modelId="{FAF8330B-CEA4-4C83-BD25-48BFB5372CBF}" type="pres">
      <dgm:prSet presAssocID="{FDFC30DB-50A8-417F-8228-4DD8C6462229}" presName="conn2-1" presStyleLbl="parChTrans1D2" presStyleIdx="0" presStyleCnt="3"/>
      <dgm:spPr/>
      <dgm:t>
        <a:bodyPr/>
        <a:lstStyle/>
        <a:p>
          <a:endParaRPr lang="ru-RU"/>
        </a:p>
      </dgm:t>
    </dgm:pt>
    <dgm:pt modelId="{8A22B8EA-75EA-4D68-A094-B4D21608A961}" type="pres">
      <dgm:prSet presAssocID="{FDFC30DB-50A8-417F-8228-4DD8C6462229}" presName="connTx" presStyleLbl="parChTrans1D2" presStyleIdx="0" presStyleCnt="3"/>
      <dgm:spPr/>
      <dgm:t>
        <a:bodyPr/>
        <a:lstStyle/>
        <a:p>
          <a:endParaRPr lang="ru-RU"/>
        </a:p>
      </dgm:t>
    </dgm:pt>
    <dgm:pt modelId="{7017C94A-B108-40EB-8BA4-4CF74A234FAE}" type="pres">
      <dgm:prSet presAssocID="{6D120701-18F0-4B69-99A1-03279D493E79}" presName="root2" presStyleCnt="0"/>
      <dgm:spPr/>
    </dgm:pt>
    <dgm:pt modelId="{DF096C3E-BCC1-4D42-884F-C536F3F30395}" type="pres">
      <dgm:prSet presAssocID="{6D120701-18F0-4B69-99A1-03279D493E79}" presName="LevelTwoTextNode" presStyleLbl="node2" presStyleIdx="0" presStyleCnt="3">
        <dgm:presLayoutVars>
          <dgm:chPref val="3"/>
        </dgm:presLayoutVars>
      </dgm:prSet>
      <dgm:spPr/>
      <dgm:t>
        <a:bodyPr/>
        <a:lstStyle/>
        <a:p>
          <a:endParaRPr lang="ru-RU"/>
        </a:p>
      </dgm:t>
    </dgm:pt>
    <dgm:pt modelId="{2BF201F9-5584-49A8-8D11-519CCC1E884D}" type="pres">
      <dgm:prSet presAssocID="{6D120701-18F0-4B69-99A1-03279D493E79}" presName="level3hierChild" presStyleCnt="0"/>
      <dgm:spPr/>
    </dgm:pt>
    <dgm:pt modelId="{A13A8302-A090-49E2-941F-0F2788FED79D}" type="pres">
      <dgm:prSet presAssocID="{49B45150-DD5A-4EB8-A692-61B51BF7E56C}" presName="conn2-1" presStyleLbl="parChTrans1D2" presStyleIdx="1" presStyleCnt="3"/>
      <dgm:spPr/>
      <dgm:t>
        <a:bodyPr/>
        <a:lstStyle/>
        <a:p>
          <a:endParaRPr lang="ru-RU"/>
        </a:p>
      </dgm:t>
    </dgm:pt>
    <dgm:pt modelId="{D5733397-81AC-4B5A-8050-DABCFC35018C}" type="pres">
      <dgm:prSet presAssocID="{49B45150-DD5A-4EB8-A692-61B51BF7E56C}" presName="connTx" presStyleLbl="parChTrans1D2" presStyleIdx="1" presStyleCnt="3"/>
      <dgm:spPr/>
      <dgm:t>
        <a:bodyPr/>
        <a:lstStyle/>
        <a:p>
          <a:endParaRPr lang="ru-RU"/>
        </a:p>
      </dgm:t>
    </dgm:pt>
    <dgm:pt modelId="{1CDBB7F1-E269-4B71-9E82-CD24A158D0E8}" type="pres">
      <dgm:prSet presAssocID="{13F9CD26-FFD9-413E-B33D-4D2817B95A8C}" presName="root2" presStyleCnt="0"/>
      <dgm:spPr/>
    </dgm:pt>
    <dgm:pt modelId="{8BD84871-7F0B-4CFB-9364-991636BC4CCA}" type="pres">
      <dgm:prSet presAssocID="{13F9CD26-FFD9-413E-B33D-4D2817B95A8C}" presName="LevelTwoTextNode" presStyleLbl="node2" presStyleIdx="1" presStyleCnt="3">
        <dgm:presLayoutVars>
          <dgm:chPref val="3"/>
        </dgm:presLayoutVars>
      </dgm:prSet>
      <dgm:spPr/>
      <dgm:t>
        <a:bodyPr/>
        <a:lstStyle/>
        <a:p>
          <a:endParaRPr lang="ru-RU"/>
        </a:p>
      </dgm:t>
    </dgm:pt>
    <dgm:pt modelId="{3C89DD31-4137-4DDB-92AF-C44763846F70}" type="pres">
      <dgm:prSet presAssocID="{13F9CD26-FFD9-413E-B33D-4D2817B95A8C}" presName="level3hierChild" presStyleCnt="0"/>
      <dgm:spPr/>
    </dgm:pt>
    <dgm:pt modelId="{FC0F7EDF-7B39-42AC-9A42-E0C3CF1C7871}" type="pres">
      <dgm:prSet presAssocID="{FC81FBC7-BA9E-4AA4-B890-4FE0513D6E8E}" presName="conn2-1" presStyleLbl="parChTrans1D2" presStyleIdx="2" presStyleCnt="3"/>
      <dgm:spPr/>
      <dgm:t>
        <a:bodyPr/>
        <a:lstStyle/>
        <a:p>
          <a:endParaRPr lang="ru-RU"/>
        </a:p>
      </dgm:t>
    </dgm:pt>
    <dgm:pt modelId="{D3A2FA9B-5872-44ED-8E4D-5CAFDF5D9E1A}" type="pres">
      <dgm:prSet presAssocID="{FC81FBC7-BA9E-4AA4-B890-4FE0513D6E8E}" presName="connTx" presStyleLbl="parChTrans1D2" presStyleIdx="2" presStyleCnt="3"/>
      <dgm:spPr/>
      <dgm:t>
        <a:bodyPr/>
        <a:lstStyle/>
        <a:p>
          <a:endParaRPr lang="ru-RU"/>
        </a:p>
      </dgm:t>
    </dgm:pt>
    <dgm:pt modelId="{28B0BAB9-3981-453C-9EEA-A30A5E748B3C}" type="pres">
      <dgm:prSet presAssocID="{A38046F9-87C5-4FC1-9824-6C34F141934D}" presName="root2" presStyleCnt="0"/>
      <dgm:spPr/>
    </dgm:pt>
    <dgm:pt modelId="{CC12340E-D387-4C20-81A7-778AB7A2F56D}" type="pres">
      <dgm:prSet presAssocID="{A38046F9-87C5-4FC1-9824-6C34F141934D}" presName="LevelTwoTextNode" presStyleLbl="node2" presStyleIdx="2" presStyleCnt="3">
        <dgm:presLayoutVars>
          <dgm:chPref val="3"/>
        </dgm:presLayoutVars>
      </dgm:prSet>
      <dgm:spPr/>
      <dgm:t>
        <a:bodyPr/>
        <a:lstStyle/>
        <a:p>
          <a:endParaRPr lang="ru-RU"/>
        </a:p>
      </dgm:t>
    </dgm:pt>
    <dgm:pt modelId="{9FE0ACAD-9BF4-4BD9-BA43-CA94F0915742}" type="pres">
      <dgm:prSet presAssocID="{A38046F9-87C5-4FC1-9824-6C34F141934D}" presName="level3hierChild" presStyleCnt="0"/>
      <dgm:spPr/>
    </dgm:pt>
  </dgm:ptLst>
  <dgm:cxnLst>
    <dgm:cxn modelId="{CDB48650-8A6D-4AF4-9ACD-A4129C54BC23}" type="presOf" srcId="{2B81C80E-62F7-49BA-92D8-C1CD7A82B37A}" destId="{D16B38D2-9AC3-44BD-92D1-2C1627C96CC5}" srcOrd="0" destOrd="0" presId="urn:microsoft.com/office/officeart/2005/8/layout/hierarchy2"/>
    <dgm:cxn modelId="{24984E4C-BA53-4294-AEDC-70602204F651}" srcId="{90740728-AB66-4510-8DED-6CD8883CA37B}" destId="{2B81C80E-62F7-49BA-92D8-C1CD7A82B37A}" srcOrd="0" destOrd="0" parTransId="{3451289F-5229-4ABE-B342-BD6A8602ECBE}" sibTransId="{F5A4400E-8033-40BA-9ABC-516B32475398}"/>
    <dgm:cxn modelId="{DF1BFFC3-FE28-4556-A894-45DDF08D68FB}" srcId="{2B81C80E-62F7-49BA-92D8-C1CD7A82B37A}" destId="{6D120701-18F0-4B69-99A1-03279D493E79}" srcOrd="0" destOrd="0" parTransId="{FDFC30DB-50A8-417F-8228-4DD8C6462229}" sibTransId="{4004A6A0-58A1-4CA7-9828-28AFA7378390}"/>
    <dgm:cxn modelId="{583F58F1-5926-475A-BF0A-BF736F12EA01}" type="presOf" srcId="{49B45150-DD5A-4EB8-A692-61B51BF7E56C}" destId="{D5733397-81AC-4B5A-8050-DABCFC35018C}" srcOrd="1" destOrd="0" presId="urn:microsoft.com/office/officeart/2005/8/layout/hierarchy2"/>
    <dgm:cxn modelId="{B9D6DE5C-E7B8-46D6-AF83-FA32721AC968}" type="presOf" srcId="{A38046F9-87C5-4FC1-9824-6C34F141934D}" destId="{CC12340E-D387-4C20-81A7-778AB7A2F56D}" srcOrd="0" destOrd="0" presId="urn:microsoft.com/office/officeart/2005/8/layout/hierarchy2"/>
    <dgm:cxn modelId="{94C425D0-EFBB-4AE5-AF3A-11938833B6E6}" type="presOf" srcId="{90740728-AB66-4510-8DED-6CD8883CA37B}" destId="{5DACCB45-78A0-4FC4-B2C1-BEC5A9EE4A01}" srcOrd="0" destOrd="0" presId="urn:microsoft.com/office/officeart/2005/8/layout/hierarchy2"/>
    <dgm:cxn modelId="{DE774C07-FE4F-4B67-8D0B-995D2C11EC5B}" type="presOf" srcId="{FC81FBC7-BA9E-4AA4-B890-4FE0513D6E8E}" destId="{FC0F7EDF-7B39-42AC-9A42-E0C3CF1C7871}" srcOrd="0" destOrd="0" presId="urn:microsoft.com/office/officeart/2005/8/layout/hierarchy2"/>
    <dgm:cxn modelId="{0D2B2DB3-3AB8-4D82-93DA-41913AAAED54}" type="presOf" srcId="{49B45150-DD5A-4EB8-A692-61B51BF7E56C}" destId="{A13A8302-A090-49E2-941F-0F2788FED79D}" srcOrd="0" destOrd="0" presId="urn:microsoft.com/office/officeart/2005/8/layout/hierarchy2"/>
    <dgm:cxn modelId="{302C1FCE-5D14-48E1-B2B8-7A3A80CA7D74}" type="presOf" srcId="{FDFC30DB-50A8-417F-8228-4DD8C6462229}" destId="{8A22B8EA-75EA-4D68-A094-B4D21608A961}" srcOrd="1" destOrd="0" presId="urn:microsoft.com/office/officeart/2005/8/layout/hierarchy2"/>
    <dgm:cxn modelId="{50DBD023-FCC6-4CFF-A795-C7D33915ACCA}" type="presOf" srcId="{13F9CD26-FFD9-413E-B33D-4D2817B95A8C}" destId="{8BD84871-7F0B-4CFB-9364-991636BC4CCA}" srcOrd="0" destOrd="0" presId="urn:microsoft.com/office/officeart/2005/8/layout/hierarchy2"/>
    <dgm:cxn modelId="{44F039CF-B742-4A6A-A2B9-8EA019983FE4}" srcId="{2B81C80E-62F7-49BA-92D8-C1CD7A82B37A}" destId="{A38046F9-87C5-4FC1-9824-6C34F141934D}" srcOrd="2" destOrd="0" parTransId="{FC81FBC7-BA9E-4AA4-B890-4FE0513D6E8E}" sibTransId="{AA211E90-853C-41BD-9CC3-E07D749B28B3}"/>
    <dgm:cxn modelId="{4E4D4134-E755-405E-9787-52A4E52C8446}" type="presOf" srcId="{FC81FBC7-BA9E-4AA4-B890-4FE0513D6E8E}" destId="{D3A2FA9B-5872-44ED-8E4D-5CAFDF5D9E1A}" srcOrd="1" destOrd="0" presId="urn:microsoft.com/office/officeart/2005/8/layout/hierarchy2"/>
    <dgm:cxn modelId="{15CCEE78-5E36-4009-B46E-6CA86A5ADBB9}" type="presOf" srcId="{FDFC30DB-50A8-417F-8228-4DD8C6462229}" destId="{FAF8330B-CEA4-4C83-BD25-48BFB5372CBF}" srcOrd="0" destOrd="0" presId="urn:microsoft.com/office/officeart/2005/8/layout/hierarchy2"/>
    <dgm:cxn modelId="{54B89D5C-3E2C-4D00-8A41-F1DE3FA3E014}" type="presOf" srcId="{6D120701-18F0-4B69-99A1-03279D493E79}" destId="{DF096C3E-BCC1-4D42-884F-C536F3F30395}" srcOrd="0" destOrd="0" presId="urn:microsoft.com/office/officeart/2005/8/layout/hierarchy2"/>
    <dgm:cxn modelId="{12CCF99F-4AC1-4EB3-8E78-DFA647AAAFE2}" srcId="{2B81C80E-62F7-49BA-92D8-C1CD7A82B37A}" destId="{13F9CD26-FFD9-413E-B33D-4D2817B95A8C}" srcOrd="1" destOrd="0" parTransId="{49B45150-DD5A-4EB8-A692-61B51BF7E56C}" sibTransId="{338D9492-0ADE-4386-B29E-9559B51BB652}"/>
    <dgm:cxn modelId="{54D194E9-3AD4-409E-AE95-108A67BA842F}" type="presParOf" srcId="{5DACCB45-78A0-4FC4-B2C1-BEC5A9EE4A01}" destId="{12246701-EFFB-43A4-92DA-5EAB02CD4036}" srcOrd="0" destOrd="0" presId="urn:microsoft.com/office/officeart/2005/8/layout/hierarchy2"/>
    <dgm:cxn modelId="{7C7E8095-5E6C-4581-B78B-B2DC761EF573}" type="presParOf" srcId="{12246701-EFFB-43A4-92DA-5EAB02CD4036}" destId="{D16B38D2-9AC3-44BD-92D1-2C1627C96CC5}" srcOrd="0" destOrd="0" presId="urn:microsoft.com/office/officeart/2005/8/layout/hierarchy2"/>
    <dgm:cxn modelId="{CF936C7A-D8F0-4B9D-BBE7-6355EE095CC7}" type="presParOf" srcId="{12246701-EFFB-43A4-92DA-5EAB02CD4036}" destId="{646A4277-1A6A-4A37-8FE1-9CF2E8BFA598}" srcOrd="1" destOrd="0" presId="urn:microsoft.com/office/officeart/2005/8/layout/hierarchy2"/>
    <dgm:cxn modelId="{D6DB9B8E-CA1F-4DD6-8A2C-77D0D51B6D2E}" type="presParOf" srcId="{646A4277-1A6A-4A37-8FE1-9CF2E8BFA598}" destId="{FAF8330B-CEA4-4C83-BD25-48BFB5372CBF}" srcOrd="0" destOrd="0" presId="urn:microsoft.com/office/officeart/2005/8/layout/hierarchy2"/>
    <dgm:cxn modelId="{CFE2D7F7-B331-444B-AED2-50DFFEB157CD}" type="presParOf" srcId="{FAF8330B-CEA4-4C83-BD25-48BFB5372CBF}" destId="{8A22B8EA-75EA-4D68-A094-B4D21608A961}" srcOrd="0" destOrd="0" presId="urn:microsoft.com/office/officeart/2005/8/layout/hierarchy2"/>
    <dgm:cxn modelId="{E9519FF4-EA82-4A9E-81D7-42805ACA3BA3}" type="presParOf" srcId="{646A4277-1A6A-4A37-8FE1-9CF2E8BFA598}" destId="{7017C94A-B108-40EB-8BA4-4CF74A234FAE}" srcOrd="1" destOrd="0" presId="urn:microsoft.com/office/officeart/2005/8/layout/hierarchy2"/>
    <dgm:cxn modelId="{60E5BC9B-D562-4A8B-9C3E-F6A069B1EF28}" type="presParOf" srcId="{7017C94A-B108-40EB-8BA4-4CF74A234FAE}" destId="{DF096C3E-BCC1-4D42-884F-C536F3F30395}" srcOrd="0" destOrd="0" presId="urn:microsoft.com/office/officeart/2005/8/layout/hierarchy2"/>
    <dgm:cxn modelId="{6D508B09-E4B2-4277-A49C-56F223CFB3EA}" type="presParOf" srcId="{7017C94A-B108-40EB-8BA4-4CF74A234FAE}" destId="{2BF201F9-5584-49A8-8D11-519CCC1E884D}" srcOrd="1" destOrd="0" presId="urn:microsoft.com/office/officeart/2005/8/layout/hierarchy2"/>
    <dgm:cxn modelId="{4D8248F7-EFB7-4AD6-B488-4F960B9A9E3C}" type="presParOf" srcId="{646A4277-1A6A-4A37-8FE1-9CF2E8BFA598}" destId="{A13A8302-A090-49E2-941F-0F2788FED79D}" srcOrd="2" destOrd="0" presId="urn:microsoft.com/office/officeart/2005/8/layout/hierarchy2"/>
    <dgm:cxn modelId="{5A2C4FF5-5012-49A0-BBB5-E41BB8470066}" type="presParOf" srcId="{A13A8302-A090-49E2-941F-0F2788FED79D}" destId="{D5733397-81AC-4B5A-8050-DABCFC35018C}" srcOrd="0" destOrd="0" presId="urn:microsoft.com/office/officeart/2005/8/layout/hierarchy2"/>
    <dgm:cxn modelId="{E9A4AC0E-B013-4C36-89AA-7330B88569F4}" type="presParOf" srcId="{646A4277-1A6A-4A37-8FE1-9CF2E8BFA598}" destId="{1CDBB7F1-E269-4B71-9E82-CD24A158D0E8}" srcOrd="3" destOrd="0" presId="urn:microsoft.com/office/officeart/2005/8/layout/hierarchy2"/>
    <dgm:cxn modelId="{579AF110-8D42-4EC4-83CE-81887A2CFB24}" type="presParOf" srcId="{1CDBB7F1-E269-4B71-9E82-CD24A158D0E8}" destId="{8BD84871-7F0B-4CFB-9364-991636BC4CCA}" srcOrd="0" destOrd="0" presId="urn:microsoft.com/office/officeart/2005/8/layout/hierarchy2"/>
    <dgm:cxn modelId="{7DF51F74-90E4-43D3-9A58-B905A0B2C741}" type="presParOf" srcId="{1CDBB7F1-E269-4B71-9E82-CD24A158D0E8}" destId="{3C89DD31-4137-4DDB-92AF-C44763846F70}" srcOrd="1" destOrd="0" presId="urn:microsoft.com/office/officeart/2005/8/layout/hierarchy2"/>
    <dgm:cxn modelId="{84A17BE6-CB40-416E-86EA-2ED0669BC3A1}" type="presParOf" srcId="{646A4277-1A6A-4A37-8FE1-9CF2E8BFA598}" destId="{FC0F7EDF-7B39-42AC-9A42-E0C3CF1C7871}" srcOrd="4" destOrd="0" presId="urn:microsoft.com/office/officeart/2005/8/layout/hierarchy2"/>
    <dgm:cxn modelId="{CF81FEA1-6F8A-482D-B68E-15BE886F8138}" type="presParOf" srcId="{FC0F7EDF-7B39-42AC-9A42-E0C3CF1C7871}" destId="{D3A2FA9B-5872-44ED-8E4D-5CAFDF5D9E1A}" srcOrd="0" destOrd="0" presId="urn:microsoft.com/office/officeart/2005/8/layout/hierarchy2"/>
    <dgm:cxn modelId="{FA4A09A4-C567-46CA-B0FB-41DB1F7399BD}" type="presParOf" srcId="{646A4277-1A6A-4A37-8FE1-9CF2E8BFA598}" destId="{28B0BAB9-3981-453C-9EEA-A30A5E748B3C}" srcOrd="5" destOrd="0" presId="urn:microsoft.com/office/officeart/2005/8/layout/hierarchy2"/>
    <dgm:cxn modelId="{6B71BC0D-39E2-41E7-AE95-1A9E84DDB8E8}" type="presParOf" srcId="{28B0BAB9-3981-453C-9EEA-A30A5E748B3C}" destId="{CC12340E-D387-4C20-81A7-778AB7A2F56D}" srcOrd="0" destOrd="0" presId="urn:microsoft.com/office/officeart/2005/8/layout/hierarchy2"/>
    <dgm:cxn modelId="{09A33903-A5A1-48F3-84BB-B98DBAA89422}" type="presParOf" srcId="{28B0BAB9-3981-453C-9EEA-A30A5E748B3C}" destId="{9FE0ACAD-9BF4-4BD9-BA43-CA94F091574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273ECE74-D6BB-48B6-BBF7-8AC3F47E4DFE}"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ru-RU"/>
        </a:p>
      </dgm:t>
    </dgm:pt>
    <dgm:pt modelId="{6CDEFA86-45CC-4976-8A3E-999EF045DBBD}">
      <dgm:prSet phldrT="[Текст]" custT="1"/>
      <dgm:spPr/>
      <dgm:t>
        <a:bodyPr/>
        <a:lstStyle/>
        <a:p>
          <a:r>
            <a:rPr lang="en-US" sz="1200" b="1" dirty="0" err="1">
              <a:latin typeface="Times New Roman" panose="02020603050405020304" pitchFamily="18" charset="0"/>
              <a:cs typeface="Times New Roman" panose="02020603050405020304" pitchFamily="18" charset="0"/>
            </a:rPr>
            <a:t>Qarama-qarshi</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tomonlar</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birligi</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va</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kurash</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qonuni</a:t>
          </a:r>
          <a:endParaRPr lang="ru-RU" sz="1200" dirty="0">
            <a:latin typeface="Times New Roman" panose="02020603050405020304" pitchFamily="18" charset="0"/>
            <a:cs typeface="Times New Roman" panose="02020603050405020304" pitchFamily="18" charset="0"/>
          </a:endParaRPr>
        </a:p>
      </dgm:t>
    </dgm:pt>
    <dgm:pt modelId="{E77E6323-D3FF-4637-9686-DF13D5F7C5F0}" type="parTrans" cxnId="{D1F1958E-41A6-4133-B6BD-1590C19E1A19}">
      <dgm:prSet/>
      <dgm:spPr/>
      <dgm:t>
        <a:bodyPr/>
        <a:lstStyle/>
        <a:p>
          <a:endParaRPr lang="ru-RU" sz="1200">
            <a:latin typeface="Times New Roman" panose="02020603050405020304" pitchFamily="18" charset="0"/>
            <a:cs typeface="Times New Roman" panose="02020603050405020304" pitchFamily="18" charset="0"/>
          </a:endParaRPr>
        </a:p>
      </dgm:t>
    </dgm:pt>
    <dgm:pt modelId="{F6F4E8B8-1A39-43DD-85C4-C4C0FC0E31A0}" type="sibTrans" cxnId="{D1F1958E-41A6-4133-B6BD-1590C19E1A19}">
      <dgm:prSet/>
      <dgm:spPr/>
      <dgm:t>
        <a:bodyPr/>
        <a:lstStyle/>
        <a:p>
          <a:endParaRPr lang="ru-RU" sz="1200">
            <a:latin typeface="Times New Roman" panose="02020603050405020304" pitchFamily="18" charset="0"/>
            <a:cs typeface="Times New Roman" panose="02020603050405020304" pitchFamily="18" charset="0"/>
          </a:endParaRPr>
        </a:p>
      </dgm:t>
    </dgm:pt>
    <dgm:pt modelId="{6073CD06-D0FD-4F93-84C4-C694FFFCFCDD}">
      <dgm:prSet phldrT="[Текст]" custT="1"/>
      <dgm:spPr/>
      <dgm:t>
        <a:bodyPr/>
        <a:lstStyle/>
        <a:p>
          <a:r>
            <a:rPr lang="en-US" sz="1200" dirty="0" err="1">
              <a:latin typeface="Times New Roman" panose="02020603050405020304" pitchFamily="18" charset="0"/>
              <a:cs typeface="Times New Roman" panose="02020603050405020304" pitchFamily="18" charset="0"/>
            </a:rPr>
            <a:t>Qarama-qarshiliklarning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birligi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kurash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qonuni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shundan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iboratki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mavjud</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bo'lgan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barcha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narsa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qarama-qarshi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tamoyillardan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iborat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bo'lib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ular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tabiatan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bir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bo'lib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bir-biriga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ziddir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Qarama-qarshi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tamoyillar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kurashi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barcha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narsa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harakati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rivojlanishining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ichki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manbai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hisoblanadi</a:t>
          </a:r>
          <a:endParaRPr lang="ru-RU" sz="1200" dirty="0">
            <a:latin typeface="Times New Roman" panose="02020603050405020304" pitchFamily="18" charset="0"/>
            <a:cs typeface="Times New Roman" panose="02020603050405020304" pitchFamily="18" charset="0"/>
          </a:endParaRPr>
        </a:p>
      </dgm:t>
    </dgm:pt>
    <dgm:pt modelId="{F70F7FDB-BD78-4F99-A0C5-471FCAABC198}" type="parTrans" cxnId="{FCDC3883-AE92-4766-BD79-E614E2907921}">
      <dgm:prSet/>
      <dgm:spPr/>
      <dgm:t>
        <a:bodyPr/>
        <a:lstStyle/>
        <a:p>
          <a:endParaRPr lang="ru-RU" sz="1200">
            <a:latin typeface="Times New Roman" panose="02020603050405020304" pitchFamily="18" charset="0"/>
            <a:cs typeface="Times New Roman" panose="02020603050405020304" pitchFamily="18" charset="0"/>
          </a:endParaRPr>
        </a:p>
      </dgm:t>
    </dgm:pt>
    <dgm:pt modelId="{7FAAC2DE-2C9D-48CC-B3AD-92A98EF91172}" type="sibTrans" cxnId="{FCDC3883-AE92-4766-BD79-E614E2907921}">
      <dgm:prSet/>
      <dgm:spPr/>
      <dgm:t>
        <a:bodyPr/>
        <a:lstStyle/>
        <a:p>
          <a:endParaRPr lang="ru-RU" sz="1200">
            <a:latin typeface="Times New Roman" panose="02020603050405020304" pitchFamily="18" charset="0"/>
            <a:cs typeface="Times New Roman" panose="02020603050405020304" pitchFamily="18" charset="0"/>
          </a:endParaRPr>
        </a:p>
      </dgm:t>
    </dgm:pt>
    <dgm:pt modelId="{186B3B84-6348-4519-8720-EC9858C516C7}">
      <dgm:prSet phldrT="[Текст]" custT="1"/>
      <dgm:spPr/>
      <dgm:t>
        <a:bodyPr/>
        <a:lstStyle/>
        <a:p>
          <a:r>
            <a:rPr lang="en-US" sz="1200" b="1" dirty="0" err="1">
              <a:latin typeface="Times New Roman" panose="02020603050405020304" pitchFamily="18" charset="0"/>
              <a:cs typeface="Times New Roman" panose="02020603050405020304" pitchFamily="18" charset="0"/>
            </a:rPr>
            <a:t>Miqdoriy</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o'zgarishlardan</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sifat</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o'zgarishiga</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o'tish</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qonuni</a:t>
          </a:r>
          <a:endParaRPr lang="ru-RU" sz="1200" dirty="0">
            <a:latin typeface="Times New Roman" panose="02020603050405020304" pitchFamily="18" charset="0"/>
            <a:cs typeface="Times New Roman" panose="02020603050405020304" pitchFamily="18" charset="0"/>
          </a:endParaRPr>
        </a:p>
      </dgm:t>
    </dgm:pt>
    <dgm:pt modelId="{535ED61A-43B2-41D3-9808-5E7D66ECDD0E}" type="parTrans" cxnId="{640BC460-9EBF-4D39-93FE-853EE20854AA}">
      <dgm:prSet/>
      <dgm:spPr/>
      <dgm:t>
        <a:bodyPr/>
        <a:lstStyle/>
        <a:p>
          <a:endParaRPr lang="ru-RU" sz="1200">
            <a:latin typeface="Times New Roman" panose="02020603050405020304" pitchFamily="18" charset="0"/>
            <a:cs typeface="Times New Roman" panose="02020603050405020304" pitchFamily="18" charset="0"/>
          </a:endParaRPr>
        </a:p>
      </dgm:t>
    </dgm:pt>
    <dgm:pt modelId="{C531D9B6-73C7-438F-A5AB-6F95E10813CC}" type="sibTrans" cxnId="{640BC460-9EBF-4D39-93FE-853EE20854AA}">
      <dgm:prSet/>
      <dgm:spPr/>
      <dgm:t>
        <a:bodyPr/>
        <a:lstStyle/>
        <a:p>
          <a:endParaRPr lang="ru-RU" sz="1200">
            <a:latin typeface="Times New Roman" panose="02020603050405020304" pitchFamily="18" charset="0"/>
            <a:cs typeface="Times New Roman" panose="02020603050405020304" pitchFamily="18" charset="0"/>
          </a:endParaRPr>
        </a:p>
      </dgm:t>
    </dgm:pt>
    <dgm:pt modelId="{EBAD3F6F-800A-44FE-84B1-8743DAD46D14}">
      <dgm:prSet phldrT="[Текст]" custT="1"/>
      <dgm:spPr/>
      <dgm:t>
        <a:bodyPr/>
        <a:lstStyle/>
        <a:p>
          <a:r>
            <a:rPr lang="en-US" sz="1200" dirty="0" err="1">
              <a:latin typeface="Times New Roman" panose="02020603050405020304" pitchFamily="18" charset="0"/>
              <a:cs typeface="Times New Roman" panose="02020603050405020304" pitchFamily="18" charset="0"/>
            </a:rPr>
            <a:t>Dialektikaning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ikkinchi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qonuni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miqdoriy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o'zgarishlarning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sifat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o'zgarishiga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o'tish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qonunidir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Sifat</a:t>
          </a:r>
          <a:r>
            <a:rPr lang="en-US" sz="1200" dirty="0">
              <a:latin typeface="Times New Roman" panose="02020603050405020304" pitchFamily="18" charset="0"/>
              <a:cs typeface="Times New Roman" panose="02020603050405020304" pitchFamily="18" charset="0"/>
            </a:rPr>
            <a:t> - </a:t>
          </a:r>
          <a:r>
            <a:rPr lang="en-US" sz="1200" dirty="0" err="1">
              <a:latin typeface="Times New Roman" panose="02020603050405020304" pitchFamily="18" charset="0"/>
              <a:cs typeface="Times New Roman" panose="02020603050405020304" pitchFamily="18" charset="0"/>
            </a:rPr>
            <a:t>borliq</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bilan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bir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xil</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aniqlik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obyekt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xususiyatlari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aloqalarining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barqaror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tizimidir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Miqdor</a:t>
          </a:r>
          <a:r>
            <a:rPr lang="en-US" sz="1200" dirty="0">
              <a:latin typeface="Times New Roman" panose="02020603050405020304" pitchFamily="18" charset="0"/>
              <a:cs typeface="Times New Roman" panose="02020603050405020304" pitchFamily="18" charset="0"/>
            </a:rPr>
            <a:t> - </a:t>
          </a:r>
          <a:r>
            <a:rPr lang="en-US" sz="1200" dirty="0" err="1">
              <a:latin typeface="Times New Roman" panose="02020603050405020304" pitchFamily="18" charset="0"/>
              <a:cs typeface="Times New Roman" panose="02020603050405020304" pitchFamily="18" charset="0"/>
            </a:rPr>
            <a:t>obyekt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hodisaning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sanab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o'tiladigan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parametrlaridir</a:t>
          </a:r>
          <a:r>
            <a:rPr lang="en-US" sz="1200" dirty="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dgm:t>
    </dgm:pt>
    <dgm:pt modelId="{B308E7B4-8DC3-4552-A779-92AC28B74961}" type="parTrans" cxnId="{F59E9591-CC6F-4898-967B-125E299FD8B0}">
      <dgm:prSet/>
      <dgm:spPr/>
      <dgm:t>
        <a:bodyPr/>
        <a:lstStyle/>
        <a:p>
          <a:endParaRPr lang="ru-RU" sz="1200">
            <a:latin typeface="Times New Roman" panose="02020603050405020304" pitchFamily="18" charset="0"/>
            <a:cs typeface="Times New Roman" panose="02020603050405020304" pitchFamily="18" charset="0"/>
          </a:endParaRPr>
        </a:p>
      </dgm:t>
    </dgm:pt>
    <dgm:pt modelId="{118F5FAA-A370-41BC-A908-FC2ED46E672E}" type="sibTrans" cxnId="{F59E9591-CC6F-4898-967B-125E299FD8B0}">
      <dgm:prSet/>
      <dgm:spPr/>
      <dgm:t>
        <a:bodyPr/>
        <a:lstStyle/>
        <a:p>
          <a:endParaRPr lang="ru-RU" sz="1200">
            <a:latin typeface="Times New Roman" panose="02020603050405020304" pitchFamily="18" charset="0"/>
            <a:cs typeface="Times New Roman" panose="02020603050405020304" pitchFamily="18" charset="0"/>
          </a:endParaRPr>
        </a:p>
      </dgm:t>
    </dgm:pt>
    <dgm:pt modelId="{0A4DB726-AB0F-4D41-9FFE-03F63128D0D6}">
      <dgm:prSet phldrT="[Текст]" custT="1"/>
      <dgm:spPr/>
      <dgm:t>
        <a:bodyPr/>
        <a:lstStyle/>
        <a:p>
          <a:r>
            <a:rPr lang="en-US" sz="1200" b="1" dirty="0" err="1">
              <a:latin typeface="Times New Roman" panose="02020603050405020304" pitchFamily="18" charset="0"/>
              <a:cs typeface="Times New Roman" panose="02020603050405020304" pitchFamily="18" charset="0"/>
            </a:rPr>
            <a:t>Inkorni</a:t>
          </a:r>
          <a:r>
            <a:rPr lang="en-US" sz="1200" b="1" dirty="0">
              <a:latin typeface="Times New Roman" panose="02020603050405020304" pitchFamily="18" charset="0"/>
              <a:cs typeface="Times New Roman" panose="02020603050405020304" pitchFamily="18" charset="0"/>
            </a:rPr>
            <a:t> rad </a:t>
          </a:r>
          <a:r>
            <a:rPr lang="en-US" sz="1200" b="1" dirty="0" err="1">
              <a:latin typeface="Times New Roman" panose="02020603050405020304" pitchFamily="18" charset="0"/>
              <a:cs typeface="Times New Roman" panose="02020603050405020304" pitchFamily="18" charset="0"/>
            </a:rPr>
            <a:t>etish</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qonuni</a:t>
          </a:r>
          <a:endParaRPr lang="ru-RU" sz="1200" dirty="0">
            <a:latin typeface="Times New Roman" panose="02020603050405020304" pitchFamily="18" charset="0"/>
            <a:cs typeface="Times New Roman" panose="02020603050405020304" pitchFamily="18" charset="0"/>
          </a:endParaRPr>
        </a:p>
      </dgm:t>
    </dgm:pt>
    <dgm:pt modelId="{7DFB2B19-AAAD-48E7-A4BA-63655A8931C1}" type="parTrans" cxnId="{C3C9E6F9-9037-424B-B64D-EBABBF23BBF8}">
      <dgm:prSet/>
      <dgm:spPr/>
      <dgm:t>
        <a:bodyPr/>
        <a:lstStyle/>
        <a:p>
          <a:endParaRPr lang="ru-RU" sz="1200">
            <a:latin typeface="Times New Roman" panose="02020603050405020304" pitchFamily="18" charset="0"/>
            <a:cs typeface="Times New Roman" panose="02020603050405020304" pitchFamily="18" charset="0"/>
          </a:endParaRPr>
        </a:p>
      </dgm:t>
    </dgm:pt>
    <dgm:pt modelId="{ED8A0762-0D69-419A-BA0E-D16AA383107A}" type="sibTrans" cxnId="{C3C9E6F9-9037-424B-B64D-EBABBF23BBF8}">
      <dgm:prSet/>
      <dgm:spPr/>
      <dgm:t>
        <a:bodyPr/>
        <a:lstStyle/>
        <a:p>
          <a:endParaRPr lang="ru-RU" sz="1200">
            <a:latin typeface="Times New Roman" panose="02020603050405020304" pitchFamily="18" charset="0"/>
            <a:cs typeface="Times New Roman" panose="02020603050405020304" pitchFamily="18" charset="0"/>
          </a:endParaRPr>
        </a:p>
      </dgm:t>
    </dgm:pt>
    <dgm:pt modelId="{B5F4D55D-B6A4-43E4-96B3-14B2546282C4}">
      <dgm:prSet phldrT="[Текст]" custT="1"/>
      <dgm:spPr/>
      <dgm:t>
        <a:bodyPr/>
        <a:lstStyle/>
        <a:p>
          <a:r>
            <a:rPr lang="en-US" sz="1200" dirty="0" err="1">
              <a:latin typeface="Times New Roman" panose="02020603050405020304" pitchFamily="18" charset="0"/>
              <a:cs typeface="Times New Roman" panose="02020603050405020304" pitchFamily="18" charset="0"/>
            </a:rPr>
            <a:t>Inkorni</a:t>
          </a:r>
          <a:r>
            <a:rPr lang="en-US" sz="1200" dirty="0">
              <a:latin typeface="Times New Roman" panose="02020603050405020304" pitchFamily="18" charset="0"/>
              <a:cs typeface="Times New Roman" panose="02020603050405020304" pitchFamily="18" charset="0"/>
            </a:rPr>
            <a:t> rad </a:t>
          </a:r>
          <a:r>
            <a:rPr lang="en-US" sz="1200" dirty="0" err="1">
              <a:latin typeface="Times New Roman" panose="02020603050405020304" pitchFamily="18" charset="0"/>
              <a:cs typeface="Times New Roman" panose="02020603050405020304" pitchFamily="18" charset="0"/>
            </a:rPr>
            <a:t>etish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qonuni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shundan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iboratki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yangisi</a:t>
          </a:r>
          <a:r>
            <a:rPr lang="en-US" sz="1200" dirty="0">
              <a:latin typeface="Times New Roman" panose="02020603050405020304" pitchFamily="18" charset="0"/>
              <a:cs typeface="Times New Roman" panose="02020603050405020304" pitchFamily="18" charset="0"/>
            </a:rPr>
            <a:t> har </a:t>
          </a:r>
          <a:r>
            <a:rPr lang="en-US" sz="1200" dirty="0" err="1">
              <a:latin typeface="Times New Roman" panose="02020603050405020304" pitchFamily="18" charset="0"/>
              <a:cs typeface="Times New Roman" panose="02020603050405020304" pitchFamily="18" charset="0"/>
            </a:rPr>
            <a:t>doim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eskisini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inkor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etadi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uning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o'rnini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egallaydi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lekin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asta-sekin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yangidan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eskisiga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aylanadi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tobora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yangisi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tomonidan</a:t>
          </a:r>
          <a:r>
            <a:rPr lang="en-US" sz="1200" dirty="0">
              <a:latin typeface="Times New Roman" panose="02020603050405020304" pitchFamily="18" charset="0"/>
              <a:cs typeface="Times New Roman" panose="02020603050405020304" pitchFamily="18" charset="0"/>
            </a:rPr>
            <a:t> rad </a:t>
          </a:r>
          <a:r>
            <a:rPr lang="en-US" sz="1200" dirty="0" err="1">
              <a:latin typeface="Times New Roman" panose="02020603050405020304" pitchFamily="18" charset="0"/>
              <a:cs typeface="Times New Roman" panose="02020603050405020304" pitchFamily="18" charset="0"/>
            </a:rPr>
            <a:t>etiladi</a:t>
          </a:r>
          <a:endParaRPr lang="ru-RU" sz="1200" dirty="0">
            <a:latin typeface="Times New Roman" panose="02020603050405020304" pitchFamily="18" charset="0"/>
            <a:cs typeface="Times New Roman" panose="02020603050405020304" pitchFamily="18" charset="0"/>
          </a:endParaRPr>
        </a:p>
      </dgm:t>
    </dgm:pt>
    <dgm:pt modelId="{DEDB6646-4CBF-4D67-B3A2-2F46C315A81D}" type="parTrans" cxnId="{C35F1E36-677F-4BF7-90C4-6D0DBFE68398}">
      <dgm:prSet/>
      <dgm:spPr/>
      <dgm:t>
        <a:bodyPr/>
        <a:lstStyle/>
        <a:p>
          <a:endParaRPr lang="ru-RU" sz="1200">
            <a:latin typeface="Times New Roman" panose="02020603050405020304" pitchFamily="18" charset="0"/>
            <a:cs typeface="Times New Roman" panose="02020603050405020304" pitchFamily="18" charset="0"/>
          </a:endParaRPr>
        </a:p>
      </dgm:t>
    </dgm:pt>
    <dgm:pt modelId="{1F5CCAC4-EA8B-4B05-BF2D-8385306116F0}" type="sibTrans" cxnId="{C35F1E36-677F-4BF7-90C4-6D0DBFE68398}">
      <dgm:prSet/>
      <dgm:spPr/>
      <dgm:t>
        <a:bodyPr/>
        <a:lstStyle/>
        <a:p>
          <a:endParaRPr lang="ru-RU" sz="1200">
            <a:latin typeface="Times New Roman" panose="02020603050405020304" pitchFamily="18" charset="0"/>
            <a:cs typeface="Times New Roman" panose="02020603050405020304" pitchFamily="18" charset="0"/>
          </a:endParaRPr>
        </a:p>
      </dgm:t>
    </dgm:pt>
    <dgm:pt modelId="{8040DE6E-AA6B-4DB4-B133-57732BD1F0E0}" type="pres">
      <dgm:prSet presAssocID="{273ECE74-D6BB-48B6-BBF7-8AC3F47E4DFE}" presName="rootnode" presStyleCnt="0">
        <dgm:presLayoutVars>
          <dgm:chMax/>
          <dgm:chPref/>
          <dgm:dir/>
          <dgm:animLvl val="lvl"/>
        </dgm:presLayoutVars>
      </dgm:prSet>
      <dgm:spPr/>
      <dgm:t>
        <a:bodyPr/>
        <a:lstStyle/>
        <a:p>
          <a:endParaRPr lang="ru-RU"/>
        </a:p>
      </dgm:t>
    </dgm:pt>
    <dgm:pt modelId="{75FE986A-3711-4F04-9ACA-C4D3326C84B6}" type="pres">
      <dgm:prSet presAssocID="{6CDEFA86-45CC-4976-8A3E-999EF045DBBD}" presName="composite" presStyleCnt="0"/>
      <dgm:spPr/>
    </dgm:pt>
    <dgm:pt modelId="{32A65D64-2B8B-4815-A338-3F6CE4344C97}" type="pres">
      <dgm:prSet presAssocID="{6CDEFA86-45CC-4976-8A3E-999EF045DBBD}" presName="bentUpArrow1" presStyleLbl="alignImgPlace1" presStyleIdx="0" presStyleCnt="2"/>
      <dgm:spPr/>
    </dgm:pt>
    <dgm:pt modelId="{4EB7EFA7-A79C-473E-87E6-25E287C06FA9}" type="pres">
      <dgm:prSet presAssocID="{6CDEFA86-45CC-4976-8A3E-999EF045DBBD}" presName="ParentText" presStyleLbl="node1" presStyleIdx="0" presStyleCnt="3">
        <dgm:presLayoutVars>
          <dgm:chMax val="1"/>
          <dgm:chPref val="1"/>
          <dgm:bulletEnabled val="1"/>
        </dgm:presLayoutVars>
      </dgm:prSet>
      <dgm:spPr/>
      <dgm:t>
        <a:bodyPr/>
        <a:lstStyle/>
        <a:p>
          <a:endParaRPr lang="ru-RU"/>
        </a:p>
      </dgm:t>
    </dgm:pt>
    <dgm:pt modelId="{7E50FD40-AFA8-437A-8162-E1B52EC7D6F6}" type="pres">
      <dgm:prSet presAssocID="{6CDEFA86-45CC-4976-8A3E-999EF045DBBD}" presName="ChildText" presStyleLbl="revTx" presStyleIdx="0" presStyleCnt="3">
        <dgm:presLayoutVars>
          <dgm:chMax val="0"/>
          <dgm:chPref val="0"/>
          <dgm:bulletEnabled val="1"/>
        </dgm:presLayoutVars>
      </dgm:prSet>
      <dgm:spPr/>
      <dgm:t>
        <a:bodyPr/>
        <a:lstStyle/>
        <a:p>
          <a:endParaRPr lang="ru-RU"/>
        </a:p>
      </dgm:t>
    </dgm:pt>
    <dgm:pt modelId="{DB3F6707-9186-4D66-8485-14844FCF8513}" type="pres">
      <dgm:prSet presAssocID="{F6F4E8B8-1A39-43DD-85C4-C4C0FC0E31A0}" presName="sibTrans" presStyleCnt="0"/>
      <dgm:spPr/>
    </dgm:pt>
    <dgm:pt modelId="{2965F83E-D02F-4CB9-9F64-BA585FF12CD1}" type="pres">
      <dgm:prSet presAssocID="{186B3B84-6348-4519-8720-EC9858C516C7}" presName="composite" presStyleCnt="0"/>
      <dgm:spPr/>
    </dgm:pt>
    <dgm:pt modelId="{4E996715-995B-4ADC-85D2-D7B7317B2B59}" type="pres">
      <dgm:prSet presAssocID="{186B3B84-6348-4519-8720-EC9858C516C7}" presName="bentUpArrow1" presStyleLbl="alignImgPlace1" presStyleIdx="1" presStyleCnt="2"/>
      <dgm:spPr/>
    </dgm:pt>
    <dgm:pt modelId="{3CA38ABF-FC4B-41C9-AB6B-C841B7CAC6F8}" type="pres">
      <dgm:prSet presAssocID="{186B3B84-6348-4519-8720-EC9858C516C7}" presName="ParentText" presStyleLbl="node1" presStyleIdx="1" presStyleCnt="3">
        <dgm:presLayoutVars>
          <dgm:chMax val="1"/>
          <dgm:chPref val="1"/>
          <dgm:bulletEnabled val="1"/>
        </dgm:presLayoutVars>
      </dgm:prSet>
      <dgm:spPr/>
      <dgm:t>
        <a:bodyPr/>
        <a:lstStyle/>
        <a:p>
          <a:endParaRPr lang="ru-RU"/>
        </a:p>
      </dgm:t>
    </dgm:pt>
    <dgm:pt modelId="{54CE4698-7E31-4C8C-BFF7-0F0F228A1E93}" type="pres">
      <dgm:prSet presAssocID="{186B3B84-6348-4519-8720-EC9858C516C7}" presName="ChildText" presStyleLbl="revTx" presStyleIdx="1" presStyleCnt="3">
        <dgm:presLayoutVars>
          <dgm:chMax val="0"/>
          <dgm:chPref val="0"/>
          <dgm:bulletEnabled val="1"/>
        </dgm:presLayoutVars>
      </dgm:prSet>
      <dgm:spPr/>
      <dgm:t>
        <a:bodyPr/>
        <a:lstStyle/>
        <a:p>
          <a:endParaRPr lang="ru-RU"/>
        </a:p>
      </dgm:t>
    </dgm:pt>
    <dgm:pt modelId="{B0AD4656-1317-4378-BCC6-30B080932E1D}" type="pres">
      <dgm:prSet presAssocID="{C531D9B6-73C7-438F-A5AB-6F95E10813CC}" presName="sibTrans" presStyleCnt="0"/>
      <dgm:spPr/>
    </dgm:pt>
    <dgm:pt modelId="{22846121-1E80-4F5B-A109-D4D283DA2807}" type="pres">
      <dgm:prSet presAssocID="{0A4DB726-AB0F-4D41-9FFE-03F63128D0D6}" presName="composite" presStyleCnt="0"/>
      <dgm:spPr/>
    </dgm:pt>
    <dgm:pt modelId="{BD8415BE-3B9B-44EE-B71D-2D01F280C89E}" type="pres">
      <dgm:prSet presAssocID="{0A4DB726-AB0F-4D41-9FFE-03F63128D0D6}" presName="ParentText" presStyleLbl="node1" presStyleIdx="2" presStyleCnt="3">
        <dgm:presLayoutVars>
          <dgm:chMax val="1"/>
          <dgm:chPref val="1"/>
          <dgm:bulletEnabled val="1"/>
        </dgm:presLayoutVars>
      </dgm:prSet>
      <dgm:spPr/>
      <dgm:t>
        <a:bodyPr/>
        <a:lstStyle/>
        <a:p>
          <a:endParaRPr lang="ru-RU"/>
        </a:p>
      </dgm:t>
    </dgm:pt>
    <dgm:pt modelId="{8A6BF1BE-EC96-40EE-97A2-377011D637E6}" type="pres">
      <dgm:prSet presAssocID="{0A4DB726-AB0F-4D41-9FFE-03F63128D0D6}" presName="FinalChildText" presStyleLbl="revTx" presStyleIdx="2" presStyleCnt="3">
        <dgm:presLayoutVars>
          <dgm:chMax val="0"/>
          <dgm:chPref val="0"/>
          <dgm:bulletEnabled val="1"/>
        </dgm:presLayoutVars>
      </dgm:prSet>
      <dgm:spPr/>
      <dgm:t>
        <a:bodyPr/>
        <a:lstStyle/>
        <a:p>
          <a:endParaRPr lang="ru-RU"/>
        </a:p>
      </dgm:t>
    </dgm:pt>
  </dgm:ptLst>
  <dgm:cxnLst>
    <dgm:cxn modelId="{FCDC3883-AE92-4766-BD79-E614E2907921}" srcId="{6CDEFA86-45CC-4976-8A3E-999EF045DBBD}" destId="{6073CD06-D0FD-4F93-84C4-C694FFFCFCDD}" srcOrd="0" destOrd="0" parTransId="{F70F7FDB-BD78-4F99-A0C5-471FCAABC198}" sibTransId="{7FAAC2DE-2C9D-48CC-B3AD-92A98EF91172}"/>
    <dgm:cxn modelId="{B83CCD61-75D6-4383-96A1-CDD88C1EE7EF}" type="presOf" srcId="{0A4DB726-AB0F-4D41-9FFE-03F63128D0D6}" destId="{BD8415BE-3B9B-44EE-B71D-2D01F280C89E}" srcOrd="0" destOrd="0" presId="urn:microsoft.com/office/officeart/2005/8/layout/StepDownProcess"/>
    <dgm:cxn modelId="{2654199D-2547-4189-8A97-FE6C5CBD6421}" type="presOf" srcId="{EBAD3F6F-800A-44FE-84B1-8743DAD46D14}" destId="{54CE4698-7E31-4C8C-BFF7-0F0F228A1E93}" srcOrd="0" destOrd="0" presId="urn:microsoft.com/office/officeart/2005/8/layout/StepDownProcess"/>
    <dgm:cxn modelId="{44FB9BA6-96B8-4EAC-AD0E-7A898DEC8C38}" type="presOf" srcId="{6073CD06-D0FD-4F93-84C4-C694FFFCFCDD}" destId="{7E50FD40-AFA8-437A-8162-E1B52EC7D6F6}" srcOrd="0" destOrd="0" presId="urn:microsoft.com/office/officeart/2005/8/layout/StepDownProcess"/>
    <dgm:cxn modelId="{12C5B5A5-D0C2-4BDA-A86F-8265C42922BC}" type="presOf" srcId="{186B3B84-6348-4519-8720-EC9858C516C7}" destId="{3CA38ABF-FC4B-41C9-AB6B-C841B7CAC6F8}" srcOrd="0" destOrd="0" presId="urn:microsoft.com/office/officeart/2005/8/layout/StepDownProcess"/>
    <dgm:cxn modelId="{C35F1E36-677F-4BF7-90C4-6D0DBFE68398}" srcId="{0A4DB726-AB0F-4D41-9FFE-03F63128D0D6}" destId="{B5F4D55D-B6A4-43E4-96B3-14B2546282C4}" srcOrd="0" destOrd="0" parTransId="{DEDB6646-4CBF-4D67-B3A2-2F46C315A81D}" sibTransId="{1F5CCAC4-EA8B-4B05-BF2D-8385306116F0}"/>
    <dgm:cxn modelId="{C3C9E6F9-9037-424B-B64D-EBABBF23BBF8}" srcId="{273ECE74-D6BB-48B6-BBF7-8AC3F47E4DFE}" destId="{0A4DB726-AB0F-4D41-9FFE-03F63128D0D6}" srcOrd="2" destOrd="0" parTransId="{7DFB2B19-AAAD-48E7-A4BA-63655A8931C1}" sibTransId="{ED8A0762-0D69-419A-BA0E-D16AA383107A}"/>
    <dgm:cxn modelId="{640BC460-9EBF-4D39-93FE-853EE20854AA}" srcId="{273ECE74-D6BB-48B6-BBF7-8AC3F47E4DFE}" destId="{186B3B84-6348-4519-8720-EC9858C516C7}" srcOrd="1" destOrd="0" parTransId="{535ED61A-43B2-41D3-9808-5E7D66ECDD0E}" sibTransId="{C531D9B6-73C7-438F-A5AB-6F95E10813CC}"/>
    <dgm:cxn modelId="{F59E9591-CC6F-4898-967B-125E299FD8B0}" srcId="{186B3B84-6348-4519-8720-EC9858C516C7}" destId="{EBAD3F6F-800A-44FE-84B1-8743DAD46D14}" srcOrd="0" destOrd="0" parTransId="{B308E7B4-8DC3-4552-A779-92AC28B74961}" sibTransId="{118F5FAA-A370-41BC-A908-FC2ED46E672E}"/>
    <dgm:cxn modelId="{5D084997-DEA3-4E03-A230-6CB542CBD642}" type="presOf" srcId="{273ECE74-D6BB-48B6-BBF7-8AC3F47E4DFE}" destId="{8040DE6E-AA6B-4DB4-B133-57732BD1F0E0}" srcOrd="0" destOrd="0" presId="urn:microsoft.com/office/officeart/2005/8/layout/StepDownProcess"/>
    <dgm:cxn modelId="{D1F1958E-41A6-4133-B6BD-1590C19E1A19}" srcId="{273ECE74-D6BB-48B6-BBF7-8AC3F47E4DFE}" destId="{6CDEFA86-45CC-4976-8A3E-999EF045DBBD}" srcOrd="0" destOrd="0" parTransId="{E77E6323-D3FF-4637-9686-DF13D5F7C5F0}" sibTransId="{F6F4E8B8-1A39-43DD-85C4-C4C0FC0E31A0}"/>
    <dgm:cxn modelId="{EE2D42DC-4600-438E-9659-85ED88F12F78}" type="presOf" srcId="{B5F4D55D-B6A4-43E4-96B3-14B2546282C4}" destId="{8A6BF1BE-EC96-40EE-97A2-377011D637E6}" srcOrd="0" destOrd="0" presId="urn:microsoft.com/office/officeart/2005/8/layout/StepDownProcess"/>
    <dgm:cxn modelId="{B9830161-52C7-41B4-8B07-505C3D5075C9}" type="presOf" srcId="{6CDEFA86-45CC-4976-8A3E-999EF045DBBD}" destId="{4EB7EFA7-A79C-473E-87E6-25E287C06FA9}" srcOrd="0" destOrd="0" presId="urn:microsoft.com/office/officeart/2005/8/layout/StepDownProcess"/>
    <dgm:cxn modelId="{251CEA4E-C4DB-41DF-AA0E-0B13462D81C8}" type="presParOf" srcId="{8040DE6E-AA6B-4DB4-B133-57732BD1F0E0}" destId="{75FE986A-3711-4F04-9ACA-C4D3326C84B6}" srcOrd="0" destOrd="0" presId="urn:microsoft.com/office/officeart/2005/8/layout/StepDownProcess"/>
    <dgm:cxn modelId="{B1361276-4EB9-4319-9AF3-BECB86EC8D63}" type="presParOf" srcId="{75FE986A-3711-4F04-9ACA-C4D3326C84B6}" destId="{32A65D64-2B8B-4815-A338-3F6CE4344C97}" srcOrd="0" destOrd="0" presId="urn:microsoft.com/office/officeart/2005/8/layout/StepDownProcess"/>
    <dgm:cxn modelId="{62C392FA-01A9-41A8-9B7E-4506ACBB6EC8}" type="presParOf" srcId="{75FE986A-3711-4F04-9ACA-C4D3326C84B6}" destId="{4EB7EFA7-A79C-473E-87E6-25E287C06FA9}" srcOrd="1" destOrd="0" presId="urn:microsoft.com/office/officeart/2005/8/layout/StepDownProcess"/>
    <dgm:cxn modelId="{593BA785-BFB5-415D-B316-7868C480B2FF}" type="presParOf" srcId="{75FE986A-3711-4F04-9ACA-C4D3326C84B6}" destId="{7E50FD40-AFA8-437A-8162-E1B52EC7D6F6}" srcOrd="2" destOrd="0" presId="urn:microsoft.com/office/officeart/2005/8/layout/StepDownProcess"/>
    <dgm:cxn modelId="{00E705D1-3D90-421B-8A3C-C52BC19D7738}" type="presParOf" srcId="{8040DE6E-AA6B-4DB4-B133-57732BD1F0E0}" destId="{DB3F6707-9186-4D66-8485-14844FCF8513}" srcOrd="1" destOrd="0" presId="urn:microsoft.com/office/officeart/2005/8/layout/StepDownProcess"/>
    <dgm:cxn modelId="{11F5D676-AC9E-4434-8B06-8DF81BAC360F}" type="presParOf" srcId="{8040DE6E-AA6B-4DB4-B133-57732BD1F0E0}" destId="{2965F83E-D02F-4CB9-9F64-BA585FF12CD1}" srcOrd="2" destOrd="0" presId="urn:microsoft.com/office/officeart/2005/8/layout/StepDownProcess"/>
    <dgm:cxn modelId="{001465F7-3683-4653-87DE-CDF9A07E7375}" type="presParOf" srcId="{2965F83E-D02F-4CB9-9F64-BA585FF12CD1}" destId="{4E996715-995B-4ADC-85D2-D7B7317B2B59}" srcOrd="0" destOrd="0" presId="urn:microsoft.com/office/officeart/2005/8/layout/StepDownProcess"/>
    <dgm:cxn modelId="{FFA086FC-1D87-4DBC-A363-B7F33547B1D1}" type="presParOf" srcId="{2965F83E-D02F-4CB9-9F64-BA585FF12CD1}" destId="{3CA38ABF-FC4B-41C9-AB6B-C841B7CAC6F8}" srcOrd="1" destOrd="0" presId="urn:microsoft.com/office/officeart/2005/8/layout/StepDownProcess"/>
    <dgm:cxn modelId="{F20E4BE2-761D-4D16-BFDD-16CABA711CCD}" type="presParOf" srcId="{2965F83E-D02F-4CB9-9F64-BA585FF12CD1}" destId="{54CE4698-7E31-4C8C-BFF7-0F0F228A1E93}" srcOrd="2" destOrd="0" presId="urn:microsoft.com/office/officeart/2005/8/layout/StepDownProcess"/>
    <dgm:cxn modelId="{0BC33D68-EEE6-40E6-8BA0-F0BA4DEABBEF}" type="presParOf" srcId="{8040DE6E-AA6B-4DB4-B133-57732BD1F0E0}" destId="{B0AD4656-1317-4378-BCC6-30B080932E1D}" srcOrd="3" destOrd="0" presId="urn:microsoft.com/office/officeart/2005/8/layout/StepDownProcess"/>
    <dgm:cxn modelId="{386F8E7E-669A-406F-B2C2-E21D8D8FC840}" type="presParOf" srcId="{8040DE6E-AA6B-4DB4-B133-57732BD1F0E0}" destId="{22846121-1E80-4F5B-A109-D4D283DA2807}" srcOrd="4" destOrd="0" presId="urn:microsoft.com/office/officeart/2005/8/layout/StepDownProcess"/>
    <dgm:cxn modelId="{6FACEEEF-8EC7-40BD-BDD6-585F5293D1C0}" type="presParOf" srcId="{22846121-1E80-4F5B-A109-D4D283DA2807}" destId="{BD8415BE-3B9B-44EE-B71D-2D01F280C89E}" srcOrd="0" destOrd="0" presId="urn:microsoft.com/office/officeart/2005/8/layout/StepDownProcess"/>
    <dgm:cxn modelId="{70132929-5252-4DD8-BF45-CD7F9C1FD62B}" type="presParOf" srcId="{22846121-1E80-4F5B-A109-D4D283DA2807}" destId="{8A6BF1BE-EC96-40EE-97A2-377011D637E6}"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E80B8D7B-0195-4CDD-870F-DC2FDD61BD62}"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ru-RU"/>
        </a:p>
      </dgm:t>
    </dgm:pt>
    <dgm:pt modelId="{1F4FB716-C2F6-4CC2-B3D5-D1CF1D4B43C2}">
      <dgm:prSet phldrT="[Текст]"/>
      <dgm:spPr/>
      <dgm:t>
        <a:bodyPr/>
        <a:lstStyle/>
        <a:p>
          <a:r>
            <a:rPr lang="en-US" dirty="0" err="1">
              <a:latin typeface="Times New Roman" panose="02020603050405020304" pitchFamily="18" charset="0"/>
              <a:cs typeface="Times New Roman" panose="02020603050405020304" pitchFamily="18" charset="0"/>
            </a:rPr>
            <a:t>tarixiylik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tamoyili</a:t>
          </a:r>
          <a:endParaRPr lang="ru-RU" dirty="0">
            <a:latin typeface="Times New Roman" panose="02020603050405020304" pitchFamily="18" charset="0"/>
            <a:cs typeface="Times New Roman" panose="02020603050405020304" pitchFamily="18" charset="0"/>
          </a:endParaRPr>
        </a:p>
      </dgm:t>
    </dgm:pt>
    <dgm:pt modelId="{D28D7084-8FA7-4FDB-9187-66EB589E201B}" type="parTrans" cxnId="{56ECD985-C0D8-4348-9E3A-F556223035E6}">
      <dgm:prSet/>
      <dgm:spPr/>
      <dgm:t>
        <a:bodyPr/>
        <a:lstStyle/>
        <a:p>
          <a:endParaRPr lang="ru-RU">
            <a:latin typeface="Times New Roman" panose="02020603050405020304" pitchFamily="18" charset="0"/>
            <a:cs typeface="Times New Roman" panose="02020603050405020304" pitchFamily="18" charset="0"/>
          </a:endParaRPr>
        </a:p>
      </dgm:t>
    </dgm:pt>
    <dgm:pt modelId="{5499EB05-567E-456E-B7E6-0F8085399C84}" type="sibTrans" cxnId="{56ECD985-C0D8-4348-9E3A-F556223035E6}">
      <dgm:prSet/>
      <dgm:spPr/>
      <dgm:t>
        <a:bodyPr/>
        <a:lstStyle/>
        <a:p>
          <a:endParaRPr lang="ru-RU">
            <a:latin typeface="Times New Roman" panose="02020603050405020304" pitchFamily="18" charset="0"/>
            <a:cs typeface="Times New Roman" panose="02020603050405020304" pitchFamily="18" charset="0"/>
          </a:endParaRPr>
        </a:p>
      </dgm:t>
    </dgm:pt>
    <dgm:pt modelId="{B308F5D2-011F-4225-8A3F-C7FD0B4BE253}">
      <dgm:prSet phldrT="[Текст]"/>
      <dgm:spPr/>
      <dgm:t>
        <a:bodyPr/>
        <a:lstStyle/>
        <a:p>
          <a:r>
            <a:rPr lang="en-US" dirty="0" err="1">
              <a:latin typeface="Times New Roman" panose="02020603050405020304" pitchFamily="18" charset="0"/>
              <a:cs typeface="Times New Roman" panose="02020603050405020304" pitchFamily="18" charset="0"/>
            </a:rPr>
            <a:t>tizimlilik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tamoyili</a:t>
          </a:r>
          <a:endParaRPr lang="ru-RU" dirty="0">
            <a:latin typeface="Times New Roman" panose="02020603050405020304" pitchFamily="18" charset="0"/>
            <a:cs typeface="Times New Roman" panose="02020603050405020304" pitchFamily="18" charset="0"/>
          </a:endParaRPr>
        </a:p>
      </dgm:t>
    </dgm:pt>
    <dgm:pt modelId="{691FF4E8-D564-4D01-9C01-AEECD543DF59}" type="parTrans" cxnId="{45884909-5D3A-40D7-A8E7-8DAD59223C16}">
      <dgm:prSet/>
      <dgm:spPr/>
      <dgm:t>
        <a:bodyPr/>
        <a:lstStyle/>
        <a:p>
          <a:endParaRPr lang="ru-RU">
            <a:latin typeface="Times New Roman" panose="02020603050405020304" pitchFamily="18" charset="0"/>
            <a:cs typeface="Times New Roman" panose="02020603050405020304" pitchFamily="18" charset="0"/>
          </a:endParaRPr>
        </a:p>
      </dgm:t>
    </dgm:pt>
    <dgm:pt modelId="{E8A67579-397E-4CAC-972F-1759B6BABC9B}" type="sibTrans" cxnId="{45884909-5D3A-40D7-A8E7-8DAD59223C16}">
      <dgm:prSet/>
      <dgm:spPr/>
      <dgm:t>
        <a:bodyPr/>
        <a:lstStyle/>
        <a:p>
          <a:endParaRPr lang="ru-RU">
            <a:latin typeface="Times New Roman" panose="02020603050405020304" pitchFamily="18" charset="0"/>
            <a:cs typeface="Times New Roman" panose="02020603050405020304" pitchFamily="18" charset="0"/>
          </a:endParaRPr>
        </a:p>
      </dgm:t>
    </dgm:pt>
    <dgm:pt modelId="{39584743-7D39-4264-9028-B91BCD3B29A4}">
      <dgm:prSet phldrT="[Текст]"/>
      <dgm:spPr/>
      <dgm:t>
        <a:bodyPr/>
        <a:lstStyle/>
        <a:p>
          <a:r>
            <a:rPr lang="en-US" dirty="0" err="1">
              <a:latin typeface="Times New Roman" panose="02020603050405020304" pitchFamily="18" charset="0"/>
              <a:cs typeface="Times New Roman" panose="02020603050405020304" pitchFamily="18" charset="0"/>
            </a:rPr>
            <a:t>umumjahon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aloqa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tamoyili</a:t>
          </a:r>
          <a:endParaRPr lang="ru-RU" dirty="0">
            <a:latin typeface="Times New Roman" panose="02020603050405020304" pitchFamily="18" charset="0"/>
            <a:cs typeface="Times New Roman" panose="02020603050405020304" pitchFamily="18" charset="0"/>
          </a:endParaRPr>
        </a:p>
      </dgm:t>
    </dgm:pt>
    <dgm:pt modelId="{70454799-282E-4BE4-8D82-03A86E3E0D82}" type="parTrans" cxnId="{B963717C-4488-42BD-B126-2EE10236D018}">
      <dgm:prSet/>
      <dgm:spPr/>
      <dgm:t>
        <a:bodyPr/>
        <a:lstStyle/>
        <a:p>
          <a:endParaRPr lang="ru-RU">
            <a:latin typeface="Times New Roman" panose="02020603050405020304" pitchFamily="18" charset="0"/>
            <a:cs typeface="Times New Roman" panose="02020603050405020304" pitchFamily="18" charset="0"/>
          </a:endParaRPr>
        </a:p>
      </dgm:t>
    </dgm:pt>
    <dgm:pt modelId="{F1E8E1EA-2F49-4343-B63D-1DAE9B53722F}" type="sibTrans" cxnId="{B963717C-4488-42BD-B126-2EE10236D018}">
      <dgm:prSet/>
      <dgm:spPr/>
      <dgm:t>
        <a:bodyPr/>
        <a:lstStyle/>
        <a:p>
          <a:endParaRPr lang="ru-RU">
            <a:latin typeface="Times New Roman" panose="02020603050405020304" pitchFamily="18" charset="0"/>
            <a:cs typeface="Times New Roman" panose="02020603050405020304" pitchFamily="18" charset="0"/>
          </a:endParaRPr>
        </a:p>
      </dgm:t>
    </dgm:pt>
    <dgm:pt modelId="{76AC6F98-430E-4376-B7C3-84ED75935646}" type="pres">
      <dgm:prSet presAssocID="{E80B8D7B-0195-4CDD-870F-DC2FDD61BD62}" presName="Name0" presStyleCnt="0">
        <dgm:presLayoutVars>
          <dgm:chMax val="21"/>
          <dgm:chPref val="21"/>
        </dgm:presLayoutVars>
      </dgm:prSet>
      <dgm:spPr/>
      <dgm:t>
        <a:bodyPr/>
        <a:lstStyle/>
        <a:p>
          <a:endParaRPr lang="ru-RU"/>
        </a:p>
      </dgm:t>
    </dgm:pt>
    <dgm:pt modelId="{650D1479-6B1E-460D-AF9A-F15A0088AB55}" type="pres">
      <dgm:prSet presAssocID="{1F4FB716-C2F6-4CC2-B3D5-D1CF1D4B43C2}" presName="text1" presStyleCnt="0"/>
      <dgm:spPr/>
    </dgm:pt>
    <dgm:pt modelId="{DBD935AF-AA16-4A91-B8C3-B8FF8FD1E7F2}" type="pres">
      <dgm:prSet presAssocID="{1F4FB716-C2F6-4CC2-B3D5-D1CF1D4B43C2}" presName="textRepeatNode" presStyleLbl="alignNode1" presStyleIdx="0" presStyleCnt="3">
        <dgm:presLayoutVars>
          <dgm:chMax val="0"/>
          <dgm:chPref val="0"/>
          <dgm:bulletEnabled val="1"/>
        </dgm:presLayoutVars>
      </dgm:prSet>
      <dgm:spPr/>
      <dgm:t>
        <a:bodyPr/>
        <a:lstStyle/>
        <a:p>
          <a:endParaRPr lang="ru-RU"/>
        </a:p>
      </dgm:t>
    </dgm:pt>
    <dgm:pt modelId="{3ADC05D9-75C3-4266-85C8-9F32C1971D86}" type="pres">
      <dgm:prSet presAssocID="{1F4FB716-C2F6-4CC2-B3D5-D1CF1D4B43C2}" presName="textaccent1" presStyleCnt="0"/>
      <dgm:spPr/>
    </dgm:pt>
    <dgm:pt modelId="{8EAA9343-7B12-4662-81F4-106B069B4126}" type="pres">
      <dgm:prSet presAssocID="{1F4FB716-C2F6-4CC2-B3D5-D1CF1D4B43C2}" presName="accentRepeatNode" presStyleLbl="solidAlignAcc1" presStyleIdx="0" presStyleCnt="6"/>
      <dgm:spPr/>
    </dgm:pt>
    <dgm:pt modelId="{25791969-A80B-465E-8469-A309E6335055}" type="pres">
      <dgm:prSet presAssocID="{5499EB05-567E-456E-B7E6-0F8085399C84}" presName="image1" presStyleCnt="0"/>
      <dgm:spPr/>
    </dgm:pt>
    <dgm:pt modelId="{0DFBA482-C6F1-460E-8E1F-22AF0E43308D}" type="pres">
      <dgm:prSet presAssocID="{5499EB05-567E-456E-B7E6-0F8085399C84}" presName="imageRepeatNode" presStyleLbl="alignAcc1" presStyleIdx="0" presStyleCnt="3"/>
      <dgm:spPr/>
      <dgm:t>
        <a:bodyPr/>
        <a:lstStyle/>
        <a:p>
          <a:endParaRPr lang="ru-RU"/>
        </a:p>
      </dgm:t>
    </dgm:pt>
    <dgm:pt modelId="{2A2ED064-DA43-49BA-B4E9-A125E29A9B53}" type="pres">
      <dgm:prSet presAssocID="{5499EB05-567E-456E-B7E6-0F8085399C84}" presName="imageaccent1" presStyleCnt="0"/>
      <dgm:spPr/>
    </dgm:pt>
    <dgm:pt modelId="{F16C069E-4D7A-46ED-A30E-DB70D1B9D961}" type="pres">
      <dgm:prSet presAssocID="{5499EB05-567E-456E-B7E6-0F8085399C84}" presName="accentRepeatNode" presStyleLbl="solidAlignAcc1" presStyleIdx="1" presStyleCnt="6"/>
      <dgm:spPr/>
    </dgm:pt>
    <dgm:pt modelId="{A0B500B2-2C3B-4242-8E76-A6C0E8E38ACA}" type="pres">
      <dgm:prSet presAssocID="{B308F5D2-011F-4225-8A3F-C7FD0B4BE253}" presName="text2" presStyleCnt="0"/>
      <dgm:spPr/>
    </dgm:pt>
    <dgm:pt modelId="{A8731F54-BA2E-4674-9C6B-C6519FB517A3}" type="pres">
      <dgm:prSet presAssocID="{B308F5D2-011F-4225-8A3F-C7FD0B4BE253}" presName="textRepeatNode" presStyleLbl="alignNode1" presStyleIdx="1" presStyleCnt="3">
        <dgm:presLayoutVars>
          <dgm:chMax val="0"/>
          <dgm:chPref val="0"/>
          <dgm:bulletEnabled val="1"/>
        </dgm:presLayoutVars>
      </dgm:prSet>
      <dgm:spPr/>
      <dgm:t>
        <a:bodyPr/>
        <a:lstStyle/>
        <a:p>
          <a:endParaRPr lang="ru-RU"/>
        </a:p>
      </dgm:t>
    </dgm:pt>
    <dgm:pt modelId="{E7F363E8-0691-4686-A0D8-4F3267255B5C}" type="pres">
      <dgm:prSet presAssocID="{B308F5D2-011F-4225-8A3F-C7FD0B4BE253}" presName="textaccent2" presStyleCnt="0"/>
      <dgm:spPr/>
    </dgm:pt>
    <dgm:pt modelId="{270CFD1D-E52D-47E0-A889-6199DCE106A1}" type="pres">
      <dgm:prSet presAssocID="{B308F5D2-011F-4225-8A3F-C7FD0B4BE253}" presName="accentRepeatNode" presStyleLbl="solidAlignAcc1" presStyleIdx="2" presStyleCnt="6"/>
      <dgm:spPr/>
    </dgm:pt>
    <dgm:pt modelId="{1520CCE7-9F7A-4B02-8527-FC1D68BB87F0}" type="pres">
      <dgm:prSet presAssocID="{E8A67579-397E-4CAC-972F-1759B6BABC9B}" presName="image2" presStyleCnt="0"/>
      <dgm:spPr/>
    </dgm:pt>
    <dgm:pt modelId="{8F8E8024-AF06-4C13-9FA1-27A0FD00CA64}" type="pres">
      <dgm:prSet presAssocID="{E8A67579-397E-4CAC-972F-1759B6BABC9B}" presName="imageRepeatNode" presStyleLbl="alignAcc1" presStyleIdx="1" presStyleCnt="3"/>
      <dgm:spPr/>
      <dgm:t>
        <a:bodyPr/>
        <a:lstStyle/>
        <a:p>
          <a:endParaRPr lang="ru-RU"/>
        </a:p>
      </dgm:t>
    </dgm:pt>
    <dgm:pt modelId="{6202C8C2-A6D6-435F-8D6A-20D24CFC5D67}" type="pres">
      <dgm:prSet presAssocID="{E8A67579-397E-4CAC-972F-1759B6BABC9B}" presName="imageaccent2" presStyleCnt="0"/>
      <dgm:spPr/>
    </dgm:pt>
    <dgm:pt modelId="{43E24140-E5B6-49A3-8E3B-DA1D6724D5D8}" type="pres">
      <dgm:prSet presAssocID="{E8A67579-397E-4CAC-972F-1759B6BABC9B}" presName="accentRepeatNode" presStyleLbl="solidAlignAcc1" presStyleIdx="3" presStyleCnt="6"/>
      <dgm:spPr/>
    </dgm:pt>
    <dgm:pt modelId="{77141356-F9E6-405B-B5D6-64D8C0D6522B}" type="pres">
      <dgm:prSet presAssocID="{39584743-7D39-4264-9028-B91BCD3B29A4}" presName="text3" presStyleCnt="0"/>
      <dgm:spPr/>
    </dgm:pt>
    <dgm:pt modelId="{CA4AEF31-0706-44CA-813A-DA70A7D2B64C}" type="pres">
      <dgm:prSet presAssocID="{39584743-7D39-4264-9028-B91BCD3B29A4}" presName="textRepeatNode" presStyleLbl="alignNode1" presStyleIdx="2" presStyleCnt="3">
        <dgm:presLayoutVars>
          <dgm:chMax val="0"/>
          <dgm:chPref val="0"/>
          <dgm:bulletEnabled val="1"/>
        </dgm:presLayoutVars>
      </dgm:prSet>
      <dgm:spPr/>
      <dgm:t>
        <a:bodyPr/>
        <a:lstStyle/>
        <a:p>
          <a:endParaRPr lang="ru-RU"/>
        </a:p>
      </dgm:t>
    </dgm:pt>
    <dgm:pt modelId="{D5BC2DD6-BF93-4448-801A-C8675E9A83FC}" type="pres">
      <dgm:prSet presAssocID="{39584743-7D39-4264-9028-B91BCD3B29A4}" presName="textaccent3" presStyleCnt="0"/>
      <dgm:spPr/>
    </dgm:pt>
    <dgm:pt modelId="{DF231ECB-895B-43EE-9AB5-1C60F8DC7217}" type="pres">
      <dgm:prSet presAssocID="{39584743-7D39-4264-9028-B91BCD3B29A4}" presName="accentRepeatNode" presStyleLbl="solidAlignAcc1" presStyleIdx="4" presStyleCnt="6"/>
      <dgm:spPr/>
    </dgm:pt>
    <dgm:pt modelId="{1A81574E-D568-402F-80CB-D5C99B47FB30}" type="pres">
      <dgm:prSet presAssocID="{F1E8E1EA-2F49-4343-B63D-1DAE9B53722F}" presName="image3" presStyleCnt="0"/>
      <dgm:spPr/>
    </dgm:pt>
    <dgm:pt modelId="{F221546A-9054-4270-85BA-2713765316FD}" type="pres">
      <dgm:prSet presAssocID="{F1E8E1EA-2F49-4343-B63D-1DAE9B53722F}" presName="imageRepeatNode" presStyleLbl="alignAcc1" presStyleIdx="2" presStyleCnt="3"/>
      <dgm:spPr/>
      <dgm:t>
        <a:bodyPr/>
        <a:lstStyle/>
        <a:p>
          <a:endParaRPr lang="ru-RU"/>
        </a:p>
      </dgm:t>
    </dgm:pt>
    <dgm:pt modelId="{7377C116-36DC-425C-810E-A0C8625DF947}" type="pres">
      <dgm:prSet presAssocID="{F1E8E1EA-2F49-4343-B63D-1DAE9B53722F}" presName="imageaccent3" presStyleCnt="0"/>
      <dgm:spPr/>
    </dgm:pt>
    <dgm:pt modelId="{96568553-B188-4A9F-84F8-AF13C50F876A}" type="pres">
      <dgm:prSet presAssocID="{F1E8E1EA-2F49-4343-B63D-1DAE9B53722F}" presName="accentRepeatNode" presStyleLbl="solidAlignAcc1" presStyleIdx="5" presStyleCnt="6"/>
      <dgm:spPr/>
    </dgm:pt>
  </dgm:ptLst>
  <dgm:cxnLst>
    <dgm:cxn modelId="{BF7D7943-4F43-45D0-89D6-ED4B72A7F9EB}" type="presOf" srcId="{B308F5D2-011F-4225-8A3F-C7FD0B4BE253}" destId="{A8731F54-BA2E-4674-9C6B-C6519FB517A3}" srcOrd="0" destOrd="0" presId="urn:microsoft.com/office/officeart/2008/layout/HexagonCluster"/>
    <dgm:cxn modelId="{570317DE-937E-4F77-A5FB-41E434C5405F}" type="presOf" srcId="{5499EB05-567E-456E-B7E6-0F8085399C84}" destId="{0DFBA482-C6F1-460E-8E1F-22AF0E43308D}" srcOrd="0" destOrd="0" presId="urn:microsoft.com/office/officeart/2008/layout/HexagonCluster"/>
    <dgm:cxn modelId="{B963717C-4488-42BD-B126-2EE10236D018}" srcId="{E80B8D7B-0195-4CDD-870F-DC2FDD61BD62}" destId="{39584743-7D39-4264-9028-B91BCD3B29A4}" srcOrd="2" destOrd="0" parTransId="{70454799-282E-4BE4-8D82-03A86E3E0D82}" sibTransId="{F1E8E1EA-2F49-4343-B63D-1DAE9B53722F}"/>
    <dgm:cxn modelId="{58F4C942-D220-4F29-ADB8-967E02BC7E22}" type="presOf" srcId="{E8A67579-397E-4CAC-972F-1759B6BABC9B}" destId="{8F8E8024-AF06-4C13-9FA1-27A0FD00CA64}" srcOrd="0" destOrd="0" presId="urn:microsoft.com/office/officeart/2008/layout/HexagonCluster"/>
    <dgm:cxn modelId="{3E1CEEC6-B7FC-4275-8948-FB03A6445C5E}" type="presOf" srcId="{39584743-7D39-4264-9028-B91BCD3B29A4}" destId="{CA4AEF31-0706-44CA-813A-DA70A7D2B64C}" srcOrd="0" destOrd="0" presId="urn:microsoft.com/office/officeart/2008/layout/HexagonCluster"/>
    <dgm:cxn modelId="{9B20B5A8-1B16-498A-B0F8-330FBCBE9B4D}" type="presOf" srcId="{E80B8D7B-0195-4CDD-870F-DC2FDD61BD62}" destId="{76AC6F98-430E-4376-B7C3-84ED75935646}" srcOrd="0" destOrd="0" presId="urn:microsoft.com/office/officeart/2008/layout/HexagonCluster"/>
    <dgm:cxn modelId="{45884909-5D3A-40D7-A8E7-8DAD59223C16}" srcId="{E80B8D7B-0195-4CDD-870F-DC2FDD61BD62}" destId="{B308F5D2-011F-4225-8A3F-C7FD0B4BE253}" srcOrd="1" destOrd="0" parTransId="{691FF4E8-D564-4D01-9C01-AEECD543DF59}" sibTransId="{E8A67579-397E-4CAC-972F-1759B6BABC9B}"/>
    <dgm:cxn modelId="{5F182A03-3830-4600-86A9-353C13768F03}" type="presOf" srcId="{1F4FB716-C2F6-4CC2-B3D5-D1CF1D4B43C2}" destId="{DBD935AF-AA16-4A91-B8C3-B8FF8FD1E7F2}" srcOrd="0" destOrd="0" presId="urn:microsoft.com/office/officeart/2008/layout/HexagonCluster"/>
    <dgm:cxn modelId="{56ECD985-C0D8-4348-9E3A-F556223035E6}" srcId="{E80B8D7B-0195-4CDD-870F-DC2FDD61BD62}" destId="{1F4FB716-C2F6-4CC2-B3D5-D1CF1D4B43C2}" srcOrd="0" destOrd="0" parTransId="{D28D7084-8FA7-4FDB-9187-66EB589E201B}" sibTransId="{5499EB05-567E-456E-B7E6-0F8085399C84}"/>
    <dgm:cxn modelId="{DABD80D3-2019-4AEC-A1F2-77260AB4C320}" type="presOf" srcId="{F1E8E1EA-2F49-4343-B63D-1DAE9B53722F}" destId="{F221546A-9054-4270-85BA-2713765316FD}" srcOrd="0" destOrd="0" presId="urn:microsoft.com/office/officeart/2008/layout/HexagonCluster"/>
    <dgm:cxn modelId="{D317C7EA-FAA6-4D0E-94F9-4F053114FD5B}" type="presParOf" srcId="{76AC6F98-430E-4376-B7C3-84ED75935646}" destId="{650D1479-6B1E-460D-AF9A-F15A0088AB55}" srcOrd="0" destOrd="0" presId="urn:microsoft.com/office/officeart/2008/layout/HexagonCluster"/>
    <dgm:cxn modelId="{EBDCA5E5-854D-45ED-8DC8-7C6979F25C10}" type="presParOf" srcId="{650D1479-6B1E-460D-AF9A-F15A0088AB55}" destId="{DBD935AF-AA16-4A91-B8C3-B8FF8FD1E7F2}" srcOrd="0" destOrd="0" presId="urn:microsoft.com/office/officeart/2008/layout/HexagonCluster"/>
    <dgm:cxn modelId="{5E858941-6691-4390-8232-5B758C38F3B5}" type="presParOf" srcId="{76AC6F98-430E-4376-B7C3-84ED75935646}" destId="{3ADC05D9-75C3-4266-85C8-9F32C1971D86}" srcOrd="1" destOrd="0" presId="urn:microsoft.com/office/officeart/2008/layout/HexagonCluster"/>
    <dgm:cxn modelId="{2A021636-D26A-47DA-93F4-BBF9E60E9C8B}" type="presParOf" srcId="{3ADC05D9-75C3-4266-85C8-9F32C1971D86}" destId="{8EAA9343-7B12-4662-81F4-106B069B4126}" srcOrd="0" destOrd="0" presId="urn:microsoft.com/office/officeart/2008/layout/HexagonCluster"/>
    <dgm:cxn modelId="{DB92C58A-BA7F-4CEE-AA68-7E6885CADECD}" type="presParOf" srcId="{76AC6F98-430E-4376-B7C3-84ED75935646}" destId="{25791969-A80B-465E-8469-A309E6335055}" srcOrd="2" destOrd="0" presId="urn:microsoft.com/office/officeart/2008/layout/HexagonCluster"/>
    <dgm:cxn modelId="{05201338-E493-4B19-9CA5-39CF2F413733}" type="presParOf" srcId="{25791969-A80B-465E-8469-A309E6335055}" destId="{0DFBA482-C6F1-460E-8E1F-22AF0E43308D}" srcOrd="0" destOrd="0" presId="urn:microsoft.com/office/officeart/2008/layout/HexagonCluster"/>
    <dgm:cxn modelId="{F47DACF9-54FB-4E68-B4C4-7F09C43C35F1}" type="presParOf" srcId="{76AC6F98-430E-4376-B7C3-84ED75935646}" destId="{2A2ED064-DA43-49BA-B4E9-A125E29A9B53}" srcOrd="3" destOrd="0" presId="urn:microsoft.com/office/officeart/2008/layout/HexagonCluster"/>
    <dgm:cxn modelId="{94B7E21C-C33D-4BBC-AD2F-F4F089904BC9}" type="presParOf" srcId="{2A2ED064-DA43-49BA-B4E9-A125E29A9B53}" destId="{F16C069E-4D7A-46ED-A30E-DB70D1B9D961}" srcOrd="0" destOrd="0" presId="urn:microsoft.com/office/officeart/2008/layout/HexagonCluster"/>
    <dgm:cxn modelId="{D0A0F625-D07A-4C81-8DBB-645270737648}" type="presParOf" srcId="{76AC6F98-430E-4376-B7C3-84ED75935646}" destId="{A0B500B2-2C3B-4242-8E76-A6C0E8E38ACA}" srcOrd="4" destOrd="0" presId="urn:microsoft.com/office/officeart/2008/layout/HexagonCluster"/>
    <dgm:cxn modelId="{D8F00696-8EC9-45ED-9F53-40F5A0E4BF65}" type="presParOf" srcId="{A0B500B2-2C3B-4242-8E76-A6C0E8E38ACA}" destId="{A8731F54-BA2E-4674-9C6B-C6519FB517A3}" srcOrd="0" destOrd="0" presId="urn:microsoft.com/office/officeart/2008/layout/HexagonCluster"/>
    <dgm:cxn modelId="{CA0356D1-7341-4307-8491-BA9CD7128CA5}" type="presParOf" srcId="{76AC6F98-430E-4376-B7C3-84ED75935646}" destId="{E7F363E8-0691-4686-A0D8-4F3267255B5C}" srcOrd="5" destOrd="0" presId="urn:microsoft.com/office/officeart/2008/layout/HexagonCluster"/>
    <dgm:cxn modelId="{8450B527-9A51-4970-9C80-5817C7D8E925}" type="presParOf" srcId="{E7F363E8-0691-4686-A0D8-4F3267255B5C}" destId="{270CFD1D-E52D-47E0-A889-6199DCE106A1}" srcOrd="0" destOrd="0" presId="urn:microsoft.com/office/officeart/2008/layout/HexagonCluster"/>
    <dgm:cxn modelId="{AD757C7E-FE7E-4E82-B8A7-1751132A4460}" type="presParOf" srcId="{76AC6F98-430E-4376-B7C3-84ED75935646}" destId="{1520CCE7-9F7A-4B02-8527-FC1D68BB87F0}" srcOrd="6" destOrd="0" presId="urn:microsoft.com/office/officeart/2008/layout/HexagonCluster"/>
    <dgm:cxn modelId="{FD1F9C71-F7F5-4D8A-839A-A9A387077C67}" type="presParOf" srcId="{1520CCE7-9F7A-4B02-8527-FC1D68BB87F0}" destId="{8F8E8024-AF06-4C13-9FA1-27A0FD00CA64}" srcOrd="0" destOrd="0" presId="urn:microsoft.com/office/officeart/2008/layout/HexagonCluster"/>
    <dgm:cxn modelId="{F5763C79-6F2F-4709-B84E-5B0D4CEFF063}" type="presParOf" srcId="{76AC6F98-430E-4376-B7C3-84ED75935646}" destId="{6202C8C2-A6D6-435F-8D6A-20D24CFC5D67}" srcOrd="7" destOrd="0" presId="urn:microsoft.com/office/officeart/2008/layout/HexagonCluster"/>
    <dgm:cxn modelId="{7BE89892-7739-402C-9F67-F43D2D46C898}" type="presParOf" srcId="{6202C8C2-A6D6-435F-8D6A-20D24CFC5D67}" destId="{43E24140-E5B6-49A3-8E3B-DA1D6724D5D8}" srcOrd="0" destOrd="0" presId="urn:microsoft.com/office/officeart/2008/layout/HexagonCluster"/>
    <dgm:cxn modelId="{B72149C0-B03B-48A1-ABC6-560E7820DEEC}" type="presParOf" srcId="{76AC6F98-430E-4376-B7C3-84ED75935646}" destId="{77141356-F9E6-405B-B5D6-64D8C0D6522B}" srcOrd="8" destOrd="0" presId="urn:microsoft.com/office/officeart/2008/layout/HexagonCluster"/>
    <dgm:cxn modelId="{4D77C131-2F41-4E7E-91CC-A14AABD3EB31}" type="presParOf" srcId="{77141356-F9E6-405B-B5D6-64D8C0D6522B}" destId="{CA4AEF31-0706-44CA-813A-DA70A7D2B64C}" srcOrd="0" destOrd="0" presId="urn:microsoft.com/office/officeart/2008/layout/HexagonCluster"/>
    <dgm:cxn modelId="{AE362F94-F002-4C5F-8193-47D38D538764}" type="presParOf" srcId="{76AC6F98-430E-4376-B7C3-84ED75935646}" destId="{D5BC2DD6-BF93-4448-801A-C8675E9A83FC}" srcOrd="9" destOrd="0" presId="urn:microsoft.com/office/officeart/2008/layout/HexagonCluster"/>
    <dgm:cxn modelId="{D01DABE3-A6DD-4A45-8ADB-569DB7E3A84C}" type="presParOf" srcId="{D5BC2DD6-BF93-4448-801A-C8675E9A83FC}" destId="{DF231ECB-895B-43EE-9AB5-1C60F8DC7217}" srcOrd="0" destOrd="0" presId="urn:microsoft.com/office/officeart/2008/layout/HexagonCluster"/>
    <dgm:cxn modelId="{A9D3AF97-CFE1-44CE-B172-76C848ED38E2}" type="presParOf" srcId="{76AC6F98-430E-4376-B7C3-84ED75935646}" destId="{1A81574E-D568-402F-80CB-D5C99B47FB30}" srcOrd="10" destOrd="0" presId="urn:microsoft.com/office/officeart/2008/layout/HexagonCluster"/>
    <dgm:cxn modelId="{ED30295F-71B0-416E-9D8F-FA3B57A4E94C}" type="presParOf" srcId="{1A81574E-D568-402F-80CB-D5C99B47FB30}" destId="{F221546A-9054-4270-85BA-2713765316FD}" srcOrd="0" destOrd="0" presId="urn:microsoft.com/office/officeart/2008/layout/HexagonCluster"/>
    <dgm:cxn modelId="{DE16F2A0-35C0-4569-9E3C-C50FD57B47A6}" type="presParOf" srcId="{76AC6F98-430E-4376-B7C3-84ED75935646}" destId="{7377C116-36DC-425C-810E-A0C8625DF947}" srcOrd="11" destOrd="0" presId="urn:microsoft.com/office/officeart/2008/layout/HexagonCluster"/>
    <dgm:cxn modelId="{E63222AF-A797-4C49-8796-5F28AFF16831}" type="presParOf" srcId="{7377C116-36DC-425C-810E-A0C8625DF947}" destId="{96568553-B188-4A9F-84F8-AF13C50F876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BC9D6C2B-623F-4AFB-9026-0A840103AAAC}" type="doc">
      <dgm:prSet loTypeId="urn:microsoft.com/office/officeart/2009/3/layout/SubStepProcess" loCatId="process" qsTypeId="urn:microsoft.com/office/officeart/2005/8/quickstyle/simple1" qsCatId="simple" csTypeId="urn:microsoft.com/office/officeart/2005/8/colors/colorful2" csCatId="colorful" phldr="1"/>
      <dgm:spPr/>
      <dgm:t>
        <a:bodyPr/>
        <a:lstStyle/>
        <a:p>
          <a:endParaRPr lang="ru-RU"/>
        </a:p>
      </dgm:t>
    </dgm:pt>
    <dgm:pt modelId="{C4D90DE7-F2DE-4D2F-BA82-1CFEE3EEBD84}">
      <dgm:prSet phldrT="[Текст]"/>
      <dgm:spPr/>
      <dgm:t>
        <a:bodyPr/>
        <a:lstStyle/>
        <a:p>
          <a:r>
            <a:rPr lang="en-US" dirty="0" err="1">
              <a:latin typeface="Times New Roman" panose="02020603050405020304" pitchFamily="18" charset="0"/>
              <a:cs typeface="Times New Roman" panose="02020603050405020304" pitchFamily="18" charset="0"/>
            </a:rPr>
            <a:t>Dialektika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toifasi</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7DA719C2-8C9F-4EF5-B874-449B16793589}" type="parTrans" cxnId="{11AD7D27-C02C-4403-ACD0-333C452F6759}">
      <dgm:prSet/>
      <dgm:spPr/>
      <dgm:t>
        <a:bodyPr/>
        <a:lstStyle/>
        <a:p>
          <a:endParaRPr lang="ru-RU">
            <a:latin typeface="Times New Roman" panose="02020603050405020304" pitchFamily="18" charset="0"/>
            <a:cs typeface="Times New Roman" panose="02020603050405020304" pitchFamily="18" charset="0"/>
          </a:endParaRPr>
        </a:p>
      </dgm:t>
    </dgm:pt>
    <dgm:pt modelId="{2DD9206B-62FA-4B4B-81FD-E7EE50ADC59D}" type="sibTrans" cxnId="{11AD7D27-C02C-4403-ACD0-333C452F6759}">
      <dgm:prSet/>
      <dgm:spPr/>
      <dgm:t>
        <a:bodyPr/>
        <a:lstStyle/>
        <a:p>
          <a:endParaRPr lang="ru-RU">
            <a:latin typeface="Times New Roman" panose="02020603050405020304" pitchFamily="18" charset="0"/>
            <a:cs typeface="Times New Roman" panose="02020603050405020304" pitchFamily="18" charset="0"/>
          </a:endParaRPr>
        </a:p>
      </dgm:t>
    </dgm:pt>
    <dgm:pt modelId="{F447D3A6-74AC-4561-B20C-D5E79C4DFBCC}">
      <dgm:prSet phldrT="[Текст]"/>
      <dgm:spPr/>
      <dgm:t>
        <a:bodyPr/>
        <a:lstStyle/>
        <a:p>
          <a:r>
            <a:rPr lang="en-US" dirty="0" err="1">
              <a:latin typeface="Times New Roman" panose="02020603050405020304" pitchFamily="18" charset="0"/>
              <a:cs typeface="Times New Roman" panose="02020603050405020304" pitchFamily="18" charset="0"/>
            </a:rPr>
            <a:t>dialektik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muammolar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ochib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falsafa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ishlaydigan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tarqalgan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tushunchalardir</a:t>
          </a:r>
          <a:endParaRPr lang="ru-RU" dirty="0">
            <a:latin typeface="Times New Roman" panose="02020603050405020304" pitchFamily="18" charset="0"/>
            <a:cs typeface="Times New Roman" panose="02020603050405020304" pitchFamily="18" charset="0"/>
          </a:endParaRPr>
        </a:p>
      </dgm:t>
    </dgm:pt>
    <dgm:pt modelId="{F655C5BF-6967-44A7-864A-7ED10BEC5A99}" type="parTrans" cxnId="{E3239588-D5C6-4221-95AC-4FC6446FCFD9}">
      <dgm:prSet/>
      <dgm:spPr/>
      <dgm:t>
        <a:bodyPr/>
        <a:lstStyle/>
        <a:p>
          <a:endParaRPr lang="ru-RU">
            <a:latin typeface="Times New Roman" panose="02020603050405020304" pitchFamily="18" charset="0"/>
            <a:cs typeface="Times New Roman" panose="02020603050405020304" pitchFamily="18" charset="0"/>
          </a:endParaRPr>
        </a:p>
      </dgm:t>
    </dgm:pt>
    <dgm:pt modelId="{58E4D6EF-2B27-423C-8E3B-7E6C6A157054}" type="sibTrans" cxnId="{E3239588-D5C6-4221-95AC-4FC6446FCFD9}">
      <dgm:prSet/>
      <dgm:spPr/>
      <dgm:t>
        <a:bodyPr/>
        <a:lstStyle/>
        <a:p>
          <a:endParaRPr lang="ru-RU">
            <a:latin typeface="Times New Roman" panose="02020603050405020304" pitchFamily="18" charset="0"/>
            <a:cs typeface="Times New Roman" panose="02020603050405020304" pitchFamily="18" charset="0"/>
          </a:endParaRPr>
        </a:p>
      </dgm:t>
    </dgm:pt>
    <dgm:pt modelId="{7F0A13F7-0697-4609-A964-5B0C59BBAA41}">
      <dgm:prSet phldrT="[Текст]"/>
      <dgm:spPr/>
      <dgm:t>
        <a:bodyPr/>
        <a:lstStyle/>
        <a:p>
          <a:r>
            <a:rPr lang="en-US" dirty="0" err="1">
              <a:latin typeface="Times New Roman" panose="02020603050405020304" pitchFamily="18" charset="0"/>
              <a:cs typeface="Times New Roman" panose="02020603050405020304" pitchFamily="18" charset="0"/>
            </a:rPr>
            <a:t>Dialektikaning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toifalariga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mohiyat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mazmun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sabab</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oqibat</a:t>
          </a:r>
          <a:r>
            <a:rPr lang="en-US" dirty="0">
              <a:latin typeface="Times New Roman" panose="02020603050405020304" pitchFamily="18" charset="0"/>
              <a:cs typeface="Times New Roman" panose="02020603050405020304" pitchFamily="18" charset="0"/>
            </a:rPr>
            <a:t>, yagona, </a:t>
          </a:r>
          <a:r>
            <a:rPr lang="en-US" dirty="0" err="1">
              <a:latin typeface="Times New Roman" panose="02020603050405020304" pitchFamily="18" charset="0"/>
              <a:cs typeface="Times New Roman" panose="02020603050405020304" pitchFamily="18" charset="0"/>
            </a:rPr>
            <a:t>maxsus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universal, </a:t>
          </a:r>
          <a:r>
            <a:rPr lang="en-US" dirty="0" err="1">
              <a:latin typeface="Times New Roman" panose="02020603050405020304" pitchFamily="18" charset="0"/>
              <a:cs typeface="Times New Roman" panose="02020603050405020304" pitchFamily="18" charset="0"/>
            </a:rPr>
            <a:t>imkoniyat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haqiqat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hamda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ehtiyoj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tasodifiylik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kabilar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kiradi</a:t>
          </a:r>
          <a:endParaRPr lang="ru-RU" dirty="0">
            <a:latin typeface="Times New Roman" panose="02020603050405020304" pitchFamily="18" charset="0"/>
            <a:cs typeface="Times New Roman" panose="02020603050405020304" pitchFamily="18" charset="0"/>
          </a:endParaRPr>
        </a:p>
      </dgm:t>
    </dgm:pt>
    <dgm:pt modelId="{0FFEF3F7-B9C1-4382-816A-E742F792B527}" type="parTrans" cxnId="{8A0F59CB-6C7D-4193-AC28-835BE25CEF5E}">
      <dgm:prSet/>
      <dgm:spPr/>
      <dgm:t>
        <a:bodyPr/>
        <a:lstStyle/>
        <a:p>
          <a:endParaRPr lang="ru-RU">
            <a:latin typeface="Times New Roman" panose="02020603050405020304" pitchFamily="18" charset="0"/>
            <a:cs typeface="Times New Roman" panose="02020603050405020304" pitchFamily="18" charset="0"/>
          </a:endParaRPr>
        </a:p>
      </dgm:t>
    </dgm:pt>
    <dgm:pt modelId="{1D157AEE-8AA1-4674-8EE0-39515A509A52}" type="sibTrans" cxnId="{8A0F59CB-6C7D-4193-AC28-835BE25CEF5E}">
      <dgm:prSet/>
      <dgm:spPr/>
      <dgm:t>
        <a:bodyPr/>
        <a:lstStyle/>
        <a:p>
          <a:endParaRPr lang="ru-RU">
            <a:latin typeface="Times New Roman" panose="02020603050405020304" pitchFamily="18" charset="0"/>
            <a:cs typeface="Times New Roman" panose="02020603050405020304" pitchFamily="18" charset="0"/>
          </a:endParaRPr>
        </a:p>
      </dgm:t>
    </dgm:pt>
    <dgm:pt modelId="{B4C0FE1A-E744-4687-984D-CD18E40DC883}" type="pres">
      <dgm:prSet presAssocID="{BC9D6C2B-623F-4AFB-9026-0A840103AAAC}" presName="Name0" presStyleCnt="0">
        <dgm:presLayoutVars>
          <dgm:chMax val="7"/>
          <dgm:dir/>
          <dgm:animOne val="branch"/>
        </dgm:presLayoutVars>
      </dgm:prSet>
      <dgm:spPr/>
      <dgm:t>
        <a:bodyPr/>
        <a:lstStyle/>
        <a:p>
          <a:endParaRPr lang="ru-RU"/>
        </a:p>
      </dgm:t>
    </dgm:pt>
    <dgm:pt modelId="{362D9636-4921-4CCA-9FB2-69136361327B}" type="pres">
      <dgm:prSet presAssocID="{C4D90DE7-F2DE-4D2F-BA82-1CFEE3EEBD84}" presName="parTx1" presStyleLbl="node1" presStyleIdx="0" presStyleCnt="2"/>
      <dgm:spPr/>
      <dgm:t>
        <a:bodyPr/>
        <a:lstStyle/>
        <a:p>
          <a:endParaRPr lang="ru-RU"/>
        </a:p>
      </dgm:t>
    </dgm:pt>
    <dgm:pt modelId="{D67F9373-599C-4F15-8944-F04026CD5D3F}" type="pres">
      <dgm:prSet presAssocID="{C4D90DE7-F2DE-4D2F-BA82-1CFEE3EEBD84}" presName="spPre1" presStyleCnt="0"/>
      <dgm:spPr/>
    </dgm:pt>
    <dgm:pt modelId="{71F7A2EA-E017-4AC7-9ABC-D45CFAACBC62}" type="pres">
      <dgm:prSet presAssocID="{C4D90DE7-F2DE-4D2F-BA82-1CFEE3EEBD84}" presName="chLin1" presStyleCnt="0"/>
      <dgm:spPr/>
    </dgm:pt>
    <dgm:pt modelId="{08164121-4344-4BE9-AF4C-40748C52E67F}" type="pres">
      <dgm:prSet presAssocID="{F655C5BF-6967-44A7-864A-7ED10BEC5A99}" presName="Name11" presStyleLbl="parChTrans1D1" presStyleIdx="0" presStyleCnt="4"/>
      <dgm:spPr/>
    </dgm:pt>
    <dgm:pt modelId="{DAB58D58-F1E7-4696-8B7B-6406701D6528}" type="pres">
      <dgm:prSet presAssocID="{F655C5BF-6967-44A7-864A-7ED10BEC5A99}" presName="Name31" presStyleLbl="parChTrans1D1" presStyleIdx="1" presStyleCnt="4"/>
      <dgm:spPr/>
    </dgm:pt>
    <dgm:pt modelId="{ABE72A0B-551B-42A3-9BE9-A68D30574E45}" type="pres">
      <dgm:prSet presAssocID="{F447D3A6-74AC-4561-B20C-D5E79C4DFBCC}" presName="top1" presStyleCnt="0"/>
      <dgm:spPr/>
    </dgm:pt>
    <dgm:pt modelId="{1EB761B2-71C7-4CCE-A6DC-53349CE217F1}" type="pres">
      <dgm:prSet presAssocID="{F447D3A6-74AC-4561-B20C-D5E79C4DFBCC}" presName="txAndLines1" presStyleCnt="0"/>
      <dgm:spPr/>
    </dgm:pt>
    <dgm:pt modelId="{A4F5702A-DEC8-481E-B947-C01A42ED187C}" type="pres">
      <dgm:prSet presAssocID="{F447D3A6-74AC-4561-B20C-D5E79C4DFBCC}" presName="anchor1" presStyleCnt="0"/>
      <dgm:spPr/>
    </dgm:pt>
    <dgm:pt modelId="{ED8077AB-B03B-460B-9D74-009511DC8589}" type="pres">
      <dgm:prSet presAssocID="{F447D3A6-74AC-4561-B20C-D5E79C4DFBCC}" presName="backup1" presStyleCnt="0"/>
      <dgm:spPr/>
    </dgm:pt>
    <dgm:pt modelId="{4DDA0B05-BB80-4F3F-ABCF-6455CE802F0A}" type="pres">
      <dgm:prSet presAssocID="{F447D3A6-74AC-4561-B20C-D5E79C4DFBCC}" presName="preLine1" presStyleLbl="parChTrans1D1" presStyleIdx="2" presStyleCnt="4"/>
      <dgm:spPr/>
    </dgm:pt>
    <dgm:pt modelId="{CFE8F4A6-9380-4368-AB92-DE3220E5D09D}" type="pres">
      <dgm:prSet presAssocID="{F447D3A6-74AC-4561-B20C-D5E79C4DFBCC}" presName="desTx1" presStyleLbl="revTx" presStyleIdx="0" presStyleCnt="0">
        <dgm:presLayoutVars>
          <dgm:bulletEnabled val="1"/>
        </dgm:presLayoutVars>
      </dgm:prSet>
      <dgm:spPr/>
      <dgm:t>
        <a:bodyPr/>
        <a:lstStyle/>
        <a:p>
          <a:endParaRPr lang="ru-RU"/>
        </a:p>
      </dgm:t>
    </dgm:pt>
    <dgm:pt modelId="{3C74D400-B936-4E9F-8C2E-4FA09758646E}" type="pres">
      <dgm:prSet presAssocID="{F447D3A6-74AC-4561-B20C-D5E79C4DFBCC}" presName="postLine1" presStyleLbl="parChTrans1D1" presStyleIdx="3" presStyleCnt="4"/>
      <dgm:spPr/>
    </dgm:pt>
    <dgm:pt modelId="{6BD99D0C-16A4-49E2-B609-7CA866BEDF4A}" type="pres">
      <dgm:prSet presAssocID="{C4D90DE7-F2DE-4D2F-BA82-1CFEE3EEBD84}" presName="spPost1" presStyleCnt="0"/>
      <dgm:spPr/>
    </dgm:pt>
    <dgm:pt modelId="{B152ED1D-BE6F-4CCF-ABE8-49ED6C2C25E0}" type="pres">
      <dgm:prSet presAssocID="{7F0A13F7-0697-4609-A964-5B0C59BBAA41}" presName="parTx2" presStyleLbl="node1" presStyleIdx="1" presStyleCnt="2"/>
      <dgm:spPr/>
      <dgm:t>
        <a:bodyPr/>
        <a:lstStyle/>
        <a:p>
          <a:endParaRPr lang="ru-RU"/>
        </a:p>
      </dgm:t>
    </dgm:pt>
  </dgm:ptLst>
  <dgm:cxnLst>
    <dgm:cxn modelId="{11AD7D27-C02C-4403-ACD0-333C452F6759}" srcId="{BC9D6C2B-623F-4AFB-9026-0A840103AAAC}" destId="{C4D90DE7-F2DE-4D2F-BA82-1CFEE3EEBD84}" srcOrd="0" destOrd="0" parTransId="{7DA719C2-8C9F-4EF5-B874-449B16793589}" sibTransId="{2DD9206B-62FA-4B4B-81FD-E7EE50ADC59D}"/>
    <dgm:cxn modelId="{A9D8CAA3-8B87-40B1-BD32-550E722892DC}" type="presOf" srcId="{BC9D6C2B-623F-4AFB-9026-0A840103AAAC}" destId="{B4C0FE1A-E744-4687-984D-CD18E40DC883}" srcOrd="0" destOrd="0" presId="urn:microsoft.com/office/officeart/2009/3/layout/SubStepProcess"/>
    <dgm:cxn modelId="{0D60C473-A99A-4D5F-81BA-DA8EC738D3DF}" type="presOf" srcId="{F447D3A6-74AC-4561-B20C-D5E79C4DFBCC}" destId="{CFE8F4A6-9380-4368-AB92-DE3220E5D09D}" srcOrd="0" destOrd="0" presId="urn:microsoft.com/office/officeart/2009/3/layout/SubStepProcess"/>
    <dgm:cxn modelId="{E3239588-D5C6-4221-95AC-4FC6446FCFD9}" srcId="{C4D90DE7-F2DE-4D2F-BA82-1CFEE3EEBD84}" destId="{F447D3A6-74AC-4561-B20C-D5E79C4DFBCC}" srcOrd="0" destOrd="0" parTransId="{F655C5BF-6967-44A7-864A-7ED10BEC5A99}" sibTransId="{58E4D6EF-2B27-423C-8E3B-7E6C6A157054}"/>
    <dgm:cxn modelId="{8A0F59CB-6C7D-4193-AC28-835BE25CEF5E}" srcId="{BC9D6C2B-623F-4AFB-9026-0A840103AAAC}" destId="{7F0A13F7-0697-4609-A964-5B0C59BBAA41}" srcOrd="1" destOrd="0" parTransId="{0FFEF3F7-B9C1-4382-816A-E742F792B527}" sibTransId="{1D157AEE-8AA1-4674-8EE0-39515A509A52}"/>
    <dgm:cxn modelId="{1071BC4E-5190-443D-8347-5FC2A41E1334}" type="presOf" srcId="{C4D90DE7-F2DE-4D2F-BA82-1CFEE3EEBD84}" destId="{362D9636-4921-4CCA-9FB2-69136361327B}" srcOrd="0" destOrd="0" presId="urn:microsoft.com/office/officeart/2009/3/layout/SubStepProcess"/>
    <dgm:cxn modelId="{6F220841-F23D-400D-BCF4-4EDC9CD2A4ED}" type="presOf" srcId="{7F0A13F7-0697-4609-A964-5B0C59BBAA41}" destId="{B152ED1D-BE6F-4CCF-ABE8-49ED6C2C25E0}" srcOrd="0" destOrd="0" presId="urn:microsoft.com/office/officeart/2009/3/layout/SubStepProcess"/>
    <dgm:cxn modelId="{DA5E0B38-01A4-4EC4-BBD2-80D9F1E35061}" type="presParOf" srcId="{B4C0FE1A-E744-4687-984D-CD18E40DC883}" destId="{362D9636-4921-4CCA-9FB2-69136361327B}" srcOrd="0" destOrd="0" presId="urn:microsoft.com/office/officeart/2009/3/layout/SubStepProcess"/>
    <dgm:cxn modelId="{07E8C66B-B44E-4452-9238-1B3DACE44ED7}" type="presParOf" srcId="{B4C0FE1A-E744-4687-984D-CD18E40DC883}" destId="{D67F9373-599C-4F15-8944-F04026CD5D3F}" srcOrd="1" destOrd="0" presId="urn:microsoft.com/office/officeart/2009/3/layout/SubStepProcess"/>
    <dgm:cxn modelId="{86BAFF3F-8CFA-48D6-8E2E-1CAC85B045AE}" type="presParOf" srcId="{B4C0FE1A-E744-4687-984D-CD18E40DC883}" destId="{71F7A2EA-E017-4AC7-9ABC-D45CFAACBC62}" srcOrd="2" destOrd="0" presId="urn:microsoft.com/office/officeart/2009/3/layout/SubStepProcess"/>
    <dgm:cxn modelId="{61390500-4751-4D44-8B72-D50ABB9C8A39}" type="presParOf" srcId="{71F7A2EA-E017-4AC7-9ABC-D45CFAACBC62}" destId="{08164121-4344-4BE9-AF4C-40748C52E67F}" srcOrd="0" destOrd="0" presId="urn:microsoft.com/office/officeart/2009/3/layout/SubStepProcess"/>
    <dgm:cxn modelId="{358EE8EA-27CA-4E31-A3FE-2F9BDEA1D2DB}" type="presParOf" srcId="{71F7A2EA-E017-4AC7-9ABC-D45CFAACBC62}" destId="{DAB58D58-F1E7-4696-8B7B-6406701D6528}" srcOrd="1" destOrd="0" presId="urn:microsoft.com/office/officeart/2009/3/layout/SubStepProcess"/>
    <dgm:cxn modelId="{8D61416B-90D5-4D11-828A-575E0D128837}" type="presParOf" srcId="{71F7A2EA-E017-4AC7-9ABC-D45CFAACBC62}" destId="{ABE72A0B-551B-42A3-9BE9-A68D30574E45}" srcOrd="2" destOrd="0" presId="urn:microsoft.com/office/officeart/2009/3/layout/SubStepProcess"/>
    <dgm:cxn modelId="{2FBC63F8-A172-40A9-910E-B776B0C74C05}" type="presParOf" srcId="{71F7A2EA-E017-4AC7-9ABC-D45CFAACBC62}" destId="{1EB761B2-71C7-4CCE-A6DC-53349CE217F1}" srcOrd="3" destOrd="0" presId="urn:microsoft.com/office/officeart/2009/3/layout/SubStepProcess"/>
    <dgm:cxn modelId="{F2C65834-FC88-4E0D-B687-3B9581EE4574}" type="presParOf" srcId="{1EB761B2-71C7-4CCE-A6DC-53349CE217F1}" destId="{A4F5702A-DEC8-481E-B947-C01A42ED187C}" srcOrd="0" destOrd="0" presId="urn:microsoft.com/office/officeart/2009/3/layout/SubStepProcess"/>
    <dgm:cxn modelId="{4E2B839C-5E19-4CE8-9CEB-CC4912CEFDEC}" type="presParOf" srcId="{1EB761B2-71C7-4CCE-A6DC-53349CE217F1}" destId="{ED8077AB-B03B-460B-9D74-009511DC8589}" srcOrd="1" destOrd="0" presId="urn:microsoft.com/office/officeart/2009/3/layout/SubStepProcess"/>
    <dgm:cxn modelId="{9F08A7D6-9AAC-4EB4-96FF-7C476C722960}" type="presParOf" srcId="{1EB761B2-71C7-4CCE-A6DC-53349CE217F1}" destId="{4DDA0B05-BB80-4F3F-ABCF-6455CE802F0A}" srcOrd="2" destOrd="0" presId="urn:microsoft.com/office/officeart/2009/3/layout/SubStepProcess"/>
    <dgm:cxn modelId="{A7DC725E-8E02-4BB9-897B-39004E5F7F46}" type="presParOf" srcId="{1EB761B2-71C7-4CCE-A6DC-53349CE217F1}" destId="{CFE8F4A6-9380-4368-AB92-DE3220E5D09D}" srcOrd="3" destOrd="0" presId="urn:microsoft.com/office/officeart/2009/3/layout/SubStepProcess"/>
    <dgm:cxn modelId="{8A5CD39E-4A45-45EA-87EF-54424EEF911A}" type="presParOf" srcId="{1EB761B2-71C7-4CCE-A6DC-53349CE217F1}" destId="{3C74D400-B936-4E9F-8C2E-4FA09758646E}" srcOrd="4" destOrd="0" presId="urn:microsoft.com/office/officeart/2009/3/layout/SubStepProcess"/>
    <dgm:cxn modelId="{5E44A667-7C5A-4B8C-9167-6D24B1C4DCF8}" type="presParOf" srcId="{B4C0FE1A-E744-4687-984D-CD18E40DC883}" destId="{6BD99D0C-16A4-49E2-B609-7CA866BEDF4A}" srcOrd="3" destOrd="0" presId="urn:microsoft.com/office/officeart/2009/3/layout/SubStepProcess"/>
    <dgm:cxn modelId="{37FEB6DA-C38E-4989-87DF-C47A020706C7}" type="presParOf" srcId="{B4C0FE1A-E744-4687-984D-CD18E40DC883}" destId="{B152ED1D-BE6F-4CCF-ABE8-49ED6C2C25E0}" srcOrd="4"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0850D232-A4AB-4B9D-9C3A-A383E04C4ED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ru-RU"/>
        </a:p>
      </dgm:t>
    </dgm:pt>
    <dgm:pt modelId="{2BB23616-459C-4821-9C99-5457886FF57F}">
      <dgm:prSet phldrT="[Текст]"/>
      <dgm:spPr/>
      <dgm:t>
        <a:bodyPr/>
        <a:lstStyle/>
        <a:p>
          <a:pPr algn="ct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nazariya</a:t>
          </a:r>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dgm:t>
    </dgm:pt>
    <dgm:pt modelId="{22765CBE-3D1B-4550-B39D-BDEF2217E915}" type="parTrans" cxnId="{C3546B31-15D3-4FCC-9581-458A484EDD68}">
      <dgm:prSet/>
      <dgm:spPr/>
      <dgm:t>
        <a:bodyPr/>
        <a:lstStyle/>
        <a:p>
          <a:endParaRPr lang="ru-RU">
            <a:latin typeface="Times New Roman" panose="02020603050405020304" pitchFamily="18" charset="0"/>
            <a:cs typeface="Times New Roman" panose="02020603050405020304" pitchFamily="18" charset="0"/>
          </a:endParaRPr>
        </a:p>
      </dgm:t>
    </dgm:pt>
    <dgm:pt modelId="{18C75B86-3B43-45AD-9997-52C32E0038CA}" type="sibTrans" cxnId="{C3546B31-15D3-4FCC-9581-458A484EDD68}">
      <dgm:prSet/>
      <dgm:spPr/>
      <dgm:t>
        <a:bodyPr/>
        <a:lstStyle/>
        <a:p>
          <a:endParaRPr lang="ru-RU">
            <a:latin typeface="Times New Roman" panose="02020603050405020304" pitchFamily="18" charset="0"/>
            <a:cs typeface="Times New Roman" panose="02020603050405020304" pitchFamily="18" charset="0"/>
          </a:endParaRPr>
        </a:p>
      </dgm:t>
    </dgm:pt>
    <dgm:pt modelId="{20FAFE6A-37D7-47CD-90E7-E1C95DF36E01}">
      <dgm:prSet phldrT="[Текст]"/>
      <dgm:spPr/>
      <dgm:t>
        <a:bodyPr/>
        <a:lstStyle/>
        <a:p>
          <a:pPr algn="just"/>
          <a:r>
            <a:rPr lang="en-US" dirty="0" err="1">
              <a:latin typeface="Times New Roman" panose="02020603050405020304" pitchFamily="18" charset="0"/>
              <a:cs typeface="Times New Roman" panose="02020603050405020304" pitchFamily="18" charset="0"/>
            </a:rPr>
            <a:t>tabiiy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dunyo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koinot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jihatlarini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tushuntirish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bo'lib</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ilmiy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bo'yicha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umumiy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qabul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kuzatish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o'lchash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natijalarni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shakllaridan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foydalangan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tekshirilgan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tasdiqlangan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bo‘ladi</a:t>
          </a:r>
          <a:endParaRPr lang="ru-RU" dirty="0">
            <a:latin typeface="Times New Roman" panose="02020603050405020304" pitchFamily="18" charset="0"/>
            <a:cs typeface="Times New Roman" panose="02020603050405020304" pitchFamily="18" charset="0"/>
          </a:endParaRPr>
        </a:p>
      </dgm:t>
    </dgm:pt>
    <dgm:pt modelId="{4CE05D07-C2AE-44D9-824D-E3CD9DCB7F07}" type="parTrans" cxnId="{6F2A1A1D-94D7-4F8A-9047-5ED6F09C9FBB}">
      <dgm:prSet/>
      <dgm:spPr/>
      <dgm:t>
        <a:bodyPr/>
        <a:lstStyle/>
        <a:p>
          <a:endParaRPr lang="ru-RU">
            <a:latin typeface="Times New Roman" panose="02020603050405020304" pitchFamily="18" charset="0"/>
            <a:cs typeface="Times New Roman" panose="02020603050405020304" pitchFamily="18" charset="0"/>
          </a:endParaRPr>
        </a:p>
      </dgm:t>
    </dgm:pt>
    <dgm:pt modelId="{4DD30077-0484-4412-B085-4C82045F8ACA}" type="sibTrans" cxnId="{6F2A1A1D-94D7-4F8A-9047-5ED6F09C9FBB}">
      <dgm:prSet/>
      <dgm:spPr/>
      <dgm:t>
        <a:bodyPr/>
        <a:lstStyle/>
        <a:p>
          <a:endParaRPr lang="ru-RU">
            <a:latin typeface="Times New Roman" panose="02020603050405020304" pitchFamily="18" charset="0"/>
            <a:cs typeface="Times New Roman" panose="02020603050405020304" pitchFamily="18" charset="0"/>
          </a:endParaRPr>
        </a:p>
      </dgm:t>
    </dgm:pt>
    <dgm:pt modelId="{07CBEEE1-970B-40C8-8324-4D14B50C0EE7}" type="pres">
      <dgm:prSet presAssocID="{0850D232-A4AB-4B9D-9C3A-A383E04C4EDE}" presName="linear" presStyleCnt="0">
        <dgm:presLayoutVars>
          <dgm:animLvl val="lvl"/>
          <dgm:resizeHandles val="exact"/>
        </dgm:presLayoutVars>
      </dgm:prSet>
      <dgm:spPr/>
      <dgm:t>
        <a:bodyPr/>
        <a:lstStyle/>
        <a:p>
          <a:endParaRPr lang="ru-RU"/>
        </a:p>
      </dgm:t>
    </dgm:pt>
    <dgm:pt modelId="{48E5F2F3-A349-4744-B41A-A00EE5362DBE}" type="pres">
      <dgm:prSet presAssocID="{2BB23616-459C-4821-9C99-5457886FF57F}" presName="parentText" presStyleLbl="node1" presStyleIdx="0" presStyleCnt="1">
        <dgm:presLayoutVars>
          <dgm:chMax val="0"/>
          <dgm:bulletEnabled val="1"/>
        </dgm:presLayoutVars>
      </dgm:prSet>
      <dgm:spPr/>
      <dgm:t>
        <a:bodyPr/>
        <a:lstStyle/>
        <a:p>
          <a:endParaRPr lang="ru-RU"/>
        </a:p>
      </dgm:t>
    </dgm:pt>
    <dgm:pt modelId="{CCF7B797-310E-4DCB-8B0A-B0F5B46F7F34}" type="pres">
      <dgm:prSet presAssocID="{2BB23616-459C-4821-9C99-5457886FF57F}" presName="childText" presStyleLbl="revTx" presStyleIdx="0" presStyleCnt="1">
        <dgm:presLayoutVars>
          <dgm:bulletEnabled val="1"/>
        </dgm:presLayoutVars>
      </dgm:prSet>
      <dgm:spPr/>
      <dgm:t>
        <a:bodyPr/>
        <a:lstStyle/>
        <a:p>
          <a:endParaRPr lang="ru-RU"/>
        </a:p>
      </dgm:t>
    </dgm:pt>
  </dgm:ptLst>
  <dgm:cxnLst>
    <dgm:cxn modelId="{C3546B31-15D3-4FCC-9581-458A484EDD68}" srcId="{0850D232-A4AB-4B9D-9C3A-A383E04C4EDE}" destId="{2BB23616-459C-4821-9C99-5457886FF57F}" srcOrd="0" destOrd="0" parTransId="{22765CBE-3D1B-4550-B39D-BDEF2217E915}" sibTransId="{18C75B86-3B43-45AD-9997-52C32E0038CA}"/>
    <dgm:cxn modelId="{35D90402-0872-43E0-9109-C43ACA24273E}" type="presOf" srcId="{20FAFE6A-37D7-47CD-90E7-E1C95DF36E01}" destId="{CCF7B797-310E-4DCB-8B0A-B0F5B46F7F34}" srcOrd="0" destOrd="0" presId="urn:microsoft.com/office/officeart/2005/8/layout/vList2"/>
    <dgm:cxn modelId="{05DEA88C-07D2-40AD-A0A9-4A6A36089867}" type="presOf" srcId="{2BB23616-459C-4821-9C99-5457886FF57F}" destId="{48E5F2F3-A349-4744-B41A-A00EE5362DBE}" srcOrd="0" destOrd="0" presId="urn:microsoft.com/office/officeart/2005/8/layout/vList2"/>
    <dgm:cxn modelId="{6F2A1A1D-94D7-4F8A-9047-5ED6F09C9FBB}" srcId="{2BB23616-459C-4821-9C99-5457886FF57F}" destId="{20FAFE6A-37D7-47CD-90E7-E1C95DF36E01}" srcOrd="0" destOrd="0" parTransId="{4CE05D07-C2AE-44D9-824D-E3CD9DCB7F07}" sibTransId="{4DD30077-0484-4412-B085-4C82045F8ACA}"/>
    <dgm:cxn modelId="{8429621E-20D2-492E-83A0-1C13B25DD4D1}" type="presOf" srcId="{0850D232-A4AB-4B9D-9C3A-A383E04C4EDE}" destId="{07CBEEE1-970B-40C8-8324-4D14B50C0EE7}" srcOrd="0" destOrd="0" presId="urn:microsoft.com/office/officeart/2005/8/layout/vList2"/>
    <dgm:cxn modelId="{7D2C54A1-A794-474F-8E50-AF2CEDA92FD5}" type="presParOf" srcId="{07CBEEE1-970B-40C8-8324-4D14B50C0EE7}" destId="{48E5F2F3-A349-4744-B41A-A00EE5362DBE}" srcOrd="0" destOrd="0" presId="urn:microsoft.com/office/officeart/2005/8/layout/vList2"/>
    <dgm:cxn modelId="{09293E93-886C-4AD2-8B02-3E9137DB934B}" type="presParOf" srcId="{07CBEEE1-970B-40C8-8324-4D14B50C0EE7}" destId="{CCF7B797-310E-4DCB-8B0A-B0F5B46F7F3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352C0265-3835-428E-8358-23BB99F81F11}"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ru-RU"/>
        </a:p>
      </dgm:t>
    </dgm:pt>
    <dgm:pt modelId="{31835850-FA28-4FC4-AFBD-BD162B6BEA6A}">
      <dgm:prSet phldrT="[Текст]"/>
      <dgm:spPr/>
      <dgm:t>
        <a:bodyPr/>
        <a:lstStyle/>
        <a:p>
          <a:r>
            <a:rPr lang="en-US" dirty="0" err="1">
              <a:latin typeface="Times New Roman" panose="02020603050405020304" pitchFamily="18" charset="0"/>
              <a:cs typeface="Times New Roman" panose="02020603050405020304" pitchFamily="18" charset="0"/>
            </a:rPr>
            <a:t>Nazariyalar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tajribada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boshqariladigan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sinovdan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o'tkaziladi</a:t>
          </a:r>
          <a:endParaRPr lang="ru-RU" dirty="0">
            <a:latin typeface="Times New Roman" panose="02020603050405020304" pitchFamily="18" charset="0"/>
            <a:cs typeface="Times New Roman" panose="02020603050405020304" pitchFamily="18" charset="0"/>
          </a:endParaRPr>
        </a:p>
      </dgm:t>
    </dgm:pt>
    <dgm:pt modelId="{69100FDB-C1E0-4D08-A0FD-A5DDA440C0E1}" type="parTrans" cxnId="{7AB9D968-EE91-4172-933E-334C497232E8}">
      <dgm:prSet/>
      <dgm:spPr/>
      <dgm:t>
        <a:bodyPr/>
        <a:lstStyle/>
        <a:p>
          <a:endParaRPr lang="ru-RU">
            <a:latin typeface="Times New Roman" panose="02020603050405020304" pitchFamily="18" charset="0"/>
            <a:cs typeface="Times New Roman" panose="02020603050405020304" pitchFamily="18" charset="0"/>
          </a:endParaRPr>
        </a:p>
      </dgm:t>
    </dgm:pt>
    <dgm:pt modelId="{CDA121F9-C6CE-4103-B68C-201E7C8253C4}" type="sibTrans" cxnId="{7AB9D968-EE91-4172-933E-334C497232E8}">
      <dgm:prSet/>
      <dgm:spPr/>
      <dgm:t>
        <a:bodyPr/>
        <a:lstStyle/>
        <a:p>
          <a:endParaRPr lang="ru-RU">
            <a:latin typeface="Times New Roman" panose="02020603050405020304" pitchFamily="18" charset="0"/>
            <a:cs typeface="Times New Roman" panose="02020603050405020304" pitchFamily="18" charset="0"/>
          </a:endParaRPr>
        </a:p>
      </dgm:t>
    </dgm:pt>
    <dgm:pt modelId="{DAAAF4E2-B6BB-403A-AA3F-15A3448808D6}">
      <dgm:prSet phldrT="[Текст]"/>
      <dgm:spPr/>
      <dgm:t>
        <a:bodyPr/>
        <a:lstStyle/>
        <a:p>
          <a:r>
            <a:rPr lang="en-US" dirty="0" err="1">
              <a:latin typeface="Times New Roman" panose="02020603050405020304" pitchFamily="18" charset="0"/>
              <a:cs typeface="Times New Roman" panose="02020603050405020304" pitchFamily="18" charset="0"/>
            </a:rPr>
            <a:t>Eksperimental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tekshirilmaydigan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sharoitlarda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nazariyalar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orqali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baholanadi</a:t>
          </a:r>
          <a:endParaRPr lang="ru-RU" dirty="0">
            <a:latin typeface="Times New Roman" panose="02020603050405020304" pitchFamily="18" charset="0"/>
            <a:cs typeface="Times New Roman" panose="02020603050405020304" pitchFamily="18" charset="0"/>
          </a:endParaRPr>
        </a:p>
      </dgm:t>
    </dgm:pt>
    <dgm:pt modelId="{6E36B0AF-6674-4647-83E3-988C72E28CC4}" type="parTrans" cxnId="{D1594BCF-3FF1-4975-A879-524D79BD8782}">
      <dgm:prSet/>
      <dgm:spPr/>
      <dgm:t>
        <a:bodyPr/>
        <a:lstStyle/>
        <a:p>
          <a:endParaRPr lang="ru-RU">
            <a:latin typeface="Times New Roman" panose="02020603050405020304" pitchFamily="18" charset="0"/>
            <a:cs typeface="Times New Roman" panose="02020603050405020304" pitchFamily="18" charset="0"/>
          </a:endParaRPr>
        </a:p>
      </dgm:t>
    </dgm:pt>
    <dgm:pt modelId="{546F21C2-1C93-4FF2-95AD-5DF488B68031}" type="sibTrans" cxnId="{D1594BCF-3FF1-4975-A879-524D79BD8782}">
      <dgm:prSet/>
      <dgm:spPr/>
      <dgm:t>
        <a:bodyPr/>
        <a:lstStyle/>
        <a:p>
          <a:endParaRPr lang="ru-RU">
            <a:latin typeface="Times New Roman" panose="02020603050405020304" pitchFamily="18" charset="0"/>
            <a:cs typeface="Times New Roman" panose="02020603050405020304" pitchFamily="18" charset="0"/>
          </a:endParaRPr>
        </a:p>
      </dgm:t>
    </dgm:pt>
    <dgm:pt modelId="{916A5AB3-02D9-4B5C-BCA9-411536DF3B15}" type="pres">
      <dgm:prSet presAssocID="{352C0265-3835-428E-8358-23BB99F81F11}" presName="theList" presStyleCnt="0">
        <dgm:presLayoutVars>
          <dgm:dir/>
          <dgm:animLvl val="lvl"/>
          <dgm:resizeHandles val="exact"/>
        </dgm:presLayoutVars>
      </dgm:prSet>
      <dgm:spPr/>
      <dgm:t>
        <a:bodyPr/>
        <a:lstStyle/>
        <a:p>
          <a:endParaRPr lang="ru-RU"/>
        </a:p>
      </dgm:t>
    </dgm:pt>
    <dgm:pt modelId="{34BCFB7B-419F-4CF7-9E81-7B56476C7DD0}" type="pres">
      <dgm:prSet presAssocID="{31835850-FA28-4FC4-AFBD-BD162B6BEA6A}" presName="compNode" presStyleCnt="0"/>
      <dgm:spPr/>
    </dgm:pt>
    <dgm:pt modelId="{8B85636D-55D4-4F98-A8F2-8E9ED1E2543A}" type="pres">
      <dgm:prSet presAssocID="{31835850-FA28-4FC4-AFBD-BD162B6BEA6A}" presName="noGeometry" presStyleCnt="0"/>
      <dgm:spPr/>
    </dgm:pt>
    <dgm:pt modelId="{B01755D5-92CC-48A0-A1CF-78FD442825E5}" type="pres">
      <dgm:prSet presAssocID="{31835850-FA28-4FC4-AFBD-BD162B6BEA6A}" presName="childTextVisible" presStyleLbl="bgAccFollowNode1" presStyleIdx="0" presStyleCnt="1">
        <dgm:presLayoutVars>
          <dgm:bulletEnabled val="1"/>
        </dgm:presLayoutVars>
      </dgm:prSet>
      <dgm:spPr/>
      <dgm:t>
        <a:bodyPr/>
        <a:lstStyle/>
        <a:p>
          <a:endParaRPr lang="ru-RU"/>
        </a:p>
      </dgm:t>
    </dgm:pt>
    <dgm:pt modelId="{3368817E-7CB5-4DE6-A018-27C2FD46D6B4}" type="pres">
      <dgm:prSet presAssocID="{31835850-FA28-4FC4-AFBD-BD162B6BEA6A}" presName="childTextHidden" presStyleLbl="bgAccFollowNode1" presStyleIdx="0" presStyleCnt="1"/>
      <dgm:spPr/>
      <dgm:t>
        <a:bodyPr/>
        <a:lstStyle/>
        <a:p>
          <a:endParaRPr lang="ru-RU"/>
        </a:p>
      </dgm:t>
    </dgm:pt>
    <dgm:pt modelId="{6A2F1B01-5B8E-43CB-A4FF-3F25E1076126}" type="pres">
      <dgm:prSet presAssocID="{31835850-FA28-4FC4-AFBD-BD162B6BEA6A}" presName="parentText" presStyleLbl="node1" presStyleIdx="0" presStyleCnt="1">
        <dgm:presLayoutVars>
          <dgm:chMax val="1"/>
          <dgm:bulletEnabled val="1"/>
        </dgm:presLayoutVars>
      </dgm:prSet>
      <dgm:spPr/>
      <dgm:t>
        <a:bodyPr/>
        <a:lstStyle/>
        <a:p>
          <a:endParaRPr lang="ru-RU"/>
        </a:p>
      </dgm:t>
    </dgm:pt>
  </dgm:ptLst>
  <dgm:cxnLst>
    <dgm:cxn modelId="{2AEC3A9D-1731-499B-AEF8-06E66470884C}" type="presOf" srcId="{DAAAF4E2-B6BB-403A-AA3F-15A3448808D6}" destId="{B01755D5-92CC-48A0-A1CF-78FD442825E5}" srcOrd="0" destOrd="0" presId="urn:microsoft.com/office/officeart/2005/8/layout/hProcess6"/>
    <dgm:cxn modelId="{7AB9D968-EE91-4172-933E-334C497232E8}" srcId="{352C0265-3835-428E-8358-23BB99F81F11}" destId="{31835850-FA28-4FC4-AFBD-BD162B6BEA6A}" srcOrd="0" destOrd="0" parTransId="{69100FDB-C1E0-4D08-A0FD-A5DDA440C0E1}" sibTransId="{CDA121F9-C6CE-4103-B68C-201E7C8253C4}"/>
    <dgm:cxn modelId="{0D070640-FAE1-4739-93AE-0039283E014F}" type="presOf" srcId="{352C0265-3835-428E-8358-23BB99F81F11}" destId="{916A5AB3-02D9-4B5C-BCA9-411536DF3B15}" srcOrd="0" destOrd="0" presId="urn:microsoft.com/office/officeart/2005/8/layout/hProcess6"/>
    <dgm:cxn modelId="{14FAC85B-7901-4521-BF34-FE12EC544657}" type="presOf" srcId="{31835850-FA28-4FC4-AFBD-BD162B6BEA6A}" destId="{6A2F1B01-5B8E-43CB-A4FF-3F25E1076126}" srcOrd="0" destOrd="0" presId="urn:microsoft.com/office/officeart/2005/8/layout/hProcess6"/>
    <dgm:cxn modelId="{D1594BCF-3FF1-4975-A879-524D79BD8782}" srcId="{31835850-FA28-4FC4-AFBD-BD162B6BEA6A}" destId="{DAAAF4E2-B6BB-403A-AA3F-15A3448808D6}" srcOrd="0" destOrd="0" parTransId="{6E36B0AF-6674-4647-83E3-988C72E28CC4}" sibTransId="{546F21C2-1C93-4FF2-95AD-5DF488B68031}"/>
    <dgm:cxn modelId="{255162FE-B595-4DC5-89EB-DD362506D1A7}" type="presOf" srcId="{DAAAF4E2-B6BB-403A-AA3F-15A3448808D6}" destId="{3368817E-7CB5-4DE6-A018-27C2FD46D6B4}" srcOrd="1" destOrd="0" presId="urn:microsoft.com/office/officeart/2005/8/layout/hProcess6"/>
    <dgm:cxn modelId="{13779FB4-D4DA-4A15-906F-7A7B120D726D}" type="presParOf" srcId="{916A5AB3-02D9-4B5C-BCA9-411536DF3B15}" destId="{34BCFB7B-419F-4CF7-9E81-7B56476C7DD0}" srcOrd="0" destOrd="0" presId="urn:microsoft.com/office/officeart/2005/8/layout/hProcess6"/>
    <dgm:cxn modelId="{E98C7C66-DD83-4C89-ABD8-C2642F0D5BB8}" type="presParOf" srcId="{34BCFB7B-419F-4CF7-9E81-7B56476C7DD0}" destId="{8B85636D-55D4-4F98-A8F2-8E9ED1E2543A}" srcOrd="0" destOrd="0" presId="urn:microsoft.com/office/officeart/2005/8/layout/hProcess6"/>
    <dgm:cxn modelId="{D3B31A6F-F38F-401B-8312-EA3DDE786345}" type="presParOf" srcId="{34BCFB7B-419F-4CF7-9E81-7B56476C7DD0}" destId="{B01755D5-92CC-48A0-A1CF-78FD442825E5}" srcOrd="1" destOrd="0" presId="urn:microsoft.com/office/officeart/2005/8/layout/hProcess6"/>
    <dgm:cxn modelId="{4B1615DC-A120-4465-921D-2D2879FD8ED8}" type="presParOf" srcId="{34BCFB7B-419F-4CF7-9E81-7B56476C7DD0}" destId="{3368817E-7CB5-4DE6-A018-27C2FD46D6B4}" srcOrd="2" destOrd="0" presId="urn:microsoft.com/office/officeart/2005/8/layout/hProcess6"/>
    <dgm:cxn modelId="{4E1C0F45-B3B0-47C9-9EA7-23C348BF02B7}" type="presParOf" srcId="{34BCFB7B-419F-4CF7-9E81-7B56476C7DD0}" destId="{6A2F1B01-5B8E-43CB-A4FF-3F25E1076126}"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FAE6F-DAE1-4C6E-95D0-25321B1CA17B}">
      <dsp:nvSpPr>
        <dsp:cNvPr id="0" name=""/>
        <dsp:cNvSpPr/>
      </dsp:nvSpPr>
      <dsp:spPr>
        <a:xfrm>
          <a:off x="0" y="59506"/>
          <a:ext cx="11586949" cy="8640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a:lnSpc>
              <a:spcPct val="90000"/>
            </a:lnSpc>
            <a:spcBef>
              <a:spcPct val="0"/>
            </a:spcBef>
            <a:spcAft>
              <a:spcPct val="35000"/>
            </a:spcAft>
          </a:pPr>
          <a:r>
            <a:rPr lang="en-US" sz="3000" b="1" kern="1200" dirty="0" err="1">
              <a:latin typeface="Times New Roman" panose="02020603050405020304" pitchFamily="18" charset="0"/>
              <a:cs typeface="Times New Roman" panose="02020603050405020304" pitchFamily="18" charset="0"/>
            </a:rPr>
            <a:t>Reja</a:t>
          </a:r>
          <a:r>
            <a:rPr lang="en-US" sz="3000" b="1" kern="1200" dirty="0">
              <a:latin typeface="Times New Roman" panose="02020603050405020304" pitchFamily="18" charset="0"/>
              <a:cs typeface="Times New Roman" panose="02020603050405020304" pitchFamily="18" charset="0"/>
            </a:rPr>
            <a:t>:</a:t>
          </a:r>
          <a:endParaRPr lang="ru-RU" sz="3000" kern="1200" dirty="0">
            <a:latin typeface="Times New Roman" panose="02020603050405020304" pitchFamily="18" charset="0"/>
            <a:cs typeface="Times New Roman" panose="02020603050405020304" pitchFamily="18" charset="0"/>
          </a:endParaRPr>
        </a:p>
      </dsp:txBody>
      <dsp:txXfrm>
        <a:off x="0" y="59506"/>
        <a:ext cx="11586949" cy="864000"/>
      </dsp:txXfrm>
    </dsp:sp>
    <dsp:sp modelId="{1BCAAE85-4A85-4314-BB2C-85C85BA9C523}">
      <dsp:nvSpPr>
        <dsp:cNvPr id="0" name=""/>
        <dsp:cNvSpPr/>
      </dsp:nvSpPr>
      <dsp:spPr>
        <a:xfrm>
          <a:off x="0" y="923506"/>
          <a:ext cx="11586949" cy="543510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1. Tadqiqot vositalari (anglash vositalari). </a:t>
          </a:r>
          <a:endParaRPr lang="ru-RU" sz="3000" kern="1200" dirty="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2. Anglashning moddiy vositalari.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3. Anglashning mantiqiy usuli.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4. Anglashning til vositalari.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5. Tadqiqot usullari.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6. Empirik usullar.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7. Adabiyotlar, hujjatlar va faoliyat natijalarini o‘rganish.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8. Kuzatuv. O‘lchov. So‘rov.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9. Ekspert baholash usuli.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a:latin typeface="Times New Roman" panose="02020603050405020304" pitchFamily="18" charset="0"/>
              <a:cs typeface="Times New Roman" panose="02020603050405020304" pitchFamily="18" charset="0"/>
            </a:rPr>
            <a:t>10. Retrospeksiya. Dialektika. Dialektika qonunlari. </a:t>
          </a:r>
          <a:endParaRPr lang="ru-RU" sz="3000" kern="1200">
            <a:latin typeface="Times New Roman" panose="02020603050405020304" pitchFamily="18" charset="0"/>
            <a:cs typeface="Times New Roman" panose="02020603050405020304" pitchFamily="18" charset="0"/>
          </a:endParaRPr>
        </a:p>
        <a:p>
          <a:pPr marL="285750" lvl="1" indent="-285750" algn="just" defTabSz="1333500">
            <a:lnSpc>
              <a:spcPct val="90000"/>
            </a:lnSpc>
            <a:spcBef>
              <a:spcPct val="0"/>
            </a:spcBef>
            <a:spcAft>
              <a:spcPct val="15000"/>
            </a:spcAft>
            <a:buChar char="••"/>
          </a:pPr>
          <a:r>
            <a:rPr lang="en-US" sz="3000" b="1" kern="1200" dirty="0">
              <a:latin typeface="Times New Roman" panose="02020603050405020304" pitchFamily="18" charset="0"/>
              <a:cs typeface="Times New Roman" panose="02020603050405020304" pitchFamily="18" charset="0"/>
            </a:rPr>
            <a:t>11. </a:t>
          </a:r>
          <a:r>
            <a:rPr lang="en-US" sz="3000" b="1" kern="1200" dirty="0" err="1">
              <a:latin typeface="Times New Roman" panose="02020603050405020304" pitchFamily="18" charset="0"/>
              <a:cs typeface="Times New Roman" panose="02020603050405020304" pitchFamily="18" charset="0"/>
            </a:rPr>
            <a:t>Amaliyotda</a:t>
          </a:r>
          <a:r>
            <a:rPr lang="en-US" sz="3000" b="1" kern="1200" dirty="0">
              <a:latin typeface="Times New Roman" panose="02020603050405020304" pitchFamily="18" charset="0"/>
              <a:cs typeface="Times New Roman" panose="02020603050405020304" pitchFamily="18" charset="0"/>
            </a:rPr>
            <a:t> </a:t>
          </a:r>
          <a:r>
            <a:rPr lang="en-US" sz="3000" b="1" kern="1200" dirty="0" err="1">
              <a:latin typeface="Times New Roman" panose="02020603050405020304" pitchFamily="18" charset="0"/>
              <a:cs typeface="Times New Roman" panose="02020603050405020304" pitchFamily="18" charset="0"/>
            </a:rPr>
            <a:t>sinovdan</a:t>
          </a:r>
          <a:r>
            <a:rPr lang="en-US" sz="3000" b="1" kern="1200" dirty="0">
              <a:latin typeface="Times New Roman" panose="02020603050405020304" pitchFamily="18" charset="0"/>
              <a:cs typeface="Times New Roman" panose="02020603050405020304" pitchFamily="18" charset="0"/>
            </a:rPr>
            <a:t> </a:t>
          </a:r>
          <a:r>
            <a:rPr lang="en-US" sz="3000" b="1" kern="1200" dirty="0" err="1">
              <a:latin typeface="Times New Roman" panose="02020603050405020304" pitchFamily="18" charset="0"/>
              <a:cs typeface="Times New Roman" panose="02020603050405020304" pitchFamily="18" charset="0"/>
            </a:rPr>
            <a:t>o‘tgan</a:t>
          </a:r>
          <a:r>
            <a:rPr lang="en-US" sz="3000" b="1" kern="1200" dirty="0">
              <a:latin typeface="Times New Roman" panose="02020603050405020304" pitchFamily="18" charset="0"/>
              <a:cs typeface="Times New Roman" panose="02020603050405020304" pitchFamily="18" charset="0"/>
            </a:rPr>
            <a:t> </a:t>
          </a:r>
          <a:r>
            <a:rPr lang="en-US" sz="3000" b="1" kern="1200" dirty="0" err="1">
              <a:latin typeface="Times New Roman" panose="02020603050405020304" pitchFamily="18" charset="0"/>
              <a:cs typeface="Times New Roman" panose="02020603050405020304" pitchFamily="18" charset="0"/>
            </a:rPr>
            <a:t>ilmiy</a:t>
          </a:r>
          <a:r>
            <a:rPr lang="en-US" sz="3000" b="1" kern="1200" dirty="0">
              <a:latin typeface="Times New Roman" panose="02020603050405020304" pitchFamily="18" charset="0"/>
              <a:cs typeface="Times New Roman" panose="02020603050405020304" pitchFamily="18" charset="0"/>
            </a:rPr>
            <a:t> </a:t>
          </a:r>
          <a:r>
            <a:rPr lang="en-US" sz="3000" b="1" kern="1200" dirty="0" err="1">
              <a:latin typeface="Times New Roman" panose="02020603050405020304" pitchFamily="18" charset="0"/>
              <a:cs typeface="Times New Roman" panose="02020603050405020304" pitchFamily="18" charset="0"/>
            </a:rPr>
            <a:t>nazariyalar</a:t>
          </a:r>
          <a:r>
            <a:rPr lang="en-US" sz="3000" b="1" kern="1200" dirty="0">
              <a:latin typeface="Times New Roman" panose="02020603050405020304" pitchFamily="18" charset="0"/>
              <a:cs typeface="Times New Roman" panose="02020603050405020304" pitchFamily="18" charset="0"/>
            </a:rPr>
            <a:t>. </a:t>
          </a:r>
          <a:r>
            <a:rPr lang="en-US" sz="3000" b="1" kern="1200" dirty="0" err="1">
              <a:latin typeface="Times New Roman" panose="02020603050405020304" pitchFamily="18" charset="0"/>
              <a:cs typeface="Times New Roman" panose="02020603050405020304" pitchFamily="18" charset="0"/>
            </a:rPr>
            <a:t>Isbot</a:t>
          </a:r>
          <a:r>
            <a:rPr lang="en-US" sz="3000" b="1" kern="1200" dirty="0">
              <a:latin typeface="Times New Roman" panose="02020603050405020304" pitchFamily="18" charset="0"/>
              <a:cs typeface="Times New Roman" panose="02020603050405020304" pitchFamily="18" charset="0"/>
            </a:rPr>
            <a:t>.</a:t>
          </a:r>
          <a:endParaRPr lang="ru-RU" sz="3000" kern="1200" dirty="0">
            <a:latin typeface="Times New Roman" panose="02020603050405020304" pitchFamily="18" charset="0"/>
            <a:cs typeface="Times New Roman" panose="02020603050405020304" pitchFamily="18" charset="0"/>
          </a:endParaRPr>
        </a:p>
      </dsp:txBody>
      <dsp:txXfrm>
        <a:off x="0" y="923506"/>
        <a:ext cx="11586949" cy="54351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1EDFF-736F-4F26-991E-61EE726EBD2E}">
      <dsp:nvSpPr>
        <dsp:cNvPr id="0" name=""/>
        <dsp:cNvSpPr/>
      </dsp:nvSpPr>
      <dsp:spPr>
        <a:xfrm>
          <a:off x="2270320" y="0"/>
          <a:ext cx="6199749" cy="6199749"/>
        </a:xfrm>
        <a:prstGeom prst="triangl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6B1D86-05A3-4DDB-A071-440B900BC482}">
      <dsp:nvSpPr>
        <dsp:cNvPr id="0" name=""/>
        <dsp:cNvSpPr/>
      </dsp:nvSpPr>
      <dsp:spPr>
        <a:xfrm>
          <a:off x="5370194" y="620580"/>
          <a:ext cx="4029836" cy="2203817"/>
        </a:xfrm>
        <a:prstGeom prst="round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err="1">
              <a:latin typeface="Times New Roman" panose="02020603050405020304" pitchFamily="18" charset="0"/>
              <a:cs typeface="Times New Roman" panose="02020603050405020304" pitchFamily="18" charset="0"/>
            </a:rPr>
            <a:t>Tadqiqot</a:t>
          </a:r>
          <a:r>
            <a:rPr lang="en-US" sz="2700" kern="1200" dirty="0">
              <a:latin typeface="Times New Roman" panose="02020603050405020304" pitchFamily="18" charset="0"/>
              <a:cs typeface="Times New Roman" panose="02020603050405020304" pitchFamily="18" charset="0"/>
            </a:rPr>
            <a:t> </a:t>
          </a:r>
          <a:r>
            <a:rPr lang="en-US" sz="2700" b="1" kern="1200" dirty="0" err="1">
              <a:latin typeface="Times New Roman" panose="02020603050405020304" pitchFamily="18" charset="0"/>
              <a:cs typeface="Times New Roman" panose="02020603050405020304" pitchFamily="18" charset="0"/>
            </a:rPr>
            <a:t>vositasi</a:t>
          </a:r>
          <a:r>
            <a:rPr lang="en-US" sz="2700" b="1" kern="1200" dirty="0">
              <a:latin typeface="Times New Roman" panose="02020603050405020304" pitchFamily="18" charset="0"/>
              <a:cs typeface="Times New Roman" panose="02020603050405020304" pitchFamily="18" charset="0"/>
            </a:rPr>
            <a:t> </a:t>
          </a:r>
          <a:endParaRPr lang="ru-RU" sz="2700" kern="1200" dirty="0">
            <a:latin typeface="Times New Roman" panose="02020603050405020304" pitchFamily="18" charset="0"/>
            <a:cs typeface="Times New Roman" panose="02020603050405020304" pitchFamily="18" charset="0"/>
          </a:endParaRPr>
        </a:p>
      </dsp:txBody>
      <dsp:txXfrm>
        <a:off x="5477775" y="728161"/>
        <a:ext cx="3814674" cy="1988655"/>
      </dsp:txXfrm>
    </dsp:sp>
    <dsp:sp modelId="{11479724-44C1-4586-A901-DAC71B3117D1}">
      <dsp:nvSpPr>
        <dsp:cNvPr id="0" name=""/>
        <dsp:cNvSpPr/>
      </dsp:nvSpPr>
      <dsp:spPr>
        <a:xfrm>
          <a:off x="5370194" y="3099874"/>
          <a:ext cx="4029836" cy="2203817"/>
        </a:xfrm>
        <a:prstGeom prst="roundRect">
          <a:avLst/>
        </a:prstGeom>
        <a:solidFill>
          <a:schemeClr val="lt1">
            <a:alpha val="90000"/>
            <a:hueOff val="0"/>
            <a:satOff val="0"/>
            <a:lumOff val="0"/>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err="1">
              <a:latin typeface="Times New Roman" panose="02020603050405020304" pitchFamily="18" charset="0"/>
              <a:cs typeface="Times New Roman" panose="02020603050405020304" pitchFamily="18" charset="0"/>
            </a:rPr>
            <a:t>ilmiy</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tadqiqot</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davomida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ma'lumotlarni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to'plash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ma'lumot</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olish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uchun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ishlatiladigan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usul</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yoki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qoidadir</a:t>
          </a:r>
          <a:endParaRPr lang="ru-RU" sz="2700" kern="1200" dirty="0">
            <a:latin typeface="Times New Roman" panose="02020603050405020304" pitchFamily="18" charset="0"/>
            <a:cs typeface="Times New Roman" panose="02020603050405020304" pitchFamily="18" charset="0"/>
          </a:endParaRPr>
        </a:p>
      </dsp:txBody>
      <dsp:txXfrm>
        <a:off x="5477775" y="3207455"/>
        <a:ext cx="3814674" cy="1988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E2B5A-8243-4067-8DEB-1F62049C3D36}">
      <dsp:nvSpPr>
        <dsp:cNvPr id="0" name=""/>
        <dsp:cNvSpPr/>
      </dsp:nvSpPr>
      <dsp:spPr>
        <a:xfrm>
          <a:off x="3975358" y="3174937"/>
          <a:ext cx="791448" cy="754047"/>
        </a:xfrm>
        <a:custGeom>
          <a:avLst/>
          <a:gdLst/>
          <a:ahLst/>
          <a:cxnLst/>
          <a:rect l="0" t="0" r="0" b="0"/>
          <a:pathLst>
            <a:path>
              <a:moveTo>
                <a:pt x="0" y="0"/>
              </a:moveTo>
              <a:lnTo>
                <a:pt x="395724" y="0"/>
              </a:lnTo>
              <a:lnTo>
                <a:pt x="395724" y="754047"/>
              </a:lnTo>
              <a:lnTo>
                <a:pt x="791448" y="754047"/>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panose="02020603050405020304" pitchFamily="18" charset="0"/>
            <a:cs typeface="Times New Roman" panose="02020603050405020304" pitchFamily="18" charset="0"/>
          </a:endParaRPr>
        </a:p>
      </dsp:txBody>
      <dsp:txXfrm>
        <a:off x="4343754" y="3524632"/>
        <a:ext cx="54657" cy="54657"/>
      </dsp:txXfrm>
    </dsp:sp>
    <dsp:sp modelId="{668BE76D-AA95-4B4C-87E3-60616840FBA5}">
      <dsp:nvSpPr>
        <dsp:cNvPr id="0" name=""/>
        <dsp:cNvSpPr/>
      </dsp:nvSpPr>
      <dsp:spPr>
        <a:xfrm>
          <a:off x="3975358" y="2420889"/>
          <a:ext cx="791448" cy="754047"/>
        </a:xfrm>
        <a:custGeom>
          <a:avLst/>
          <a:gdLst/>
          <a:ahLst/>
          <a:cxnLst/>
          <a:rect l="0" t="0" r="0" b="0"/>
          <a:pathLst>
            <a:path>
              <a:moveTo>
                <a:pt x="0" y="754047"/>
              </a:moveTo>
              <a:lnTo>
                <a:pt x="395724" y="754047"/>
              </a:lnTo>
              <a:lnTo>
                <a:pt x="395724" y="0"/>
              </a:lnTo>
              <a:lnTo>
                <a:pt x="791448" y="0"/>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panose="02020603050405020304" pitchFamily="18" charset="0"/>
            <a:cs typeface="Times New Roman" panose="02020603050405020304" pitchFamily="18" charset="0"/>
          </a:endParaRPr>
        </a:p>
      </dsp:txBody>
      <dsp:txXfrm>
        <a:off x="4343754" y="2770584"/>
        <a:ext cx="54657" cy="54657"/>
      </dsp:txXfrm>
    </dsp:sp>
    <dsp:sp modelId="{D7EAF022-3FDE-4EE0-9BC8-2CA575A822DC}">
      <dsp:nvSpPr>
        <dsp:cNvPr id="0" name=""/>
        <dsp:cNvSpPr/>
      </dsp:nvSpPr>
      <dsp:spPr>
        <a:xfrm rot="16200000">
          <a:off x="197183" y="2571698"/>
          <a:ext cx="6349874" cy="120647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err="1">
              <a:latin typeface="Times New Roman" panose="02020603050405020304" pitchFamily="18" charset="0"/>
              <a:cs typeface="Times New Roman" panose="02020603050405020304" pitchFamily="18" charset="0"/>
            </a:rPr>
            <a:t>Birlamchi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ma'lumotlarni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yig'ishda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tadqiqotchi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ikkita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asosiy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tadqiqot</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vositasidan</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birini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tanlashi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mumkin</a:t>
          </a:r>
          <a:endParaRPr lang="ru-RU" sz="2900" kern="1200" dirty="0">
            <a:latin typeface="Times New Roman" panose="02020603050405020304" pitchFamily="18" charset="0"/>
            <a:cs typeface="Times New Roman" panose="02020603050405020304" pitchFamily="18" charset="0"/>
          </a:endParaRPr>
        </a:p>
      </dsp:txBody>
      <dsp:txXfrm>
        <a:off x="197183" y="2571698"/>
        <a:ext cx="6349874" cy="1206476"/>
      </dsp:txXfrm>
    </dsp:sp>
    <dsp:sp modelId="{00698694-29E6-4FA6-A8F2-467C3FFBBF0F}">
      <dsp:nvSpPr>
        <dsp:cNvPr id="0" name=""/>
        <dsp:cNvSpPr/>
      </dsp:nvSpPr>
      <dsp:spPr>
        <a:xfrm>
          <a:off x="4766806" y="1817651"/>
          <a:ext cx="3957241" cy="1206476"/>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err="1">
              <a:latin typeface="Times New Roman" panose="02020603050405020304" pitchFamily="18" charset="0"/>
              <a:cs typeface="Times New Roman" panose="02020603050405020304" pitchFamily="18" charset="0"/>
            </a:rPr>
            <a:t>so'rovnoma</a:t>
          </a:r>
          <a:endParaRPr lang="ru-RU" sz="2900" kern="1200" dirty="0">
            <a:latin typeface="Times New Roman" panose="02020603050405020304" pitchFamily="18" charset="0"/>
            <a:cs typeface="Times New Roman" panose="02020603050405020304" pitchFamily="18" charset="0"/>
          </a:endParaRPr>
        </a:p>
      </dsp:txBody>
      <dsp:txXfrm>
        <a:off x="4766806" y="1817651"/>
        <a:ext cx="3957241" cy="1206476"/>
      </dsp:txXfrm>
    </dsp:sp>
    <dsp:sp modelId="{D4D9347C-96FD-4058-8D23-06FA1275AFF4}">
      <dsp:nvSpPr>
        <dsp:cNvPr id="0" name=""/>
        <dsp:cNvSpPr/>
      </dsp:nvSpPr>
      <dsp:spPr>
        <a:xfrm>
          <a:off x="4766806" y="3325746"/>
          <a:ext cx="3957241" cy="1206476"/>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err="1">
              <a:latin typeface="Times New Roman" panose="02020603050405020304" pitchFamily="18" charset="0"/>
              <a:cs typeface="Times New Roman" panose="02020603050405020304" pitchFamily="18" charset="0"/>
            </a:rPr>
            <a:t>mexanik</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qurilmalar</a:t>
          </a:r>
          <a:endParaRPr lang="ru-RU" sz="2900" kern="1200" dirty="0">
            <a:latin typeface="Times New Roman" panose="02020603050405020304" pitchFamily="18" charset="0"/>
            <a:cs typeface="Times New Roman" panose="02020603050405020304" pitchFamily="18" charset="0"/>
          </a:endParaRPr>
        </a:p>
      </dsp:txBody>
      <dsp:txXfrm>
        <a:off x="4766806" y="3325746"/>
        <a:ext cx="3957241" cy="12064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9C25C-D06F-4D73-9228-5AC327E040A2}">
      <dsp:nvSpPr>
        <dsp:cNvPr id="0" name=""/>
        <dsp:cNvSpPr/>
      </dsp:nvSpPr>
      <dsp:spPr>
        <a:xfrm>
          <a:off x="870158" y="0"/>
          <a:ext cx="9861796" cy="6281635"/>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26AAA2-4AB3-44E0-AF97-8BE1DA64B388}">
      <dsp:nvSpPr>
        <dsp:cNvPr id="0" name=""/>
        <dsp:cNvSpPr/>
      </dsp:nvSpPr>
      <dsp:spPr>
        <a:xfrm>
          <a:off x="1416" y="1884490"/>
          <a:ext cx="5644983" cy="2512654"/>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b="1" kern="1200" dirty="0" err="1">
              <a:latin typeface="Times New Roman" panose="02020603050405020304" pitchFamily="18" charset="0"/>
              <a:cs typeface="Times New Roman" panose="02020603050405020304" pitchFamily="18" charset="0"/>
            </a:rPr>
            <a:t>Anketa</a:t>
          </a:r>
          <a:endParaRPr lang="ru-RU" sz="4800" kern="1200" dirty="0">
            <a:latin typeface="Times New Roman" panose="02020603050405020304" pitchFamily="18" charset="0"/>
            <a:cs typeface="Times New Roman" panose="02020603050405020304" pitchFamily="18" charset="0"/>
          </a:endParaRPr>
        </a:p>
      </dsp:txBody>
      <dsp:txXfrm>
        <a:off x="124074" y="2007148"/>
        <a:ext cx="5399667" cy="2267338"/>
      </dsp:txXfrm>
    </dsp:sp>
    <dsp:sp modelId="{D7B1433C-3F1E-4B95-AA4F-EAFF1EDA5EB1}">
      <dsp:nvSpPr>
        <dsp:cNvPr id="0" name=""/>
        <dsp:cNvSpPr/>
      </dsp:nvSpPr>
      <dsp:spPr>
        <a:xfrm>
          <a:off x="5955713" y="1884490"/>
          <a:ext cx="5644983" cy="2512654"/>
        </a:xfrm>
        <a:prstGeom prst="roundRect">
          <a:avLst/>
        </a:prstGeom>
        <a:solidFill>
          <a:schemeClr val="accent3">
            <a:hueOff val="14054688"/>
            <a:satOff val="21976"/>
            <a:lumOff val="941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err="1">
              <a:latin typeface="Times New Roman" panose="02020603050405020304" pitchFamily="18" charset="0"/>
              <a:cs typeface="Times New Roman" panose="02020603050405020304" pitchFamily="18" charset="0"/>
            </a:rPr>
            <a:t>bozorni</a:t>
          </a:r>
          <a:r>
            <a:rPr lang="en-US" sz="4800" kern="1200" dirty="0">
              <a:latin typeface="Times New Roman" panose="02020603050405020304" pitchFamily="18" charset="0"/>
              <a:cs typeface="Times New Roman" panose="02020603050405020304" pitchFamily="18" charset="0"/>
            </a:rPr>
            <a:t> </a:t>
          </a:r>
          <a:r>
            <a:rPr lang="en-US" sz="4800" kern="1200" dirty="0" err="1">
              <a:latin typeface="Times New Roman" panose="02020603050405020304" pitchFamily="18" charset="0"/>
              <a:cs typeface="Times New Roman" panose="02020603050405020304" pitchFamily="18" charset="0"/>
            </a:rPr>
            <a:t>tadqiq</a:t>
          </a:r>
          <a:r>
            <a:rPr lang="en-US" sz="4800" kern="1200" dirty="0">
              <a:latin typeface="Times New Roman" panose="02020603050405020304" pitchFamily="18" charset="0"/>
              <a:cs typeface="Times New Roman" panose="02020603050405020304" pitchFamily="18" charset="0"/>
            </a:rPr>
            <a:t> </a:t>
          </a:r>
          <a:r>
            <a:rPr lang="en-US" sz="4800" kern="1200" dirty="0" err="1">
              <a:latin typeface="Times New Roman" panose="02020603050405020304" pitchFamily="18" charset="0"/>
              <a:cs typeface="Times New Roman" panose="02020603050405020304" pitchFamily="18" charset="0"/>
            </a:rPr>
            <a:t>qilishning</a:t>
          </a:r>
          <a:r>
            <a:rPr lang="en-US" sz="4800" kern="1200" dirty="0">
              <a:latin typeface="Times New Roman" panose="02020603050405020304" pitchFamily="18" charset="0"/>
              <a:cs typeface="Times New Roman" panose="02020603050405020304" pitchFamily="18" charset="0"/>
            </a:rPr>
            <a:t> </a:t>
          </a:r>
          <a:r>
            <a:rPr lang="en-US" sz="4800" kern="1200" dirty="0" err="1">
              <a:latin typeface="Times New Roman" panose="02020603050405020304" pitchFamily="18" charset="0"/>
              <a:cs typeface="Times New Roman" panose="02020603050405020304" pitchFamily="18" charset="0"/>
            </a:rPr>
            <a:t>eng</a:t>
          </a:r>
          <a:r>
            <a:rPr lang="en-US" sz="4800" kern="1200" dirty="0">
              <a:latin typeface="Times New Roman" panose="02020603050405020304" pitchFamily="18" charset="0"/>
              <a:cs typeface="Times New Roman" panose="02020603050405020304" pitchFamily="18" charset="0"/>
            </a:rPr>
            <a:t> </a:t>
          </a:r>
          <a:r>
            <a:rPr lang="en-US" sz="4800" kern="1200" dirty="0" err="1">
              <a:latin typeface="Times New Roman" panose="02020603050405020304" pitchFamily="18" charset="0"/>
              <a:cs typeface="Times New Roman" panose="02020603050405020304" pitchFamily="18" charset="0"/>
            </a:rPr>
            <a:t>keng</a:t>
          </a:r>
          <a:r>
            <a:rPr lang="en-US" sz="4800" kern="1200" dirty="0">
              <a:latin typeface="Times New Roman" panose="02020603050405020304" pitchFamily="18" charset="0"/>
              <a:cs typeface="Times New Roman" panose="02020603050405020304" pitchFamily="18" charset="0"/>
            </a:rPr>
            <a:t> </a:t>
          </a:r>
          <a:r>
            <a:rPr lang="en-US" sz="4800" kern="1200" dirty="0" err="1">
              <a:latin typeface="Times New Roman" panose="02020603050405020304" pitchFamily="18" charset="0"/>
              <a:cs typeface="Times New Roman" panose="02020603050405020304" pitchFamily="18" charset="0"/>
            </a:rPr>
            <a:t>tarqalgan</a:t>
          </a:r>
          <a:r>
            <a:rPr lang="en-US" sz="4800" kern="1200" dirty="0">
              <a:latin typeface="Times New Roman" panose="02020603050405020304" pitchFamily="18" charset="0"/>
              <a:cs typeface="Times New Roman" panose="02020603050405020304" pitchFamily="18" charset="0"/>
            </a:rPr>
            <a:t> </a:t>
          </a:r>
          <a:r>
            <a:rPr lang="en-US" sz="4800" kern="1200" dirty="0" err="1">
              <a:latin typeface="Times New Roman" panose="02020603050405020304" pitchFamily="18" charset="0"/>
              <a:cs typeface="Times New Roman" panose="02020603050405020304" pitchFamily="18" charset="0"/>
            </a:rPr>
            <a:t>vositasidir</a:t>
          </a:r>
          <a:endParaRPr lang="ru-RU" sz="4800" kern="1200" dirty="0">
            <a:latin typeface="Times New Roman" panose="02020603050405020304" pitchFamily="18" charset="0"/>
            <a:cs typeface="Times New Roman" panose="02020603050405020304" pitchFamily="18" charset="0"/>
          </a:endParaRPr>
        </a:p>
      </dsp:txBody>
      <dsp:txXfrm>
        <a:off x="6078371" y="2007148"/>
        <a:ext cx="5399667" cy="22673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E8089-C4F8-476F-8FBF-5DE00DBA44AA}">
      <dsp:nvSpPr>
        <dsp:cNvPr id="0" name=""/>
        <dsp:cNvSpPr/>
      </dsp:nvSpPr>
      <dsp:spPr>
        <a:xfrm>
          <a:off x="5682" y="1045206"/>
          <a:ext cx="2677154" cy="2677154"/>
        </a:xfrm>
        <a:prstGeom prst="roundRect">
          <a:avLst>
            <a:gd name="adj" fmla="val 10000"/>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E632977C-2353-4DD8-B4FF-0967569D3896}">
      <dsp:nvSpPr>
        <dsp:cNvPr id="0" name=""/>
        <dsp:cNvSpPr/>
      </dsp:nvSpPr>
      <dsp:spPr>
        <a:xfrm>
          <a:off x="441498" y="2651499"/>
          <a:ext cx="2677154" cy="2677154"/>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Times New Roman" panose="02020603050405020304" pitchFamily="18" charset="0"/>
              <a:cs typeface="Times New Roman" panose="02020603050405020304" pitchFamily="18" charset="0"/>
            </a:rPr>
            <a:t>Marketing </a:t>
          </a:r>
          <a:r>
            <a:rPr lang="en-US" sz="1400" kern="1200" dirty="0" err="1">
              <a:latin typeface="Times New Roman" panose="02020603050405020304" pitchFamily="18" charset="0"/>
              <a:cs typeface="Times New Roman" panose="02020603050405020304" pitchFamily="18" charset="0"/>
            </a:rPr>
            <a:t>tadqiqotchilari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savollarning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ikki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turini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ajratib</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ko'rsatadilar</a:t>
          </a:r>
          <a:endParaRPr lang="ru-RU" sz="1400" kern="1200" dirty="0">
            <a:latin typeface="Times New Roman" panose="02020603050405020304" pitchFamily="18" charset="0"/>
            <a:cs typeface="Times New Roman" panose="02020603050405020304" pitchFamily="18" charset="0"/>
          </a:endParaRPr>
        </a:p>
        <a:p>
          <a:pPr marL="57150" lvl="1" indent="-57150" algn="l" defTabSz="466725">
            <a:lnSpc>
              <a:spcPct val="90000"/>
            </a:lnSpc>
            <a:spcBef>
              <a:spcPct val="0"/>
            </a:spcBef>
            <a:spcAft>
              <a:spcPct val="15000"/>
            </a:spcAft>
            <a:buChar char="••"/>
          </a:pPr>
          <a:r>
            <a:rPr lang="en-US" sz="1050" kern="1200" dirty="0" err="1">
              <a:latin typeface="Times New Roman" panose="02020603050405020304" pitchFamily="18" charset="0"/>
              <a:cs typeface="Times New Roman" panose="02020603050405020304" pitchFamily="18" charset="0"/>
            </a:rPr>
            <a:t>yopiq</a:t>
          </a:r>
          <a:r>
            <a:rPr lang="en-US" sz="1050" kern="1200" dirty="0">
              <a:latin typeface="Times New Roman" panose="02020603050405020304" pitchFamily="18" charset="0"/>
              <a:cs typeface="Times New Roman" panose="02020603050405020304" pitchFamily="18" charset="0"/>
            </a:rPr>
            <a:t> </a:t>
          </a:r>
          <a:r>
            <a:rPr lang="en-US" sz="1050" kern="1200" dirty="0" err="1">
              <a:latin typeface="Times New Roman" panose="02020603050405020304" pitchFamily="18" charset="0"/>
              <a:cs typeface="Times New Roman" panose="02020603050405020304" pitchFamily="18" charset="0"/>
            </a:rPr>
            <a:t>va</a:t>
          </a:r>
          <a:r>
            <a:rPr lang="en-US" sz="1050" kern="1200" dirty="0">
              <a:latin typeface="Times New Roman" panose="02020603050405020304" pitchFamily="18" charset="0"/>
              <a:cs typeface="Times New Roman" panose="02020603050405020304" pitchFamily="18" charset="0"/>
            </a:rPr>
            <a:t> </a:t>
          </a:r>
          <a:r>
            <a:rPr lang="en-US" sz="1050" kern="1200" dirty="0" err="1">
              <a:latin typeface="Times New Roman" panose="02020603050405020304" pitchFamily="18" charset="0"/>
              <a:cs typeface="Times New Roman" panose="02020603050405020304" pitchFamily="18" charset="0"/>
            </a:rPr>
            <a:t>ochiq</a:t>
          </a:r>
          <a:r>
            <a:rPr lang="en-US" sz="1050" kern="1200" dirty="0">
              <a:latin typeface="Times New Roman" panose="02020603050405020304" pitchFamily="18" charset="0"/>
              <a:cs typeface="Times New Roman" panose="02020603050405020304" pitchFamily="18" charset="0"/>
            </a:rPr>
            <a:t> </a:t>
          </a:r>
          <a:r>
            <a:rPr lang="en-US" sz="1050" kern="1200" dirty="0" err="1">
              <a:latin typeface="Times New Roman" panose="02020603050405020304" pitchFamily="18" charset="0"/>
              <a:cs typeface="Times New Roman" panose="02020603050405020304" pitchFamily="18" charset="0"/>
            </a:rPr>
            <a:t>savollar</a:t>
          </a:r>
          <a:endParaRPr lang="ru-RU" sz="1050" kern="1200" dirty="0">
            <a:latin typeface="Times New Roman" panose="02020603050405020304" pitchFamily="18" charset="0"/>
            <a:cs typeface="Times New Roman" panose="02020603050405020304" pitchFamily="18" charset="0"/>
          </a:endParaRPr>
        </a:p>
      </dsp:txBody>
      <dsp:txXfrm>
        <a:off x="519909" y="2729910"/>
        <a:ext cx="2520332" cy="2520332"/>
      </dsp:txXfrm>
    </dsp:sp>
    <dsp:sp modelId="{73494093-BB85-4B8B-A77B-52E1C79114F5}">
      <dsp:nvSpPr>
        <dsp:cNvPr id="0" name=""/>
        <dsp:cNvSpPr/>
      </dsp:nvSpPr>
      <dsp:spPr>
        <a:xfrm>
          <a:off x="3198516" y="2062142"/>
          <a:ext cx="515679" cy="643282"/>
        </a:xfrm>
        <a:prstGeom prst="righ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latin typeface="Times New Roman" panose="02020603050405020304" pitchFamily="18" charset="0"/>
            <a:cs typeface="Times New Roman" panose="02020603050405020304" pitchFamily="18" charset="0"/>
          </a:endParaRPr>
        </a:p>
      </dsp:txBody>
      <dsp:txXfrm>
        <a:off x="3198516" y="2190798"/>
        <a:ext cx="360975" cy="385970"/>
      </dsp:txXfrm>
    </dsp:sp>
    <dsp:sp modelId="{6B92FA95-6CFF-4506-9A76-D7ABBE2C46C1}">
      <dsp:nvSpPr>
        <dsp:cNvPr id="0" name=""/>
        <dsp:cNvSpPr/>
      </dsp:nvSpPr>
      <dsp:spPr>
        <a:xfrm>
          <a:off x="4156205" y="1045206"/>
          <a:ext cx="2677154" cy="2677154"/>
        </a:xfrm>
        <a:prstGeom prst="roundRect">
          <a:avLst>
            <a:gd name="adj" fmla="val 10000"/>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882BC179-5109-408F-95F6-7A79C491AC9A}">
      <dsp:nvSpPr>
        <dsp:cNvPr id="0" name=""/>
        <dsp:cNvSpPr/>
      </dsp:nvSpPr>
      <dsp:spPr>
        <a:xfrm>
          <a:off x="4592021" y="2651499"/>
          <a:ext cx="2677154" cy="2677154"/>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a:latin typeface="Times New Roman" panose="02020603050405020304" pitchFamily="18" charset="0"/>
              <a:cs typeface="Times New Roman" panose="02020603050405020304" pitchFamily="18" charset="0"/>
            </a:rPr>
            <a:t>Yopiq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savollar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allaqachon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barcha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mumkin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javoblarni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ichiga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oladi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respondentlar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ulardan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tanlaydilar</a:t>
          </a:r>
          <a:endParaRPr lang="ru-RU" sz="1400" kern="1200" dirty="0">
            <a:latin typeface="Times New Roman" panose="02020603050405020304" pitchFamily="18" charset="0"/>
            <a:cs typeface="Times New Roman" panose="02020603050405020304" pitchFamily="18" charset="0"/>
          </a:endParaRPr>
        </a:p>
      </dsp:txBody>
      <dsp:txXfrm>
        <a:off x="4670432" y="2729910"/>
        <a:ext cx="2520332" cy="2520332"/>
      </dsp:txXfrm>
    </dsp:sp>
    <dsp:sp modelId="{0F3F9AF1-FB1B-40D9-A2A7-238B7C7DDC1A}">
      <dsp:nvSpPr>
        <dsp:cNvPr id="0" name=""/>
        <dsp:cNvSpPr/>
      </dsp:nvSpPr>
      <dsp:spPr>
        <a:xfrm>
          <a:off x="7349039" y="2062142"/>
          <a:ext cx="515679" cy="643282"/>
        </a:xfrm>
        <a:prstGeom prst="righ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latin typeface="Times New Roman" panose="02020603050405020304" pitchFamily="18" charset="0"/>
            <a:cs typeface="Times New Roman" panose="02020603050405020304" pitchFamily="18" charset="0"/>
          </a:endParaRPr>
        </a:p>
      </dsp:txBody>
      <dsp:txXfrm>
        <a:off x="7349039" y="2190798"/>
        <a:ext cx="360975" cy="385970"/>
      </dsp:txXfrm>
    </dsp:sp>
    <dsp:sp modelId="{95868251-EE43-4BE8-AFF7-655B5D7624A0}">
      <dsp:nvSpPr>
        <dsp:cNvPr id="0" name=""/>
        <dsp:cNvSpPr/>
      </dsp:nvSpPr>
      <dsp:spPr>
        <a:xfrm>
          <a:off x="8306729" y="1045206"/>
          <a:ext cx="2677154" cy="2677154"/>
        </a:xfrm>
        <a:prstGeom prst="roundRect">
          <a:avLst>
            <a:gd name="adj" fmla="val 10000"/>
          </a:avLst>
        </a:prstGeom>
        <a:solidFill>
          <a:schemeClr val="accent1">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7A86E24F-0B9E-4057-A4AA-D23EBDBE0E4B}">
      <dsp:nvSpPr>
        <dsp:cNvPr id="0" name=""/>
        <dsp:cNvSpPr/>
      </dsp:nvSpPr>
      <dsp:spPr>
        <a:xfrm>
          <a:off x="8742544" y="2651499"/>
          <a:ext cx="2677154" cy="2677154"/>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a:latin typeface="Times New Roman" panose="02020603050405020304" pitchFamily="18" charset="0"/>
              <a:cs typeface="Times New Roman" panose="02020603050405020304" pitchFamily="18" charset="0"/>
            </a:rPr>
            <a:t>Ochiq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savol</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respondentlarga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so'zlari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bilan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javob</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berishga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imkon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beradi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Ochiq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savollar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ko'pincha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yopiq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savollarga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qaraganda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ko'proq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ma'lumot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beradi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chunki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respondentlar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javob</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tanlashda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cheklanmaganlar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Ochiq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savollar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sinov</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tadqiqotlarida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ko'proq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qo'llaniladi</a:t>
          </a:r>
          <a:endParaRPr lang="ru-RU" sz="1400" kern="1200" dirty="0">
            <a:latin typeface="Times New Roman" panose="02020603050405020304" pitchFamily="18" charset="0"/>
            <a:cs typeface="Times New Roman" panose="02020603050405020304" pitchFamily="18" charset="0"/>
          </a:endParaRPr>
        </a:p>
      </dsp:txBody>
      <dsp:txXfrm>
        <a:off x="8820955" y="2729910"/>
        <a:ext cx="2520332" cy="25203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CBAE0-9187-4062-818E-DD4EA909EB2F}">
      <dsp:nvSpPr>
        <dsp:cNvPr id="0" name=""/>
        <dsp:cNvSpPr/>
      </dsp:nvSpPr>
      <dsp:spPr>
        <a:xfrm rot="5400000">
          <a:off x="-938150" y="938150"/>
          <a:ext cx="6254339" cy="4378038"/>
        </a:xfrm>
        <a:prstGeom prst="chevron">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en-US" sz="6500" b="1" kern="1200" dirty="0" err="1">
              <a:latin typeface="Times New Roman" panose="02020603050405020304" pitchFamily="18" charset="0"/>
              <a:cs typeface="Times New Roman" panose="02020603050405020304" pitchFamily="18" charset="0"/>
            </a:rPr>
            <a:t>Namuna</a:t>
          </a:r>
          <a:endParaRPr lang="ru-RU" sz="6500" kern="1200" dirty="0">
            <a:latin typeface="Times New Roman" panose="02020603050405020304" pitchFamily="18" charset="0"/>
            <a:cs typeface="Times New Roman" panose="02020603050405020304" pitchFamily="18" charset="0"/>
          </a:endParaRPr>
        </a:p>
      </dsp:txBody>
      <dsp:txXfrm rot="-5400000">
        <a:off x="1" y="2189018"/>
        <a:ext cx="4378038" cy="1876301"/>
      </dsp:txXfrm>
    </dsp:sp>
    <dsp:sp modelId="{2BE5AA31-EC97-41B7-8EF3-D292196E3F14}">
      <dsp:nvSpPr>
        <dsp:cNvPr id="0" name=""/>
        <dsp:cNvSpPr/>
      </dsp:nvSpPr>
      <dsp:spPr>
        <a:xfrm rot="5400000">
          <a:off x="5827761" y="-1449723"/>
          <a:ext cx="4065320" cy="6964768"/>
        </a:xfrm>
        <a:prstGeom prst="round2Same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6936" tIns="33655" rIns="33655" bIns="33655" numCol="1" spcCol="1270" anchor="ctr" anchorCtr="0">
          <a:noAutofit/>
        </a:bodyPr>
        <a:lstStyle/>
        <a:p>
          <a:pPr marL="285750" lvl="1" indent="-285750" algn="just" defTabSz="2355850">
            <a:lnSpc>
              <a:spcPct val="90000"/>
            </a:lnSpc>
            <a:spcBef>
              <a:spcPct val="0"/>
            </a:spcBef>
            <a:spcAft>
              <a:spcPct val="15000"/>
            </a:spcAft>
            <a:buChar char="••"/>
          </a:pPr>
          <a:r>
            <a:rPr lang="en-US" sz="5300" kern="1200" dirty="0" err="1">
              <a:latin typeface="Times New Roman" panose="02020603050405020304" pitchFamily="18" charset="0"/>
              <a:cs typeface="Times New Roman" panose="02020603050405020304" pitchFamily="18" charset="0"/>
            </a:rPr>
            <a:t>bu</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butun</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aholini</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aks</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ettirishi</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kerak</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bo'lgan</a:t>
          </a:r>
          <a:r>
            <a:rPr lang="en-US" sz="5300" kern="1200" dirty="0">
              <a:latin typeface="Times New Roman" panose="02020603050405020304" pitchFamily="18" charset="0"/>
              <a:cs typeface="Times New Roman" panose="02020603050405020304" pitchFamily="18" charset="0"/>
            </a:rPr>
            <a:t> marketing </a:t>
          </a:r>
          <a:r>
            <a:rPr lang="en-US" sz="5300" kern="1200" dirty="0" err="1">
              <a:latin typeface="Times New Roman" panose="02020603050405020304" pitchFamily="18" charset="0"/>
              <a:cs typeface="Times New Roman" panose="02020603050405020304" pitchFamily="18" charset="0"/>
            </a:rPr>
            <a:t>tadqiqotlari</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uchun</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tanlangan</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aholining</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bir</a:t>
          </a:r>
          <a:r>
            <a:rPr lang="en-US" sz="5300" kern="1200" dirty="0">
              <a:latin typeface="Times New Roman" panose="02020603050405020304" pitchFamily="18" charset="0"/>
              <a:cs typeface="Times New Roman" panose="02020603050405020304" pitchFamily="18" charset="0"/>
            </a:rPr>
            <a:t> </a:t>
          </a:r>
          <a:r>
            <a:rPr lang="en-US" sz="5300" kern="1200" dirty="0" err="1">
              <a:latin typeface="Times New Roman" panose="02020603050405020304" pitchFamily="18" charset="0"/>
              <a:cs typeface="Times New Roman" panose="02020603050405020304" pitchFamily="18" charset="0"/>
            </a:rPr>
            <a:t>qismidir</a:t>
          </a:r>
          <a:endParaRPr lang="ru-RU" sz="5300" kern="1200" dirty="0">
            <a:latin typeface="Times New Roman" panose="02020603050405020304" pitchFamily="18" charset="0"/>
            <a:cs typeface="Times New Roman" panose="02020603050405020304" pitchFamily="18" charset="0"/>
          </a:endParaRPr>
        </a:p>
      </dsp:txBody>
      <dsp:txXfrm rot="-5400000">
        <a:off x="4378038" y="198453"/>
        <a:ext cx="6766315" cy="36684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F21E14-7244-4279-B163-D009B3C30654}">
      <dsp:nvSpPr>
        <dsp:cNvPr id="0" name=""/>
        <dsp:cNvSpPr/>
      </dsp:nvSpPr>
      <dsp:spPr>
        <a:xfrm>
          <a:off x="4936409" y="3037660"/>
          <a:ext cx="1838890" cy="1838890"/>
        </a:xfrm>
        <a:prstGeom prst="ellipse">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Namunani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tuzishda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uchta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savolga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javob</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berish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kerak</a:t>
          </a:r>
          <a:endParaRPr lang="ru-RU" sz="1800" kern="1200" dirty="0">
            <a:latin typeface="Times New Roman" panose="02020603050405020304" pitchFamily="18" charset="0"/>
            <a:cs typeface="Times New Roman" panose="02020603050405020304" pitchFamily="18" charset="0"/>
          </a:endParaRPr>
        </a:p>
      </dsp:txBody>
      <dsp:txXfrm>
        <a:off x="5205708" y="3306959"/>
        <a:ext cx="1300292" cy="1300292"/>
      </dsp:txXfrm>
    </dsp:sp>
    <dsp:sp modelId="{19C881CC-BD99-4AE7-BF39-321007B1243B}">
      <dsp:nvSpPr>
        <dsp:cNvPr id="0" name=""/>
        <dsp:cNvSpPr/>
      </dsp:nvSpPr>
      <dsp:spPr>
        <a:xfrm rot="16200000">
          <a:off x="5659213" y="2365159"/>
          <a:ext cx="393282" cy="625222"/>
        </a:xfrm>
        <a:prstGeom prst="rightArrow">
          <a:avLst>
            <a:gd name="adj1" fmla="val 60000"/>
            <a:gd name="adj2" fmla="val 5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latin typeface="Times New Roman" panose="02020603050405020304" pitchFamily="18" charset="0"/>
            <a:cs typeface="Times New Roman" panose="02020603050405020304" pitchFamily="18" charset="0"/>
          </a:endParaRPr>
        </a:p>
      </dsp:txBody>
      <dsp:txXfrm>
        <a:off x="5718206" y="2549196"/>
        <a:ext cx="275297" cy="375134"/>
      </dsp:txXfrm>
    </dsp:sp>
    <dsp:sp modelId="{C0E43CD4-972F-4148-869B-0357D3D1F0B9}">
      <dsp:nvSpPr>
        <dsp:cNvPr id="0" name=""/>
        <dsp:cNvSpPr/>
      </dsp:nvSpPr>
      <dsp:spPr>
        <a:xfrm>
          <a:off x="4713731" y="11372"/>
          <a:ext cx="2284246" cy="2284246"/>
        </a:xfrm>
        <a:prstGeom prst="ellipse">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a:latin typeface="Times New Roman" panose="02020603050405020304" pitchFamily="18" charset="0"/>
              <a:cs typeface="Times New Roman" panose="02020603050405020304" pitchFamily="18" charset="0"/>
            </a:rPr>
            <a:t>Ikkinchidan</a:t>
          </a:r>
          <a:r>
            <a:rPr lang="en-US" sz="1100" kern="1200" dirty="0">
              <a:latin typeface="Times New Roman" panose="02020603050405020304" pitchFamily="18" charset="0"/>
              <a:cs typeface="Times New Roman" panose="02020603050405020304" pitchFamily="18" charset="0"/>
            </a:rPr>
            <a:t>, </a:t>
          </a:r>
          <a:r>
            <a:rPr lang="en-US" sz="1100" b="1" kern="1200" dirty="0" err="1">
              <a:latin typeface="Times New Roman" panose="02020603050405020304" pitchFamily="18" charset="0"/>
              <a:cs typeface="Times New Roman" panose="02020603050405020304" pitchFamily="18" charset="0"/>
            </a:rPr>
            <a:t>qancha</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kishi</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yoki</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mijozlar</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so'rov</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o'tkazishi</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kerak</a:t>
          </a:r>
          <a:endParaRPr lang="ru-RU" sz="1100" kern="1200" dirty="0">
            <a:latin typeface="Times New Roman" panose="02020603050405020304" pitchFamily="18" charset="0"/>
            <a:cs typeface="Times New Roman" panose="02020603050405020304" pitchFamily="18" charset="0"/>
          </a:endParaRPr>
        </a:p>
      </dsp:txBody>
      <dsp:txXfrm>
        <a:off x="5048251" y="345892"/>
        <a:ext cx="1615206" cy="1615206"/>
      </dsp:txXfrm>
    </dsp:sp>
    <dsp:sp modelId="{AB747C35-978D-405D-BFA3-8620131FE7D7}">
      <dsp:nvSpPr>
        <dsp:cNvPr id="0" name=""/>
        <dsp:cNvSpPr/>
      </dsp:nvSpPr>
      <dsp:spPr>
        <a:xfrm rot="1800000">
          <a:off x="6767150" y="4284162"/>
          <a:ext cx="393282" cy="625222"/>
        </a:xfrm>
        <a:prstGeom prst="rightArrow">
          <a:avLst>
            <a:gd name="adj1" fmla="val 60000"/>
            <a:gd name="adj2" fmla="val 50000"/>
          </a:avLst>
        </a:prstGeom>
        <a:gradFill rotWithShape="0">
          <a:gsLst>
            <a:gs pos="0">
              <a:schemeClr val="accent3">
                <a:hueOff val="7027344"/>
                <a:satOff val="10988"/>
                <a:lumOff val="4705"/>
                <a:alphaOff val="0"/>
                <a:tint val="64000"/>
                <a:lumMod val="118000"/>
              </a:schemeClr>
            </a:gs>
            <a:gs pos="100000">
              <a:schemeClr val="accent3">
                <a:hueOff val="7027344"/>
                <a:satOff val="10988"/>
                <a:lumOff val="4705"/>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latin typeface="Times New Roman" panose="02020603050405020304" pitchFamily="18" charset="0"/>
            <a:cs typeface="Times New Roman" panose="02020603050405020304" pitchFamily="18" charset="0"/>
          </a:endParaRPr>
        </a:p>
      </dsp:txBody>
      <dsp:txXfrm>
        <a:off x="6775053" y="4379710"/>
        <a:ext cx="275297" cy="375134"/>
      </dsp:txXfrm>
    </dsp:sp>
    <dsp:sp modelId="{BE3B1239-C708-4BAD-9208-1970EC631CD2}">
      <dsp:nvSpPr>
        <dsp:cNvPr id="0" name=""/>
        <dsp:cNvSpPr/>
      </dsp:nvSpPr>
      <dsp:spPr>
        <a:xfrm>
          <a:off x="7141729" y="4216787"/>
          <a:ext cx="2284246" cy="2284246"/>
        </a:xfrm>
        <a:prstGeom prst="ellipse">
          <a:avLst/>
        </a:prstGeom>
        <a:gradFill rotWithShape="0">
          <a:gsLst>
            <a:gs pos="0">
              <a:schemeClr val="accent3">
                <a:hueOff val="7027344"/>
                <a:satOff val="10988"/>
                <a:lumOff val="4705"/>
                <a:alphaOff val="0"/>
                <a:tint val="64000"/>
                <a:lumMod val="118000"/>
              </a:schemeClr>
            </a:gs>
            <a:gs pos="100000">
              <a:schemeClr val="accent3">
                <a:hueOff val="7027344"/>
                <a:satOff val="10988"/>
                <a:lumOff val="4705"/>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a:latin typeface="Times New Roman" panose="02020603050405020304" pitchFamily="18" charset="0"/>
              <a:cs typeface="Times New Roman" panose="02020603050405020304" pitchFamily="18" charset="0"/>
            </a:rPr>
            <a:t>Uchinchidan</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kishilarni</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namunaga</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kiritish</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uchun</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qanday</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mezon</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mavjud</a:t>
          </a:r>
          <a:endParaRPr lang="ru-RU" sz="1100" kern="1200" dirty="0">
            <a:latin typeface="Times New Roman" panose="02020603050405020304" pitchFamily="18" charset="0"/>
            <a:cs typeface="Times New Roman" panose="02020603050405020304" pitchFamily="18" charset="0"/>
          </a:endParaRPr>
        </a:p>
      </dsp:txBody>
      <dsp:txXfrm>
        <a:off x="7476249" y="4551307"/>
        <a:ext cx="1615206" cy="1615206"/>
      </dsp:txXfrm>
    </dsp:sp>
    <dsp:sp modelId="{9494D509-0E22-41A5-8149-B5668E65D4A1}">
      <dsp:nvSpPr>
        <dsp:cNvPr id="0" name=""/>
        <dsp:cNvSpPr/>
      </dsp:nvSpPr>
      <dsp:spPr>
        <a:xfrm rot="9000000">
          <a:off x="4551277" y="4284162"/>
          <a:ext cx="393282" cy="625222"/>
        </a:xfrm>
        <a:prstGeom prst="rightArrow">
          <a:avLst>
            <a:gd name="adj1" fmla="val 60000"/>
            <a:gd name="adj2" fmla="val 50000"/>
          </a:avLst>
        </a:prstGeom>
        <a:gradFill rotWithShape="0">
          <a:gsLst>
            <a:gs pos="0">
              <a:schemeClr val="accent3">
                <a:hueOff val="14054688"/>
                <a:satOff val="21976"/>
                <a:lumOff val="9411"/>
                <a:alphaOff val="0"/>
                <a:tint val="64000"/>
                <a:lumMod val="118000"/>
              </a:schemeClr>
            </a:gs>
            <a:gs pos="100000">
              <a:schemeClr val="accent3">
                <a:hueOff val="14054688"/>
                <a:satOff val="21976"/>
                <a:lumOff val="9411"/>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latin typeface="Times New Roman" panose="02020603050405020304" pitchFamily="18" charset="0"/>
            <a:cs typeface="Times New Roman" panose="02020603050405020304" pitchFamily="18" charset="0"/>
          </a:endParaRPr>
        </a:p>
      </dsp:txBody>
      <dsp:txXfrm rot="10800000">
        <a:off x="4661359" y="4379710"/>
        <a:ext cx="275297" cy="375134"/>
      </dsp:txXfrm>
    </dsp:sp>
    <dsp:sp modelId="{67EEFC9C-5EBF-4E30-84D4-59A65E0F273E}">
      <dsp:nvSpPr>
        <dsp:cNvPr id="0" name=""/>
        <dsp:cNvSpPr/>
      </dsp:nvSpPr>
      <dsp:spPr>
        <a:xfrm>
          <a:off x="2285734" y="4216787"/>
          <a:ext cx="2284246" cy="2284246"/>
        </a:xfrm>
        <a:prstGeom prst="ellipse">
          <a:avLst/>
        </a:prstGeom>
        <a:gradFill rotWithShape="0">
          <a:gsLst>
            <a:gs pos="0">
              <a:schemeClr val="accent3">
                <a:hueOff val="14054688"/>
                <a:satOff val="21976"/>
                <a:lumOff val="9411"/>
                <a:alphaOff val="0"/>
                <a:tint val="64000"/>
                <a:lumMod val="118000"/>
              </a:schemeClr>
            </a:gs>
            <a:gs pos="100000">
              <a:schemeClr val="accent3">
                <a:hueOff val="14054688"/>
                <a:satOff val="21976"/>
                <a:lumOff val="9411"/>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a:latin typeface="Times New Roman" panose="02020603050405020304" pitchFamily="18" charset="0"/>
              <a:cs typeface="Times New Roman" panose="02020603050405020304" pitchFamily="18" charset="0"/>
            </a:rPr>
            <a:t>Birinchidan</a:t>
          </a:r>
          <a:r>
            <a:rPr lang="en-US" sz="1100" kern="1200" dirty="0">
              <a:latin typeface="Times New Roman" panose="02020603050405020304" pitchFamily="18" charset="0"/>
              <a:cs typeface="Times New Roman" panose="02020603050405020304" pitchFamily="18" charset="0"/>
            </a:rPr>
            <a:t>, </a:t>
          </a:r>
          <a:r>
            <a:rPr lang="en-US" sz="1100" b="1" kern="1200" dirty="0" err="1">
              <a:latin typeface="Times New Roman" panose="02020603050405020304" pitchFamily="18" charset="0"/>
              <a:cs typeface="Times New Roman" panose="02020603050405020304" pitchFamily="18" charset="0"/>
            </a:rPr>
            <a:t>kimni</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so'roq</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qilish</a:t>
          </a:r>
          <a:r>
            <a:rPr lang="en-US" sz="1100" kern="1200" dirty="0">
              <a:latin typeface="Times New Roman" panose="02020603050405020304" pitchFamily="18" charset="0"/>
              <a:cs typeface="Times New Roman" panose="02020603050405020304" pitchFamily="18" charset="0"/>
            </a:rPr>
            <a:t> </a:t>
          </a:r>
          <a:r>
            <a:rPr lang="en-US" sz="1100" kern="1200" dirty="0" err="1">
              <a:latin typeface="Times New Roman" panose="02020603050405020304" pitchFamily="18" charset="0"/>
              <a:cs typeface="Times New Roman" panose="02020603050405020304" pitchFamily="18" charset="0"/>
            </a:rPr>
            <a:t>kerak</a:t>
          </a:r>
          <a:endParaRPr lang="ru-RU" sz="1100" kern="1200" dirty="0">
            <a:latin typeface="Times New Roman" panose="02020603050405020304" pitchFamily="18" charset="0"/>
            <a:cs typeface="Times New Roman" panose="02020603050405020304" pitchFamily="18" charset="0"/>
          </a:endParaRPr>
        </a:p>
      </dsp:txBody>
      <dsp:txXfrm>
        <a:off x="2620254" y="4551307"/>
        <a:ext cx="1615206" cy="16152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FD899C-233C-415A-BDBA-E667B574B816}">
      <dsp:nvSpPr>
        <dsp:cNvPr id="0" name=""/>
        <dsp:cNvSpPr/>
      </dsp:nvSpPr>
      <dsp:spPr>
        <a:xfrm>
          <a:off x="0" y="15012"/>
          <a:ext cx="11286698" cy="4514679"/>
        </a:xfrm>
        <a:prstGeom prst="leftRightRibbon">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1E3B3-656A-4576-8C6A-7F9031A421B0}">
      <dsp:nvSpPr>
        <dsp:cNvPr id="0" name=""/>
        <dsp:cNvSpPr/>
      </dsp:nvSpPr>
      <dsp:spPr>
        <a:xfrm>
          <a:off x="1354403" y="805081"/>
          <a:ext cx="3724610" cy="221219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31140" rIns="0" bIns="247650" numCol="1" spcCol="1270" anchor="ctr" anchorCtr="0">
          <a:noAutofit/>
        </a:bodyPr>
        <a:lstStyle/>
        <a:p>
          <a:pPr lvl="0" algn="ctr" defTabSz="2889250">
            <a:lnSpc>
              <a:spcPct val="90000"/>
            </a:lnSpc>
            <a:spcBef>
              <a:spcPct val="0"/>
            </a:spcBef>
            <a:spcAft>
              <a:spcPct val="35000"/>
            </a:spcAft>
          </a:pPr>
          <a:r>
            <a:rPr lang="en-US" sz="6500" kern="1200" dirty="0" err="1">
              <a:solidFill>
                <a:schemeClr val="tx1"/>
              </a:solidFill>
              <a:latin typeface="Times New Roman" panose="02020603050405020304" pitchFamily="18" charset="0"/>
              <a:cs typeface="Times New Roman" panose="02020603050405020304" pitchFamily="18" charset="0"/>
            </a:rPr>
            <a:t>ehtimollik</a:t>
          </a:r>
          <a:endParaRPr lang="ru-RU" sz="6500" kern="1200" dirty="0">
            <a:solidFill>
              <a:schemeClr val="tx1"/>
            </a:solidFill>
            <a:latin typeface="Times New Roman" panose="02020603050405020304" pitchFamily="18" charset="0"/>
            <a:cs typeface="Times New Roman" panose="02020603050405020304" pitchFamily="18" charset="0"/>
          </a:endParaRPr>
        </a:p>
      </dsp:txBody>
      <dsp:txXfrm>
        <a:off x="1354403" y="805081"/>
        <a:ext cx="3724610" cy="2212192"/>
      </dsp:txXfrm>
    </dsp:sp>
    <dsp:sp modelId="{A289E1B0-D47B-4B74-9E0B-1FFDB8B34C47}">
      <dsp:nvSpPr>
        <dsp:cNvPr id="0" name=""/>
        <dsp:cNvSpPr/>
      </dsp:nvSpPr>
      <dsp:spPr>
        <a:xfrm>
          <a:off x="5643349" y="1527430"/>
          <a:ext cx="4401812" cy="221219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231140" rIns="0" bIns="247650" numCol="1" spcCol="1270" anchor="ctr" anchorCtr="0">
          <a:noAutofit/>
        </a:bodyPr>
        <a:lstStyle/>
        <a:p>
          <a:pPr lvl="0" algn="ctr" defTabSz="2889250">
            <a:lnSpc>
              <a:spcPct val="90000"/>
            </a:lnSpc>
            <a:spcBef>
              <a:spcPct val="0"/>
            </a:spcBef>
            <a:spcAft>
              <a:spcPct val="35000"/>
            </a:spcAft>
          </a:pPr>
          <a:r>
            <a:rPr lang="en-US" sz="6500" kern="1200" dirty="0" err="1">
              <a:solidFill>
                <a:schemeClr val="tx1"/>
              </a:solidFill>
              <a:latin typeface="Times New Roman" panose="02020603050405020304" pitchFamily="18" charset="0"/>
              <a:cs typeface="Times New Roman" panose="02020603050405020304" pitchFamily="18" charset="0"/>
            </a:rPr>
            <a:t>tasodifiy</a:t>
          </a:r>
          <a:r>
            <a:rPr lang="en-US" sz="6500" kern="1200" dirty="0">
              <a:solidFill>
                <a:schemeClr val="tx1"/>
              </a:solidFill>
              <a:latin typeface="Times New Roman" panose="02020603050405020304" pitchFamily="18" charset="0"/>
              <a:cs typeface="Times New Roman" panose="02020603050405020304" pitchFamily="18" charset="0"/>
            </a:rPr>
            <a:t> </a:t>
          </a:r>
          <a:r>
            <a:rPr lang="en-US" sz="6500" kern="1200" dirty="0" err="1">
              <a:solidFill>
                <a:schemeClr val="tx1"/>
              </a:solidFill>
              <a:latin typeface="Times New Roman" panose="02020603050405020304" pitchFamily="18" charset="0"/>
              <a:cs typeface="Times New Roman" panose="02020603050405020304" pitchFamily="18" charset="0"/>
            </a:rPr>
            <a:t>emas</a:t>
          </a:r>
          <a:endParaRPr lang="ru-RU" sz="6500" kern="1200" dirty="0">
            <a:solidFill>
              <a:schemeClr val="tx1"/>
            </a:solidFill>
            <a:latin typeface="Times New Roman" panose="02020603050405020304" pitchFamily="18" charset="0"/>
            <a:cs typeface="Times New Roman" panose="02020603050405020304" pitchFamily="18" charset="0"/>
          </a:endParaRPr>
        </a:p>
      </dsp:txBody>
      <dsp:txXfrm>
        <a:off x="5643349" y="1527430"/>
        <a:ext cx="4401812" cy="22121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36412-D1EB-401C-A72E-382C9ECA3389}">
      <dsp:nvSpPr>
        <dsp:cNvPr id="0" name=""/>
        <dsp:cNvSpPr/>
      </dsp:nvSpPr>
      <dsp:spPr>
        <a:xfrm>
          <a:off x="6725485" y="0"/>
          <a:ext cx="3148687" cy="2039635"/>
        </a:xfrm>
        <a:prstGeom prst="roundRect">
          <a:avLst>
            <a:gd name="adj" fmla="val 10000"/>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err="1">
              <a:latin typeface="Times New Roman" panose="02020603050405020304" pitchFamily="18" charset="0"/>
              <a:cs typeface="Times New Roman" panose="02020603050405020304" pitchFamily="18" charset="0"/>
            </a:rPr>
            <a:t>Kognitiv</a:t>
          </a:r>
          <a:r>
            <a:rPr lang="en-US" sz="2000" b="1" kern="1200" dirty="0">
              <a:latin typeface="Times New Roman" panose="02020603050405020304" pitchFamily="18" charset="0"/>
              <a:cs typeface="Times New Roman" panose="02020603050405020304" pitchFamily="18" charset="0"/>
            </a:rPr>
            <a:t> (</a:t>
          </a:r>
          <a:r>
            <a:rPr lang="en-US" sz="2000" b="1" kern="1200" dirty="0" err="1">
              <a:latin typeface="Times New Roman" panose="02020603050405020304" pitchFamily="18" charset="0"/>
              <a:cs typeface="Times New Roman" panose="02020603050405020304" pitchFamily="18" charset="0"/>
            </a:rPr>
            <a:t>anglash</a:t>
          </a:r>
          <a:r>
            <a:rPr lang="en-US" sz="2000" b="1" kern="1200" dirty="0">
              <a:latin typeface="Times New Roman" panose="02020603050405020304" pitchFamily="18" charset="0"/>
              <a:cs typeface="Times New Roman" panose="02020603050405020304" pitchFamily="18" charset="0"/>
            </a:rPr>
            <a:t>) </a:t>
          </a:r>
          <a:r>
            <a:rPr lang="en-US" sz="2000" b="1" kern="1200" dirty="0" err="1">
              <a:latin typeface="Times New Roman" panose="02020603050405020304" pitchFamily="18" charset="0"/>
              <a:cs typeface="Times New Roman" panose="02020603050405020304" pitchFamily="18" charset="0"/>
            </a:rPr>
            <a:t>vositalari</a:t>
          </a:r>
          <a:r>
            <a:rPr lang="en-US" sz="2000" kern="1200" dirty="0">
              <a:latin typeface="Times New Roman" panose="02020603050405020304" pitchFamily="18" charset="0"/>
              <a:cs typeface="Times New Roman" panose="02020603050405020304" pitchFamily="18" charset="0"/>
            </a:rPr>
            <a:t> </a:t>
          </a:r>
          <a:endParaRPr lang="ru-RU" sz="2000" kern="1200" dirty="0">
            <a:latin typeface="Times New Roman" panose="02020603050405020304" pitchFamily="18" charset="0"/>
            <a:cs typeface="Times New Roman" panose="02020603050405020304" pitchFamily="18" charset="0"/>
          </a:endParaRPr>
        </a:p>
      </dsp:txBody>
      <dsp:txXfrm>
        <a:off x="7714896" y="44804"/>
        <a:ext cx="2114473" cy="1440118"/>
      </dsp:txXfrm>
    </dsp:sp>
    <dsp:sp modelId="{BAFEAD11-A499-47C3-8697-E50E03563AF8}">
      <dsp:nvSpPr>
        <dsp:cNvPr id="0" name=""/>
        <dsp:cNvSpPr/>
      </dsp:nvSpPr>
      <dsp:spPr>
        <a:xfrm>
          <a:off x="1588153" y="0"/>
          <a:ext cx="3148687" cy="2039635"/>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err="1">
              <a:latin typeface="Times New Roman" panose="02020603050405020304" pitchFamily="18" charset="0"/>
              <a:cs typeface="Times New Roman" panose="02020603050405020304" pitchFamily="18" charset="0"/>
            </a:rPr>
            <a:t>Tomoshabinlar</a:t>
          </a:r>
          <a:r>
            <a:rPr lang="en-US" sz="2000" b="1" kern="1200" dirty="0">
              <a:latin typeface="Times New Roman" panose="02020603050405020304" pitchFamily="18" charset="0"/>
              <a:cs typeface="Times New Roman" panose="02020603050405020304" pitchFamily="18" charset="0"/>
            </a:rPr>
            <a:t> </a:t>
          </a:r>
          <a:r>
            <a:rPr lang="en-US" sz="2000" b="1" kern="1200" dirty="0" err="1">
              <a:latin typeface="Times New Roman" panose="02020603050405020304" pitchFamily="18" charset="0"/>
              <a:cs typeface="Times New Roman" panose="02020603050405020304" pitchFamily="18" charset="0"/>
            </a:rPr>
            <a:t>bilan</a:t>
          </a:r>
          <a:r>
            <a:rPr lang="en-US" sz="2000" b="1" kern="1200" dirty="0">
              <a:latin typeface="Times New Roman" panose="02020603050405020304" pitchFamily="18" charset="0"/>
              <a:cs typeface="Times New Roman" panose="02020603050405020304" pitchFamily="18" charset="0"/>
            </a:rPr>
            <a:t> </a:t>
          </a:r>
          <a:r>
            <a:rPr lang="en-US" sz="2000" b="1" kern="1200" dirty="0" err="1">
              <a:latin typeface="Times New Roman" panose="02020603050405020304" pitchFamily="18" charset="0"/>
              <a:cs typeface="Times New Roman" panose="02020603050405020304" pitchFamily="18" charset="0"/>
            </a:rPr>
            <a:t>bog'lanish</a:t>
          </a:r>
          <a:r>
            <a:rPr lang="en-US" sz="2000" b="1" kern="1200" dirty="0">
              <a:latin typeface="Times New Roman" panose="02020603050405020304" pitchFamily="18" charset="0"/>
              <a:cs typeface="Times New Roman" panose="02020603050405020304" pitchFamily="18" charset="0"/>
            </a:rPr>
            <a:t> </a:t>
          </a:r>
          <a:r>
            <a:rPr lang="en-US" sz="2000" b="1" kern="1200" dirty="0" err="1">
              <a:latin typeface="Times New Roman" panose="02020603050405020304" pitchFamily="18" charset="0"/>
              <a:cs typeface="Times New Roman" panose="02020603050405020304" pitchFamily="18" charset="0"/>
            </a:rPr>
            <a:t>usullari</a:t>
          </a:r>
          <a:endParaRPr lang="ru-RU" sz="2000" kern="1200" dirty="0">
            <a:latin typeface="Times New Roman" panose="02020603050405020304" pitchFamily="18" charset="0"/>
            <a:cs typeface="Times New Roman" panose="02020603050405020304" pitchFamily="18" charset="0"/>
          </a:endParaRPr>
        </a:p>
      </dsp:txBody>
      <dsp:txXfrm>
        <a:off x="1632957" y="44804"/>
        <a:ext cx="2114473" cy="1440118"/>
      </dsp:txXfrm>
    </dsp:sp>
    <dsp:sp modelId="{B3A9DA5E-B77B-4829-9AA4-AEAA10F14F69}">
      <dsp:nvSpPr>
        <dsp:cNvPr id="0" name=""/>
        <dsp:cNvSpPr/>
      </dsp:nvSpPr>
      <dsp:spPr>
        <a:xfrm>
          <a:off x="2907542" y="363310"/>
          <a:ext cx="2759882" cy="2759882"/>
        </a:xfrm>
        <a:prstGeom prst="pieWedg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Ma'lumot</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pochta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telefon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shaxsiy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intervyu</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internet </a:t>
          </a:r>
          <a:r>
            <a:rPr lang="en-US" sz="1900" kern="1200" dirty="0" err="1">
              <a:latin typeface="Times New Roman" panose="02020603050405020304" pitchFamily="18" charset="0"/>
              <a:cs typeface="Times New Roman" panose="02020603050405020304" pitchFamily="18" charset="0"/>
            </a:rPr>
            <a:t>orqali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to'planishi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mumkin</a:t>
          </a:r>
          <a:endParaRPr lang="ru-RU" sz="1900" kern="1200" dirty="0">
            <a:latin typeface="Times New Roman" panose="02020603050405020304" pitchFamily="18" charset="0"/>
            <a:cs typeface="Times New Roman" panose="02020603050405020304" pitchFamily="18" charset="0"/>
          </a:endParaRPr>
        </a:p>
      </dsp:txBody>
      <dsp:txXfrm>
        <a:off x="3715893" y="1171661"/>
        <a:ext cx="1951531" cy="1951531"/>
      </dsp:txXfrm>
    </dsp:sp>
    <dsp:sp modelId="{D4DE2DED-1D7C-4AC0-911F-3CCE9100ED94}">
      <dsp:nvSpPr>
        <dsp:cNvPr id="0" name=""/>
        <dsp:cNvSpPr/>
      </dsp:nvSpPr>
      <dsp:spPr>
        <a:xfrm rot="5400000">
          <a:off x="5794902" y="363310"/>
          <a:ext cx="2759882" cy="2759882"/>
        </a:xfrm>
        <a:prstGeom prst="pieWedg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atrofimizdagi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dunyo</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bilan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ishlash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usullaridir</a:t>
          </a:r>
          <a:endParaRPr lang="ru-RU" sz="1900" kern="1200" dirty="0">
            <a:latin typeface="Times New Roman" panose="02020603050405020304" pitchFamily="18" charset="0"/>
            <a:cs typeface="Times New Roman" panose="02020603050405020304" pitchFamily="18" charset="0"/>
          </a:endParaRPr>
        </a:p>
      </dsp:txBody>
      <dsp:txXfrm rot="-5400000">
        <a:off x="5794902" y="1171661"/>
        <a:ext cx="1951531" cy="1951531"/>
      </dsp:txXfrm>
    </dsp:sp>
    <dsp:sp modelId="{04A85C43-81BF-4633-8A61-B59223E4AF1F}">
      <dsp:nvSpPr>
        <dsp:cNvPr id="0" name=""/>
        <dsp:cNvSpPr/>
      </dsp:nvSpPr>
      <dsp:spPr>
        <a:xfrm rot="10800000">
          <a:off x="5794902" y="3250669"/>
          <a:ext cx="2759882" cy="2759882"/>
        </a:xfrm>
        <a:prstGeom prst="pieWedg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FB84DF-A3B9-432C-8470-382867A75E65}">
      <dsp:nvSpPr>
        <dsp:cNvPr id="0" name=""/>
        <dsp:cNvSpPr/>
      </dsp:nvSpPr>
      <dsp:spPr>
        <a:xfrm rot="16200000">
          <a:off x="2907542" y="3250669"/>
          <a:ext cx="2759882" cy="2759882"/>
        </a:xfrm>
        <a:prstGeom prst="pieWedg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F6F0B3-841C-4729-99E6-8B679D49CE40}">
      <dsp:nvSpPr>
        <dsp:cNvPr id="0" name=""/>
        <dsp:cNvSpPr/>
      </dsp:nvSpPr>
      <dsp:spPr>
        <a:xfrm>
          <a:off x="5254717" y="2613283"/>
          <a:ext cx="952892" cy="828602"/>
        </a:xfrm>
        <a:prstGeom prst="circularArrow">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F791CE-1026-4F26-9CC1-51728DE98FC9}">
      <dsp:nvSpPr>
        <dsp:cNvPr id="0" name=""/>
        <dsp:cNvSpPr/>
      </dsp:nvSpPr>
      <dsp:spPr>
        <a:xfrm rot="10800000">
          <a:off x="5254717" y="2931976"/>
          <a:ext cx="952892" cy="828602"/>
        </a:xfrm>
        <a:prstGeom prst="circularArrow">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27FFF-1423-4802-95DA-E89D21ACB4CA}">
      <dsp:nvSpPr>
        <dsp:cNvPr id="0" name=""/>
        <dsp:cNvSpPr/>
      </dsp:nvSpPr>
      <dsp:spPr>
        <a:xfrm>
          <a:off x="3713015" y="1013"/>
          <a:ext cx="4027060" cy="124258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err="1">
              <a:latin typeface="Times New Roman" panose="02020603050405020304" pitchFamily="18" charset="0"/>
              <a:cs typeface="Times New Roman" panose="02020603050405020304" pitchFamily="18" charset="0"/>
            </a:rPr>
            <a:t>Ilmiy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tadqiqot</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yoki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bilish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vositalari</a:t>
          </a:r>
          <a:endParaRPr lang="ru-RU" sz="2900" kern="1200" dirty="0">
            <a:latin typeface="Times New Roman" panose="02020603050405020304" pitchFamily="18" charset="0"/>
            <a:cs typeface="Times New Roman" panose="02020603050405020304" pitchFamily="18" charset="0"/>
          </a:endParaRPr>
        </a:p>
      </dsp:txBody>
      <dsp:txXfrm>
        <a:off x="3749409" y="37407"/>
        <a:ext cx="3954272" cy="1169793"/>
      </dsp:txXfrm>
    </dsp:sp>
    <dsp:sp modelId="{3D56FFED-8A6F-45CE-98EE-2142355B6D9A}">
      <dsp:nvSpPr>
        <dsp:cNvPr id="0" name=""/>
        <dsp:cNvSpPr/>
      </dsp:nvSpPr>
      <dsp:spPr>
        <a:xfrm rot="5400000">
          <a:off x="5493561" y="1274659"/>
          <a:ext cx="465968" cy="55916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just" defTabSz="977900">
            <a:lnSpc>
              <a:spcPct val="90000"/>
            </a:lnSpc>
            <a:spcBef>
              <a:spcPct val="0"/>
            </a:spcBef>
            <a:spcAft>
              <a:spcPct val="35000"/>
            </a:spcAft>
          </a:pPr>
          <a:endParaRPr lang="ru-RU" sz="2200" kern="1200">
            <a:latin typeface="Times New Roman" panose="02020603050405020304" pitchFamily="18" charset="0"/>
            <a:cs typeface="Times New Roman" panose="02020603050405020304" pitchFamily="18" charset="0"/>
          </a:endParaRPr>
        </a:p>
      </dsp:txBody>
      <dsp:txXfrm rot="-5400000">
        <a:off x="5558797" y="1321255"/>
        <a:ext cx="335497" cy="326178"/>
      </dsp:txXfrm>
    </dsp:sp>
    <dsp:sp modelId="{0D4EF51E-6EF7-498E-B8C6-09B03757D502}">
      <dsp:nvSpPr>
        <dsp:cNvPr id="0" name=""/>
        <dsp:cNvSpPr/>
      </dsp:nvSpPr>
      <dsp:spPr>
        <a:xfrm>
          <a:off x="258615" y="1864886"/>
          <a:ext cx="10935860" cy="448025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n-US" sz="2800" kern="1200" dirty="0" err="1">
              <a:latin typeface="Times New Roman" panose="02020603050405020304" pitchFamily="18" charset="0"/>
              <a:cs typeface="Times New Roman" panose="02020603050405020304" pitchFamily="18" charset="0"/>
            </a:rPr>
            <a:t>Ilm-fanni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rivojlantirish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jarayonida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quyidagi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bilim</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ishlab</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chiqiladi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takomillashtiriladi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moddiy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matematik</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mantiqiy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lingvistik</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Bundan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tashqari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so'nggi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paytlarda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ularga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maxsus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sinf</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sifatida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axborot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qo'shish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kerak</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Barcha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bilim</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maxsus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yaratilgan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vositalardir</a:t>
          </a:r>
          <a:r>
            <a:rPr lang="en-US" sz="2800" kern="1200" dirty="0">
              <a:latin typeface="Times New Roman" panose="02020603050405020304" pitchFamily="18" charset="0"/>
              <a:cs typeface="Times New Roman" panose="02020603050405020304" pitchFamily="18" charset="0"/>
            </a:rPr>
            <a:t>. Shu </a:t>
          </a:r>
          <a:r>
            <a:rPr lang="en-US" sz="2800" kern="1200" dirty="0" err="1">
              <a:latin typeface="Times New Roman" panose="02020603050405020304" pitchFamily="18" charset="0"/>
              <a:cs typeface="Times New Roman" panose="02020603050405020304" pitchFamily="18" charset="0"/>
            </a:rPr>
            <a:t>ma'noda</a:t>
          </a:r>
          <a:r>
            <a:rPr lang="en-US" sz="2800" kern="1200" dirty="0">
              <a:latin typeface="Times New Roman" panose="02020603050405020304" pitchFamily="18" charset="0"/>
              <a:cs typeface="Times New Roman" panose="02020603050405020304" pitchFamily="18" charset="0"/>
            </a:rPr>
            <a:t>, material, </a:t>
          </a:r>
          <a:r>
            <a:rPr lang="en-US" sz="2800" kern="1200" dirty="0" err="1">
              <a:latin typeface="Times New Roman" panose="02020603050405020304" pitchFamily="18" charset="0"/>
              <a:cs typeface="Times New Roman" panose="02020603050405020304" pitchFamily="18" charset="0"/>
            </a:rPr>
            <a:t>axborot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matematik</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mantiqiy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lingvistik</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bilish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vositalari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umumiy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xususiyatga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ega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Ya’ni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kognitiv</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maqsadlar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uchun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ishlab</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chiqiladi</a:t>
          </a:r>
          <a:endParaRPr lang="ru-RU" sz="2800" kern="1200" dirty="0">
            <a:latin typeface="Times New Roman" panose="02020603050405020304" pitchFamily="18" charset="0"/>
            <a:cs typeface="Times New Roman" panose="02020603050405020304" pitchFamily="18" charset="0"/>
          </a:endParaRPr>
        </a:p>
      </dsp:txBody>
      <dsp:txXfrm>
        <a:off x="389837" y="1996108"/>
        <a:ext cx="10673416" cy="42178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8A907-799A-41B9-9B71-48184F8B8469}">
      <dsp:nvSpPr>
        <dsp:cNvPr id="0" name=""/>
        <dsp:cNvSpPr/>
      </dsp:nvSpPr>
      <dsp:spPr>
        <a:xfrm>
          <a:off x="0" y="175058"/>
          <a:ext cx="11453091" cy="9360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err="1">
              <a:latin typeface="Times New Roman" panose="02020603050405020304" pitchFamily="18" charset="0"/>
              <a:cs typeface="Times New Roman" panose="02020603050405020304" pitchFamily="18" charset="0"/>
            </a:rPr>
            <a:t>Bilishning</a:t>
          </a:r>
          <a:r>
            <a:rPr lang="en-US" sz="4000" b="1" kern="1200" dirty="0">
              <a:latin typeface="Times New Roman" panose="02020603050405020304" pitchFamily="18" charset="0"/>
              <a:cs typeface="Times New Roman" panose="02020603050405020304" pitchFamily="18" charset="0"/>
            </a:rPr>
            <a:t> </a:t>
          </a:r>
          <a:r>
            <a:rPr lang="en-US" sz="4000" b="1" kern="1200" dirty="0" err="1">
              <a:latin typeface="Times New Roman" panose="02020603050405020304" pitchFamily="18" charset="0"/>
              <a:cs typeface="Times New Roman" panose="02020603050405020304" pitchFamily="18" charset="0"/>
            </a:rPr>
            <a:t>moddiy</a:t>
          </a:r>
          <a:r>
            <a:rPr lang="en-US" sz="4000" b="1" kern="1200" dirty="0">
              <a:latin typeface="Times New Roman" panose="02020603050405020304" pitchFamily="18" charset="0"/>
              <a:cs typeface="Times New Roman" panose="02020603050405020304" pitchFamily="18" charset="0"/>
            </a:rPr>
            <a:t> </a:t>
          </a:r>
          <a:r>
            <a:rPr lang="en-US" sz="4000" b="1" kern="1200" dirty="0" err="1">
              <a:latin typeface="Times New Roman" panose="02020603050405020304" pitchFamily="18" charset="0"/>
              <a:cs typeface="Times New Roman" panose="02020603050405020304" pitchFamily="18" charset="0"/>
            </a:rPr>
            <a:t>vositalari</a:t>
          </a:r>
          <a:r>
            <a:rPr lang="en-US" sz="4000" kern="1200" dirty="0">
              <a:latin typeface="Times New Roman" panose="02020603050405020304" pitchFamily="18" charset="0"/>
              <a:cs typeface="Times New Roman" panose="02020603050405020304" pitchFamily="18" charset="0"/>
            </a:rPr>
            <a:t>  </a:t>
          </a:r>
          <a:endParaRPr lang="ru-RU" sz="4000" kern="1200" dirty="0">
            <a:latin typeface="Times New Roman" panose="02020603050405020304" pitchFamily="18" charset="0"/>
            <a:cs typeface="Times New Roman" panose="02020603050405020304" pitchFamily="18" charset="0"/>
          </a:endParaRPr>
        </a:p>
      </dsp:txBody>
      <dsp:txXfrm>
        <a:off x="45692" y="220750"/>
        <a:ext cx="11361707" cy="844616"/>
      </dsp:txXfrm>
    </dsp:sp>
    <dsp:sp modelId="{415F928D-2F5C-4BD6-A8EE-4D40469A9FB6}">
      <dsp:nvSpPr>
        <dsp:cNvPr id="0" name=""/>
        <dsp:cNvSpPr/>
      </dsp:nvSpPr>
      <dsp:spPr>
        <a:xfrm>
          <a:off x="0" y="1111058"/>
          <a:ext cx="11453091" cy="5050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636" tIns="50800" rIns="284480" bIns="50800" numCol="1" spcCol="1270" anchor="t" anchorCtr="0">
          <a:noAutofit/>
        </a:bodyPr>
        <a:lstStyle/>
        <a:p>
          <a:pPr marL="285750" lvl="1" indent="-285750" algn="just" defTabSz="1377950">
            <a:lnSpc>
              <a:spcPct val="90000"/>
            </a:lnSpc>
            <a:spcBef>
              <a:spcPct val="0"/>
            </a:spcBef>
            <a:spcAft>
              <a:spcPct val="20000"/>
            </a:spcAft>
            <a:buChar char="••"/>
          </a:pPr>
          <a:r>
            <a:rPr lang="en-US" sz="3100" kern="1200" dirty="0" err="1">
              <a:latin typeface="Times New Roman" panose="02020603050405020304" pitchFamily="18" charset="0"/>
              <a:cs typeface="Times New Roman" panose="02020603050405020304" pitchFamily="18" charset="0"/>
            </a:rPr>
            <a:t>ilmiy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tadqiqotlar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uchun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asboblardir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Tarixda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bilimning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moddiy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vositalarining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paydo</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bo'lishi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tadqiqot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o'lchash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eksperimentning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empirik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usullarini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shakllantirish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bog'liq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Ushbu</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mablag'lar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to'g'ridan-to'g'ri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o'rganishga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qaratilgan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gipotezalar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ilmiy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izlanishlar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natijalarini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empirik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tekshirishda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yangi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faktlarni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yaratishda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etishda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rol</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o'ynaydi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Ilm</a:t>
          </a:r>
          <a:r>
            <a:rPr lang="en-US" sz="3100" kern="1200" dirty="0">
              <a:latin typeface="Times New Roman" panose="02020603050405020304" pitchFamily="18" charset="0"/>
              <a:cs typeface="Times New Roman" panose="02020603050405020304" pitchFamily="18" charset="0"/>
            </a:rPr>
            <a:t>-fan </a:t>
          </a:r>
          <a:r>
            <a:rPr lang="en-US" sz="3100" kern="1200" dirty="0" err="1">
              <a:latin typeface="Times New Roman" panose="02020603050405020304" pitchFamily="18" charset="0"/>
              <a:cs typeface="Times New Roman" panose="02020603050405020304" pitchFamily="18" charset="0"/>
            </a:rPr>
            <a:t>sohasidagi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bilimlarni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olishda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mikroskop</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teleskop</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sinxrofazotron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sun'iy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yo'ldoshlari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boshqalar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kabi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moddiy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vositalaridan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foydalaniladi</a:t>
          </a:r>
          <a:r>
            <a:rPr lang="en-US" sz="3100" kern="1200" dirty="0">
              <a:latin typeface="Times New Roman" panose="02020603050405020304" pitchFamily="18" charset="0"/>
              <a:cs typeface="Times New Roman" panose="02020603050405020304" pitchFamily="18" charset="0"/>
            </a:rPr>
            <a:t>. Bu </a:t>
          </a:r>
          <a:r>
            <a:rPr lang="en-US" sz="3100" kern="1200" dirty="0" err="1">
              <a:latin typeface="Times New Roman" panose="02020603050405020304" pitchFamily="18" charset="0"/>
              <a:cs typeface="Times New Roman" panose="02020603050405020304" pitchFamily="18" charset="0"/>
            </a:rPr>
            <a:t>esa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fanlarning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dasturiy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apparati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shakllanishiga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o'rganilayotgan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fanlarni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tavsiflash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usullariga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fikrlash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usullariga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amaliy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umumlashmalarga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ideallashtirishga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dalillarga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chuqur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ta'sir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ko'rsatadi</a:t>
          </a:r>
          <a:endParaRPr lang="ru-RU" sz="3100" kern="1200" dirty="0">
            <a:latin typeface="Times New Roman" panose="02020603050405020304" pitchFamily="18" charset="0"/>
            <a:cs typeface="Times New Roman" panose="02020603050405020304" pitchFamily="18" charset="0"/>
          </a:endParaRPr>
        </a:p>
      </dsp:txBody>
      <dsp:txXfrm>
        <a:off x="0" y="1111058"/>
        <a:ext cx="11453091" cy="505079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8A907-799A-41B9-9B71-48184F8B8469}">
      <dsp:nvSpPr>
        <dsp:cNvPr id="0" name=""/>
        <dsp:cNvSpPr/>
      </dsp:nvSpPr>
      <dsp:spPr>
        <a:xfrm>
          <a:off x="0" y="35017"/>
          <a:ext cx="11453091" cy="14976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lvl="0" algn="ctr" defTabSz="2844800">
            <a:lnSpc>
              <a:spcPct val="90000"/>
            </a:lnSpc>
            <a:spcBef>
              <a:spcPct val="0"/>
            </a:spcBef>
            <a:spcAft>
              <a:spcPct val="35000"/>
            </a:spcAft>
          </a:pPr>
          <a:r>
            <a:rPr lang="en-US" sz="6400" b="1" kern="1200" dirty="0" err="1">
              <a:latin typeface="Times New Roman" panose="02020603050405020304" pitchFamily="18" charset="0"/>
              <a:cs typeface="Times New Roman" panose="02020603050405020304" pitchFamily="18" charset="0"/>
            </a:rPr>
            <a:t>Axborot</a:t>
          </a:r>
          <a:r>
            <a:rPr lang="en-US" sz="6400" b="1" kern="1200" dirty="0">
              <a:latin typeface="Times New Roman" panose="02020603050405020304" pitchFamily="18" charset="0"/>
              <a:cs typeface="Times New Roman" panose="02020603050405020304" pitchFamily="18" charset="0"/>
            </a:rPr>
            <a:t> </a:t>
          </a:r>
          <a:r>
            <a:rPr lang="en-US" sz="6400" b="1" kern="1200" dirty="0" err="1">
              <a:latin typeface="Times New Roman" panose="02020603050405020304" pitchFamily="18" charset="0"/>
              <a:cs typeface="Times New Roman" panose="02020603050405020304" pitchFamily="18" charset="0"/>
            </a:rPr>
            <a:t>vositalari</a:t>
          </a:r>
          <a:endParaRPr lang="ru-RU" sz="6400" kern="1200" dirty="0">
            <a:latin typeface="Times New Roman" panose="02020603050405020304" pitchFamily="18" charset="0"/>
            <a:cs typeface="Times New Roman" panose="02020603050405020304" pitchFamily="18" charset="0"/>
          </a:endParaRPr>
        </a:p>
      </dsp:txBody>
      <dsp:txXfrm>
        <a:off x="73107" y="108124"/>
        <a:ext cx="11306877" cy="1351386"/>
      </dsp:txXfrm>
    </dsp:sp>
    <dsp:sp modelId="{415F928D-2F5C-4BD6-A8EE-4D40469A9FB6}">
      <dsp:nvSpPr>
        <dsp:cNvPr id="0" name=""/>
        <dsp:cNvSpPr/>
      </dsp:nvSpPr>
      <dsp:spPr>
        <a:xfrm>
          <a:off x="0" y="1532617"/>
          <a:ext cx="11453091" cy="476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636" tIns="81280" rIns="455168" bIns="81280" numCol="1" spcCol="1270" anchor="t" anchorCtr="0">
          <a:noAutofit/>
        </a:bodyPr>
        <a:lstStyle/>
        <a:p>
          <a:pPr marL="285750" lvl="1" indent="-285750" algn="just" defTabSz="2222500">
            <a:lnSpc>
              <a:spcPct val="90000"/>
            </a:lnSpc>
            <a:spcBef>
              <a:spcPct val="0"/>
            </a:spcBef>
            <a:spcAft>
              <a:spcPct val="20000"/>
            </a:spcAft>
            <a:buChar char="••"/>
          </a:pPr>
          <a:r>
            <a:rPr lang="en-US" sz="5000" kern="1200" dirty="0" err="1">
              <a:latin typeface="Times New Roman" panose="02020603050405020304" pitchFamily="18" charset="0"/>
              <a:cs typeface="Times New Roman" panose="02020603050405020304" pitchFamily="18" charset="0"/>
            </a:rPr>
            <a:t>Kompyuter</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texnologiyalari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axborot</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texnologiyalari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va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telekommunikatsiyalarni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ommaviy</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ravishda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joriy</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etish</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o'quv</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jarayonini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tubdan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o'zgartiradi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va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shundan</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so'ng</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ularni</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pedagogik</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bilim</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vositalariga</a:t>
          </a:r>
          <a:r>
            <a:rPr lang="en-US" sz="5000" kern="1200" dirty="0">
              <a:latin typeface="Times New Roman" panose="02020603050405020304" pitchFamily="18" charset="0"/>
              <a:cs typeface="Times New Roman" panose="02020603050405020304" pitchFamily="18" charset="0"/>
            </a:rPr>
            <a:t> </a:t>
          </a:r>
          <a:r>
            <a:rPr lang="en-US" sz="5000" kern="1200" dirty="0" err="1">
              <a:latin typeface="Times New Roman" panose="02020603050405020304" pitchFamily="18" charset="0"/>
              <a:cs typeface="Times New Roman" panose="02020603050405020304" pitchFamily="18" charset="0"/>
            </a:rPr>
            <a:t>aylantiradi</a:t>
          </a:r>
          <a:endParaRPr lang="ru-RU" sz="5000" kern="1200" dirty="0">
            <a:latin typeface="Times New Roman" panose="02020603050405020304" pitchFamily="18" charset="0"/>
            <a:cs typeface="Times New Roman" panose="02020603050405020304" pitchFamily="18" charset="0"/>
          </a:endParaRPr>
        </a:p>
      </dsp:txBody>
      <dsp:txXfrm>
        <a:off x="0" y="1532617"/>
        <a:ext cx="11453091" cy="47692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8A907-799A-41B9-9B71-48184F8B8469}">
      <dsp:nvSpPr>
        <dsp:cNvPr id="0" name=""/>
        <dsp:cNvSpPr/>
      </dsp:nvSpPr>
      <dsp:spPr>
        <a:xfrm>
          <a:off x="0" y="133658"/>
          <a:ext cx="11453091" cy="9360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err="1">
              <a:latin typeface="Times New Roman" panose="02020603050405020304" pitchFamily="18" charset="0"/>
              <a:cs typeface="Times New Roman" panose="02020603050405020304" pitchFamily="18" charset="0"/>
            </a:rPr>
            <a:t>Bilishning</a:t>
          </a:r>
          <a:r>
            <a:rPr lang="en-US" sz="4000" b="1" kern="1200" dirty="0">
              <a:latin typeface="Times New Roman" panose="02020603050405020304" pitchFamily="18" charset="0"/>
              <a:cs typeface="Times New Roman" panose="02020603050405020304" pitchFamily="18" charset="0"/>
            </a:rPr>
            <a:t> </a:t>
          </a:r>
          <a:r>
            <a:rPr lang="en-US" sz="4000" b="1" kern="1200" dirty="0" err="1">
              <a:latin typeface="Times New Roman" panose="02020603050405020304" pitchFamily="18" charset="0"/>
              <a:cs typeface="Times New Roman" panose="02020603050405020304" pitchFamily="18" charset="0"/>
            </a:rPr>
            <a:t>matematik</a:t>
          </a:r>
          <a:r>
            <a:rPr lang="en-US" sz="4000" b="1" kern="1200" dirty="0">
              <a:latin typeface="Times New Roman" panose="02020603050405020304" pitchFamily="18" charset="0"/>
              <a:cs typeface="Times New Roman" panose="02020603050405020304" pitchFamily="18" charset="0"/>
            </a:rPr>
            <a:t> </a:t>
          </a:r>
          <a:r>
            <a:rPr lang="en-US" sz="4000" b="1" kern="1200" dirty="0" err="1">
              <a:latin typeface="Times New Roman" panose="02020603050405020304" pitchFamily="18" charset="0"/>
              <a:cs typeface="Times New Roman" panose="02020603050405020304" pitchFamily="18" charset="0"/>
            </a:rPr>
            <a:t>vositalari</a:t>
          </a:r>
          <a:endParaRPr lang="ru-RU" sz="4000" kern="1200" dirty="0">
            <a:latin typeface="Times New Roman" panose="02020603050405020304" pitchFamily="18" charset="0"/>
            <a:cs typeface="Times New Roman" panose="02020603050405020304" pitchFamily="18" charset="0"/>
          </a:endParaRPr>
        </a:p>
      </dsp:txBody>
      <dsp:txXfrm>
        <a:off x="45692" y="179350"/>
        <a:ext cx="11361707" cy="844616"/>
      </dsp:txXfrm>
    </dsp:sp>
    <dsp:sp modelId="{415F928D-2F5C-4BD6-A8EE-4D40469A9FB6}">
      <dsp:nvSpPr>
        <dsp:cNvPr id="0" name=""/>
        <dsp:cNvSpPr/>
      </dsp:nvSpPr>
      <dsp:spPr>
        <a:xfrm>
          <a:off x="0" y="1069658"/>
          <a:ext cx="11453091" cy="513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636" tIns="50800" rIns="284480" bIns="50800" numCol="1" spcCol="1270" anchor="t" anchorCtr="0">
          <a:noAutofit/>
        </a:bodyPr>
        <a:lstStyle/>
        <a:p>
          <a:pPr marL="285750" lvl="1" indent="-285750" algn="just" defTabSz="1377950">
            <a:lnSpc>
              <a:spcPct val="90000"/>
            </a:lnSpc>
            <a:spcBef>
              <a:spcPct val="0"/>
            </a:spcBef>
            <a:spcAft>
              <a:spcPct val="20000"/>
            </a:spcAft>
            <a:buChar char="••"/>
          </a:pPr>
          <a:r>
            <a:rPr lang="en-US" sz="3100" kern="1200" dirty="0" err="1">
              <a:latin typeface="Times New Roman" panose="02020603050405020304" pitchFamily="18" charset="0"/>
              <a:cs typeface="Times New Roman" panose="02020603050405020304" pitchFamily="18" charset="0"/>
            </a:rPr>
            <a:t>Matematik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vositalarining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rivojlanishi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zamonaviy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ilm</a:t>
          </a:r>
          <a:r>
            <a:rPr lang="en-US" sz="3100" kern="1200" dirty="0">
              <a:latin typeface="Times New Roman" panose="02020603050405020304" pitchFamily="18" charset="0"/>
              <a:cs typeface="Times New Roman" panose="02020603050405020304" pitchFamily="18" charset="0"/>
            </a:rPr>
            <a:t>-fan </a:t>
          </a:r>
          <a:r>
            <a:rPr lang="en-US" sz="3100" kern="1200" dirty="0" err="1">
              <a:latin typeface="Times New Roman" panose="02020603050405020304" pitchFamily="18" charset="0"/>
              <a:cs typeface="Times New Roman" panose="02020603050405020304" pitchFamily="18" charset="0"/>
            </a:rPr>
            <a:t>rivojiga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ko'proq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ta'sir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ko'rsatmoqda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hamda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gumanitar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ijtimoiy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fanlarga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kirib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bormoqda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Bundan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tashqari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matematik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mavhum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miqdoriy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munosabatlar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fazoviy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shakllarni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shuningdek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mantiqiy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narsa-buyumlarni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ko'rib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chiqishga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imkon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beradi</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20000"/>
            </a:spcAft>
            <a:buChar char="••"/>
          </a:pPr>
          <a:r>
            <a:rPr lang="en-US" sz="3100" kern="1200" dirty="0" err="1">
              <a:latin typeface="Times New Roman" panose="02020603050405020304" pitchFamily="18" charset="0"/>
              <a:cs typeface="Times New Roman" panose="02020603050405020304" pitchFamily="18" charset="0"/>
            </a:rPr>
            <a:t>Matematik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ta'siri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ostida</a:t>
          </a:r>
          <a:r>
            <a:rPr lang="en-US" sz="3100" kern="1200" dirty="0">
              <a:latin typeface="Times New Roman" panose="02020603050405020304" pitchFamily="18" charset="0"/>
              <a:cs typeface="Times New Roman" panose="02020603050405020304" pitchFamily="18" charset="0"/>
            </a:rPr>
            <a:t> u </a:t>
          </a:r>
          <a:r>
            <a:rPr lang="en-US" sz="3100" kern="1200" dirty="0" err="1">
              <a:latin typeface="Times New Roman" panose="02020603050405020304" pitchFamily="18" charset="0"/>
              <a:cs typeface="Times New Roman" panose="02020603050405020304" pitchFamily="18" charset="0"/>
            </a:rPr>
            <a:t>tavsiflovchi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fanlarning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nazariy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qo'shimcha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qismlarida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o'zgarishlarga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duch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keladi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Matematik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empirik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ma'lumotlarni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tizimlashtirishga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miqdoriy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bog'liqliklar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qonuniy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o'lchovlarni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aniqlash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shakllantirishga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imkon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beradi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Matematik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vositalar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ideallashtirish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chiqarishni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maxsus</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shakllarida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ishlatiladi</a:t>
          </a:r>
          <a:endParaRPr lang="ru-RU" sz="3100" kern="1200" dirty="0">
            <a:latin typeface="Times New Roman" panose="02020603050405020304" pitchFamily="18" charset="0"/>
            <a:cs typeface="Times New Roman" panose="02020603050405020304" pitchFamily="18" charset="0"/>
          </a:endParaRPr>
        </a:p>
      </dsp:txBody>
      <dsp:txXfrm>
        <a:off x="0" y="1069658"/>
        <a:ext cx="11453091" cy="51336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A7FD64-B97F-42CE-8C11-9FE0C3B88267}">
      <dsp:nvSpPr>
        <dsp:cNvPr id="0" name=""/>
        <dsp:cNvSpPr/>
      </dsp:nvSpPr>
      <dsp:spPr>
        <a:xfrm>
          <a:off x="0" y="50672"/>
          <a:ext cx="11536217" cy="1260405"/>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sz="3600" b="1" kern="1200" dirty="0" err="1">
              <a:latin typeface="Times New Roman" panose="02020603050405020304" pitchFamily="18" charset="0"/>
              <a:cs typeface="Times New Roman" panose="02020603050405020304" pitchFamily="18" charset="0"/>
            </a:rPr>
            <a:t>Mantiqiy</a:t>
          </a:r>
          <a:r>
            <a:rPr lang="en-US" sz="3600" b="1"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vositalar</a:t>
          </a:r>
          <a:r>
            <a:rPr lang="en-US" sz="3600" b="1" kern="1200" dirty="0">
              <a:latin typeface="Times New Roman" panose="02020603050405020304" pitchFamily="18" charset="0"/>
              <a:cs typeface="Times New Roman" panose="02020603050405020304" pitchFamily="18" charset="0"/>
            </a:rPr>
            <a:t>.</a:t>
          </a:r>
          <a:r>
            <a:rPr lang="en-US" sz="3600" kern="1200" dirty="0">
              <a:latin typeface="Times New Roman" panose="02020603050405020304" pitchFamily="18" charset="0"/>
              <a:cs typeface="Times New Roman" panose="02020603050405020304" pitchFamily="18" charset="0"/>
            </a:rPr>
            <a:t> Har </a:t>
          </a: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tadqiqotda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olim</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quyidagi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mantiqiy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muammolarni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hal</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qilishi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kerak</a:t>
          </a:r>
          <a:endParaRPr lang="ru-RU" sz="3600" kern="1200" dirty="0">
            <a:latin typeface="Times New Roman" panose="02020603050405020304" pitchFamily="18" charset="0"/>
            <a:cs typeface="Times New Roman" panose="02020603050405020304" pitchFamily="18" charset="0"/>
          </a:endParaRPr>
        </a:p>
      </dsp:txBody>
      <dsp:txXfrm>
        <a:off x="0" y="50672"/>
        <a:ext cx="11536217" cy="1260405"/>
      </dsp:txXfrm>
    </dsp:sp>
    <dsp:sp modelId="{A872701F-6CDA-4E02-9565-3B195491326E}">
      <dsp:nvSpPr>
        <dsp:cNvPr id="0" name=""/>
        <dsp:cNvSpPr/>
      </dsp:nvSpPr>
      <dsp:spPr>
        <a:xfrm>
          <a:off x="0" y="1311078"/>
          <a:ext cx="11536217" cy="503982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just" defTabSz="1600200">
            <a:lnSpc>
              <a:spcPct val="90000"/>
            </a:lnSpc>
            <a:spcBef>
              <a:spcPct val="0"/>
            </a:spcBef>
            <a:spcAft>
              <a:spcPct val="15000"/>
            </a:spcAft>
            <a:buChar char="••"/>
          </a:pP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mantiqiy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talablar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obyektiv</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xulosalar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chiqarishga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imkon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beradigan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mulohazalarni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qondirishi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va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ushbu</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fikrlarning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mohiyatini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nazorat</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qilish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kerak</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kern="1200" dirty="0" err="1">
              <a:latin typeface="Times New Roman" panose="02020603050405020304" pitchFamily="18" charset="0"/>
              <a:cs typeface="Times New Roman" panose="02020603050405020304" pitchFamily="18" charset="0"/>
            </a:rPr>
            <a:t>empirik</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kuzatilgan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xususiyatlar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tavsifi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mantiqiy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talablarni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qondirishi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kerak</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bilimlarning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dastlabki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tizimlarini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mantiqiy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tahlil</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qilish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ba'zi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bilim</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tizimlarini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boshqa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bilim</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tizimlari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bilan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muvofiqlashtirish</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a:p>
          <a:pPr marL="285750" lvl="1" indent="-285750" algn="just" defTabSz="1600200">
            <a:lnSpc>
              <a:spcPct val="90000"/>
            </a:lnSpc>
            <a:spcBef>
              <a:spcPct val="0"/>
            </a:spcBef>
            <a:spcAft>
              <a:spcPct val="15000"/>
            </a:spcAft>
            <a:buChar char="••"/>
          </a:pP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nazariyani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qanday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qurish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kerak</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0" y="1311078"/>
        <a:ext cx="11536217" cy="50398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8A907-799A-41B9-9B71-48184F8B8469}">
      <dsp:nvSpPr>
        <dsp:cNvPr id="0" name=""/>
        <dsp:cNvSpPr/>
      </dsp:nvSpPr>
      <dsp:spPr>
        <a:xfrm>
          <a:off x="0" y="285577"/>
          <a:ext cx="11453091" cy="10296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b="1" kern="1200" dirty="0" err="1">
              <a:latin typeface="Times New Roman" panose="02020603050405020304" pitchFamily="18" charset="0"/>
              <a:cs typeface="Times New Roman" panose="02020603050405020304" pitchFamily="18" charset="0"/>
            </a:rPr>
            <a:t>Til</a:t>
          </a:r>
          <a:r>
            <a:rPr lang="en-US" sz="4400" b="1" kern="1200" dirty="0">
              <a:latin typeface="Times New Roman" panose="02020603050405020304" pitchFamily="18" charset="0"/>
              <a:cs typeface="Times New Roman" panose="02020603050405020304" pitchFamily="18" charset="0"/>
            </a:rPr>
            <a:t> </a:t>
          </a:r>
          <a:r>
            <a:rPr lang="en-US" sz="4400" b="1" kern="1200" dirty="0" err="1">
              <a:latin typeface="Times New Roman" panose="02020603050405020304" pitchFamily="18" charset="0"/>
              <a:cs typeface="Times New Roman" panose="02020603050405020304" pitchFamily="18" charset="0"/>
            </a:rPr>
            <a:t>vositalari</a:t>
          </a:r>
          <a:endParaRPr lang="ru-RU" sz="4400" kern="1200" dirty="0">
            <a:latin typeface="Times New Roman" panose="02020603050405020304" pitchFamily="18" charset="0"/>
            <a:cs typeface="Times New Roman" panose="02020603050405020304" pitchFamily="18" charset="0"/>
          </a:endParaRPr>
        </a:p>
      </dsp:txBody>
      <dsp:txXfrm>
        <a:off x="50261" y="335838"/>
        <a:ext cx="11352569" cy="929078"/>
      </dsp:txXfrm>
    </dsp:sp>
    <dsp:sp modelId="{415F928D-2F5C-4BD6-A8EE-4D40469A9FB6}">
      <dsp:nvSpPr>
        <dsp:cNvPr id="0" name=""/>
        <dsp:cNvSpPr/>
      </dsp:nvSpPr>
      <dsp:spPr>
        <a:xfrm>
          <a:off x="0" y="1315177"/>
          <a:ext cx="11453091" cy="473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636" tIns="55880" rIns="312928" bIns="55880" numCol="1" spcCol="1270" anchor="t" anchorCtr="0">
          <a:noAutofit/>
        </a:bodyPr>
        <a:lstStyle/>
        <a:p>
          <a:pPr marL="285750" lvl="1" indent="-285750" algn="just" defTabSz="1511300">
            <a:lnSpc>
              <a:spcPct val="90000"/>
            </a:lnSpc>
            <a:spcBef>
              <a:spcPct val="0"/>
            </a:spcBef>
            <a:spcAft>
              <a:spcPct val="20000"/>
            </a:spcAft>
            <a:buChar char="••"/>
          </a:pPr>
          <a:r>
            <a:rPr lang="en-US" sz="3400" kern="1200">
              <a:latin typeface="Times New Roman" panose="02020603050405020304" pitchFamily="18" charset="0"/>
              <a:cs typeface="Times New Roman" panose="02020603050405020304" pitchFamily="18" charset="0"/>
            </a:rPr>
            <a:t>Bilishning muhim lingvistik vositasi - ta'riflarini yaratish qoidalaridir. Har qanday ilmiy tadqiqotda kiritilgan tushunchalar va belgilarni aniqlashtirish, yangi tushunchalar va belgilardan foydalanish kerak. Ta'riflar bilimlarni ifodalash vositasi sifatida til bilan bog'liq.</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20000"/>
            </a:spcAft>
            <a:buChar char="••"/>
          </a:pPr>
          <a:r>
            <a:rPr lang="en-US" sz="3400" kern="1200" dirty="0" err="1">
              <a:latin typeface="Times New Roman" panose="02020603050405020304" pitchFamily="18" charset="0"/>
              <a:cs typeface="Times New Roman" panose="02020603050405020304" pitchFamily="18" charset="0"/>
            </a:rPr>
            <a:t>Tadqiqotchi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o'z</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mulohaza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dalillarini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tuzadigan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farazlarni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shakllantiradigan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xulosalar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chiqaradigan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tildan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foydalanish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qoidalari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kognitiv</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harakatlarning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boshlang'ich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nuqtasidir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bilish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ilmiy</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tadqiqotlarda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lingvistik</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bilim</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vositalaridan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foydalanish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samaradorligiga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ta'sir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ko'rsatadi</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dsp:txBody>
      <dsp:txXfrm>
        <a:off x="0" y="1315177"/>
        <a:ext cx="11453091" cy="473616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0D8F3-1132-4C93-B77C-68D36CD3D18B}">
      <dsp:nvSpPr>
        <dsp:cNvPr id="0" name=""/>
        <dsp:cNvSpPr/>
      </dsp:nvSpPr>
      <dsp:spPr>
        <a:xfrm>
          <a:off x="4183087" y="1776431"/>
          <a:ext cx="6654403" cy="4438487"/>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98704" rIns="298704" bIns="298704" numCol="1" spcCol="1270" anchor="ctr" anchorCtr="0">
          <a:noAutofit/>
        </a:bodyPr>
        <a:lstStyle/>
        <a:p>
          <a:pPr lvl="0" algn="just" defTabSz="1866900">
            <a:lnSpc>
              <a:spcPct val="90000"/>
            </a:lnSpc>
            <a:spcBef>
              <a:spcPct val="0"/>
            </a:spcBef>
            <a:spcAft>
              <a:spcPct val="35000"/>
            </a:spcAft>
          </a:pPr>
          <a:r>
            <a:rPr lang="en-US" sz="4200" kern="1200" dirty="0" err="1">
              <a:latin typeface="Times New Roman" panose="02020603050405020304" pitchFamily="18" charset="0"/>
              <a:cs typeface="Times New Roman" panose="02020603050405020304" pitchFamily="18" charset="0"/>
            </a:rPr>
            <a:t>Bularga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tahlil</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sintez</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mavhumlashtirish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ideallashtirish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umumlashtirish</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induksiya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deduksiya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va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analogiya</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usullari</a:t>
          </a:r>
          <a:r>
            <a:rPr lang="en-US" sz="4200" kern="1200" dirty="0">
              <a:latin typeface="Times New Roman" panose="02020603050405020304" pitchFamily="18" charset="0"/>
              <a:cs typeface="Times New Roman" panose="02020603050405020304" pitchFamily="18" charset="0"/>
            </a:rPr>
            <a:t> </a:t>
          </a:r>
          <a:r>
            <a:rPr lang="en-US" sz="4200" kern="1200" dirty="0" err="1">
              <a:latin typeface="Times New Roman" panose="02020603050405020304" pitchFamily="18" charset="0"/>
              <a:cs typeface="Times New Roman" panose="02020603050405020304" pitchFamily="18" charset="0"/>
            </a:rPr>
            <a:t>kiradi</a:t>
          </a:r>
          <a:endParaRPr lang="ru-RU" sz="4200" kern="1200" dirty="0">
            <a:latin typeface="Times New Roman" panose="02020603050405020304" pitchFamily="18" charset="0"/>
            <a:cs typeface="Times New Roman" panose="02020603050405020304" pitchFamily="18" charset="0"/>
          </a:endParaRPr>
        </a:p>
      </dsp:txBody>
      <dsp:txXfrm>
        <a:off x="5247792" y="1776431"/>
        <a:ext cx="5589698" cy="4438487"/>
      </dsp:txXfrm>
    </dsp:sp>
    <dsp:sp modelId="{DA320983-3AE7-48A2-9BB2-748593309174}">
      <dsp:nvSpPr>
        <dsp:cNvPr id="0" name=""/>
        <dsp:cNvSpPr/>
      </dsp:nvSpPr>
      <dsp:spPr>
        <a:xfrm>
          <a:off x="634072" y="1924"/>
          <a:ext cx="4436268" cy="4436268"/>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err="1">
              <a:latin typeface="Times New Roman" panose="02020603050405020304" pitchFamily="18" charset="0"/>
              <a:cs typeface="Times New Roman" panose="02020603050405020304" pitchFamily="18" charset="0"/>
            </a:rPr>
            <a:t>Bilishning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umumiy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ilmiy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mantiqiy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usullari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tadqiqotda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qo'llanilganligi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sababli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nazariy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yoki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empirik</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darajada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bo'lishidan</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qat'iy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nazar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ularning</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mohiyatini</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batafsil</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ochib</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berish</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kerak</a:t>
          </a:r>
          <a:endParaRPr lang="ru-RU" sz="2600" kern="1200" dirty="0">
            <a:latin typeface="Times New Roman" panose="02020603050405020304" pitchFamily="18" charset="0"/>
            <a:cs typeface="Times New Roman" panose="02020603050405020304" pitchFamily="18" charset="0"/>
          </a:endParaRPr>
        </a:p>
      </dsp:txBody>
      <dsp:txXfrm>
        <a:off x="1283748" y="651600"/>
        <a:ext cx="3136916" cy="313691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b="1" kern="1200" dirty="0" err="1">
              <a:latin typeface="Times New Roman" panose="02020603050405020304" pitchFamily="18" charset="0"/>
              <a:cs typeface="Times New Roman" panose="02020603050405020304" pitchFamily="18" charset="0"/>
            </a:rPr>
            <a:t>tahlil</a:t>
          </a:r>
          <a:r>
            <a:rPr lang="en-US" sz="2900" b="1" kern="1200" dirty="0">
              <a:latin typeface="Times New Roman" panose="02020603050405020304" pitchFamily="18" charset="0"/>
              <a:cs typeface="Times New Roman" panose="02020603050405020304" pitchFamily="18" charset="0"/>
            </a:rPr>
            <a:t> </a:t>
          </a:r>
          <a:r>
            <a:rPr lang="en-US" sz="2900" kern="1200" dirty="0">
              <a:latin typeface="Times New Roman" panose="02020603050405020304" pitchFamily="18" charset="0"/>
              <a:cs typeface="Times New Roman" panose="02020603050405020304" pitchFamily="18" charset="0"/>
            </a:rPr>
            <a:t>(</a:t>
          </a:r>
          <a:r>
            <a:rPr lang="en-US" sz="2900" kern="1200" dirty="0" err="1">
              <a:latin typeface="Times New Roman" panose="02020603050405020304" pitchFamily="18" charset="0"/>
              <a:cs typeface="Times New Roman" panose="02020603050405020304" pitchFamily="18" charset="0"/>
            </a:rPr>
            <a:t>yunon</a:t>
          </a:r>
          <a:r>
            <a:rPr lang="en-US" sz="2900" kern="1200" dirty="0">
              <a:latin typeface="Times New Roman" panose="02020603050405020304" pitchFamily="18" charset="0"/>
              <a:cs typeface="Times New Roman" panose="02020603050405020304" pitchFamily="18" charset="0"/>
            </a:rPr>
            <a:t>. - </a:t>
          </a:r>
          <a:r>
            <a:rPr lang="en-US" sz="2900" kern="1200" dirty="0" err="1">
              <a:latin typeface="Times New Roman" panose="02020603050405020304" pitchFamily="18" charset="0"/>
              <a:cs typeface="Times New Roman" panose="02020603050405020304" pitchFamily="18" charset="0"/>
            </a:rPr>
            <a:t>parchalanish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bo'linish</a:t>
          </a:r>
          <a:r>
            <a:rPr lang="en-US" sz="2900" kern="1200" dirty="0">
              <a:latin typeface="Times New Roman" panose="02020603050405020304" pitchFamily="18" charset="0"/>
              <a:cs typeface="Times New Roman" panose="02020603050405020304" pitchFamily="18" charset="0"/>
            </a:rPr>
            <a:t>) - </a:t>
          </a:r>
          <a:r>
            <a:rPr lang="en-US" sz="2900" kern="1200" dirty="0" err="1">
              <a:latin typeface="Times New Roman" panose="02020603050405020304" pitchFamily="18" charset="0"/>
              <a:cs typeface="Times New Roman" panose="02020603050405020304" pitchFamily="18" charset="0"/>
            </a:rPr>
            <a:t>obyektni</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mustaqil</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o'rganish</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uchun</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tarkibiy</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qismlarga</a:t>
          </a:r>
          <a:r>
            <a:rPr lang="en-US" sz="2900" kern="1200" dirty="0">
              <a:latin typeface="Times New Roman" panose="02020603050405020304" pitchFamily="18" charset="0"/>
              <a:cs typeface="Times New Roman" panose="02020603050405020304" pitchFamily="18" charset="0"/>
            </a:rPr>
            <a:t> </a:t>
          </a:r>
          <a:r>
            <a:rPr lang="en-US" sz="2900" kern="1200" dirty="0" err="1">
              <a:latin typeface="Times New Roman" panose="02020603050405020304" pitchFamily="18" charset="0"/>
              <a:cs typeface="Times New Roman" panose="02020603050405020304" pitchFamily="18" charset="0"/>
            </a:rPr>
            <a:t>bo'lishdir</a:t>
          </a:r>
          <a:endParaRPr lang="ru-RU" sz="29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just" defTabSz="1244600">
            <a:lnSpc>
              <a:spcPct val="90000"/>
            </a:lnSpc>
            <a:spcBef>
              <a:spcPct val="0"/>
            </a:spcBef>
            <a:spcAft>
              <a:spcPct val="15000"/>
            </a:spcAft>
            <a:buChar char="••"/>
          </a:pPr>
          <a:r>
            <a:rPr lang="en-US" sz="2800" kern="1200" dirty="0" err="1">
              <a:latin typeface="Times New Roman" panose="02020603050405020304" pitchFamily="18" charset="0"/>
              <a:cs typeface="Times New Roman" panose="02020603050405020304" pitchFamily="18" charset="0"/>
            </a:rPr>
            <a:t>Tahlil</a:t>
          </a:r>
          <a:r>
            <a:rPr lang="en-US" sz="2800" kern="1200" dirty="0">
              <a:latin typeface="Times New Roman" panose="02020603050405020304" pitchFamily="18" charset="0"/>
              <a:cs typeface="Times New Roman" panose="02020603050405020304" pitchFamily="18" charset="0"/>
            </a:rPr>
            <a:t> - </a:t>
          </a:r>
          <a:r>
            <a:rPr lang="en-US" sz="2800" kern="1200" dirty="0" err="1">
              <a:latin typeface="Times New Roman" panose="02020603050405020304" pitchFamily="18" charset="0"/>
              <a:cs typeface="Times New Roman" panose="02020603050405020304" pitchFamily="18" charset="0"/>
            </a:rPr>
            <a:t>hodisa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unsuri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tomonini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butunning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qismi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sifatida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o'rganish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o'rganilayotgan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obyekt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hodisani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tarkibiy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unsurlarga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bo'lish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undagi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alohida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tomonlarni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tanlashdir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Tahlilning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vazifasi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tarqoq</a:t>
          </a:r>
          <a:r>
            <a:rPr lang="en-US" sz="2800" kern="1200" dirty="0">
              <a:latin typeface="Times New Roman" panose="02020603050405020304" pitchFamily="18" charset="0"/>
              <a:cs typeface="Times New Roman" panose="02020603050405020304" pitchFamily="18" charset="0"/>
            </a:rPr>
            <a:t>, individual </a:t>
          </a:r>
          <a:r>
            <a:rPr lang="en-US" sz="2800" kern="1200" dirty="0" err="1">
              <a:latin typeface="Times New Roman" panose="02020603050405020304" pitchFamily="18" charset="0"/>
              <a:cs typeface="Times New Roman" panose="02020603050405020304" pitchFamily="18" charset="0"/>
            </a:rPr>
            <a:t>hodisalar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faktlarni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aks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ettiruvchi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turli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ma'lumotlardan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jarayonning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umumiy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yaxlit</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rasmini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tuzish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o'ziga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xos</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namuna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va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tendensiyalarni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aniqlashdir</a:t>
          </a:r>
          <a:endParaRPr lang="ru-RU" sz="28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a:latin typeface="Times New Roman" panose="02020603050405020304" pitchFamily="18" charset="0"/>
              <a:cs typeface="Times New Roman" panose="02020603050405020304" pitchFamily="18" charset="0"/>
            </a:rPr>
            <a:t>sintez</a:t>
          </a:r>
          <a:r>
            <a:rPr lang="en-US" sz="2800" b="1" kern="1200" dirty="0">
              <a:latin typeface="Times New Roman" panose="02020603050405020304" pitchFamily="18" charset="0"/>
              <a:cs typeface="Times New Roman" panose="02020603050405020304" pitchFamily="18" charset="0"/>
            </a:rPr>
            <a:t> </a:t>
          </a:r>
          <a:r>
            <a:rPr lang="en-US" sz="2800" kern="1200" dirty="0">
              <a:latin typeface="Times New Roman" panose="02020603050405020304" pitchFamily="18" charset="0"/>
              <a:cs typeface="Times New Roman" panose="02020603050405020304" pitchFamily="18" charset="0"/>
            </a:rPr>
            <a:t>(</a:t>
          </a:r>
          <a:r>
            <a:rPr lang="en-US" sz="2800" kern="1200" dirty="0" err="1">
              <a:latin typeface="Times New Roman" panose="02020603050405020304" pitchFamily="18" charset="0"/>
              <a:cs typeface="Times New Roman" panose="02020603050405020304" pitchFamily="18" charset="0"/>
            </a:rPr>
            <a:t>yunon</a:t>
          </a:r>
          <a:r>
            <a:rPr lang="en-US" sz="2800" kern="1200" dirty="0">
              <a:latin typeface="Times New Roman" panose="02020603050405020304" pitchFamily="18" charset="0"/>
              <a:cs typeface="Times New Roman" panose="02020603050405020304" pitchFamily="18" charset="0"/>
            </a:rPr>
            <a:t>. - </a:t>
          </a:r>
          <a:r>
            <a:rPr lang="en-US" sz="2800" kern="1200" dirty="0" err="1">
              <a:latin typeface="Times New Roman" panose="02020603050405020304" pitchFamily="18" charset="0"/>
              <a:cs typeface="Times New Roman" panose="02020603050405020304" pitchFamily="18" charset="0"/>
            </a:rPr>
            <a:t>birlashtirish</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tuzish</a:t>
          </a:r>
          <a:r>
            <a:rPr lang="en-US" sz="2800" kern="1200" dirty="0">
              <a:latin typeface="Times New Roman" panose="02020603050405020304" pitchFamily="18" charset="0"/>
              <a:cs typeface="Times New Roman" panose="02020603050405020304" pitchFamily="18" charset="0"/>
            </a:rPr>
            <a:t>) - </a:t>
          </a:r>
          <a:r>
            <a:rPr lang="en-US" sz="2800" kern="1200" dirty="0" err="1">
              <a:latin typeface="Times New Roman" panose="02020603050405020304" pitchFamily="18" charset="0"/>
              <a:cs typeface="Times New Roman" panose="02020603050405020304" pitchFamily="18" charset="0"/>
            </a:rPr>
            <a:t>obyektning</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turli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tomonlarini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qismlarini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butunga</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haqiqiy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yoki</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aqliy</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birlashtirishdir</a:t>
          </a:r>
          <a:endParaRPr lang="ru-RU" sz="28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just" defTabSz="1733550">
            <a:lnSpc>
              <a:spcPct val="90000"/>
            </a:lnSpc>
            <a:spcBef>
              <a:spcPct val="0"/>
            </a:spcBef>
            <a:spcAft>
              <a:spcPct val="15000"/>
            </a:spcAft>
            <a:buChar char="••"/>
          </a:pPr>
          <a:r>
            <a:rPr lang="en-US" sz="3900" kern="1200" dirty="0" err="1">
              <a:latin typeface="Times New Roman" panose="02020603050405020304" pitchFamily="18" charset="0"/>
              <a:cs typeface="Times New Roman" panose="02020603050405020304" pitchFamily="18" charset="0"/>
            </a:rPr>
            <a:t>Sintez</a:t>
          </a:r>
          <a:r>
            <a:rPr lang="en-US" sz="3900" kern="1200" dirty="0">
              <a:latin typeface="Times New Roman" panose="02020603050405020304" pitchFamily="18" charset="0"/>
              <a:cs typeface="Times New Roman" panose="02020603050405020304" pitchFamily="18" charset="0"/>
            </a:rPr>
            <a:t> - </a:t>
          </a:r>
          <a:r>
            <a:rPr lang="en-US" sz="3900" kern="1200" dirty="0" err="1">
              <a:latin typeface="Times New Roman" panose="02020603050405020304" pitchFamily="18" charset="0"/>
              <a:cs typeface="Times New Roman" panose="02020603050405020304" pitchFamily="18" charset="0"/>
            </a:rPr>
            <a:t>ba'zi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hodisalarni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uning</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birligida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qismlarning</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o'zaro</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bog'liqligida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o'rganish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usuli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sifatida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tahlil</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natijasida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olingan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ma'lumotlarni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umumlashtirish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yaxlitlashdir</a:t>
          </a:r>
          <a:r>
            <a:rPr lang="en-US" sz="3900" kern="1200" dirty="0">
              <a:latin typeface="Times New Roman" panose="02020603050405020304" pitchFamily="18" charset="0"/>
              <a:cs typeface="Times New Roman" panose="02020603050405020304" pitchFamily="18" charset="0"/>
            </a:rPr>
            <a:t>.</a:t>
          </a:r>
          <a:endParaRPr lang="ru-RU" sz="39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2044700">
            <a:lnSpc>
              <a:spcPct val="90000"/>
            </a:lnSpc>
            <a:spcBef>
              <a:spcPct val="0"/>
            </a:spcBef>
            <a:spcAft>
              <a:spcPct val="35000"/>
            </a:spcAft>
          </a:pPr>
          <a:r>
            <a:rPr lang="en-US" sz="4600" b="1" kern="1200" dirty="0" err="1">
              <a:latin typeface="Times New Roman" panose="02020603050405020304" pitchFamily="18" charset="0"/>
              <a:cs typeface="Times New Roman" panose="02020603050405020304" pitchFamily="18" charset="0"/>
            </a:rPr>
            <a:t>abstraksiya</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ilmiy</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bilish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usulidir</a:t>
          </a:r>
          <a:endParaRPr lang="ru-RU" sz="46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just" defTabSz="1200150">
            <a:lnSpc>
              <a:spcPct val="90000"/>
            </a:lnSpc>
            <a:spcBef>
              <a:spcPct val="0"/>
            </a:spcBef>
            <a:spcAft>
              <a:spcPct val="15000"/>
            </a:spcAft>
            <a:buChar char="••"/>
          </a:pPr>
          <a:r>
            <a:rPr lang="en-US" sz="2700" kern="1200" dirty="0" err="1">
              <a:latin typeface="Times New Roman" panose="02020603050405020304" pitchFamily="18" charset="0"/>
              <a:cs typeface="Times New Roman" panose="02020603050405020304" pitchFamily="18" charset="0"/>
            </a:rPr>
            <a:t>Abstraksiya</a:t>
          </a:r>
          <a:r>
            <a:rPr lang="en-US" sz="2700" kern="1200" dirty="0">
              <a:latin typeface="Times New Roman" panose="02020603050405020304" pitchFamily="18" charset="0"/>
              <a:cs typeface="Times New Roman" panose="02020603050405020304" pitchFamily="18" charset="0"/>
            </a:rPr>
            <a:t> (lat. </a:t>
          </a:r>
          <a:r>
            <a:rPr lang="en-US" sz="2700" kern="1200" dirty="0" err="1">
              <a:latin typeface="Times New Roman" panose="02020603050405020304" pitchFamily="18" charset="0"/>
              <a:cs typeface="Times New Roman" panose="02020603050405020304" pitchFamily="18" charset="0"/>
            </a:rPr>
            <a:t>chalg'itish</a:t>
          </a:r>
          <a:r>
            <a:rPr lang="en-US" sz="2700" kern="1200" dirty="0">
              <a:latin typeface="Times New Roman" panose="02020603050405020304" pitchFamily="18" charset="0"/>
              <a:cs typeface="Times New Roman" panose="02020603050405020304" pitchFamily="18" charset="0"/>
            </a:rPr>
            <a:t>) a) </a:t>
          </a:r>
          <a:r>
            <a:rPr lang="en-US" sz="2700" kern="1200" dirty="0" err="1">
              <a:latin typeface="Times New Roman" panose="02020603050405020304" pitchFamily="18" charset="0"/>
              <a:cs typeface="Times New Roman" panose="02020603050405020304" pitchFamily="18" charset="0"/>
            </a:rPr>
            <a:t>tomon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holat</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butunning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qismi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voqelikning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qismi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rivojlanmagan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tomonlama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mavhum</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narsa</a:t>
          </a:r>
          <a:r>
            <a:rPr lang="en-US" sz="2700" kern="1200" dirty="0">
              <a:latin typeface="Times New Roman" panose="02020603050405020304" pitchFamily="18" charset="0"/>
              <a:cs typeface="Times New Roman" panose="02020603050405020304" pitchFamily="18" charset="0"/>
            </a:rPr>
            <a:t>; b) </a:t>
          </a:r>
          <a:r>
            <a:rPr lang="en-US" sz="2700" kern="1200" dirty="0" err="1">
              <a:latin typeface="Times New Roman" panose="02020603050405020304" pitchFamily="18" charset="0"/>
              <a:cs typeface="Times New Roman" panose="02020603050405020304" pitchFamily="18" charset="0"/>
            </a:rPr>
            <a:t>o'rganilayotgan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obyekt</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yoki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hodisaning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qator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xususiyatlari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munosabatlaridan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aqliy</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chalg'itish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jarayoni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ayni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paytda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bilish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subyektini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qiziqtirgan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xususiyatlarni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vaqtning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o'zida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mavhumlashtirish</a:t>
          </a:r>
          <a:r>
            <a:rPr lang="en-US" sz="2700" kern="1200" dirty="0">
              <a:latin typeface="Times New Roman" panose="02020603050405020304" pitchFamily="18" charset="0"/>
              <a:cs typeface="Times New Roman" panose="02020603050405020304" pitchFamily="18" charset="0"/>
            </a:rPr>
            <a:t>; v) </a:t>
          </a:r>
          <a:r>
            <a:rPr lang="en-US" sz="2700" kern="1200" dirty="0" err="1">
              <a:latin typeface="Times New Roman" panose="02020603050405020304" pitchFamily="18" charset="0"/>
              <a:cs typeface="Times New Roman" panose="02020603050405020304" pitchFamily="18" charset="0"/>
            </a:rPr>
            <a:t>fikrlashning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mavhum</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faoliyati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natijasidir</a:t>
          </a:r>
          <a:r>
            <a:rPr lang="en-US" sz="2700" kern="1200" dirty="0">
              <a:latin typeface="Times New Roman" panose="02020603050405020304" pitchFamily="18" charset="0"/>
              <a:cs typeface="Times New Roman" panose="02020603050405020304" pitchFamily="18" charset="0"/>
            </a:rPr>
            <a:t>.</a:t>
          </a:r>
          <a:endParaRPr lang="ru-RU" sz="27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b="1" kern="1200" dirty="0" err="1">
              <a:latin typeface="Times New Roman" panose="02020603050405020304" pitchFamily="18" charset="0"/>
              <a:cs typeface="Times New Roman" panose="02020603050405020304" pitchFamily="18" charset="0"/>
            </a:rPr>
            <a:t>ideallashtirish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ilmiy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usuli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sifatida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ko'pincha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abstraksiyaning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o'ziga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xos</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sifatida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qaraladi</a:t>
          </a:r>
          <a:endParaRPr lang="ru-RU" sz="31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Ideallashtirish</a:t>
          </a:r>
          <a:r>
            <a:rPr lang="en-US" sz="3100" kern="1200" dirty="0">
              <a:latin typeface="Times New Roman" panose="02020603050405020304" pitchFamily="18" charset="0"/>
              <a:cs typeface="Times New Roman" panose="02020603050405020304" pitchFamily="18" charset="0"/>
            </a:rPr>
            <a:t> - </a:t>
          </a:r>
          <a:r>
            <a:rPr lang="en-US" sz="3100" kern="1200" dirty="0" err="1">
              <a:latin typeface="Times New Roman" panose="02020603050405020304" pitchFamily="18" charset="0"/>
              <a:cs typeface="Times New Roman" panose="02020603050405020304" pitchFamily="18" charset="0"/>
            </a:rPr>
            <a:t>mavjud</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bo'lmagan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haqiqatda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amalga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oshirib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bo'lmaydigan</a:t>
          </a:r>
          <a:r>
            <a:rPr lang="en-US" sz="3100" kern="1200" dirty="0">
              <a:latin typeface="Times New Roman" panose="02020603050405020304" pitchFamily="18" charset="0"/>
              <a:cs typeface="Times New Roman" panose="02020603050405020304" pitchFamily="18" charset="0"/>
            </a:rPr>
            <a:t>, ammo </a:t>
          </a:r>
          <a:r>
            <a:rPr lang="en-US" sz="3100" kern="1200" dirty="0" err="1">
              <a:latin typeface="Times New Roman" panose="02020603050405020304" pitchFamily="18" charset="0"/>
              <a:cs typeface="Times New Roman" panose="02020603050405020304" pitchFamily="18" charset="0"/>
            </a:rPr>
            <a:t>haqiqiy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dunyoda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namunalar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mavjud</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haqidagi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tushunchalarni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aqliy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qurishdir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Ideallashtirish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jarayonida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barcha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haqiqiy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xususiyatlaridan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haddan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tashqari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chalg'itish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sodir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bo'ladi</a:t>
          </a:r>
          <a:endParaRPr lang="ru-RU" sz="31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lt1">
            <a:hueOff val="0"/>
            <a:satOff val="0"/>
            <a:lumOff val="0"/>
            <a:alphaOff val="0"/>
          </a:schemeClr>
        </a:solid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err="1">
              <a:latin typeface="Times New Roman" panose="02020603050405020304" pitchFamily="18" charset="0"/>
              <a:cs typeface="Times New Roman" panose="02020603050405020304" pitchFamily="18" charset="0"/>
            </a:rPr>
            <a:t>umumlashtirish</a:t>
          </a:r>
          <a:r>
            <a:rPr lang="en-US" sz="2000" b="1" kern="1200" dirty="0">
              <a:latin typeface="Times New Roman" panose="02020603050405020304" pitchFamily="18" charset="0"/>
              <a:cs typeface="Times New Roman" panose="02020603050405020304" pitchFamily="18" charset="0"/>
            </a:rPr>
            <a:t> </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ilmiy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bilish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usuli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sifatida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birlikdan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umumiyga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kamroq</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umumiydan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umumiy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bilimga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o'tishning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mantiqiy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jarayoni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obyektlarning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umumiy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xususiyatlarini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aniqlash</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ushbu</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jarayon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natijasi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umumlashtirilgan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tushuncha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hukm</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qonun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nazariyadir</a:t>
          </a:r>
          <a:endParaRPr lang="ru-RU" sz="20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accent1">
            <a:alpha val="90000"/>
            <a:tint val="4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just" defTabSz="1333500">
            <a:lnSpc>
              <a:spcPct val="90000"/>
            </a:lnSpc>
            <a:spcBef>
              <a:spcPct val="0"/>
            </a:spcBef>
            <a:spcAft>
              <a:spcPct val="15000"/>
            </a:spcAft>
            <a:buChar char="••"/>
          </a:pPr>
          <a:r>
            <a:rPr lang="en-US" sz="3000" kern="1200" dirty="0" err="1">
              <a:latin typeface="Times New Roman" panose="02020603050405020304" pitchFamily="18" charset="0"/>
              <a:cs typeface="Times New Roman" panose="02020603050405020304" pitchFamily="18" charset="0"/>
            </a:rPr>
            <a:t>Umumlashtirilgan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bilimlarni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olish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voqelikni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chuqurroq</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aks</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ettirishni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mohiyatiga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kirishni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anglatadi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Umumlashtirish</a:t>
          </a:r>
          <a:r>
            <a:rPr lang="en-US" sz="3000" kern="1200" dirty="0">
              <a:latin typeface="Times New Roman" panose="02020603050405020304" pitchFamily="18" charset="0"/>
              <a:cs typeface="Times New Roman" panose="02020603050405020304" pitchFamily="18" charset="0"/>
            </a:rPr>
            <a:t> - </a:t>
          </a:r>
          <a:r>
            <a:rPr lang="en-US" sz="3000" kern="1200" dirty="0" err="1">
              <a:latin typeface="Times New Roman" panose="02020603050405020304" pitchFamily="18" charset="0"/>
              <a:cs typeface="Times New Roman" panose="02020603050405020304" pitchFamily="18" charset="0"/>
            </a:rPr>
            <a:t>xulosa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chiqarish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asosiy</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natijalarni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umumiy</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holatda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ifodalash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biror-bir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narsaga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umumiy</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ma'no</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berishdir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Umumlashtirish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abstraksiya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bilan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chambarchas</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bog'liqdir</a:t>
          </a:r>
          <a:endParaRPr lang="ru-RU" sz="30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b="1" kern="1200" dirty="0" err="1">
              <a:latin typeface="Times New Roman" panose="02020603050405020304" pitchFamily="18" charset="0"/>
              <a:cs typeface="Times New Roman" panose="02020603050405020304" pitchFamily="18" charset="0"/>
            </a:rPr>
            <a:t>induksiya</a:t>
          </a:r>
          <a:r>
            <a:rPr lang="en-US" sz="2300" b="1" kern="1200" dirty="0">
              <a:latin typeface="Times New Roman" panose="02020603050405020304" pitchFamily="18" charset="0"/>
              <a:cs typeface="Times New Roman" panose="02020603050405020304" pitchFamily="18" charset="0"/>
            </a:rPr>
            <a:t> </a:t>
          </a:r>
          <a:r>
            <a:rPr lang="en-US" sz="2300" kern="1200" dirty="0">
              <a:latin typeface="Times New Roman" panose="02020603050405020304" pitchFamily="18" charset="0"/>
              <a:cs typeface="Times New Roman" panose="02020603050405020304" pitchFamily="18" charset="0"/>
            </a:rPr>
            <a:t>(lat. </a:t>
          </a:r>
          <a:r>
            <a:rPr lang="en-US" sz="2300" kern="1200" dirty="0" err="1">
              <a:latin typeface="Times New Roman" panose="02020603050405020304" pitchFamily="18" charset="0"/>
              <a:cs typeface="Times New Roman" panose="02020603050405020304" pitchFamily="18" charset="0"/>
            </a:rPr>
            <a:t>ko'rsatma</a:t>
          </a:r>
          <a:r>
            <a:rPr lang="en-US" sz="2300" kern="1200" dirty="0">
              <a:latin typeface="Times New Roman" panose="02020603050405020304" pitchFamily="18" charset="0"/>
              <a:cs typeface="Times New Roman" panose="02020603050405020304" pitchFamily="18" charset="0"/>
            </a:rPr>
            <a:t>) - </a:t>
          </a:r>
          <a:r>
            <a:rPr lang="en-US" sz="2300" kern="1200" dirty="0" err="1">
              <a:latin typeface="Times New Roman" panose="02020603050405020304" pitchFamily="18" charset="0"/>
              <a:cs typeface="Times New Roman" panose="02020603050405020304" pitchFamily="18" charset="0"/>
            </a:rPr>
            <a:t>kuzatish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eksperimentlar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natijalarini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umumlashtirish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fikrning</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birlikdan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umumiygacha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harakatlanishi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bilan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bog'liq</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tadqiqotning</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mantiqiy</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usulidir</a:t>
          </a:r>
          <a:endParaRPr lang="ru-RU" sz="23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dk1">
            <a:alpha val="90000"/>
            <a:tint val="40000"/>
            <a:hueOff val="0"/>
            <a:satOff val="0"/>
            <a:lumOff val="0"/>
            <a:alphaOff val="0"/>
          </a:schemeClr>
        </a:solidFill>
        <a:ln w="19050" cap="rnd"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just" defTabSz="1200150">
            <a:lnSpc>
              <a:spcPct val="90000"/>
            </a:lnSpc>
            <a:spcBef>
              <a:spcPct val="0"/>
            </a:spcBef>
            <a:spcAft>
              <a:spcPct val="15000"/>
            </a:spcAft>
            <a:buChar char="••"/>
          </a:pPr>
          <a:r>
            <a:rPr lang="en-US" sz="2700" kern="1200" dirty="0" err="1">
              <a:latin typeface="Times New Roman" panose="02020603050405020304" pitchFamily="18" charset="0"/>
              <a:cs typeface="Times New Roman" panose="02020603050405020304" pitchFamily="18" charset="0"/>
            </a:rPr>
            <a:t>Induksiyada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tajriba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ma'lumotlari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umumiylikka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ishora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qiladi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ya’ni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keltirib</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chiqaradi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Tajriba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cheksiz</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to'liq</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bo'lmaganligi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sababli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induktiv</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xulosalar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muammoli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ehtimollik</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xarakterga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ega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bo‘ladi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Induktiv</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umumlashmalar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tajribali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haqiqat</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yoki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empirik</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qonunlar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sifatida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qaraladi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Induksiya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deganda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faktlar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qoidalardan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umumiy</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xulosalarga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fikrlash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usuli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tushuniladi</a:t>
          </a:r>
          <a:endParaRPr lang="ru-RU" sz="27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b="1" kern="1200" dirty="0" err="1">
              <a:latin typeface="Times New Roman" panose="02020603050405020304" pitchFamily="18" charset="0"/>
              <a:cs typeface="Times New Roman" panose="02020603050405020304" pitchFamily="18" charset="0"/>
            </a:rPr>
            <a:t>deduksiya</a:t>
          </a:r>
          <a:r>
            <a:rPr lang="en-US" sz="2100" kern="1200" dirty="0">
              <a:latin typeface="Times New Roman" panose="02020603050405020304" pitchFamily="18" charset="0"/>
              <a:cs typeface="Times New Roman" panose="02020603050405020304" pitchFamily="18" charset="0"/>
            </a:rPr>
            <a:t> (lat. </a:t>
          </a:r>
          <a:r>
            <a:rPr lang="en-US" sz="2100" kern="1200" dirty="0" err="1">
              <a:latin typeface="Times New Roman" panose="02020603050405020304" pitchFamily="18" charset="0"/>
              <a:cs typeface="Times New Roman" panose="02020603050405020304" pitchFamily="18" charset="0"/>
            </a:rPr>
            <a:t>xulosa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bilish</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jarayonida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umumiylikdan</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birlikka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o'tish</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birlikni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umumiylikdan</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chiqarish</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mantiqiy</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xulosa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chiqarish</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jarayoni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ya'ni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oqibatlarga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xulosalarga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mantiqning</a:t>
          </a:r>
          <a:r>
            <a:rPr lang="en-US" sz="2100" kern="1200" dirty="0">
              <a:latin typeface="Times New Roman" panose="02020603050405020304" pitchFamily="18" charset="0"/>
              <a:cs typeface="Times New Roman" panose="02020603050405020304" pitchFamily="18" charset="0"/>
            </a:rPr>
            <a:t> u </a:t>
          </a:r>
          <a:r>
            <a:rPr lang="en-US" sz="2100" kern="1200" dirty="0" err="1">
              <a:latin typeface="Times New Roman" panose="02020603050405020304" pitchFamily="18" charset="0"/>
              <a:cs typeface="Times New Roman" panose="02020603050405020304" pitchFamily="18" charset="0"/>
            </a:rPr>
            <a:t>yoki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bu</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qoidalariga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muvofiq</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o'tishdir</a:t>
          </a:r>
          <a:endParaRPr lang="ru-RU" sz="21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just" defTabSz="1955800">
            <a:lnSpc>
              <a:spcPct val="90000"/>
            </a:lnSpc>
            <a:spcBef>
              <a:spcPct val="0"/>
            </a:spcBef>
            <a:spcAft>
              <a:spcPct val="15000"/>
            </a:spcAft>
            <a:buChar char="••"/>
          </a:pPr>
          <a:r>
            <a:rPr lang="en-US" sz="4400" kern="1200" dirty="0" err="1">
              <a:latin typeface="Times New Roman" panose="02020603050405020304" pitchFamily="18" charset="0"/>
              <a:cs typeface="Times New Roman" panose="02020603050405020304" pitchFamily="18" charset="0"/>
            </a:rPr>
            <a:t>Ilmiy</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bilish</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usullaridan</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biri</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sifatida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induksiya</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bilan</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chambarchas</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bog'liq</a:t>
          </a:r>
          <a:r>
            <a:rPr lang="en-US" sz="4400" kern="1200" dirty="0">
              <a:latin typeface="Times New Roman" panose="02020603050405020304" pitchFamily="18" charset="0"/>
              <a:cs typeface="Times New Roman" panose="02020603050405020304" pitchFamily="18" charset="0"/>
            </a:rPr>
            <a:t>. Bu </a:t>
          </a:r>
          <a:r>
            <a:rPr lang="en-US" sz="4400" kern="1200" dirty="0" err="1">
              <a:latin typeface="Times New Roman" panose="02020603050405020304" pitchFamily="18" charset="0"/>
              <a:cs typeface="Times New Roman" panose="02020603050405020304" pitchFamily="18" charset="0"/>
            </a:rPr>
            <a:t>fikr</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harakatining</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dialektik</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jihatdan</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o'zaro</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bog'liq</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usullaridir</a:t>
          </a:r>
          <a:endParaRPr lang="ru-RU" sz="44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lt1">
            <a:hueOff val="0"/>
            <a:satOff val="0"/>
            <a:lumOff val="0"/>
            <a:alphaOff val="0"/>
          </a:schemeClr>
        </a:solidFill>
        <a:ln w="19050"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b="1" kern="1200" dirty="0" err="1">
              <a:latin typeface="Times New Roman" panose="02020603050405020304" pitchFamily="18" charset="0"/>
              <a:cs typeface="Times New Roman" panose="02020603050405020304" pitchFamily="18" charset="0"/>
            </a:rPr>
            <a:t>analogiya</a:t>
          </a:r>
          <a:r>
            <a:rPr lang="en-US" sz="2300" b="1" kern="1200" dirty="0">
              <a:latin typeface="Times New Roman" panose="02020603050405020304" pitchFamily="18" charset="0"/>
              <a:cs typeface="Times New Roman" panose="02020603050405020304" pitchFamily="18" charset="0"/>
            </a:rPr>
            <a:t> </a:t>
          </a:r>
          <a:r>
            <a:rPr lang="en-US" sz="2300" kern="1200" dirty="0">
              <a:latin typeface="Times New Roman" panose="02020603050405020304" pitchFamily="18" charset="0"/>
              <a:cs typeface="Times New Roman" panose="02020603050405020304" pitchFamily="18" charset="0"/>
            </a:rPr>
            <a:t>(</a:t>
          </a:r>
          <a:r>
            <a:rPr lang="en-US" sz="2300" kern="1200" dirty="0" err="1">
              <a:latin typeface="Times New Roman" panose="02020603050405020304" pitchFamily="18" charset="0"/>
              <a:cs typeface="Times New Roman" panose="02020603050405020304" pitchFamily="18" charset="0"/>
            </a:rPr>
            <a:t>yunon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muvofiqlik</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o'xshashlik</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ilmiy</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bilish</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usuli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bo'lib</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unda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o'xshashlik</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ba'zi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tomonlarda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sifatlarda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va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bir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xil</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bo'lmagan</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obyektlar</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o'rtasidagi</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munosabatlarda</a:t>
          </a:r>
          <a:r>
            <a:rPr lang="en-US" sz="2300" kern="1200" dirty="0">
              <a:latin typeface="Times New Roman" panose="02020603050405020304" pitchFamily="18" charset="0"/>
              <a:cs typeface="Times New Roman" panose="02020603050405020304" pitchFamily="18" charset="0"/>
            </a:rPr>
            <a:t> </a:t>
          </a:r>
          <a:r>
            <a:rPr lang="en-US" sz="2300" kern="1200" dirty="0" err="1">
              <a:latin typeface="Times New Roman" panose="02020603050405020304" pitchFamily="18" charset="0"/>
              <a:cs typeface="Times New Roman" panose="02020603050405020304" pitchFamily="18" charset="0"/>
            </a:rPr>
            <a:t>o'rnatiladi</a:t>
          </a:r>
          <a:endParaRPr lang="ru-RU" sz="23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accent3">
            <a:alpha val="90000"/>
            <a:tint val="4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Analogiya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bo'yicha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a:t>
          </a:r>
          <a:r>
            <a:rPr lang="en-US" sz="3100" kern="1200" dirty="0">
              <a:latin typeface="Times New Roman" panose="02020603050405020304" pitchFamily="18" charset="0"/>
              <a:cs typeface="Times New Roman" panose="02020603050405020304" pitchFamily="18" charset="0"/>
            </a:rPr>
            <a:t> - </a:t>
          </a:r>
          <a:r>
            <a:rPr lang="en-US" sz="3100" kern="1200" dirty="0" err="1">
              <a:latin typeface="Times New Roman" panose="02020603050405020304" pitchFamily="18" charset="0"/>
              <a:cs typeface="Times New Roman" panose="02020603050405020304" pitchFamily="18" charset="0"/>
            </a:rPr>
            <a:t>o'xshashlik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olingan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xulosalardir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Shunday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qilib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o'xshashlik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qilganda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obyektni</a:t>
          </a:r>
          <a:r>
            <a:rPr lang="en-US" sz="3100" kern="1200" dirty="0">
              <a:latin typeface="Times New Roman" panose="02020603050405020304" pitchFamily="18" charset="0"/>
              <a:cs typeface="Times New Roman" panose="02020603050405020304" pitchFamily="18" charset="0"/>
            </a:rPr>
            <a:t> ("model") </a:t>
          </a:r>
          <a:r>
            <a:rPr lang="en-US" sz="3100" kern="1200" dirty="0" err="1">
              <a:latin typeface="Times New Roman" panose="02020603050405020304" pitchFamily="18" charset="0"/>
              <a:cs typeface="Times New Roman" panose="02020603050405020304" pitchFamily="18" charset="0"/>
            </a:rPr>
            <a:t>ko'rib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chiqishdan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olingan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bilim</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kamroq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o'rganilib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uchun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kamroq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mavjud</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o'tkaziladi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Analogiya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bo'yicha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xulosalar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ishonchli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bo‘ladi</a:t>
          </a:r>
          <a:endParaRPr lang="ru-RU" sz="31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688CC-5CD5-44DC-B8FE-9CDF443EA216}">
      <dsp:nvSpPr>
        <dsp:cNvPr id="0" name=""/>
        <dsp:cNvSpPr/>
      </dsp:nvSpPr>
      <dsp:spPr>
        <a:xfrm rot="5400000">
          <a:off x="-943609" y="943609"/>
          <a:ext cx="6290733" cy="4403513"/>
        </a:xfrm>
        <a:prstGeom prst="chevron">
          <a:avLst/>
        </a:prstGeom>
        <a:solidFill>
          <a:schemeClr val="accent3">
            <a:alpha val="90000"/>
            <a:hueOff val="0"/>
            <a:satOff val="0"/>
            <a:lumOff val="0"/>
            <a:alphaOff val="0"/>
          </a:schemeClr>
        </a:solidFill>
        <a:ln w="19050" cap="rnd"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b="1" kern="1200" dirty="0" err="1">
              <a:latin typeface="Times New Roman" panose="02020603050405020304" pitchFamily="18" charset="0"/>
              <a:cs typeface="Times New Roman" panose="02020603050405020304" pitchFamily="18" charset="0"/>
            </a:rPr>
            <a:t>modellashtirish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ilmiy</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bilish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usuli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sifatida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obyekt</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xususiyatlarini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ularni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o'rganish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uchun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maxsus</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yaratilgan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boshqa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obyektda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takrorlashdir</a:t>
          </a:r>
          <a:endParaRPr lang="ru-RU" sz="2700" kern="1200" dirty="0">
            <a:latin typeface="Times New Roman" panose="02020603050405020304" pitchFamily="18" charset="0"/>
            <a:cs typeface="Times New Roman" panose="02020603050405020304" pitchFamily="18" charset="0"/>
          </a:endParaRPr>
        </a:p>
      </dsp:txBody>
      <dsp:txXfrm rot="-5400000">
        <a:off x="2" y="2201756"/>
        <a:ext cx="4403513" cy="1887220"/>
      </dsp:txXfrm>
    </dsp:sp>
    <dsp:sp modelId="{7BF38F9F-0C58-4C15-AF15-684C223D4A1B}">
      <dsp:nvSpPr>
        <dsp:cNvPr id="0" name=""/>
        <dsp:cNvSpPr/>
      </dsp:nvSpPr>
      <dsp:spPr>
        <a:xfrm rot="5400000">
          <a:off x="5860722" y="-1457209"/>
          <a:ext cx="4088976" cy="7003395"/>
        </a:xfrm>
        <a:prstGeom prst="round2SameRect">
          <a:avLst/>
        </a:prstGeom>
        <a:solidFill>
          <a:schemeClr val="lt1">
            <a:alpha val="90000"/>
            <a:hueOff val="0"/>
            <a:satOff val="0"/>
            <a:lumOff val="0"/>
            <a:alphaOff val="0"/>
          </a:schemeClr>
        </a:solidFill>
        <a:ln w="19050" cap="rnd"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7368" tIns="24765" rIns="24765" bIns="24765" numCol="1" spcCol="1270" anchor="ctr" anchorCtr="0">
          <a:noAutofit/>
        </a:bodyPr>
        <a:lstStyle/>
        <a:p>
          <a:pPr marL="285750" lvl="1" indent="-285750" algn="just" defTabSz="1733550">
            <a:lnSpc>
              <a:spcPct val="90000"/>
            </a:lnSpc>
            <a:spcBef>
              <a:spcPct val="0"/>
            </a:spcBef>
            <a:spcAft>
              <a:spcPct val="15000"/>
            </a:spcAft>
            <a:buChar char="••"/>
          </a:pPr>
          <a:r>
            <a:rPr lang="en-US" sz="3900" kern="1200" dirty="0" err="1">
              <a:latin typeface="Times New Roman" panose="02020603050405020304" pitchFamily="18" charset="0"/>
              <a:cs typeface="Times New Roman" panose="02020603050405020304" pitchFamily="18" charset="0"/>
            </a:rPr>
            <a:t>Uning</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asosi</a:t>
          </a:r>
          <a:r>
            <a:rPr lang="en-US" sz="3900" kern="1200" dirty="0">
              <a:latin typeface="Times New Roman" panose="02020603050405020304" pitchFamily="18" charset="0"/>
              <a:cs typeface="Times New Roman" panose="02020603050405020304" pitchFamily="18" charset="0"/>
            </a:rPr>
            <a:t> </a:t>
          </a:r>
          <a:r>
            <a:rPr lang="en-US" sz="3900" b="1" kern="1200" dirty="0">
              <a:latin typeface="Times New Roman" panose="02020603050405020304" pitchFamily="18" charset="0"/>
              <a:cs typeface="Times New Roman" panose="02020603050405020304" pitchFamily="18" charset="0"/>
            </a:rPr>
            <a:t>model </a:t>
          </a:r>
          <a:r>
            <a:rPr lang="en-US" sz="3900" kern="1200" dirty="0" err="1">
              <a:latin typeface="Times New Roman" panose="02020603050405020304" pitchFamily="18" charset="0"/>
              <a:cs typeface="Times New Roman" panose="02020603050405020304" pitchFamily="18" charset="0"/>
            </a:rPr>
            <a:t>ba'zi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jihatlarda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o'xshashliklarga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ega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xatti-harakatlarni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tavsiflash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yoki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tushuntirish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prognoz</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qilish</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vositasi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bo'lib</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xizmat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qiladigan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obyekt</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sifatida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tushuniladi</a:t>
          </a:r>
          <a:endParaRPr lang="ru-RU" sz="3900" kern="1200" dirty="0">
            <a:latin typeface="Times New Roman" panose="02020603050405020304" pitchFamily="18" charset="0"/>
            <a:cs typeface="Times New Roman" panose="02020603050405020304" pitchFamily="18" charset="0"/>
          </a:endParaRPr>
        </a:p>
      </dsp:txBody>
      <dsp:txXfrm rot="-5400000">
        <a:off x="4403513" y="199607"/>
        <a:ext cx="6803788" cy="368976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2D706-23B8-4BBB-8200-6BF3448A1518}">
      <dsp:nvSpPr>
        <dsp:cNvPr id="0" name=""/>
        <dsp:cNvSpPr/>
      </dsp:nvSpPr>
      <dsp:spPr>
        <a:xfrm>
          <a:off x="3595" y="152760"/>
          <a:ext cx="3505448" cy="1067899"/>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sz="3100" b="1" kern="1200" dirty="0" err="1">
              <a:latin typeface="Times New Roman" panose="02020603050405020304" pitchFamily="18" charset="0"/>
              <a:cs typeface="Times New Roman" panose="02020603050405020304" pitchFamily="18" charset="0"/>
            </a:rPr>
            <a:t>Vizual</a:t>
          </a:r>
          <a:r>
            <a:rPr lang="en-US" sz="3100" b="1" kern="1200" dirty="0">
              <a:latin typeface="Times New Roman" panose="02020603050405020304" pitchFamily="18" charset="0"/>
              <a:cs typeface="Times New Roman" panose="02020603050405020304" pitchFamily="18" charset="0"/>
            </a:rPr>
            <a:t> </a:t>
          </a:r>
          <a:r>
            <a:rPr lang="en-US" sz="3100" b="1" kern="1200" dirty="0" err="1">
              <a:latin typeface="Times New Roman" panose="02020603050405020304" pitchFamily="18" charset="0"/>
              <a:cs typeface="Times New Roman" panose="02020603050405020304" pitchFamily="18" charset="0"/>
            </a:rPr>
            <a:t>modellashtirish</a:t>
          </a:r>
          <a:r>
            <a:rPr lang="en-US" sz="3100" kern="1200" dirty="0">
              <a:latin typeface="Times New Roman" panose="02020603050405020304" pitchFamily="18" charset="0"/>
              <a:cs typeface="Times New Roman" panose="02020603050405020304" pitchFamily="18" charset="0"/>
            </a:rPr>
            <a:t> </a:t>
          </a:r>
          <a:endParaRPr lang="ru-RU" sz="3100" kern="1200" dirty="0">
            <a:latin typeface="Times New Roman" panose="02020603050405020304" pitchFamily="18" charset="0"/>
            <a:cs typeface="Times New Roman" panose="02020603050405020304" pitchFamily="18" charset="0"/>
          </a:endParaRPr>
        </a:p>
      </dsp:txBody>
      <dsp:txXfrm>
        <a:off x="3595" y="152760"/>
        <a:ext cx="3505448" cy="1067899"/>
      </dsp:txXfrm>
    </dsp:sp>
    <dsp:sp modelId="{1CE5E4A1-620D-43D5-885C-AC8078D00288}">
      <dsp:nvSpPr>
        <dsp:cNvPr id="0" name=""/>
        <dsp:cNvSpPr/>
      </dsp:nvSpPr>
      <dsp:spPr>
        <a:xfrm>
          <a:off x="3595" y="1220660"/>
          <a:ext cx="3505448" cy="493551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tadqiqotchining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obyektdagi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hodisalar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jarayonlarni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aks</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ettiruvchi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vizual</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modelni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yaratish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orqali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haqiqiy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haqidagi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tasavvurlari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amalga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oshiriladi</a:t>
          </a:r>
          <a:endParaRPr lang="ru-RU" sz="3100" kern="1200" dirty="0">
            <a:latin typeface="Times New Roman" panose="02020603050405020304" pitchFamily="18" charset="0"/>
            <a:cs typeface="Times New Roman" panose="02020603050405020304" pitchFamily="18" charset="0"/>
          </a:endParaRPr>
        </a:p>
      </dsp:txBody>
      <dsp:txXfrm>
        <a:off x="3595" y="1220660"/>
        <a:ext cx="3505448" cy="4935510"/>
      </dsp:txXfrm>
    </dsp:sp>
    <dsp:sp modelId="{9463846A-3347-48A1-86CF-7AA710311D19}">
      <dsp:nvSpPr>
        <dsp:cNvPr id="0" name=""/>
        <dsp:cNvSpPr/>
      </dsp:nvSpPr>
      <dsp:spPr>
        <a:xfrm>
          <a:off x="3999806" y="152760"/>
          <a:ext cx="3505448" cy="1067899"/>
        </a:xfrm>
        <a:prstGeom prst="rect">
          <a:avLst/>
        </a:prstGeom>
        <a:solidFill>
          <a:schemeClr val="accent2">
            <a:hueOff val="13361"/>
            <a:satOff val="-37863"/>
            <a:lumOff val="2353"/>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sz="3100" b="1" kern="1200" dirty="0" err="1">
              <a:latin typeface="Times New Roman" panose="02020603050405020304" pitchFamily="18" charset="0"/>
              <a:cs typeface="Times New Roman" panose="02020603050405020304" pitchFamily="18" charset="0"/>
            </a:rPr>
            <a:t>Ramziy</a:t>
          </a:r>
          <a:r>
            <a:rPr lang="en-US" sz="3100" b="1" kern="1200" dirty="0">
              <a:latin typeface="Times New Roman" panose="02020603050405020304" pitchFamily="18" charset="0"/>
              <a:cs typeface="Times New Roman" panose="02020603050405020304" pitchFamily="18" charset="0"/>
            </a:rPr>
            <a:t> </a:t>
          </a:r>
          <a:r>
            <a:rPr lang="en-US" sz="3100" b="1" kern="1200" dirty="0" err="1">
              <a:latin typeface="Times New Roman" panose="02020603050405020304" pitchFamily="18" charset="0"/>
              <a:cs typeface="Times New Roman" panose="02020603050405020304" pitchFamily="18" charset="0"/>
            </a:rPr>
            <a:t>modellashtirish</a:t>
          </a:r>
          <a:r>
            <a:rPr lang="en-US" sz="3100" b="1" kern="1200" dirty="0">
              <a:latin typeface="Times New Roman" panose="02020603050405020304" pitchFamily="18" charset="0"/>
              <a:cs typeface="Times New Roman" panose="02020603050405020304" pitchFamily="18" charset="0"/>
            </a:rPr>
            <a:t> </a:t>
          </a:r>
          <a:endParaRPr lang="ru-RU" sz="3100" kern="1200" dirty="0">
            <a:latin typeface="Times New Roman" panose="02020603050405020304" pitchFamily="18" charset="0"/>
            <a:cs typeface="Times New Roman" panose="02020603050405020304" pitchFamily="18" charset="0"/>
          </a:endParaRPr>
        </a:p>
      </dsp:txBody>
      <dsp:txXfrm>
        <a:off x="3999806" y="152760"/>
        <a:ext cx="3505448" cy="1067899"/>
      </dsp:txXfrm>
    </dsp:sp>
    <dsp:sp modelId="{F2C9A334-7429-4833-BF81-0DED414EEA6E}">
      <dsp:nvSpPr>
        <dsp:cNvPr id="0" name=""/>
        <dsp:cNvSpPr/>
      </dsp:nvSpPr>
      <dsp:spPr>
        <a:xfrm>
          <a:off x="3999806" y="1220660"/>
          <a:ext cx="3505448" cy="4935510"/>
        </a:xfrm>
        <a:prstGeom prst="rect">
          <a:avLst/>
        </a:prstGeom>
        <a:solidFill>
          <a:schemeClr val="accent2">
            <a:tint val="40000"/>
            <a:alpha val="90000"/>
            <a:hueOff val="318151"/>
            <a:satOff val="-38733"/>
            <a:lumOff val="-1430"/>
            <a:alphaOff val="0"/>
          </a:schemeClr>
        </a:solidFill>
        <a:ln w="19050" cap="rnd" cmpd="sng" algn="ctr">
          <a:solidFill>
            <a:schemeClr val="accent2">
              <a:tint val="40000"/>
              <a:alpha val="90000"/>
              <a:hueOff val="318151"/>
              <a:satOff val="-38733"/>
              <a:lumOff val="-14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haqiqiy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o'rnini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bosadigan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xususiyatlarini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belgilar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tizimi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yordamida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ifoda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etadigan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mantiqiy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yaratishning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sun'iy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jarayonidir</a:t>
          </a:r>
          <a:endParaRPr lang="ru-RU" sz="3100" kern="1200" dirty="0">
            <a:latin typeface="Times New Roman" panose="02020603050405020304" pitchFamily="18" charset="0"/>
            <a:cs typeface="Times New Roman" panose="02020603050405020304" pitchFamily="18" charset="0"/>
          </a:endParaRPr>
        </a:p>
      </dsp:txBody>
      <dsp:txXfrm>
        <a:off x="3999806" y="1220660"/>
        <a:ext cx="3505448" cy="4935510"/>
      </dsp:txXfrm>
    </dsp:sp>
    <dsp:sp modelId="{08CF6ECB-F014-4992-9B08-509BAF96AC58}">
      <dsp:nvSpPr>
        <dsp:cNvPr id="0" name=""/>
        <dsp:cNvSpPr/>
      </dsp:nvSpPr>
      <dsp:spPr>
        <a:xfrm>
          <a:off x="7996018" y="152760"/>
          <a:ext cx="3505448" cy="1067899"/>
        </a:xfrm>
        <a:prstGeom prst="rect">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sz="3100" b="1" kern="1200" dirty="0" err="1">
              <a:latin typeface="Times New Roman" panose="02020603050405020304" pitchFamily="18" charset="0"/>
              <a:cs typeface="Times New Roman" panose="02020603050405020304" pitchFamily="18" charset="0"/>
            </a:rPr>
            <a:t>Matematik</a:t>
          </a:r>
          <a:r>
            <a:rPr lang="en-US" sz="3100" b="1" kern="1200" dirty="0">
              <a:latin typeface="Times New Roman" panose="02020603050405020304" pitchFamily="18" charset="0"/>
              <a:cs typeface="Times New Roman" panose="02020603050405020304" pitchFamily="18" charset="0"/>
            </a:rPr>
            <a:t> </a:t>
          </a:r>
          <a:r>
            <a:rPr lang="en-US" sz="3100" b="1" kern="1200" dirty="0" err="1">
              <a:latin typeface="Times New Roman" panose="02020603050405020304" pitchFamily="18" charset="0"/>
              <a:cs typeface="Times New Roman" panose="02020603050405020304" pitchFamily="18" charset="0"/>
            </a:rPr>
            <a:t>modellashtirish</a:t>
          </a:r>
          <a:r>
            <a:rPr lang="en-US" sz="3100" kern="1200" dirty="0">
              <a:latin typeface="Times New Roman" panose="02020603050405020304" pitchFamily="18" charset="0"/>
              <a:cs typeface="Times New Roman" panose="02020603050405020304" pitchFamily="18" charset="0"/>
            </a:rPr>
            <a:t> </a:t>
          </a:r>
          <a:endParaRPr lang="ru-RU" sz="3100" kern="1200" dirty="0">
            <a:latin typeface="Times New Roman" panose="02020603050405020304" pitchFamily="18" charset="0"/>
            <a:cs typeface="Times New Roman" panose="02020603050405020304" pitchFamily="18" charset="0"/>
          </a:endParaRPr>
        </a:p>
      </dsp:txBody>
      <dsp:txXfrm>
        <a:off x="7996018" y="152760"/>
        <a:ext cx="3505448" cy="1067899"/>
      </dsp:txXfrm>
    </dsp:sp>
    <dsp:sp modelId="{CEDC649F-1D23-464D-B3BF-B93BFD01BAEF}">
      <dsp:nvSpPr>
        <dsp:cNvPr id="0" name=""/>
        <dsp:cNvSpPr/>
      </dsp:nvSpPr>
      <dsp:spPr>
        <a:xfrm>
          <a:off x="7996018" y="1220660"/>
          <a:ext cx="3505448" cy="4935510"/>
        </a:xfrm>
        <a:prstGeom prst="rect">
          <a:avLst/>
        </a:prstGeom>
        <a:solidFill>
          <a:schemeClr val="accent2">
            <a:tint val="40000"/>
            <a:alpha val="90000"/>
            <a:hueOff val="636302"/>
            <a:satOff val="-77466"/>
            <a:lumOff val="-2861"/>
            <a:alphaOff val="0"/>
          </a:schemeClr>
        </a:solidFill>
        <a:ln w="19050" cap="rnd" cmpd="sng" algn="ctr">
          <a:solidFill>
            <a:schemeClr val="accent2">
              <a:tint val="40000"/>
              <a:alpha val="90000"/>
              <a:hueOff val="636302"/>
              <a:satOff val="-77466"/>
              <a:lumOff val="-28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matematik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apparatdan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foydalangan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holda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haqiqiy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obyektni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tavsiflashga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asoslanadi</a:t>
          </a:r>
          <a:endParaRPr lang="ru-RU" sz="3100" kern="1200" dirty="0">
            <a:latin typeface="Times New Roman" panose="02020603050405020304" pitchFamily="18" charset="0"/>
            <a:cs typeface="Times New Roman" panose="02020603050405020304" pitchFamily="18" charset="0"/>
          </a:endParaRPr>
        </a:p>
      </dsp:txBody>
      <dsp:txXfrm>
        <a:off x="7996018" y="1220660"/>
        <a:ext cx="3505448" cy="493551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1AD45-0C91-4DBA-A6F9-B0CAAC49470A}">
      <dsp:nvSpPr>
        <dsp:cNvPr id="0" name=""/>
        <dsp:cNvSpPr/>
      </dsp:nvSpPr>
      <dsp:spPr>
        <a:xfrm>
          <a:off x="4752" y="0"/>
          <a:ext cx="4227492" cy="3934551"/>
        </a:xfrm>
        <a:prstGeom prst="roundRect">
          <a:avLst>
            <a:gd name="adj" fmla="val 10000"/>
          </a:avLst>
        </a:prstGeom>
        <a:solidFill>
          <a:schemeClr val="accent3">
            <a:tint val="50000"/>
            <a:hueOff val="0"/>
            <a:satOff val="0"/>
            <a:lumOff val="0"/>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817DAD08-1B17-42C6-8A26-78F7E1F2F204}">
      <dsp:nvSpPr>
        <dsp:cNvPr id="0" name=""/>
        <dsp:cNvSpPr/>
      </dsp:nvSpPr>
      <dsp:spPr>
        <a:xfrm>
          <a:off x="692949" y="2360731"/>
          <a:ext cx="4227492" cy="3934551"/>
        </a:xfrm>
        <a:prstGeom prst="roundRect">
          <a:avLst>
            <a:gd name="adj" fmla="val 1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err="1">
              <a:latin typeface="Times New Roman" panose="02020603050405020304" pitchFamily="18" charset="0"/>
              <a:cs typeface="Times New Roman" panose="02020603050405020304" pitchFamily="18" charset="0"/>
            </a:rPr>
            <a:t>Til</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vositalari</a:t>
          </a:r>
          <a:endParaRPr lang="ru-RU" sz="3700" kern="1200" dirty="0">
            <a:latin typeface="Times New Roman" panose="02020603050405020304" pitchFamily="18" charset="0"/>
            <a:cs typeface="Times New Roman" panose="02020603050405020304" pitchFamily="18" charset="0"/>
          </a:endParaRPr>
        </a:p>
      </dsp:txBody>
      <dsp:txXfrm>
        <a:off x="808188" y="2475970"/>
        <a:ext cx="3997014" cy="3704073"/>
      </dsp:txXfrm>
    </dsp:sp>
    <dsp:sp modelId="{A0D6F257-125E-44E8-910F-0334395FD1A2}">
      <dsp:nvSpPr>
        <dsp:cNvPr id="0" name=""/>
        <dsp:cNvSpPr/>
      </dsp:nvSpPr>
      <dsp:spPr>
        <a:xfrm>
          <a:off x="5046554" y="1459372"/>
          <a:ext cx="814308" cy="1015807"/>
        </a:xfrm>
        <a:prstGeom prst="rightArrow">
          <a:avLst>
            <a:gd name="adj1" fmla="val 60000"/>
            <a:gd name="adj2" fmla="val 50000"/>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a:latin typeface="Times New Roman" panose="02020603050405020304" pitchFamily="18" charset="0"/>
            <a:cs typeface="Times New Roman" panose="02020603050405020304" pitchFamily="18" charset="0"/>
          </a:endParaRPr>
        </a:p>
      </dsp:txBody>
      <dsp:txXfrm>
        <a:off x="5046554" y="1662533"/>
        <a:ext cx="570016" cy="609485"/>
      </dsp:txXfrm>
    </dsp:sp>
    <dsp:sp modelId="{3ECC42C7-26C6-4F7A-8557-3AA1F5FEA3A3}">
      <dsp:nvSpPr>
        <dsp:cNvPr id="0" name=""/>
        <dsp:cNvSpPr/>
      </dsp:nvSpPr>
      <dsp:spPr>
        <a:xfrm>
          <a:off x="6558841" y="0"/>
          <a:ext cx="4227492" cy="3934551"/>
        </a:xfrm>
        <a:prstGeom prst="roundRect">
          <a:avLst>
            <a:gd name="adj" fmla="val 10000"/>
          </a:avLst>
        </a:prstGeom>
        <a:solidFill>
          <a:schemeClr val="accent3">
            <a:tint val="50000"/>
            <a:hueOff val="13998930"/>
            <a:satOff val="18819"/>
            <a:lumOff val="11958"/>
            <a:alphaOff val="0"/>
          </a:schemeClr>
        </a:solid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E3052E5F-69D7-445F-9AB1-93CEC60B381C}">
      <dsp:nvSpPr>
        <dsp:cNvPr id="0" name=""/>
        <dsp:cNvSpPr/>
      </dsp:nvSpPr>
      <dsp:spPr>
        <a:xfrm>
          <a:off x="7247038" y="2360731"/>
          <a:ext cx="4227492" cy="3934551"/>
        </a:xfrm>
        <a:prstGeom prst="roundRect">
          <a:avLst>
            <a:gd name="adj" fmla="val 10000"/>
          </a:avLst>
        </a:prstGeom>
        <a:gradFill rotWithShape="0">
          <a:gsLst>
            <a:gs pos="0">
              <a:schemeClr val="accent3">
                <a:hueOff val="14054688"/>
                <a:satOff val="21976"/>
                <a:lumOff val="9411"/>
                <a:alphaOff val="0"/>
                <a:tint val="64000"/>
                <a:lumMod val="118000"/>
              </a:schemeClr>
            </a:gs>
            <a:gs pos="100000">
              <a:schemeClr val="accent3">
                <a:hueOff val="14054688"/>
                <a:satOff val="21976"/>
                <a:lumOff val="9411"/>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err="1">
              <a:latin typeface="Times New Roman" panose="02020603050405020304" pitchFamily="18" charset="0"/>
              <a:cs typeface="Times New Roman" panose="02020603050405020304" pitchFamily="18" charset="0"/>
            </a:rPr>
            <a:t>kerakli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ma'lumotlarni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yozma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yoki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og'zaki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ravishda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uzatishga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yordam</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beradigan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asosiy</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vositalardir</a:t>
          </a:r>
          <a:endParaRPr lang="ru-RU" sz="3700" kern="1200" dirty="0">
            <a:latin typeface="Times New Roman" panose="02020603050405020304" pitchFamily="18" charset="0"/>
            <a:cs typeface="Times New Roman" panose="02020603050405020304" pitchFamily="18" charset="0"/>
          </a:endParaRPr>
        </a:p>
      </dsp:txBody>
      <dsp:txXfrm>
        <a:off x="7362277" y="2475970"/>
        <a:ext cx="3997014" cy="370407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CEBBC-AA3F-4D8F-B973-4802F820422E}">
      <dsp:nvSpPr>
        <dsp:cNvPr id="0" name=""/>
        <dsp:cNvSpPr/>
      </dsp:nvSpPr>
      <dsp:spPr>
        <a:xfrm>
          <a:off x="0" y="35704"/>
          <a:ext cx="11591637" cy="11808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lvl="0" algn="ctr" defTabSz="1822450">
            <a:lnSpc>
              <a:spcPct val="90000"/>
            </a:lnSpc>
            <a:spcBef>
              <a:spcPct val="0"/>
            </a:spcBef>
            <a:spcAft>
              <a:spcPct val="35000"/>
            </a:spcAft>
          </a:pPr>
          <a:r>
            <a:rPr lang="en-US" sz="4100" b="1" kern="1200" dirty="0" err="1">
              <a:latin typeface="Times New Roman" panose="02020603050405020304" pitchFamily="18" charset="0"/>
              <a:cs typeface="Times New Roman" panose="02020603050405020304" pitchFamily="18" charset="0"/>
            </a:rPr>
            <a:t>Til</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vositalari</a:t>
          </a:r>
          <a:endParaRPr lang="ru-RU" sz="4100" kern="1200" dirty="0">
            <a:latin typeface="Times New Roman" panose="02020603050405020304" pitchFamily="18" charset="0"/>
            <a:cs typeface="Times New Roman" panose="02020603050405020304" pitchFamily="18" charset="0"/>
          </a:endParaRPr>
        </a:p>
      </dsp:txBody>
      <dsp:txXfrm>
        <a:off x="0" y="35704"/>
        <a:ext cx="11591637" cy="1180800"/>
      </dsp:txXfrm>
    </dsp:sp>
    <dsp:sp modelId="{FA2BF635-3046-4B51-BDC7-D9CBF90A8D74}">
      <dsp:nvSpPr>
        <dsp:cNvPr id="0" name=""/>
        <dsp:cNvSpPr/>
      </dsp:nvSpPr>
      <dsp:spPr>
        <a:xfrm>
          <a:off x="0" y="1216504"/>
          <a:ext cx="11591637" cy="517707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8694" tIns="218694" rIns="291592" bIns="328041" numCol="1" spcCol="1270" anchor="t" anchorCtr="0">
          <a:noAutofit/>
        </a:bodyPr>
        <a:lstStyle/>
        <a:p>
          <a:pPr marL="285750" lvl="1" indent="-285750" algn="just" defTabSz="1822450">
            <a:lnSpc>
              <a:spcPct val="90000"/>
            </a:lnSpc>
            <a:spcBef>
              <a:spcPct val="0"/>
            </a:spcBef>
            <a:spcAft>
              <a:spcPct val="15000"/>
            </a:spcAft>
            <a:buChar char="••"/>
          </a:pPr>
          <a:r>
            <a:rPr lang="en-US" sz="4100" b="1" kern="1200" dirty="0" err="1">
              <a:latin typeface="Times New Roman" panose="02020603050405020304" pitchFamily="18" charset="0"/>
              <a:cs typeface="Times New Roman" panose="02020603050405020304" pitchFamily="18" charset="0"/>
            </a:rPr>
            <a:t>Antonimlar-</a:t>
          </a:r>
          <a:r>
            <a:rPr lang="en-US" sz="4100" kern="1200" dirty="0" err="1">
              <a:latin typeface="Times New Roman" panose="02020603050405020304" pitchFamily="18" charset="0"/>
              <a:cs typeface="Times New Roman" panose="02020603050405020304" pitchFamily="18" charset="0"/>
            </a:rPr>
            <a:t>qarama-qarshi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ma'noga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ega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so'zlardir</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b="1" kern="1200" dirty="0" err="1">
              <a:latin typeface="Times New Roman" panose="02020603050405020304" pitchFamily="18" charset="0"/>
              <a:cs typeface="Times New Roman" panose="02020603050405020304" pitchFamily="18" charset="0"/>
            </a:rPr>
            <a:t>Ko‘p</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ma’nolilik</a:t>
          </a:r>
          <a:r>
            <a:rPr lang="en-US" sz="4100" b="1" kern="1200" dirty="0">
              <a:latin typeface="Times New Roman" panose="02020603050405020304" pitchFamily="18" charset="0"/>
              <a:cs typeface="Times New Roman" panose="02020603050405020304" pitchFamily="18" charset="0"/>
            </a:rPr>
            <a:t> - </a:t>
          </a:r>
          <a:r>
            <a:rPr lang="en-US" sz="4100" kern="1200" dirty="0" err="1">
              <a:latin typeface="Times New Roman" panose="02020603050405020304" pitchFamily="18" charset="0"/>
              <a:cs typeface="Times New Roman" panose="02020603050405020304" pitchFamily="18" charset="0"/>
            </a:rPr>
            <a:t>bir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xil</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so'zning</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bir-biriga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bog'liq</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bo'lgan</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bir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nechta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ma'nolari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mavjudligidir</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b="1" kern="1200">
              <a:latin typeface="Times New Roman" panose="02020603050405020304" pitchFamily="18" charset="0"/>
              <a:cs typeface="Times New Roman" panose="02020603050405020304" pitchFamily="18" charset="0"/>
            </a:rPr>
            <a:t>Sinonimlar - </a:t>
          </a:r>
          <a:r>
            <a:rPr lang="en-US" sz="4100" kern="1200">
              <a:latin typeface="Times New Roman" panose="02020603050405020304" pitchFamily="18" charset="0"/>
              <a:cs typeface="Times New Roman" panose="02020603050405020304" pitchFamily="18" charset="0"/>
            </a:rPr>
            <a:t>ma'no jihatidan o'xshash, leksik ma'no soyalarida yoki stilistik rangda farq qiladigan so'zlardir.</a:t>
          </a:r>
          <a:endParaRPr lang="ru-RU" sz="4100" kern="120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b="1" kern="1200" dirty="0" err="1">
              <a:latin typeface="Times New Roman" panose="02020603050405020304" pitchFamily="18" charset="0"/>
              <a:cs typeface="Times New Roman" panose="02020603050405020304" pitchFamily="18" charset="0"/>
            </a:rPr>
            <a:t>Ekspressiv</a:t>
          </a:r>
          <a:r>
            <a:rPr lang="en-US" sz="4100" b="1" kern="1200" dirty="0">
              <a:latin typeface="Times New Roman" panose="02020603050405020304" pitchFamily="18" charset="0"/>
              <a:cs typeface="Times New Roman" panose="02020603050405020304" pitchFamily="18" charset="0"/>
            </a:rPr>
            <a:t> </a:t>
          </a:r>
          <a:r>
            <a:rPr lang="en-US" sz="4100" b="1" kern="1200" dirty="0" err="1">
              <a:latin typeface="Times New Roman" panose="02020603050405020304" pitchFamily="18" charset="0"/>
              <a:cs typeface="Times New Roman" panose="02020603050405020304" pitchFamily="18" charset="0"/>
            </a:rPr>
            <a:t>lug'at</a:t>
          </a:r>
          <a:r>
            <a:rPr lang="en-US" sz="4100" b="1" kern="1200" dirty="0">
              <a:latin typeface="Times New Roman" panose="02020603050405020304" pitchFamily="18" charset="0"/>
              <a:cs typeface="Times New Roman" panose="02020603050405020304" pitchFamily="18" charset="0"/>
            </a:rPr>
            <a:t> - </a:t>
          </a:r>
          <a:r>
            <a:rPr lang="en-US" sz="4100" kern="1200" dirty="0" err="1">
              <a:latin typeface="Times New Roman" panose="02020603050405020304" pitchFamily="18" charset="0"/>
              <a:cs typeface="Times New Roman" panose="02020603050405020304" pitchFamily="18" charset="0"/>
            </a:rPr>
            <a:t>mehr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hazil</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istehzo</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norozilik</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e'tiborsizlik</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va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tanishlikni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ifodalovchi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so'zlardir</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dsp:txBody>
      <dsp:txXfrm>
        <a:off x="0" y="1216504"/>
        <a:ext cx="11591637" cy="517707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CEBBC-AA3F-4D8F-B973-4802F820422E}">
      <dsp:nvSpPr>
        <dsp:cNvPr id="0" name=""/>
        <dsp:cNvSpPr/>
      </dsp:nvSpPr>
      <dsp:spPr>
        <a:xfrm>
          <a:off x="0" y="45199"/>
          <a:ext cx="11591637" cy="892800"/>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sz="3100" b="1" kern="1200" dirty="0" err="1">
              <a:latin typeface="Times New Roman" panose="02020603050405020304" pitchFamily="18" charset="0"/>
              <a:cs typeface="Times New Roman" panose="02020603050405020304" pitchFamily="18" charset="0"/>
            </a:rPr>
            <a:t>Til</a:t>
          </a:r>
          <a:r>
            <a:rPr lang="en-US" sz="3100" b="1" kern="1200" dirty="0">
              <a:latin typeface="Times New Roman" panose="02020603050405020304" pitchFamily="18" charset="0"/>
              <a:cs typeface="Times New Roman" panose="02020603050405020304" pitchFamily="18" charset="0"/>
            </a:rPr>
            <a:t> </a:t>
          </a:r>
          <a:r>
            <a:rPr lang="en-US" sz="3100" b="1" kern="1200" dirty="0" err="1">
              <a:latin typeface="Times New Roman" panose="02020603050405020304" pitchFamily="18" charset="0"/>
              <a:cs typeface="Times New Roman" panose="02020603050405020304" pitchFamily="18" charset="0"/>
            </a:rPr>
            <a:t>vositalari</a:t>
          </a:r>
          <a:endParaRPr lang="ru-RU" sz="3100" kern="1200" dirty="0">
            <a:latin typeface="Times New Roman" panose="02020603050405020304" pitchFamily="18" charset="0"/>
            <a:cs typeface="Times New Roman" panose="02020603050405020304" pitchFamily="18" charset="0"/>
          </a:endParaRPr>
        </a:p>
      </dsp:txBody>
      <dsp:txXfrm>
        <a:off x="0" y="45199"/>
        <a:ext cx="11591637" cy="892800"/>
      </dsp:txXfrm>
    </dsp:sp>
    <dsp:sp modelId="{FA2BF635-3046-4B51-BDC7-D9CBF90A8D74}">
      <dsp:nvSpPr>
        <dsp:cNvPr id="0" name=""/>
        <dsp:cNvSpPr/>
      </dsp:nvSpPr>
      <dsp:spPr>
        <a:xfrm>
          <a:off x="0" y="937999"/>
          <a:ext cx="11591637" cy="5446080"/>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just" defTabSz="1377950">
            <a:lnSpc>
              <a:spcPct val="90000"/>
            </a:lnSpc>
            <a:spcBef>
              <a:spcPct val="0"/>
            </a:spcBef>
            <a:spcAft>
              <a:spcPct val="15000"/>
            </a:spcAft>
            <a:buChar char="••"/>
          </a:pPr>
          <a:r>
            <a:rPr lang="en-US" sz="3100" b="1" kern="1200" dirty="0" err="1">
              <a:latin typeface="Times New Roman" panose="02020603050405020304" pitchFamily="18" charset="0"/>
              <a:cs typeface="Times New Roman" panose="02020603050405020304" pitchFamily="18" charset="0"/>
            </a:rPr>
            <a:t>Qo'shish</a:t>
          </a:r>
          <a:r>
            <a:rPr lang="en-US" sz="3100" b="1" kern="1200" dirty="0">
              <a:latin typeface="Times New Roman" panose="02020603050405020304" pitchFamily="18" charset="0"/>
              <a:cs typeface="Times New Roman" panose="02020603050405020304" pitchFamily="18" charset="0"/>
            </a:rPr>
            <a:t> </a:t>
          </a:r>
          <a:r>
            <a:rPr lang="en-US" sz="3100" b="1" kern="1200" dirty="0" err="1">
              <a:latin typeface="Times New Roman" panose="02020603050405020304" pitchFamily="18" charset="0"/>
              <a:cs typeface="Times New Roman" panose="02020603050405020304" pitchFamily="18" charset="0"/>
            </a:rPr>
            <a:t>konstruksiyalari</a:t>
          </a:r>
          <a:r>
            <a:rPr lang="en-US" sz="3100" b="1" kern="1200" dirty="0">
              <a:latin typeface="Times New Roman" panose="02020603050405020304" pitchFamily="18" charset="0"/>
              <a:cs typeface="Times New Roman" panose="02020603050405020304" pitchFamily="18" charset="0"/>
            </a:rPr>
            <a:t> - </a:t>
          </a:r>
          <a:r>
            <a:rPr lang="en-US" sz="3100" kern="1200" dirty="0">
              <a:latin typeface="Times New Roman" panose="02020603050405020304" pitchFamily="18" charset="0"/>
              <a:cs typeface="Times New Roman" panose="02020603050405020304" pitchFamily="18" charset="0"/>
            </a:rPr>
            <a:t>har </a:t>
          </a:r>
          <a:r>
            <a:rPr lang="en-US" sz="3100" kern="1200" dirty="0" err="1">
              <a:latin typeface="Times New Roman" panose="02020603050405020304" pitchFamily="18" charset="0"/>
              <a:cs typeface="Times New Roman" panose="02020603050405020304" pitchFamily="18" charset="0"/>
            </a:rPr>
            <a:t>xil</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qo'shimcha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izohlar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tegishli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ko'rsatmalar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tushuntirishlar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jumlalarni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yoki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undagi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alohida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so'zni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tushuntirib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beradigan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butunning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sintaktik</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tuzilishidan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keskin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chiqib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ketadigan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so'zlar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iboralar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jumlalardir</a:t>
          </a:r>
          <a:r>
            <a:rPr lang="en-US" sz="3100" kern="1200" dirty="0">
              <a:latin typeface="Times New Roman" panose="02020603050405020304" pitchFamily="18" charset="0"/>
              <a:cs typeface="Times New Roman" panose="02020603050405020304" pitchFamily="18" charset="0"/>
            </a:rPr>
            <a:t>. Bu </a:t>
          </a:r>
          <a:r>
            <a:rPr lang="en-US" sz="3100" kern="1200" dirty="0" err="1">
              <a:latin typeface="Times New Roman" panose="02020603050405020304" pitchFamily="18" charset="0"/>
              <a:cs typeface="Times New Roman" panose="02020603050405020304" pitchFamily="18" charset="0"/>
            </a:rPr>
            <a:t>qavslar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yoki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chiziqlar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bilan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ajralib</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turadi</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b="1" kern="1200">
              <a:latin typeface="Times New Roman" panose="02020603050405020304" pitchFamily="18" charset="0"/>
              <a:cs typeface="Times New Roman" panose="02020603050405020304" pitchFamily="18" charset="0"/>
            </a:rPr>
            <a:t>Birlashtiruvchi tuzilmalar -</a:t>
          </a:r>
          <a:r>
            <a:rPr lang="en-US" sz="3100" kern="1200">
              <a:latin typeface="Times New Roman" panose="02020603050405020304" pitchFamily="18" charset="0"/>
              <a:cs typeface="Times New Roman" panose="02020603050405020304" pitchFamily="18" charset="0"/>
            </a:rPr>
            <a:t> asosiy gapga qo'shilish orqali qo'shilgan oddiy jumla a'zolari shaklidagi tuzilmalardir. Bunday dizaynlar "hatto", "ayniqsa", "masalan" va "xususan" so'zlari bilan biriktiriladi.</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b="1" kern="1200" dirty="0" err="1">
              <a:latin typeface="Times New Roman" panose="02020603050405020304" pitchFamily="18" charset="0"/>
              <a:cs typeface="Times New Roman" panose="02020603050405020304" pitchFamily="18" charset="0"/>
            </a:rPr>
            <a:t>Nutq</a:t>
          </a:r>
          <a:r>
            <a:rPr lang="en-US" sz="3100" b="1" kern="1200" dirty="0">
              <a:latin typeface="Times New Roman" panose="02020603050405020304" pitchFamily="18" charset="0"/>
              <a:cs typeface="Times New Roman" panose="02020603050405020304" pitchFamily="18" charset="0"/>
            </a:rPr>
            <a:t> </a:t>
          </a:r>
          <a:r>
            <a:rPr lang="en-US" sz="3100" b="1" kern="1200" dirty="0" err="1">
              <a:latin typeface="Times New Roman" panose="02020603050405020304" pitchFamily="18" charset="0"/>
              <a:cs typeface="Times New Roman" panose="02020603050405020304" pitchFamily="18" charset="0"/>
            </a:rPr>
            <a:t>o‘zgarishi</a:t>
          </a:r>
          <a:r>
            <a:rPr lang="en-US" sz="3100" b="1" kern="1200" dirty="0">
              <a:latin typeface="Times New Roman" panose="02020603050405020304" pitchFamily="18" charset="0"/>
              <a:cs typeface="Times New Roman" panose="02020603050405020304" pitchFamily="18" charset="0"/>
            </a:rPr>
            <a:t> - </a:t>
          </a:r>
          <a:r>
            <a:rPr lang="en-US" sz="3100" kern="1200" dirty="0" err="1">
              <a:latin typeface="Times New Roman" panose="02020603050405020304" pitchFamily="18" charset="0"/>
              <a:cs typeface="Times New Roman" panose="02020603050405020304" pitchFamily="18" charset="0"/>
            </a:rPr>
            <a:t>majoziy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ma'noda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ishlatiladigan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so'z</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yoki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nutq</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aylanmasidir</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Yo'lning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markazida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bir-biriga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yaqin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bo'lgan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ikkita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tushunchaning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yonma</a:t>
          </a:r>
          <a:r>
            <a:rPr lang="en-US" sz="3100" kern="1200" dirty="0">
              <a:latin typeface="Times New Roman" panose="02020603050405020304" pitchFamily="18" charset="0"/>
              <a:cs typeface="Times New Roman" panose="02020603050405020304" pitchFamily="18" charset="0"/>
            </a:rPr>
            <a:t>-yon </a:t>
          </a:r>
          <a:r>
            <a:rPr lang="en-US" sz="3100" kern="1200" dirty="0" err="1">
              <a:latin typeface="Times New Roman" panose="02020603050405020304" pitchFamily="18" charset="0"/>
              <a:cs typeface="Times New Roman" panose="02020603050405020304" pitchFamily="18" charset="0"/>
            </a:rPr>
            <a:t>joylashishi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yotadi</a:t>
          </a:r>
          <a:r>
            <a:rPr lang="en-US" sz="3100" kern="1200" dirty="0">
              <a:latin typeface="Times New Roman" panose="02020603050405020304" pitchFamily="18" charset="0"/>
              <a:cs typeface="Times New Roman" panose="02020603050405020304" pitchFamily="18" charset="0"/>
            </a:rPr>
            <a:t>.</a:t>
          </a:r>
          <a:endParaRPr lang="ru-RU" sz="3100" kern="1200" dirty="0">
            <a:latin typeface="Times New Roman" panose="02020603050405020304" pitchFamily="18" charset="0"/>
            <a:cs typeface="Times New Roman" panose="02020603050405020304" pitchFamily="18" charset="0"/>
          </a:endParaRPr>
        </a:p>
      </dsp:txBody>
      <dsp:txXfrm>
        <a:off x="0" y="937999"/>
        <a:ext cx="11591637" cy="544608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D3B68-4180-495C-955B-14B99618349C}">
      <dsp:nvSpPr>
        <dsp:cNvPr id="0" name=""/>
        <dsp:cNvSpPr/>
      </dsp:nvSpPr>
      <dsp:spPr>
        <a:xfrm>
          <a:off x="1653566" y="1775"/>
          <a:ext cx="2339736" cy="2339736"/>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err="1">
              <a:latin typeface="Times New Roman" panose="02020603050405020304" pitchFamily="18" charset="0"/>
              <a:cs typeface="Times New Roman" panose="02020603050405020304" pitchFamily="18" charset="0"/>
            </a:rPr>
            <a:t>Tadqiqot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usullari</a:t>
          </a:r>
          <a:r>
            <a:rPr lang="en-US" sz="1200" kern="1200" dirty="0">
              <a:latin typeface="Times New Roman" panose="02020603050405020304" pitchFamily="18" charset="0"/>
              <a:cs typeface="Times New Roman" panose="02020603050405020304" pitchFamily="18" charset="0"/>
            </a:rPr>
            <a:t> fan </a:t>
          </a:r>
          <a:r>
            <a:rPr lang="en-US" sz="1200" kern="1200" dirty="0" err="1">
              <a:latin typeface="Times New Roman" panose="02020603050405020304" pitchFamily="18" charset="0"/>
              <a:cs typeface="Times New Roman" panose="02020603050405020304" pitchFamily="18" charset="0"/>
            </a:rPr>
            <a:t>sohalariga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ko'ra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tasniflanadi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matematik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biologik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tibbiy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ijtimoiy-iqtisodiy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huquqiy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boshqalar</a:t>
          </a:r>
          <a:endParaRPr lang="ru-RU" sz="1200" kern="1200" dirty="0">
            <a:latin typeface="Times New Roman" panose="02020603050405020304" pitchFamily="18" charset="0"/>
            <a:cs typeface="Times New Roman" panose="02020603050405020304" pitchFamily="18" charset="0"/>
          </a:endParaRPr>
        </a:p>
      </dsp:txBody>
      <dsp:txXfrm>
        <a:off x="1996212" y="344421"/>
        <a:ext cx="1654444" cy="1654444"/>
      </dsp:txXfrm>
    </dsp:sp>
    <dsp:sp modelId="{CB6A8D52-DFAC-4614-B1A9-8663A7301C13}">
      <dsp:nvSpPr>
        <dsp:cNvPr id="0" name=""/>
        <dsp:cNvSpPr/>
      </dsp:nvSpPr>
      <dsp:spPr>
        <a:xfrm>
          <a:off x="2144910" y="2531498"/>
          <a:ext cx="1357046" cy="1357046"/>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a:latin typeface="Times New Roman" panose="02020603050405020304" pitchFamily="18" charset="0"/>
            <a:cs typeface="Times New Roman" panose="02020603050405020304" pitchFamily="18" charset="0"/>
          </a:endParaRPr>
        </a:p>
      </dsp:txBody>
      <dsp:txXfrm>
        <a:off x="2324786" y="3050432"/>
        <a:ext cx="997294" cy="319178"/>
      </dsp:txXfrm>
    </dsp:sp>
    <dsp:sp modelId="{98D5E395-6FE0-47A2-BCC8-503F5403EB16}">
      <dsp:nvSpPr>
        <dsp:cNvPr id="0" name=""/>
        <dsp:cNvSpPr/>
      </dsp:nvSpPr>
      <dsp:spPr>
        <a:xfrm>
          <a:off x="1653566" y="4078531"/>
          <a:ext cx="2339736" cy="2339736"/>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err="1">
              <a:latin typeface="Times New Roman" panose="02020603050405020304" pitchFamily="18" charset="0"/>
              <a:cs typeface="Times New Roman" panose="02020603050405020304" pitchFamily="18" charset="0"/>
            </a:rPr>
            <a:t>Bilish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darajasiga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qarab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empirik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nazariy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darajalar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usullari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ajratiladi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Empirik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darajadagi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usullarga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kuzatish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tavsiflash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taqqoslash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hisoblash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o'lchash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so'rovnoma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intervyu</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sinov</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tajriba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modellashtirish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kiradi</a:t>
          </a:r>
          <a:endParaRPr lang="ru-RU" sz="1200" kern="1200" dirty="0">
            <a:latin typeface="Times New Roman" panose="02020603050405020304" pitchFamily="18" charset="0"/>
            <a:cs typeface="Times New Roman" panose="02020603050405020304" pitchFamily="18" charset="0"/>
          </a:endParaRPr>
        </a:p>
      </dsp:txBody>
      <dsp:txXfrm>
        <a:off x="1996212" y="4421177"/>
        <a:ext cx="1654444" cy="1654444"/>
      </dsp:txXfrm>
    </dsp:sp>
    <dsp:sp modelId="{C619D059-75F2-4A67-8774-2A663F932327}">
      <dsp:nvSpPr>
        <dsp:cNvPr id="0" name=""/>
        <dsp:cNvSpPr/>
      </dsp:nvSpPr>
      <dsp:spPr>
        <a:xfrm>
          <a:off x="4344262" y="2774830"/>
          <a:ext cx="744036" cy="87038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a:latin typeface="Times New Roman" panose="02020603050405020304" pitchFamily="18" charset="0"/>
            <a:cs typeface="Times New Roman" panose="02020603050405020304" pitchFamily="18" charset="0"/>
          </a:endParaRPr>
        </a:p>
      </dsp:txBody>
      <dsp:txXfrm>
        <a:off x="4344262" y="2948906"/>
        <a:ext cx="520825" cy="522229"/>
      </dsp:txXfrm>
    </dsp:sp>
    <dsp:sp modelId="{52D581FF-EDF3-4C23-922A-4CBB415E7BAA}">
      <dsp:nvSpPr>
        <dsp:cNvPr id="0" name=""/>
        <dsp:cNvSpPr/>
      </dsp:nvSpPr>
      <dsp:spPr>
        <a:xfrm>
          <a:off x="5397143" y="870285"/>
          <a:ext cx="4679472" cy="4679472"/>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b="1" kern="1200" dirty="0" err="1">
              <a:latin typeface="Times New Roman" panose="02020603050405020304" pitchFamily="18" charset="0"/>
              <a:cs typeface="Times New Roman" panose="02020603050405020304" pitchFamily="18" charset="0"/>
            </a:rPr>
            <a:t>Tadqiqot</a:t>
          </a:r>
          <a:r>
            <a:rPr lang="en-US" sz="4800" b="1" kern="1200" dirty="0">
              <a:latin typeface="Times New Roman" panose="02020603050405020304" pitchFamily="18" charset="0"/>
              <a:cs typeface="Times New Roman" panose="02020603050405020304" pitchFamily="18" charset="0"/>
            </a:rPr>
            <a:t> </a:t>
          </a:r>
          <a:r>
            <a:rPr lang="en-US" sz="4800" b="1" kern="1200" dirty="0" err="1">
              <a:latin typeface="Times New Roman" panose="02020603050405020304" pitchFamily="18" charset="0"/>
              <a:cs typeface="Times New Roman" panose="02020603050405020304" pitchFamily="18" charset="0"/>
            </a:rPr>
            <a:t>usullarining</a:t>
          </a:r>
          <a:r>
            <a:rPr lang="en-US" sz="4800" b="1" kern="1200" dirty="0">
              <a:latin typeface="Times New Roman" panose="02020603050405020304" pitchFamily="18" charset="0"/>
              <a:cs typeface="Times New Roman" panose="02020603050405020304" pitchFamily="18" charset="0"/>
            </a:rPr>
            <a:t> </a:t>
          </a:r>
          <a:r>
            <a:rPr lang="en-US" sz="4800" b="1" kern="1200" dirty="0" err="1">
              <a:latin typeface="Times New Roman" panose="02020603050405020304" pitchFamily="18" charset="0"/>
              <a:cs typeface="Times New Roman" panose="02020603050405020304" pitchFamily="18" charset="0"/>
            </a:rPr>
            <a:t>tasnifi</a:t>
          </a:r>
          <a:endParaRPr lang="ru-RU" sz="4800" kern="1200" dirty="0">
            <a:latin typeface="Times New Roman" panose="02020603050405020304" pitchFamily="18" charset="0"/>
            <a:cs typeface="Times New Roman" panose="02020603050405020304" pitchFamily="18" charset="0"/>
          </a:endParaRPr>
        </a:p>
      </dsp:txBody>
      <dsp:txXfrm>
        <a:off x="6082436" y="1555578"/>
        <a:ext cx="3308886" cy="330888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4437C-FE2D-4AE9-9BD7-B42A39E7B166}">
      <dsp:nvSpPr>
        <dsp:cNvPr id="0" name=""/>
        <dsp:cNvSpPr/>
      </dsp:nvSpPr>
      <dsp:spPr>
        <a:xfrm>
          <a:off x="871" y="0"/>
          <a:ext cx="3752343" cy="4126652"/>
        </a:xfrm>
        <a:prstGeom prst="roundRect">
          <a:avLst>
            <a:gd name="adj" fmla="val 5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0302" rIns="168910" bIns="0" numCol="1" spcCol="1270" anchor="t" anchorCtr="0">
          <a:noAutofit/>
        </a:bodyPr>
        <a:lstStyle/>
        <a:p>
          <a:pPr lvl="0" algn="r" defTabSz="1689100">
            <a:lnSpc>
              <a:spcPct val="90000"/>
            </a:lnSpc>
            <a:spcBef>
              <a:spcPct val="0"/>
            </a:spcBef>
            <a:spcAft>
              <a:spcPct val="35000"/>
            </a:spcAft>
          </a:pPr>
          <a:r>
            <a:rPr lang="en-US" sz="3800" kern="1200" dirty="0" err="1">
              <a:latin typeface="Times New Roman" panose="02020603050405020304" pitchFamily="18" charset="0"/>
              <a:cs typeface="Times New Roman" panose="02020603050405020304" pitchFamily="18" charset="0"/>
            </a:rPr>
            <a:t>konseptual</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qism</a:t>
          </a:r>
          <a:r>
            <a:rPr lang="en-US" sz="3800" kern="1200" dirty="0">
              <a:latin typeface="Times New Roman" panose="02020603050405020304" pitchFamily="18" charset="0"/>
              <a:cs typeface="Times New Roman" panose="02020603050405020304" pitchFamily="18" charset="0"/>
            </a:rPr>
            <a:t> </a:t>
          </a:r>
          <a:endParaRPr lang="ru-RU" sz="3800" kern="1200" dirty="0">
            <a:latin typeface="Times New Roman" panose="02020603050405020304" pitchFamily="18" charset="0"/>
            <a:cs typeface="Times New Roman" panose="02020603050405020304" pitchFamily="18" charset="0"/>
          </a:endParaRPr>
        </a:p>
      </dsp:txBody>
      <dsp:txXfrm rot="16200000">
        <a:off x="-1315820" y="1316692"/>
        <a:ext cx="3383854" cy="750468"/>
      </dsp:txXfrm>
    </dsp:sp>
    <dsp:sp modelId="{142EE99A-AB69-47ED-ADE6-D1D1BA48DDF5}">
      <dsp:nvSpPr>
        <dsp:cNvPr id="0" name=""/>
        <dsp:cNvSpPr/>
      </dsp:nvSpPr>
      <dsp:spPr>
        <a:xfrm>
          <a:off x="751340" y="0"/>
          <a:ext cx="2795496" cy="412665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lvl="0" algn="l" defTabSz="1466850">
            <a:lnSpc>
              <a:spcPct val="90000"/>
            </a:lnSpc>
            <a:spcBef>
              <a:spcPct val="0"/>
            </a:spcBef>
            <a:spcAft>
              <a:spcPct val="35000"/>
            </a:spcAft>
          </a:pPr>
          <a:r>
            <a:rPr lang="en-US" sz="3300" kern="1200" dirty="0" err="1">
              <a:latin typeface="Times New Roman" panose="02020603050405020304" pitchFamily="18" charset="0"/>
              <a:cs typeface="Times New Roman" panose="02020603050405020304" pitchFamily="18" charset="0"/>
            </a:rPr>
            <a:t>o'rganilayotgan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obyektning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mumkin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bo'lgan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shakllaridan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biri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haqidagi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g'oyalar</a:t>
          </a:r>
          <a:endParaRPr lang="ru-RU" sz="3300" kern="1200" dirty="0">
            <a:latin typeface="Times New Roman" panose="02020603050405020304" pitchFamily="18" charset="0"/>
            <a:cs typeface="Times New Roman" panose="02020603050405020304" pitchFamily="18" charset="0"/>
          </a:endParaRPr>
        </a:p>
      </dsp:txBody>
      <dsp:txXfrm>
        <a:off x="751340" y="0"/>
        <a:ext cx="2795496" cy="4126652"/>
      </dsp:txXfrm>
    </dsp:sp>
    <dsp:sp modelId="{AE493870-8F8C-4DB2-A355-BEDC2D7D661F}">
      <dsp:nvSpPr>
        <dsp:cNvPr id="0" name=""/>
        <dsp:cNvSpPr/>
      </dsp:nvSpPr>
      <dsp:spPr>
        <a:xfrm>
          <a:off x="3884548" y="0"/>
          <a:ext cx="3752343" cy="4126652"/>
        </a:xfrm>
        <a:prstGeom prst="roundRect">
          <a:avLst>
            <a:gd name="adj" fmla="val 5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0302" rIns="168910" bIns="0" numCol="1" spcCol="1270" anchor="t" anchorCtr="0">
          <a:noAutofit/>
        </a:bodyPr>
        <a:lstStyle/>
        <a:p>
          <a:pPr lvl="0" algn="r" defTabSz="1689100">
            <a:lnSpc>
              <a:spcPct val="90000"/>
            </a:lnSpc>
            <a:spcBef>
              <a:spcPct val="0"/>
            </a:spcBef>
            <a:spcAft>
              <a:spcPct val="35000"/>
            </a:spcAft>
          </a:pPr>
          <a:r>
            <a:rPr lang="en-US" sz="3800" kern="1200" dirty="0" err="1">
              <a:latin typeface="Times New Roman" panose="02020603050405020304" pitchFamily="18" charset="0"/>
              <a:cs typeface="Times New Roman" panose="02020603050405020304" pitchFamily="18" charset="0"/>
            </a:rPr>
            <a:t>operatsion</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qism</a:t>
          </a:r>
          <a:r>
            <a:rPr lang="en-US" sz="3800" kern="1200" dirty="0">
              <a:latin typeface="Times New Roman" panose="02020603050405020304" pitchFamily="18" charset="0"/>
              <a:cs typeface="Times New Roman" panose="02020603050405020304" pitchFamily="18" charset="0"/>
            </a:rPr>
            <a:t> </a:t>
          </a:r>
          <a:endParaRPr lang="ru-RU" sz="3800" kern="1200" dirty="0">
            <a:latin typeface="Times New Roman" panose="02020603050405020304" pitchFamily="18" charset="0"/>
            <a:cs typeface="Times New Roman" panose="02020603050405020304" pitchFamily="18" charset="0"/>
          </a:endParaRPr>
        </a:p>
      </dsp:txBody>
      <dsp:txXfrm rot="16200000">
        <a:off x="2567855" y="1316692"/>
        <a:ext cx="3383854" cy="750468"/>
      </dsp:txXfrm>
    </dsp:sp>
    <dsp:sp modelId="{67036A32-10C5-4350-9DE5-30D82590AF04}">
      <dsp:nvSpPr>
        <dsp:cNvPr id="0" name=""/>
        <dsp:cNvSpPr/>
      </dsp:nvSpPr>
      <dsp:spPr>
        <a:xfrm rot="5400000">
          <a:off x="3599943" y="3257844"/>
          <a:ext cx="606732" cy="562851"/>
        </a:xfrm>
        <a:prstGeom prst="flowChartExtract">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A50E43-9576-4495-8B8C-B5B24A06D8D4}">
      <dsp:nvSpPr>
        <dsp:cNvPr id="0" name=""/>
        <dsp:cNvSpPr/>
      </dsp:nvSpPr>
      <dsp:spPr>
        <a:xfrm>
          <a:off x="4635016" y="0"/>
          <a:ext cx="2795496" cy="412665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lvl="0" algn="l" defTabSz="1466850">
            <a:lnSpc>
              <a:spcPct val="90000"/>
            </a:lnSpc>
            <a:spcBef>
              <a:spcPct val="0"/>
            </a:spcBef>
            <a:spcAft>
              <a:spcPct val="35000"/>
            </a:spcAft>
          </a:pPr>
          <a:r>
            <a:rPr lang="en-US" sz="3300" kern="1200" dirty="0" err="1">
              <a:latin typeface="Times New Roman" panose="02020603050405020304" pitchFamily="18" charset="0"/>
              <a:cs typeface="Times New Roman" panose="02020603050405020304" pitchFamily="18" charset="0"/>
            </a:rPr>
            <a:t>subyektning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kognitiv</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faoliyatini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tartibga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soluvchi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ko'rsatmalar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normalar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qoidalar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tamoyillar</a:t>
          </a:r>
          <a:endParaRPr lang="ru-RU" sz="3300" kern="1200" dirty="0">
            <a:latin typeface="Times New Roman" panose="02020603050405020304" pitchFamily="18" charset="0"/>
            <a:cs typeface="Times New Roman" panose="02020603050405020304" pitchFamily="18" charset="0"/>
          </a:endParaRPr>
        </a:p>
      </dsp:txBody>
      <dsp:txXfrm>
        <a:off x="4635016" y="0"/>
        <a:ext cx="2795496" cy="4126652"/>
      </dsp:txXfrm>
    </dsp:sp>
    <dsp:sp modelId="{36E339FF-5F8D-4262-B265-F67683E4F4B5}">
      <dsp:nvSpPr>
        <dsp:cNvPr id="0" name=""/>
        <dsp:cNvSpPr/>
      </dsp:nvSpPr>
      <dsp:spPr>
        <a:xfrm>
          <a:off x="7768224" y="0"/>
          <a:ext cx="3752343" cy="4126652"/>
        </a:xfrm>
        <a:prstGeom prst="roundRect">
          <a:avLst>
            <a:gd name="adj" fmla="val 5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0302" rIns="168910" bIns="0" numCol="1" spcCol="1270" anchor="t" anchorCtr="0">
          <a:noAutofit/>
        </a:bodyPr>
        <a:lstStyle/>
        <a:p>
          <a:pPr lvl="0" algn="r" defTabSz="1689100">
            <a:lnSpc>
              <a:spcPct val="90000"/>
            </a:lnSpc>
            <a:spcBef>
              <a:spcPct val="0"/>
            </a:spcBef>
            <a:spcAft>
              <a:spcPct val="35000"/>
            </a:spcAft>
          </a:pPr>
          <a:r>
            <a:rPr lang="en-US" sz="3800" kern="1200" dirty="0" err="1">
              <a:latin typeface="Times New Roman" panose="02020603050405020304" pitchFamily="18" charset="0"/>
              <a:cs typeface="Times New Roman" panose="02020603050405020304" pitchFamily="18" charset="0"/>
            </a:rPr>
            <a:t>mantiqiy</a:t>
          </a:r>
          <a:r>
            <a:rPr lang="en-US" sz="3800" kern="1200" dirty="0">
              <a:latin typeface="Times New Roman" panose="02020603050405020304" pitchFamily="18" charset="0"/>
              <a:cs typeface="Times New Roman" panose="02020603050405020304" pitchFamily="18" charset="0"/>
            </a:rPr>
            <a:t> </a:t>
          </a:r>
          <a:r>
            <a:rPr lang="en-US" sz="3800" kern="1200" dirty="0" err="1">
              <a:latin typeface="Times New Roman" panose="02020603050405020304" pitchFamily="18" charset="0"/>
              <a:cs typeface="Times New Roman" panose="02020603050405020304" pitchFamily="18" charset="0"/>
            </a:rPr>
            <a:t>qism</a:t>
          </a:r>
          <a:r>
            <a:rPr lang="en-US" sz="3800" kern="1200" dirty="0">
              <a:latin typeface="Times New Roman" panose="02020603050405020304" pitchFamily="18" charset="0"/>
              <a:cs typeface="Times New Roman" panose="02020603050405020304" pitchFamily="18" charset="0"/>
            </a:rPr>
            <a:t> </a:t>
          </a:r>
          <a:endParaRPr lang="ru-RU" sz="3800" kern="1200" dirty="0">
            <a:latin typeface="Times New Roman" panose="02020603050405020304" pitchFamily="18" charset="0"/>
            <a:cs typeface="Times New Roman" panose="02020603050405020304" pitchFamily="18" charset="0"/>
          </a:endParaRPr>
        </a:p>
      </dsp:txBody>
      <dsp:txXfrm rot="16200000">
        <a:off x="6451531" y="1316692"/>
        <a:ext cx="3383854" cy="750468"/>
      </dsp:txXfrm>
    </dsp:sp>
    <dsp:sp modelId="{37F81883-3FA0-4246-AF60-D190E04B1685}">
      <dsp:nvSpPr>
        <dsp:cNvPr id="0" name=""/>
        <dsp:cNvSpPr/>
      </dsp:nvSpPr>
      <dsp:spPr>
        <a:xfrm rot="5400000">
          <a:off x="7483619" y="3257844"/>
          <a:ext cx="606732" cy="562851"/>
        </a:xfrm>
        <a:prstGeom prst="flowChartExtra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B8053D-7AC0-4EEA-A5EF-1B1303270D65}">
      <dsp:nvSpPr>
        <dsp:cNvPr id="0" name=""/>
        <dsp:cNvSpPr/>
      </dsp:nvSpPr>
      <dsp:spPr>
        <a:xfrm>
          <a:off x="8518692" y="0"/>
          <a:ext cx="2795496" cy="412665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3157" rIns="0" bIns="0" numCol="1" spcCol="1270" anchor="t" anchorCtr="0">
          <a:noAutofit/>
        </a:bodyPr>
        <a:lstStyle/>
        <a:p>
          <a:pPr lvl="0" algn="l" defTabSz="1466850">
            <a:lnSpc>
              <a:spcPct val="90000"/>
            </a:lnSpc>
            <a:spcBef>
              <a:spcPct val="0"/>
            </a:spcBef>
            <a:spcAft>
              <a:spcPct val="35000"/>
            </a:spcAft>
          </a:pPr>
          <a:r>
            <a:rPr lang="en-US" sz="3300" kern="1200" dirty="0" err="1">
              <a:latin typeface="Times New Roman" panose="02020603050405020304" pitchFamily="18" charset="0"/>
              <a:cs typeface="Times New Roman" panose="02020603050405020304" pitchFamily="18" charset="0"/>
            </a:rPr>
            <a:t>obyekt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bilish</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vositalarining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o'zaro</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ta'siri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natijalarini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aniqlash</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qoidalari</a:t>
          </a:r>
          <a:endParaRPr lang="ru-RU" sz="3300" kern="1200" dirty="0">
            <a:latin typeface="Times New Roman" panose="02020603050405020304" pitchFamily="18" charset="0"/>
            <a:cs typeface="Times New Roman" panose="02020603050405020304" pitchFamily="18" charset="0"/>
          </a:endParaRPr>
        </a:p>
      </dsp:txBody>
      <dsp:txXfrm>
        <a:off x="8518692" y="0"/>
        <a:ext cx="2795496" cy="412665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19EAA-05E5-4E7E-8C86-43DF3E40806F}">
      <dsp:nvSpPr>
        <dsp:cNvPr id="0" name=""/>
        <dsp:cNvSpPr/>
      </dsp:nvSpPr>
      <dsp:spPr>
        <a:xfrm rot="16200000">
          <a:off x="295224" y="-289543"/>
          <a:ext cx="4886036" cy="5465122"/>
        </a:xfrm>
        <a:prstGeom prst="flowChartManualOperation">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6266" bIns="0" numCol="1" spcCol="1270" anchor="t" anchorCtr="0">
          <a:noAutofit/>
        </a:bodyPr>
        <a:lstStyle/>
        <a:p>
          <a:pPr lvl="0" algn="l" defTabSz="1422400">
            <a:lnSpc>
              <a:spcPct val="90000"/>
            </a:lnSpc>
            <a:spcBef>
              <a:spcPct val="0"/>
            </a:spcBef>
            <a:spcAft>
              <a:spcPct val="35000"/>
            </a:spcAft>
          </a:pPr>
          <a:r>
            <a:rPr lang="en-US" sz="3200" b="1" kern="1200" dirty="0" err="1">
              <a:latin typeface="Times New Roman" panose="02020603050405020304" pitchFamily="18" charset="0"/>
              <a:cs typeface="Times New Roman" panose="02020603050405020304" pitchFamily="18" charset="0"/>
            </a:rPr>
            <a:t>empirik</a:t>
          </a:r>
          <a:endParaRPr lang="ru-RU" sz="3200" kern="1200" dirty="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dirty="0" err="1">
              <a:latin typeface="Times New Roman" panose="02020603050405020304" pitchFamily="18" charset="0"/>
              <a:cs typeface="Times New Roman" panose="02020603050405020304" pitchFamily="18" charset="0"/>
            </a:rPr>
            <a:t>Bilishning</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empirik</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usuli</a:t>
          </a:r>
          <a:r>
            <a:rPr lang="en-US" sz="2500" kern="1200" dirty="0">
              <a:latin typeface="Times New Roman" panose="02020603050405020304" pitchFamily="18" charset="0"/>
              <a:cs typeface="Times New Roman" panose="02020603050405020304" pitchFamily="18" charset="0"/>
            </a:rPr>
            <a:t> - </a:t>
          </a:r>
          <a:r>
            <a:rPr lang="en-US" sz="2500" kern="1200" dirty="0" err="1">
              <a:latin typeface="Times New Roman" panose="02020603050405020304" pitchFamily="18" charset="0"/>
              <a:cs typeface="Times New Roman" panose="02020603050405020304" pitchFamily="18" charset="0"/>
            </a:rPr>
            <a:t>tajriba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bilan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chambarchas</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bog'liq</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bo'lgan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amaliyotning</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ixtisoslashgan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shaklidir</a:t>
          </a:r>
          <a:endParaRPr lang="ru-RU" sz="2500" kern="1200" dirty="0">
            <a:latin typeface="Times New Roman" panose="02020603050405020304" pitchFamily="18" charset="0"/>
            <a:cs typeface="Times New Roman" panose="02020603050405020304" pitchFamily="18" charset="0"/>
          </a:endParaRPr>
        </a:p>
      </dsp:txBody>
      <dsp:txXfrm rot="5400000">
        <a:off x="5681" y="977207"/>
        <a:ext cx="5465122" cy="2931622"/>
      </dsp:txXfrm>
    </dsp:sp>
    <dsp:sp modelId="{360CF259-FED9-48F6-B248-0CA2C1E5C236}">
      <dsp:nvSpPr>
        <dsp:cNvPr id="0" name=""/>
        <dsp:cNvSpPr/>
      </dsp:nvSpPr>
      <dsp:spPr>
        <a:xfrm rot="16200000">
          <a:off x="6170230" y="-289543"/>
          <a:ext cx="4886036" cy="5465122"/>
        </a:xfrm>
        <a:prstGeom prst="flowChartManualOperation">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6266" bIns="0" numCol="1" spcCol="1270" anchor="t" anchorCtr="0">
          <a:noAutofit/>
        </a:bodyPr>
        <a:lstStyle/>
        <a:p>
          <a:pPr lvl="0" algn="l" defTabSz="1422400">
            <a:lnSpc>
              <a:spcPct val="90000"/>
            </a:lnSpc>
            <a:spcBef>
              <a:spcPct val="0"/>
            </a:spcBef>
            <a:spcAft>
              <a:spcPct val="35000"/>
            </a:spcAft>
          </a:pPr>
          <a:r>
            <a:rPr lang="en-US" sz="3200" b="1" kern="1200" dirty="0" err="1">
              <a:latin typeface="Times New Roman" panose="02020603050405020304" pitchFamily="18" charset="0"/>
              <a:cs typeface="Times New Roman" panose="02020603050405020304" pitchFamily="18" charset="0"/>
            </a:rPr>
            <a:t>nazariy</a:t>
          </a:r>
          <a:endParaRPr lang="ru-RU" sz="3200" kern="1200" dirty="0">
            <a:latin typeface="Times New Roman" panose="02020603050405020304" pitchFamily="18" charset="0"/>
            <a:cs typeface="Times New Roman" panose="02020603050405020304" pitchFamily="18" charset="0"/>
          </a:endParaRPr>
        </a:p>
        <a:p>
          <a:pPr marL="228600" lvl="1" indent="-228600" algn="l" defTabSz="1111250">
            <a:lnSpc>
              <a:spcPct val="90000"/>
            </a:lnSpc>
            <a:spcBef>
              <a:spcPct val="0"/>
            </a:spcBef>
            <a:spcAft>
              <a:spcPct val="15000"/>
            </a:spcAft>
            <a:buChar char="••"/>
          </a:pPr>
          <a:r>
            <a:rPr lang="en-US" sz="2500" kern="1200" dirty="0" err="1">
              <a:latin typeface="Times New Roman" panose="02020603050405020304" pitchFamily="18" charset="0"/>
              <a:cs typeface="Times New Roman" panose="02020603050405020304" pitchFamily="18" charset="0"/>
            </a:rPr>
            <a:t>Nazariy</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bilimlar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empirik</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bilimlardan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olingan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ma'lumotlarni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qayta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ishlash</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usullari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bilan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erishilgan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ichki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aloqalar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qonuniyatlarning</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hodisalari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va</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sodir</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bo'layotgan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jarayonlarini</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aks</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ettirishdan</a:t>
          </a:r>
          <a:r>
            <a:rPr lang="en-US" sz="2500" kern="1200" dirty="0">
              <a:latin typeface="Times New Roman" panose="02020603050405020304" pitchFamily="18" charset="0"/>
              <a:cs typeface="Times New Roman" panose="02020603050405020304" pitchFamily="18" charset="0"/>
            </a:rPr>
            <a:t> </a:t>
          </a:r>
          <a:r>
            <a:rPr lang="en-US" sz="2500" kern="1200" dirty="0" err="1">
              <a:latin typeface="Times New Roman" panose="02020603050405020304" pitchFamily="18" charset="0"/>
              <a:cs typeface="Times New Roman" panose="02020603050405020304" pitchFamily="18" charset="0"/>
            </a:rPr>
            <a:t>iborat</a:t>
          </a:r>
          <a:endParaRPr lang="ru-RU" sz="2500" kern="1200" dirty="0">
            <a:latin typeface="Times New Roman" panose="02020603050405020304" pitchFamily="18" charset="0"/>
            <a:cs typeface="Times New Roman" panose="02020603050405020304" pitchFamily="18" charset="0"/>
          </a:endParaRPr>
        </a:p>
      </dsp:txBody>
      <dsp:txXfrm rot="5400000">
        <a:off x="5880687" y="977207"/>
        <a:ext cx="5465122" cy="293162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27F58-0314-4CCD-B9E3-CB9849496D6D}">
      <dsp:nvSpPr>
        <dsp:cNvPr id="0" name=""/>
        <dsp:cNvSpPr/>
      </dsp:nvSpPr>
      <dsp:spPr>
        <a:xfrm>
          <a:off x="0" y="246996"/>
          <a:ext cx="11519593" cy="5759796"/>
        </a:xfrm>
        <a:prstGeom prst="roundRect">
          <a:avLst>
            <a:gd name="adj" fmla="val 10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t" anchorCtr="0">
          <a:noAutofit/>
        </a:bodyPr>
        <a:lstStyle/>
        <a:p>
          <a:pPr lvl="0" algn="ctr" defTabSz="1778000">
            <a:lnSpc>
              <a:spcPct val="90000"/>
            </a:lnSpc>
            <a:spcBef>
              <a:spcPct val="0"/>
            </a:spcBef>
            <a:spcAft>
              <a:spcPct val="35000"/>
            </a:spcAft>
          </a:pPr>
          <a:r>
            <a:rPr lang="en-US" sz="4000" b="1" kern="1200" dirty="0" err="1">
              <a:latin typeface="Times New Roman" panose="02020603050405020304" pitchFamily="18" charset="0"/>
              <a:cs typeface="Times New Roman" panose="02020603050405020304" pitchFamily="18" charset="0"/>
            </a:rPr>
            <a:t>Ikkala</a:t>
          </a:r>
          <a:r>
            <a:rPr lang="en-US" sz="4000" b="1" kern="1200" dirty="0">
              <a:latin typeface="Times New Roman" panose="02020603050405020304" pitchFamily="18" charset="0"/>
              <a:cs typeface="Times New Roman" panose="02020603050405020304" pitchFamily="18" charset="0"/>
            </a:rPr>
            <a:t> </a:t>
          </a:r>
          <a:r>
            <a:rPr lang="en-US" sz="4000" b="1" kern="1200" dirty="0" err="1">
              <a:latin typeface="Times New Roman" panose="02020603050405020304" pitchFamily="18" charset="0"/>
              <a:cs typeface="Times New Roman" panose="02020603050405020304" pitchFamily="18" charset="0"/>
            </a:rPr>
            <a:t>darajada</a:t>
          </a:r>
          <a:r>
            <a:rPr lang="en-US" sz="4000" b="1" kern="1200" dirty="0">
              <a:latin typeface="Times New Roman" panose="02020603050405020304" pitchFamily="18" charset="0"/>
              <a:cs typeface="Times New Roman" panose="02020603050405020304" pitchFamily="18" charset="0"/>
            </a:rPr>
            <a:t> ham </a:t>
          </a:r>
          <a:r>
            <a:rPr lang="en-US" sz="4000" b="1" kern="1200" dirty="0" err="1">
              <a:latin typeface="Times New Roman" panose="02020603050405020304" pitchFamily="18" charset="0"/>
              <a:cs typeface="Times New Roman" panose="02020603050405020304" pitchFamily="18" charset="0"/>
            </a:rPr>
            <a:t>qo'llaniladigan</a:t>
          </a:r>
          <a:r>
            <a:rPr lang="en-US" sz="4000" b="1" kern="1200" dirty="0">
              <a:latin typeface="Times New Roman" panose="02020603050405020304" pitchFamily="18" charset="0"/>
              <a:cs typeface="Times New Roman" panose="02020603050405020304" pitchFamily="18" charset="0"/>
            </a:rPr>
            <a:t> </a:t>
          </a:r>
          <a:r>
            <a:rPr lang="en-US" sz="4000" b="1" kern="1200" dirty="0" err="1">
              <a:latin typeface="Times New Roman" panose="02020603050405020304" pitchFamily="18" charset="0"/>
              <a:cs typeface="Times New Roman" panose="02020603050405020304" pitchFamily="18" charset="0"/>
            </a:rPr>
            <a:t>usullar</a:t>
          </a:r>
          <a:r>
            <a:rPr lang="en-US" sz="4000" b="1" kern="1200" dirty="0">
              <a:latin typeface="Times New Roman" panose="02020603050405020304" pitchFamily="18" charset="0"/>
              <a:cs typeface="Times New Roman" panose="02020603050405020304" pitchFamily="18" charset="0"/>
            </a:rPr>
            <a:t>:</a:t>
          </a:r>
          <a:endParaRPr lang="ru-RU" sz="4000" b="1"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sintez-bilimlarni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kengaytirish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yangi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narsalarni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qurish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imkonini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beradigan</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tahlilning</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barcha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natijalarini</a:t>
          </a:r>
          <a:r>
            <a:rPr lang="en-US" sz="3100" kern="1200" dirty="0">
              <a:latin typeface="Times New Roman" panose="02020603050405020304" pitchFamily="18" charset="0"/>
              <a:cs typeface="Times New Roman" panose="02020603050405020304" pitchFamily="18" charset="0"/>
            </a:rPr>
            <a:t> yagona </a:t>
          </a:r>
          <a:r>
            <a:rPr lang="en-US" sz="3100" kern="1200" dirty="0" err="1">
              <a:latin typeface="Times New Roman" panose="02020603050405020304" pitchFamily="18" charset="0"/>
              <a:cs typeface="Times New Roman" panose="02020603050405020304" pitchFamily="18" charset="0"/>
            </a:rPr>
            <a:t>tizimga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birlashtirish</a:t>
          </a:r>
          <a:endParaRPr lang="ru-RU" sz="3100" kern="1200" dirty="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analogiya-boshqa xususiyatlarda o'rnatilgan o'xshashlik asosida har qanday xususiyatdagi ikkita obyektning o'xshashligi haqidagi xulosa</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a:latin typeface="Times New Roman" panose="02020603050405020304" pitchFamily="18" charset="0"/>
              <a:cs typeface="Times New Roman" panose="02020603050405020304" pitchFamily="18" charset="0"/>
            </a:rPr>
            <a:t>modellashtirish-olingan bilimlarni asl nusxasiga o'tkazadigan modellar orqali obyektni o'rganish</a:t>
          </a:r>
          <a:endParaRPr lang="ru-RU" sz="3100" kern="1200">
            <a:latin typeface="Times New Roman" panose="02020603050405020304" pitchFamily="18" charset="0"/>
            <a:cs typeface="Times New Roman" panose="02020603050405020304" pitchFamily="18" charset="0"/>
          </a:endParaRPr>
        </a:p>
        <a:p>
          <a:pPr marL="285750" lvl="1" indent="-285750" algn="just" defTabSz="1377950">
            <a:lnSpc>
              <a:spcPct val="90000"/>
            </a:lnSpc>
            <a:spcBef>
              <a:spcPct val="0"/>
            </a:spcBef>
            <a:spcAft>
              <a:spcPct val="15000"/>
            </a:spcAft>
            <a:buChar char="••"/>
          </a:pPr>
          <a:r>
            <a:rPr lang="en-US" sz="3100" kern="1200" dirty="0" err="1">
              <a:latin typeface="Times New Roman" panose="02020603050405020304" pitchFamily="18" charset="0"/>
              <a:cs typeface="Times New Roman" panose="02020603050405020304" pitchFamily="18" charset="0"/>
            </a:rPr>
            <a:t>tahlil</a:t>
          </a:r>
          <a:r>
            <a:rPr lang="en-US" sz="3100" kern="1200" dirty="0">
              <a:latin typeface="Times New Roman" panose="02020603050405020304" pitchFamily="18" charset="0"/>
              <a:cs typeface="Times New Roman" panose="02020603050405020304" pitchFamily="18" charset="0"/>
            </a:rPr>
            <a:t>-yagona </a:t>
          </a:r>
          <a:r>
            <a:rPr lang="en-US" sz="3100" kern="1200" dirty="0" err="1">
              <a:latin typeface="Times New Roman" panose="02020603050405020304" pitchFamily="18" charset="0"/>
              <a:cs typeface="Times New Roman" panose="02020603050405020304" pitchFamily="18" charset="0"/>
            </a:rPr>
            <a:t>tizimni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tarkibiy</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qismlarga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ajratish</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va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ularni</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alohida</a:t>
          </a:r>
          <a:r>
            <a:rPr lang="en-US" sz="3100" kern="1200" dirty="0">
              <a:latin typeface="Times New Roman" panose="02020603050405020304" pitchFamily="18" charset="0"/>
              <a:cs typeface="Times New Roman" panose="02020603050405020304" pitchFamily="18" charset="0"/>
            </a:rPr>
            <a:t> </a:t>
          </a:r>
          <a:r>
            <a:rPr lang="en-US" sz="3100" kern="1200" dirty="0" err="1">
              <a:latin typeface="Times New Roman" panose="02020603050405020304" pitchFamily="18" charset="0"/>
              <a:cs typeface="Times New Roman" panose="02020603050405020304" pitchFamily="18" charset="0"/>
            </a:rPr>
            <a:t>o'rganish</a:t>
          </a:r>
          <a:endParaRPr lang="ru-RU" sz="3100" kern="1200" dirty="0">
            <a:latin typeface="Times New Roman" panose="02020603050405020304" pitchFamily="18" charset="0"/>
            <a:cs typeface="Times New Roman" panose="02020603050405020304" pitchFamily="18" charset="0"/>
          </a:endParaRPr>
        </a:p>
      </dsp:txBody>
      <dsp:txXfrm>
        <a:off x="168699" y="415695"/>
        <a:ext cx="11182195" cy="542239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B769EA-5476-4429-890D-FE2A5D6E9FAD}">
      <dsp:nvSpPr>
        <dsp:cNvPr id="0" name=""/>
        <dsp:cNvSpPr/>
      </dsp:nvSpPr>
      <dsp:spPr>
        <a:xfrm>
          <a:off x="0" y="54811"/>
          <a:ext cx="11757890" cy="26465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just" defTabSz="1733550">
            <a:lnSpc>
              <a:spcPct val="90000"/>
            </a:lnSpc>
            <a:spcBef>
              <a:spcPct val="0"/>
            </a:spcBef>
            <a:spcAft>
              <a:spcPct val="35000"/>
            </a:spcAft>
          </a:pPr>
          <a:r>
            <a:rPr lang="en-US" sz="3900" kern="1200" dirty="0" err="1">
              <a:latin typeface="Times New Roman" panose="02020603050405020304" pitchFamily="18" charset="0"/>
              <a:cs typeface="Times New Roman" panose="02020603050405020304" pitchFamily="18" charset="0"/>
            </a:rPr>
            <a:t>Empirik</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usul</a:t>
          </a:r>
          <a:r>
            <a:rPr lang="en-US" sz="3900" kern="1200" dirty="0">
              <a:latin typeface="Times New Roman" panose="02020603050405020304" pitchFamily="18" charset="0"/>
              <a:cs typeface="Times New Roman" panose="02020603050405020304" pitchFamily="18" charset="0"/>
            </a:rPr>
            <a:t> - </a:t>
          </a:r>
          <a:r>
            <a:rPr lang="en-US" sz="3900" kern="1200" dirty="0" err="1">
              <a:latin typeface="Times New Roman" panose="02020603050405020304" pitchFamily="18" charset="0"/>
              <a:cs typeface="Times New Roman" panose="02020603050405020304" pitchFamily="18" charset="0"/>
            </a:rPr>
            <a:t>tajriba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kuzatuvlar</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yordamida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o'rganilayotgan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mavzu</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bilan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o'zaro</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aloqani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o'z</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ichiga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olgan</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eksperimental</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ravishda</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atrofdagi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voqelikni</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ilmiy</a:t>
          </a:r>
          <a:r>
            <a:rPr lang="en-US" sz="3900" kern="1200" dirty="0">
              <a:latin typeface="Times New Roman" panose="02020603050405020304" pitchFamily="18" charset="0"/>
              <a:cs typeface="Times New Roman" panose="02020603050405020304" pitchFamily="18" charset="0"/>
            </a:rPr>
            <a:t> </a:t>
          </a:r>
          <a:r>
            <a:rPr lang="en-US" sz="3900" kern="1200" dirty="0" err="1">
              <a:latin typeface="Times New Roman" panose="02020603050405020304" pitchFamily="18" charset="0"/>
              <a:cs typeface="Times New Roman" panose="02020603050405020304" pitchFamily="18" charset="0"/>
            </a:rPr>
            <a:t>bilishdir</a:t>
          </a:r>
          <a:endParaRPr lang="ru-RU" sz="3900" kern="1200" dirty="0">
            <a:latin typeface="Times New Roman" panose="02020603050405020304" pitchFamily="18" charset="0"/>
            <a:cs typeface="Times New Roman" panose="02020603050405020304" pitchFamily="18" charset="0"/>
          </a:endParaRPr>
        </a:p>
      </dsp:txBody>
      <dsp:txXfrm>
        <a:off x="129193" y="184004"/>
        <a:ext cx="11499504" cy="2388154"/>
      </dsp:txXfrm>
    </dsp:sp>
    <dsp:sp modelId="{98A91B30-6EBE-42A8-8FD2-E0584FC6610F}">
      <dsp:nvSpPr>
        <dsp:cNvPr id="0" name=""/>
        <dsp:cNvSpPr/>
      </dsp:nvSpPr>
      <dsp:spPr>
        <a:xfrm>
          <a:off x="0" y="2701351"/>
          <a:ext cx="1175789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3313" tIns="49530" rIns="277368" bIns="49530" numCol="1" spcCol="1270" anchor="t" anchorCtr="0">
          <a:noAutofit/>
        </a:bodyPr>
        <a:lstStyle/>
        <a:p>
          <a:pPr marL="285750" lvl="1" indent="-285750" algn="just" defTabSz="1333500">
            <a:lnSpc>
              <a:spcPct val="90000"/>
            </a:lnSpc>
            <a:spcBef>
              <a:spcPct val="0"/>
            </a:spcBef>
            <a:spcAft>
              <a:spcPct val="20000"/>
            </a:spcAft>
            <a:buChar char="••"/>
          </a:pPr>
          <a:r>
            <a:rPr lang="en-US" sz="3000" kern="1200" dirty="0" err="1">
              <a:latin typeface="Times New Roman" panose="02020603050405020304" pitchFamily="18" charset="0"/>
              <a:cs typeface="Times New Roman" panose="02020603050405020304" pitchFamily="18" charset="0"/>
            </a:rPr>
            <a:t>Empirik</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ma'lumotlar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sezgi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organlari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orqali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xususan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kuzatish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yoki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tajriba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orqali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olingan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ma'lumotlardir</a:t>
          </a:r>
          <a:endParaRPr lang="ru-RU" sz="3000" kern="1200" dirty="0">
            <a:latin typeface="Times New Roman" panose="02020603050405020304" pitchFamily="18" charset="0"/>
            <a:cs typeface="Times New Roman" panose="02020603050405020304" pitchFamily="18" charset="0"/>
          </a:endParaRPr>
        </a:p>
      </dsp:txBody>
      <dsp:txXfrm>
        <a:off x="0" y="2701351"/>
        <a:ext cx="11757890" cy="888030"/>
      </dsp:txXfrm>
    </dsp:sp>
    <dsp:sp modelId="{5A4DEA83-0BC8-4696-BD19-06DC51F3F7CE}">
      <dsp:nvSpPr>
        <dsp:cNvPr id="0" name=""/>
        <dsp:cNvSpPr/>
      </dsp:nvSpPr>
      <dsp:spPr>
        <a:xfrm>
          <a:off x="0" y="3589382"/>
          <a:ext cx="11757890" cy="264654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just" defTabSz="1733550">
            <a:lnSpc>
              <a:spcPct val="90000"/>
            </a:lnSpc>
            <a:spcBef>
              <a:spcPct val="0"/>
            </a:spcBef>
            <a:spcAft>
              <a:spcPct val="35000"/>
            </a:spcAft>
          </a:pPr>
          <a:r>
            <a:rPr lang="en-US" sz="3900" kern="1200">
              <a:latin typeface="Times New Roman" panose="02020603050405020304" pitchFamily="18" charset="0"/>
              <a:cs typeface="Times New Roman" panose="02020603050405020304" pitchFamily="18" charset="0"/>
            </a:rPr>
            <a:t>Empirik darajada kuzatish, tavsiflash, taqqoslash, o'lchash va tajriba kabi usullar qo'llaniladi</a:t>
          </a:r>
          <a:endParaRPr lang="ru-RU" sz="3900" kern="1200">
            <a:latin typeface="Times New Roman" panose="02020603050405020304" pitchFamily="18" charset="0"/>
            <a:cs typeface="Times New Roman" panose="02020603050405020304" pitchFamily="18" charset="0"/>
          </a:endParaRPr>
        </a:p>
      </dsp:txBody>
      <dsp:txXfrm>
        <a:off x="129193" y="3718575"/>
        <a:ext cx="11499504" cy="2388154"/>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37D87-CD26-47E6-8609-73D4B6767D25}">
      <dsp:nvSpPr>
        <dsp:cNvPr id="0" name=""/>
        <dsp:cNvSpPr/>
      </dsp:nvSpPr>
      <dsp:spPr>
        <a:xfrm>
          <a:off x="2155968" y="1507284"/>
          <a:ext cx="7131916" cy="839049"/>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85AB0-8D18-4113-814F-273328C8AE90}">
      <dsp:nvSpPr>
        <dsp:cNvPr id="0" name=""/>
        <dsp:cNvSpPr/>
      </dsp:nvSpPr>
      <dsp:spPr>
        <a:xfrm>
          <a:off x="2155968" y="1822397"/>
          <a:ext cx="523936" cy="523936"/>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5C6782-672E-443E-A4AA-FABE8AA2B01E}">
      <dsp:nvSpPr>
        <dsp:cNvPr id="0" name=""/>
        <dsp:cNvSpPr/>
      </dsp:nvSpPr>
      <dsp:spPr>
        <a:xfrm>
          <a:off x="2155968" y="0"/>
          <a:ext cx="7131916" cy="1507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35" tIns="34290" rIns="51435" bIns="34290" numCol="1" spcCol="1270" anchor="ctr" anchorCtr="0">
          <a:noAutofit/>
        </a:bodyPr>
        <a:lstStyle/>
        <a:p>
          <a:pPr lvl="0" algn="just" defTabSz="1200150">
            <a:lnSpc>
              <a:spcPct val="90000"/>
            </a:lnSpc>
            <a:spcBef>
              <a:spcPct val="0"/>
            </a:spcBef>
            <a:spcAft>
              <a:spcPct val="35000"/>
            </a:spcAft>
          </a:pPr>
          <a:r>
            <a:rPr lang="en-US" sz="2700" kern="1200" dirty="0" err="1">
              <a:latin typeface="Times New Roman" panose="02020603050405020304" pitchFamily="18" charset="0"/>
              <a:cs typeface="Times New Roman" panose="02020603050405020304" pitchFamily="18" charset="0"/>
            </a:rPr>
            <a:t>Kuzatish-hodisalarni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tizimli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maqsadli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idrok</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etish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uning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davomida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o'rganilayotgan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obyektlarning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tashqi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tomonlari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xususiyatlari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va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munosabatlari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to'g'risida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bilimga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ega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bo'linadi</a:t>
          </a:r>
          <a:endParaRPr lang="ru-RU" sz="2700" kern="1200" dirty="0">
            <a:latin typeface="Times New Roman" panose="02020603050405020304" pitchFamily="18" charset="0"/>
            <a:cs typeface="Times New Roman" panose="02020603050405020304" pitchFamily="18" charset="0"/>
          </a:endParaRPr>
        </a:p>
      </dsp:txBody>
      <dsp:txXfrm>
        <a:off x="2155968" y="0"/>
        <a:ext cx="7131916" cy="1507284"/>
      </dsp:txXfrm>
    </dsp:sp>
    <dsp:sp modelId="{DB7D4AE2-7DDF-45AC-A5C7-AC186FC409DE}">
      <dsp:nvSpPr>
        <dsp:cNvPr id="0" name=""/>
        <dsp:cNvSpPr/>
      </dsp:nvSpPr>
      <dsp:spPr>
        <a:xfrm>
          <a:off x="2155968" y="3043677"/>
          <a:ext cx="523923" cy="523923"/>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78C7B8-9DBE-4391-AAFD-A5265659E1C3}">
      <dsp:nvSpPr>
        <dsp:cNvPr id="0" name=""/>
        <dsp:cNvSpPr/>
      </dsp:nvSpPr>
      <dsp:spPr>
        <a:xfrm>
          <a:off x="2655202" y="2695005"/>
          <a:ext cx="6632682" cy="1221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just" defTabSz="977900">
            <a:lnSpc>
              <a:spcPct val="90000"/>
            </a:lnSpc>
            <a:spcBef>
              <a:spcPct val="0"/>
            </a:spcBef>
            <a:spcAft>
              <a:spcPct val="35000"/>
            </a:spcAft>
          </a:pPr>
          <a:r>
            <a:rPr lang="en-US" sz="2200" kern="1200" dirty="0" err="1">
              <a:latin typeface="Times New Roman" panose="02020603050405020304" pitchFamily="18" charset="0"/>
              <a:cs typeface="Times New Roman" panose="02020603050405020304" pitchFamily="18" charset="0"/>
            </a:rPr>
            <a:t>Kuzatish</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ilmiy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muammoni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hal</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qilishga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bo'ysunadi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shuning</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uchun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maqsadga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muvofiqligi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saylanganligi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tizimliligi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bilan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ajralib</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turadi</a:t>
          </a:r>
          <a:endParaRPr lang="ru-RU" sz="2200" kern="1200" dirty="0">
            <a:latin typeface="Times New Roman" panose="02020603050405020304" pitchFamily="18" charset="0"/>
            <a:cs typeface="Times New Roman" panose="02020603050405020304" pitchFamily="18" charset="0"/>
          </a:endParaRPr>
        </a:p>
      </dsp:txBody>
      <dsp:txXfrm>
        <a:off x="2655202" y="2695005"/>
        <a:ext cx="6632682" cy="1221266"/>
      </dsp:txXfrm>
    </dsp:sp>
    <dsp:sp modelId="{36ED1714-7C5C-49EF-A19A-C32397373139}">
      <dsp:nvSpPr>
        <dsp:cNvPr id="0" name=""/>
        <dsp:cNvSpPr/>
      </dsp:nvSpPr>
      <dsp:spPr>
        <a:xfrm>
          <a:off x="2155968" y="4264944"/>
          <a:ext cx="523923" cy="523923"/>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1E959F-5787-44CC-AAD0-7ECB6D956DBD}">
      <dsp:nvSpPr>
        <dsp:cNvPr id="0" name=""/>
        <dsp:cNvSpPr/>
      </dsp:nvSpPr>
      <dsp:spPr>
        <a:xfrm>
          <a:off x="2655202" y="3916272"/>
          <a:ext cx="6632682" cy="1221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just" defTabSz="977900">
            <a:lnSpc>
              <a:spcPct val="90000"/>
            </a:lnSpc>
            <a:spcBef>
              <a:spcPct val="0"/>
            </a:spcBef>
            <a:spcAft>
              <a:spcPct val="35000"/>
            </a:spcAft>
          </a:pPr>
          <a:r>
            <a:rPr lang="en-US" sz="2200" kern="1200" dirty="0" err="1">
              <a:latin typeface="Times New Roman" panose="02020603050405020304" pitchFamily="18" charset="0"/>
              <a:cs typeface="Times New Roman" panose="02020603050405020304" pitchFamily="18" charset="0"/>
            </a:rPr>
            <a:t>Kuzatuvchi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empirik</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ma'lumotlarni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ro'yxatdan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o'tkazadi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tadqiqot</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tashabbusini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namoyish</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etadi</a:t>
          </a:r>
          <a:endParaRPr lang="ru-RU" sz="2200" kern="1200" dirty="0">
            <a:latin typeface="Times New Roman" panose="02020603050405020304" pitchFamily="18" charset="0"/>
            <a:cs typeface="Times New Roman" panose="02020603050405020304" pitchFamily="18" charset="0"/>
          </a:endParaRPr>
        </a:p>
      </dsp:txBody>
      <dsp:txXfrm>
        <a:off x="2655202" y="3916272"/>
        <a:ext cx="6632682" cy="1221266"/>
      </dsp:txXfrm>
    </dsp:sp>
    <dsp:sp modelId="{748E6E53-56C1-4D27-9BC1-D1014BE5CEC6}">
      <dsp:nvSpPr>
        <dsp:cNvPr id="0" name=""/>
        <dsp:cNvSpPr/>
      </dsp:nvSpPr>
      <dsp:spPr>
        <a:xfrm>
          <a:off x="2155968" y="5486210"/>
          <a:ext cx="523923" cy="523923"/>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7070F7-1DEF-4B31-A348-3F5718A22CDC}">
      <dsp:nvSpPr>
        <dsp:cNvPr id="0" name=""/>
        <dsp:cNvSpPr/>
      </dsp:nvSpPr>
      <dsp:spPr>
        <a:xfrm>
          <a:off x="2655202" y="5137539"/>
          <a:ext cx="6632682" cy="1221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just" defTabSz="977900">
            <a:lnSpc>
              <a:spcPct val="90000"/>
            </a:lnSpc>
            <a:spcBef>
              <a:spcPct val="0"/>
            </a:spcBef>
            <a:spcAft>
              <a:spcPct val="35000"/>
            </a:spcAft>
          </a:pPr>
          <a:r>
            <a:rPr lang="en-US" sz="2200" kern="1200" dirty="0">
              <a:latin typeface="Times New Roman" panose="02020603050405020304" pitchFamily="18" charset="0"/>
              <a:cs typeface="Times New Roman" panose="02020603050405020304" pitchFamily="18" charset="0"/>
            </a:rPr>
            <a:t>U </a:t>
          </a:r>
          <a:r>
            <a:rPr lang="en-US" sz="2200" kern="1200" dirty="0" err="1">
              <a:latin typeface="Times New Roman" panose="02020603050405020304" pitchFamily="18" charset="0"/>
              <a:cs typeface="Times New Roman" panose="02020603050405020304" pitchFamily="18" charset="0"/>
            </a:rPr>
            <a:t>nazariy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munosabatlar</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bilan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bog'liq</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holda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qiziqtiradigan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faktlarni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qidiradi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ularni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tanlaydi</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va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ularga</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asosiy</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talqin</a:t>
          </a:r>
          <a:r>
            <a:rPr lang="en-US" sz="2200" kern="1200" dirty="0">
              <a:latin typeface="Times New Roman" panose="02020603050405020304" pitchFamily="18" charset="0"/>
              <a:cs typeface="Times New Roman" panose="02020603050405020304" pitchFamily="18" charset="0"/>
            </a:rPr>
            <a:t> </a:t>
          </a:r>
          <a:r>
            <a:rPr lang="en-US" sz="2200" kern="1200" dirty="0" err="1">
              <a:latin typeface="Times New Roman" panose="02020603050405020304" pitchFamily="18" charset="0"/>
              <a:cs typeface="Times New Roman" panose="02020603050405020304" pitchFamily="18" charset="0"/>
            </a:rPr>
            <a:t>beradi</a:t>
          </a:r>
          <a:endParaRPr lang="ru-RU" sz="2200" kern="1200" dirty="0">
            <a:latin typeface="Times New Roman" panose="02020603050405020304" pitchFamily="18" charset="0"/>
            <a:cs typeface="Times New Roman" panose="02020603050405020304" pitchFamily="18" charset="0"/>
          </a:endParaRPr>
        </a:p>
      </dsp:txBody>
      <dsp:txXfrm>
        <a:off x="2655202" y="5137539"/>
        <a:ext cx="6632682" cy="122126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E9386-CDB8-4F6A-B3A1-D4D654FBD38D}">
      <dsp:nvSpPr>
        <dsp:cNvPr id="0" name=""/>
        <dsp:cNvSpPr/>
      </dsp:nvSpPr>
      <dsp:spPr>
        <a:xfrm>
          <a:off x="0" y="0"/>
          <a:ext cx="11434618"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37D52D-5775-4DC9-9C08-05B897FEEE2A}">
      <dsp:nvSpPr>
        <dsp:cNvPr id="0" name=""/>
        <dsp:cNvSpPr/>
      </dsp:nvSpPr>
      <dsp:spPr>
        <a:xfrm>
          <a:off x="0" y="0"/>
          <a:ext cx="2286923" cy="6244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ctr" defTabSz="755650">
            <a:lnSpc>
              <a:spcPct val="90000"/>
            </a:lnSpc>
            <a:spcBef>
              <a:spcPct val="0"/>
            </a:spcBef>
            <a:spcAft>
              <a:spcPct val="35000"/>
            </a:spcAft>
          </a:pPr>
          <a:r>
            <a:rPr lang="en-US" sz="1700" kern="1200" dirty="0" err="1">
              <a:latin typeface="Times New Roman" panose="02020603050405020304" pitchFamily="18" charset="0"/>
              <a:cs typeface="Times New Roman" panose="02020603050405020304" pitchFamily="18" charset="0"/>
            </a:rPr>
            <a:t>Ilmiy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kuzatuv</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natijalari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ilmiy</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usulda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ya'ni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tavsif</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taqqoslash</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yoki</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o'lchov</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atamalaridan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foydalanadigan</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maxsus</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tilda</a:t>
          </a:r>
          <a:r>
            <a:rPr lang="en-US" sz="1700" kern="1200" dirty="0">
              <a:latin typeface="Times New Roman" panose="02020603050405020304" pitchFamily="18" charset="0"/>
              <a:cs typeface="Times New Roman" panose="02020603050405020304" pitchFamily="18" charset="0"/>
            </a:rPr>
            <a:t> </a:t>
          </a:r>
          <a:r>
            <a:rPr lang="en-US" sz="1700" kern="1200" dirty="0" err="1">
              <a:latin typeface="Times New Roman" panose="02020603050405020304" pitchFamily="18" charset="0"/>
              <a:cs typeface="Times New Roman" panose="02020603050405020304" pitchFamily="18" charset="0"/>
            </a:rPr>
            <a:t>ifodalanadi</a:t>
          </a:r>
          <a:endParaRPr lang="ru-RU" sz="1700" kern="1200" dirty="0">
            <a:latin typeface="Times New Roman" panose="02020603050405020304" pitchFamily="18" charset="0"/>
            <a:cs typeface="Times New Roman" panose="02020603050405020304" pitchFamily="18" charset="0"/>
          </a:endParaRPr>
        </a:p>
      </dsp:txBody>
      <dsp:txXfrm>
        <a:off x="0" y="0"/>
        <a:ext cx="2286923" cy="6244553"/>
      </dsp:txXfrm>
    </dsp:sp>
    <dsp:sp modelId="{DA1C22AA-26A0-429A-AEB4-7AAB35EEB055}">
      <dsp:nvSpPr>
        <dsp:cNvPr id="0" name=""/>
        <dsp:cNvSpPr/>
      </dsp:nvSpPr>
      <dsp:spPr>
        <a:xfrm>
          <a:off x="2458443" y="97571"/>
          <a:ext cx="8976175" cy="19514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lvl="0" algn="just" defTabSz="1822450">
            <a:lnSpc>
              <a:spcPct val="90000"/>
            </a:lnSpc>
            <a:spcBef>
              <a:spcPct val="0"/>
            </a:spcBef>
            <a:spcAft>
              <a:spcPct val="35000"/>
            </a:spcAft>
          </a:pPr>
          <a:r>
            <a:rPr lang="en-US" sz="4100" kern="1200" dirty="0" err="1">
              <a:latin typeface="Times New Roman" panose="02020603050405020304" pitchFamily="18" charset="0"/>
              <a:cs typeface="Times New Roman" panose="02020603050405020304" pitchFamily="18" charset="0"/>
            </a:rPr>
            <a:t>Boshqacha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qilib</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aytganda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kuzatuv</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ma'lumotlari</a:t>
          </a:r>
          <a:r>
            <a:rPr lang="en-US" sz="4100" kern="1200" dirty="0">
              <a:latin typeface="Times New Roman" panose="02020603050405020304" pitchFamily="18" charset="0"/>
              <a:cs typeface="Times New Roman" panose="02020603050405020304" pitchFamily="18" charset="0"/>
            </a:rPr>
            <a:t> u </a:t>
          </a:r>
          <a:r>
            <a:rPr lang="en-US" sz="4100" kern="1200" dirty="0" err="1">
              <a:latin typeface="Times New Roman" panose="02020603050405020304" pitchFamily="18" charset="0"/>
              <a:cs typeface="Times New Roman" panose="02020603050405020304" pitchFamily="18" charset="0"/>
            </a:rPr>
            <a:t>yoki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bu</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tarzda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tuziladi</a:t>
          </a:r>
          <a:endParaRPr lang="ru-RU" sz="4100" kern="1200" dirty="0">
            <a:latin typeface="Times New Roman" panose="02020603050405020304" pitchFamily="18" charset="0"/>
            <a:cs typeface="Times New Roman" panose="02020603050405020304" pitchFamily="18" charset="0"/>
          </a:endParaRPr>
        </a:p>
      </dsp:txBody>
      <dsp:txXfrm>
        <a:off x="2458443" y="97571"/>
        <a:ext cx="8976175" cy="1951422"/>
      </dsp:txXfrm>
    </dsp:sp>
    <dsp:sp modelId="{DB9DBF54-11FE-46B9-A9DE-57E43FC66D72}">
      <dsp:nvSpPr>
        <dsp:cNvPr id="0" name=""/>
        <dsp:cNvSpPr/>
      </dsp:nvSpPr>
      <dsp:spPr>
        <a:xfrm>
          <a:off x="2286923" y="2048993"/>
          <a:ext cx="9147695"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CFBA6D-9D20-4F3E-98C5-179AAA1D9808}">
      <dsp:nvSpPr>
        <dsp:cNvPr id="0" name=""/>
        <dsp:cNvSpPr/>
      </dsp:nvSpPr>
      <dsp:spPr>
        <a:xfrm>
          <a:off x="2458443" y="2146565"/>
          <a:ext cx="8976175" cy="19514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lvl="0" algn="just" defTabSz="1822450">
            <a:lnSpc>
              <a:spcPct val="90000"/>
            </a:lnSpc>
            <a:spcBef>
              <a:spcPct val="0"/>
            </a:spcBef>
            <a:spcAft>
              <a:spcPct val="35000"/>
            </a:spcAft>
          </a:pPr>
          <a:r>
            <a:rPr lang="en-US" sz="4100" kern="1200" dirty="0" err="1">
              <a:latin typeface="Times New Roman" panose="02020603050405020304" pitchFamily="18" charset="0"/>
              <a:cs typeface="Times New Roman" panose="02020603050405020304" pitchFamily="18" charset="0"/>
            </a:rPr>
            <a:t>Bunday</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holda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ma'lumotlar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grafikalar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jadvallar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diagrammalar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va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boshqalar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shaklida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qayd</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etiladi</a:t>
          </a:r>
          <a:endParaRPr lang="ru-RU" sz="4100" kern="1200" dirty="0">
            <a:latin typeface="Times New Roman" panose="02020603050405020304" pitchFamily="18" charset="0"/>
            <a:cs typeface="Times New Roman" panose="02020603050405020304" pitchFamily="18" charset="0"/>
          </a:endParaRPr>
        </a:p>
      </dsp:txBody>
      <dsp:txXfrm>
        <a:off x="2458443" y="2146565"/>
        <a:ext cx="8976175" cy="1951422"/>
      </dsp:txXfrm>
    </dsp:sp>
    <dsp:sp modelId="{ECF66FFF-41F6-4EA9-AC60-206BA2B706AE}">
      <dsp:nvSpPr>
        <dsp:cNvPr id="0" name=""/>
        <dsp:cNvSpPr/>
      </dsp:nvSpPr>
      <dsp:spPr>
        <a:xfrm>
          <a:off x="2286923" y="4097987"/>
          <a:ext cx="9147695"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9DDC10-EB34-4A8C-AC60-944DEBE60B2D}">
      <dsp:nvSpPr>
        <dsp:cNvPr id="0" name=""/>
        <dsp:cNvSpPr/>
      </dsp:nvSpPr>
      <dsp:spPr>
        <a:xfrm>
          <a:off x="2458443" y="4195559"/>
          <a:ext cx="8976175" cy="19514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lvl="0" algn="just" defTabSz="1822450">
            <a:lnSpc>
              <a:spcPct val="90000"/>
            </a:lnSpc>
            <a:spcBef>
              <a:spcPct val="0"/>
            </a:spcBef>
            <a:spcAft>
              <a:spcPct val="35000"/>
            </a:spcAft>
          </a:pPr>
          <a:r>
            <a:rPr lang="en-US" sz="4100" kern="1200" dirty="0">
              <a:latin typeface="Times New Roman" panose="02020603050405020304" pitchFamily="18" charset="0"/>
              <a:cs typeface="Times New Roman" panose="02020603050405020304" pitchFamily="18" charset="0"/>
            </a:rPr>
            <a:t>Bu </a:t>
          </a:r>
          <a:r>
            <a:rPr lang="en-US" sz="4100" kern="1200" dirty="0" err="1">
              <a:latin typeface="Times New Roman" panose="02020603050405020304" pitchFamily="18" charset="0"/>
              <a:cs typeface="Times New Roman" panose="02020603050405020304" pitchFamily="18" charset="0"/>
            </a:rPr>
            <a:t>esa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keyingi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nazariylashtirish</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uchun</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mos</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keladi</a:t>
          </a:r>
          <a:endParaRPr lang="ru-RU" sz="4100" kern="1200" dirty="0">
            <a:latin typeface="Times New Roman" panose="02020603050405020304" pitchFamily="18" charset="0"/>
            <a:cs typeface="Times New Roman" panose="02020603050405020304" pitchFamily="18" charset="0"/>
          </a:endParaRPr>
        </a:p>
      </dsp:txBody>
      <dsp:txXfrm>
        <a:off x="2458443" y="4195559"/>
        <a:ext cx="8976175" cy="1951422"/>
      </dsp:txXfrm>
    </dsp:sp>
    <dsp:sp modelId="{C39E1342-04CB-4463-AE52-B700265B5457}">
      <dsp:nvSpPr>
        <dsp:cNvPr id="0" name=""/>
        <dsp:cNvSpPr/>
      </dsp:nvSpPr>
      <dsp:spPr>
        <a:xfrm>
          <a:off x="2286923" y="6146981"/>
          <a:ext cx="9147695"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B81BB7-38F6-4722-A633-AD66DDCF6A05}">
      <dsp:nvSpPr>
        <dsp:cNvPr id="0" name=""/>
        <dsp:cNvSpPr/>
      </dsp:nvSpPr>
      <dsp:spPr>
        <a:xfrm>
          <a:off x="0" y="555779"/>
          <a:ext cx="11619345" cy="932400"/>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C38D6B-25E3-4E2A-9D64-7DE602E87E1C}">
      <dsp:nvSpPr>
        <dsp:cNvPr id="0" name=""/>
        <dsp:cNvSpPr/>
      </dsp:nvSpPr>
      <dsp:spPr>
        <a:xfrm>
          <a:off x="580967" y="9659"/>
          <a:ext cx="8133541" cy="10922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429" tIns="0" rIns="307429" bIns="0" numCol="1" spcCol="1270" anchor="ctr" anchorCtr="0">
          <a:noAutofit/>
        </a:bodyPr>
        <a:lstStyle/>
        <a:p>
          <a:pPr lvl="0" algn="just"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kuzatuvni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amalga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oshiruvchi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subyekt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yoki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kuzatuvchi</a:t>
          </a:r>
          <a:endParaRPr lang="ru-RU" sz="1800" kern="1200" dirty="0">
            <a:latin typeface="Times New Roman" panose="02020603050405020304" pitchFamily="18" charset="0"/>
            <a:cs typeface="Times New Roman" panose="02020603050405020304" pitchFamily="18" charset="0"/>
          </a:endParaRPr>
        </a:p>
      </dsp:txBody>
      <dsp:txXfrm>
        <a:off x="634286" y="62978"/>
        <a:ext cx="8026903" cy="985602"/>
      </dsp:txXfrm>
    </dsp:sp>
    <dsp:sp modelId="{7C29FFA6-5AA0-4CE3-845F-EC31E1B25620}">
      <dsp:nvSpPr>
        <dsp:cNvPr id="0" name=""/>
        <dsp:cNvSpPr/>
      </dsp:nvSpPr>
      <dsp:spPr>
        <a:xfrm>
          <a:off x="0" y="2234099"/>
          <a:ext cx="11619345" cy="932400"/>
        </a:xfrm>
        <a:prstGeom prst="rect">
          <a:avLst/>
        </a:prstGeom>
        <a:solidFill>
          <a:schemeClr val="lt1">
            <a:alpha val="90000"/>
            <a:hueOff val="0"/>
            <a:satOff val="0"/>
            <a:lumOff val="0"/>
            <a:alphaOff val="0"/>
          </a:schemeClr>
        </a:solidFill>
        <a:ln w="19050" cap="rnd" cmpd="sng" algn="ctr">
          <a:solidFill>
            <a:schemeClr val="accent2">
              <a:hueOff val="13361"/>
              <a:satOff val="-37863"/>
              <a:lumOff val="2353"/>
              <a:alphaOff val="0"/>
            </a:schemeClr>
          </a:solidFill>
          <a:prstDash val="solid"/>
        </a:ln>
        <a:effectLst/>
      </dsp:spPr>
      <dsp:style>
        <a:lnRef idx="2">
          <a:scrgbClr r="0" g="0" b="0"/>
        </a:lnRef>
        <a:fillRef idx="1">
          <a:scrgbClr r="0" g="0" b="0"/>
        </a:fillRef>
        <a:effectRef idx="0">
          <a:scrgbClr r="0" g="0" b="0"/>
        </a:effectRef>
        <a:fontRef idx="minor"/>
      </dsp:style>
    </dsp:sp>
    <dsp:sp modelId="{91FC74C0-5123-4900-BCE1-6BE24F7E91D7}">
      <dsp:nvSpPr>
        <dsp:cNvPr id="0" name=""/>
        <dsp:cNvSpPr/>
      </dsp:nvSpPr>
      <dsp:spPr>
        <a:xfrm>
          <a:off x="580967" y="1687979"/>
          <a:ext cx="8133541" cy="1092240"/>
        </a:xfrm>
        <a:prstGeom prst="roundRect">
          <a:avLst/>
        </a:prstGeom>
        <a:solidFill>
          <a:schemeClr val="accent2">
            <a:hueOff val="13361"/>
            <a:satOff val="-37863"/>
            <a:lumOff val="2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429" tIns="0" rIns="307429" bIns="0" numCol="1" spcCol="1270" anchor="ctr" anchorCtr="0">
          <a:noAutofit/>
        </a:bodyPr>
        <a:lstStyle/>
        <a:p>
          <a:pPr lvl="0" algn="just"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kuzatiladigan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obyekt</a:t>
          </a:r>
          <a:endParaRPr lang="ru-RU" sz="1800" kern="1200" dirty="0">
            <a:latin typeface="Times New Roman" panose="02020603050405020304" pitchFamily="18" charset="0"/>
            <a:cs typeface="Times New Roman" panose="02020603050405020304" pitchFamily="18" charset="0"/>
          </a:endParaRPr>
        </a:p>
      </dsp:txBody>
      <dsp:txXfrm>
        <a:off x="634286" y="1741298"/>
        <a:ext cx="8026903" cy="985602"/>
      </dsp:txXfrm>
    </dsp:sp>
    <dsp:sp modelId="{21518CC5-1BAD-4C68-B83F-FE1C0E686E46}">
      <dsp:nvSpPr>
        <dsp:cNvPr id="0" name=""/>
        <dsp:cNvSpPr/>
      </dsp:nvSpPr>
      <dsp:spPr>
        <a:xfrm>
          <a:off x="0" y="3912419"/>
          <a:ext cx="11619345" cy="932400"/>
        </a:xfrm>
        <a:prstGeom prst="rect">
          <a:avLst/>
        </a:prstGeom>
        <a:solidFill>
          <a:schemeClr val="lt1">
            <a:alpha val="90000"/>
            <a:hueOff val="0"/>
            <a:satOff val="0"/>
            <a:lumOff val="0"/>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dsp:style>
    </dsp:sp>
    <dsp:sp modelId="{D5039747-836B-4E42-9297-BE464784B607}">
      <dsp:nvSpPr>
        <dsp:cNvPr id="0" name=""/>
        <dsp:cNvSpPr/>
      </dsp:nvSpPr>
      <dsp:spPr>
        <a:xfrm>
          <a:off x="580967" y="3366299"/>
          <a:ext cx="8133541" cy="1092240"/>
        </a:xfrm>
        <a:prstGeom prst="roundRect">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429" tIns="0" rIns="307429" bIns="0" numCol="1" spcCol="1270" anchor="ctr" anchorCtr="0">
          <a:noAutofit/>
        </a:bodyPr>
        <a:lstStyle/>
        <a:p>
          <a:pPr lvl="0" algn="just"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vaqt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joyning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o'ziga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xos</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shartlarini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texnik</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kuzatuv</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vositalarini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ushbu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tadqiqot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holatini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yaratish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uchun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zarur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nazariy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bilimlarni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o'z</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ichiga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kuzatish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shartlari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holatlari</a:t>
          </a:r>
          <a:endParaRPr lang="ru-RU" sz="1800" kern="1200" dirty="0">
            <a:latin typeface="Times New Roman" panose="02020603050405020304" pitchFamily="18" charset="0"/>
            <a:cs typeface="Times New Roman" panose="02020603050405020304" pitchFamily="18" charset="0"/>
          </a:endParaRPr>
        </a:p>
      </dsp:txBody>
      <dsp:txXfrm>
        <a:off x="634286" y="3419618"/>
        <a:ext cx="8026903" cy="98560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7EF516-BBCD-4C90-B1C7-BC9A87E1493C}">
      <dsp:nvSpPr>
        <dsp:cNvPr id="0" name=""/>
        <dsp:cNvSpPr/>
      </dsp:nvSpPr>
      <dsp:spPr>
        <a:xfrm>
          <a:off x="10269" y="216152"/>
          <a:ext cx="3069332" cy="184159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a:latin typeface="Times New Roman" panose="02020603050405020304" pitchFamily="18" charset="0"/>
              <a:cs typeface="Times New Roman" panose="02020603050405020304" pitchFamily="18" charset="0"/>
            </a:rPr>
            <a:t>idrok</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etilayotgan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obyekt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bo'yicha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to'g'ridan-to'g'ri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bilvosita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kuzatish</a:t>
          </a:r>
          <a:endParaRPr lang="ru-RU" sz="2000" kern="1200" dirty="0">
            <a:latin typeface="Times New Roman" panose="02020603050405020304" pitchFamily="18" charset="0"/>
            <a:cs typeface="Times New Roman" panose="02020603050405020304" pitchFamily="18" charset="0"/>
          </a:endParaRPr>
        </a:p>
      </dsp:txBody>
      <dsp:txXfrm>
        <a:off x="64208" y="270091"/>
        <a:ext cx="2961454" cy="1733721"/>
      </dsp:txXfrm>
    </dsp:sp>
    <dsp:sp modelId="{B00698DF-A7DE-4A91-9E3D-CCAD17A580D0}">
      <dsp:nvSpPr>
        <dsp:cNvPr id="0" name=""/>
        <dsp:cNvSpPr/>
      </dsp:nvSpPr>
      <dsp:spPr>
        <a:xfrm>
          <a:off x="3349702" y="756354"/>
          <a:ext cx="650698" cy="76119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latin typeface="Times New Roman" panose="02020603050405020304" pitchFamily="18" charset="0"/>
            <a:cs typeface="Times New Roman" panose="02020603050405020304" pitchFamily="18" charset="0"/>
          </a:endParaRPr>
        </a:p>
      </dsp:txBody>
      <dsp:txXfrm>
        <a:off x="3349702" y="908593"/>
        <a:ext cx="455489" cy="456716"/>
      </dsp:txXfrm>
    </dsp:sp>
    <dsp:sp modelId="{35716B7F-EA43-4A35-B81C-C44F1D1778C4}">
      <dsp:nvSpPr>
        <dsp:cNvPr id="0" name=""/>
        <dsp:cNvSpPr/>
      </dsp:nvSpPr>
      <dsp:spPr>
        <a:xfrm>
          <a:off x="4307333" y="216152"/>
          <a:ext cx="3069332" cy="184159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a:latin typeface="Times New Roman" panose="02020603050405020304" pitchFamily="18" charset="0"/>
              <a:cs typeface="Times New Roman" panose="02020603050405020304" pitchFamily="18" charset="0"/>
            </a:rPr>
            <a:t>tadqiqot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vositalariga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ko'ra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to'g'ridan-to'g'ri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bilvosita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yoki</a:t>
          </a:r>
          <a:r>
            <a:rPr lang="en-US" sz="2000" kern="1200" dirty="0">
              <a:latin typeface="Times New Roman" panose="02020603050405020304" pitchFamily="18" charset="0"/>
              <a:cs typeface="Times New Roman" panose="02020603050405020304" pitchFamily="18" charset="0"/>
            </a:rPr>
            <a:t> instrumental</a:t>
          </a:r>
          <a:endParaRPr lang="ru-RU" sz="2000" kern="1200" dirty="0">
            <a:latin typeface="Times New Roman" panose="02020603050405020304" pitchFamily="18" charset="0"/>
            <a:cs typeface="Times New Roman" panose="02020603050405020304" pitchFamily="18" charset="0"/>
          </a:endParaRPr>
        </a:p>
      </dsp:txBody>
      <dsp:txXfrm>
        <a:off x="4361272" y="270091"/>
        <a:ext cx="2961454" cy="1733721"/>
      </dsp:txXfrm>
    </dsp:sp>
    <dsp:sp modelId="{76595E98-A109-4812-A728-B08E7E8B047B}">
      <dsp:nvSpPr>
        <dsp:cNvPr id="0" name=""/>
        <dsp:cNvSpPr/>
      </dsp:nvSpPr>
      <dsp:spPr>
        <a:xfrm>
          <a:off x="7646767" y="756354"/>
          <a:ext cx="650698" cy="76119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latin typeface="Times New Roman" panose="02020603050405020304" pitchFamily="18" charset="0"/>
            <a:cs typeface="Times New Roman" panose="02020603050405020304" pitchFamily="18" charset="0"/>
          </a:endParaRPr>
        </a:p>
      </dsp:txBody>
      <dsp:txXfrm>
        <a:off x="7646767" y="908593"/>
        <a:ext cx="455489" cy="456716"/>
      </dsp:txXfrm>
    </dsp:sp>
    <dsp:sp modelId="{359FCE7E-9EF2-4950-8C1C-CD7A87F00B59}">
      <dsp:nvSpPr>
        <dsp:cNvPr id="0" name=""/>
        <dsp:cNvSpPr/>
      </dsp:nvSpPr>
      <dsp:spPr>
        <a:xfrm>
          <a:off x="8604398" y="216152"/>
          <a:ext cx="3069332" cy="1841599"/>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a:latin typeface="Times New Roman" panose="02020603050405020304" pitchFamily="18" charset="0"/>
              <a:cs typeface="Times New Roman" panose="02020603050405020304" pitchFamily="18" charset="0"/>
            </a:rPr>
            <a:t>obyektga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ta'siri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bo'yicha-neytral</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o'zgaruvchan</a:t>
          </a:r>
          <a:endParaRPr lang="ru-RU" sz="2000" kern="1200" dirty="0">
            <a:latin typeface="Times New Roman" panose="02020603050405020304" pitchFamily="18" charset="0"/>
            <a:cs typeface="Times New Roman" panose="02020603050405020304" pitchFamily="18" charset="0"/>
          </a:endParaRPr>
        </a:p>
      </dsp:txBody>
      <dsp:txXfrm>
        <a:off x="8658337" y="270091"/>
        <a:ext cx="2961454" cy="1733721"/>
      </dsp:txXfrm>
    </dsp:sp>
    <dsp:sp modelId="{034F4B30-2C6B-4F18-8581-7DE31D7AAE56}">
      <dsp:nvSpPr>
        <dsp:cNvPr id="0" name=""/>
        <dsp:cNvSpPr/>
      </dsp:nvSpPr>
      <dsp:spPr>
        <a:xfrm rot="5400000">
          <a:off x="9813715" y="2272604"/>
          <a:ext cx="650698" cy="76119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latin typeface="Times New Roman" panose="02020603050405020304" pitchFamily="18" charset="0"/>
            <a:cs typeface="Times New Roman" panose="02020603050405020304" pitchFamily="18" charset="0"/>
          </a:endParaRPr>
        </a:p>
      </dsp:txBody>
      <dsp:txXfrm rot="-5400000">
        <a:off x="9910707" y="2327852"/>
        <a:ext cx="456716" cy="455489"/>
      </dsp:txXfrm>
    </dsp:sp>
    <dsp:sp modelId="{15D5FDEC-89CD-4A26-B02E-50F9CB048CB9}">
      <dsp:nvSpPr>
        <dsp:cNvPr id="0" name=""/>
        <dsp:cNvSpPr/>
      </dsp:nvSpPr>
      <dsp:spPr>
        <a:xfrm>
          <a:off x="8604398" y="3285484"/>
          <a:ext cx="3069332" cy="184159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a:latin typeface="Times New Roman" panose="02020603050405020304" pitchFamily="18" charset="0"/>
              <a:cs typeface="Times New Roman" panose="02020603050405020304" pitchFamily="18" charset="0"/>
            </a:rPr>
            <a:t>o'rganilayotgan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hodisalarning</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umumiy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yig'indisiga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nisbatan</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doimiy</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tanlangan</a:t>
          </a:r>
          <a:endParaRPr lang="ru-RU" sz="2000" kern="1200" dirty="0">
            <a:latin typeface="Times New Roman" panose="02020603050405020304" pitchFamily="18" charset="0"/>
            <a:cs typeface="Times New Roman" panose="02020603050405020304" pitchFamily="18" charset="0"/>
          </a:endParaRPr>
        </a:p>
      </dsp:txBody>
      <dsp:txXfrm>
        <a:off x="8658337" y="3339423"/>
        <a:ext cx="2961454" cy="1733721"/>
      </dsp:txXfrm>
    </dsp:sp>
    <dsp:sp modelId="{87E178E1-EEB0-45F4-BC80-C152A1F876D2}">
      <dsp:nvSpPr>
        <dsp:cNvPr id="0" name=""/>
        <dsp:cNvSpPr/>
      </dsp:nvSpPr>
      <dsp:spPr>
        <a:xfrm rot="10800000">
          <a:off x="7683599" y="3825686"/>
          <a:ext cx="650698" cy="76119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latin typeface="Times New Roman" panose="02020603050405020304" pitchFamily="18" charset="0"/>
            <a:cs typeface="Times New Roman" panose="02020603050405020304" pitchFamily="18" charset="0"/>
          </a:endParaRPr>
        </a:p>
      </dsp:txBody>
      <dsp:txXfrm rot="10800000">
        <a:off x="7878808" y="3977925"/>
        <a:ext cx="455489" cy="456716"/>
      </dsp:txXfrm>
    </dsp:sp>
    <dsp:sp modelId="{890A9D72-C174-486C-9819-50625C9D2759}">
      <dsp:nvSpPr>
        <dsp:cNvPr id="0" name=""/>
        <dsp:cNvSpPr/>
      </dsp:nvSpPr>
      <dsp:spPr>
        <a:xfrm>
          <a:off x="4307333" y="3285484"/>
          <a:ext cx="3069332" cy="1841599"/>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a:latin typeface="Times New Roman" panose="02020603050405020304" pitchFamily="18" charset="0"/>
              <a:cs typeface="Times New Roman" panose="02020603050405020304" pitchFamily="18" charset="0"/>
            </a:rPr>
            <a:t>vaqt</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parametrlari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bo'yicha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uzlukli</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va</a:t>
          </a:r>
          <a:r>
            <a:rPr lang="en-US" sz="2000" kern="1200" dirty="0">
              <a:latin typeface="Times New Roman" panose="02020603050405020304" pitchFamily="18" charset="0"/>
              <a:cs typeface="Times New Roman" panose="02020603050405020304" pitchFamily="18" charset="0"/>
            </a:rPr>
            <a:t> </a:t>
          </a:r>
          <a:r>
            <a:rPr lang="en-US" sz="2000" kern="1200" dirty="0" err="1">
              <a:latin typeface="Times New Roman" panose="02020603050405020304" pitchFamily="18" charset="0"/>
              <a:cs typeface="Times New Roman" panose="02020603050405020304" pitchFamily="18" charset="0"/>
            </a:rPr>
            <a:t>uzluksiz</a:t>
          </a:r>
          <a:endParaRPr lang="ru-RU" sz="2000" kern="1200" dirty="0">
            <a:latin typeface="Times New Roman" panose="02020603050405020304" pitchFamily="18" charset="0"/>
            <a:cs typeface="Times New Roman" panose="02020603050405020304" pitchFamily="18" charset="0"/>
          </a:endParaRPr>
        </a:p>
      </dsp:txBody>
      <dsp:txXfrm>
        <a:off x="4361272" y="3339423"/>
        <a:ext cx="2961454" cy="1733721"/>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90B7D-C20D-4D0A-B734-5973735777AC}">
      <dsp:nvSpPr>
        <dsp:cNvPr id="0" name=""/>
        <dsp:cNvSpPr/>
      </dsp:nvSpPr>
      <dsp:spPr>
        <a:xfrm>
          <a:off x="1866741" y="2577"/>
          <a:ext cx="7300393" cy="663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lvl="0" algn="l"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Taqqoslash</a:t>
          </a:r>
          <a:r>
            <a:rPr lang="en-US" sz="1900" kern="1200" dirty="0">
              <a:latin typeface="Times New Roman" panose="02020603050405020304" pitchFamily="18" charset="0"/>
              <a:cs typeface="Times New Roman" panose="02020603050405020304" pitchFamily="18" charset="0"/>
            </a:rPr>
            <a:t> - </a:t>
          </a:r>
          <a:r>
            <a:rPr lang="en-US" sz="1900" kern="1200" dirty="0" err="1">
              <a:latin typeface="Times New Roman" panose="02020603050405020304" pitchFamily="18" charset="0"/>
              <a:cs typeface="Times New Roman" panose="02020603050405020304" pitchFamily="18" charset="0"/>
            </a:rPr>
            <a:t>obyektlarning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o'xshashligi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yoki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farqini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ya'ni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ularning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o'ziga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xosligi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farqlarini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aniqlaydigan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usuldir</a:t>
          </a:r>
          <a:endParaRPr lang="ru-RU" sz="1900" kern="1200" dirty="0">
            <a:latin typeface="Times New Roman" panose="02020603050405020304" pitchFamily="18" charset="0"/>
            <a:cs typeface="Times New Roman" panose="02020603050405020304" pitchFamily="18" charset="0"/>
          </a:endParaRPr>
        </a:p>
      </dsp:txBody>
      <dsp:txXfrm>
        <a:off x="1866741" y="2577"/>
        <a:ext cx="7300393" cy="663672"/>
      </dsp:txXfrm>
    </dsp:sp>
    <dsp:sp modelId="{997892D0-EF1B-4358-AABF-EBD9F670B216}">
      <dsp:nvSpPr>
        <dsp:cNvPr id="0" name=""/>
        <dsp:cNvSpPr/>
      </dsp:nvSpPr>
      <dsp:spPr>
        <a:xfrm>
          <a:off x="1866741" y="666249"/>
          <a:ext cx="1708291" cy="135192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2C9134-6ED3-422B-BCC8-180E6000ADFD}">
      <dsp:nvSpPr>
        <dsp:cNvPr id="0" name=""/>
        <dsp:cNvSpPr/>
      </dsp:nvSpPr>
      <dsp:spPr>
        <a:xfrm>
          <a:off x="2892852" y="666249"/>
          <a:ext cx="1708291" cy="1351924"/>
        </a:xfrm>
        <a:prstGeom prst="chevron">
          <a:avLst>
            <a:gd name="adj" fmla="val 70610"/>
          </a:avLst>
        </a:prstGeom>
        <a:solidFill>
          <a:schemeClr val="accent3">
            <a:hueOff val="702734"/>
            <a:satOff val="1099"/>
            <a:lumOff val="471"/>
            <a:alphaOff val="0"/>
          </a:schemeClr>
        </a:solidFill>
        <a:ln w="19050" cap="rnd" cmpd="sng" algn="ctr">
          <a:solidFill>
            <a:schemeClr val="accent3">
              <a:hueOff val="702734"/>
              <a:satOff val="1099"/>
              <a:lumOff val="4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DEDBC9-ECF6-45B7-A59E-07CFADF8B3E9}">
      <dsp:nvSpPr>
        <dsp:cNvPr id="0" name=""/>
        <dsp:cNvSpPr/>
      </dsp:nvSpPr>
      <dsp:spPr>
        <a:xfrm>
          <a:off x="3919774" y="666249"/>
          <a:ext cx="1708291" cy="1351924"/>
        </a:xfrm>
        <a:prstGeom prst="chevron">
          <a:avLst>
            <a:gd name="adj" fmla="val 70610"/>
          </a:avLst>
        </a:prstGeom>
        <a:solidFill>
          <a:schemeClr val="accent3">
            <a:hueOff val="1405469"/>
            <a:satOff val="2198"/>
            <a:lumOff val="941"/>
            <a:alphaOff val="0"/>
          </a:schemeClr>
        </a:solidFill>
        <a:ln w="19050" cap="rnd" cmpd="sng" algn="ctr">
          <a:solidFill>
            <a:schemeClr val="accent3">
              <a:hueOff val="1405469"/>
              <a:satOff val="2198"/>
              <a:lumOff val="9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7E2E66-90E3-45D7-9BBA-2D6C87109C8E}">
      <dsp:nvSpPr>
        <dsp:cNvPr id="0" name=""/>
        <dsp:cNvSpPr/>
      </dsp:nvSpPr>
      <dsp:spPr>
        <a:xfrm>
          <a:off x="4945884" y="666249"/>
          <a:ext cx="1708291" cy="1351924"/>
        </a:xfrm>
        <a:prstGeom prst="chevron">
          <a:avLst>
            <a:gd name="adj" fmla="val 70610"/>
          </a:avLst>
        </a:prstGeom>
        <a:solidFill>
          <a:schemeClr val="accent3">
            <a:hueOff val="2108203"/>
            <a:satOff val="3296"/>
            <a:lumOff val="1412"/>
            <a:alphaOff val="0"/>
          </a:schemeClr>
        </a:solidFill>
        <a:ln w="19050" cap="rnd" cmpd="sng" algn="ctr">
          <a:solidFill>
            <a:schemeClr val="accent3">
              <a:hueOff val="2108203"/>
              <a:satOff val="3296"/>
              <a:lumOff val="14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4E8906-3D7B-4C01-BAD5-B6F856B8DD2F}">
      <dsp:nvSpPr>
        <dsp:cNvPr id="0" name=""/>
        <dsp:cNvSpPr/>
      </dsp:nvSpPr>
      <dsp:spPr>
        <a:xfrm>
          <a:off x="5972806" y="666249"/>
          <a:ext cx="1708291" cy="1351924"/>
        </a:xfrm>
        <a:prstGeom prst="chevron">
          <a:avLst>
            <a:gd name="adj" fmla="val 70610"/>
          </a:avLst>
        </a:prstGeom>
        <a:solidFill>
          <a:schemeClr val="accent3">
            <a:hueOff val="2810938"/>
            <a:satOff val="4395"/>
            <a:lumOff val="1882"/>
            <a:alphaOff val="0"/>
          </a:schemeClr>
        </a:solidFill>
        <a:ln w="19050" cap="rnd" cmpd="sng" algn="ctr">
          <a:solidFill>
            <a:schemeClr val="accent3">
              <a:hueOff val="2810938"/>
              <a:satOff val="4395"/>
              <a:lumOff val="1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788CA2-6AAD-4C4E-B1C2-A81CFD79FC69}">
      <dsp:nvSpPr>
        <dsp:cNvPr id="0" name=""/>
        <dsp:cNvSpPr/>
      </dsp:nvSpPr>
      <dsp:spPr>
        <a:xfrm>
          <a:off x="6998917" y="666249"/>
          <a:ext cx="1708291" cy="1351924"/>
        </a:xfrm>
        <a:prstGeom prst="chevron">
          <a:avLst>
            <a:gd name="adj" fmla="val 70610"/>
          </a:avLst>
        </a:prstGeom>
        <a:solidFill>
          <a:schemeClr val="accent3">
            <a:hueOff val="3513672"/>
            <a:satOff val="5494"/>
            <a:lumOff val="2353"/>
            <a:alphaOff val="0"/>
          </a:schemeClr>
        </a:solidFill>
        <a:ln w="19050" cap="rnd" cmpd="sng" algn="ctr">
          <a:solidFill>
            <a:schemeClr val="accent3">
              <a:hueOff val="3513672"/>
              <a:satOff val="5494"/>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F8CF92-DD73-4EE8-AD1D-13EAAC5FAB26}">
      <dsp:nvSpPr>
        <dsp:cNvPr id="0" name=""/>
        <dsp:cNvSpPr/>
      </dsp:nvSpPr>
      <dsp:spPr>
        <a:xfrm>
          <a:off x="8025839" y="666249"/>
          <a:ext cx="1708291" cy="1351924"/>
        </a:xfrm>
        <a:prstGeom prst="chevron">
          <a:avLst>
            <a:gd name="adj" fmla="val 70610"/>
          </a:avLst>
        </a:prstGeom>
        <a:solidFill>
          <a:schemeClr val="accent3">
            <a:hueOff val="4216407"/>
            <a:satOff val="6593"/>
            <a:lumOff val="2823"/>
            <a:alphaOff val="0"/>
          </a:schemeClr>
        </a:solidFill>
        <a:ln w="19050" cap="rnd" cmpd="sng" algn="ctr">
          <a:solidFill>
            <a:schemeClr val="accent3">
              <a:hueOff val="4216407"/>
              <a:satOff val="6593"/>
              <a:lumOff val="28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3A20E5-2AA6-40C2-A03E-91089FE445BA}">
      <dsp:nvSpPr>
        <dsp:cNvPr id="0" name=""/>
        <dsp:cNvSpPr/>
      </dsp:nvSpPr>
      <dsp:spPr>
        <a:xfrm>
          <a:off x="1866741" y="801441"/>
          <a:ext cx="7395298" cy="1081539"/>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48260" rIns="48260" bIns="48260" numCol="1" spcCol="1270" anchor="ctr" anchorCtr="0">
          <a:noAutofit/>
        </a:bodyPr>
        <a:lstStyle/>
        <a:p>
          <a:pPr lvl="0" algn="l"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Taqqoslashda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empirik</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ma'lumotlar</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mos</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ravishda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taqqoslash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nuqtai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nazaridan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ifodalanadi</a:t>
          </a:r>
          <a:endParaRPr lang="ru-RU" sz="1900" kern="1200" dirty="0">
            <a:latin typeface="Times New Roman" panose="02020603050405020304" pitchFamily="18" charset="0"/>
            <a:cs typeface="Times New Roman" panose="02020603050405020304" pitchFamily="18" charset="0"/>
          </a:endParaRPr>
        </a:p>
      </dsp:txBody>
      <dsp:txXfrm>
        <a:off x="1866741" y="801441"/>
        <a:ext cx="7395298" cy="1081539"/>
      </dsp:txXfrm>
    </dsp:sp>
    <dsp:sp modelId="{CA72854B-8A51-4FC4-9378-E76901D28D41}">
      <dsp:nvSpPr>
        <dsp:cNvPr id="0" name=""/>
        <dsp:cNvSpPr/>
      </dsp:nvSpPr>
      <dsp:spPr>
        <a:xfrm>
          <a:off x="1866741" y="2105241"/>
          <a:ext cx="7300393" cy="663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lvl="0" algn="l"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O'lchov</a:t>
          </a:r>
          <a:r>
            <a:rPr lang="en-US" sz="1900" kern="1200" dirty="0">
              <a:latin typeface="Times New Roman" panose="02020603050405020304" pitchFamily="18" charset="0"/>
              <a:cs typeface="Times New Roman" panose="02020603050405020304" pitchFamily="18" charset="0"/>
            </a:rPr>
            <a:t> - </a:t>
          </a:r>
          <a:r>
            <a:rPr lang="en-US" sz="1900" kern="1200" dirty="0" err="1">
              <a:latin typeface="Times New Roman" panose="02020603050405020304" pitchFamily="18" charset="0"/>
              <a:cs typeface="Times New Roman" panose="02020603050405020304" pitchFamily="18" charset="0"/>
            </a:rPr>
            <a:t>standart</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bo'lib</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xizmat</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qiladigan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bir</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miqdorning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boshqasiga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nisbati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o'rnatiladigan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tadqiqot</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usulidir</a:t>
          </a:r>
          <a:endParaRPr lang="ru-RU" sz="1900" kern="1200" dirty="0">
            <a:latin typeface="Times New Roman" panose="02020603050405020304" pitchFamily="18" charset="0"/>
            <a:cs typeface="Times New Roman" panose="02020603050405020304" pitchFamily="18" charset="0"/>
          </a:endParaRPr>
        </a:p>
      </dsp:txBody>
      <dsp:txXfrm>
        <a:off x="1866741" y="2105241"/>
        <a:ext cx="7300393" cy="663672"/>
      </dsp:txXfrm>
    </dsp:sp>
    <dsp:sp modelId="{0D6D1E32-59AD-4AF3-8ECE-BA204C0A1155}">
      <dsp:nvSpPr>
        <dsp:cNvPr id="0" name=""/>
        <dsp:cNvSpPr/>
      </dsp:nvSpPr>
      <dsp:spPr>
        <a:xfrm>
          <a:off x="1866741" y="2768913"/>
          <a:ext cx="1708291" cy="1351924"/>
        </a:xfrm>
        <a:prstGeom prst="chevron">
          <a:avLst>
            <a:gd name="adj" fmla="val 70610"/>
          </a:avLst>
        </a:prstGeom>
        <a:solidFill>
          <a:schemeClr val="accent3">
            <a:hueOff val="4919141"/>
            <a:satOff val="7692"/>
            <a:lumOff val="3294"/>
            <a:alphaOff val="0"/>
          </a:schemeClr>
        </a:solidFill>
        <a:ln w="19050" cap="rnd" cmpd="sng" algn="ctr">
          <a:solidFill>
            <a:schemeClr val="accent3">
              <a:hueOff val="4919141"/>
              <a:satOff val="7692"/>
              <a:lumOff val="3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29A98E-4026-4C75-B6CA-2F22624979D9}">
      <dsp:nvSpPr>
        <dsp:cNvPr id="0" name=""/>
        <dsp:cNvSpPr/>
      </dsp:nvSpPr>
      <dsp:spPr>
        <a:xfrm>
          <a:off x="2892852" y="2768913"/>
          <a:ext cx="1708291" cy="1351924"/>
        </a:xfrm>
        <a:prstGeom prst="chevron">
          <a:avLst>
            <a:gd name="adj" fmla="val 70610"/>
          </a:avLst>
        </a:prstGeom>
        <a:solidFill>
          <a:schemeClr val="accent3">
            <a:hueOff val="5621875"/>
            <a:satOff val="8790"/>
            <a:lumOff val="3764"/>
            <a:alphaOff val="0"/>
          </a:schemeClr>
        </a:solidFill>
        <a:ln w="19050" cap="rnd" cmpd="sng" algn="ctr">
          <a:solidFill>
            <a:schemeClr val="accent3">
              <a:hueOff val="5621875"/>
              <a:satOff val="8790"/>
              <a:lumOff val="37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247A31-F599-41D5-BA11-3A89DC7EF429}">
      <dsp:nvSpPr>
        <dsp:cNvPr id="0" name=""/>
        <dsp:cNvSpPr/>
      </dsp:nvSpPr>
      <dsp:spPr>
        <a:xfrm>
          <a:off x="3919774" y="2768913"/>
          <a:ext cx="1708291" cy="1351924"/>
        </a:xfrm>
        <a:prstGeom prst="chevron">
          <a:avLst>
            <a:gd name="adj" fmla="val 70610"/>
          </a:avLst>
        </a:prstGeom>
        <a:solidFill>
          <a:schemeClr val="accent3">
            <a:hueOff val="6324609"/>
            <a:satOff val="9889"/>
            <a:lumOff val="4235"/>
            <a:alphaOff val="0"/>
          </a:schemeClr>
        </a:solidFill>
        <a:ln w="19050" cap="rnd" cmpd="sng" algn="ctr">
          <a:solidFill>
            <a:schemeClr val="accent3">
              <a:hueOff val="6324609"/>
              <a:satOff val="9889"/>
              <a:lumOff val="423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4B4DC-AB0F-4DEF-B08A-7C1174EF76EC}">
      <dsp:nvSpPr>
        <dsp:cNvPr id="0" name=""/>
        <dsp:cNvSpPr/>
      </dsp:nvSpPr>
      <dsp:spPr>
        <a:xfrm>
          <a:off x="4945884" y="2768913"/>
          <a:ext cx="1708291" cy="1351924"/>
        </a:xfrm>
        <a:prstGeom prst="chevron">
          <a:avLst>
            <a:gd name="adj" fmla="val 70610"/>
          </a:avLst>
        </a:prstGeom>
        <a:solidFill>
          <a:schemeClr val="accent3">
            <a:hueOff val="7027344"/>
            <a:satOff val="10988"/>
            <a:lumOff val="4705"/>
            <a:alphaOff val="0"/>
          </a:schemeClr>
        </a:solidFill>
        <a:ln w="19050" cap="rnd" cmpd="sng" algn="ctr">
          <a:solidFill>
            <a:schemeClr val="accent3">
              <a:hueOff val="7027344"/>
              <a:satOff val="10988"/>
              <a:lumOff val="47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F5BE5E-CC63-4F94-8E4B-68B59975310D}">
      <dsp:nvSpPr>
        <dsp:cNvPr id="0" name=""/>
        <dsp:cNvSpPr/>
      </dsp:nvSpPr>
      <dsp:spPr>
        <a:xfrm>
          <a:off x="5972806" y="2768913"/>
          <a:ext cx="1708291" cy="1351924"/>
        </a:xfrm>
        <a:prstGeom prst="chevron">
          <a:avLst>
            <a:gd name="adj" fmla="val 70610"/>
          </a:avLst>
        </a:prstGeom>
        <a:solidFill>
          <a:schemeClr val="accent3">
            <a:hueOff val="7730078"/>
            <a:satOff val="12087"/>
            <a:lumOff val="5176"/>
            <a:alphaOff val="0"/>
          </a:schemeClr>
        </a:solidFill>
        <a:ln w="19050" cap="rnd" cmpd="sng" algn="ctr">
          <a:solidFill>
            <a:schemeClr val="accent3">
              <a:hueOff val="7730078"/>
              <a:satOff val="12087"/>
              <a:lumOff val="517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3FDC5D-3055-47EA-8E7C-93C60C6163AB}">
      <dsp:nvSpPr>
        <dsp:cNvPr id="0" name=""/>
        <dsp:cNvSpPr/>
      </dsp:nvSpPr>
      <dsp:spPr>
        <a:xfrm>
          <a:off x="6998917" y="2768913"/>
          <a:ext cx="1708291" cy="1351924"/>
        </a:xfrm>
        <a:prstGeom prst="chevron">
          <a:avLst>
            <a:gd name="adj" fmla="val 70610"/>
          </a:avLst>
        </a:prstGeom>
        <a:solidFill>
          <a:schemeClr val="accent3">
            <a:hueOff val="8432813"/>
            <a:satOff val="13186"/>
            <a:lumOff val="5647"/>
            <a:alphaOff val="0"/>
          </a:schemeClr>
        </a:solidFill>
        <a:ln w="19050" cap="rnd" cmpd="sng" algn="ctr">
          <a:solidFill>
            <a:schemeClr val="accent3">
              <a:hueOff val="8432813"/>
              <a:satOff val="13186"/>
              <a:lumOff val="5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65231E-C525-4C58-8850-1A54EAB8C69D}">
      <dsp:nvSpPr>
        <dsp:cNvPr id="0" name=""/>
        <dsp:cNvSpPr/>
      </dsp:nvSpPr>
      <dsp:spPr>
        <a:xfrm>
          <a:off x="8025839" y="2768913"/>
          <a:ext cx="1708291" cy="1351924"/>
        </a:xfrm>
        <a:prstGeom prst="chevron">
          <a:avLst>
            <a:gd name="adj" fmla="val 70610"/>
          </a:avLst>
        </a:prstGeom>
        <a:solidFill>
          <a:schemeClr val="accent3">
            <a:hueOff val="9135547"/>
            <a:satOff val="14284"/>
            <a:lumOff val="6117"/>
            <a:alphaOff val="0"/>
          </a:schemeClr>
        </a:solidFill>
        <a:ln w="19050" cap="rnd" cmpd="sng" algn="ctr">
          <a:solidFill>
            <a:schemeClr val="accent3">
              <a:hueOff val="9135547"/>
              <a:satOff val="14284"/>
              <a:lumOff val="61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413BBA-5087-4360-AEC8-C0067CD6B139}">
      <dsp:nvSpPr>
        <dsp:cNvPr id="0" name=""/>
        <dsp:cNvSpPr/>
      </dsp:nvSpPr>
      <dsp:spPr>
        <a:xfrm>
          <a:off x="1866741" y="2904106"/>
          <a:ext cx="7395298" cy="1081539"/>
        </a:xfrm>
        <a:prstGeom prst="rect">
          <a:avLst/>
        </a:prstGeom>
        <a:solidFill>
          <a:schemeClr val="lt1">
            <a:hueOff val="0"/>
            <a:satOff val="0"/>
            <a:lumOff val="0"/>
            <a:alphaOff val="0"/>
          </a:schemeClr>
        </a:solidFill>
        <a:ln w="19050" cap="rnd" cmpd="sng" algn="ctr">
          <a:solidFill>
            <a:schemeClr val="accent3">
              <a:hueOff val="7027344"/>
              <a:satOff val="10988"/>
              <a:lumOff val="470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48260" rIns="48260" bIns="48260" numCol="1" spcCol="1270" anchor="ctr" anchorCtr="0">
          <a:noAutofit/>
        </a:bodyPr>
        <a:lstStyle/>
        <a:p>
          <a:pPr lvl="0" algn="l"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O'lchov</a:t>
          </a:r>
          <a:r>
            <a:rPr lang="en-US" sz="1900" kern="1200" dirty="0">
              <a:latin typeface="Times New Roman" panose="02020603050405020304" pitchFamily="18" charset="0"/>
              <a:cs typeface="Times New Roman" panose="02020603050405020304" pitchFamily="18" charset="0"/>
            </a:rPr>
            <a:t> - </a:t>
          </a:r>
          <a:r>
            <a:rPr lang="en-US" sz="1900" kern="1200" dirty="0" err="1">
              <a:latin typeface="Times New Roman" panose="02020603050405020304" pitchFamily="18" charset="0"/>
              <a:cs typeface="Times New Roman" panose="02020603050405020304" pitchFamily="18" charset="0"/>
            </a:rPr>
            <a:t>o'rganilayotgan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obyektlarga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ularning</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xususiyatlariga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yoki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munosabatlariga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miqdoriy</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xususiyatlarni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belgilash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qoidalarga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muvofiq</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amalga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oshiriladigan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usulidir</a:t>
          </a:r>
          <a:endParaRPr lang="ru-RU" sz="1900" kern="1200" dirty="0">
            <a:latin typeface="Times New Roman" panose="02020603050405020304" pitchFamily="18" charset="0"/>
            <a:cs typeface="Times New Roman" panose="02020603050405020304" pitchFamily="18" charset="0"/>
          </a:endParaRPr>
        </a:p>
      </dsp:txBody>
      <dsp:txXfrm>
        <a:off x="1866741" y="2904106"/>
        <a:ext cx="7395298" cy="1081539"/>
      </dsp:txXfrm>
    </dsp:sp>
    <dsp:sp modelId="{8E5AA453-C006-4285-A754-9A06418512C6}">
      <dsp:nvSpPr>
        <dsp:cNvPr id="0" name=""/>
        <dsp:cNvSpPr/>
      </dsp:nvSpPr>
      <dsp:spPr>
        <a:xfrm>
          <a:off x="1866741" y="4207906"/>
          <a:ext cx="7300393" cy="663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lvl="0" algn="l"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Tajriba</a:t>
          </a:r>
          <a:endParaRPr lang="ru-RU" sz="1900" kern="1200" dirty="0">
            <a:latin typeface="Times New Roman" panose="02020603050405020304" pitchFamily="18" charset="0"/>
            <a:cs typeface="Times New Roman" panose="02020603050405020304" pitchFamily="18" charset="0"/>
          </a:endParaRPr>
        </a:p>
      </dsp:txBody>
      <dsp:txXfrm>
        <a:off x="1866741" y="4207906"/>
        <a:ext cx="7300393" cy="663672"/>
      </dsp:txXfrm>
    </dsp:sp>
    <dsp:sp modelId="{AF183AFD-696C-4D4D-928F-373F2D653638}">
      <dsp:nvSpPr>
        <dsp:cNvPr id="0" name=""/>
        <dsp:cNvSpPr/>
      </dsp:nvSpPr>
      <dsp:spPr>
        <a:xfrm>
          <a:off x="1866741" y="4871578"/>
          <a:ext cx="1708291" cy="1351924"/>
        </a:xfrm>
        <a:prstGeom prst="chevron">
          <a:avLst>
            <a:gd name="adj" fmla="val 70610"/>
          </a:avLst>
        </a:prstGeom>
        <a:solidFill>
          <a:schemeClr val="accent3">
            <a:hueOff val="9838282"/>
            <a:satOff val="15383"/>
            <a:lumOff val="6588"/>
            <a:alphaOff val="0"/>
          </a:schemeClr>
        </a:solidFill>
        <a:ln w="19050" cap="rnd" cmpd="sng" algn="ctr">
          <a:solidFill>
            <a:schemeClr val="accent3">
              <a:hueOff val="9838282"/>
              <a:satOff val="15383"/>
              <a:lumOff val="65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64E8DB-88B0-494B-B07D-81115DF1FBF1}">
      <dsp:nvSpPr>
        <dsp:cNvPr id="0" name=""/>
        <dsp:cNvSpPr/>
      </dsp:nvSpPr>
      <dsp:spPr>
        <a:xfrm>
          <a:off x="2892852" y="4871578"/>
          <a:ext cx="1708291" cy="1351924"/>
        </a:xfrm>
        <a:prstGeom prst="chevron">
          <a:avLst>
            <a:gd name="adj" fmla="val 70610"/>
          </a:avLst>
        </a:prstGeom>
        <a:solidFill>
          <a:schemeClr val="accent3">
            <a:hueOff val="10541016"/>
            <a:satOff val="16482"/>
            <a:lumOff val="7058"/>
            <a:alphaOff val="0"/>
          </a:schemeClr>
        </a:solidFill>
        <a:ln w="19050" cap="rnd" cmpd="sng" algn="ctr">
          <a:solidFill>
            <a:schemeClr val="accent3">
              <a:hueOff val="10541016"/>
              <a:satOff val="16482"/>
              <a:lumOff val="70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EECDC4-4C66-4110-854C-8BFCDA785639}">
      <dsp:nvSpPr>
        <dsp:cNvPr id="0" name=""/>
        <dsp:cNvSpPr/>
      </dsp:nvSpPr>
      <dsp:spPr>
        <a:xfrm>
          <a:off x="3919774" y="4871578"/>
          <a:ext cx="1708291" cy="1351924"/>
        </a:xfrm>
        <a:prstGeom prst="chevron">
          <a:avLst>
            <a:gd name="adj" fmla="val 70610"/>
          </a:avLst>
        </a:prstGeom>
        <a:solidFill>
          <a:schemeClr val="accent3">
            <a:hueOff val="11243751"/>
            <a:satOff val="17581"/>
            <a:lumOff val="7529"/>
            <a:alphaOff val="0"/>
          </a:schemeClr>
        </a:solidFill>
        <a:ln w="19050" cap="rnd" cmpd="sng" algn="ctr">
          <a:solidFill>
            <a:schemeClr val="accent3">
              <a:hueOff val="11243751"/>
              <a:satOff val="17581"/>
              <a:lumOff val="75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7771CC-ED21-4712-95D3-8B581DC78182}">
      <dsp:nvSpPr>
        <dsp:cNvPr id="0" name=""/>
        <dsp:cNvSpPr/>
      </dsp:nvSpPr>
      <dsp:spPr>
        <a:xfrm>
          <a:off x="4945884" y="4871578"/>
          <a:ext cx="1708291" cy="1351924"/>
        </a:xfrm>
        <a:prstGeom prst="chevron">
          <a:avLst>
            <a:gd name="adj" fmla="val 70610"/>
          </a:avLst>
        </a:prstGeom>
        <a:solidFill>
          <a:schemeClr val="accent3">
            <a:hueOff val="11946485"/>
            <a:satOff val="18680"/>
            <a:lumOff val="7999"/>
            <a:alphaOff val="0"/>
          </a:schemeClr>
        </a:solidFill>
        <a:ln w="19050" cap="rnd" cmpd="sng" algn="ctr">
          <a:solidFill>
            <a:schemeClr val="accent3">
              <a:hueOff val="11946485"/>
              <a:satOff val="18680"/>
              <a:lumOff val="799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3E5717-EF02-451C-9C63-86FA422E7ED4}">
      <dsp:nvSpPr>
        <dsp:cNvPr id="0" name=""/>
        <dsp:cNvSpPr/>
      </dsp:nvSpPr>
      <dsp:spPr>
        <a:xfrm>
          <a:off x="5972806" y="4871578"/>
          <a:ext cx="1708291" cy="1351924"/>
        </a:xfrm>
        <a:prstGeom prst="chevron">
          <a:avLst>
            <a:gd name="adj" fmla="val 70610"/>
          </a:avLst>
        </a:prstGeom>
        <a:solidFill>
          <a:schemeClr val="accent3">
            <a:hueOff val="12649219"/>
            <a:satOff val="19778"/>
            <a:lumOff val="8470"/>
            <a:alphaOff val="0"/>
          </a:schemeClr>
        </a:solidFill>
        <a:ln w="19050" cap="rnd" cmpd="sng" algn="ctr">
          <a:solidFill>
            <a:schemeClr val="accent3">
              <a:hueOff val="12649219"/>
              <a:satOff val="19778"/>
              <a:lumOff val="84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450456-C112-46DF-BAFA-BAFF897C8CAF}">
      <dsp:nvSpPr>
        <dsp:cNvPr id="0" name=""/>
        <dsp:cNvSpPr/>
      </dsp:nvSpPr>
      <dsp:spPr>
        <a:xfrm>
          <a:off x="6998917" y="4871578"/>
          <a:ext cx="1708291" cy="1351924"/>
        </a:xfrm>
        <a:prstGeom prst="chevron">
          <a:avLst>
            <a:gd name="adj" fmla="val 70610"/>
          </a:avLst>
        </a:prstGeom>
        <a:solidFill>
          <a:schemeClr val="accent3">
            <a:hueOff val="13351953"/>
            <a:satOff val="20877"/>
            <a:lumOff val="8940"/>
            <a:alphaOff val="0"/>
          </a:schemeClr>
        </a:solidFill>
        <a:ln w="19050" cap="rnd" cmpd="sng" algn="ctr">
          <a:solidFill>
            <a:schemeClr val="accent3">
              <a:hueOff val="13351953"/>
              <a:satOff val="20877"/>
              <a:lumOff val="89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1E7B23-0A7D-48F6-8489-B5E2F819E351}">
      <dsp:nvSpPr>
        <dsp:cNvPr id="0" name=""/>
        <dsp:cNvSpPr/>
      </dsp:nvSpPr>
      <dsp:spPr>
        <a:xfrm>
          <a:off x="8025839" y="4871578"/>
          <a:ext cx="1708291" cy="1351924"/>
        </a:xfrm>
        <a:prstGeom prst="chevron">
          <a:avLst>
            <a:gd name="adj" fmla="val 70610"/>
          </a:avLst>
        </a:prstGeom>
        <a:solidFill>
          <a:schemeClr val="accent3">
            <a:hueOff val="14054688"/>
            <a:satOff val="21976"/>
            <a:lumOff val="9411"/>
            <a:alphaOff val="0"/>
          </a:schemeClr>
        </a:solidFill>
        <a:ln w="19050" cap="rnd" cmpd="sng" algn="ctr">
          <a:solidFill>
            <a:schemeClr val="accent3">
              <a:hueOff val="14054688"/>
              <a:satOff val="21976"/>
              <a:lumOff val="94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8A2B9D-0887-4782-BA41-84DC09F8C873}">
      <dsp:nvSpPr>
        <dsp:cNvPr id="0" name=""/>
        <dsp:cNvSpPr/>
      </dsp:nvSpPr>
      <dsp:spPr>
        <a:xfrm>
          <a:off x="1866741" y="5006770"/>
          <a:ext cx="7395298" cy="1081539"/>
        </a:xfrm>
        <a:prstGeom prst="rect">
          <a:avLst/>
        </a:prstGeom>
        <a:solidFill>
          <a:schemeClr val="lt1">
            <a:hueOff val="0"/>
            <a:satOff val="0"/>
            <a:lumOff val="0"/>
            <a:alphaOff val="0"/>
          </a:schemeClr>
        </a:solidFill>
        <a:ln w="19050" cap="rnd" cmpd="sng" algn="ctr">
          <a:solidFill>
            <a:schemeClr val="accent3">
              <a:hueOff val="14054688"/>
              <a:satOff val="21976"/>
              <a:lumOff val="94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48260" rIns="48260" bIns="48260" numCol="1" spcCol="1270" anchor="ctr" anchorCtr="0">
          <a:noAutofit/>
        </a:bodyPr>
        <a:lstStyle/>
        <a:p>
          <a:pPr lvl="0" algn="l" defTabSz="844550">
            <a:lnSpc>
              <a:spcPct val="90000"/>
            </a:lnSpc>
            <a:spcBef>
              <a:spcPct val="0"/>
            </a:spcBef>
            <a:spcAft>
              <a:spcPct val="35000"/>
            </a:spcAft>
          </a:pPr>
          <a:r>
            <a:rPr lang="en-US" sz="1900" kern="1200" dirty="0" err="1">
              <a:latin typeface="Times New Roman" panose="02020603050405020304" pitchFamily="18" charset="0"/>
              <a:cs typeface="Times New Roman" panose="02020603050405020304" pitchFamily="18" charset="0"/>
            </a:rPr>
            <a:t>nazorat</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qilinadigan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boshqariladigan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sharoitlarda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obyektni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faol</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va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maqsadli</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idrok</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etish</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amalga</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oshiriladigan</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tadqiqot</a:t>
          </a:r>
          <a:r>
            <a:rPr lang="en-US" sz="1900" kern="1200" dirty="0">
              <a:latin typeface="Times New Roman" panose="02020603050405020304" pitchFamily="18" charset="0"/>
              <a:cs typeface="Times New Roman" panose="02020603050405020304" pitchFamily="18" charset="0"/>
            </a:rPr>
            <a:t> </a:t>
          </a:r>
          <a:r>
            <a:rPr lang="en-US" sz="1900" kern="1200" dirty="0" err="1">
              <a:latin typeface="Times New Roman" panose="02020603050405020304" pitchFamily="18" charset="0"/>
              <a:cs typeface="Times New Roman" panose="02020603050405020304" pitchFamily="18" charset="0"/>
            </a:rPr>
            <a:t>usulidir</a:t>
          </a:r>
          <a:endParaRPr lang="ru-RU" sz="1900" kern="1200" dirty="0">
            <a:latin typeface="Times New Roman" panose="02020603050405020304" pitchFamily="18" charset="0"/>
            <a:cs typeface="Times New Roman" panose="02020603050405020304" pitchFamily="18" charset="0"/>
          </a:endParaRPr>
        </a:p>
      </dsp:txBody>
      <dsp:txXfrm>
        <a:off x="1866741" y="5006770"/>
        <a:ext cx="7395298" cy="1081539"/>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A8C76-F350-4963-AFC6-FEDB9C83E305}">
      <dsp:nvSpPr>
        <dsp:cNvPr id="0" name=""/>
        <dsp:cNvSpPr/>
      </dsp:nvSpPr>
      <dsp:spPr>
        <a:xfrm>
          <a:off x="0" y="474171"/>
          <a:ext cx="11739419" cy="1709845"/>
        </a:xfrm>
        <a:prstGeom prst="rightArrow">
          <a:avLst>
            <a:gd name="adj1" fmla="val 50000"/>
            <a:gd name="adj2" fmla="val 5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71438" numCol="1" spcCol="1270" anchor="ctr" anchorCtr="0">
          <a:noAutofit/>
        </a:bodyPr>
        <a:lstStyle/>
        <a:p>
          <a:pPr lvl="0" algn="just" defTabSz="711200">
            <a:lnSpc>
              <a:spcPct val="90000"/>
            </a:lnSpc>
            <a:spcBef>
              <a:spcPct val="0"/>
            </a:spcBef>
            <a:spcAft>
              <a:spcPct val="35000"/>
            </a:spcAft>
          </a:pP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1"/>
            </a:rPr>
            <a:t>Adabiyotni</a:t>
          </a:r>
          <a:r>
            <a:rPr lang="en-US" sz="1600" kern="1200" dirty="0">
              <a:latin typeface="Times New Roman" panose="02020603050405020304" pitchFamily="18" charset="0"/>
              <a:cs typeface="Times New Roman" panose="02020603050405020304" pitchFamily="18" charset="0"/>
              <a:hlinkClick xmlns:r="http://schemas.openxmlformats.org/officeDocument/2006/relationships" r:id="rId1"/>
            </a:rPr>
            <a:t> </a:t>
          </a: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1"/>
            </a:rPr>
            <a:t>o'rganish</a:t>
          </a:r>
          <a:r>
            <a:rPr lang="en-US" sz="1600" kern="1200" dirty="0">
              <a:latin typeface="Times New Roman" panose="02020603050405020304" pitchFamily="18" charset="0"/>
              <a:cs typeface="Times New Roman" panose="02020603050405020304" pitchFamily="18" charset="0"/>
            </a:rPr>
            <a:t> har </a:t>
          </a:r>
          <a:r>
            <a:rPr lang="en-US" sz="1600" kern="1200" dirty="0" err="1">
              <a:latin typeface="Times New Roman" panose="02020603050405020304" pitchFamily="18" charset="0"/>
              <a:cs typeface="Times New Roman" panose="02020603050405020304" pitchFamily="18" charset="0"/>
            </a:rPr>
            <a:t>qanday</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2"/>
            </a:rPr>
            <a:t>ilmiy</a:t>
          </a:r>
          <a:r>
            <a:rPr lang="en-US" sz="1600" kern="1200" dirty="0">
              <a:latin typeface="Times New Roman" panose="02020603050405020304" pitchFamily="18" charset="0"/>
              <a:cs typeface="Times New Roman" panose="02020603050405020304" pitchFamily="18" charset="0"/>
              <a:hlinkClick xmlns:r="http://schemas.openxmlformats.org/officeDocument/2006/relationships" r:id="rId2"/>
            </a:rPr>
            <a:t> </a:t>
          </a: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2"/>
            </a:rPr>
            <a:t>tadqiqotning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dastlabki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bosqichidir</a:t>
          </a:r>
          <a:endParaRPr lang="ru-RU" sz="1600" kern="1200" dirty="0">
            <a:latin typeface="Times New Roman" panose="02020603050405020304" pitchFamily="18" charset="0"/>
            <a:cs typeface="Times New Roman" panose="02020603050405020304" pitchFamily="18" charset="0"/>
          </a:endParaRPr>
        </a:p>
      </dsp:txBody>
      <dsp:txXfrm>
        <a:off x="0" y="901632"/>
        <a:ext cx="11311958" cy="854923"/>
      </dsp:txXfrm>
    </dsp:sp>
    <dsp:sp modelId="{0E8D2A35-DE54-49FA-99AE-0A323E122825}">
      <dsp:nvSpPr>
        <dsp:cNvPr id="0" name=""/>
        <dsp:cNvSpPr/>
      </dsp:nvSpPr>
      <dsp:spPr>
        <a:xfrm>
          <a:off x="0" y="1796947"/>
          <a:ext cx="5423611" cy="3816467"/>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err="1">
              <a:latin typeface="Times New Roman" panose="02020603050405020304" pitchFamily="18" charset="0"/>
              <a:cs typeface="Times New Roman" panose="02020603050405020304" pitchFamily="18" charset="0"/>
            </a:rPr>
            <a:t>Adabiyot</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ustida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ishlash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o'rganiladigan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asarlar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bibliografiya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ro'yxatini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tuzishdan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boshlanadi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shu</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jumladan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kitoblar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jurnallar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maqolalar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dissertatsiyalar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avtoreferatlari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boshqalar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shular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jumlasidandir</a:t>
          </a:r>
          <a:endParaRPr lang="ru-RU" sz="1600" kern="1200" dirty="0">
            <a:latin typeface="Times New Roman" panose="02020603050405020304" pitchFamily="18" charset="0"/>
            <a:cs typeface="Times New Roman" panose="02020603050405020304" pitchFamily="18" charset="0"/>
          </a:endParaRPr>
        </a:p>
      </dsp:txBody>
      <dsp:txXfrm>
        <a:off x="0" y="1796947"/>
        <a:ext cx="5423611" cy="3816467"/>
      </dsp:txXfrm>
    </dsp:sp>
    <dsp:sp modelId="{F5523B8D-B950-4719-BE1D-7B31EFB64655}">
      <dsp:nvSpPr>
        <dsp:cNvPr id="0" name=""/>
        <dsp:cNvSpPr/>
      </dsp:nvSpPr>
      <dsp:spPr>
        <a:xfrm>
          <a:off x="5423611" y="741116"/>
          <a:ext cx="6315807" cy="2315473"/>
        </a:xfrm>
        <a:prstGeom prst="rightArrow">
          <a:avLst>
            <a:gd name="adj1" fmla="val 50000"/>
            <a:gd name="adj2" fmla="val 50000"/>
          </a:avLst>
        </a:prstGeom>
        <a:solidFill>
          <a:schemeClr val="accent3">
            <a:hueOff val="14054688"/>
            <a:satOff val="21976"/>
            <a:lumOff val="941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71438" numCol="1" spcCol="1270" anchor="ctr" anchorCtr="0">
          <a:noAutofit/>
        </a:bodyPr>
        <a:lstStyle/>
        <a:p>
          <a:pPr lvl="0" algn="just" defTabSz="711200">
            <a:lnSpc>
              <a:spcPct val="90000"/>
            </a:lnSpc>
            <a:spcBef>
              <a:spcPct val="0"/>
            </a:spcBef>
            <a:spcAft>
              <a:spcPct val="35000"/>
            </a:spcAft>
          </a:pPr>
          <a:r>
            <a:rPr lang="en-US" sz="1600" kern="1200" dirty="0">
              <a:latin typeface="Times New Roman" panose="02020603050405020304" pitchFamily="18" charset="0"/>
              <a:cs typeface="Times New Roman" panose="02020603050405020304" pitchFamily="18" charset="0"/>
            </a:rPr>
            <a:t>Har </a:t>
          </a:r>
          <a:r>
            <a:rPr lang="en-US" sz="1600" kern="1200" dirty="0" err="1">
              <a:latin typeface="Times New Roman" panose="02020603050405020304" pitchFamily="18" charset="0"/>
              <a:cs typeface="Times New Roman" panose="02020603050405020304" pitchFamily="18" charset="0"/>
            </a:rPr>
            <a:t>bir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kitob</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yoki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maqola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haqida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kerakli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ma'lumotlarni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alohida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kartaga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yozish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yoki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kompyuter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bazasiga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kiritish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orqali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tadqiqot</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mavzusi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bo'yicha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3"/>
            </a:rPr>
            <a:t>bibliografiya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tuzish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amalga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oshiriladi</a:t>
          </a:r>
          <a:endParaRPr lang="ru-RU" sz="1600" kern="1200" dirty="0">
            <a:latin typeface="Times New Roman" panose="02020603050405020304" pitchFamily="18" charset="0"/>
            <a:cs typeface="Times New Roman" panose="02020603050405020304" pitchFamily="18" charset="0"/>
          </a:endParaRPr>
        </a:p>
      </dsp:txBody>
      <dsp:txXfrm>
        <a:off x="5423611" y="1319984"/>
        <a:ext cx="5736939" cy="1157737"/>
      </dsp:txXfrm>
    </dsp:sp>
    <dsp:sp modelId="{168D7C6F-A079-4709-B711-133CEE37E872}">
      <dsp:nvSpPr>
        <dsp:cNvPr id="0" name=""/>
        <dsp:cNvSpPr/>
      </dsp:nvSpPr>
      <dsp:spPr>
        <a:xfrm>
          <a:off x="5423611" y="2714843"/>
          <a:ext cx="5423611" cy="3120190"/>
        </a:xfrm>
        <a:prstGeom prst="rect">
          <a:avLst/>
        </a:prstGeom>
        <a:solidFill>
          <a:schemeClr val="lt1">
            <a:hueOff val="0"/>
            <a:satOff val="0"/>
            <a:lumOff val="0"/>
            <a:alphaOff val="0"/>
          </a:schemeClr>
        </a:solidFill>
        <a:ln w="19050" cap="rnd" cmpd="sng" algn="ctr">
          <a:solidFill>
            <a:schemeClr val="accent3">
              <a:hueOff val="14054688"/>
              <a:satOff val="21976"/>
              <a:lumOff val="94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err="1">
              <a:latin typeface="Times New Roman" panose="02020603050405020304" pitchFamily="18" charset="0"/>
              <a:cs typeface="Times New Roman" panose="02020603050405020304" pitchFamily="18" charset="0"/>
            </a:rPr>
            <a:t>Tadqiqotchining</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ishi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ma'lumotnoma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4"/>
            </a:rPr>
            <a:t>bibliografik</a:t>
          </a:r>
          <a:r>
            <a:rPr lang="en-US" sz="1600" kern="1200" dirty="0">
              <a:latin typeface="Times New Roman" panose="02020603050405020304" pitchFamily="18" charset="0"/>
              <a:cs typeface="Times New Roman" panose="02020603050405020304" pitchFamily="18" charset="0"/>
              <a:hlinkClick xmlns:r="http://schemas.openxmlformats.org/officeDocument/2006/relationships" r:id="rId4"/>
            </a:rPr>
            <a:t> </a:t>
          </a:r>
          <a:r>
            <a:rPr lang="en-US" sz="1600" kern="1200" dirty="0" err="1">
              <a:latin typeface="Times New Roman" panose="02020603050405020304" pitchFamily="18" charset="0"/>
              <a:cs typeface="Times New Roman" panose="02020603050405020304" pitchFamily="18" charset="0"/>
              <a:hlinkClick xmlns:r="http://schemas.openxmlformats.org/officeDocument/2006/relationships" r:id="rId4"/>
            </a:rPr>
            <a:t>belgilarga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kutubxona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elektron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kataloglarga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murojaat</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qilishni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o'z</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ichiga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oladi</a:t>
          </a:r>
          <a:endParaRPr lang="ru-RU" sz="1600" kern="1200" dirty="0">
            <a:latin typeface="Times New Roman" panose="02020603050405020304" pitchFamily="18" charset="0"/>
            <a:cs typeface="Times New Roman" panose="02020603050405020304" pitchFamily="18" charset="0"/>
          </a:endParaRPr>
        </a:p>
      </dsp:txBody>
      <dsp:txXfrm>
        <a:off x="5423611" y="2714843"/>
        <a:ext cx="5423611" cy="3120190"/>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435DC-1D2E-4F31-8CA7-FC0AABBF5E7E}">
      <dsp:nvSpPr>
        <dsp:cNvPr id="0" name=""/>
        <dsp:cNvSpPr/>
      </dsp:nvSpPr>
      <dsp:spPr>
        <a:xfrm rot="5400000">
          <a:off x="2236806" y="295402"/>
          <a:ext cx="2387265" cy="3972355"/>
        </a:xfrm>
        <a:prstGeom prst="corner">
          <a:avLst>
            <a:gd name="adj1" fmla="val 16120"/>
            <a:gd name="adj2" fmla="val 1611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DF9DF8-CF4B-4AE4-BB3C-B7D6FDC35341}">
      <dsp:nvSpPr>
        <dsp:cNvPr id="0" name=""/>
        <dsp:cNvSpPr/>
      </dsp:nvSpPr>
      <dsp:spPr>
        <a:xfrm>
          <a:off x="1838312" y="1482280"/>
          <a:ext cx="3586264" cy="3143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ctr" defTabSz="1600200">
            <a:lnSpc>
              <a:spcPct val="90000"/>
            </a:lnSpc>
            <a:spcBef>
              <a:spcPct val="0"/>
            </a:spcBef>
            <a:spcAft>
              <a:spcPct val="35000"/>
            </a:spcAft>
          </a:pPr>
          <a:r>
            <a:rPr lang="en-US" sz="3600" kern="1200" dirty="0" err="1">
              <a:latin typeface="Times New Roman" panose="02020603050405020304" pitchFamily="18" charset="0"/>
              <a:cs typeface="Times New Roman" panose="02020603050405020304" pitchFamily="18" charset="0"/>
            </a:rPr>
            <a:t>birlamchi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tanishish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muammolar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va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manbaning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asosiy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mazmuni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haqida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tushuncha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beradi</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1838312" y="1482280"/>
        <a:ext cx="3586264" cy="3143571"/>
      </dsp:txXfrm>
    </dsp:sp>
    <dsp:sp modelId="{1E6D6359-988C-4623-99A4-5A0F3717270C}">
      <dsp:nvSpPr>
        <dsp:cNvPr id="0" name=""/>
        <dsp:cNvSpPr/>
      </dsp:nvSpPr>
      <dsp:spPr>
        <a:xfrm>
          <a:off x="4747923" y="2952"/>
          <a:ext cx="676653" cy="676653"/>
        </a:xfrm>
        <a:prstGeom prst="triangle">
          <a:avLst>
            <a:gd name="adj" fmla="val 1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A952B9-C2F1-45F5-B5A1-34DFE6F5AB08}">
      <dsp:nvSpPr>
        <dsp:cNvPr id="0" name=""/>
        <dsp:cNvSpPr/>
      </dsp:nvSpPr>
      <dsp:spPr>
        <a:xfrm rot="5400000">
          <a:off x="6627094" y="-790979"/>
          <a:ext cx="2387265" cy="3972355"/>
        </a:xfrm>
        <a:prstGeom prst="corner">
          <a:avLst>
            <a:gd name="adj1" fmla="val 16120"/>
            <a:gd name="adj2" fmla="val 1611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F65451-17F4-46E5-B43B-0528241AB637}">
      <dsp:nvSpPr>
        <dsp:cNvPr id="0" name=""/>
        <dsp:cNvSpPr/>
      </dsp:nvSpPr>
      <dsp:spPr>
        <a:xfrm>
          <a:off x="6228601" y="395899"/>
          <a:ext cx="3586264" cy="3143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ctr" defTabSz="1600200">
            <a:lnSpc>
              <a:spcPct val="90000"/>
            </a:lnSpc>
            <a:spcBef>
              <a:spcPct val="0"/>
            </a:spcBef>
            <a:spcAft>
              <a:spcPct val="35000"/>
            </a:spcAft>
          </a:pPr>
          <a:r>
            <a:rPr lang="en-US" sz="3600" kern="1200" dirty="0" err="1">
              <a:latin typeface="Times New Roman" panose="02020603050405020304" pitchFamily="18" charset="0"/>
              <a:cs typeface="Times New Roman" panose="02020603050405020304" pitchFamily="18" charset="0"/>
            </a:rPr>
            <a:t>ikkilamchi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o'qish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sekinroq</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chuqurroq</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yozuvlar</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va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tahlillarni</a:t>
          </a:r>
          <a:r>
            <a:rPr lang="en-US" sz="3600" kern="1200" dirty="0">
              <a:latin typeface="Times New Roman" panose="02020603050405020304" pitchFamily="18" charset="0"/>
              <a:cs typeface="Times New Roman" panose="02020603050405020304" pitchFamily="18" charset="0"/>
            </a:rPr>
            <a:t> talab </a:t>
          </a:r>
          <a:r>
            <a:rPr lang="en-US" sz="3600" kern="1200" dirty="0" err="1">
              <a:latin typeface="Times New Roman" panose="02020603050405020304" pitchFamily="18" charset="0"/>
              <a:cs typeface="Times New Roman" panose="02020603050405020304" pitchFamily="18" charset="0"/>
            </a:rPr>
            <a:t>qiladi</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6228601" y="395899"/>
        <a:ext cx="3586264" cy="3143571"/>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4B42A-FC00-426D-9DC9-427D9817D3D5}">
      <dsp:nvSpPr>
        <dsp:cNvPr id="0" name=""/>
        <dsp:cNvSpPr/>
      </dsp:nvSpPr>
      <dsp:spPr>
        <a:xfrm>
          <a:off x="4988" y="770136"/>
          <a:ext cx="4362120" cy="3489696"/>
        </a:xfrm>
        <a:prstGeom prst="homePlate">
          <a:avLst>
            <a:gd name="adj" fmla="val 25000"/>
          </a:avLst>
        </a:prstGeom>
        <a:gradFill rotWithShape="0">
          <a:gsLst>
            <a:gs pos="0">
              <a:schemeClr val="accent2">
                <a:hueOff val="0"/>
                <a:satOff val="0"/>
                <a:lumOff val="0"/>
                <a:alphaOff val="0"/>
                <a:tint val="64000"/>
                <a:lumMod val="118000"/>
              </a:schemeClr>
            </a:gs>
            <a:gs pos="100000">
              <a:schemeClr val="accent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3886" tIns="45720" rIns="615544" bIns="45720" numCol="1" spcCol="1270" anchor="t" anchorCtr="0">
          <a:noAutofit/>
        </a:bodyPr>
        <a:lstStyle/>
        <a:p>
          <a:pPr lvl="0" algn="l"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Matn</a:t>
          </a:r>
          <a:endParaRPr lang="ru-RU"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err="1">
              <a:latin typeface="Times New Roman" panose="02020603050405020304" pitchFamily="18" charset="0"/>
              <a:cs typeface="Times New Roman" panose="02020603050405020304" pitchFamily="18" charset="0"/>
            </a:rPr>
            <a:t>materialning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asosiy</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qoidalarini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qayta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yozish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zarur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bo'lganda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qo'llaniladi</a:t>
          </a:r>
          <a:endParaRPr lang="ru-RU" sz="1800" kern="1200" dirty="0">
            <a:latin typeface="Times New Roman" panose="02020603050405020304" pitchFamily="18" charset="0"/>
            <a:cs typeface="Times New Roman" panose="02020603050405020304" pitchFamily="18" charset="0"/>
          </a:endParaRPr>
        </a:p>
      </dsp:txBody>
      <dsp:txXfrm>
        <a:off x="4988" y="770136"/>
        <a:ext cx="3925908" cy="3489696"/>
      </dsp:txXfrm>
    </dsp:sp>
    <dsp:sp modelId="{D0FDDE1E-EE85-46A6-8E56-05B2AE5B4085}">
      <dsp:nvSpPr>
        <dsp:cNvPr id="0" name=""/>
        <dsp:cNvSpPr/>
      </dsp:nvSpPr>
      <dsp:spPr>
        <a:xfrm>
          <a:off x="3494685" y="770136"/>
          <a:ext cx="4362120" cy="3489696"/>
        </a:xfrm>
        <a:prstGeom prst="chevron">
          <a:avLst>
            <a:gd name="adj" fmla="val 25000"/>
          </a:avLst>
        </a:prstGeom>
        <a:gradFill rotWithShape="0">
          <a:gsLst>
            <a:gs pos="0">
              <a:schemeClr val="accent2">
                <a:hueOff val="13361"/>
                <a:satOff val="-37863"/>
                <a:lumOff val="2353"/>
                <a:alphaOff val="0"/>
                <a:tint val="64000"/>
                <a:lumMod val="118000"/>
              </a:schemeClr>
            </a:gs>
            <a:gs pos="100000">
              <a:schemeClr val="accent2">
                <a:hueOff val="13361"/>
                <a:satOff val="-37863"/>
                <a:lumOff val="2353"/>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3886" tIns="45720" rIns="153886" bIns="45720" numCol="1" spcCol="1270" anchor="t" anchorCtr="0">
          <a:noAutofit/>
        </a:bodyPr>
        <a:lstStyle/>
        <a:p>
          <a:pPr lvl="0" algn="l"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Bepul</a:t>
          </a:r>
          <a:endParaRPr lang="ru-RU"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err="1">
              <a:latin typeface="Times New Roman" panose="02020603050405020304" pitchFamily="18" charset="0"/>
              <a:cs typeface="Times New Roman" panose="02020603050405020304" pitchFamily="18" charset="0"/>
            </a:rPr>
            <a:t>eng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muhim</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qoidalar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o'z</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so'zlari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bilan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siqilgan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shaklda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yoziladi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shu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bilan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birga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referat</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mazmunini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mustahkamlovchi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iqtiboslar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chiqarib</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tashlanmaydi</a:t>
          </a:r>
          <a:endParaRPr lang="ru-RU" sz="1800" kern="1200" dirty="0">
            <a:latin typeface="Times New Roman" panose="02020603050405020304" pitchFamily="18" charset="0"/>
            <a:cs typeface="Times New Roman" panose="02020603050405020304" pitchFamily="18" charset="0"/>
          </a:endParaRPr>
        </a:p>
      </dsp:txBody>
      <dsp:txXfrm>
        <a:off x="4367109" y="770136"/>
        <a:ext cx="2617272" cy="3489696"/>
      </dsp:txXfrm>
    </dsp:sp>
    <dsp:sp modelId="{C8BAFF13-6261-4E54-BBC7-67B07188746F}">
      <dsp:nvSpPr>
        <dsp:cNvPr id="0" name=""/>
        <dsp:cNvSpPr/>
      </dsp:nvSpPr>
      <dsp:spPr>
        <a:xfrm>
          <a:off x="6984381" y="770136"/>
          <a:ext cx="4362120" cy="3489696"/>
        </a:xfrm>
        <a:prstGeom prst="chevron">
          <a:avLst>
            <a:gd name="adj" fmla="val 25000"/>
          </a:avLst>
        </a:prstGeom>
        <a:gradFill rotWithShape="0">
          <a:gsLst>
            <a:gs pos="0">
              <a:schemeClr val="accent2">
                <a:hueOff val="26723"/>
                <a:satOff val="-75726"/>
                <a:lumOff val="4706"/>
                <a:alphaOff val="0"/>
                <a:tint val="64000"/>
                <a:lumMod val="118000"/>
              </a:schemeClr>
            </a:gs>
            <a:gs pos="100000">
              <a:schemeClr val="accent2">
                <a:hueOff val="26723"/>
                <a:satOff val="-75726"/>
                <a:lumOff val="4706"/>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3886" tIns="40640" rIns="153886" bIns="40640" numCol="1" spcCol="1270" anchor="t" anchorCtr="0">
          <a:noAutofit/>
        </a:bodyPr>
        <a:lstStyle/>
        <a:p>
          <a:pPr lvl="0" algn="l" defTabSz="711200">
            <a:lnSpc>
              <a:spcPct val="90000"/>
            </a:lnSpc>
            <a:spcBef>
              <a:spcPct val="0"/>
            </a:spcBef>
            <a:spcAft>
              <a:spcPct val="35000"/>
            </a:spcAft>
          </a:pPr>
          <a:r>
            <a:rPr lang="en-US" sz="1600" kern="1200" dirty="0" err="1">
              <a:latin typeface="Times New Roman" panose="02020603050405020304" pitchFamily="18" charset="0"/>
              <a:cs typeface="Times New Roman" panose="02020603050405020304" pitchFamily="18" charset="0"/>
            </a:rPr>
            <a:t>Murakkab</a:t>
          </a:r>
          <a:endParaRPr lang="ru-RU"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err="1">
              <a:latin typeface="Times New Roman" panose="02020603050405020304" pitchFamily="18" charset="0"/>
              <a:cs typeface="Times New Roman" panose="02020603050405020304" pitchFamily="18" charset="0"/>
            </a:rPr>
            <a:t>unda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bir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nechta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turdagi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yozuvlar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birlashtirilgan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reja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rejaning</a:t>
          </a:r>
          <a:r>
            <a:rPr lang="en-US" sz="1600" kern="1200" dirty="0">
              <a:latin typeface="Times New Roman" panose="02020603050405020304" pitchFamily="18" charset="0"/>
              <a:cs typeface="Times New Roman" panose="02020603050405020304" pitchFamily="18" charset="0"/>
            </a:rPr>
            <a:t> har </a:t>
          </a:r>
          <a:r>
            <a:rPr lang="en-US" sz="1600" kern="1200" dirty="0" err="1">
              <a:latin typeface="Times New Roman" panose="02020603050405020304" pitchFamily="18" charset="0"/>
              <a:cs typeface="Times New Roman" panose="02020603050405020304" pitchFamily="18" charset="0"/>
            </a:rPr>
            <a:t>bir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bandi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bo'yicha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tezislar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asoslar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dalillar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tanqidlar</a:t>
          </a:r>
          <a:r>
            <a:rPr lang="en-US" sz="1600" kern="1200" dirty="0">
              <a:latin typeface="Times New Roman" panose="02020603050405020304" pitchFamily="18" charset="0"/>
              <a:cs typeface="Times New Roman" panose="02020603050405020304" pitchFamily="18" charset="0"/>
            </a:rPr>
            <a:t>, har </a:t>
          </a:r>
          <a:r>
            <a:rPr lang="en-US" sz="1600" kern="1200" dirty="0" err="1">
              <a:latin typeface="Times New Roman" panose="02020603050405020304" pitchFamily="18" charset="0"/>
              <a:cs typeface="Times New Roman" panose="02020603050405020304" pitchFamily="18" charset="0"/>
            </a:rPr>
            <a:t>bir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bo'lim</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bo'yicha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xulosalar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shuningdek</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foydalanilgan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qo'shimcha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va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ma'lumotnoma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adabiyotlarini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hisobga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holda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o'qilgan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materialni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batafsil</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tahlil</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qilish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beriladi</a:t>
          </a:r>
          <a:endParaRPr lang="ru-RU" sz="1600" kern="1200" dirty="0">
            <a:latin typeface="Times New Roman" panose="02020603050405020304" pitchFamily="18" charset="0"/>
            <a:cs typeface="Times New Roman" panose="02020603050405020304" pitchFamily="18" charset="0"/>
          </a:endParaRPr>
        </a:p>
      </dsp:txBody>
      <dsp:txXfrm>
        <a:off x="7856805" y="770136"/>
        <a:ext cx="2617272" cy="3489696"/>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6B15E-E7D2-4D31-A278-1C5574EBA7D5}">
      <dsp:nvSpPr>
        <dsp:cNvPr id="0" name=""/>
        <dsp:cNvSpPr/>
      </dsp:nvSpPr>
      <dsp:spPr>
        <a:xfrm>
          <a:off x="0" y="70206"/>
          <a:ext cx="11480801" cy="624268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20040" tIns="320040" rIns="320040" bIns="320040" numCol="1" spcCol="1270" anchor="ctr" anchorCtr="0">
          <a:noAutofit/>
        </a:bodyPr>
        <a:lstStyle/>
        <a:p>
          <a:pPr lvl="0" algn="ctr" defTabSz="2000250">
            <a:lnSpc>
              <a:spcPct val="90000"/>
            </a:lnSpc>
            <a:spcBef>
              <a:spcPct val="0"/>
            </a:spcBef>
            <a:spcAft>
              <a:spcPct val="35000"/>
            </a:spcAft>
          </a:pPr>
          <a:r>
            <a:rPr lang="en-US" sz="4500" kern="1200" dirty="0" err="1">
              <a:latin typeface="Times New Roman" panose="02020603050405020304" pitchFamily="18" charset="0"/>
              <a:cs typeface="Times New Roman" panose="02020603050405020304" pitchFamily="18" charset="0"/>
            </a:rPr>
            <a:t>Konspektda</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quyidagi</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turli</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xil</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rejalar</a:t>
          </a:r>
          <a:r>
            <a:rPr lang="en-US" sz="4500" kern="1200" dirty="0">
              <a:latin typeface="Times New Roman" panose="02020603050405020304" pitchFamily="18" charset="0"/>
              <a:cs typeface="Times New Roman" panose="02020603050405020304" pitchFamily="18" charset="0"/>
            </a:rPr>
            <a:t> </a:t>
          </a:r>
          <a:r>
            <a:rPr lang="en-US" sz="4500" kern="1200" dirty="0" err="1">
              <a:latin typeface="Times New Roman" panose="02020603050405020304" pitchFamily="18" charset="0"/>
              <a:cs typeface="Times New Roman" panose="02020603050405020304" pitchFamily="18" charset="0"/>
            </a:rPr>
            <a:t>qo'llaniladi</a:t>
          </a:r>
          <a:endParaRPr lang="ru-RU" sz="4500" kern="1200" dirty="0">
            <a:latin typeface="Times New Roman" panose="02020603050405020304" pitchFamily="18" charset="0"/>
            <a:cs typeface="Times New Roman" panose="02020603050405020304" pitchFamily="18" charset="0"/>
          </a:endParaRPr>
        </a:p>
      </dsp:txBody>
      <dsp:txXfrm>
        <a:off x="0" y="70206"/>
        <a:ext cx="3444240" cy="6242685"/>
      </dsp:txXfrm>
    </dsp:sp>
    <dsp:sp modelId="{F662C5A6-FCC5-4FB2-810B-47FD4066AAB7}">
      <dsp:nvSpPr>
        <dsp:cNvPr id="0" name=""/>
        <dsp:cNvSpPr/>
      </dsp:nvSpPr>
      <dsp:spPr>
        <a:xfrm>
          <a:off x="3446034" y="590430"/>
          <a:ext cx="7803356" cy="5202237"/>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just" defTabSz="1200150">
            <a:lnSpc>
              <a:spcPct val="90000"/>
            </a:lnSpc>
            <a:spcBef>
              <a:spcPct val="0"/>
            </a:spcBef>
            <a:spcAft>
              <a:spcPct val="35000"/>
            </a:spcAft>
          </a:pPr>
          <a:r>
            <a:rPr lang="en-US" sz="2700"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strukturaviy</a:t>
          </a:r>
          <a:r>
            <a:rPr lang="en-US" sz="2700" kern="1200" dirty="0" err="1">
              <a:latin typeface="Times New Roman" panose="02020603050405020304" pitchFamily="18" charset="0"/>
              <a:cs typeface="Times New Roman" panose="02020603050405020304" pitchFamily="18" charset="0"/>
            </a:rPr>
            <a:t>-unda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kitobning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asosiy</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tarkibiy</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qismlari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ro'yxati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keltiriladi</a:t>
          </a:r>
          <a:r>
            <a:rPr lang="en-US" sz="2700" kern="1200" dirty="0">
              <a:latin typeface="Times New Roman" panose="02020603050405020304" pitchFamily="18" charset="0"/>
              <a:cs typeface="Times New Roman" panose="02020603050405020304" pitchFamily="18" charset="0"/>
            </a:rPr>
            <a:t>;</a:t>
          </a:r>
          <a:endParaRPr lang="ru-RU" sz="2700" kern="1200" dirty="0">
            <a:latin typeface="Times New Roman" panose="02020603050405020304" pitchFamily="18" charset="0"/>
            <a:cs typeface="Times New Roman" panose="02020603050405020304" pitchFamily="18" charset="0"/>
          </a:endParaRPr>
        </a:p>
        <a:p>
          <a:pPr lvl="0" algn="just" defTabSz="1200150">
            <a:lnSpc>
              <a:spcPct val="90000"/>
            </a:lnSpc>
            <a:spcBef>
              <a:spcPct val="0"/>
            </a:spcBef>
            <a:spcAft>
              <a:spcPct val="35000"/>
            </a:spcAft>
          </a:pPr>
          <a:r>
            <a:rPr lang="en-US" sz="2700"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mavzuli</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yoki</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mantiqiy</a:t>
          </a:r>
          <a:r>
            <a:rPr lang="en-US" sz="2700" kern="1200" dirty="0" err="1">
              <a:latin typeface="Times New Roman" panose="02020603050405020304" pitchFamily="18" charset="0"/>
              <a:cs typeface="Times New Roman" panose="02020603050405020304" pitchFamily="18" charset="0"/>
            </a:rPr>
            <a:t>-kitobda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keltirilgan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savollarning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tematik</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ketma-ketligi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yoziladi</a:t>
          </a:r>
          <a:r>
            <a:rPr lang="en-US" sz="2700" kern="1200" dirty="0">
              <a:latin typeface="Times New Roman" panose="02020603050405020304" pitchFamily="18" charset="0"/>
              <a:cs typeface="Times New Roman" panose="02020603050405020304" pitchFamily="18" charset="0"/>
            </a:rPr>
            <a:t>;</a:t>
          </a:r>
          <a:endParaRPr lang="ru-RU" sz="2700" kern="1200" dirty="0">
            <a:latin typeface="Times New Roman" panose="02020603050405020304" pitchFamily="18" charset="0"/>
            <a:cs typeface="Times New Roman" panose="02020603050405020304" pitchFamily="18" charset="0"/>
          </a:endParaRPr>
        </a:p>
        <a:p>
          <a:pPr lvl="0" algn="just" defTabSz="1200150">
            <a:lnSpc>
              <a:spcPct val="90000"/>
            </a:lnSpc>
            <a:spcBef>
              <a:spcPct val="0"/>
            </a:spcBef>
            <a:spcAft>
              <a:spcPct val="35000"/>
            </a:spcAft>
          </a:pPr>
          <a:r>
            <a:rPr lang="en-US" sz="2700"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tematik</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yoki</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bepul</a:t>
          </a:r>
          <a:r>
            <a:rPr lang="en-US" sz="2700" kern="1200" dirty="0" err="1">
              <a:latin typeface="Times New Roman" panose="02020603050405020304" pitchFamily="18" charset="0"/>
              <a:cs typeface="Times New Roman" panose="02020603050405020304" pitchFamily="18" charset="0"/>
            </a:rPr>
            <a:t>-bitta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muallif</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yoki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nechta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o'rganilayotgan</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mavzuning</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bir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qator</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asarlarini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o'rganish</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asosida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tuziladi</a:t>
          </a:r>
          <a:r>
            <a:rPr lang="en-US" sz="2700" kern="1200" dirty="0">
              <a:latin typeface="Times New Roman" panose="02020603050405020304" pitchFamily="18" charset="0"/>
              <a:cs typeface="Times New Roman" panose="02020603050405020304" pitchFamily="18" charset="0"/>
            </a:rPr>
            <a:t>;</a:t>
          </a:r>
          <a:endParaRPr lang="ru-RU" sz="2700" kern="1200" dirty="0">
            <a:latin typeface="Times New Roman" panose="02020603050405020304" pitchFamily="18" charset="0"/>
            <a:cs typeface="Times New Roman" panose="02020603050405020304" pitchFamily="18" charset="0"/>
          </a:endParaRPr>
        </a:p>
        <a:p>
          <a:pPr lvl="0" algn="just" defTabSz="1200150">
            <a:lnSpc>
              <a:spcPct val="90000"/>
            </a:lnSpc>
            <a:spcBef>
              <a:spcPct val="0"/>
            </a:spcBef>
            <a:spcAft>
              <a:spcPct val="35000"/>
            </a:spcAft>
          </a:pPr>
          <a:r>
            <a:rPr lang="en-US" sz="2700"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reja-referat</a:t>
          </a:r>
          <a:r>
            <a:rPr lang="en-US" sz="2700" i="1" kern="1200" dirty="0">
              <a:latin typeface="Times New Roman" panose="02020603050405020304" pitchFamily="18" charset="0"/>
              <a:cs typeface="Times New Roman" panose="02020603050405020304" pitchFamily="18" charset="0"/>
            </a:rPr>
            <a:t> – </a:t>
          </a:r>
          <a:r>
            <a:rPr lang="en-US" sz="2700" i="1" kern="1200" dirty="0" err="1">
              <a:latin typeface="Times New Roman" panose="02020603050405020304" pitchFamily="18" charset="0"/>
              <a:cs typeface="Times New Roman" panose="02020603050405020304" pitchFamily="18" charset="0"/>
            </a:rPr>
            <a:t>varaqning</a:t>
          </a:r>
          <a:r>
            <a:rPr lang="en-US" sz="2700" i="1" kern="1200" dirty="0">
              <a:latin typeface="Times New Roman" panose="02020603050405020304" pitchFamily="18" charset="0"/>
              <a:cs typeface="Times New Roman" panose="02020603050405020304" pitchFamily="18" charset="0"/>
            </a:rPr>
            <a:t> chap </a:t>
          </a:r>
          <a:r>
            <a:rPr lang="en-US" sz="2700" i="1" kern="1200" dirty="0" err="1">
              <a:latin typeface="Times New Roman" panose="02020603050405020304" pitchFamily="18" charset="0"/>
              <a:cs typeface="Times New Roman" panose="02020603050405020304" pitchFamily="18" charset="0"/>
            </a:rPr>
            <a:t>tomonida</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reja</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savollari</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ko'chirmalar</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va</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rejaning</a:t>
          </a:r>
          <a:r>
            <a:rPr lang="en-US" sz="2700" i="1" kern="1200" dirty="0">
              <a:latin typeface="Times New Roman" panose="02020603050405020304" pitchFamily="18" charset="0"/>
              <a:cs typeface="Times New Roman" panose="02020603050405020304" pitchFamily="18" charset="0"/>
            </a:rPr>
            <a:t> har </a:t>
          </a:r>
          <a:r>
            <a:rPr lang="en-US" sz="2700" i="1" kern="1200" dirty="0" err="1">
              <a:latin typeface="Times New Roman" panose="02020603050405020304" pitchFamily="18" charset="0"/>
              <a:cs typeface="Times New Roman" panose="02020603050405020304" pitchFamily="18" charset="0"/>
            </a:rPr>
            <a:t>bir</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bandiga</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iqtiboslar</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o'ng</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tomonida</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esa</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o'z</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mulohazalari</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baholari</a:t>
          </a:r>
          <a:r>
            <a:rPr lang="en-US" sz="2700" i="1" kern="1200" dirty="0">
              <a:latin typeface="Times New Roman" panose="02020603050405020304" pitchFamily="18" charset="0"/>
              <a:cs typeface="Times New Roman" panose="02020603050405020304" pitchFamily="18" charset="0"/>
            </a:rPr>
            <a:t>, </a:t>
          </a:r>
          <a:r>
            <a:rPr lang="en-US" sz="2700" i="1" kern="1200" dirty="0" err="1">
              <a:latin typeface="Times New Roman" panose="02020603050405020304" pitchFamily="18" charset="0"/>
              <a:cs typeface="Times New Roman" panose="02020603050405020304" pitchFamily="18" charset="0"/>
            </a:rPr>
            <a:t>qisqacha</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tavsiflari</a:t>
          </a:r>
          <a:r>
            <a:rPr lang="en-US" sz="2700" kern="1200" dirty="0">
              <a:latin typeface="Times New Roman" panose="02020603050405020304" pitchFamily="18" charset="0"/>
              <a:cs typeface="Times New Roman" panose="02020603050405020304" pitchFamily="18" charset="0"/>
            </a:rPr>
            <a:t> </a:t>
          </a:r>
          <a:r>
            <a:rPr lang="en-US" sz="2700" kern="1200" dirty="0" err="1">
              <a:latin typeface="Times New Roman" panose="02020603050405020304" pitchFamily="18" charset="0"/>
              <a:cs typeface="Times New Roman" panose="02020603050405020304" pitchFamily="18" charset="0"/>
            </a:rPr>
            <a:t>keltiriladi</a:t>
          </a:r>
          <a:r>
            <a:rPr lang="en-US" sz="2700" kern="1200" dirty="0">
              <a:latin typeface="Times New Roman" panose="02020603050405020304" pitchFamily="18" charset="0"/>
              <a:cs typeface="Times New Roman" panose="02020603050405020304" pitchFamily="18" charset="0"/>
            </a:rPr>
            <a:t>.</a:t>
          </a:r>
          <a:endParaRPr lang="ru-RU" sz="2700" kern="1200" dirty="0">
            <a:latin typeface="Times New Roman" panose="02020603050405020304" pitchFamily="18" charset="0"/>
            <a:cs typeface="Times New Roman" panose="02020603050405020304" pitchFamily="18" charset="0"/>
          </a:endParaRPr>
        </a:p>
      </dsp:txBody>
      <dsp:txXfrm>
        <a:off x="3598402" y="742798"/>
        <a:ext cx="7498620" cy="489750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E1448-6ECE-4FD9-AFDA-698D641DD689}">
      <dsp:nvSpPr>
        <dsp:cNvPr id="0" name=""/>
        <dsp:cNvSpPr/>
      </dsp:nvSpPr>
      <dsp:spPr>
        <a:xfrm>
          <a:off x="1242937" y="0"/>
          <a:ext cx="1581919" cy="1581919"/>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EE34C0-A577-4F6C-B987-88DB2182B482}">
      <dsp:nvSpPr>
        <dsp:cNvPr id="0" name=""/>
        <dsp:cNvSpPr/>
      </dsp:nvSpPr>
      <dsp:spPr>
        <a:xfrm>
          <a:off x="1401129" y="158191"/>
          <a:ext cx="1265535" cy="1265535"/>
        </a:xfrm>
        <a:prstGeom prst="pie">
          <a:avLst>
            <a:gd name="adj1" fmla="val 10800000"/>
            <a:gd name="adj2" fmla="val 162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CB5D46-2F17-4A91-BE67-A271D7DE4982}">
      <dsp:nvSpPr>
        <dsp:cNvPr id="0" name=""/>
        <dsp:cNvSpPr/>
      </dsp:nvSpPr>
      <dsp:spPr>
        <a:xfrm rot="16200000">
          <a:off x="-576270" y="3559319"/>
          <a:ext cx="4587567" cy="94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2889250">
            <a:lnSpc>
              <a:spcPct val="90000"/>
            </a:lnSpc>
            <a:spcBef>
              <a:spcPct val="0"/>
            </a:spcBef>
            <a:spcAft>
              <a:spcPct val="35000"/>
            </a:spcAft>
          </a:pPr>
          <a:r>
            <a:rPr lang="en-US" sz="6500" b="1" i="1" kern="1200" dirty="0" err="1">
              <a:latin typeface="Times New Roman" panose="02020603050405020304" pitchFamily="18" charset="0"/>
              <a:cs typeface="Times New Roman" panose="02020603050405020304" pitchFamily="18" charset="0"/>
            </a:rPr>
            <a:t>Bayonot</a:t>
          </a:r>
          <a:endParaRPr lang="ru-RU" sz="6500" kern="1200" dirty="0">
            <a:latin typeface="Times New Roman" panose="02020603050405020304" pitchFamily="18" charset="0"/>
            <a:cs typeface="Times New Roman" panose="02020603050405020304" pitchFamily="18" charset="0"/>
          </a:endParaRPr>
        </a:p>
      </dsp:txBody>
      <dsp:txXfrm>
        <a:off x="-576270" y="3559319"/>
        <a:ext cx="4587567" cy="949151"/>
      </dsp:txXfrm>
    </dsp:sp>
    <dsp:sp modelId="{5F074C68-3C23-4D1B-ADBB-4A5AC24111A8}">
      <dsp:nvSpPr>
        <dsp:cNvPr id="0" name=""/>
        <dsp:cNvSpPr/>
      </dsp:nvSpPr>
      <dsp:spPr>
        <a:xfrm>
          <a:off x="2350281" y="0"/>
          <a:ext cx="3163839" cy="6327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511300">
            <a:lnSpc>
              <a:spcPct val="90000"/>
            </a:lnSpc>
            <a:spcBef>
              <a:spcPct val="0"/>
            </a:spcBef>
            <a:spcAft>
              <a:spcPct val="35000"/>
            </a:spcAft>
          </a:pPr>
          <a:r>
            <a:rPr lang="en-US" sz="3400" kern="1200" dirty="0" err="1">
              <a:latin typeface="Times New Roman" panose="02020603050405020304" pitchFamily="18" charset="0"/>
              <a:cs typeface="Times New Roman" panose="02020603050405020304" pitchFamily="18" charset="0"/>
            </a:rPr>
            <a:t>Ushbu</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usulning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maqsadi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adabiy</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manbalardan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kitob</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muallifi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tomonidan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bayon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etilgan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isbotlangan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ishlab</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chiqilgan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tasdiqlangan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yetakchi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g'oyalar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qoidalar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tushunchalarni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tanlashdir</a:t>
          </a:r>
          <a:endParaRPr lang="ru-RU" sz="3400" kern="1200" dirty="0">
            <a:latin typeface="Times New Roman" panose="02020603050405020304" pitchFamily="18" charset="0"/>
            <a:cs typeface="Times New Roman" panose="02020603050405020304" pitchFamily="18" charset="0"/>
          </a:endParaRPr>
        </a:p>
      </dsp:txBody>
      <dsp:txXfrm>
        <a:off x="2350281" y="0"/>
        <a:ext cx="3163839" cy="6327679"/>
      </dsp:txXfrm>
    </dsp:sp>
    <dsp:sp modelId="{118D9EF7-45EE-4BC7-A085-D0D49CC86C5E}">
      <dsp:nvSpPr>
        <dsp:cNvPr id="0" name=""/>
        <dsp:cNvSpPr/>
      </dsp:nvSpPr>
      <dsp:spPr>
        <a:xfrm>
          <a:off x="6003625" y="0"/>
          <a:ext cx="1581919" cy="1581919"/>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32D83-390A-4237-906B-85A195D2D766}">
      <dsp:nvSpPr>
        <dsp:cNvPr id="0" name=""/>
        <dsp:cNvSpPr/>
      </dsp:nvSpPr>
      <dsp:spPr>
        <a:xfrm>
          <a:off x="6161817" y="158191"/>
          <a:ext cx="1265535" cy="1265535"/>
        </a:xfrm>
        <a:prstGeom prst="pie">
          <a:avLst>
            <a:gd name="adj1" fmla="val 5400000"/>
            <a:gd name="adj2" fmla="val 162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C32C16-CE14-4F81-B6EE-F0B7B896F9A0}">
      <dsp:nvSpPr>
        <dsp:cNvPr id="0" name=""/>
        <dsp:cNvSpPr/>
      </dsp:nvSpPr>
      <dsp:spPr>
        <a:xfrm rot="16200000">
          <a:off x="4184417" y="3559319"/>
          <a:ext cx="4587567" cy="94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2889250">
            <a:lnSpc>
              <a:spcPct val="90000"/>
            </a:lnSpc>
            <a:spcBef>
              <a:spcPct val="0"/>
            </a:spcBef>
            <a:spcAft>
              <a:spcPct val="35000"/>
            </a:spcAft>
          </a:pPr>
          <a:r>
            <a:rPr lang="en-US" sz="6500" b="1" i="1" kern="1200" dirty="0" err="1">
              <a:latin typeface="Times New Roman" panose="02020603050405020304" pitchFamily="18" charset="0"/>
              <a:cs typeface="Times New Roman" panose="02020603050405020304" pitchFamily="18" charset="0"/>
            </a:rPr>
            <a:t>Iqtibos</a:t>
          </a:r>
          <a:endParaRPr lang="ru-RU" sz="6500" kern="1200" dirty="0">
            <a:latin typeface="Times New Roman" panose="02020603050405020304" pitchFamily="18" charset="0"/>
            <a:cs typeface="Times New Roman" panose="02020603050405020304" pitchFamily="18" charset="0"/>
          </a:endParaRPr>
        </a:p>
      </dsp:txBody>
      <dsp:txXfrm>
        <a:off x="4184417" y="3559319"/>
        <a:ext cx="4587567" cy="949151"/>
      </dsp:txXfrm>
    </dsp:sp>
    <dsp:sp modelId="{3AFC215E-5C4F-4C83-81A3-CE3C526E4716}">
      <dsp:nvSpPr>
        <dsp:cNvPr id="0" name=""/>
        <dsp:cNvSpPr/>
      </dsp:nvSpPr>
      <dsp:spPr>
        <a:xfrm>
          <a:off x="7110968" y="0"/>
          <a:ext cx="3163839" cy="6327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511300">
            <a:lnSpc>
              <a:spcPct val="90000"/>
            </a:lnSpc>
            <a:spcBef>
              <a:spcPct val="0"/>
            </a:spcBef>
            <a:spcAft>
              <a:spcPct val="35000"/>
            </a:spcAft>
          </a:pPr>
          <a:r>
            <a:rPr lang="en-US" sz="3400" kern="1200" dirty="0" err="1">
              <a:latin typeface="Times New Roman" panose="02020603050405020304" pitchFamily="18" charset="0"/>
              <a:cs typeface="Times New Roman" panose="02020603050405020304" pitchFamily="18" charset="0"/>
            </a:rPr>
            <a:t>Iqtibos</a:t>
          </a:r>
          <a:r>
            <a:rPr lang="en-US" sz="3400" kern="1200" dirty="0">
              <a:latin typeface="Times New Roman" panose="02020603050405020304" pitchFamily="18" charset="0"/>
              <a:cs typeface="Times New Roman" panose="02020603050405020304" pitchFamily="18" charset="0"/>
            </a:rPr>
            <a:t> - har </a:t>
          </a:r>
          <a:r>
            <a:rPr lang="en-US" sz="3400" kern="1200" dirty="0" err="1">
              <a:latin typeface="Times New Roman" panose="02020603050405020304" pitchFamily="18" charset="0"/>
              <a:cs typeface="Times New Roman" panose="02020603050405020304" pitchFamily="18" charset="0"/>
            </a:rPr>
            <a:t>qanday</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matndan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aniq</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parcha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ba'zi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dalillarni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tasdiqlash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uchun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so'zlardir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Iqtibos-taniqli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mutaxassis</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amaliyotchi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madaniyat</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xodimi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boshqalarning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nufuzli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fikriga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ishonishdir</a:t>
          </a:r>
          <a:endParaRPr lang="ru-RU" sz="3400" kern="1200" dirty="0">
            <a:latin typeface="Times New Roman" panose="02020603050405020304" pitchFamily="18" charset="0"/>
            <a:cs typeface="Times New Roman" panose="02020603050405020304" pitchFamily="18" charset="0"/>
          </a:endParaRPr>
        </a:p>
      </dsp:txBody>
      <dsp:txXfrm>
        <a:off x="7110968" y="0"/>
        <a:ext cx="3163839" cy="6327679"/>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E1448-6ECE-4FD9-AFDA-698D641DD689}">
      <dsp:nvSpPr>
        <dsp:cNvPr id="0" name=""/>
        <dsp:cNvSpPr/>
      </dsp:nvSpPr>
      <dsp:spPr>
        <a:xfrm>
          <a:off x="1242937" y="0"/>
          <a:ext cx="1581919" cy="1581919"/>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EE34C0-A577-4F6C-B987-88DB2182B482}">
      <dsp:nvSpPr>
        <dsp:cNvPr id="0" name=""/>
        <dsp:cNvSpPr/>
      </dsp:nvSpPr>
      <dsp:spPr>
        <a:xfrm>
          <a:off x="1401129" y="158191"/>
          <a:ext cx="1265535" cy="1265535"/>
        </a:xfrm>
        <a:prstGeom prst="pie">
          <a:avLst>
            <a:gd name="adj1" fmla="val 10800000"/>
            <a:gd name="adj2" fmla="val 162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CB5D46-2F17-4A91-BE67-A271D7DE4982}">
      <dsp:nvSpPr>
        <dsp:cNvPr id="0" name=""/>
        <dsp:cNvSpPr/>
      </dsp:nvSpPr>
      <dsp:spPr>
        <a:xfrm rot="16200000">
          <a:off x="-576270" y="3559319"/>
          <a:ext cx="4587567" cy="94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600200">
            <a:lnSpc>
              <a:spcPct val="90000"/>
            </a:lnSpc>
            <a:spcBef>
              <a:spcPct val="0"/>
            </a:spcBef>
            <a:spcAft>
              <a:spcPct val="35000"/>
            </a:spcAft>
          </a:pPr>
          <a:r>
            <a:rPr lang="en-US" sz="3600" b="1" kern="1200" dirty="0" err="1">
              <a:latin typeface="Times New Roman" panose="02020603050405020304" pitchFamily="18" charset="0"/>
              <a:cs typeface="Times New Roman" panose="02020603050405020304" pitchFamily="18" charset="0"/>
            </a:rPr>
            <a:t>Izoh</a:t>
          </a:r>
          <a:r>
            <a:rPr lang="en-US" sz="3600" kern="1200" dirty="0">
              <a:latin typeface="Times New Roman" panose="02020603050405020304" pitchFamily="18" charset="0"/>
              <a:cs typeface="Times New Roman" panose="02020603050405020304" pitchFamily="18" charset="0"/>
            </a:rPr>
            <a:t> (</a:t>
          </a:r>
          <a:r>
            <a:rPr lang="en-US" sz="3600" b="1" kern="1200" dirty="0" err="1">
              <a:latin typeface="Times New Roman" panose="02020603050405020304" pitchFamily="18" charset="0"/>
              <a:cs typeface="Times New Roman" panose="02020603050405020304" pitchFamily="18" charset="0"/>
            </a:rPr>
            <a:t>Annotatsiya</a:t>
          </a:r>
          <a:r>
            <a:rPr lang="en-US" sz="3600" kern="1200" dirty="0">
              <a:latin typeface="Times New Roman" panose="02020603050405020304" pitchFamily="18" charset="0"/>
              <a:cs typeface="Times New Roman" panose="02020603050405020304" pitchFamily="18" charset="0"/>
            </a:rPr>
            <a:t>)</a:t>
          </a:r>
          <a:endParaRPr lang="ru-RU" sz="3600" kern="1200" dirty="0">
            <a:latin typeface="Times New Roman" panose="02020603050405020304" pitchFamily="18" charset="0"/>
            <a:cs typeface="Times New Roman" panose="02020603050405020304" pitchFamily="18" charset="0"/>
          </a:endParaRPr>
        </a:p>
      </dsp:txBody>
      <dsp:txXfrm>
        <a:off x="-576270" y="3559319"/>
        <a:ext cx="4587567" cy="949151"/>
      </dsp:txXfrm>
    </dsp:sp>
    <dsp:sp modelId="{5F074C68-3C23-4D1B-ADBB-4A5AC24111A8}">
      <dsp:nvSpPr>
        <dsp:cNvPr id="0" name=""/>
        <dsp:cNvSpPr/>
      </dsp:nvSpPr>
      <dsp:spPr>
        <a:xfrm>
          <a:off x="2350281" y="0"/>
          <a:ext cx="3163839" cy="6327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600200">
            <a:lnSpc>
              <a:spcPct val="90000"/>
            </a:lnSpc>
            <a:spcBef>
              <a:spcPct val="0"/>
            </a:spcBef>
            <a:spcAft>
              <a:spcPct val="35000"/>
            </a:spcAft>
          </a:pPr>
          <a:r>
            <a:rPr lang="en-US" sz="3600" kern="1200" dirty="0" err="1">
              <a:latin typeface="Times New Roman" panose="02020603050405020304" pitchFamily="18" charset="0"/>
              <a:cs typeface="Times New Roman" panose="02020603050405020304" pitchFamily="18" charset="0"/>
            </a:rPr>
            <a:t>ilmiy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ishning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asosiy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ma'nosining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umumiy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va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qisqacha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mazmuni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uning</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qismlari-tanqidiy</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baho</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va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tushuntirish</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yozuvlari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bilan</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ta'minlanadi</a:t>
          </a:r>
          <a:endParaRPr lang="ru-RU" sz="3600" kern="1200" dirty="0">
            <a:latin typeface="Times New Roman" panose="02020603050405020304" pitchFamily="18" charset="0"/>
            <a:cs typeface="Times New Roman" panose="02020603050405020304" pitchFamily="18" charset="0"/>
          </a:endParaRPr>
        </a:p>
      </dsp:txBody>
      <dsp:txXfrm>
        <a:off x="2350281" y="0"/>
        <a:ext cx="3163839" cy="6327679"/>
      </dsp:txXfrm>
    </dsp:sp>
    <dsp:sp modelId="{118D9EF7-45EE-4BC7-A085-D0D49CC86C5E}">
      <dsp:nvSpPr>
        <dsp:cNvPr id="0" name=""/>
        <dsp:cNvSpPr/>
      </dsp:nvSpPr>
      <dsp:spPr>
        <a:xfrm>
          <a:off x="6003625" y="0"/>
          <a:ext cx="1581919" cy="1581919"/>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32D83-390A-4237-906B-85A195D2D766}">
      <dsp:nvSpPr>
        <dsp:cNvPr id="0" name=""/>
        <dsp:cNvSpPr/>
      </dsp:nvSpPr>
      <dsp:spPr>
        <a:xfrm>
          <a:off x="6161817" y="158191"/>
          <a:ext cx="1265535" cy="1265535"/>
        </a:xfrm>
        <a:prstGeom prst="pie">
          <a:avLst>
            <a:gd name="adj1" fmla="val 5400000"/>
            <a:gd name="adj2" fmla="val 16200000"/>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C32C16-CE14-4F81-B6EE-F0B7B896F9A0}">
      <dsp:nvSpPr>
        <dsp:cNvPr id="0" name=""/>
        <dsp:cNvSpPr/>
      </dsp:nvSpPr>
      <dsp:spPr>
        <a:xfrm rot="16200000">
          <a:off x="4184417" y="3559319"/>
          <a:ext cx="4587567" cy="94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600200">
            <a:lnSpc>
              <a:spcPct val="90000"/>
            </a:lnSpc>
            <a:spcBef>
              <a:spcPct val="0"/>
            </a:spcBef>
            <a:spcAft>
              <a:spcPct val="35000"/>
            </a:spcAft>
          </a:pPr>
          <a:r>
            <a:rPr lang="en-US" sz="3600" b="1" i="1" kern="1200" dirty="0" err="1">
              <a:latin typeface="Times New Roman" panose="02020603050405020304" pitchFamily="18" charset="0"/>
              <a:cs typeface="Times New Roman" panose="02020603050405020304" pitchFamily="18" charset="0"/>
            </a:rPr>
            <a:t>Arxiv</a:t>
          </a:r>
          <a:r>
            <a:rPr lang="en-US" sz="3600" b="1" i="1" kern="1200" dirty="0">
              <a:latin typeface="Times New Roman" panose="02020603050405020304" pitchFamily="18" charset="0"/>
              <a:cs typeface="Times New Roman" panose="02020603050405020304" pitchFamily="18" charset="0"/>
            </a:rPr>
            <a:t> </a:t>
          </a:r>
          <a:r>
            <a:rPr lang="en-US" sz="3600" b="1" i="1" kern="1200" dirty="0" err="1">
              <a:latin typeface="Times New Roman" panose="02020603050405020304" pitchFamily="18" charset="0"/>
              <a:cs typeface="Times New Roman" panose="02020603050405020304" pitchFamily="18" charset="0"/>
            </a:rPr>
            <a:t>hujjatlarini</a:t>
          </a:r>
          <a:r>
            <a:rPr lang="en-US" sz="3600" b="1" i="1" kern="1200" dirty="0">
              <a:latin typeface="Times New Roman" panose="02020603050405020304" pitchFamily="18" charset="0"/>
              <a:cs typeface="Times New Roman" panose="02020603050405020304" pitchFamily="18" charset="0"/>
            </a:rPr>
            <a:t> </a:t>
          </a:r>
          <a:r>
            <a:rPr lang="en-US" sz="3600" b="1" i="1" kern="1200" dirty="0" err="1">
              <a:latin typeface="Times New Roman" panose="02020603050405020304" pitchFamily="18" charset="0"/>
              <a:cs typeface="Times New Roman" panose="02020603050405020304" pitchFamily="18" charset="0"/>
            </a:rPr>
            <a:t>o'rganish</a:t>
          </a:r>
          <a:endParaRPr lang="ru-RU" sz="3600" kern="1200" dirty="0">
            <a:latin typeface="Times New Roman" panose="02020603050405020304" pitchFamily="18" charset="0"/>
            <a:cs typeface="Times New Roman" panose="02020603050405020304" pitchFamily="18" charset="0"/>
          </a:endParaRPr>
        </a:p>
      </dsp:txBody>
      <dsp:txXfrm>
        <a:off x="4184417" y="3559319"/>
        <a:ext cx="4587567" cy="949151"/>
      </dsp:txXfrm>
    </dsp:sp>
    <dsp:sp modelId="{3AFC215E-5C4F-4C83-81A3-CE3C526E4716}">
      <dsp:nvSpPr>
        <dsp:cNvPr id="0" name=""/>
        <dsp:cNvSpPr/>
      </dsp:nvSpPr>
      <dsp:spPr>
        <a:xfrm>
          <a:off x="7110968" y="0"/>
          <a:ext cx="3163839" cy="6327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600200">
            <a:lnSpc>
              <a:spcPct val="90000"/>
            </a:lnSpc>
            <a:spcBef>
              <a:spcPct val="0"/>
            </a:spcBef>
            <a:spcAft>
              <a:spcPct val="35000"/>
            </a:spcAft>
          </a:pPr>
          <a:r>
            <a:rPr lang="en-US" sz="3600" kern="1200" dirty="0">
              <a:latin typeface="Times New Roman" panose="02020603050405020304" pitchFamily="18" charset="0"/>
              <a:cs typeface="Times New Roman" panose="02020603050405020304" pitchFamily="18" charset="0"/>
            </a:rPr>
            <a:t>Bu </a:t>
          </a:r>
          <a:r>
            <a:rPr lang="en-US" sz="3600" kern="1200" dirty="0" err="1">
              <a:latin typeface="Times New Roman" panose="02020603050405020304" pitchFamily="18" charset="0"/>
              <a:cs typeface="Times New Roman" panose="02020603050405020304" pitchFamily="18" charset="0"/>
            </a:rPr>
            <a:t>tadqiqotlarni</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chuqurlashtiradi</a:t>
          </a:r>
          <a:endParaRPr lang="ru-RU" sz="3600" kern="1200" dirty="0">
            <a:latin typeface="Times New Roman" panose="02020603050405020304" pitchFamily="18" charset="0"/>
            <a:cs typeface="Times New Roman" panose="02020603050405020304" pitchFamily="18" charset="0"/>
          </a:endParaRPr>
        </a:p>
      </dsp:txBody>
      <dsp:txXfrm>
        <a:off x="7110968" y="0"/>
        <a:ext cx="3163839" cy="6327679"/>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4B035-B79E-47BC-ACA6-A932E4E3196A}">
      <dsp:nvSpPr>
        <dsp:cNvPr id="0" name=""/>
        <dsp:cNvSpPr/>
      </dsp:nvSpPr>
      <dsp:spPr>
        <a:xfrm>
          <a:off x="0" y="41538"/>
          <a:ext cx="9375740" cy="3914322"/>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362712" rIns="362712" bIns="194310" numCol="1" spcCol="1270" anchor="t" anchorCtr="0">
          <a:noAutofit/>
        </a:bodyPr>
        <a:lstStyle/>
        <a:p>
          <a:pPr lvl="0" algn="l" defTabSz="2266950">
            <a:lnSpc>
              <a:spcPct val="90000"/>
            </a:lnSpc>
            <a:spcBef>
              <a:spcPct val="0"/>
            </a:spcBef>
            <a:spcAft>
              <a:spcPct val="35000"/>
            </a:spcAft>
          </a:pPr>
          <a:r>
            <a:rPr lang="en-US" sz="5100" b="1" kern="1200" dirty="0" err="1">
              <a:latin typeface="Times New Roman" panose="02020603050405020304" pitchFamily="18" charset="0"/>
              <a:cs typeface="Times New Roman" panose="02020603050405020304" pitchFamily="18" charset="0"/>
            </a:rPr>
            <a:t>Kuzatuv</a:t>
          </a:r>
          <a:r>
            <a:rPr lang="en-US" sz="5100" b="1" kern="1200" dirty="0">
              <a:latin typeface="Times New Roman" panose="02020603050405020304" pitchFamily="18" charset="0"/>
              <a:cs typeface="Times New Roman" panose="02020603050405020304" pitchFamily="18" charset="0"/>
            </a:rPr>
            <a:t> </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hozirgi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va</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o'tmishdagi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joylarni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aniqlash</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jarayonidir</a:t>
          </a:r>
          <a:endParaRPr lang="ru-RU" sz="5100" kern="1200" dirty="0">
            <a:latin typeface="Times New Roman" panose="02020603050405020304" pitchFamily="18" charset="0"/>
            <a:cs typeface="Times New Roman" panose="02020603050405020304" pitchFamily="18" charset="0"/>
          </a:endParaRPr>
        </a:p>
      </dsp:txBody>
      <dsp:txXfrm>
        <a:off x="0" y="41538"/>
        <a:ext cx="9375740" cy="2609548"/>
      </dsp:txXfrm>
    </dsp:sp>
    <dsp:sp modelId="{25E04458-5E8D-49B0-9C3D-1C6D6EF33E19}">
      <dsp:nvSpPr>
        <dsp:cNvPr id="0" name=""/>
        <dsp:cNvSpPr/>
      </dsp:nvSpPr>
      <dsp:spPr>
        <a:xfrm>
          <a:off x="1920332" y="2651086"/>
          <a:ext cx="9375740" cy="3672000"/>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2712" tIns="362712" rIns="362712" bIns="362712" numCol="1" spcCol="1270" anchor="t" anchorCtr="0">
          <a:noAutofit/>
        </a:bodyPr>
        <a:lstStyle/>
        <a:p>
          <a:pPr marL="285750" lvl="1" indent="-285750" algn="just" defTabSz="2266950">
            <a:lnSpc>
              <a:spcPct val="90000"/>
            </a:lnSpc>
            <a:spcBef>
              <a:spcPct val="0"/>
            </a:spcBef>
            <a:spcAft>
              <a:spcPct val="15000"/>
            </a:spcAft>
            <a:buChar char="••"/>
          </a:pPr>
          <a:r>
            <a:rPr lang="en-US" sz="5100" kern="1200" dirty="0" err="1">
              <a:latin typeface="Times New Roman" panose="02020603050405020304" pitchFamily="18" charset="0"/>
              <a:cs typeface="Times New Roman" panose="02020603050405020304" pitchFamily="18" charset="0"/>
            </a:rPr>
            <a:t>Shuningdek</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inventarizatsiya</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obyektlari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yoki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omborlar</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holatini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ta'minlaydigan</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aktivlarni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kuzatishdir</a:t>
          </a:r>
          <a:r>
            <a:rPr lang="en-US" sz="5100" kern="1200" dirty="0">
              <a:latin typeface="Times New Roman" panose="02020603050405020304" pitchFamily="18" charset="0"/>
              <a:cs typeface="Times New Roman" panose="02020603050405020304" pitchFamily="18" charset="0"/>
            </a:rPr>
            <a:t>.</a:t>
          </a:r>
          <a:r>
            <a:rPr lang="en-US" sz="5100" b="1" kern="1200" dirty="0">
              <a:latin typeface="Times New Roman" panose="02020603050405020304" pitchFamily="18" charset="0"/>
              <a:cs typeface="Times New Roman" panose="02020603050405020304" pitchFamily="18" charset="0"/>
            </a:rPr>
            <a:t> </a:t>
          </a:r>
          <a:endParaRPr lang="ru-RU" sz="5100" kern="1200" dirty="0">
            <a:latin typeface="Times New Roman" panose="02020603050405020304" pitchFamily="18" charset="0"/>
            <a:cs typeface="Times New Roman" panose="02020603050405020304" pitchFamily="18" charset="0"/>
          </a:endParaRPr>
        </a:p>
      </dsp:txBody>
      <dsp:txXfrm>
        <a:off x="2027881" y="2758635"/>
        <a:ext cx="9160642" cy="345690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4B035-B79E-47BC-ACA6-A932E4E3196A}">
      <dsp:nvSpPr>
        <dsp:cNvPr id="0" name=""/>
        <dsp:cNvSpPr/>
      </dsp:nvSpPr>
      <dsp:spPr>
        <a:xfrm>
          <a:off x="0" y="51212"/>
          <a:ext cx="9375740" cy="2116800"/>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488" tIns="348488" rIns="348488" bIns="186690" numCol="1" spcCol="1270" anchor="t" anchorCtr="0">
          <a:noAutofit/>
        </a:bodyPr>
        <a:lstStyle/>
        <a:p>
          <a:pPr lvl="0" algn="l" defTabSz="2178050">
            <a:lnSpc>
              <a:spcPct val="90000"/>
            </a:lnSpc>
            <a:spcBef>
              <a:spcPct val="0"/>
            </a:spcBef>
            <a:spcAft>
              <a:spcPct val="35000"/>
            </a:spcAft>
          </a:pPr>
          <a:r>
            <a:rPr lang="en-US" sz="4900" b="1" kern="1200" dirty="0" err="1">
              <a:latin typeface="Times New Roman" panose="02020603050405020304" pitchFamily="18" charset="0"/>
              <a:cs typeface="Times New Roman" panose="02020603050405020304" pitchFamily="18" charset="0"/>
            </a:rPr>
            <a:t>O'lchov</a:t>
          </a:r>
          <a:r>
            <a:rPr lang="en-US" sz="4900" b="1" kern="1200" dirty="0">
              <a:latin typeface="Times New Roman" panose="02020603050405020304" pitchFamily="18" charset="0"/>
              <a:cs typeface="Times New Roman" panose="02020603050405020304" pitchFamily="18" charset="0"/>
            </a:rPr>
            <a:t> </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o'lchanadigan</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narsadir</a:t>
          </a:r>
          <a:endParaRPr lang="ru-RU" sz="4900" kern="1200" dirty="0">
            <a:latin typeface="Times New Roman" panose="02020603050405020304" pitchFamily="18" charset="0"/>
            <a:cs typeface="Times New Roman" panose="02020603050405020304" pitchFamily="18" charset="0"/>
          </a:endParaRPr>
        </a:p>
      </dsp:txBody>
      <dsp:txXfrm>
        <a:off x="0" y="51212"/>
        <a:ext cx="9375740" cy="1411200"/>
      </dsp:txXfrm>
    </dsp:sp>
    <dsp:sp modelId="{25E04458-5E8D-49B0-9C3D-1C6D6EF33E19}">
      <dsp:nvSpPr>
        <dsp:cNvPr id="0" name=""/>
        <dsp:cNvSpPr/>
      </dsp:nvSpPr>
      <dsp:spPr>
        <a:xfrm>
          <a:off x="1920332" y="1462412"/>
          <a:ext cx="9375740" cy="4851000"/>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8488" tIns="348488" rIns="348488" bIns="348488" numCol="1" spcCol="1270" anchor="t" anchorCtr="0">
          <a:noAutofit/>
        </a:bodyPr>
        <a:lstStyle/>
        <a:p>
          <a:pPr marL="285750" lvl="1" indent="-285750" algn="just" defTabSz="2178050">
            <a:lnSpc>
              <a:spcPct val="90000"/>
            </a:lnSpc>
            <a:spcBef>
              <a:spcPct val="0"/>
            </a:spcBef>
            <a:spcAft>
              <a:spcPct val="15000"/>
            </a:spcAft>
            <a:buChar char="••"/>
          </a:pPr>
          <a:r>
            <a:rPr lang="en-US" sz="4900" kern="1200" dirty="0" err="1">
              <a:latin typeface="Times New Roman" panose="02020603050405020304" pitchFamily="18" charset="0"/>
              <a:cs typeface="Times New Roman" panose="02020603050405020304" pitchFamily="18" charset="0"/>
            </a:rPr>
            <a:t>O'lchov</a:t>
          </a:r>
          <a:r>
            <a:rPr lang="en-US" sz="4900" b="1" kern="1200" dirty="0">
              <a:latin typeface="Times New Roman" panose="02020603050405020304" pitchFamily="18" charset="0"/>
              <a:cs typeface="Times New Roman" panose="02020603050405020304" pitchFamily="18" charset="0"/>
            </a:rPr>
            <a:t> – </a:t>
          </a:r>
          <a:r>
            <a:rPr lang="en-US" sz="4900" kern="1200" dirty="0" err="1">
              <a:latin typeface="Times New Roman" panose="02020603050405020304" pitchFamily="18" charset="0"/>
              <a:cs typeface="Times New Roman" panose="02020603050405020304" pitchFamily="18" charset="0"/>
            </a:rPr>
            <a:t>biror-bir</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narsaning</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kattaligi</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hajmi</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va</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darajasidir</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O'lchov</a:t>
          </a:r>
          <a:r>
            <a:rPr lang="en-US" sz="4900" kern="1200" dirty="0">
              <a:latin typeface="Times New Roman" panose="02020603050405020304" pitchFamily="18" charset="0"/>
              <a:cs typeface="Times New Roman" panose="02020603050405020304" pitchFamily="18" charset="0"/>
            </a:rPr>
            <a:t> - </a:t>
          </a:r>
          <a:r>
            <a:rPr lang="en-US" sz="4900" kern="1200" dirty="0" err="1">
              <a:latin typeface="Times New Roman" panose="02020603050405020304" pitchFamily="18" charset="0"/>
              <a:cs typeface="Times New Roman" panose="02020603050405020304" pitchFamily="18" charset="0"/>
            </a:rPr>
            <a:t>biror</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narsaning</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namoyon</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bo'lish</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chegarasi</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masalan</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o'lchovni</a:t>
          </a:r>
          <a:r>
            <a:rPr lang="en-US" sz="4900" kern="1200" dirty="0">
              <a:latin typeface="Times New Roman" panose="02020603050405020304" pitchFamily="18" charset="0"/>
              <a:cs typeface="Times New Roman" panose="02020603050405020304" pitchFamily="18" charset="0"/>
            </a:rPr>
            <a:t> </a:t>
          </a:r>
          <a:r>
            <a:rPr lang="en-US" sz="4900" kern="1200" dirty="0" err="1">
              <a:latin typeface="Times New Roman" panose="02020603050405020304" pitchFamily="18" charset="0"/>
              <a:cs typeface="Times New Roman" panose="02020603050405020304" pitchFamily="18" charset="0"/>
            </a:rPr>
            <a:t>bilishdir</a:t>
          </a:r>
          <a:endParaRPr lang="ru-RU" sz="4900" kern="1200" dirty="0">
            <a:latin typeface="Times New Roman" panose="02020603050405020304" pitchFamily="18" charset="0"/>
            <a:cs typeface="Times New Roman" panose="02020603050405020304" pitchFamily="18" charset="0"/>
          </a:endParaRPr>
        </a:p>
      </dsp:txBody>
      <dsp:txXfrm>
        <a:off x="2062413" y="1604493"/>
        <a:ext cx="9091578" cy="4566838"/>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4B035-B79E-47BC-ACA6-A932E4E3196A}">
      <dsp:nvSpPr>
        <dsp:cNvPr id="0" name=""/>
        <dsp:cNvSpPr/>
      </dsp:nvSpPr>
      <dsp:spPr>
        <a:xfrm>
          <a:off x="0" y="2135"/>
          <a:ext cx="9375740" cy="357893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327152" rIns="327152" bIns="175260" numCol="1" spcCol="1270" anchor="t" anchorCtr="0">
          <a:noAutofit/>
        </a:bodyPr>
        <a:lstStyle/>
        <a:p>
          <a:pPr lvl="0" algn="l" defTabSz="2044700">
            <a:lnSpc>
              <a:spcPct val="90000"/>
            </a:lnSpc>
            <a:spcBef>
              <a:spcPct val="0"/>
            </a:spcBef>
            <a:spcAft>
              <a:spcPct val="35000"/>
            </a:spcAft>
          </a:pPr>
          <a:r>
            <a:rPr lang="en-US" sz="4600" b="1" kern="1200" dirty="0" err="1">
              <a:latin typeface="Times New Roman" panose="02020603050405020304" pitchFamily="18" charset="0"/>
              <a:cs typeface="Times New Roman" panose="02020603050405020304" pitchFamily="18" charset="0"/>
            </a:rPr>
            <a:t>So'rov</a:t>
          </a:r>
          <a:r>
            <a:rPr lang="en-US" sz="4600" b="1" kern="1200" dirty="0">
              <a:latin typeface="Times New Roman" panose="02020603050405020304" pitchFamily="18" charset="0"/>
              <a:cs typeface="Times New Roman" panose="02020603050405020304" pitchFamily="18" charset="0"/>
            </a:rPr>
            <a:t> </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tuzish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topshirish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yuborish</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sifatida</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loyihani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moliyalashtirishdagi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o'zgarishlar</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bilan</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bog'liq</a:t>
          </a:r>
          <a:endParaRPr lang="ru-RU" sz="4600" kern="1200" dirty="0">
            <a:latin typeface="Times New Roman" panose="02020603050405020304" pitchFamily="18" charset="0"/>
            <a:cs typeface="Times New Roman" panose="02020603050405020304" pitchFamily="18" charset="0"/>
          </a:endParaRPr>
        </a:p>
      </dsp:txBody>
      <dsp:txXfrm>
        <a:off x="0" y="2135"/>
        <a:ext cx="9375740" cy="2385954"/>
      </dsp:txXfrm>
    </dsp:sp>
    <dsp:sp modelId="{25E04458-5E8D-49B0-9C3D-1C6D6EF33E19}">
      <dsp:nvSpPr>
        <dsp:cNvPr id="0" name=""/>
        <dsp:cNvSpPr/>
      </dsp:nvSpPr>
      <dsp:spPr>
        <a:xfrm>
          <a:off x="1920332" y="2388089"/>
          <a:ext cx="9375740" cy="3974400"/>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7152" tIns="327152" rIns="327152" bIns="327152" numCol="1" spcCol="1270" anchor="t" anchorCtr="0">
          <a:noAutofit/>
        </a:bodyPr>
        <a:lstStyle/>
        <a:p>
          <a:pPr marL="285750" lvl="1" indent="-285750" algn="just" defTabSz="2044700">
            <a:lnSpc>
              <a:spcPct val="90000"/>
            </a:lnSpc>
            <a:spcBef>
              <a:spcPct val="0"/>
            </a:spcBef>
            <a:spcAft>
              <a:spcPct val="15000"/>
            </a:spcAft>
            <a:buChar char="••"/>
          </a:pPr>
          <a:r>
            <a:rPr lang="en-US" sz="4600" kern="1200" dirty="0" err="1">
              <a:latin typeface="Times New Roman" panose="02020603050405020304" pitchFamily="18" charset="0"/>
              <a:cs typeface="Times New Roman" panose="02020603050405020304" pitchFamily="18" charset="0"/>
            </a:rPr>
            <a:t>Hamda</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xaridorlar</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tinglovchilar</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va</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yoshlarning</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talablarini</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qondirishdir</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Masalan</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madaniy</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ma'naviy</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jiddiy</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va</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kichik</a:t>
          </a:r>
          <a:r>
            <a:rPr lang="en-US" sz="4600" kern="1200" dirty="0">
              <a:latin typeface="Times New Roman" panose="02020603050405020304" pitchFamily="18" charset="0"/>
              <a:cs typeface="Times New Roman" panose="02020603050405020304" pitchFamily="18" charset="0"/>
            </a:rPr>
            <a:t> </a:t>
          </a:r>
          <a:r>
            <a:rPr lang="en-US" sz="4600" kern="1200" dirty="0" err="1">
              <a:latin typeface="Times New Roman" panose="02020603050405020304" pitchFamily="18" charset="0"/>
              <a:cs typeface="Times New Roman" panose="02020603050405020304" pitchFamily="18" charset="0"/>
            </a:rPr>
            <a:t>so'rovlardir</a:t>
          </a:r>
          <a:endParaRPr lang="ru-RU" sz="4600" kern="1200" dirty="0">
            <a:latin typeface="Times New Roman" panose="02020603050405020304" pitchFamily="18" charset="0"/>
            <a:cs typeface="Times New Roman" panose="02020603050405020304" pitchFamily="18" charset="0"/>
          </a:endParaRPr>
        </a:p>
      </dsp:txBody>
      <dsp:txXfrm>
        <a:off x="2036738" y="2504495"/>
        <a:ext cx="9142928" cy="3741588"/>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F63AB9-4CD0-4E02-A2B0-9C6B22C23601}">
      <dsp:nvSpPr>
        <dsp:cNvPr id="0" name=""/>
        <dsp:cNvSpPr/>
      </dsp:nvSpPr>
      <dsp:spPr>
        <a:xfrm>
          <a:off x="360207" y="748"/>
          <a:ext cx="5582222" cy="279111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lvl="0" algn="ctr" defTabSz="1644650">
            <a:lnSpc>
              <a:spcPct val="90000"/>
            </a:lnSpc>
            <a:spcBef>
              <a:spcPct val="0"/>
            </a:spcBef>
            <a:spcAft>
              <a:spcPct val="35000"/>
            </a:spcAft>
          </a:pPr>
          <a:r>
            <a:rPr lang="en-US" sz="3700" kern="1200" dirty="0" err="1">
              <a:latin typeface="Times New Roman" panose="02020603050405020304" pitchFamily="18" charset="0"/>
              <a:cs typeface="Times New Roman" panose="02020603050405020304" pitchFamily="18" charset="0"/>
            </a:rPr>
            <a:t>Ekspert</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baholash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usullari</a:t>
          </a:r>
          <a:r>
            <a:rPr lang="en-US" sz="3700" kern="1200" dirty="0">
              <a:latin typeface="Times New Roman" panose="02020603050405020304" pitchFamily="18" charset="0"/>
              <a:cs typeface="Times New Roman" panose="02020603050405020304" pitchFamily="18" charset="0"/>
            </a:rPr>
            <a:t> - </a:t>
          </a:r>
          <a:r>
            <a:rPr lang="en-US" sz="3700" kern="1200" dirty="0" err="1">
              <a:latin typeface="Times New Roman" panose="02020603050405020304" pitchFamily="18" charset="0"/>
              <a:cs typeface="Times New Roman" panose="02020603050405020304" pitchFamily="18" charset="0"/>
            </a:rPr>
            <a:t>mutaxassislar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bilan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ishlashni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tashkil</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etish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mutaxassislarning</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fikrlarini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qayta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ishlash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usullaridir</a:t>
          </a:r>
          <a:endParaRPr lang="ru-RU" sz="3700" kern="1200" dirty="0">
            <a:latin typeface="Times New Roman" panose="02020603050405020304" pitchFamily="18" charset="0"/>
            <a:cs typeface="Times New Roman" panose="02020603050405020304" pitchFamily="18" charset="0"/>
          </a:endParaRPr>
        </a:p>
      </dsp:txBody>
      <dsp:txXfrm>
        <a:off x="441956" y="82497"/>
        <a:ext cx="5418724" cy="2627613"/>
      </dsp:txXfrm>
    </dsp:sp>
    <dsp:sp modelId="{B0FDC142-83D7-4EA4-8FC5-2029C78A2BA6}">
      <dsp:nvSpPr>
        <dsp:cNvPr id="0" name=""/>
        <dsp:cNvSpPr/>
      </dsp:nvSpPr>
      <dsp:spPr>
        <a:xfrm>
          <a:off x="918430" y="2791860"/>
          <a:ext cx="558222" cy="2093333"/>
        </a:xfrm>
        <a:custGeom>
          <a:avLst/>
          <a:gdLst/>
          <a:ahLst/>
          <a:cxnLst/>
          <a:rect l="0" t="0" r="0" b="0"/>
          <a:pathLst>
            <a:path>
              <a:moveTo>
                <a:pt x="0" y="0"/>
              </a:moveTo>
              <a:lnTo>
                <a:pt x="0" y="2093333"/>
              </a:lnTo>
              <a:lnTo>
                <a:pt x="558222" y="2093333"/>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DFE0DA-88A2-4664-9726-006FAF44F1CE}">
      <dsp:nvSpPr>
        <dsp:cNvPr id="0" name=""/>
        <dsp:cNvSpPr/>
      </dsp:nvSpPr>
      <dsp:spPr>
        <a:xfrm>
          <a:off x="1476652" y="3489637"/>
          <a:ext cx="9699357" cy="2791111"/>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485" tIns="46990" rIns="70485" bIns="46990" numCol="1" spcCol="1270" anchor="ctr" anchorCtr="0">
          <a:noAutofit/>
        </a:bodyPr>
        <a:lstStyle/>
        <a:p>
          <a:pPr lvl="0" algn="ctr" defTabSz="1644650">
            <a:lnSpc>
              <a:spcPct val="90000"/>
            </a:lnSpc>
            <a:spcBef>
              <a:spcPct val="0"/>
            </a:spcBef>
            <a:spcAft>
              <a:spcPct val="35000"/>
            </a:spcAft>
          </a:pPr>
          <a:r>
            <a:rPr lang="en-US" sz="3700" kern="1200" dirty="0" err="1">
              <a:latin typeface="Times New Roman" panose="02020603050405020304" pitchFamily="18" charset="0"/>
              <a:cs typeface="Times New Roman" panose="02020603050405020304" pitchFamily="18" charset="0"/>
            </a:rPr>
            <a:t>Ular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mutaxassislar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tomonidan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taqdim</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etilgan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so'rov</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natijalarini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tahlil</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qilish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baholash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kelajakda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voqealar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va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hodisalarning</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rivojlanishini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bashorat</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qilish</a:t>
          </a:r>
          <a:r>
            <a:rPr lang="en-US" sz="3700" kern="1200" dirty="0">
              <a:latin typeface="Times New Roman" panose="02020603050405020304" pitchFamily="18" charset="0"/>
              <a:cs typeface="Times New Roman" panose="02020603050405020304" pitchFamily="18" charset="0"/>
            </a:rPr>
            <a:t>, marketing </a:t>
          </a:r>
          <a:r>
            <a:rPr lang="en-US" sz="3700" kern="1200" dirty="0" err="1">
              <a:latin typeface="Times New Roman" panose="02020603050405020304" pitchFamily="18" charset="0"/>
              <a:cs typeface="Times New Roman" panose="02020603050405020304" pitchFamily="18" charset="0"/>
            </a:rPr>
            <a:t>tadqiqotlari</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bo'yicha</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xulosalar</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chiqarish</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uchun</a:t>
          </a:r>
          <a:r>
            <a:rPr lang="en-US" sz="3700" kern="1200" dirty="0">
              <a:latin typeface="Times New Roman" panose="02020603050405020304" pitchFamily="18" charset="0"/>
              <a:cs typeface="Times New Roman" panose="02020603050405020304" pitchFamily="18" charset="0"/>
            </a:rPr>
            <a:t> </a:t>
          </a:r>
          <a:r>
            <a:rPr lang="en-US" sz="3700" kern="1200" dirty="0" err="1">
              <a:latin typeface="Times New Roman" panose="02020603050405020304" pitchFamily="18" charset="0"/>
              <a:cs typeface="Times New Roman" panose="02020603050405020304" pitchFamily="18" charset="0"/>
            </a:rPr>
            <a:t>ishlatiladi</a:t>
          </a:r>
          <a:r>
            <a:rPr lang="en-US" sz="3700" kern="1200" dirty="0">
              <a:latin typeface="Times New Roman" panose="02020603050405020304" pitchFamily="18" charset="0"/>
              <a:cs typeface="Times New Roman" panose="02020603050405020304" pitchFamily="18" charset="0"/>
            </a:rPr>
            <a:t>. </a:t>
          </a:r>
          <a:endParaRPr lang="ru-RU" sz="3700" kern="1200" dirty="0">
            <a:latin typeface="Times New Roman" panose="02020603050405020304" pitchFamily="18" charset="0"/>
            <a:cs typeface="Times New Roman" panose="02020603050405020304" pitchFamily="18" charset="0"/>
          </a:endParaRPr>
        </a:p>
      </dsp:txBody>
      <dsp:txXfrm>
        <a:off x="1558401" y="3571386"/>
        <a:ext cx="9535859" cy="2627613"/>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B8ED7-7E4A-4620-B04F-6760AE356B26}">
      <dsp:nvSpPr>
        <dsp:cNvPr id="0" name=""/>
        <dsp:cNvSpPr/>
      </dsp:nvSpPr>
      <dsp:spPr>
        <a:xfrm>
          <a:off x="1809814" y="2431"/>
          <a:ext cx="3765405" cy="225924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yetarli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darajada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vakillik</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ishonchli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statistika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bo'lmagan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taqdirda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obyektning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xususiyatlarida</a:t>
          </a:r>
          <a:endParaRPr lang="ru-RU" sz="3000" kern="1200" dirty="0">
            <a:latin typeface="Times New Roman" panose="02020603050405020304" pitchFamily="18" charset="0"/>
            <a:cs typeface="Times New Roman" panose="02020603050405020304" pitchFamily="18" charset="0"/>
          </a:endParaRPr>
        </a:p>
      </dsp:txBody>
      <dsp:txXfrm>
        <a:off x="1809814" y="2431"/>
        <a:ext cx="3765405" cy="2259243"/>
      </dsp:txXfrm>
    </dsp:sp>
    <dsp:sp modelId="{4CF4DF46-8359-4F47-B022-0111163032C4}">
      <dsp:nvSpPr>
        <dsp:cNvPr id="0" name=""/>
        <dsp:cNvSpPr/>
      </dsp:nvSpPr>
      <dsp:spPr>
        <a:xfrm>
          <a:off x="5951761" y="2431"/>
          <a:ext cx="3765405" cy="225924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obyektning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ishlash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muhitining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noaniqligi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sharoitida</a:t>
          </a:r>
          <a:endParaRPr lang="ru-RU" sz="3000" kern="1200" dirty="0">
            <a:latin typeface="Times New Roman" panose="02020603050405020304" pitchFamily="18" charset="0"/>
            <a:cs typeface="Times New Roman" panose="02020603050405020304" pitchFamily="18" charset="0"/>
          </a:endParaRPr>
        </a:p>
      </dsp:txBody>
      <dsp:txXfrm>
        <a:off x="5951761" y="2431"/>
        <a:ext cx="3765405" cy="2259243"/>
      </dsp:txXfrm>
    </dsp:sp>
    <dsp:sp modelId="{BB0E715D-A493-4759-807B-C22B558EC0A7}">
      <dsp:nvSpPr>
        <dsp:cNvPr id="0" name=""/>
        <dsp:cNvSpPr/>
      </dsp:nvSpPr>
      <dsp:spPr>
        <a:xfrm>
          <a:off x="1809814" y="2638215"/>
          <a:ext cx="3765405" cy="225924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obyektlarni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o'rta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uzoq</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muddatli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prognozlashda</a:t>
          </a:r>
          <a:endParaRPr lang="ru-RU" sz="3000" kern="1200" dirty="0">
            <a:latin typeface="Times New Roman" panose="02020603050405020304" pitchFamily="18" charset="0"/>
            <a:cs typeface="Times New Roman" panose="02020603050405020304" pitchFamily="18" charset="0"/>
          </a:endParaRPr>
        </a:p>
      </dsp:txBody>
      <dsp:txXfrm>
        <a:off x="1809814" y="2638215"/>
        <a:ext cx="3765405" cy="2259243"/>
      </dsp:txXfrm>
    </dsp:sp>
    <dsp:sp modelId="{CF1B9BD8-7DF5-4518-95F5-462543886E21}">
      <dsp:nvSpPr>
        <dsp:cNvPr id="0" name=""/>
        <dsp:cNvSpPr/>
      </dsp:nvSpPr>
      <dsp:spPr>
        <a:xfrm>
          <a:off x="5951761" y="2638215"/>
          <a:ext cx="3765405" cy="225924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vaqt</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yetishmasligi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yoki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ekstremal</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vaziyatlarda</a:t>
          </a:r>
          <a:endParaRPr lang="ru-RU" sz="3000" kern="1200" dirty="0">
            <a:latin typeface="Times New Roman" panose="02020603050405020304" pitchFamily="18" charset="0"/>
            <a:cs typeface="Times New Roman" panose="02020603050405020304" pitchFamily="18" charset="0"/>
          </a:endParaRPr>
        </a:p>
      </dsp:txBody>
      <dsp:txXfrm>
        <a:off x="5951761" y="2638215"/>
        <a:ext cx="3765405" cy="2259243"/>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3ABBE-32C7-41FB-A7EB-D09402D87619}">
      <dsp:nvSpPr>
        <dsp:cNvPr id="0" name=""/>
        <dsp:cNvSpPr/>
      </dsp:nvSpPr>
      <dsp:spPr>
        <a:xfrm rot="5400000">
          <a:off x="5375255" y="-599978"/>
          <a:ext cx="4951307" cy="7389091"/>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60960" rIns="121920" bIns="60960" numCol="1" spcCol="1270" anchor="ctr" anchorCtr="0">
          <a:noAutofit/>
        </a:bodyPr>
        <a:lstStyle/>
        <a:p>
          <a:pPr marL="285750" lvl="1" indent="-285750" algn="just" defTabSz="1422400">
            <a:lnSpc>
              <a:spcPct val="90000"/>
            </a:lnSpc>
            <a:spcBef>
              <a:spcPct val="0"/>
            </a:spcBef>
            <a:spcAft>
              <a:spcPct val="15000"/>
            </a:spcAft>
            <a:buChar char="••"/>
          </a:pPr>
          <a:r>
            <a:rPr lang="en-US" sz="3200" kern="1200" dirty="0">
              <a:latin typeface="Times New Roman" panose="02020603050405020304" pitchFamily="18" charset="0"/>
              <a:cs typeface="Times New Roman" panose="02020603050405020304" pitchFamily="18" charset="0"/>
            </a:rPr>
            <a:t>"</a:t>
          </a:r>
          <a:r>
            <a:rPr lang="en-US" sz="3200" kern="1200" dirty="0" err="1">
              <a:latin typeface="Times New Roman" panose="02020603050405020304" pitchFamily="18" charset="0"/>
              <a:cs typeface="Times New Roman" panose="02020603050405020304" pitchFamily="18" charset="0"/>
            </a:rPr>
            <a:t>savol-javob</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sxemasi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bo'yicha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mutaxassis</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bilan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bevosita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aloqada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bo'lgan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intervyu</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usuli</a:t>
          </a:r>
          <a:r>
            <a:rPr lang="en-US" sz="3200" kern="1200" dirty="0">
              <a:latin typeface="Times New Roman" panose="02020603050405020304" pitchFamily="18" charset="0"/>
              <a:cs typeface="Times New Roman" panose="02020603050405020304" pitchFamily="18" charset="0"/>
            </a:rPr>
            <a:t>;</a:t>
          </a:r>
          <a:endParaRPr lang="ru-RU" sz="3200" kern="1200" dirty="0">
            <a:latin typeface="Times New Roman" panose="02020603050405020304" pitchFamily="18" charset="0"/>
            <a:cs typeface="Times New Roman" panose="02020603050405020304" pitchFamily="18" charset="0"/>
          </a:endParaRPr>
        </a:p>
        <a:p>
          <a:pPr marL="285750" lvl="1" indent="-285750" algn="just" defTabSz="1422400">
            <a:lnSpc>
              <a:spcPct val="90000"/>
            </a:lnSpc>
            <a:spcBef>
              <a:spcPct val="0"/>
            </a:spcBef>
            <a:spcAft>
              <a:spcPct val="15000"/>
            </a:spcAft>
            <a:buChar char="••"/>
          </a:pPr>
          <a:r>
            <a:rPr lang="en-US" sz="3200" kern="1200" dirty="0">
              <a:latin typeface="Times New Roman" panose="02020603050405020304" pitchFamily="18" charset="0"/>
              <a:cs typeface="Times New Roman" panose="02020603050405020304" pitchFamily="18" charset="0"/>
            </a:rPr>
            <a:t>har </a:t>
          </a:r>
          <a:r>
            <a:rPr lang="en-US" sz="3200" kern="1200" dirty="0" err="1">
              <a:latin typeface="Times New Roman" panose="02020603050405020304" pitchFamily="18" charset="0"/>
              <a:cs typeface="Times New Roman" panose="02020603050405020304" pitchFamily="18" charset="0"/>
            </a:rPr>
            <a:t>qanday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prognoz</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qilingan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vaziyatni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mantiqiy</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tahlil</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qilish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amalga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oshiriladigan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analitik</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usul</a:t>
          </a:r>
          <a:r>
            <a:rPr lang="en-US" sz="3200" kern="1200" dirty="0">
              <a:latin typeface="Times New Roman" panose="02020603050405020304" pitchFamily="18" charset="0"/>
              <a:cs typeface="Times New Roman" panose="02020603050405020304" pitchFamily="18" charset="0"/>
            </a:rPr>
            <a:t>;</a:t>
          </a:r>
          <a:endParaRPr lang="ru-RU" sz="3200" kern="1200" dirty="0">
            <a:latin typeface="Times New Roman" panose="02020603050405020304" pitchFamily="18" charset="0"/>
            <a:cs typeface="Times New Roman" panose="02020603050405020304" pitchFamily="18" charset="0"/>
          </a:endParaRPr>
        </a:p>
        <a:p>
          <a:pPr marL="285750" lvl="1" indent="-285750" algn="just" defTabSz="1422400">
            <a:lnSpc>
              <a:spcPct val="90000"/>
            </a:lnSpc>
            <a:spcBef>
              <a:spcPct val="0"/>
            </a:spcBef>
            <a:spcAft>
              <a:spcPct val="15000"/>
            </a:spcAft>
            <a:buChar char="••"/>
          </a:pPr>
          <a:r>
            <a:rPr lang="en-US" sz="3200" kern="1200" dirty="0" err="1">
              <a:latin typeface="Times New Roman" panose="02020603050405020304" pitchFamily="18" charset="0"/>
              <a:cs typeface="Times New Roman" panose="02020603050405020304" pitchFamily="18" charset="0"/>
            </a:rPr>
            <a:t>turli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sharoitlarda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vaqt</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o'tishi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bilan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jarayon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yoki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hodisa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mantig'ini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aniqlashga</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asoslangan</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kodli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yozish</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usuli</a:t>
          </a:r>
          <a:r>
            <a:rPr lang="en-US" sz="3200" kern="1200" dirty="0">
              <a:latin typeface="Times New Roman" panose="02020603050405020304" pitchFamily="18" charset="0"/>
              <a:cs typeface="Times New Roman" panose="02020603050405020304" pitchFamily="18" charset="0"/>
            </a:rPr>
            <a:t>.</a:t>
          </a:r>
          <a:endParaRPr lang="ru-RU" sz="3200" kern="1200" dirty="0">
            <a:latin typeface="Times New Roman" panose="02020603050405020304" pitchFamily="18" charset="0"/>
            <a:cs typeface="Times New Roman" panose="02020603050405020304" pitchFamily="18" charset="0"/>
          </a:endParaRPr>
        </a:p>
      </dsp:txBody>
      <dsp:txXfrm rot="-5400000">
        <a:off x="4156364" y="860617"/>
        <a:ext cx="7147388" cy="4467901"/>
      </dsp:txXfrm>
    </dsp:sp>
    <dsp:sp modelId="{9337F373-E885-4A34-8561-7F2E39B1DC55}">
      <dsp:nvSpPr>
        <dsp:cNvPr id="0" name=""/>
        <dsp:cNvSpPr/>
      </dsp:nvSpPr>
      <dsp:spPr>
        <a:xfrm>
          <a:off x="0" y="0"/>
          <a:ext cx="4156363" cy="6189134"/>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108585" rIns="217170" bIns="108585" numCol="1" spcCol="1270" anchor="ctr" anchorCtr="0">
          <a:noAutofit/>
        </a:bodyPr>
        <a:lstStyle/>
        <a:p>
          <a:pPr lvl="0" algn="ctr" defTabSz="2533650">
            <a:lnSpc>
              <a:spcPct val="90000"/>
            </a:lnSpc>
            <a:spcBef>
              <a:spcPct val="0"/>
            </a:spcBef>
            <a:spcAft>
              <a:spcPct val="35000"/>
            </a:spcAft>
          </a:pPr>
          <a:r>
            <a:rPr lang="en-US" sz="5700" kern="1200" dirty="0" err="1">
              <a:latin typeface="Times New Roman" panose="02020603050405020304" pitchFamily="18" charset="0"/>
              <a:cs typeface="Times New Roman" panose="02020603050405020304" pitchFamily="18" charset="0"/>
            </a:rPr>
            <a:t>Shaxsiy</a:t>
          </a:r>
          <a:r>
            <a:rPr lang="en-US" sz="5700" kern="1200" dirty="0">
              <a:latin typeface="Times New Roman" panose="02020603050405020304" pitchFamily="18" charset="0"/>
              <a:cs typeface="Times New Roman" panose="02020603050405020304" pitchFamily="18" charset="0"/>
            </a:rPr>
            <a:t> </a:t>
          </a:r>
          <a:r>
            <a:rPr lang="en-US" sz="5700" kern="1200" dirty="0" err="1">
              <a:latin typeface="Times New Roman" panose="02020603050405020304" pitchFamily="18" charset="0"/>
              <a:cs typeface="Times New Roman" panose="02020603050405020304" pitchFamily="18" charset="0"/>
            </a:rPr>
            <a:t>ekspert</a:t>
          </a:r>
          <a:r>
            <a:rPr lang="en-US" sz="5700" kern="1200" dirty="0">
              <a:latin typeface="Times New Roman" panose="02020603050405020304" pitchFamily="18" charset="0"/>
              <a:cs typeface="Times New Roman" panose="02020603050405020304" pitchFamily="18" charset="0"/>
            </a:rPr>
            <a:t> </a:t>
          </a:r>
          <a:r>
            <a:rPr lang="en-US" sz="5700" kern="1200" dirty="0" err="1">
              <a:latin typeface="Times New Roman" panose="02020603050405020304" pitchFamily="18" charset="0"/>
              <a:cs typeface="Times New Roman" panose="02020603050405020304" pitchFamily="18" charset="0"/>
            </a:rPr>
            <a:t>baholari</a:t>
          </a:r>
          <a:r>
            <a:rPr lang="en-US" sz="5700" kern="1200" dirty="0">
              <a:latin typeface="Times New Roman" panose="02020603050405020304" pitchFamily="18" charset="0"/>
              <a:cs typeface="Times New Roman" panose="02020603050405020304" pitchFamily="18" charset="0"/>
            </a:rPr>
            <a:t> </a:t>
          </a:r>
          <a:r>
            <a:rPr lang="en-US" sz="5700" kern="1200" dirty="0" err="1">
              <a:latin typeface="Times New Roman" panose="02020603050405020304" pitchFamily="18" charset="0"/>
              <a:cs typeface="Times New Roman" panose="02020603050405020304" pitchFamily="18" charset="0"/>
            </a:rPr>
            <a:t>tarkibiga</a:t>
          </a:r>
          <a:r>
            <a:rPr lang="en-US" sz="5700" kern="1200" dirty="0">
              <a:latin typeface="Times New Roman" panose="02020603050405020304" pitchFamily="18" charset="0"/>
              <a:cs typeface="Times New Roman" panose="02020603050405020304" pitchFamily="18" charset="0"/>
            </a:rPr>
            <a:t> </a:t>
          </a:r>
          <a:r>
            <a:rPr lang="en-US" sz="5700" kern="1200" dirty="0" err="1">
              <a:latin typeface="Times New Roman" panose="02020603050405020304" pitchFamily="18" charset="0"/>
              <a:cs typeface="Times New Roman" panose="02020603050405020304" pitchFamily="18" charset="0"/>
            </a:rPr>
            <a:t>quyidagilar</a:t>
          </a:r>
          <a:r>
            <a:rPr lang="en-US" sz="5700" kern="1200" dirty="0">
              <a:latin typeface="Times New Roman" panose="02020603050405020304" pitchFamily="18" charset="0"/>
              <a:cs typeface="Times New Roman" panose="02020603050405020304" pitchFamily="18" charset="0"/>
            </a:rPr>
            <a:t> </a:t>
          </a:r>
          <a:r>
            <a:rPr lang="en-US" sz="5700" kern="1200" dirty="0" err="1">
              <a:latin typeface="Times New Roman" panose="02020603050405020304" pitchFamily="18" charset="0"/>
              <a:cs typeface="Times New Roman" panose="02020603050405020304" pitchFamily="18" charset="0"/>
            </a:rPr>
            <a:t>kiradi</a:t>
          </a:r>
          <a:r>
            <a:rPr lang="en-US" sz="5700" kern="1200" dirty="0">
              <a:latin typeface="Times New Roman" panose="02020603050405020304" pitchFamily="18" charset="0"/>
              <a:cs typeface="Times New Roman" panose="02020603050405020304" pitchFamily="18" charset="0"/>
            </a:rPr>
            <a:t>:</a:t>
          </a:r>
          <a:endParaRPr lang="ru-RU" sz="5700" kern="1200" dirty="0">
            <a:latin typeface="Times New Roman" panose="02020603050405020304" pitchFamily="18" charset="0"/>
            <a:cs typeface="Times New Roman" panose="02020603050405020304" pitchFamily="18" charset="0"/>
          </a:endParaRPr>
        </a:p>
      </dsp:txBody>
      <dsp:txXfrm>
        <a:off x="202897" y="202897"/>
        <a:ext cx="3750569" cy="5783340"/>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8D86C-8E0A-4EF1-AB01-C9FC8C96E2A0}">
      <dsp:nvSpPr>
        <dsp:cNvPr id="0" name=""/>
        <dsp:cNvSpPr/>
      </dsp:nvSpPr>
      <dsp:spPr>
        <a:xfrm>
          <a:off x="0" y="73644"/>
          <a:ext cx="11656291" cy="1507210"/>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lvl="0" algn="ctr" defTabSz="1822450">
            <a:lnSpc>
              <a:spcPct val="90000"/>
            </a:lnSpc>
            <a:spcBef>
              <a:spcPct val="0"/>
            </a:spcBef>
            <a:spcAft>
              <a:spcPct val="35000"/>
            </a:spcAft>
          </a:pPr>
          <a:r>
            <a:rPr lang="en-US" sz="4100" kern="1200" dirty="0" err="1">
              <a:latin typeface="Times New Roman" panose="02020603050405020304" pitchFamily="18" charset="0"/>
              <a:cs typeface="Times New Roman" panose="02020603050405020304" pitchFamily="18" charset="0"/>
            </a:rPr>
            <a:t>Ekspertizaning</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texnologik</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bosqichlariga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quyidagilar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kiradi</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dsp:txBody>
      <dsp:txXfrm>
        <a:off x="0" y="73644"/>
        <a:ext cx="11656291" cy="1507210"/>
      </dsp:txXfrm>
    </dsp:sp>
    <dsp:sp modelId="{92097BE1-1889-4DBD-A57F-3C7F3292653D}">
      <dsp:nvSpPr>
        <dsp:cNvPr id="0" name=""/>
        <dsp:cNvSpPr/>
      </dsp:nvSpPr>
      <dsp:spPr>
        <a:xfrm>
          <a:off x="0" y="1580854"/>
          <a:ext cx="11656291" cy="4839435"/>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8694" tIns="218694" rIns="291592" bIns="328041" numCol="1" spcCol="1270" anchor="t" anchorCtr="0">
          <a:noAutofit/>
        </a:bodyPr>
        <a:lstStyle/>
        <a:p>
          <a:pPr marL="285750" lvl="1" indent="-285750" algn="just" defTabSz="1822450">
            <a:lnSpc>
              <a:spcPct val="90000"/>
            </a:lnSpc>
            <a:spcBef>
              <a:spcPct val="0"/>
            </a:spcBef>
            <a:spcAft>
              <a:spcPct val="15000"/>
            </a:spcAft>
            <a:buChar char="••"/>
          </a:pPr>
          <a:r>
            <a:rPr lang="en-US" sz="4100" kern="1200" dirty="0" err="1">
              <a:latin typeface="Times New Roman" panose="02020603050405020304" pitchFamily="18" charset="0"/>
              <a:cs typeface="Times New Roman" panose="02020603050405020304" pitchFamily="18" charset="0"/>
            </a:rPr>
            <a:t>ekspert</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so'rovini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o'tkazish</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zarurligi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to'g'risida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qaror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qabul</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qilish</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va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ekspertiza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maqsadini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shakllantirish</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kern="1200" dirty="0" err="1">
              <a:latin typeface="Times New Roman" panose="02020603050405020304" pitchFamily="18" charset="0"/>
              <a:cs typeface="Times New Roman" panose="02020603050405020304" pitchFamily="18" charset="0"/>
            </a:rPr>
            <a:t>muammolarni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shakllantirish</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kern="1200" dirty="0" err="1">
              <a:latin typeface="Times New Roman" panose="02020603050405020304" pitchFamily="18" charset="0"/>
              <a:cs typeface="Times New Roman" panose="02020603050405020304" pitchFamily="18" charset="0"/>
            </a:rPr>
            <a:t>savollar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doirasini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aniqlash</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kern="1200" dirty="0" err="1">
              <a:latin typeface="Times New Roman" panose="02020603050405020304" pitchFamily="18" charset="0"/>
              <a:cs typeface="Times New Roman" panose="02020603050405020304" pitchFamily="18" charset="0"/>
            </a:rPr>
            <a:t>tahlilchi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mutaxassislar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guruhini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shakllantirish</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kern="1200" dirty="0" err="1">
              <a:latin typeface="Times New Roman" panose="02020603050405020304" pitchFamily="18" charset="0"/>
              <a:cs typeface="Times New Roman" panose="02020603050405020304" pitchFamily="18" charset="0"/>
            </a:rPr>
            <a:t>malakali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mutaxassislarni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tanlash</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a:p>
          <a:pPr marL="285750" lvl="1" indent="-285750" algn="just" defTabSz="1822450">
            <a:lnSpc>
              <a:spcPct val="90000"/>
            </a:lnSpc>
            <a:spcBef>
              <a:spcPct val="0"/>
            </a:spcBef>
            <a:spcAft>
              <a:spcPct val="15000"/>
            </a:spcAft>
            <a:buChar char="••"/>
          </a:pPr>
          <a:r>
            <a:rPr lang="en-US" sz="4100" kern="1200" dirty="0" err="1">
              <a:latin typeface="Times New Roman" panose="02020603050405020304" pitchFamily="18" charset="0"/>
              <a:cs typeface="Times New Roman" panose="02020603050405020304" pitchFamily="18" charset="0"/>
            </a:rPr>
            <a:t>intervyu</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senariysini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ishlab</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chiqish</a:t>
          </a:r>
          <a:r>
            <a:rPr lang="en-US" sz="4100" kern="1200" dirty="0">
              <a:latin typeface="Times New Roman" panose="02020603050405020304" pitchFamily="18" charset="0"/>
              <a:cs typeface="Times New Roman" panose="02020603050405020304" pitchFamily="18" charset="0"/>
            </a:rPr>
            <a:t>;</a:t>
          </a:r>
          <a:endParaRPr lang="ru-RU" sz="4100" kern="1200" dirty="0">
            <a:latin typeface="Times New Roman" panose="02020603050405020304" pitchFamily="18" charset="0"/>
            <a:cs typeface="Times New Roman" panose="02020603050405020304" pitchFamily="18" charset="0"/>
          </a:endParaRPr>
        </a:p>
      </dsp:txBody>
      <dsp:txXfrm>
        <a:off x="0" y="1580854"/>
        <a:ext cx="11656291" cy="4839435"/>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8D86C-8E0A-4EF1-AB01-C9FC8C96E2A0}">
      <dsp:nvSpPr>
        <dsp:cNvPr id="0" name=""/>
        <dsp:cNvSpPr/>
      </dsp:nvSpPr>
      <dsp:spPr>
        <a:xfrm>
          <a:off x="0" y="50796"/>
          <a:ext cx="11656291" cy="979200"/>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lvl="0" algn="ctr" defTabSz="1511300">
            <a:lnSpc>
              <a:spcPct val="90000"/>
            </a:lnSpc>
            <a:spcBef>
              <a:spcPct val="0"/>
            </a:spcBef>
            <a:spcAft>
              <a:spcPct val="35000"/>
            </a:spcAft>
          </a:pPr>
          <a:r>
            <a:rPr lang="en-US" sz="3400" kern="1200" dirty="0" err="1">
              <a:latin typeface="Times New Roman" panose="02020603050405020304" pitchFamily="18" charset="0"/>
              <a:cs typeface="Times New Roman" panose="02020603050405020304" pitchFamily="18" charset="0"/>
            </a:rPr>
            <a:t>Ekspertizaning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texnologik</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bosqichlariga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quyidagilar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kiradi</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dsp:txBody>
      <dsp:txXfrm>
        <a:off x="0" y="50796"/>
        <a:ext cx="11656291" cy="979200"/>
      </dsp:txXfrm>
    </dsp:sp>
    <dsp:sp modelId="{92097BE1-1889-4DBD-A57F-3C7F3292653D}">
      <dsp:nvSpPr>
        <dsp:cNvPr id="0" name=""/>
        <dsp:cNvSpPr/>
      </dsp:nvSpPr>
      <dsp:spPr>
        <a:xfrm>
          <a:off x="0" y="1029997"/>
          <a:ext cx="11656291" cy="5413140"/>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suhbatdoshlar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uchun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brifing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trening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o‘tkazish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mutaxassislardan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olingan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ma'lumotlarni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qayta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ishlash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talqin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qilish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usulini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aniqlash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ekspert</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ma'lumotlarini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tahlil</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qilish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qayta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ishlash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obyektiv</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axborot</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va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ekspertiza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natijasida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olingan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ma'lumotlarni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ularni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qaror</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qabul</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qilish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uchun</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qulay</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shaklga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keltirish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maqsadida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sintez</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qilish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suhbatdoshlarning</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sifatini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nazorat</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qilish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tahliliy</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hisobot</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tuzish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a:p>
          <a:pPr marL="285750" lvl="1" indent="-285750" algn="just" defTabSz="1511300">
            <a:lnSpc>
              <a:spcPct val="90000"/>
            </a:lnSpc>
            <a:spcBef>
              <a:spcPct val="0"/>
            </a:spcBef>
            <a:spcAft>
              <a:spcPct val="15000"/>
            </a:spcAft>
            <a:buChar char="••"/>
          </a:pPr>
          <a:r>
            <a:rPr lang="en-US" sz="3400" kern="1200" dirty="0" err="1">
              <a:latin typeface="Times New Roman" panose="02020603050405020304" pitchFamily="18" charset="0"/>
              <a:cs typeface="Times New Roman" panose="02020603050405020304" pitchFamily="18" charset="0"/>
            </a:rPr>
            <a:t>mijozga</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hisobot</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taqdimotini</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namoyish</a:t>
          </a:r>
          <a:r>
            <a:rPr lang="en-US" sz="3400" kern="1200" dirty="0">
              <a:latin typeface="Times New Roman" panose="02020603050405020304" pitchFamily="18" charset="0"/>
              <a:cs typeface="Times New Roman" panose="02020603050405020304" pitchFamily="18" charset="0"/>
            </a:rPr>
            <a:t> </a:t>
          </a:r>
          <a:r>
            <a:rPr lang="en-US" sz="3400" kern="1200" dirty="0" err="1">
              <a:latin typeface="Times New Roman" panose="02020603050405020304" pitchFamily="18" charset="0"/>
              <a:cs typeface="Times New Roman" panose="02020603050405020304" pitchFamily="18" charset="0"/>
            </a:rPr>
            <a:t>qilish</a:t>
          </a:r>
          <a:r>
            <a:rPr lang="en-US" sz="3400" kern="1200" dirty="0">
              <a:latin typeface="Times New Roman" panose="02020603050405020304" pitchFamily="18" charset="0"/>
              <a:cs typeface="Times New Roman" panose="02020603050405020304" pitchFamily="18" charset="0"/>
            </a:rPr>
            <a:t>.</a:t>
          </a:r>
          <a:endParaRPr lang="ru-RU" sz="3400" kern="1200" dirty="0">
            <a:latin typeface="Times New Roman" panose="02020603050405020304" pitchFamily="18" charset="0"/>
            <a:cs typeface="Times New Roman" panose="02020603050405020304" pitchFamily="18" charset="0"/>
          </a:endParaRPr>
        </a:p>
      </dsp:txBody>
      <dsp:txXfrm>
        <a:off x="0" y="1029997"/>
        <a:ext cx="11656291" cy="5413140"/>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718DF-2443-4803-A604-2F380DD72A30}">
      <dsp:nvSpPr>
        <dsp:cNvPr id="0" name=""/>
        <dsp:cNvSpPr/>
      </dsp:nvSpPr>
      <dsp:spPr>
        <a:xfrm rot="10800000">
          <a:off x="0" y="0"/>
          <a:ext cx="11734799" cy="939800"/>
        </a:xfrm>
        <a:prstGeom prst="trapezoid">
          <a:avLst>
            <a:gd name="adj" fmla="val 104054"/>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a:latin typeface="Times New Roman" panose="02020603050405020304" pitchFamily="18" charset="0"/>
              <a:cs typeface="Times New Roman" panose="02020603050405020304" pitchFamily="18" charset="0"/>
            </a:rPr>
            <a:t>Komissiya</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usuli</a:t>
          </a:r>
          <a:endParaRPr lang="ru-RU" sz="2600" kern="1200" dirty="0">
            <a:latin typeface="Times New Roman" panose="02020603050405020304" pitchFamily="18" charset="0"/>
            <a:cs typeface="Times New Roman" panose="02020603050405020304" pitchFamily="18" charset="0"/>
          </a:endParaRPr>
        </a:p>
      </dsp:txBody>
      <dsp:txXfrm rot="-10800000">
        <a:off x="2053589" y="0"/>
        <a:ext cx="7627620" cy="939800"/>
      </dsp:txXfrm>
    </dsp:sp>
    <dsp:sp modelId="{4AF18697-91EC-43FF-9B14-25234DE0E798}">
      <dsp:nvSpPr>
        <dsp:cNvPr id="0" name=""/>
        <dsp:cNvSpPr/>
      </dsp:nvSpPr>
      <dsp:spPr>
        <a:xfrm rot="10800000">
          <a:off x="977900" y="939800"/>
          <a:ext cx="9778999" cy="939800"/>
        </a:xfrm>
        <a:prstGeom prst="trapezoid">
          <a:avLst>
            <a:gd name="adj" fmla="val 104054"/>
          </a:avLst>
        </a:prstGeom>
        <a:solidFill>
          <a:schemeClr val="accent2">
            <a:hueOff val="5345"/>
            <a:satOff val="-15145"/>
            <a:lumOff val="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a:latin typeface="Times New Roman" panose="02020603050405020304" pitchFamily="18" charset="0"/>
              <a:cs typeface="Times New Roman" panose="02020603050405020304" pitchFamily="18" charset="0"/>
            </a:rPr>
            <a:t>Mutaxassis</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fokuslash</a:t>
          </a:r>
          <a:endParaRPr lang="ru-RU" sz="2600" kern="1200" dirty="0">
            <a:latin typeface="Times New Roman" panose="02020603050405020304" pitchFamily="18" charset="0"/>
            <a:cs typeface="Times New Roman" panose="02020603050405020304" pitchFamily="18" charset="0"/>
          </a:endParaRPr>
        </a:p>
      </dsp:txBody>
      <dsp:txXfrm rot="-10800000">
        <a:off x="2689224" y="939800"/>
        <a:ext cx="6356350" cy="939800"/>
      </dsp:txXfrm>
    </dsp:sp>
    <dsp:sp modelId="{EE413F55-5960-4C46-A974-B946C85025C0}">
      <dsp:nvSpPr>
        <dsp:cNvPr id="0" name=""/>
        <dsp:cNvSpPr/>
      </dsp:nvSpPr>
      <dsp:spPr>
        <a:xfrm rot="10800000">
          <a:off x="1955799" y="1879600"/>
          <a:ext cx="7823200" cy="939800"/>
        </a:xfrm>
        <a:prstGeom prst="trapezoid">
          <a:avLst>
            <a:gd name="adj" fmla="val 104054"/>
          </a:avLst>
        </a:prstGeom>
        <a:solidFill>
          <a:schemeClr val="accent2">
            <a:hueOff val="10689"/>
            <a:satOff val="-30290"/>
            <a:lumOff val="188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a:latin typeface="Times New Roman" panose="02020603050405020304" pitchFamily="18" charset="0"/>
              <a:cs typeface="Times New Roman" panose="02020603050405020304" pitchFamily="18" charset="0"/>
            </a:rPr>
            <a:t>Tanqidiy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hujum</a:t>
          </a:r>
          <a:r>
            <a:rPr lang="en-US" sz="2600" kern="1200" dirty="0">
              <a:latin typeface="Times New Roman" panose="02020603050405020304" pitchFamily="18" charset="0"/>
              <a:cs typeface="Times New Roman" panose="02020603050405020304" pitchFamily="18" charset="0"/>
            </a:rPr>
            <a:t> </a:t>
          </a:r>
          <a:endParaRPr lang="ru-RU" sz="2600" kern="1200" dirty="0">
            <a:latin typeface="Times New Roman" panose="02020603050405020304" pitchFamily="18" charset="0"/>
            <a:cs typeface="Times New Roman" panose="02020603050405020304" pitchFamily="18" charset="0"/>
          </a:endParaRPr>
        </a:p>
      </dsp:txBody>
      <dsp:txXfrm rot="-10800000">
        <a:off x="3324859" y="1879600"/>
        <a:ext cx="5085080" cy="939800"/>
      </dsp:txXfrm>
    </dsp:sp>
    <dsp:sp modelId="{74DD4188-7A23-4FBF-B2E0-4DBB0284A381}">
      <dsp:nvSpPr>
        <dsp:cNvPr id="0" name=""/>
        <dsp:cNvSpPr/>
      </dsp:nvSpPr>
      <dsp:spPr>
        <a:xfrm rot="10800000">
          <a:off x="2933699" y="2819400"/>
          <a:ext cx="5867399" cy="939800"/>
        </a:xfrm>
        <a:prstGeom prst="trapezoid">
          <a:avLst>
            <a:gd name="adj" fmla="val 104054"/>
          </a:avLst>
        </a:prstGeom>
        <a:solidFill>
          <a:schemeClr val="accent2">
            <a:hueOff val="16034"/>
            <a:satOff val="-45436"/>
            <a:lumOff val="282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a:latin typeface="Times New Roman" panose="02020603050405020304" pitchFamily="18" charset="0"/>
              <a:cs typeface="Times New Roman" panose="02020603050405020304" pitchFamily="18" charset="0"/>
            </a:rPr>
            <a:t>"635" </a:t>
          </a:r>
          <a:r>
            <a:rPr lang="en-US" sz="2600" kern="1200" dirty="0" err="1">
              <a:latin typeface="Times New Roman" panose="02020603050405020304" pitchFamily="18" charset="0"/>
              <a:cs typeface="Times New Roman" panose="02020603050405020304" pitchFamily="18" charset="0"/>
            </a:rPr>
            <a:t>usuli</a:t>
          </a:r>
          <a:endParaRPr lang="ru-RU" sz="2600" kern="1200" dirty="0">
            <a:latin typeface="Times New Roman" panose="02020603050405020304" pitchFamily="18" charset="0"/>
            <a:cs typeface="Times New Roman" panose="02020603050405020304" pitchFamily="18" charset="0"/>
          </a:endParaRPr>
        </a:p>
      </dsp:txBody>
      <dsp:txXfrm rot="-10800000">
        <a:off x="3960494" y="2819400"/>
        <a:ext cx="3813810" cy="939800"/>
      </dsp:txXfrm>
    </dsp:sp>
    <dsp:sp modelId="{484B2513-4E35-4EBA-B2D7-D05D0704E20E}">
      <dsp:nvSpPr>
        <dsp:cNvPr id="0" name=""/>
        <dsp:cNvSpPr/>
      </dsp:nvSpPr>
      <dsp:spPr>
        <a:xfrm rot="10800000">
          <a:off x="3911599" y="3759200"/>
          <a:ext cx="3911600" cy="939800"/>
        </a:xfrm>
        <a:prstGeom prst="trapezoid">
          <a:avLst>
            <a:gd name="adj" fmla="val 104054"/>
          </a:avLst>
        </a:prstGeom>
        <a:solidFill>
          <a:schemeClr val="accent2">
            <a:hueOff val="21378"/>
            <a:satOff val="-60581"/>
            <a:lumOff val="3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err="1">
              <a:latin typeface="Times New Roman" panose="02020603050405020304" pitchFamily="18" charset="0"/>
              <a:cs typeface="Times New Roman" panose="02020603050405020304" pitchFamily="18" charset="0"/>
            </a:rPr>
            <a:t>Aqliy</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hujum</a:t>
          </a:r>
          <a:endParaRPr lang="ru-RU" sz="2600" kern="1200" dirty="0">
            <a:latin typeface="Times New Roman" panose="02020603050405020304" pitchFamily="18" charset="0"/>
            <a:cs typeface="Times New Roman" panose="02020603050405020304" pitchFamily="18" charset="0"/>
          </a:endParaRPr>
        </a:p>
      </dsp:txBody>
      <dsp:txXfrm rot="-10800000">
        <a:off x="4596129" y="3759200"/>
        <a:ext cx="2542540" cy="939800"/>
      </dsp:txXfrm>
    </dsp:sp>
    <dsp:sp modelId="{B2024F5E-BC6F-48C4-A32F-BD7A2D283307}">
      <dsp:nvSpPr>
        <dsp:cNvPr id="0" name=""/>
        <dsp:cNvSpPr/>
      </dsp:nvSpPr>
      <dsp:spPr>
        <a:xfrm rot="10800000">
          <a:off x="4889499" y="4699000"/>
          <a:ext cx="1955800" cy="939800"/>
        </a:xfrm>
        <a:prstGeom prst="trapezoid">
          <a:avLst>
            <a:gd name="adj" fmla="val 104054"/>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a:latin typeface="Times New Roman" panose="02020603050405020304" pitchFamily="18" charset="0"/>
              <a:cs typeface="Times New Roman" panose="02020603050405020304" pitchFamily="18" charset="0"/>
            </a:rPr>
            <a:t>Nominal </a:t>
          </a:r>
          <a:r>
            <a:rPr lang="en-US" sz="2600" kern="1200" dirty="0" err="1">
              <a:latin typeface="Times New Roman" panose="02020603050405020304" pitchFamily="18" charset="0"/>
              <a:cs typeface="Times New Roman" panose="02020603050405020304" pitchFamily="18" charset="0"/>
            </a:rPr>
            <a:t>guruhlar</a:t>
          </a:r>
          <a:r>
            <a:rPr lang="en-US" sz="2600" kern="1200" dirty="0">
              <a:latin typeface="Times New Roman" panose="02020603050405020304" pitchFamily="18" charset="0"/>
              <a:cs typeface="Times New Roman" panose="02020603050405020304" pitchFamily="18" charset="0"/>
            </a:rPr>
            <a:t> </a:t>
          </a:r>
          <a:r>
            <a:rPr lang="en-US" sz="2600" kern="1200" dirty="0" err="1">
              <a:latin typeface="Times New Roman" panose="02020603050405020304" pitchFamily="18" charset="0"/>
              <a:cs typeface="Times New Roman" panose="02020603050405020304" pitchFamily="18" charset="0"/>
            </a:rPr>
            <a:t>usuli</a:t>
          </a:r>
          <a:endParaRPr lang="ru-RU" sz="2600" kern="1200" dirty="0">
            <a:latin typeface="Times New Roman" panose="02020603050405020304" pitchFamily="18" charset="0"/>
            <a:cs typeface="Times New Roman" panose="02020603050405020304" pitchFamily="18" charset="0"/>
          </a:endParaRPr>
        </a:p>
      </dsp:txBody>
      <dsp:txXfrm rot="-10800000">
        <a:off x="4889499" y="4699000"/>
        <a:ext cx="1955800" cy="939800"/>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43CE6-5B56-4A57-9C4C-83E59F5A5D49}">
      <dsp:nvSpPr>
        <dsp:cNvPr id="0" name=""/>
        <dsp:cNvSpPr/>
      </dsp:nvSpPr>
      <dsp:spPr>
        <a:xfrm rot="10800000">
          <a:off x="0" y="0"/>
          <a:ext cx="11734799" cy="939800"/>
        </a:xfrm>
        <a:prstGeom prst="trapezoid">
          <a:avLst>
            <a:gd name="adj" fmla="val 104054"/>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err="1">
              <a:latin typeface="Times New Roman" panose="02020603050405020304" pitchFamily="18" charset="0"/>
              <a:cs typeface="Times New Roman" panose="02020603050405020304" pitchFamily="18" charset="0"/>
            </a:rPr>
            <a:t>Yechimlarni</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birlashtirish</a:t>
          </a:r>
          <a:r>
            <a:rPr lang="en-US" sz="3200" kern="1200" dirty="0">
              <a:latin typeface="Times New Roman" panose="02020603050405020304" pitchFamily="18" charset="0"/>
              <a:cs typeface="Times New Roman" panose="02020603050405020304" pitchFamily="18" charset="0"/>
            </a:rPr>
            <a:t> </a:t>
          </a:r>
          <a:r>
            <a:rPr lang="en-US" sz="3200" kern="1200">
              <a:latin typeface="Times New Roman" panose="02020603050405020304" pitchFamily="18" charset="0"/>
              <a:cs typeface="Times New Roman" panose="02020603050405020304" pitchFamily="18" charset="0"/>
            </a:rPr>
            <a:t>usuli</a:t>
          </a:r>
          <a:endParaRPr lang="ru-RU" sz="3200" kern="1200">
            <a:latin typeface="Times New Roman" panose="02020603050405020304" pitchFamily="18" charset="0"/>
            <a:cs typeface="Times New Roman" panose="02020603050405020304" pitchFamily="18" charset="0"/>
          </a:endParaRPr>
        </a:p>
      </dsp:txBody>
      <dsp:txXfrm rot="-10800000">
        <a:off x="2053589" y="0"/>
        <a:ext cx="7627620" cy="939800"/>
      </dsp:txXfrm>
    </dsp:sp>
    <dsp:sp modelId="{4AF18697-91EC-43FF-9B14-25234DE0E798}">
      <dsp:nvSpPr>
        <dsp:cNvPr id="0" name=""/>
        <dsp:cNvSpPr/>
      </dsp:nvSpPr>
      <dsp:spPr>
        <a:xfrm rot="10800000">
          <a:off x="977900" y="939800"/>
          <a:ext cx="9778999" cy="939800"/>
        </a:xfrm>
        <a:prstGeom prst="trapezoid">
          <a:avLst>
            <a:gd name="adj" fmla="val 104054"/>
          </a:avLst>
        </a:prstGeom>
        <a:solidFill>
          <a:schemeClr val="accent2">
            <a:hueOff val="5345"/>
            <a:satOff val="-15145"/>
            <a:lumOff val="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a:latin typeface="Times New Roman" panose="02020603050405020304" pitchFamily="18" charset="0"/>
              <a:cs typeface="Times New Roman" panose="02020603050405020304" pitchFamily="18" charset="0"/>
            </a:rPr>
            <a:t>Delphi </a:t>
          </a:r>
          <a:r>
            <a:rPr lang="en-US" sz="3200" kern="1200" dirty="0" err="1">
              <a:latin typeface="Times New Roman" panose="02020603050405020304" pitchFamily="18" charset="0"/>
              <a:cs typeface="Times New Roman" panose="02020603050405020304" pitchFamily="18" charset="0"/>
            </a:rPr>
            <a:t>Usuli</a:t>
          </a:r>
          <a:endParaRPr lang="ru-RU" sz="3200" kern="1200" dirty="0">
            <a:latin typeface="Times New Roman" panose="02020603050405020304" pitchFamily="18" charset="0"/>
            <a:cs typeface="Times New Roman" panose="02020603050405020304" pitchFamily="18" charset="0"/>
          </a:endParaRPr>
        </a:p>
      </dsp:txBody>
      <dsp:txXfrm rot="-10800000">
        <a:off x="2689224" y="939800"/>
        <a:ext cx="6356350" cy="939800"/>
      </dsp:txXfrm>
    </dsp:sp>
    <dsp:sp modelId="{EE413F55-5960-4C46-A974-B946C85025C0}">
      <dsp:nvSpPr>
        <dsp:cNvPr id="0" name=""/>
        <dsp:cNvSpPr/>
      </dsp:nvSpPr>
      <dsp:spPr>
        <a:xfrm rot="10800000">
          <a:off x="1955799" y="1879600"/>
          <a:ext cx="7823200" cy="939800"/>
        </a:xfrm>
        <a:prstGeom prst="trapezoid">
          <a:avLst>
            <a:gd name="adj" fmla="val 104054"/>
          </a:avLst>
        </a:prstGeom>
        <a:solidFill>
          <a:schemeClr val="accent2">
            <a:hueOff val="10689"/>
            <a:satOff val="-30290"/>
            <a:lumOff val="188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a:latin typeface="Times New Roman" panose="02020603050405020304" pitchFamily="18" charset="0"/>
              <a:cs typeface="Times New Roman" panose="02020603050405020304" pitchFamily="18" charset="0"/>
            </a:rPr>
            <a:t>"</a:t>
          </a:r>
          <a:r>
            <a:rPr lang="en-US" sz="3200" kern="1200" dirty="0" err="1">
              <a:latin typeface="Times New Roman" panose="02020603050405020304" pitchFamily="18" charset="0"/>
              <a:cs typeface="Times New Roman" panose="02020603050405020304" pitchFamily="18" charset="0"/>
            </a:rPr>
            <a:t>Kollektiv</a:t>
          </a:r>
          <a:r>
            <a:rPr lang="en-US" sz="3200" kern="1200" dirty="0">
              <a:latin typeface="Times New Roman" panose="02020603050405020304" pitchFamily="18" charset="0"/>
              <a:cs typeface="Times New Roman" panose="02020603050405020304" pitchFamily="18" charset="0"/>
            </a:rPr>
            <a:t> daftar"</a:t>
          </a:r>
          <a:endParaRPr lang="ru-RU" sz="3200" kern="1200" dirty="0">
            <a:latin typeface="Times New Roman" panose="02020603050405020304" pitchFamily="18" charset="0"/>
            <a:cs typeface="Times New Roman" panose="02020603050405020304" pitchFamily="18" charset="0"/>
          </a:endParaRPr>
        </a:p>
      </dsp:txBody>
      <dsp:txXfrm rot="-10800000">
        <a:off x="3324859" y="1879600"/>
        <a:ext cx="5085080" cy="939800"/>
      </dsp:txXfrm>
    </dsp:sp>
    <dsp:sp modelId="{74DD4188-7A23-4FBF-B2E0-4DBB0284A381}">
      <dsp:nvSpPr>
        <dsp:cNvPr id="0" name=""/>
        <dsp:cNvSpPr/>
      </dsp:nvSpPr>
      <dsp:spPr>
        <a:xfrm rot="10800000">
          <a:off x="2933699" y="2819400"/>
          <a:ext cx="5867399" cy="939800"/>
        </a:xfrm>
        <a:prstGeom prst="trapezoid">
          <a:avLst>
            <a:gd name="adj" fmla="val 104054"/>
          </a:avLst>
        </a:prstGeom>
        <a:solidFill>
          <a:schemeClr val="accent2">
            <a:hueOff val="16034"/>
            <a:satOff val="-45436"/>
            <a:lumOff val="282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a:latin typeface="Times New Roman" panose="02020603050405020304" pitchFamily="18" charset="0"/>
              <a:cs typeface="Times New Roman" panose="02020603050405020304" pitchFamily="18" charset="0"/>
            </a:rPr>
            <a:t>"</a:t>
          </a:r>
          <a:r>
            <a:rPr lang="en-US" sz="3200" kern="1200" dirty="0" err="1">
              <a:latin typeface="Times New Roman" panose="02020603050405020304" pitchFamily="18" charset="0"/>
              <a:cs typeface="Times New Roman" panose="02020603050405020304" pitchFamily="18" charset="0"/>
            </a:rPr>
            <a:t>Kengash</a:t>
          </a:r>
          <a:r>
            <a:rPr lang="en-US" sz="3200" kern="1200" dirty="0">
              <a:latin typeface="Times New Roman" panose="02020603050405020304" pitchFamily="18" charset="0"/>
              <a:cs typeface="Times New Roman" panose="02020603050405020304" pitchFamily="18" charset="0"/>
            </a:rPr>
            <a:t>"</a:t>
          </a:r>
          <a:endParaRPr lang="ru-RU" sz="3200" kern="1200" dirty="0">
            <a:latin typeface="Times New Roman" panose="02020603050405020304" pitchFamily="18" charset="0"/>
            <a:cs typeface="Times New Roman" panose="02020603050405020304" pitchFamily="18" charset="0"/>
          </a:endParaRPr>
        </a:p>
      </dsp:txBody>
      <dsp:txXfrm rot="-10800000">
        <a:off x="3960494" y="2819400"/>
        <a:ext cx="3813810" cy="939800"/>
      </dsp:txXfrm>
    </dsp:sp>
    <dsp:sp modelId="{484B2513-4E35-4EBA-B2D7-D05D0704E20E}">
      <dsp:nvSpPr>
        <dsp:cNvPr id="0" name=""/>
        <dsp:cNvSpPr/>
      </dsp:nvSpPr>
      <dsp:spPr>
        <a:xfrm rot="10800000">
          <a:off x="3911599" y="3759200"/>
          <a:ext cx="3911600" cy="939800"/>
        </a:xfrm>
        <a:prstGeom prst="trapezoid">
          <a:avLst>
            <a:gd name="adj" fmla="val 104054"/>
          </a:avLst>
        </a:prstGeom>
        <a:solidFill>
          <a:schemeClr val="accent2">
            <a:hueOff val="21378"/>
            <a:satOff val="-60581"/>
            <a:lumOff val="3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a:latin typeface="Times New Roman" panose="02020603050405020304" pitchFamily="18" charset="0"/>
              <a:cs typeface="Times New Roman" panose="02020603050405020304" pitchFamily="18" charset="0"/>
            </a:rPr>
            <a:t>"Sud" </a:t>
          </a:r>
          <a:r>
            <a:rPr lang="en-US" sz="3200" kern="1200" dirty="0" err="1">
              <a:latin typeface="Times New Roman" panose="02020603050405020304" pitchFamily="18" charset="0"/>
              <a:cs typeface="Times New Roman" panose="02020603050405020304" pitchFamily="18" charset="0"/>
            </a:rPr>
            <a:t>usuli</a:t>
          </a:r>
          <a:endParaRPr lang="ru-RU" sz="3200" kern="1200" dirty="0">
            <a:latin typeface="Times New Roman" panose="02020603050405020304" pitchFamily="18" charset="0"/>
            <a:cs typeface="Times New Roman" panose="02020603050405020304" pitchFamily="18" charset="0"/>
          </a:endParaRPr>
        </a:p>
      </dsp:txBody>
      <dsp:txXfrm rot="-10800000">
        <a:off x="4596129" y="3759200"/>
        <a:ext cx="2542540" cy="939800"/>
      </dsp:txXfrm>
    </dsp:sp>
    <dsp:sp modelId="{B2024F5E-BC6F-48C4-A32F-BD7A2D283307}">
      <dsp:nvSpPr>
        <dsp:cNvPr id="0" name=""/>
        <dsp:cNvSpPr/>
      </dsp:nvSpPr>
      <dsp:spPr>
        <a:xfrm rot="10800000">
          <a:off x="4889499" y="4699000"/>
          <a:ext cx="1955800" cy="939800"/>
        </a:xfrm>
        <a:prstGeom prst="trapezoid">
          <a:avLst>
            <a:gd name="adj" fmla="val 104054"/>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err="1">
              <a:latin typeface="Times New Roman" panose="02020603050405020304" pitchFamily="18" charset="0"/>
              <a:cs typeface="Times New Roman" panose="02020603050405020304" pitchFamily="18" charset="0"/>
            </a:rPr>
            <a:t>Biznes</a:t>
          </a:r>
          <a:r>
            <a:rPr lang="en-US" sz="3200" kern="1200" dirty="0">
              <a:latin typeface="Times New Roman" panose="02020603050405020304" pitchFamily="18" charset="0"/>
              <a:cs typeface="Times New Roman" panose="02020603050405020304" pitchFamily="18" charset="0"/>
            </a:rPr>
            <a:t> </a:t>
          </a:r>
          <a:r>
            <a:rPr lang="en-US" sz="3200" kern="1200" dirty="0" err="1">
              <a:latin typeface="Times New Roman" panose="02020603050405020304" pitchFamily="18" charset="0"/>
              <a:cs typeface="Times New Roman" panose="02020603050405020304" pitchFamily="18" charset="0"/>
            </a:rPr>
            <a:t>o'yini</a:t>
          </a:r>
          <a:endParaRPr lang="ru-RU" sz="3200" kern="1200" dirty="0">
            <a:latin typeface="Times New Roman" panose="02020603050405020304" pitchFamily="18" charset="0"/>
            <a:cs typeface="Times New Roman" panose="02020603050405020304" pitchFamily="18" charset="0"/>
          </a:endParaRPr>
        </a:p>
      </dsp:txBody>
      <dsp:txXfrm rot="-10800000">
        <a:off x="4889499" y="4699000"/>
        <a:ext cx="1955800" cy="939800"/>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6C274A-E0F0-4908-AD9B-250633B95774}">
      <dsp:nvSpPr>
        <dsp:cNvPr id="0" name=""/>
        <dsp:cNvSpPr/>
      </dsp:nvSpPr>
      <dsp:spPr>
        <a:xfrm>
          <a:off x="0" y="0"/>
          <a:ext cx="4726092" cy="472609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D1C91E-0A33-4EC6-94FE-26B6BA465CF6}">
      <dsp:nvSpPr>
        <dsp:cNvPr id="0" name=""/>
        <dsp:cNvSpPr/>
      </dsp:nvSpPr>
      <dsp:spPr>
        <a:xfrm>
          <a:off x="2363046" y="0"/>
          <a:ext cx="8955193" cy="472609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ko'pchilik</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qoidasi-hodisani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baholash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yoki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ko'pchilik</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mutaxassislar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rioya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qiladigan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muammoni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hal</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qilish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tanlanadi</a:t>
          </a:r>
          <a:endParaRPr lang="ru-RU" sz="3000" kern="1200" dirty="0">
            <a:latin typeface="Times New Roman" panose="02020603050405020304" pitchFamily="18" charset="0"/>
            <a:cs typeface="Times New Roman" panose="02020603050405020304" pitchFamily="18" charset="0"/>
          </a:endParaRPr>
        </a:p>
      </dsp:txBody>
      <dsp:txXfrm>
        <a:off x="2363046" y="0"/>
        <a:ext cx="8955193" cy="1417830"/>
      </dsp:txXfrm>
    </dsp:sp>
    <dsp:sp modelId="{DE129780-EFDD-48C0-8622-EC4B964ADF41}">
      <dsp:nvSpPr>
        <dsp:cNvPr id="0" name=""/>
        <dsp:cNvSpPr/>
      </dsp:nvSpPr>
      <dsp:spPr>
        <a:xfrm>
          <a:off x="827067" y="1417830"/>
          <a:ext cx="3071957" cy="3071957"/>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DD086E-1553-4671-8732-00D1A6E7EEF4}">
      <dsp:nvSpPr>
        <dsp:cNvPr id="0" name=""/>
        <dsp:cNvSpPr/>
      </dsp:nvSpPr>
      <dsp:spPr>
        <a:xfrm>
          <a:off x="2363046" y="1417830"/>
          <a:ext cx="8955193" cy="3071957"/>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hokimiyat</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qoidasi-eng</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obro'li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mutaxassislar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moyil</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bo'lgan</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qaror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tanlanadi</a:t>
          </a:r>
          <a:endParaRPr lang="ru-RU" sz="3000" kern="1200" dirty="0">
            <a:latin typeface="Times New Roman" panose="02020603050405020304" pitchFamily="18" charset="0"/>
            <a:cs typeface="Times New Roman" panose="02020603050405020304" pitchFamily="18" charset="0"/>
          </a:endParaRPr>
        </a:p>
      </dsp:txBody>
      <dsp:txXfrm>
        <a:off x="2363046" y="1417830"/>
        <a:ext cx="8955193" cy="1417826"/>
      </dsp:txXfrm>
    </dsp:sp>
    <dsp:sp modelId="{70472545-A037-4188-9266-05E8434B0719}">
      <dsp:nvSpPr>
        <dsp:cNvPr id="0" name=""/>
        <dsp:cNvSpPr/>
      </dsp:nvSpPr>
      <dsp:spPr>
        <a:xfrm>
          <a:off x="1654133" y="2835657"/>
          <a:ext cx="1417826" cy="1417826"/>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680DF6-6DC8-4A4F-9876-BB7A60AC3CB0}">
      <dsp:nvSpPr>
        <dsp:cNvPr id="0" name=""/>
        <dsp:cNvSpPr/>
      </dsp:nvSpPr>
      <dsp:spPr>
        <a:xfrm>
          <a:off x="2363046" y="2835657"/>
          <a:ext cx="8955193" cy="1417826"/>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err="1">
              <a:latin typeface="Times New Roman" panose="02020603050405020304" pitchFamily="18" charset="0"/>
              <a:cs typeface="Times New Roman" panose="02020603050405020304" pitchFamily="18" charset="0"/>
            </a:rPr>
            <a:t>o'rtacha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baholash</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qoidasi</a:t>
          </a:r>
          <a:r>
            <a:rPr lang="en-US" sz="3000" kern="1200" dirty="0">
              <a:latin typeface="Times New Roman" panose="02020603050405020304" pitchFamily="18" charset="0"/>
              <a:cs typeface="Times New Roman" panose="02020603050405020304" pitchFamily="18" charset="0"/>
            </a:rPr>
            <a:t> - </a:t>
          </a:r>
          <a:r>
            <a:rPr lang="en-US" sz="3000" kern="1200" dirty="0" err="1">
              <a:latin typeface="Times New Roman" panose="02020603050405020304" pitchFamily="18" charset="0"/>
              <a:cs typeface="Times New Roman" panose="02020603050405020304" pitchFamily="18" charset="0"/>
            </a:rPr>
            <a:t>mutaxassislar</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fikrlari</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umumiy</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maxrajga</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olib</a:t>
          </a:r>
          <a:r>
            <a:rPr lang="en-US" sz="3000" kern="1200" dirty="0">
              <a:latin typeface="Times New Roman" panose="02020603050405020304" pitchFamily="18" charset="0"/>
              <a:cs typeface="Times New Roman" panose="02020603050405020304" pitchFamily="18" charset="0"/>
            </a:rPr>
            <a:t> </a:t>
          </a:r>
          <a:r>
            <a:rPr lang="en-US" sz="3000" kern="1200" dirty="0" err="1">
              <a:latin typeface="Times New Roman" panose="02020603050405020304" pitchFamily="18" charset="0"/>
              <a:cs typeface="Times New Roman" panose="02020603050405020304" pitchFamily="18" charset="0"/>
            </a:rPr>
            <a:t>keladi</a:t>
          </a:r>
          <a:endParaRPr lang="ru-RU" sz="3000" kern="1200" dirty="0">
            <a:latin typeface="Times New Roman" panose="02020603050405020304" pitchFamily="18" charset="0"/>
            <a:cs typeface="Times New Roman" panose="02020603050405020304" pitchFamily="18" charset="0"/>
          </a:endParaRPr>
        </a:p>
      </dsp:txBody>
      <dsp:txXfrm>
        <a:off x="2363046" y="2835657"/>
        <a:ext cx="8955193" cy="1417826"/>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604C8-4D07-457E-9FBC-47CE952045F3}">
      <dsp:nvSpPr>
        <dsp:cNvPr id="0" name=""/>
        <dsp:cNvSpPr/>
      </dsp:nvSpPr>
      <dsp:spPr>
        <a:xfrm>
          <a:off x="4697236" y="2767806"/>
          <a:ext cx="150828" cy="150828"/>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82A9A-9CBC-4F48-AD51-D7A14485BCBC}">
      <dsp:nvSpPr>
        <dsp:cNvPr id="0" name=""/>
        <dsp:cNvSpPr/>
      </dsp:nvSpPr>
      <dsp:spPr>
        <a:xfrm>
          <a:off x="4565111" y="2979544"/>
          <a:ext cx="150828" cy="150828"/>
        </a:xfrm>
        <a:prstGeom prst="ellipse">
          <a:avLst/>
        </a:prstGeom>
        <a:solidFill>
          <a:schemeClr val="accent2">
            <a:hueOff val="2969"/>
            <a:satOff val="-8414"/>
            <a:lumOff val="523"/>
            <a:alphaOff val="0"/>
          </a:schemeClr>
        </a:solidFill>
        <a:ln w="19050" cap="rnd" cmpd="sng" algn="ctr">
          <a:solidFill>
            <a:schemeClr val="accent2">
              <a:hueOff val="2969"/>
              <a:satOff val="-8414"/>
              <a:lumOff val="5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A3F000-2B2E-44F8-A882-48BD438E5CCC}">
      <dsp:nvSpPr>
        <dsp:cNvPr id="0" name=""/>
        <dsp:cNvSpPr/>
      </dsp:nvSpPr>
      <dsp:spPr>
        <a:xfrm>
          <a:off x="4407646" y="3162863"/>
          <a:ext cx="150828" cy="150828"/>
        </a:xfrm>
        <a:prstGeom prst="ellipse">
          <a:avLst/>
        </a:prstGeom>
        <a:solidFill>
          <a:schemeClr val="accent2">
            <a:hueOff val="5938"/>
            <a:satOff val="-16828"/>
            <a:lumOff val="1046"/>
            <a:alphaOff val="0"/>
          </a:schemeClr>
        </a:solidFill>
        <a:ln w="19050" cap="rnd" cmpd="sng" algn="ctr">
          <a:solidFill>
            <a:schemeClr val="accent2">
              <a:hueOff val="5938"/>
              <a:satOff val="-16828"/>
              <a:lumOff val="104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7AB9D7-66F5-496B-9100-70A270E21602}">
      <dsp:nvSpPr>
        <dsp:cNvPr id="0" name=""/>
        <dsp:cNvSpPr/>
      </dsp:nvSpPr>
      <dsp:spPr>
        <a:xfrm>
          <a:off x="4595880" y="636818"/>
          <a:ext cx="150828" cy="150828"/>
        </a:xfrm>
        <a:prstGeom prst="ellipse">
          <a:avLst/>
        </a:prstGeom>
        <a:solidFill>
          <a:schemeClr val="accent2">
            <a:hueOff val="8908"/>
            <a:satOff val="-25242"/>
            <a:lumOff val="1569"/>
            <a:alphaOff val="0"/>
          </a:schemeClr>
        </a:solidFill>
        <a:ln w="19050" cap="rnd" cmpd="sng" algn="ctr">
          <a:solidFill>
            <a:schemeClr val="accent2">
              <a:hueOff val="8908"/>
              <a:satOff val="-25242"/>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61DF5C-411E-4E49-83C5-FF725473DD21}">
      <dsp:nvSpPr>
        <dsp:cNvPr id="0" name=""/>
        <dsp:cNvSpPr/>
      </dsp:nvSpPr>
      <dsp:spPr>
        <a:xfrm>
          <a:off x="4797386" y="516740"/>
          <a:ext cx="150828" cy="150828"/>
        </a:xfrm>
        <a:prstGeom prst="ellipse">
          <a:avLst/>
        </a:prstGeom>
        <a:solidFill>
          <a:schemeClr val="accent2">
            <a:hueOff val="11877"/>
            <a:satOff val="-33656"/>
            <a:lumOff val="2092"/>
            <a:alphaOff val="0"/>
          </a:schemeClr>
        </a:solidFill>
        <a:ln w="19050" cap="rnd" cmpd="sng" algn="ctr">
          <a:solidFill>
            <a:schemeClr val="accent2">
              <a:hueOff val="11877"/>
              <a:satOff val="-33656"/>
              <a:lumOff val="20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98CEB5-EFB1-4F55-9876-E69C4BED688E}">
      <dsp:nvSpPr>
        <dsp:cNvPr id="0" name=""/>
        <dsp:cNvSpPr/>
      </dsp:nvSpPr>
      <dsp:spPr>
        <a:xfrm>
          <a:off x="4998290" y="396661"/>
          <a:ext cx="150828" cy="150828"/>
        </a:xfrm>
        <a:prstGeom prst="ellipse">
          <a:avLst/>
        </a:prstGeom>
        <a:solidFill>
          <a:schemeClr val="accent2">
            <a:hueOff val="14846"/>
            <a:satOff val="-42070"/>
            <a:lumOff val="2614"/>
            <a:alphaOff val="0"/>
          </a:schemeClr>
        </a:solidFill>
        <a:ln w="19050" cap="rnd" cmpd="sng" algn="ctr">
          <a:solidFill>
            <a:schemeClr val="accent2">
              <a:hueOff val="14846"/>
              <a:satOff val="-42070"/>
              <a:lumOff val="26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42A5F1-098F-43E6-B18C-E7D892D99631}">
      <dsp:nvSpPr>
        <dsp:cNvPr id="0" name=""/>
        <dsp:cNvSpPr/>
      </dsp:nvSpPr>
      <dsp:spPr>
        <a:xfrm>
          <a:off x="5199193" y="516740"/>
          <a:ext cx="150828" cy="150828"/>
        </a:xfrm>
        <a:prstGeom prst="ellipse">
          <a:avLst/>
        </a:prstGeom>
        <a:solidFill>
          <a:schemeClr val="accent2">
            <a:hueOff val="17815"/>
            <a:satOff val="-50484"/>
            <a:lumOff val="3137"/>
            <a:alphaOff val="0"/>
          </a:schemeClr>
        </a:solidFill>
        <a:ln w="19050" cap="rnd" cmpd="sng" algn="ctr">
          <a:solidFill>
            <a:schemeClr val="accent2">
              <a:hueOff val="17815"/>
              <a:satOff val="-50484"/>
              <a:lumOff val="31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6503D-2076-42C9-91B3-4159D80D7B3A}">
      <dsp:nvSpPr>
        <dsp:cNvPr id="0" name=""/>
        <dsp:cNvSpPr/>
      </dsp:nvSpPr>
      <dsp:spPr>
        <a:xfrm>
          <a:off x="5400699" y="636818"/>
          <a:ext cx="150828" cy="150828"/>
        </a:xfrm>
        <a:prstGeom prst="ellipse">
          <a:avLst/>
        </a:prstGeom>
        <a:solidFill>
          <a:schemeClr val="accent2">
            <a:hueOff val="20785"/>
            <a:satOff val="-58898"/>
            <a:lumOff val="3660"/>
            <a:alphaOff val="0"/>
          </a:schemeClr>
        </a:solidFill>
        <a:ln w="19050" cap="rnd" cmpd="sng" algn="ctr">
          <a:solidFill>
            <a:schemeClr val="accent2">
              <a:hueOff val="20785"/>
              <a:satOff val="-58898"/>
              <a:lumOff val="36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238F30-0042-4BE6-81B0-6DA3E1FFD4E5}">
      <dsp:nvSpPr>
        <dsp:cNvPr id="0" name=""/>
        <dsp:cNvSpPr/>
      </dsp:nvSpPr>
      <dsp:spPr>
        <a:xfrm>
          <a:off x="4998290" y="650026"/>
          <a:ext cx="150828" cy="150828"/>
        </a:xfrm>
        <a:prstGeom prst="ellipse">
          <a:avLst/>
        </a:prstGeom>
        <a:solidFill>
          <a:schemeClr val="accent2">
            <a:hueOff val="23754"/>
            <a:satOff val="-67312"/>
            <a:lumOff val="4183"/>
            <a:alphaOff val="0"/>
          </a:schemeClr>
        </a:solidFill>
        <a:ln w="19050" cap="rnd" cmpd="sng" algn="ctr">
          <a:solidFill>
            <a:schemeClr val="accent2">
              <a:hueOff val="23754"/>
              <a:satOff val="-67312"/>
              <a:lumOff val="418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D535AC-C59B-45EA-9C94-28F38B1DE204}">
      <dsp:nvSpPr>
        <dsp:cNvPr id="0" name=""/>
        <dsp:cNvSpPr/>
      </dsp:nvSpPr>
      <dsp:spPr>
        <a:xfrm>
          <a:off x="4998290" y="903391"/>
          <a:ext cx="150828" cy="150828"/>
        </a:xfrm>
        <a:prstGeom prst="ellipse">
          <a:avLst/>
        </a:prstGeom>
        <a:solidFill>
          <a:schemeClr val="accent2">
            <a:hueOff val="26723"/>
            <a:satOff val="-75726"/>
            <a:lumOff val="4706"/>
            <a:alphaOff val="0"/>
          </a:schemeClr>
        </a:solidFill>
        <a:ln w="19050" cap="rnd" cmpd="sng" algn="ctr">
          <a:solidFill>
            <a:schemeClr val="accent2">
              <a:hueOff val="26723"/>
              <a:satOff val="-75726"/>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7B71D6-FDE9-4F61-8704-EA969C5FE0BD}">
      <dsp:nvSpPr>
        <dsp:cNvPr id="0" name=""/>
        <dsp:cNvSpPr/>
      </dsp:nvSpPr>
      <dsp:spPr>
        <a:xfrm>
          <a:off x="3771151" y="3713787"/>
          <a:ext cx="3253063" cy="872568"/>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8565" tIns="60960" rIns="60960" bIns="60960" numCol="1" spcCol="1270" anchor="ctr" anchorCtr="0">
          <a:noAutofit/>
        </a:bodyPr>
        <a:lstStyle/>
        <a:p>
          <a:pPr lvl="0" algn="l" defTabSz="711200">
            <a:lnSpc>
              <a:spcPct val="90000"/>
            </a:lnSpc>
            <a:spcBef>
              <a:spcPct val="0"/>
            </a:spcBef>
            <a:spcAft>
              <a:spcPct val="35000"/>
            </a:spcAft>
          </a:pPr>
          <a:r>
            <a:rPr lang="en-US" sz="1600" kern="1200" dirty="0" err="1">
              <a:latin typeface="Times New Roman" panose="02020603050405020304" pitchFamily="18" charset="0"/>
              <a:cs typeface="Times New Roman" panose="02020603050405020304" pitchFamily="18" charset="0"/>
            </a:rPr>
            <a:t>voqealarni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bog'lash</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uchun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oldingi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ma'lumotlar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xabar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berilganda</a:t>
          </a:r>
          <a:endParaRPr lang="ru-RU" sz="1600" kern="1200" dirty="0">
            <a:latin typeface="Times New Roman" panose="02020603050405020304" pitchFamily="18" charset="0"/>
            <a:cs typeface="Times New Roman" panose="02020603050405020304" pitchFamily="18" charset="0"/>
          </a:endParaRPr>
        </a:p>
      </dsp:txBody>
      <dsp:txXfrm>
        <a:off x="3813746" y="3756382"/>
        <a:ext cx="3167873" cy="787378"/>
      </dsp:txXfrm>
    </dsp:sp>
    <dsp:sp modelId="{AD21EFA4-D5A5-4AF5-BE5B-E1E1F0A9B5FB}">
      <dsp:nvSpPr>
        <dsp:cNvPr id="0" name=""/>
        <dsp:cNvSpPr/>
      </dsp:nvSpPr>
      <dsp:spPr>
        <a:xfrm>
          <a:off x="2869198" y="2858830"/>
          <a:ext cx="1508282" cy="1508182"/>
        </a:xfrm>
        <a:prstGeom prst="ellipse">
          <a:avLst/>
        </a:prstGeom>
        <a:solidFill>
          <a:schemeClr val="accent2">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92BE59-7936-4C95-B56F-55FC374280E5}">
      <dsp:nvSpPr>
        <dsp:cNvPr id="0" name=""/>
        <dsp:cNvSpPr/>
      </dsp:nvSpPr>
      <dsp:spPr>
        <a:xfrm>
          <a:off x="5146101" y="2007075"/>
          <a:ext cx="3253063" cy="872568"/>
        </a:xfrm>
        <a:prstGeom prst="roundRect">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8565" tIns="60960" rIns="60960" bIns="60960" numCol="1" spcCol="1270" anchor="ctr" anchorCtr="0">
          <a:noAutofit/>
        </a:bodyPr>
        <a:lstStyle/>
        <a:p>
          <a:pPr lvl="0" algn="l" defTabSz="711200">
            <a:lnSpc>
              <a:spcPct val="90000"/>
            </a:lnSpc>
            <a:spcBef>
              <a:spcPct val="0"/>
            </a:spcBef>
            <a:spcAft>
              <a:spcPct val="35000"/>
            </a:spcAft>
          </a:pPr>
          <a:r>
            <a:rPr lang="en-US" sz="1600" kern="1200" dirty="0" err="1">
              <a:latin typeface="Times New Roman" panose="02020603050405020304" pitchFamily="18" charset="0"/>
              <a:cs typeface="Times New Roman" panose="02020603050405020304" pitchFamily="18" charset="0"/>
            </a:rPr>
            <a:t>oldingi</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ma'lumotlar</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matnda</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bayon</a:t>
          </a:r>
          <a:r>
            <a:rPr lang="en-US" sz="1600" kern="1200" dirty="0">
              <a:latin typeface="Times New Roman" panose="02020603050405020304" pitchFamily="18" charset="0"/>
              <a:cs typeface="Times New Roman" panose="02020603050405020304" pitchFamily="18" charset="0"/>
            </a:rPr>
            <a:t> </a:t>
          </a:r>
          <a:r>
            <a:rPr lang="en-US" sz="1600" kern="1200" dirty="0" err="1">
              <a:latin typeface="Times New Roman" panose="02020603050405020304" pitchFamily="18" charset="0"/>
              <a:cs typeface="Times New Roman" panose="02020603050405020304" pitchFamily="18" charset="0"/>
            </a:rPr>
            <a:t>qilinganida</a:t>
          </a:r>
          <a:endParaRPr lang="ru-RU" sz="1600" kern="1200" dirty="0">
            <a:latin typeface="Times New Roman" panose="02020603050405020304" pitchFamily="18" charset="0"/>
            <a:cs typeface="Times New Roman" panose="02020603050405020304" pitchFamily="18" charset="0"/>
          </a:endParaRPr>
        </a:p>
      </dsp:txBody>
      <dsp:txXfrm>
        <a:off x="5188696" y="2049670"/>
        <a:ext cx="3167873" cy="787378"/>
      </dsp:txXfrm>
    </dsp:sp>
    <dsp:sp modelId="{3B9F6224-E877-4E2F-A3B4-807E50C9B734}">
      <dsp:nvSpPr>
        <dsp:cNvPr id="0" name=""/>
        <dsp:cNvSpPr/>
      </dsp:nvSpPr>
      <dsp:spPr>
        <a:xfrm>
          <a:off x="4244148" y="1152119"/>
          <a:ext cx="1508282" cy="1508182"/>
        </a:xfrm>
        <a:prstGeom prst="ellipse">
          <a:avLst/>
        </a:prstGeom>
        <a:solidFill>
          <a:schemeClr val="accent2">
            <a:tint val="50000"/>
            <a:hueOff val="615107"/>
            <a:satOff val="-77303"/>
            <a:lumOff val="-34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71F96-7EED-4F97-BCB1-2AF5539787A2}">
      <dsp:nvSpPr>
        <dsp:cNvPr id="0" name=""/>
        <dsp:cNvSpPr/>
      </dsp:nvSpPr>
      <dsp:spPr>
        <a:xfrm>
          <a:off x="10147" y="1379649"/>
          <a:ext cx="3032936" cy="190506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o'quvchi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xotirasida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avvalgi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ma'lumotlarni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tiklash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yoki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unga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o'tmish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bilan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bog'liq</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hikoyani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rivojlantirish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yo'llarini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tushunish</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yangi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ma'lumotlarni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yetkazish</a:t>
          </a:r>
          <a:endParaRPr lang="ru-RU" sz="1800" kern="1200" dirty="0">
            <a:latin typeface="Times New Roman" panose="02020603050405020304" pitchFamily="18" charset="0"/>
            <a:cs typeface="Times New Roman" panose="02020603050405020304" pitchFamily="18" charset="0"/>
          </a:endParaRPr>
        </a:p>
      </dsp:txBody>
      <dsp:txXfrm>
        <a:off x="65944" y="1435446"/>
        <a:ext cx="2921342" cy="1793469"/>
      </dsp:txXfrm>
    </dsp:sp>
    <dsp:sp modelId="{71DCBBCD-8DC5-4E95-953F-FB55C2572E09}">
      <dsp:nvSpPr>
        <dsp:cNvPr id="0" name=""/>
        <dsp:cNvSpPr/>
      </dsp:nvSpPr>
      <dsp:spPr>
        <a:xfrm>
          <a:off x="3346377" y="1956097"/>
          <a:ext cx="642982" cy="75216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latin typeface="Times New Roman" panose="02020603050405020304" pitchFamily="18" charset="0"/>
            <a:cs typeface="Times New Roman" panose="02020603050405020304" pitchFamily="18" charset="0"/>
          </a:endParaRPr>
        </a:p>
      </dsp:txBody>
      <dsp:txXfrm>
        <a:off x="3346377" y="2106531"/>
        <a:ext cx="450087" cy="451300"/>
      </dsp:txXfrm>
    </dsp:sp>
    <dsp:sp modelId="{B00FDEE5-14DD-4749-B1FC-9D021A0D6B61}">
      <dsp:nvSpPr>
        <dsp:cNvPr id="0" name=""/>
        <dsp:cNvSpPr/>
      </dsp:nvSpPr>
      <dsp:spPr>
        <a:xfrm>
          <a:off x="4256258" y="1379649"/>
          <a:ext cx="3032936" cy="1905063"/>
        </a:xfrm>
        <a:prstGeom prst="roundRect">
          <a:avLst>
            <a:gd name="adj" fmla="val 10000"/>
          </a:avLst>
        </a:prstGeom>
        <a:solidFill>
          <a:schemeClr val="accent2">
            <a:hueOff val="13361"/>
            <a:satOff val="-37863"/>
            <a:lumOff val="2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retrospektiv</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qismdan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oldin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aytilganlarni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hisobga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olgan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holda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ushbu</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ma'lumotlarni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yangi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sharoitlar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boshqa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qismlarda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qayta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ko'rib</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chiqish</a:t>
          </a:r>
          <a:endParaRPr lang="ru-RU" sz="1800" kern="1200" dirty="0">
            <a:latin typeface="Times New Roman" panose="02020603050405020304" pitchFamily="18" charset="0"/>
            <a:cs typeface="Times New Roman" panose="02020603050405020304" pitchFamily="18" charset="0"/>
          </a:endParaRPr>
        </a:p>
      </dsp:txBody>
      <dsp:txXfrm>
        <a:off x="4312055" y="1435446"/>
        <a:ext cx="2921342" cy="1793469"/>
      </dsp:txXfrm>
    </dsp:sp>
    <dsp:sp modelId="{76F881D5-55C0-4DF4-94FE-789E3D9D8A62}">
      <dsp:nvSpPr>
        <dsp:cNvPr id="0" name=""/>
        <dsp:cNvSpPr/>
      </dsp:nvSpPr>
      <dsp:spPr>
        <a:xfrm>
          <a:off x="7592488" y="1956097"/>
          <a:ext cx="642982" cy="752168"/>
        </a:xfrm>
        <a:prstGeom prst="rightArrow">
          <a:avLst>
            <a:gd name="adj1" fmla="val 60000"/>
            <a:gd name="adj2" fmla="val 50000"/>
          </a:avLst>
        </a:prstGeom>
        <a:solidFill>
          <a:schemeClr val="accent2">
            <a:hueOff val="26723"/>
            <a:satOff val="-75726"/>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latin typeface="Times New Roman" panose="02020603050405020304" pitchFamily="18" charset="0"/>
            <a:cs typeface="Times New Roman" panose="02020603050405020304" pitchFamily="18" charset="0"/>
          </a:endParaRPr>
        </a:p>
      </dsp:txBody>
      <dsp:txXfrm>
        <a:off x="7592488" y="2106531"/>
        <a:ext cx="450087" cy="451300"/>
      </dsp:txXfrm>
    </dsp:sp>
    <dsp:sp modelId="{FD2E9507-0220-45D5-958E-7078E08476D7}">
      <dsp:nvSpPr>
        <dsp:cNvPr id="0" name=""/>
        <dsp:cNvSpPr/>
      </dsp:nvSpPr>
      <dsp:spPr>
        <a:xfrm>
          <a:off x="8502369" y="1379649"/>
          <a:ext cx="3032936" cy="1905063"/>
        </a:xfrm>
        <a:prstGeom prst="roundRect">
          <a:avLst>
            <a:gd name="adj" fmla="val 10000"/>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Times New Roman" panose="02020603050405020304" pitchFamily="18" charset="0"/>
              <a:cs typeface="Times New Roman" panose="02020603050405020304" pitchFamily="18" charset="0"/>
            </a:rPr>
            <a:t>matnning</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mazmunli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va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konseptual</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ma'lumotlar</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bilan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bilvosita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bog'liq</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bo'lgan</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alohida</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qismlarini</a:t>
          </a:r>
          <a:r>
            <a:rPr lang="en-US" sz="1800" kern="1200" dirty="0">
              <a:latin typeface="Times New Roman" panose="02020603050405020304" pitchFamily="18" charset="0"/>
              <a:cs typeface="Times New Roman" panose="02020603050405020304" pitchFamily="18" charset="0"/>
            </a:rPr>
            <a:t> </a:t>
          </a:r>
          <a:r>
            <a:rPr lang="en-US" sz="1800" kern="1200" dirty="0" err="1">
              <a:latin typeface="Times New Roman" panose="02020603050405020304" pitchFamily="18" charset="0"/>
              <a:cs typeface="Times New Roman" panose="02020603050405020304" pitchFamily="18" charset="0"/>
            </a:rPr>
            <a:t>faollashtirish</a:t>
          </a:r>
          <a:endParaRPr lang="ru-RU" sz="1800" kern="1200" dirty="0">
            <a:latin typeface="Times New Roman" panose="02020603050405020304" pitchFamily="18" charset="0"/>
            <a:cs typeface="Times New Roman" panose="02020603050405020304" pitchFamily="18" charset="0"/>
          </a:endParaRPr>
        </a:p>
      </dsp:txBody>
      <dsp:txXfrm>
        <a:off x="8558166" y="1435446"/>
        <a:ext cx="2921342" cy="1793469"/>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552DF-A60B-4AA3-8043-AD51F8259AD8}">
      <dsp:nvSpPr>
        <dsp:cNvPr id="0" name=""/>
        <dsp:cNvSpPr/>
      </dsp:nvSpPr>
      <dsp:spPr>
        <a:xfrm>
          <a:off x="-7097860" y="-1093760"/>
          <a:ext cx="8515200" cy="8515200"/>
        </a:xfrm>
        <a:prstGeom prst="blockArc">
          <a:avLst>
            <a:gd name="adj1" fmla="val 18900000"/>
            <a:gd name="adj2" fmla="val 2700000"/>
            <a:gd name="adj3" fmla="val 254"/>
          </a:avLst>
        </a:pr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5BEF7C-3ABC-42C0-8AA2-11FC7BAEF48E}">
      <dsp:nvSpPr>
        <dsp:cNvPr id="0" name=""/>
        <dsp:cNvSpPr/>
      </dsp:nvSpPr>
      <dsp:spPr>
        <a:xfrm>
          <a:off x="1163185" y="903972"/>
          <a:ext cx="10422781" cy="1807691"/>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4855" tIns="101600" rIns="101600" bIns="101600" numCol="1" spcCol="1270" anchor="ctr" anchorCtr="0">
          <a:noAutofit/>
        </a:bodyPr>
        <a:lstStyle/>
        <a:p>
          <a:pPr lvl="0" algn="ctr" defTabSz="1778000">
            <a:lnSpc>
              <a:spcPct val="90000"/>
            </a:lnSpc>
            <a:spcBef>
              <a:spcPct val="0"/>
            </a:spcBef>
            <a:spcAft>
              <a:spcPct val="35000"/>
            </a:spcAft>
          </a:pPr>
          <a:r>
            <a:rPr lang="en-US" sz="4000" b="1" kern="1200" dirty="0" err="1">
              <a:latin typeface="Times New Roman" panose="02020603050405020304" pitchFamily="18" charset="0"/>
              <a:cs typeface="Times New Roman" panose="02020603050405020304" pitchFamily="18" charset="0"/>
            </a:rPr>
            <a:t>Dialektika</a:t>
          </a:r>
          <a:endParaRPr lang="ru-RU" sz="4000" kern="1200" dirty="0">
            <a:latin typeface="Times New Roman" panose="02020603050405020304" pitchFamily="18" charset="0"/>
            <a:cs typeface="Times New Roman" panose="02020603050405020304" pitchFamily="18" charset="0"/>
          </a:endParaRPr>
        </a:p>
      </dsp:txBody>
      <dsp:txXfrm>
        <a:off x="1163185" y="903972"/>
        <a:ext cx="10422781" cy="1807691"/>
      </dsp:txXfrm>
    </dsp:sp>
    <dsp:sp modelId="{1525AF0D-AC7E-46EB-8D3E-5AAF21723893}">
      <dsp:nvSpPr>
        <dsp:cNvPr id="0" name=""/>
        <dsp:cNvSpPr/>
      </dsp:nvSpPr>
      <dsp:spPr>
        <a:xfrm>
          <a:off x="33378" y="678010"/>
          <a:ext cx="2259614" cy="2259614"/>
        </a:xfrm>
        <a:prstGeom prst="ellipse">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CE79C3-5B22-43E5-9291-E3EF78A56641}">
      <dsp:nvSpPr>
        <dsp:cNvPr id="0" name=""/>
        <dsp:cNvSpPr/>
      </dsp:nvSpPr>
      <dsp:spPr>
        <a:xfrm>
          <a:off x="1163185" y="3616015"/>
          <a:ext cx="10422781" cy="1807691"/>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4855" tIns="101600" rIns="101600" bIns="101600" numCol="1" spcCol="1270" anchor="ctr" anchorCtr="0">
          <a:noAutofit/>
        </a:bodyPr>
        <a:lstStyle/>
        <a:p>
          <a:pPr lvl="0" algn="just" defTabSz="1778000">
            <a:lnSpc>
              <a:spcPct val="90000"/>
            </a:lnSpc>
            <a:spcBef>
              <a:spcPct val="0"/>
            </a:spcBef>
            <a:spcAft>
              <a:spcPct val="35000"/>
            </a:spcAft>
          </a:pP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zamonaviy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falsafada</a:t>
          </a:r>
          <a:r>
            <a:rPr lang="en-US" sz="4000" kern="1200" dirty="0">
              <a:latin typeface="Times New Roman" panose="02020603050405020304" pitchFamily="18" charset="0"/>
              <a:cs typeface="Times New Roman" panose="02020603050405020304" pitchFamily="18" charset="0"/>
            </a:rPr>
            <a:t> tan </a:t>
          </a:r>
          <a:r>
            <a:rPr lang="en-US" sz="4000" kern="1200" dirty="0" err="1">
              <a:latin typeface="Times New Roman" panose="02020603050405020304" pitchFamily="18" charset="0"/>
              <a:cs typeface="Times New Roman" panose="02020603050405020304" pitchFamily="18" charset="0"/>
            </a:rPr>
            <a:t>olingan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barcha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narsaning</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rivojlanish</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nazariyasi</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va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unga</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asoslangan</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falsafiy</a:t>
          </a:r>
          <a:r>
            <a:rPr lang="en-US" sz="4000" kern="1200" dirty="0">
              <a:latin typeface="Times New Roman" panose="02020603050405020304" pitchFamily="18" charset="0"/>
              <a:cs typeface="Times New Roman" panose="02020603050405020304" pitchFamily="18" charset="0"/>
            </a:rPr>
            <a:t> </a:t>
          </a:r>
          <a:r>
            <a:rPr lang="en-US" sz="4000" kern="1200" dirty="0" err="1">
              <a:latin typeface="Times New Roman" panose="02020603050405020304" pitchFamily="18" charset="0"/>
              <a:cs typeface="Times New Roman" panose="02020603050405020304" pitchFamily="18" charset="0"/>
            </a:rPr>
            <a:t>usulidir</a:t>
          </a:r>
          <a:endParaRPr lang="ru-RU" sz="4000" kern="1200" dirty="0">
            <a:latin typeface="Times New Roman" panose="02020603050405020304" pitchFamily="18" charset="0"/>
            <a:cs typeface="Times New Roman" panose="02020603050405020304" pitchFamily="18" charset="0"/>
          </a:endParaRPr>
        </a:p>
      </dsp:txBody>
      <dsp:txXfrm>
        <a:off x="1163185" y="3616015"/>
        <a:ext cx="10422781" cy="1807691"/>
      </dsp:txXfrm>
    </dsp:sp>
    <dsp:sp modelId="{23620CDE-A704-482E-9B8C-5BE2ABAD9D2A}">
      <dsp:nvSpPr>
        <dsp:cNvPr id="0" name=""/>
        <dsp:cNvSpPr/>
      </dsp:nvSpPr>
      <dsp:spPr>
        <a:xfrm>
          <a:off x="33378" y="3390054"/>
          <a:ext cx="2259614" cy="2259614"/>
        </a:xfrm>
        <a:prstGeom prst="ellipse">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C143D-106F-4D1A-8043-D542758DE923}">
      <dsp:nvSpPr>
        <dsp:cNvPr id="0" name=""/>
        <dsp:cNvSpPr/>
      </dsp:nvSpPr>
      <dsp:spPr>
        <a:xfrm>
          <a:off x="4400212" y="3433478"/>
          <a:ext cx="2883574" cy="288357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err="1">
              <a:latin typeface="Times New Roman" panose="02020603050405020304" pitchFamily="18" charset="0"/>
              <a:cs typeface="Times New Roman" panose="02020603050405020304" pitchFamily="18" charset="0"/>
            </a:rPr>
            <a:t>Dialektika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nazariy</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jihatdan</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materiya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ruh</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ong</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bilim</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va</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voqelikning</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quyidagi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jihatlari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rivojlanishini</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aks</a:t>
          </a:r>
          <a:r>
            <a:rPr lang="en-US" sz="2100" kern="1200" dirty="0">
              <a:latin typeface="Times New Roman" panose="02020603050405020304" pitchFamily="18" charset="0"/>
              <a:cs typeface="Times New Roman" panose="02020603050405020304" pitchFamily="18" charset="0"/>
            </a:rPr>
            <a:t> </a:t>
          </a:r>
          <a:r>
            <a:rPr lang="en-US" sz="2100" kern="1200" dirty="0" err="1">
              <a:latin typeface="Times New Roman" panose="02020603050405020304" pitchFamily="18" charset="0"/>
              <a:cs typeface="Times New Roman" panose="02020603050405020304" pitchFamily="18" charset="0"/>
            </a:rPr>
            <a:t>ettiradi</a:t>
          </a:r>
          <a:endParaRPr lang="ru-RU" sz="2100" kern="1200" dirty="0">
            <a:latin typeface="Times New Roman" panose="02020603050405020304" pitchFamily="18" charset="0"/>
            <a:cs typeface="Times New Roman" panose="02020603050405020304" pitchFamily="18" charset="0"/>
          </a:endParaRPr>
        </a:p>
      </dsp:txBody>
      <dsp:txXfrm>
        <a:off x="4822502" y="3855768"/>
        <a:ext cx="2038994" cy="2038994"/>
      </dsp:txXfrm>
    </dsp:sp>
    <dsp:sp modelId="{8336E05D-ED95-44E4-8142-A11BB960E4D3}">
      <dsp:nvSpPr>
        <dsp:cNvPr id="0" name=""/>
        <dsp:cNvSpPr/>
      </dsp:nvSpPr>
      <dsp:spPr>
        <a:xfrm rot="12900000">
          <a:off x="2547507" y="2930497"/>
          <a:ext cx="2207830" cy="821818"/>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948C0F-75C4-453C-88AC-6036B2D73449}">
      <dsp:nvSpPr>
        <dsp:cNvPr id="0" name=""/>
        <dsp:cNvSpPr/>
      </dsp:nvSpPr>
      <dsp:spPr>
        <a:xfrm>
          <a:off x="1377450" y="1612468"/>
          <a:ext cx="2739395" cy="219151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kern="1200" dirty="0" err="1">
              <a:latin typeface="Times New Roman" panose="02020603050405020304" pitchFamily="18" charset="0"/>
              <a:cs typeface="Times New Roman" panose="02020603050405020304" pitchFamily="18" charset="0"/>
            </a:rPr>
            <a:t>dialektika</a:t>
          </a:r>
          <a:r>
            <a:rPr lang="en-US" sz="3600" kern="1200" dirty="0">
              <a:latin typeface="Times New Roman" panose="02020603050405020304" pitchFamily="18" charset="0"/>
              <a:cs typeface="Times New Roman" panose="02020603050405020304" pitchFamily="18" charset="0"/>
            </a:rPr>
            <a:t> </a:t>
          </a:r>
          <a:r>
            <a:rPr lang="en-US" sz="3600" kern="1200" dirty="0" err="1">
              <a:latin typeface="Times New Roman" panose="02020603050405020304" pitchFamily="18" charset="0"/>
              <a:cs typeface="Times New Roman" panose="02020603050405020304" pitchFamily="18" charset="0"/>
            </a:rPr>
            <a:t>qonunlari</a:t>
          </a:r>
          <a:endParaRPr lang="ru-RU" sz="3600" kern="1200" dirty="0">
            <a:latin typeface="Times New Roman" panose="02020603050405020304" pitchFamily="18" charset="0"/>
            <a:cs typeface="Times New Roman" panose="02020603050405020304" pitchFamily="18" charset="0"/>
          </a:endParaRPr>
        </a:p>
      </dsp:txBody>
      <dsp:txXfrm>
        <a:off x="1441637" y="1676655"/>
        <a:ext cx="2611021" cy="2063142"/>
      </dsp:txXfrm>
    </dsp:sp>
    <dsp:sp modelId="{D61C6B74-0262-4DDD-872D-F7ECCCE1CA0D}">
      <dsp:nvSpPr>
        <dsp:cNvPr id="0" name=""/>
        <dsp:cNvSpPr/>
      </dsp:nvSpPr>
      <dsp:spPr>
        <a:xfrm rot="16200000">
          <a:off x="4738084" y="1790155"/>
          <a:ext cx="2207830" cy="821818"/>
        </a:xfrm>
        <a:prstGeom prst="leftArrow">
          <a:avLst>
            <a:gd name="adj1" fmla="val 60000"/>
            <a:gd name="adj2" fmla="val 50000"/>
          </a:avLst>
        </a:prstGeom>
        <a:solidFill>
          <a:schemeClr val="accent2">
            <a:hueOff val="13361"/>
            <a:satOff val="-37863"/>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1D148A-2C4A-4278-9411-D9A615C15890}">
      <dsp:nvSpPr>
        <dsp:cNvPr id="0" name=""/>
        <dsp:cNvSpPr/>
      </dsp:nvSpPr>
      <dsp:spPr>
        <a:xfrm>
          <a:off x="4472302" y="1390"/>
          <a:ext cx="2739395" cy="2191516"/>
        </a:xfrm>
        <a:prstGeom prst="roundRect">
          <a:avLst>
            <a:gd name="adj" fmla="val 10000"/>
          </a:avLst>
        </a:prstGeom>
        <a:solidFill>
          <a:schemeClr val="accent2">
            <a:hueOff val="13361"/>
            <a:satOff val="-37863"/>
            <a:lumOff val="2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kern="1200" dirty="0" err="1">
              <a:latin typeface="Times New Roman" panose="02020603050405020304" pitchFamily="18" charset="0"/>
              <a:cs typeface="Times New Roman" panose="02020603050405020304" pitchFamily="18" charset="0"/>
            </a:rPr>
            <a:t>kategoriyalar</a:t>
          </a:r>
          <a:endParaRPr lang="ru-RU" sz="3600" kern="1200" dirty="0">
            <a:latin typeface="Times New Roman" panose="02020603050405020304" pitchFamily="18" charset="0"/>
            <a:cs typeface="Times New Roman" panose="02020603050405020304" pitchFamily="18" charset="0"/>
          </a:endParaRPr>
        </a:p>
      </dsp:txBody>
      <dsp:txXfrm>
        <a:off x="4536489" y="65577"/>
        <a:ext cx="2611021" cy="2063142"/>
      </dsp:txXfrm>
    </dsp:sp>
    <dsp:sp modelId="{869A0AF6-177F-4D0B-A331-BF30F5922BC4}">
      <dsp:nvSpPr>
        <dsp:cNvPr id="0" name=""/>
        <dsp:cNvSpPr/>
      </dsp:nvSpPr>
      <dsp:spPr>
        <a:xfrm rot="19500000">
          <a:off x="6928661" y="2930497"/>
          <a:ext cx="2207830" cy="821818"/>
        </a:xfrm>
        <a:prstGeom prst="leftArrow">
          <a:avLst>
            <a:gd name="adj1" fmla="val 60000"/>
            <a:gd name="adj2" fmla="val 50000"/>
          </a:avLst>
        </a:prstGeom>
        <a:solidFill>
          <a:schemeClr val="accent2">
            <a:hueOff val="26723"/>
            <a:satOff val="-75726"/>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69086D5-E2DE-4C91-B86B-EB8F8F6439B3}">
      <dsp:nvSpPr>
        <dsp:cNvPr id="0" name=""/>
        <dsp:cNvSpPr/>
      </dsp:nvSpPr>
      <dsp:spPr>
        <a:xfrm>
          <a:off x="7567153" y="1612468"/>
          <a:ext cx="2739395" cy="2191516"/>
        </a:xfrm>
        <a:prstGeom prst="roundRect">
          <a:avLst>
            <a:gd name="adj" fmla="val 10000"/>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US" sz="3600" kern="1200" dirty="0" err="1">
              <a:latin typeface="Times New Roman" panose="02020603050405020304" pitchFamily="18" charset="0"/>
              <a:cs typeface="Times New Roman" panose="02020603050405020304" pitchFamily="18" charset="0"/>
            </a:rPr>
            <a:t>tamoyillar</a:t>
          </a:r>
          <a:endParaRPr lang="ru-RU" sz="3600" kern="1200" dirty="0">
            <a:latin typeface="Times New Roman" panose="02020603050405020304" pitchFamily="18" charset="0"/>
            <a:cs typeface="Times New Roman" panose="02020603050405020304" pitchFamily="18" charset="0"/>
          </a:endParaRPr>
        </a:p>
      </dsp:txBody>
      <dsp:txXfrm>
        <a:off x="7631340" y="1676655"/>
        <a:ext cx="2611021" cy="2063142"/>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72C04-2EB6-49A9-A5BB-2013EA52A819}">
      <dsp:nvSpPr>
        <dsp:cNvPr id="0" name=""/>
        <dsp:cNvSpPr/>
      </dsp:nvSpPr>
      <dsp:spPr>
        <a:xfrm>
          <a:off x="0" y="0"/>
          <a:ext cx="11637818" cy="636462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362712" rIns="362712" bIns="362712" numCol="1" spcCol="1270" anchor="ctr" anchorCtr="0">
          <a:noAutofit/>
        </a:bodyPr>
        <a:lstStyle/>
        <a:p>
          <a:pPr lvl="0" algn="ctr" defTabSz="2266950">
            <a:lnSpc>
              <a:spcPct val="90000"/>
            </a:lnSpc>
            <a:spcBef>
              <a:spcPct val="0"/>
            </a:spcBef>
            <a:spcAft>
              <a:spcPct val="35000"/>
            </a:spcAft>
          </a:pPr>
          <a:r>
            <a:rPr lang="en-US" sz="5100" kern="1200" dirty="0" err="1">
              <a:latin typeface="Times New Roman" panose="02020603050405020304" pitchFamily="18" charset="0"/>
              <a:cs typeface="Times New Roman" panose="02020603050405020304" pitchFamily="18" charset="0"/>
            </a:rPr>
            <a:t>Qonun</a:t>
          </a:r>
          <a:r>
            <a:rPr lang="en-US" sz="5100" kern="1200" dirty="0">
              <a:latin typeface="Times New Roman" panose="02020603050405020304" pitchFamily="18" charset="0"/>
              <a:cs typeface="Times New Roman" panose="02020603050405020304" pitchFamily="18" charset="0"/>
            </a:rPr>
            <a:t> - </a:t>
          </a:r>
          <a:r>
            <a:rPr lang="en-US" sz="5100" kern="1200" dirty="0" err="1">
              <a:latin typeface="Times New Roman" panose="02020603050405020304" pitchFamily="18" charset="0"/>
              <a:cs typeface="Times New Roman" panose="02020603050405020304" pitchFamily="18" charset="0"/>
            </a:rPr>
            <a:t>obyektiv</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inson</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irodasiga</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bog'liq</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bo'lmagan</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umumiy</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barqaror</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va</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subyektlar</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o'rtasidagi</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takrorlanadigan</a:t>
          </a:r>
          <a:r>
            <a:rPr lang="en-US" sz="5100" kern="1200" dirty="0">
              <a:latin typeface="Times New Roman" panose="02020603050405020304" pitchFamily="18" charset="0"/>
              <a:cs typeface="Times New Roman" panose="02020603050405020304" pitchFamily="18" charset="0"/>
            </a:rPr>
            <a:t> </a:t>
          </a:r>
          <a:r>
            <a:rPr lang="en-US" sz="5100" kern="1200" dirty="0" err="1">
              <a:latin typeface="Times New Roman" panose="02020603050405020304" pitchFamily="18" charset="0"/>
              <a:cs typeface="Times New Roman" panose="02020603050405020304" pitchFamily="18" charset="0"/>
            </a:rPr>
            <a:t>aloqalardir</a:t>
          </a:r>
          <a:endParaRPr lang="ru-RU" sz="5100" kern="1200" dirty="0">
            <a:latin typeface="Times New Roman" panose="02020603050405020304" pitchFamily="18" charset="0"/>
            <a:cs typeface="Times New Roman" panose="02020603050405020304" pitchFamily="18" charset="0"/>
          </a:endParaRPr>
        </a:p>
      </dsp:txBody>
      <dsp:txXfrm>
        <a:off x="0" y="0"/>
        <a:ext cx="11637818" cy="3436897"/>
      </dsp:txXfrm>
    </dsp:sp>
    <dsp:sp modelId="{A33240EE-F2B6-4CAA-8B91-4DA10ED39762}">
      <dsp:nvSpPr>
        <dsp:cNvPr id="0" name=""/>
        <dsp:cNvSpPr/>
      </dsp:nvSpPr>
      <dsp:spPr>
        <a:xfrm>
          <a:off x="0" y="3309605"/>
          <a:ext cx="11637818" cy="2927727"/>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1592" tIns="52070" rIns="291592" bIns="52070" numCol="1" spcCol="1270" anchor="ctr" anchorCtr="0">
          <a:noAutofit/>
        </a:bodyPr>
        <a:lstStyle/>
        <a:p>
          <a:pPr lvl="0" algn="ctr" defTabSz="1822450">
            <a:lnSpc>
              <a:spcPct val="90000"/>
            </a:lnSpc>
            <a:spcBef>
              <a:spcPct val="0"/>
            </a:spcBef>
            <a:spcAft>
              <a:spcPct val="35000"/>
            </a:spcAft>
          </a:pPr>
          <a:r>
            <a:rPr lang="en-US" sz="4100" kern="1200" dirty="0" err="1">
              <a:latin typeface="Times New Roman" panose="02020603050405020304" pitchFamily="18" charset="0"/>
              <a:cs typeface="Times New Roman" panose="02020603050405020304" pitchFamily="18" charset="0"/>
            </a:rPr>
            <a:t>Dialektika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qonunlari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boshqa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fanlar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fizika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matematika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va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boshqalar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qonunlaridan</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universalligi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bilan</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farq</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qiladi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chunki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ular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atrofdagi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voqelikning</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barcha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sohalarini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qamrab</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oladi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hamda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unda</a:t>
          </a:r>
          <a:r>
            <a:rPr lang="en-US" sz="4100" kern="1200" dirty="0">
              <a:latin typeface="Times New Roman" panose="02020603050405020304" pitchFamily="18" charset="0"/>
              <a:cs typeface="Times New Roman" panose="02020603050405020304" pitchFamily="18" charset="0"/>
            </a:rPr>
            <a:t> harakat </a:t>
          </a:r>
          <a:r>
            <a:rPr lang="en-US" sz="4100" kern="1200" dirty="0" err="1">
              <a:latin typeface="Times New Roman" panose="02020603050405020304" pitchFamily="18" charset="0"/>
              <a:cs typeface="Times New Roman" panose="02020603050405020304" pitchFamily="18" charset="0"/>
            </a:rPr>
            <a:t>va</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rivojlanishning</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chuqur</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asoslari</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ochib</a:t>
          </a:r>
          <a:r>
            <a:rPr lang="en-US" sz="4100" kern="1200" dirty="0">
              <a:latin typeface="Times New Roman" panose="02020603050405020304" pitchFamily="18" charset="0"/>
              <a:cs typeface="Times New Roman" panose="02020603050405020304" pitchFamily="18" charset="0"/>
            </a:rPr>
            <a:t> </a:t>
          </a:r>
          <a:r>
            <a:rPr lang="en-US" sz="4100" kern="1200" dirty="0" err="1">
              <a:latin typeface="Times New Roman" panose="02020603050405020304" pitchFamily="18" charset="0"/>
              <a:cs typeface="Times New Roman" panose="02020603050405020304" pitchFamily="18" charset="0"/>
            </a:rPr>
            <a:t>beriladi</a:t>
          </a:r>
          <a:endParaRPr lang="ru-RU" sz="4100" kern="1200" dirty="0">
            <a:latin typeface="Times New Roman" panose="02020603050405020304" pitchFamily="18" charset="0"/>
            <a:cs typeface="Times New Roman" panose="02020603050405020304" pitchFamily="18" charset="0"/>
          </a:endParaRPr>
        </a:p>
      </dsp:txBody>
      <dsp:txXfrm>
        <a:off x="0" y="3309605"/>
        <a:ext cx="11637818" cy="2927727"/>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B38D2-9AC3-44BD-92D1-2C1627C96CC5}">
      <dsp:nvSpPr>
        <dsp:cNvPr id="0" name=""/>
        <dsp:cNvSpPr/>
      </dsp:nvSpPr>
      <dsp:spPr>
        <a:xfrm>
          <a:off x="1061550" y="2231797"/>
          <a:ext cx="3875950" cy="1937975"/>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err="1">
              <a:latin typeface="Times New Roman" panose="02020603050405020304" pitchFamily="18" charset="0"/>
              <a:cs typeface="Times New Roman" panose="02020603050405020304" pitchFamily="18" charset="0"/>
            </a:rPr>
            <a:t>Dialektikaning</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quyidagi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uchta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asosiy</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qonuni</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mavjud</a:t>
          </a:r>
          <a:endParaRPr lang="ru-RU" sz="3300" kern="1200" dirty="0">
            <a:latin typeface="Times New Roman" panose="02020603050405020304" pitchFamily="18" charset="0"/>
            <a:cs typeface="Times New Roman" panose="02020603050405020304" pitchFamily="18" charset="0"/>
          </a:endParaRPr>
        </a:p>
      </dsp:txBody>
      <dsp:txXfrm>
        <a:off x="1118311" y="2288558"/>
        <a:ext cx="3762428" cy="1824453"/>
      </dsp:txXfrm>
    </dsp:sp>
    <dsp:sp modelId="{FAF8330B-CEA4-4C83-BD25-48BFB5372CBF}">
      <dsp:nvSpPr>
        <dsp:cNvPr id="0" name=""/>
        <dsp:cNvSpPr/>
      </dsp:nvSpPr>
      <dsp:spPr>
        <a:xfrm rot="18289469">
          <a:off x="4355243" y="2059203"/>
          <a:ext cx="2714895" cy="54492"/>
        </a:xfrm>
        <a:custGeom>
          <a:avLst/>
          <a:gdLst/>
          <a:ahLst/>
          <a:cxnLst/>
          <a:rect l="0" t="0" r="0" b="0"/>
          <a:pathLst>
            <a:path>
              <a:moveTo>
                <a:pt x="0" y="27246"/>
              </a:moveTo>
              <a:lnTo>
                <a:pt x="2714895" y="272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ru-RU" sz="1000" kern="1200">
            <a:latin typeface="Times New Roman" panose="02020603050405020304" pitchFamily="18" charset="0"/>
            <a:cs typeface="Times New Roman" panose="02020603050405020304" pitchFamily="18" charset="0"/>
          </a:endParaRPr>
        </a:p>
      </dsp:txBody>
      <dsp:txXfrm>
        <a:off x="5644818" y="2018576"/>
        <a:ext cx="135744" cy="135744"/>
      </dsp:txXfrm>
    </dsp:sp>
    <dsp:sp modelId="{DF096C3E-BCC1-4D42-884F-C536F3F30395}">
      <dsp:nvSpPr>
        <dsp:cNvPr id="0" name=""/>
        <dsp:cNvSpPr/>
      </dsp:nvSpPr>
      <dsp:spPr>
        <a:xfrm>
          <a:off x="6487881" y="3125"/>
          <a:ext cx="3875950" cy="1937975"/>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a:latin typeface="Times New Roman" panose="02020603050405020304" pitchFamily="18" charset="0"/>
              <a:cs typeface="Times New Roman" panose="02020603050405020304" pitchFamily="18" charset="0"/>
            </a:rPr>
            <a:t>qarama-qarshiliklar birligi va kurashi</a:t>
          </a:r>
          <a:endParaRPr lang="ru-RU" sz="3300" kern="1200">
            <a:latin typeface="Times New Roman" panose="02020603050405020304" pitchFamily="18" charset="0"/>
            <a:cs typeface="Times New Roman" panose="02020603050405020304" pitchFamily="18" charset="0"/>
          </a:endParaRPr>
        </a:p>
      </dsp:txBody>
      <dsp:txXfrm>
        <a:off x="6544642" y="59886"/>
        <a:ext cx="3762428" cy="1824453"/>
      </dsp:txXfrm>
    </dsp:sp>
    <dsp:sp modelId="{A13A8302-A090-49E2-941F-0F2788FED79D}">
      <dsp:nvSpPr>
        <dsp:cNvPr id="0" name=""/>
        <dsp:cNvSpPr/>
      </dsp:nvSpPr>
      <dsp:spPr>
        <a:xfrm>
          <a:off x="4937500" y="3173538"/>
          <a:ext cx="1550380" cy="54492"/>
        </a:xfrm>
        <a:custGeom>
          <a:avLst/>
          <a:gdLst/>
          <a:ahLst/>
          <a:cxnLst/>
          <a:rect l="0" t="0" r="0" b="0"/>
          <a:pathLst>
            <a:path>
              <a:moveTo>
                <a:pt x="0" y="27246"/>
              </a:moveTo>
              <a:lnTo>
                <a:pt x="1550380" y="272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panose="02020603050405020304" pitchFamily="18" charset="0"/>
            <a:cs typeface="Times New Roman" panose="02020603050405020304" pitchFamily="18" charset="0"/>
          </a:endParaRPr>
        </a:p>
      </dsp:txBody>
      <dsp:txXfrm>
        <a:off x="5673931" y="3162025"/>
        <a:ext cx="77519" cy="77519"/>
      </dsp:txXfrm>
    </dsp:sp>
    <dsp:sp modelId="{8BD84871-7F0B-4CFB-9364-991636BC4CCA}">
      <dsp:nvSpPr>
        <dsp:cNvPr id="0" name=""/>
        <dsp:cNvSpPr/>
      </dsp:nvSpPr>
      <dsp:spPr>
        <a:xfrm>
          <a:off x="6487881" y="2231797"/>
          <a:ext cx="3875950" cy="1937975"/>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err="1">
              <a:latin typeface="Times New Roman" panose="02020603050405020304" pitchFamily="18" charset="0"/>
              <a:cs typeface="Times New Roman" panose="02020603050405020304" pitchFamily="18" charset="0"/>
            </a:rPr>
            <a:t>miqdor</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o‘zgarishlardan</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sifat</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o‘zgarishlarga</a:t>
          </a:r>
          <a:r>
            <a:rPr lang="en-US" sz="3300" kern="1200" dirty="0">
              <a:latin typeface="Times New Roman" panose="02020603050405020304" pitchFamily="18" charset="0"/>
              <a:cs typeface="Times New Roman" panose="02020603050405020304" pitchFamily="18" charset="0"/>
            </a:rPr>
            <a:t> </a:t>
          </a:r>
          <a:r>
            <a:rPr lang="en-US" sz="3300" kern="1200" dirty="0" err="1">
              <a:latin typeface="Times New Roman" panose="02020603050405020304" pitchFamily="18" charset="0"/>
              <a:cs typeface="Times New Roman" panose="02020603050405020304" pitchFamily="18" charset="0"/>
            </a:rPr>
            <a:t>o'tish</a:t>
          </a:r>
          <a:endParaRPr lang="ru-RU" sz="3300" kern="1200" dirty="0">
            <a:latin typeface="Times New Roman" panose="02020603050405020304" pitchFamily="18" charset="0"/>
            <a:cs typeface="Times New Roman" panose="02020603050405020304" pitchFamily="18" charset="0"/>
          </a:endParaRPr>
        </a:p>
      </dsp:txBody>
      <dsp:txXfrm>
        <a:off x="6544642" y="2288558"/>
        <a:ext cx="3762428" cy="1824453"/>
      </dsp:txXfrm>
    </dsp:sp>
    <dsp:sp modelId="{FC0F7EDF-7B39-42AC-9A42-E0C3CF1C7871}">
      <dsp:nvSpPr>
        <dsp:cNvPr id="0" name=""/>
        <dsp:cNvSpPr/>
      </dsp:nvSpPr>
      <dsp:spPr>
        <a:xfrm rot="3310531">
          <a:off x="4355243" y="4287874"/>
          <a:ext cx="2714895" cy="54492"/>
        </a:xfrm>
        <a:custGeom>
          <a:avLst/>
          <a:gdLst/>
          <a:ahLst/>
          <a:cxnLst/>
          <a:rect l="0" t="0" r="0" b="0"/>
          <a:pathLst>
            <a:path>
              <a:moveTo>
                <a:pt x="0" y="27246"/>
              </a:moveTo>
              <a:lnTo>
                <a:pt x="2714895" y="272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ru-RU" sz="1000" kern="1200">
            <a:latin typeface="Times New Roman" panose="02020603050405020304" pitchFamily="18" charset="0"/>
            <a:cs typeface="Times New Roman" panose="02020603050405020304" pitchFamily="18" charset="0"/>
          </a:endParaRPr>
        </a:p>
      </dsp:txBody>
      <dsp:txXfrm>
        <a:off x="5644818" y="4247248"/>
        <a:ext cx="135744" cy="135744"/>
      </dsp:txXfrm>
    </dsp:sp>
    <dsp:sp modelId="{CC12340E-D387-4C20-81A7-778AB7A2F56D}">
      <dsp:nvSpPr>
        <dsp:cNvPr id="0" name=""/>
        <dsp:cNvSpPr/>
      </dsp:nvSpPr>
      <dsp:spPr>
        <a:xfrm>
          <a:off x="6487881" y="4460468"/>
          <a:ext cx="3875950" cy="1937975"/>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US" sz="3300" kern="1200" dirty="0" err="1">
              <a:latin typeface="Times New Roman" panose="02020603050405020304" pitchFamily="18" charset="0"/>
              <a:cs typeface="Times New Roman" panose="02020603050405020304" pitchFamily="18" charset="0"/>
            </a:rPr>
            <a:t>inkorni</a:t>
          </a:r>
          <a:r>
            <a:rPr lang="en-US" sz="3300" kern="1200" dirty="0">
              <a:latin typeface="Times New Roman" panose="02020603050405020304" pitchFamily="18" charset="0"/>
              <a:cs typeface="Times New Roman" panose="02020603050405020304" pitchFamily="18" charset="0"/>
            </a:rPr>
            <a:t> rad </a:t>
          </a:r>
          <a:r>
            <a:rPr lang="en-US" sz="3300" kern="1200" dirty="0" err="1">
              <a:latin typeface="Times New Roman" panose="02020603050405020304" pitchFamily="18" charset="0"/>
              <a:cs typeface="Times New Roman" panose="02020603050405020304" pitchFamily="18" charset="0"/>
            </a:rPr>
            <a:t>etish</a:t>
          </a:r>
          <a:endParaRPr lang="ru-RU" sz="3300" kern="1200" dirty="0">
            <a:latin typeface="Times New Roman" panose="02020603050405020304" pitchFamily="18" charset="0"/>
            <a:cs typeface="Times New Roman" panose="02020603050405020304" pitchFamily="18" charset="0"/>
          </a:endParaRPr>
        </a:p>
      </dsp:txBody>
      <dsp:txXfrm>
        <a:off x="6544642" y="4517229"/>
        <a:ext cx="3762428" cy="1824453"/>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65D64-2B8B-4815-A338-3F6CE4344C97}">
      <dsp:nvSpPr>
        <dsp:cNvPr id="0" name=""/>
        <dsp:cNvSpPr/>
      </dsp:nvSpPr>
      <dsp:spPr>
        <a:xfrm rot="5400000">
          <a:off x="1528023" y="1881135"/>
          <a:ext cx="1663702" cy="1894066"/>
        </a:xfrm>
        <a:prstGeom prst="bentUpArrow">
          <a:avLst>
            <a:gd name="adj1" fmla="val 32840"/>
            <a:gd name="adj2" fmla="val 25000"/>
            <a:gd name="adj3" fmla="val 35780"/>
          </a:avLst>
        </a:prstGeom>
        <a:solidFill>
          <a:schemeClr val="accent2">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B7EFA7-A79C-473E-87E6-25E287C06FA9}">
      <dsp:nvSpPr>
        <dsp:cNvPr id="0" name=""/>
        <dsp:cNvSpPr/>
      </dsp:nvSpPr>
      <dsp:spPr>
        <a:xfrm>
          <a:off x="1087243" y="36888"/>
          <a:ext cx="2800695" cy="1960396"/>
        </a:xfrm>
        <a:prstGeom prst="roundRect">
          <a:avLst>
            <a:gd name="adj" fmla="val 1667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a:latin typeface="Times New Roman" panose="02020603050405020304" pitchFamily="18" charset="0"/>
              <a:cs typeface="Times New Roman" panose="02020603050405020304" pitchFamily="18" charset="0"/>
            </a:rPr>
            <a:t>Qarama-qarshi</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tomonlar</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birligi</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va</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kurash</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qonuni</a:t>
          </a:r>
          <a:endParaRPr lang="ru-RU" sz="1200" kern="1200" dirty="0">
            <a:latin typeface="Times New Roman" panose="02020603050405020304" pitchFamily="18" charset="0"/>
            <a:cs typeface="Times New Roman" panose="02020603050405020304" pitchFamily="18" charset="0"/>
          </a:endParaRPr>
        </a:p>
      </dsp:txBody>
      <dsp:txXfrm>
        <a:off x="1182959" y="132604"/>
        <a:ext cx="2609263" cy="1768964"/>
      </dsp:txXfrm>
    </dsp:sp>
    <dsp:sp modelId="{7E50FD40-AFA8-437A-8162-E1B52EC7D6F6}">
      <dsp:nvSpPr>
        <dsp:cNvPr id="0" name=""/>
        <dsp:cNvSpPr/>
      </dsp:nvSpPr>
      <dsp:spPr>
        <a:xfrm>
          <a:off x="3887939" y="223856"/>
          <a:ext cx="2036959" cy="1584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err="1">
              <a:latin typeface="Times New Roman" panose="02020603050405020304" pitchFamily="18" charset="0"/>
              <a:cs typeface="Times New Roman" panose="02020603050405020304" pitchFamily="18" charset="0"/>
            </a:rPr>
            <a:t>Qarama-qarshiliklarning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birligi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kurash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qonuni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shundan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iboratki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mavjud</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bo'lgan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barcha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narsa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qarama-qarshi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tamoyillardan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iborat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bo'lib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ular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tabiatan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bo'lib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bir-biriga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ziddir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Qarama-qarshi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tamoyillar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kurashi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barcha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narsa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harakati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rivojlanishining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ichki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manbai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hisoblanadi</a:t>
          </a:r>
          <a:endParaRPr lang="ru-RU" sz="1200" kern="1200" dirty="0">
            <a:latin typeface="Times New Roman" panose="02020603050405020304" pitchFamily="18" charset="0"/>
            <a:cs typeface="Times New Roman" panose="02020603050405020304" pitchFamily="18" charset="0"/>
          </a:endParaRPr>
        </a:p>
      </dsp:txBody>
      <dsp:txXfrm>
        <a:off x="3887939" y="223856"/>
        <a:ext cx="2036959" cy="1584478"/>
      </dsp:txXfrm>
    </dsp:sp>
    <dsp:sp modelId="{4E996715-995B-4ADC-85D2-D7B7317B2B59}">
      <dsp:nvSpPr>
        <dsp:cNvPr id="0" name=""/>
        <dsp:cNvSpPr/>
      </dsp:nvSpPr>
      <dsp:spPr>
        <a:xfrm rot="5400000">
          <a:off x="3850098" y="4083307"/>
          <a:ext cx="1663702" cy="1894066"/>
        </a:xfrm>
        <a:prstGeom prst="bentUpArrow">
          <a:avLst>
            <a:gd name="adj1" fmla="val 32840"/>
            <a:gd name="adj2" fmla="val 25000"/>
            <a:gd name="adj3" fmla="val 35780"/>
          </a:avLst>
        </a:prstGeom>
        <a:solidFill>
          <a:schemeClr val="accent2">
            <a:tint val="50000"/>
            <a:hueOff val="590400"/>
            <a:satOff val="-78544"/>
            <a:lumOff val="724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A38ABF-FC4B-41C9-AB6B-C841B7CAC6F8}">
      <dsp:nvSpPr>
        <dsp:cNvPr id="0" name=""/>
        <dsp:cNvSpPr/>
      </dsp:nvSpPr>
      <dsp:spPr>
        <a:xfrm>
          <a:off x="3409318" y="2239059"/>
          <a:ext cx="2800695" cy="1960396"/>
        </a:xfrm>
        <a:prstGeom prst="roundRect">
          <a:avLst>
            <a:gd name="adj" fmla="val 16670"/>
          </a:avLst>
        </a:prstGeom>
        <a:solidFill>
          <a:schemeClr val="accent2">
            <a:hueOff val="13361"/>
            <a:satOff val="-37863"/>
            <a:lumOff val="2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a:latin typeface="Times New Roman" panose="02020603050405020304" pitchFamily="18" charset="0"/>
              <a:cs typeface="Times New Roman" panose="02020603050405020304" pitchFamily="18" charset="0"/>
            </a:rPr>
            <a:t>Miqdoriy</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o'zgarishlardan</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sifat</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o'zgarishiga</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o'tish</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qonuni</a:t>
          </a:r>
          <a:endParaRPr lang="ru-RU" sz="1200" kern="1200" dirty="0">
            <a:latin typeface="Times New Roman" panose="02020603050405020304" pitchFamily="18" charset="0"/>
            <a:cs typeface="Times New Roman" panose="02020603050405020304" pitchFamily="18" charset="0"/>
          </a:endParaRPr>
        </a:p>
      </dsp:txBody>
      <dsp:txXfrm>
        <a:off x="3505034" y="2334775"/>
        <a:ext cx="2609263" cy="1768964"/>
      </dsp:txXfrm>
    </dsp:sp>
    <dsp:sp modelId="{54CE4698-7E31-4C8C-BFF7-0F0F228A1E93}">
      <dsp:nvSpPr>
        <dsp:cNvPr id="0" name=""/>
        <dsp:cNvSpPr/>
      </dsp:nvSpPr>
      <dsp:spPr>
        <a:xfrm>
          <a:off x="6210013" y="2426028"/>
          <a:ext cx="2036959" cy="1584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err="1">
              <a:latin typeface="Times New Roman" panose="02020603050405020304" pitchFamily="18" charset="0"/>
              <a:cs typeface="Times New Roman" panose="02020603050405020304" pitchFamily="18" charset="0"/>
            </a:rPr>
            <a:t>Dialektikaning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ikkinchi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qonuni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miqdoriy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o'zgarishlarning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sifat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o'zgarishiga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o'tish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qonunidir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Sifat</a:t>
          </a:r>
          <a:r>
            <a:rPr lang="en-US" sz="1200" kern="1200" dirty="0">
              <a:latin typeface="Times New Roman" panose="02020603050405020304" pitchFamily="18" charset="0"/>
              <a:cs typeface="Times New Roman" panose="02020603050405020304" pitchFamily="18" charset="0"/>
            </a:rPr>
            <a:t> - </a:t>
          </a:r>
          <a:r>
            <a:rPr lang="en-US" sz="1200" kern="1200" dirty="0" err="1">
              <a:latin typeface="Times New Roman" panose="02020603050405020304" pitchFamily="18" charset="0"/>
              <a:cs typeface="Times New Roman" panose="02020603050405020304" pitchFamily="18" charset="0"/>
            </a:rPr>
            <a:t>borliq</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bilan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xil</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aniqlik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obyekt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xususiyatlari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aloqalarining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barqaror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tizimidir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Miqdor</a:t>
          </a:r>
          <a:r>
            <a:rPr lang="en-US" sz="1200" kern="1200" dirty="0">
              <a:latin typeface="Times New Roman" panose="02020603050405020304" pitchFamily="18" charset="0"/>
              <a:cs typeface="Times New Roman" panose="02020603050405020304" pitchFamily="18" charset="0"/>
            </a:rPr>
            <a:t> - </a:t>
          </a:r>
          <a:r>
            <a:rPr lang="en-US" sz="1200" kern="1200" dirty="0" err="1">
              <a:latin typeface="Times New Roman" panose="02020603050405020304" pitchFamily="18" charset="0"/>
              <a:cs typeface="Times New Roman" panose="02020603050405020304" pitchFamily="18" charset="0"/>
            </a:rPr>
            <a:t>obyekt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hodisaning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sanab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o'tiladigan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parametrlaridir</a:t>
          </a:r>
          <a:r>
            <a:rPr lang="en-US" sz="1200" kern="1200" dirty="0">
              <a:latin typeface="Times New Roman" panose="02020603050405020304" pitchFamily="18" charset="0"/>
              <a:cs typeface="Times New Roman" panose="02020603050405020304" pitchFamily="18" charset="0"/>
            </a:rPr>
            <a:t> </a:t>
          </a:r>
          <a:endParaRPr lang="ru-RU" sz="1200" kern="1200" dirty="0">
            <a:latin typeface="Times New Roman" panose="02020603050405020304" pitchFamily="18" charset="0"/>
            <a:cs typeface="Times New Roman" panose="02020603050405020304" pitchFamily="18" charset="0"/>
          </a:endParaRPr>
        </a:p>
      </dsp:txBody>
      <dsp:txXfrm>
        <a:off x="6210013" y="2426028"/>
        <a:ext cx="2036959" cy="1584478"/>
      </dsp:txXfrm>
    </dsp:sp>
    <dsp:sp modelId="{BD8415BE-3B9B-44EE-B71D-2D01F280C89E}">
      <dsp:nvSpPr>
        <dsp:cNvPr id="0" name=""/>
        <dsp:cNvSpPr/>
      </dsp:nvSpPr>
      <dsp:spPr>
        <a:xfrm>
          <a:off x="5731392" y="4441231"/>
          <a:ext cx="2800695" cy="1960396"/>
        </a:xfrm>
        <a:prstGeom prst="roundRect">
          <a:avLst>
            <a:gd name="adj" fmla="val 16670"/>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a:latin typeface="Times New Roman" panose="02020603050405020304" pitchFamily="18" charset="0"/>
              <a:cs typeface="Times New Roman" panose="02020603050405020304" pitchFamily="18" charset="0"/>
            </a:rPr>
            <a:t>Inkorni</a:t>
          </a:r>
          <a:r>
            <a:rPr lang="en-US" sz="1200" b="1" kern="1200" dirty="0">
              <a:latin typeface="Times New Roman" panose="02020603050405020304" pitchFamily="18" charset="0"/>
              <a:cs typeface="Times New Roman" panose="02020603050405020304" pitchFamily="18" charset="0"/>
            </a:rPr>
            <a:t> rad </a:t>
          </a:r>
          <a:r>
            <a:rPr lang="en-US" sz="1200" b="1" kern="1200" dirty="0" err="1">
              <a:latin typeface="Times New Roman" panose="02020603050405020304" pitchFamily="18" charset="0"/>
              <a:cs typeface="Times New Roman" panose="02020603050405020304" pitchFamily="18" charset="0"/>
            </a:rPr>
            <a:t>etish</a:t>
          </a:r>
          <a:r>
            <a:rPr lang="en-US" sz="1200" b="1" kern="1200" dirty="0">
              <a:latin typeface="Times New Roman" panose="02020603050405020304" pitchFamily="18" charset="0"/>
              <a:cs typeface="Times New Roman" panose="02020603050405020304" pitchFamily="18" charset="0"/>
            </a:rPr>
            <a:t> </a:t>
          </a:r>
          <a:r>
            <a:rPr lang="en-US" sz="1200" b="1" kern="1200" dirty="0" err="1">
              <a:latin typeface="Times New Roman" panose="02020603050405020304" pitchFamily="18" charset="0"/>
              <a:cs typeface="Times New Roman" panose="02020603050405020304" pitchFamily="18" charset="0"/>
            </a:rPr>
            <a:t>qonuni</a:t>
          </a:r>
          <a:endParaRPr lang="ru-RU" sz="1200" kern="1200" dirty="0">
            <a:latin typeface="Times New Roman" panose="02020603050405020304" pitchFamily="18" charset="0"/>
            <a:cs typeface="Times New Roman" panose="02020603050405020304" pitchFamily="18" charset="0"/>
          </a:endParaRPr>
        </a:p>
      </dsp:txBody>
      <dsp:txXfrm>
        <a:off x="5827108" y="4536947"/>
        <a:ext cx="2609263" cy="1768964"/>
      </dsp:txXfrm>
    </dsp:sp>
    <dsp:sp modelId="{8A6BF1BE-EC96-40EE-97A2-377011D637E6}">
      <dsp:nvSpPr>
        <dsp:cNvPr id="0" name=""/>
        <dsp:cNvSpPr/>
      </dsp:nvSpPr>
      <dsp:spPr>
        <a:xfrm>
          <a:off x="8532088" y="4628200"/>
          <a:ext cx="2036959" cy="1584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err="1">
              <a:latin typeface="Times New Roman" panose="02020603050405020304" pitchFamily="18" charset="0"/>
              <a:cs typeface="Times New Roman" panose="02020603050405020304" pitchFamily="18" charset="0"/>
            </a:rPr>
            <a:t>Inkorni</a:t>
          </a:r>
          <a:r>
            <a:rPr lang="en-US" sz="1200" kern="1200" dirty="0">
              <a:latin typeface="Times New Roman" panose="02020603050405020304" pitchFamily="18" charset="0"/>
              <a:cs typeface="Times New Roman" panose="02020603050405020304" pitchFamily="18" charset="0"/>
            </a:rPr>
            <a:t> rad </a:t>
          </a:r>
          <a:r>
            <a:rPr lang="en-US" sz="1200" kern="1200" dirty="0" err="1">
              <a:latin typeface="Times New Roman" panose="02020603050405020304" pitchFamily="18" charset="0"/>
              <a:cs typeface="Times New Roman" panose="02020603050405020304" pitchFamily="18" charset="0"/>
            </a:rPr>
            <a:t>etish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qonuni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shundan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iboratki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yangisi</a:t>
          </a:r>
          <a:r>
            <a:rPr lang="en-US" sz="1200" kern="1200" dirty="0">
              <a:latin typeface="Times New Roman" panose="02020603050405020304" pitchFamily="18" charset="0"/>
              <a:cs typeface="Times New Roman" panose="02020603050405020304" pitchFamily="18" charset="0"/>
            </a:rPr>
            <a:t> har </a:t>
          </a:r>
          <a:r>
            <a:rPr lang="en-US" sz="1200" kern="1200" dirty="0" err="1">
              <a:latin typeface="Times New Roman" panose="02020603050405020304" pitchFamily="18" charset="0"/>
              <a:cs typeface="Times New Roman" panose="02020603050405020304" pitchFamily="18" charset="0"/>
            </a:rPr>
            <a:t>doim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eskisini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inkor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etadi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uning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o'rnini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egallaydi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lekin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asta-sekin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yangidan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eskisiga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aylanadi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tobora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yangisi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tomonidan</a:t>
          </a:r>
          <a:r>
            <a:rPr lang="en-US" sz="1200" kern="1200" dirty="0">
              <a:latin typeface="Times New Roman" panose="02020603050405020304" pitchFamily="18" charset="0"/>
              <a:cs typeface="Times New Roman" panose="02020603050405020304" pitchFamily="18" charset="0"/>
            </a:rPr>
            <a:t> rad </a:t>
          </a:r>
          <a:r>
            <a:rPr lang="en-US" sz="1200" kern="1200" dirty="0" err="1">
              <a:latin typeface="Times New Roman" panose="02020603050405020304" pitchFamily="18" charset="0"/>
              <a:cs typeface="Times New Roman" panose="02020603050405020304" pitchFamily="18" charset="0"/>
            </a:rPr>
            <a:t>etiladi</a:t>
          </a:r>
          <a:endParaRPr lang="ru-RU" sz="1200" kern="1200" dirty="0">
            <a:latin typeface="Times New Roman" panose="02020603050405020304" pitchFamily="18" charset="0"/>
            <a:cs typeface="Times New Roman" panose="02020603050405020304" pitchFamily="18" charset="0"/>
          </a:endParaRPr>
        </a:p>
      </dsp:txBody>
      <dsp:txXfrm>
        <a:off x="8532088" y="4628200"/>
        <a:ext cx="2036959" cy="1584478"/>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9.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4.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45.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5.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5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4.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6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ru-RU"/>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B38E4B11-A718-4971-8F67-2B6D45606285}" type="slidenum">
              <a:rPr lang="ru-RU" smtClean="0"/>
              <a:t>‹#›</a:t>
            </a:fld>
            <a:endParaRPr lang="ru-RU"/>
          </a:p>
        </p:txBody>
      </p:sp>
    </p:spTree>
    <p:extLst>
      <p:ext uri="{BB962C8B-B14F-4D97-AF65-F5344CB8AC3E}">
        <p14:creationId xmlns:p14="http://schemas.microsoft.com/office/powerpoint/2010/main" val="3861828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87378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78111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ACB32ED-1A18-4784-A2D7-38FAA4C9DC92}" type="datetimeFigureOut">
              <a:rPr lang="ru-RU" smtClean="0"/>
              <a:t>22.09.2025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775030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ACB32ED-1A18-4784-A2D7-38FAA4C9DC92}" type="datetimeFigureOut">
              <a:rPr lang="ru-RU" smtClean="0"/>
              <a:t>22.09.2025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08281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ACB32ED-1A18-4784-A2D7-38FAA4C9DC92}" type="datetimeFigureOut">
              <a:rPr lang="ru-RU" smtClean="0"/>
              <a:t>22.09.2025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1500003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CB32ED-1A18-4784-A2D7-38FAA4C9DC92}" type="datetimeFigureOut">
              <a:rPr lang="ru-RU" smtClean="0"/>
              <a:t>22.09.2025</a:t>
            </a:fld>
            <a:endParaRPr lang="ru-RU"/>
          </a:p>
        </p:txBody>
      </p:sp>
      <p:sp>
        <p:nvSpPr>
          <p:cNvPr id="3" name="Footer Placeholder 2"/>
          <p:cNvSpPr>
            <a:spLocks noGrp="1"/>
          </p:cNvSpPr>
          <p:nvPr>
            <p:ph type="ftr" sz="quarter" idx="11"/>
          </p:nvPr>
        </p:nvSpPr>
        <p:spPr/>
        <p:txBody>
          <a:bodyPr/>
          <a:lstStyle/>
          <a:p>
            <a:endParaRPr lang="ru-RU"/>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2004964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22.09.2025</a:t>
            </a:fld>
            <a:endParaRPr lang="ru-RU"/>
          </a:p>
        </p:txBody>
      </p:sp>
      <p:sp>
        <p:nvSpPr>
          <p:cNvPr id="6" name="Footer Placeholder 5"/>
          <p:cNvSpPr>
            <a:spLocks noGrp="1"/>
          </p:cNvSpPr>
          <p:nvPr>
            <p:ph type="ftr" sz="quarter" idx="11"/>
          </p:nvPr>
        </p:nvSpPr>
        <p:spPr/>
        <p:txBody>
          <a:bodyPr/>
          <a:lstStyle/>
          <a:p>
            <a:endParaRPr lang="ru-R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3255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22.09.2025</a:t>
            </a:fld>
            <a:endParaRPr lang="ru-RU"/>
          </a:p>
        </p:txBody>
      </p:sp>
      <p:sp>
        <p:nvSpPr>
          <p:cNvPr id="6" name="Footer Placeholder 5"/>
          <p:cNvSpPr>
            <a:spLocks noGrp="1"/>
          </p:cNvSpPr>
          <p:nvPr>
            <p:ph type="ftr" sz="quarter" idx="11"/>
          </p:nvPr>
        </p:nvSpPr>
        <p:spPr/>
        <p:txBody>
          <a:bodyPr/>
          <a:lstStyle/>
          <a:p>
            <a:endParaRPr lang="ru-RU"/>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42750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ACB32ED-1A18-4784-A2D7-38FAA4C9DC92}" type="datetimeFigureOut">
              <a:rPr lang="ru-RU" smtClean="0"/>
              <a:t>22.09.2025</a:t>
            </a:fld>
            <a:endParaRPr lang="ru-RU"/>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1683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ru-RU"/>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98799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ru-RU"/>
              <a:t>Образец заголовка</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76190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65463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CB32ED-1A18-4784-A2D7-38FAA4C9DC92}" type="datetimeFigureOut">
              <a:rPr lang="ru-RU" smtClean="0"/>
              <a:t>22.09.2025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212860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CB32ED-1A18-4784-A2D7-38FAA4C9DC92}" type="datetimeFigureOut">
              <a:rPr lang="ru-RU" smtClean="0"/>
              <a:t>22.09.2025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661984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4104512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ACB32ED-1A18-4784-A2D7-38FAA4C9DC92}" type="datetimeFigureOut">
              <a:rPr lang="ru-RU" smtClean="0"/>
              <a:t>22.09.2025</a:t>
            </a:fld>
            <a:endParaRPr lang="ru-RU"/>
          </a:p>
        </p:txBody>
      </p:sp>
      <p:sp>
        <p:nvSpPr>
          <p:cNvPr id="5" name="Footer Placeholder 4"/>
          <p:cNvSpPr>
            <a:spLocks noGrp="1"/>
          </p:cNvSpPr>
          <p:nvPr>
            <p:ph type="ftr" sz="quarter" idx="11"/>
          </p:nvPr>
        </p:nvSpPr>
        <p:spPr/>
        <p:txBody>
          <a:bodyPr/>
          <a:lstStyle/>
          <a:p>
            <a:endParaRPr lang="ru-RU"/>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8E4B11-A718-4971-8F67-2B6D45606285}" type="slidenum">
              <a:rPr lang="ru-RU" smtClean="0"/>
              <a:t>‹#›</a:t>
            </a:fld>
            <a:endParaRPr lang="ru-RU"/>
          </a:p>
        </p:txBody>
      </p:sp>
    </p:spTree>
    <p:extLst>
      <p:ext uri="{BB962C8B-B14F-4D97-AF65-F5344CB8AC3E}">
        <p14:creationId xmlns:p14="http://schemas.microsoft.com/office/powerpoint/2010/main" val="3989737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ru-RU"/>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ACB32ED-1A18-4784-A2D7-38FAA4C9DC92}" type="datetimeFigureOut">
              <a:rPr lang="ru-RU" smtClean="0"/>
              <a:t>22.09.2025</a:t>
            </a:fld>
            <a:endParaRPr lang="ru-RU"/>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8E4B11-A718-4971-8F67-2B6D45606285}" type="slidenum">
              <a:rPr lang="ru-RU" smtClean="0"/>
              <a:t>‹#›</a:t>
            </a:fld>
            <a:endParaRPr lang="ru-RU"/>
          </a:p>
        </p:txBody>
      </p:sp>
    </p:spTree>
    <p:extLst>
      <p:ext uri="{BB962C8B-B14F-4D97-AF65-F5344CB8AC3E}">
        <p14:creationId xmlns:p14="http://schemas.microsoft.com/office/powerpoint/2010/main" val="72300751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6.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6.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7.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6.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6.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6.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7.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7.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7.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6.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6.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7.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7.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6.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0.xml.rels><?xml version="1.0" encoding="UTF-8" standalone="yes"?>
<Relationships xmlns="http://schemas.openxmlformats.org/package/2006/relationships"><Relationship Id="rId3" Type="http://schemas.openxmlformats.org/officeDocument/2006/relationships/hyperlink" Target="https://studopedia.ru/10_180863_annotirovanie-nauchnih-tekstov-vidi-annotatsiy.html" TargetMode="External"/><Relationship Id="rId2" Type="http://schemas.openxmlformats.org/officeDocument/2006/relationships/hyperlink" Target="https://studopedia.ru/7_46973_tsitirovanie-v-nauchnom-tekste.html" TargetMode="External"/><Relationship Id="rId1" Type="http://schemas.openxmlformats.org/officeDocument/2006/relationships/slideLayout" Target="../slideLayouts/slideLayout7.xml"/><Relationship Id="rId5" Type="http://schemas.openxmlformats.org/officeDocument/2006/relationships/hyperlink" Target="https://studopedia.ru/3_48499_rabota-s-istochnikami-informatsii.html" TargetMode="External"/><Relationship Id="rId4" Type="http://schemas.openxmlformats.org/officeDocument/2006/relationships/hyperlink" Target="https://studopedia.ru/9_103702_referirovanie-stati-referat.html" TargetMode="Externa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6.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7.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7.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7.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6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7.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7.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7.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7.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6.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7.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7.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7.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6.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6.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6.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7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6.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7.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7.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7.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7.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7.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6.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7.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9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7.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67.xml"/><Relationship Id="rId2" Type="http://schemas.openxmlformats.org/officeDocument/2006/relationships/diagramData" Target="../diagrams/data67.xml"/><Relationship Id="rId1" Type="http://schemas.openxmlformats.org/officeDocument/2006/relationships/slideLayout" Target="../slideLayouts/slideLayout7.xml"/><Relationship Id="rId6" Type="http://schemas.microsoft.com/office/2007/relationships/diagramDrawing" Target="../diagrams/drawing67.xml"/><Relationship Id="rId5" Type="http://schemas.openxmlformats.org/officeDocument/2006/relationships/diagramColors" Target="../diagrams/colors67.xml"/><Relationship Id="rId4" Type="http://schemas.openxmlformats.org/officeDocument/2006/relationships/diagramQuickStyle" Target="../diagrams/quickStyle6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6854" y="1665027"/>
            <a:ext cx="10959151" cy="2524836"/>
          </a:xfrm>
        </p:spPr>
        <p:txBody>
          <a:bodyPr/>
          <a:lstStyle/>
          <a:p>
            <a:pPr algn="ctr"/>
            <a:r>
              <a:rPr lang="en-US" b="1" dirty="0">
                <a:latin typeface="Times New Roman" panose="02020603050405020304" pitchFamily="18" charset="0"/>
                <a:cs typeface="Times New Roman" panose="02020603050405020304" pitchFamily="18" charset="0"/>
              </a:rPr>
              <a:t>3-MAVZU.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TADQIQOT VOSITALARI VA METODLARI</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834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445267888"/>
              </p:ext>
            </p:extLst>
          </p:nvPr>
        </p:nvGraphicFramePr>
        <p:xfrm>
          <a:off x="272955" y="214698"/>
          <a:ext cx="11586949" cy="6418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453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5A23DAC-14DD-4CB0-AB17-969ACC469458}"/>
              </a:ext>
            </a:extLst>
          </p:cNvPr>
          <p:cNvSpPr>
            <a:spLocks noGrp="1"/>
          </p:cNvSpPr>
          <p:nvPr>
            <p:ph type="title"/>
          </p:nvPr>
        </p:nvSpPr>
        <p:spPr>
          <a:xfrm>
            <a:off x="526473" y="563418"/>
            <a:ext cx="10991271" cy="1112982"/>
          </a:xfrm>
        </p:spPr>
        <p:txBody>
          <a:bodyPr/>
          <a:lstStyle/>
          <a:p>
            <a:pPr algn="ctr"/>
            <a:r>
              <a:rPr lang="en-US" b="1" dirty="0">
                <a:latin typeface="Times New Roman" panose="02020603050405020304" pitchFamily="18" charset="0"/>
                <a:cs typeface="Times New Roman" panose="02020603050405020304" pitchFamily="18" charset="0"/>
              </a:rPr>
              <a:t>1.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anglash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r>
              <a:rPr lang="en-US" b="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1026" name="Picture 2" descr="https://avatars.mds.yandex.net/i?id=18e5b74477cd54c93363e8200c8eb435568a76de-10654381-images-thumbs&amp;n=13">
            <a:extLst>
              <a:ext uri="{FF2B5EF4-FFF2-40B4-BE49-F238E27FC236}">
                <a16:creationId xmlns:a16="http://schemas.microsoft.com/office/drawing/2014/main" xmlns="" id="{30BCD26B-7845-4D39-868F-3756FC536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8984" y="1572490"/>
            <a:ext cx="6562725" cy="48500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952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186811421"/>
              </p:ext>
            </p:extLst>
          </p:nvPr>
        </p:nvGraphicFramePr>
        <p:xfrm>
          <a:off x="148609" y="310233"/>
          <a:ext cx="11670352" cy="61997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3924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579768890"/>
              </p:ext>
            </p:extLst>
          </p:nvPr>
        </p:nvGraphicFramePr>
        <p:xfrm>
          <a:off x="285086" y="282938"/>
          <a:ext cx="11492931" cy="6349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431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200777567"/>
              </p:ext>
            </p:extLst>
          </p:nvPr>
        </p:nvGraphicFramePr>
        <p:xfrm>
          <a:off x="271438" y="323881"/>
          <a:ext cx="11602113" cy="6281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8518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9F6AE52-6298-4FB8-B689-C968D0652286}"/>
              </a:ext>
            </a:extLst>
          </p:cNvPr>
          <p:cNvSpPr>
            <a:spLocks noGrp="1"/>
          </p:cNvSpPr>
          <p:nvPr>
            <p:ph idx="1"/>
          </p:nvPr>
        </p:nvSpPr>
        <p:spPr>
          <a:xfrm>
            <a:off x="378692" y="2678544"/>
            <a:ext cx="11323782" cy="3814619"/>
          </a:xfrm>
        </p:spPr>
        <p:txBody>
          <a:bodyPr>
            <a:normAutofit/>
          </a:bodyPr>
          <a:lstStyle/>
          <a:p>
            <a:pPr algn="just"/>
            <a:r>
              <a:rPr lang="en-US" sz="5400" dirty="0" err="1">
                <a:solidFill>
                  <a:schemeClr val="tx1"/>
                </a:solidFill>
                <a:latin typeface="Times New Roman" panose="02020603050405020304" pitchFamily="18" charset="0"/>
                <a:cs typeface="Times New Roman" panose="02020603050405020304" pitchFamily="18" charset="0"/>
              </a:rPr>
              <a:t>Anketani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ishlab</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chiqish</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jarayonida</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tadqiqotchi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qaysi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savollarni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berish</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kerakligini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hal</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qilishi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savollar</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shakli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va</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ketma-ketligini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tanlashi</a:t>
            </a:r>
            <a:r>
              <a:rPr lang="en-US" sz="5400" dirty="0">
                <a:solidFill>
                  <a:schemeClr val="tx1"/>
                </a:solidFill>
                <a:latin typeface="Times New Roman" panose="02020603050405020304" pitchFamily="18" charset="0"/>
                <a:cs typeface="Times New Roman" panose="02020603050405020304" pitchFamily="18" charset="0"/>
              </a:rPr>
              <a:t> </a:t>
            </a:r>
            <a:r>
              <a:rPr lang="en-US" sz="5400" dirty="0" err="1">
                <a:solidFill>
                  <a:schemeClr val="tx1"/>
                </a:solidFill>
                <a:latin typeface="Times New Roman" panose="02020603050405020304" pitchFamily="18" charset="0"/>
                <a:cs typeface="Times New Roman" panose="02020603050405020304" pitchFamily="18" charset="0"/>
              </a:rPr>
              <a:t>kerak</a:t>
            </a:r>
            <a:r>
              <a:rPr lang="en-US" sz="5400" dirty="0">
                <a:solidFill>
                  <a:schemeClr val="tx1"/>
                </a:solidFill>
                <a:latin typeface="Times New Roman" panose="02020603050405020304" pitchFamily="18" charset="0"/>
                <a:cs typeface="Times New Roman" panose="02020603050405020304" pitchFamily="18" charset="0"/>
              </a:rPr>
              <a:t>.</a:t>
            </a:r>
            <a:endParaRPr lang="ru-RU" sz="5400" dirty="0">
              <a:solidFill>
                <a:schemeClr val="tx1"/>
              </a:solidFill>
              <a:latin typeface="Times New Roman" panose="02020603050405020304" pitchFamily="18" charset="0"/>
              <a:cs typeface="Times New Roman" panose="02020603050405020304" pitchFamily="18" charset="0"/>
            </a:endParaRPr>
          </a:p>
          <a:p>
            <a:pPr algn="just"/>
            <a:endParaRPr lang="ru-RU" sz="5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803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9F6E4B93-3310-4762-AD12-090771D1A16E}"/>
              </a:ext>
            </a:extLst>
          </p:cNvPr>
          <p:cNvGraphicFramePr/>
          <p:nvPr>
            <p:extLst>
              <p:ext uri="{D42A27DB-BD31-4B8C-83A1-F6EECF244321}">
                <p14:modId xmlns:p14="http://schemas.microsoft.com/office/powerpoint/2010/main" val="2016265408"/>
              </p:ext>
            </p:extLst>
          </p:nvPr>
        </p:nvGraphicFramePr>
        <p:xfrm>
          <a:off x="323273" y="220903"/>
          <a:ext cx="11425382" cy="6373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552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дисплей 1">
            <a:extLst>
              <a:ext uri="{FF2B5EF4-FFF2-40B4-BE49-F238E27FC236}">
                <a16:creationId xmlns:a16="http://schemas.microsoft.com/office/drawing/2014/main" xmlns="" id="{107CD71A-3A9E-4058-BE64-B9CF2D41B6BD}"/>
              </a:ext>
            </a:extLst>
          </p:cNvPr>
          <p:cNvSpPr/>
          <p:nvPr/>
        </p:nvSpPr>
        <p:spPr>
          <a:xfrm>
            <a:off x="304800" y="221673"/>
            <a:ext cx="6696364" cy="6234545"/>
          </a:xfrm>
          <a:prstGeom prst="flowChartDisplay">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4000">
                <a:latin typeface="Times New Roman" panose="02020603050405020304" pitchFamily="18" charset="0"/>
                <a:cs typeface="Times New Roman" panose="02020603050405020304" pitchFamily="18" charset="0"/>
              </a:rPr>
              <a:t>Anketalar eng keng tarqalgan tadqiqot vositasi bo'lishiga qaramay, ular bilan bir qatorda </a:t>
            </a:r>
            <a:r>
              <a:rPr lang="en-US" sz="4000" b="1">
                <a:latin typeface="Times New Roman" panose="02020603050405020304" pitchFamily="18" charset="0"/>
                <a:cs typeface="Times New Roman" panose="02020603050405020304" pitchFamily="18" charset="0"/>
              </a:rPr>
              <a:t>mexanik qurilmalar</a:t>
            </a:r>
            <a:r>
              <a:rPr lang="en-US" sz="4000">
                <a:latin typeface="Times New Roman" panose="02020603050405020304" pitchFamily="18" charset="0"/>
                <a:cs typeface="Times New Roman" panose="02020603050405020304" pitchFamily="18" charset="0"/>
              </a:rPr>
              <a:t> ham qo'llaniladi. </a:t>
            </a:r>
            <a:endParaRPr lang="ru-RU" sz="4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8941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856079983"/>
              </p:ext>
            </p:extLst>
          </p:nvPr>
        </p:nvGraphicFramePr>
        <p:xfrm>
          <a:off x="326030" y="241994"/>
          <a:ext cx="11342806" cy="6254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2716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EB9F7C7A-6037-4B85-80A8-95D1EC60BCA6}"/>
              </a:ext>
            </a:extLst>
          </p:cNvPr>
          <p:cNvGraphicFramePr/>
          <p:nvPr>
            <p:extLst>
              <p:ext uri="{D42A27DB-BD31-4B8C-83A1-F6EECF244321}">
                <p14:modId xmlns:p14="http://schemas.microsoft.com/office/powerpoint/2010/main" val="1237202390"/>
              </p:ext>
            </p:extLst>
          </p:nvPr>
        </p:nvGraphicFramePr>
        <p:xfrm>
          <a:off x="203199" y="137775"/>
          <a:ext cx="11711710" cy="6512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3260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8154" y="569229"/>
            <a:ext cx="8761413" cy="728480"/>
          </a:xfrm>
        </p:spPr>
        <p:txBody>
          <a:bodyPr/>
          <a:lstStyle/>
          <a:p>
            <a:pPr algn="ctr"/>
            <a:r>
              <a:rPr lang="en-US" dirty="0" err="1">
                <a:latin typeface="Times New Roman" panose="02020603050405020304" pitchFamily="18" charset="0"/>
                <a:cs typeface="Times New Roman" panose="02020603050405020304" pitchFamily="18" charset="0"/>
              </a:rPr>
              <a:t>Tanlashning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mavjud</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p:cNvGraphicFramePr/>
          <p:nvPr>
            <p:extLst>
              <p:ext uri="{D42A27DB-BD31-4B8C-83A1-F6EECF244321}">
                <p14:modId xmlns:p14="http://schemas.microsoft.com/office/powerpoint/2010/main" val="49788733"/>
              </p:ext>
            </p:extLst>
          </p:nvPr>
        </p:nvGraphicFramePr>
        <p:xfrm>
          <a:off x="423081" y="1883390"/>
          <a:ext cx="11286698" cy="4544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700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FA71C3B-60E0-450C-B78D-2F121CA5D007}"/>
              </a:ext>
            </a:extLst>
          </p:cNvPr>
          <p:cNvSpPr>
            <a:spLocks noGrp="1"/>
          </p:cNvSpPr>
          <p:nvPr>
            <p:ph idx="1"/>
          </p:nvPr>
        </p:nvSpPr>
        <p:spPr>
          <a:xfrm>
            <a:off x="314036" y="2863273"/>
            <a:ext cx="11610109" cy="3738418"/>
          </a:xfrm>
        </p:spPr>
        <p:txBody>
          <a:bodyPr>
            <a:normAutofit/>
          </a:bodyPr>
          <a:lstStyle/>
          <a:p>
            <a:pPr algn="just"/>
            <a:r>
              <a:rPr lang="en-US" sz="3600" dirty="0" err="1">
                <a:latin typeface="Times New Roman" panose="02020603050405020304" pitchFamily="18" charset="0"/>
                <a:cs typeface="Times New Roman" panose="02020603050405020304" pitchFamily="18" charset="0"/>
              </a:rPr>
              <a:t>Ehtimollik</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namunasidan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foydalanganda</a:t>
            </a:r>
            <a:r>
              <a:rPr lang="en-US" sz="3600" dirty="0">
                <a:latin typeface="Times New Roman" panose="02020603050405020304" pitchFamily="18" charset="0"/>
                <a:cs typeface="Times New Roman" panose="02020603050405020304" pitchFamily="18" charset="0"/>
              </a:rPr>
              <a:t> har </a:t>
            </a:r>
            <a:r>
              <a:rPr lang="en-US" sz="3600" dirty="0" err="1">
                <a:latin typeface="Times New Roman" panose="02020603050405020304" pitchFamily="18" charset="0"/>
                <a:cs typeface="Times New Roman" panose="02020603050405020304" pitchFamily="18" charset="0"/>
              </a:rPr>
              <a:t>qanday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kishi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namunaga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kirish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imkoniyatiga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ega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tadqiqotchi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xatoni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hisoblashi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mumkin</a:t>
            </a:r>
            <a:r>
              <a:rPr lang="en-US" sz="3600" dirty="0">
                <a:latin typeface="Times New Roman" panose="02020603050405020304" pitchFamily="18" charset="0"/>
                <a:cs typeface="Times New Roman" panose="02020603050405020304" pitchFamily="18" charset="0"/>
              </a:rPr>
              <a:t>. Agar </a:t>
            </a:r>
            <a:r>
              <a:rPr lang="en-US" sz="3600" dirty="0" err="1">
                <a:latin typeface="Times New Roman" panose="02020603050405020304" pitchFamily="18" charset="0"/>
                <a:cs typeface="Times New Roman" panose="02020603050405020304" pitchFamily="18" charset="0"/>
              </a:rPr>
              <a:t>ehtimollik</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namunasi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qimmat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bo'lsa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yoki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uning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natijalarini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qayta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ishlash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uchun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ko'p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vaqt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kerak</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bo'lsa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natijalar</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xatosini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aniqlashning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iloji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bo'lmasa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tasodifiy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bo'lmagan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namuna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olinadi</a:t>
            </a:r>
            <a:r>
              <a:rPr lang="en-US" sz="3600" dirty="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a:p>
            <a:pPr algn="just"/>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6361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DE73D2C-5556-4835-BBE4-799E46A3870D}"/>
              </a:ext>
            </a:extLst>
          </p:cNvPr>
          <p:cNvGraphicFramePr/>
          <p:nvPr>
            <p:extLst>
              <p:ext uri="{D42A27DB-BD31-4B8C-83A1-F6EECF244321}">
                <p14:modId xmlns:p14="http://schemas.microsoft.com/office/powerpoint/2010/main" val="3450120447"/>
              </p:ext>
            </p:extLst>
          </p:nvPr>
        </p:nvGraphicFramePr>
        <p:xfrm>
          <a:off x="341745" y="202429"/>
          <a:ext cx="11462327" cy="6373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6565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764CAA2-6EC7-4E9B-8615-C0E67738C0E0}"/>
              </a:ext>
            </a:extLst>
          </p:cNvPr>
          <p:cNvSpPr>
            <a:spLocks noGrp="1"/>
          </p:cNvSpPr>
          <p:nvPr>
            <p:ph type="title"/>
          </p:nvPr>
        </p:nvSpPr>
        <p:spPr>
          <a:xfrm>
            <a:off x="683899" y="596939"/>
            <a:ext cx="10972392" cy="728480"/>
          </a:xfrm>
        </p:spPr>
        <p:txBody>
          <a:bodyPr/>
          <a:lstStyle/>
          <a:p>
            <a:pPr algn="ctr"/>
            <a:r>
              <a:rPr lang="en-US" b="1" dirty="0">
                <a:latin typeface="Times New Roman" panose="02020603050405020304" pitchFamily="18" charset="0"/>
                <a:cs typeface="Times New Roman" panose="02020603050405020304" pitchFamily="18" charset="0"/>
              </a:rPr>
              <a:t>2. </a:t>
            </a:r>
            <a:r>
              <a:rPr lang="en-US" b="1" dirty="0" err="1">
                <a:latin typeface="Times New Roman" panose="02020603050405020304" pitchFamily="18" charset="0"/>
                <a:cs typeface="Times New Roman" panose="02020603050405020304" pitchFamily="18" charset="0"/>
              </a:rPr>
              <a:t>Anglashning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moddiy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p:txBody>
      </p:sp>
      <p:pic>
        <p:nvPicPr>
          <p:cNvPr id="2050" name="Picture 2" descr="https://avatars.mds.yandex.net/i?id=61357e64b2faf24755c50279e1a9a1c348fc2cbd-8899644-images-thumbs&amp;n=13">
            <a:extLst>
              <a:ext uri="{FF2B5EF4-FFF2-40B4-BE49-F238E27FC236}">
                <a16:creationId xmlns:a16="http://schemas.microsoft.com/office/drawing/2014/main" xmlns="" id="{C3B7E875-2EBD-49A8-9446-B81A957008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5395" y="1452418"/>
            <a:ext cx="6721186" cy="502518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716284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7E7520EB-32C8-4537-AF77-61D26529333A}"/>
              </a:ext>
            </a:extLst>
          </p:cNvPr>
          <p:cNvGraphicFramePr/>
          <p:nvPr>
            <p:extLst>
              <p:ext uri="{D42A27DB-BD31-4B8C-83A1-F6EECF244321}">
                <p14:modId xmlns:p14="http://schemas.microsoft.com/office/powerpoint/2010/main" val="1330037275"/>
              </p:ext>
            </p:extLst>
          </p:nvPr>
        </p:nvGraphicFramePr>
        <p:xfrm>
          <a:off x="277090" y="220903"/>
          <a:ext cx="11453091" cy="6346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1705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6F853E36-896D-45DE-A190-C0BBDB5A28A3}"/>
              </a:ext>
            </a:extLst>
          </p:cNvPr>
          <p:cNvGraphicFramePr/>
          <p:nvPr>
            <p:extLst>
              <p:ext uri="{D42A27DB-BD31-4B8C-83A1-F6EECF244321}">
                <p14:modId xmlns:p14="http://schemas.microsoft.com/office/powerpoint/2010/main" val="1269184106"/>
              </p:ext>
            </p:extLst>
          </p:nvPr>
        </p:nvGraphicFramePr>
        <p:xfrm>
          <a:off x="304799" y="257848"/>
          <a:ext cx="11453091" cy="633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573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6F853E36-896D-45DE-A190-C0BBDB5A28A3}"/>
              </a:ext>
            </a:extLst>
          </p:cNvPr>
          <p:cNvGraphicFramePr/>
          <p:nvPr>
            <p:extLst>
              <p:ext uri="{D42A27DB-BD31-4B8C-83A1-F6EECF244321}">
                <p14:modId xmlns:p14="http://schemas.microsoft.com/office/powerpoint/2010/main" val="1066059991"/>
              </p:ext>
            </p:extLst>
          </p:nvPr>
        </p:nvGraphicFramePr>
        <p:xfrm>
          <a:off x="304799" y="257848"/>
          <a:ext cx="11453091" cy="633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9270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6F853E36-896D-45DE-A190-C0BBDB5A28A3}"/>
              </a:ext>
            </a:extLst>
          </p:cNvPr>
          <p:cNvGraphicFramePr/>
          <p:nvPr>
            <p:extLst>
              <p:ext uri="{D42A27DB-BD31-4B8C-83A1-F6EECF244321}">
                <p14:modId xmlns:p14="http://schemas.microsoft.com/office/powerpoint/2010/main" val="760844547"/>
              </p:ext>
            </p:extLst>
          </p:nvPr>
        </p:nvGraphicFramePr>
        <p:xfrm>
          <a:off x="304799" y="257848"/>
          <a:ext cx="11453091" cy="633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6237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72752D36-B5B6-404A-BA9A-C0BC446789FC}"/>
              </a:ext>
            </a:extLst>
          </p:cNvPr>
          <p:cNvGraphicFramePr/>
          <p:nvPr>
            <p:extLst>
              <p:ext uri="{D42A27DB-BD31-4B8C-83A1-F6EECF244321}">
                <p14:modId xmlns:p14="http://schemas.microsoft.com/office/powerpoint/2010/main" val="1722170103"/>
              </p:ext>
            </p:extLst>
          </p:nvPr>
        </p:nvGraphicFramePr>
        <p:xfrm>
          <a:off x="258618" y="174720"/>
          <a:ext cx="11536218" cy="6401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6048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6F853E36-896D-45DE-A190-C0BBDB5A28A3}"/>
              </a:ext>
            </a:extLst>
          </p:cNvPr>
          <p:cNvGraphicFramePr/>
          <p:nvPr>
            <p:extLst>
              <p:ext uri="{D42A27DB-BD31-4B8C-83A1-F6EECF244321}">
                <p14:modId xmlns:p14="http://schemas.microsoft.com/office/powerpoint/2010/main" val="695005535"/>
              </p:ext>
            </p:extLst>
          </p:nvPr>
        </p:nvGraphicFramePr>
        <p:xfrm>
          <a:off x="304799" y="257848"/>
          <a:ext cx="11453091" cy="633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1450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043961A-C76C-44A9-BD81-5B16C0BB0059}"/>
              </a:ext>
            </a:extLst>
          </p:cNvPr>
          <p:cNvSpPr>
            <a:spLocks noGrp="1"/>
          </p:cNvSpPr>
          <p:nvPr>
            <p:ph type="title"/>
          </p:nvPr>
        </p:nvSpPr>
        <p:spPr>
          <a:xfrm>
            <a:off x="1154954" y="753957"/>
            <a:ext cx="8761413" cy="728480"/>
          </a:xfrm>
        </p:spPr>
        <p:txBody>
          <a:bodyPr/>
          <a:lstStyle/>
          <a:p>
            <a:pPr algn="ctr"/>
            <a:r>
              <a:rPr lang="en-US" b="1" dirty="0">
                <a:latin typeface="Times New Roman" panose="02020603050405020304" pitchFamily="18" charset="0"/>
                <a:cs typeface="Times New Roman" panose="02020603050405020304" pitchFamily="18" charset="0"/>
              </a:rPr>
              <a:t>3. </a:t>
            </a:r>
            <a:r>
              <a:rPr lang="en-US" b="1" dirty="0" err="1">
                <a:latin typeface="Times New Roman" panose="02020603050405020304" pitchFamily="18" charset="0"/>
                <a:cs typeface="Times New Roman" panose="02020603050405020304" pitchFamily="18" charset="0"/>
              </a:rPr>
              <a:t>Anglashning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mantiqiy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p:txBody>
      </p:sp>
      <p:pic>
        <p:nvPicPr>
          <p:cNvPr id="3074" name="Picture 2" descr="Умный или креативный: кому легче живется? Исследования, Саморазвитие">
            <a:extLst>
              <a:ext uri="{FF2B5EF4-FFF2-40B4-BE49-F238E27FC236}">
                <a16:creationId xmlns:a16="http://schemas.microsoft.com/office/drawing/2014/main" xmlns="" id="{81763ECC-C12C-465D-82BA-8A1AB3F43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689" y="1724890"/>
            <a:ext cx="7796621" cy="467797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086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A25BEED7-D975-40A0-B319-5779961F0F59}"/>
              </a:ext>
            </a:extLst>
          </p:cNvPr>
          <p:cNvGraphicFramePr/>
          <p:nvPr>
            <p:extLst>
              <p:ext uri="{D42A27DB-BD31-4B8C-83A1-F6EECF244321}">
                <p14:modId xmlns:p14="http://schemas.microsoft.com/office/powerpoint/2010/main" val="2080533433"/>
              </p:ext>
            </p:extLst>
          </p:nvPr>
        </p:nvGraphicFramePr>
        <p:xfrm>
          <a:off x="406400" y="165484"/>
          <a:ext cx="11471564" cy="6216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3205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E34AD69C-AAE2-4C96-982B-1A103AC82F17}"/>
              </a:ext>
            </a:extLst>
          </p:cNvPr>
          <p:cNvSpPr>
            <a:spLocks noGrp="1"/>
          </p:cNvSpPr>
          <p:nvPr>
            <p:ph idx="1"/>
          </p:nvPr>
        </p:nvSpPr>
        <p:spPr>
          <a:xfrm>
            <a:off x="323681" y="3075709"/>
            <a:ext cx="11665119" cy="3646054"/>
          </a:xfrm>
        </p:spPr>
        <p:txBody>
          <a:bodyPr>
            <a:normAutofit/>
          </a:bodyPr>
          <a:lstStyle/>
          <a:p>
            <a:pPr algn="just"/>
            <a:r>
              <a:rPr lang="en-US" sz="4800" dirty="0" err="1">
                <a:latin typeface="Times New Roman" panose="02020603050405020304" pitchFamily="18" charset="0"/>
                <a:cs typeface="Times New Roman" panose="02020603050405020304" pitchFamily="18" charset="0"/>
              </a:rPr>
              <a:t>V.P.Koxanovskiy</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tomonidan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taklif</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qilingan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yondashuvlarga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asoslanib</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ilmiy</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mantiqiy</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bilish</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usullari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quyidagilarga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ajratiladi</a:t>
            </a:r>
            <a:r>
              <a:rPr lang="en-US" sz="4800" dirty="0">
                <a:latin typeface="Times New Roman" panose="02020603050405020304" pitchFamily="18" charset="0"/>
                <a:cs typeface="Times New Roman" panose="02020603050405020304" pitchFamily="18" charset="0"/>
              </a:rPr>
              <a:t>:</a:t>
            </a:r>
            <a:endParaRPr lang="ru-RU" sz="4800" dirty="0">
              <a:latin typeface="Times New Roman" panose="02020603050405020304" pitchFamily="18" charset="0"/>
              <a:cs typeface="Times New Roman" panose="02020603050405020304" pitchFamily="18" charset="0"/>
            </a:endParaRPr>
          </a:p>
          <a:p>
            <a:pPr algn="just"/>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1631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2131214717"/>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7790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3011631924"/>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1190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9813131"/>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2414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795382271"/>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3974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2554579801"/>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5328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703104132"/>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4690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4212604065"/>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1842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3080329892"/>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6592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DB4830D1-9392-457B-B7DE-1C3E0210AA98}"/>
              </a:ext>
            </a:extLst>
          </p:cNvPr>
          <p:cNvGraphicFramePr/>
          <p:nvPr>
            <p:extLst>
              <p:ext uri="{D42A27DB-BD31-4B8C-83A1-F6EECF244321}">
                <p14:modId xmlns:p14="http://schemas.microsoft.com/office/powerpoint/2010/main" val="2910144425"/>
              </p:ext>
            </p:extLst>
          </p:nvPr>
        </p:nvGraphicFramePr>
        <p:xfrm>
          <a:off x="378690" y="350212"/>
          <a:ext cx="11406909" cy="6290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1117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356929681"/>
              </p:ext>
            </p:extLst>
          </p:nvPr>
        </p:nvGraphicFramePr>
        <p:xfrm>
          <a:off x="245660" y="187403"/>
          <a:ext cx="11505062" cy="63089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7086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EDA716C-EF4F-45F4-BC02-415940C2EC4F}"/>
              </a:ext>
            </a:extLst>
          </p:cNvPr>
          <p:cNvSpPr>
            <a:spLocks noGrp="1"/>
          </p:cNvSpPr>
          <p:nvPr>
            <p:ph type="title"/>
          </p:nvPr>
        </p:nvSpPr>
        <p:spPr>
          <a:xfrm>
            <a:off x="1154954" y="652356"/>
            <a:ext cx="8761413" cy="728480"/>
          </a:xfrm>
        </p:spPr>
        <p:txBody>
          <a:bodyPr/>
          <a:lstStyle/>
          <a:p>
            <a:pPr algn="ctr"/>
            <a:r>
              <a:rPr lang="en-US" b="1" dirty="0">
                <a:latin typeface="Times New Roman" panose="02020603050405020304" pitchFamily="18" charset="0"/>
                <a:cs typeface="Times New Roman" panose="02020603050405020304" pitchFamily="18" charset="0"/>
              </a:rPr>
              <a:t>4. </a:t>
            </a:r>
            <a:r>
              <a:rPr lang="en-US" b="1" dirty="0" err="1">
                <a:latin typeface="Times New Roman" panose="02020603050405020304" pitchFamily="18" charset="0"/>
                <a:cs typeface="Times New Roman" panose="02020603050405020304" pitchFamily="18" charset="0"/>
              </a:rPr>
              <a:t>Anglashning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vositalari</a:t>
            </a:r>
            <a:endParaRPr lang="ru-RU" dirty="0">
              <a:latin typeface="Times New Roman" panose="02020603050405020304" pitchFamily="18" charset="0"/>
              <a:cs typeface="Times New Roman" panose="02020603050405020304" pitchFamily="18" charset="0"/>
            </a:endParaRPr>
          </a:p>
        </p:txBody>
      </p:sp>
      <p:pic>
        <p:nvPicPr>
          <p:cNvPr id="4098" name="Picture 2" descr="https://avatars.mds.yandex.net/i?id=adb54746f04984cd722b43c4e0a40458233570c4-4357367-images-thumbs&amp;n=13">
            <a:extLst>
              <a:ext uri="{FF2B5EF4-FFF2-40B4-BE49-F238E27FC236}">
                <a16:creationId xmlns:a16="http://schemas.microsoft.com/office/drawing/2014/main" xmlns="" id="{724979F0-93C6-46B4-A2B2-AD54405F87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891" y="1581726"/>
            <a:ext cx="7556476" cy="50376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189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60561023"/>
              </p:ext>
            </p:extLst>
          </p:nvPr>
        </p:nvGraphicFramePr>
        <p:xfrm>
          <a:off x="353325" y="310233"/>
          <a:ext cx="11479284" cy="6295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0153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6EAE1F15-3534-49C9-8BFF-8825A9704AFE}"/>
              </a:ext>
            </a:extLst>
          </p:cNvPr>
          <p:cNvSpPr>
            <a:spLocks noGrp="1"/>
          </p:cNvSpPr>
          <p:nvPr>
            <p:ph idx="1"/>
          </p:nvPr>
        </p:nvSpPr>
        <p:spPr>
          <a:xfrm>
            <a:off x="212845" y="3268518"/>
            <a:ext cx="11637410" cy="3416300"/>
          </a:xfrm>
        </p:spPr>
        <p:txBody>
          <a:bodyPr>
            <a:normAutofit/>
          </a:bodyPr>
          <a:lstStyle/>
          <a:p>
            <a:pPr algn="just"/>
            <a:r>
              <a:rPr lang="en-US" sz="3600" dirty="0" err="1">
                <a:solidFill>
                  <a:schemeClr val="tx1"/>
                </a:solidFill>
                <a:latin typeface="Times New Roman" panose="02020603050405020304" pitchFamily="18" charset="0"/>
                <a:cs typeface="Times New Roman" panose="02020603050405020304" pitchFamily="18" charset="0"/>
              </a:rPr>
              <a:t>Ular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fikrlarni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tushunarli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tarzda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ifodalash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uchun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ishlatiladigan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so'zlar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grammatik</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qoidalar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tinish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belgilari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kabi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tilning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barcha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unsurlarini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o'z</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ichiga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oladi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Til</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vositalariga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misol</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qilib</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faoliyatning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ayrim</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sohalarida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qo'llaniladigan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shaxslar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tomonidan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tushunilmaydigan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atamalarni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keltirish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mumkin</a:t>
            </a:r>
            <a:r>
              <a:rPr lang="en-US" sz="3600" dirty="0">
                <a:solidFill>
                  <a:schemeClr val="tx1"/>
                </a:solidFill>
                <a:latin typeface="Times New Roman" panose="02020603050405020304" pitchFamily="18" charset="0"/>
                <a:cs typeface="Times New Roman" panose="02020603050405020304" pitchFamily="18" charset="0"/>
              </a:rPr>
              <a:t>.</a:t>
            </a:r>
            <a:endParaRPr lang="ru-RU" sz="3600" dirty="0">
              <a:solidFill>
                <a:schemeClr val="tx1"/>
              </a:solidFill>
              <a:latin typeface="Times New Roman" panose="02020603050405020304" pitchFamily="18" charset="0"/>
              <a:cs typeface="Times New Roman" panose="02020603050405020304" pitchFamily="18" charset="0"/>
            </a:endParaRPr>
          </a:p>
          <a:p>
            <a:pPr algn="just"/>
            <a:endParaRPr lang="ru-RU"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80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C1B0D1C1-7217-46A0-A932-D42750B3B4AE}"/>
              </a:ext>
            </a:extLst>
          </p:cNvPr>
          <p:cNvGraphicFramePr/>
          <p:nvPr>
            <p:extLst>
              <p:ext uri="{D42A27DB-BD31-4B8C-83A1-F6EECF244321}">
                <p14:modId xmlns:p14="http://schemas.microsoft.com/office/powerpoint/2010/main" val="1238485987"/>
              </p:ext>
            </p:extLst>
          </p:nvPr>
        </p:nvGraphicFramePr>
        <p:xfrm>
          <a:off x="240144" y="147011"/>
          <a:ext cx="11591637" cy="642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7160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C1B0D1C1-7217-46A0-A932-D42750B3B4AE}"/>
              </a:ext>
            </a:extLst>
          </p:cNvPr>
          <p:cNvGraphicFramePr/>
          <p:nvPr>
            <p:extLst>
              <p:ext uri="{D42A27DB-BD31-4B8C-83A1-F6EECF244321}">
                <p14:modId xmlns:p14="http://schemas.microsoft.com/office/powerpoint/2010/main" val="1730548249"/>
              </p:ext>
            </p:extLst>
          </p:nvPr>
        </p:nvGraphicFramePr>
        <p:xfrm>
          <a:off x="240144" y="147011"/>
          <a:ext cx="11591637" cy="642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5832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D0ABFB0-6EAB-40D8-A4CA-5B5CF314AA4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5. </a:t>
            </a:r>
            <a:r>
              <a:rPr lang="en-US" b="1" dirty="0" err="1">
                <a:latin typeface="Times New Roman" panose="02020603050405020304" pitchFamily="18" charset="0"/>
                <a:cs typeface="Times New Roman" panose="02020603050405020304" pitchFamily="18" charset="0"/>
              </a:rPr>
              <a:t>Tadqiqot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usullari</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0304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лако 1"/>
          <p:cNvSpPr/>
          <p:nvPr/>
        </p:nvSpPr>
        <p:spPr>
          <a:xfrm>
            <a:off x="272956" y="368489"/>
            <a:ext cx="11573301" cy="6045959"/>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latin typeface="Times New Roman" panose="02020603050405020304" pitchFamily="18" charset="0"/>
                <a:cs typeface="Times New Roman" panose="02020603050405020304" pitchFamily="18" charset="0"/>
              </a:rPr>
              <a:t>Tadqiqot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usullari</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ilmiy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ishda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maqsadga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erishish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usullaridir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Ushbu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usullarni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o'rganish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shug'ullanadigan</a:t>
            </a:r>
            <a:r>
              <a:rPr lang="en-US" sz="2800" dirty="0">
                <a:latin typeface="Times New Roman" panose="02020603050405020304" pitchFamily="18" charset="0"/>
                <a:cs typeface="Times New Roman" panose="02020603050405020304" pitchFamily="18" charset="0"/>
              </a:rPr>
              <a:t> fan "</a:t>
            </a:r>
            <a:r>
              <a:rPr lang="en-US" sz="2800" dirty="0" err="1">
                <a:latin typeface="Times New Roman" panose="02020603050405020304" pitchFamily="18" charset="0"/>
                <a:cs typeface="Times New Roman" panose="02020603050405020304" pitchFamily="18" charset="0"/>
              </a:rPr>
              <a:t>metodologiya</a:t>
            </a:r>
            <a:r>
              <a:rPr lang="en-US" sz="2800" dirty="0">
                <a:latin typeface="Times New Roman" panose="02020603050405020304" pitchFamily="18" charset="0"/>
                <a:cs typeface="Times New Roman" panose="02020603050405020304" pitchFamily="18" charset="0"/>
              </a:rPr>
              <a:t>" deb </a:t>
            </a:r>
            <a:r>
              <a:rPr lang="en-US" sz="2800" dirty="0" err="1">
                <a:latin typeface="Times New Roman" panose="02020603050405020304" pitchFamily="18" charset="0"/>
                <a:cs typeface="Times New Roman" panose="02020603050405020304" pitchFamily="18" charset="0"/>
              </a:rPr>
              <a:t>nomlanadi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Insonning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qanday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faoliyati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obyektga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subyektga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qanday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amalga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oshirilayotganiga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hamda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qanday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vositalar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usullardan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foydalanilishiga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bog'liq</a:t>
            </a:r>
            <a:r>
              <a:rPr lang="en-US" sz="2800"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8666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3A7765D6-A93F-467F-91E7-485AD42C0EE2}"/>
              </a:ext>
            </a:extLst>
          </p:cNvPr>
          <p:cNvGraphicFramePr/>
          <p:nvPr>
            <p:extLst>
              <p:ext uri="{D42A27DB-BD31-4B8C-83A1-F6EECF244321}">
                <p14:modId xmlns:p14="http://schemas.microsoft.com/office/powerpoint/2010/main" val="1387884154"/>
              </p:ext>
            </p:extLst>
          </p:nvPr>
        </p:nvGraphicFramePr>
        <p:xfrm>
          <a:off x="147782" y="211666"/>
          <a:ext cx="11730182" cy="6420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8448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D5DFDFE-6430-4140-A77E-442C2B5986E9}"/>
              </a:ext>
            </a:extLst>
          </p:cNvPr>
          <p:cNvSpPr>
            <a:spLocks noGrp="1"/>
          </p:cNvSpPr>
          <p:nvPr>
            <p:ph type="title"/>
          </p:nvPr>
        </p:nvSpPr>
        <p:spPr>
          <a:xfrm>
            <a:off x="120073" y="258619"/>
            <a:ext cx="11924145" cy="2128982"/>
          </a:xfrm>
        </p:spPr>
        <p:txBody>
          <a:bodyPr/>
          <a:lstStyle/>
          <a:p>
            <a:pPr algn="just"/>
            <a:r>
              <a:rPr lang="en-US" sz="2400" b="1" dirty="0" err="1">
                <a:solidFill>
                  <a:schemeClr val="tx1"/>
                </a:solidFill>
                <a:latin typeface="Times New Roman" panose="02020603050405020304" pitchFamily="18" charset="0"/>
                <a:cs typeface="Times New Roman" panose="02020603050405020304" pitchFamily="18" charset="0"/>
              </a:rPr>
              <a:t>Ilmiy</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tadqiqot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usullari</a:t>
            </a:r>
            <a:r>
              <a:rPr lang="en-US" sz="2400" b="1"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Ilmiy</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usul</a:t>
            </a:r>
            <a:r>
              <a:rPr lang="en-US" sz="2400" dirty="0">
                <a:solidFill>
                  <a:schemeClr val="tx1"/>
                </a:solidFill>
                <a:latin typeface="Times New Roman" panose="02020603050405020304" pitchFamily="18" charset="0"/>
                <a:cs typeface="Times New Roman" panose="02020603050405020304" pitchFamily="18" charset="0"/>
              </a:rPr>
              <a:t> - har </a:t>
            </a:r>
            <a:r>
              <a:rPr lang="en-US" sz="2400" dirty="0" err="1">
                <a:solidFill>
                  <a:schemeClr val="tx1"/>
                </a:solidFill>
                <a:latin typeface="Times New Roman" panose="02020603050405020304" pitchFamily="18" charset="0"/>
                <a:cs typeface="Times New Roman" panose="02020603050405020304" pitchFamily="18" charset="0"/>
              </a:rPr>
              <a:t>qanday</a:t>
            </a:r>
            <a:r>
              <a:rPr lang="en-US" sz="2400" dirty="0">
                <a:solidFill>
                  <a:schemeClr val="tx1"/>
                </a:solidFill>
                <a:latin typeface="Times New Roman" panose="02020603050405020304" pitchFamily="18" charset="0"/>
                <a:cs typeface="Times New Roman" panose="02020603050405020304" pitchFamily="18" charset="0"/>
              </a:rPr>
              <a:t> fan </a:t>
            </a:r>
            <a:r>
              <a:rPr lang="en-US" sz="2400" dirty="0" err="1">
                <a:solidFill>
                  <a:schemeClr val="tx1"/>
                </a:solidFill>
                <a:latin typeface="Times New Roman" panose="02020603050405020304" pitchFamily="18" charset="0"/>
                <a:cs typeface="Times New Roman" panose="02020603050405020304" pitchFamily="18" charset="0"/>
              </a:rPr>
              <a:t>doirasida</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yangi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bilimlarni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olishning</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asosiy</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usullari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va</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muammolarni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hal</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qilish</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usullari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to'plamidir</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Usul</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hodisalarni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o'rganish</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tizimlashtirish</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yangi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va</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ilgari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olingan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bilimlarni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sozlash</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usullarini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o'z</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ichiga</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oladi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Usulning</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tuzilishi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quyidagi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uchta</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mustaqil</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jihatlarni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o'z</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ichiga</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oladi</a:t>
            </a:r>
            <a:r>
              <a:rPr lang="en-US" sz="2400" dirty="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9EC4F7B3-928B-458D-A8CC-468CE7245BD6}"/>
              </a:ext>
            </a:extLst>
          </p:cNvPr>
          <p:cNvGraphicFramePr/>
          <p:nvPr>
            <p:extLst>
              <p:ext uri="{D42A27DB-BD31-4B8C-83A1-F6EECF244321}">
                <p14:modId xmlns:p14="http://schemas.microsoft.com/office/powerpoint/2010/main" val="3579930874"/>
              </p:ext>
            </p:extLst>
          </p:nvPr>
        </p:nvGraphicFramePr>
        <p:xfrm>
          <a:off x="294640" y="2387601"/>
          <a:ext cx="11521440" cy="4126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3085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36DCF8F-F9CA-4F7A-8654-39F6CEDC0CC9}"/>
              </a:ext>
            </a:extLst>
          </p:cNvPr>
          <p:cNvSpPr>
            <a:spLocks noGrp="1"/>
          </p:cNvSpPr>
          <p:nvPr>
            <p:ph type="title"/>
          </p:nvPr>
        </p:nvSpPr>
        <p:spPr>
          <a:xfrm>
            <a:off x="563827" y="550756"/>
            <a:ext cx="11009337" cy="927061"/>
          </a:xfrm>
        </p:spPr>
        <p:txBody>
          <a:bodyPr/>
          <a:lstStyle/>
          <a:p>
            <a:pPr algn="ct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tadqiqotning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ikki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darajasi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mavjud</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3083C9FC-9186-4553-A50C-30328D8FC29A}"/>
              </a:ext>
            </a:extLst>
          </p:cNvPr>
          <p:cNvGraphicFramePr/>
          <p:nvPr>
            <p:extLst>
              <p:ext uri="{D42A27DB-BD31-4B8C-83A1-F6EECF244321}">
                <p14:modId xmlns:p14="http://schemas.microsoft.com/office/powerpoint/2010/main" val="1780519930"/>
              </p:ext>
            </p:extLst>
          </p:nvPr>
        </p:nvGraphicFramePr>
        <p:xfrm>
          <a:off x="387927" y="1542473"/>
          <a:ext cx="11351491" cy="4886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930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413081424"/>
              </p:ext>
            </p:extLst>
          </p:nvPr>
        </p:nvGraphicFramePr>
        <p:xfrm>
          <a:off x="191976" y="68257"/>
          <a:ext cx="11808048" cy="6769252"/>
        </p:xfrm>
        <a:graphic>
          <a:graphicData uri="http://schemas.openxmlformats.org/drawingml/2006/table">
            <a:tbl>
              <a:tblPr firstRow="1" firstCol="1" bandRow="1">
                <a:tableStyleId>{D27102A9-8310-4765-A935-A1911B00CA55}</a:tableStyleId>
              </a:tblPr>
              <a:tblGrid>
                <a:gridCol w="5605368">
                  <a:extLst>
                    <a:ext uri="{9D8B030D-6E8A-4147-A177-3AD203B41FA5}">
                      <a16:colId xmlns:a16="http://schemas.microsoft.com/office/drawing/2014/main" xmlns="" val="3173917237"/>
                    </a:ext>
                  </a:extLst>
                </a:gridCol>
                <a:gridCol w="6202680">
                  <a:extLst>
                    <a:ext uri="{9D8B030D-6E8A-4147-A177-3AD203B41FA5}">
                      <a16:colId xmlns:a16="http://schemas.microsoft.com/office/drawing/2014/main" xmlns="" val="3296819513"/>
                    </a:ext>
                  </a:extLst>
                </a:gridCol>
              </a:tblGrid>
              <a:tr h="230894">
                <a:tc>
                  <a:txBody>
                    <a:bodyPr/>
                    <a:lstStyle/>
                    <a:p>
                      <a:pPr algn="ctr">
                        <a:lnSpc>
                          <a:spcPct val="107000"/>
                        </a:lnSpc>
                        <a:spcAft>
                          <a:spcPts val="0"/>
                        </a:spcAft>
                      </a:pPr>
                      <a:r>
                        <a:rPr lang="ru-RU" sz="1400">
                          <a:effectLst/>
                          <a:latin typeface="Times New Roman" panose="02020603050405020304" pitchFamily="18" charset="0"/>
                          <a:cs typeface="Times New Roman" panose="02020603050405020304" pitchFamily="18" charset="0"/>
                        </a:rPr>
                        <a:t>Nazariy ilmiy usul</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a:txBody>
                    <a:bodyPr/>
                    <a:lstStyle/>
                    <a:p>
                      <a:pPr algn="ctr">
                        <a:lnSpc>
                          <a:spcPct val="107000"/>
                        </a:lnSpc>
                        <a:spcAft>
                          <a:spcPts val="0"/>
                        </a:spcAft>
                      </a:pPr>
                      <a:r>
                        <a:rPr lang="ru-RU" sz="1400">
                          <a:effectLst/>
                          <a:latin typeface="Times New Roman" panose="02020603050405020304" pitchFamily="18" charset="0"/>
                          <a:cs typeface="Times New Roman" panose="02020603050405020304" pitchFamily="18" charset="0"/>
                        </a:rPr>
                        <a:t>Empirik ilmiy usul</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extLst>
                  <a:ext uri="{0D108BD9-81ED-4DB2-BD59-A6C34878D82A}">
                    <a16:rowId xmlns:a16="http://schemas.microsoft.com/office/drawing/2014/main" xmlns="" val="887658956"/>
                  </a:ext>
                </a:extLst>
              </a:tr>
              <a:tr h="714268">
                <a:tc>
                  <a:txBody>
                    <a:bodyPr/>
                    <a:lstStyle/>
                    <a:p>
                      <a:pPr algn="just">
                        <a:lnSpc>
                          <a:spcPct val="107000"/>
                        </a:lnSpc>
                        <a:spcAft>
                          <a:spcPts val="0"/>
                        </a:spcAft>
                      </a:pPr>
                      <a:r>
                        <a:rPr lang="ru-RU" sz="1400" dirty="0" err="1">
                          <a:effectLst/>
                          <a:latin typeface="Times New Roman" panose="02020603050405020304" pitchFamily="18" charset="0"/>
                          <a:cs typeface="Times New Roman" panose="02020603050405020304" pitchFamily="18" charset="0"/>
                        </a:rPr>
                        <a:t>nazariya</a:t>
                      </a:r>
                      <a:r>
                        <a:rPr lang="ru-RU" sz="1400" dirty="0">
                          <a:effectLst/>
                          <a:latin typeface="Times New Roman" panose="02020603050405020304" pitchFamily="18" charset="0"/>
                          <a:cs typeface="Times New Roman" panose="02020603050405020304" pitchFamily="18" charset="0"/>
                        </a:rPr>
                        <a:t> - </a:t>
                      </a:r>
                      <a:r>
                        <a:rPr lang="ru-RU" sz="1400" dirty="0" err="1">
                          <a:effectLst/>
                          <a:latin typeface="Times New Roman" panose="02020603050405020304" pitchFamily="18" charset="0"/>
                          <a:cs typeface="Times New Roman" panose="02020603050405020304" pitchFamily="18" charset="0"/>
                        </a:rPr>
                        <a:t>har</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qanday</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hodisaga</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nisbatan</a:t>
                      </a:r>
                      <a:r>
                        <a:rPr lang="ru-RU"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prognoz</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qiluvchi</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kuchga</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ega</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bo'lgan</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izchil</a:t>
                      </a:r>
                      <a:r>
                        <a:rPr lang="ru-RU"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va</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mantiqiy</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o'zaro</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bog'liq</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bayonotlar</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tizimi</a:t>
                      </a:r>
                      <a:r>
                        <a:rPr lang="en-US" sz="1400" dirty="0" err="1">
                          <a:effectLst/>
                          <a:latin typeface="Times New Roman" panose="02020603050405020304" pitchFamily="18" charset="0"/>
                          <a:cs typeface="Times New Roman" panose="02020603050405020304" pitchFamily="18" charset="0"/>
                        </a:rPr>
                        <a:t>dir</a:t>
                      </a:r>
                      <a:r>
                        <a:rPr lang="ru-RU" sz="1400" dirty="0">
                          <a:effectLst/>
                          <a:latin typeface="Times New Roman" panose="02020603050405020304" pitchFamily="18" charset="0"/>
                          <a:cs typeface="Times New Roman" panose="02020603050405020304" pitchFamily="18" charset="0"/>
                        </a:rPr>
                        <a:t>.</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a:txBody>
                    <a:bodyPr/>
                    <a:lstStyle/>
                    <a:p>
                      <a:pPr algn="just">
                        <a:lnSpc>
                          <a:spcPct val="107000"/>
                        </a:lnSpc>
                        <a:spcAft>
                          <a:spcPts val="0"/>
                        </a:spcAft>
                      </a:pPr>
                      <a:r>
                        <a:rPr lang="ru-RU" sz="1400">
                          <a:effectLst/>
                          <a:latin typeface="Times New Roman" panose="02020603050405020304" pitchFamily="18" charset="0"/>
                          <a:cs typeface="Times New Roman" panose="02020603050405020304" pitchFamily="18" charset="0"/>
                        </a:rPr>
                        <a:t>tajriba - ilmiy usulda-gipotezani (haqiqat yoki yolg'onlikni) tekshirish yoki hodisalar o'rtasidagi sababiy munosabatlarni ilmiy o'rganish uchun bajariladigan harakatlar va kuzatuvlar to'plami</a:t>
                      </a:r>
                      <a:r>
                        <a:rPr lang="en-US" sz="1400">
                          <a:effectLst/>
                          <a:latin typeface="Times New Roman" panose="02020603050405020304" pitchFamily="18" charset="0"/>
                          <a:cs typeface="Times New Roman" panose="02020603050405020304" pitchFamily="18" charset="0"/>
                        </a:rPr>
                        <a:t>dir</a:t>
                      </a:r>
                      <a:r>
                        <a:rPr lang="ru-RU" sz="1400">
                          <a:effectLst/>
                          <a:latin typeface="Times New Roman" panose="02020603050405020304" pitchFamily="18" charset="0"/>
                          <a:cs typeface="Times New Roman" panose="02020603050405020304" pitchFamily="18" charset="0"/>
                        </a:rPr>
                        <a:t>. Tajribaning asosiy talablaridan biri uning takrorlanuvchanligidir.</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extLst>
                  <a:ext uri="{0D108BD9-81ED-4DB2-BD59-A6C34878D82A}">
                    <a16:rowId xmlns:a16="http://schemas.microsoft.com/office/drawing/2014/main" xmlns="" val="1847997199"/>
                  </a:ext>
                </a:extLst>
              </a:tr>
              <a:tr h="714268">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gipoteza - isbotlanmagan gap yoki taxmin. Isbotlanmagan va isbotlanmagan gipoteza ochiq muammo deb ataladi.</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ilmiy tadqiqot - ilmiy bilimlarni olish bilan bog'liq nazariyani o'rganish, tajriba o'tkazish va tekshirish jarayonidir. Tadqiqot turlari qo'llash istiqbollaridan qat'iy nazar, asosan yangi bilimlarni ishlab chiqarish uchun olib borilgan fundamental tadqiqotlar sanaladi.</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extLst>
                  <a:ext uri="{0D108BD9-81ED-4DB2-BD59-A6C34878D82A}">
                    <a16:rowId xmlns:a16="http://schemas.microsoft.com/office/drawing/2014/main" xmlns="" val="338705440"/>
                  </a:ext>
                </a:extLst>
              </a:tr>
              <a:tr h="955955">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qonun - turli ilmiy tushunchalar o'rtasidagi munosabatlarni tavsiflovchi, faktlarni tushuntirish sifatida taklif qilingan va ushbu bosqichda ilmiy jamoatchilik tomonidan tan olingan og'zaki yoki matematik tarzda bayon etilgan bayonot.</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kuzatish - voqelik obyektlarini idrok etishning maqsadli jarayoni bo‘lib, uning natijalari tavsifda qayd etiladi. Muhim natijalarga erishish uchun bir nechta kuzatuv zarur. Texnik vositalardan foydalanmasdan amalga oshiriladigan to'g'ridan-to'g'ri kuzatish va bilvosita kuzatish-texnik qurilmalardan foydalanish kabilarga ajratiladi.</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extLst>
                  <a:ext uri="{0D108BD9-81ED-4DB2-BD59-A6C34878D82A}">
                    <a16:rowId xmlns:a16="http://schemas.microsoft.com/office/drawing/2014/main" xmlns="" val="1645600339"/>
                  </a:ext>
                </a:extLst>
              </a:tr>
              <a:tr h="731946">
                <a:tc>
                  <a:txBody>
                    <a:bodyPr/>
                    <a:lstStyle/>
                    <a:p>
                      <a:pPr algn="just">
                        <a:lnSpc>
                          <a:spcPct val="107000"/>
                        </a:lnSpc>
                      </a:pPr>
                      <a:r>
                        <a:rPr lang="en-US" sz="1400">
                          <a:effectLst/>
                          <a:latin typeface="Times New Roman" panose="02020603050405020304" pitchFamily="18" charset="0"/>
                          <a:cs typeface="Times New Roman" panose="02020603050405020304" pitchFamily="18" charset="0"/>
                        </a:rPr>
                        <a:t>ideallashtirish - olib borilayotgan tadqiqotning talab qilinadigan maqsadlariga muvofiq aqliy obyektlar va ularning o'zgarishlarini yaratish</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o'lchov - maxsus texnik qurilmalar va o'lchov birliklari yordamida obyektning miqdoriy qiymatlarini va xususiyatlarini aniqlashdir.</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extLst>
                  <a:ext uri="{0D108BD9-81ED-4DB2-BD59-A6C34878D82A}">
                    <a16:rowId xmlns:a16="http://schemas.microsoft.com/office/drawing/2014/main" xmlns="" val="2951444871"/>
                  </a:ext>
                </a:extLst>
              </a:tr>
              <a:tr h="472580">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rasmiylashtirish - olingan fikrlash natijalarini bayonotlar yoki aniq tushunchalarda aks ettirish</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rowSpan="6">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cs typeface="Times New Roman" panose="02020603050405020304" pitchFamily="18" charset="0"/>
                      </a:endParaRPr>
                    </a:p>
                    <a:p>
                      <a:pPr algn="just">
                        <a:lnSpc>
                          <a:spcPct val="107000"/>
                        </a:lnSpc>
                      </a:pPr>
                      <a:r>
                        <a:rPr lang="en-US" sz="14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tc>
                <a:extLst>
                  <a:ext uri="{0D108BD9-81ED-4DB2-BD59-A6C34878D82A}">
                    <a16:rowId xmlns:a16="http://schemas.microsoft.com/office/drawing/2014/main" xmlns="" val="3544755404"/>
                  </a:ext>
                </a:extLst>
              </a:tr>
              <a:tr h="472580">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ko'zgu - aniq hodisalar va bilish jarayonining o'zini o'rganishga qaratilgan ilmiy faoliyat</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vMerge="1">
                  <a:txBody>
                    <a:bodyPr/>
                    <a:lstStyle/>
                    <a:p>
                      <a:endParaRPr lang="ru-RU"/>
                    </a:p>
                  </a:txBody>
                  <a:tcPr/>
                </a:tc>
                <a:extLst>
                  <a:ext uri="{0D108BD9-81ED-4DB2-BD59-A6C34878D82A}">
                    <a16:rowId xmlns:a16="http://schemas.microsoft.com/office/drawing/2014/main" xmlns="" val="1383286771"/>
                  </a:ext>
                </a:extLst>
              </a:tr>
              <a:tr h="472580">
                <a:tc>
                  <a:txBody>
                    <a:bodyPr/>
                    <a:lstStyle/>
                    <a:p>
                      <a:pPr algn="just">
                        <a:lnSpc>
                          <a:spcPct val="107000"/>
                        </a:lnSpc>
                        <a:spcAft>
                          <a:spcPts val="0"/>
                        </a:spcAft>
                      </a:pPr>
                      <a:r>
                        <a:rPr lang="en-US" sz="1400">
                          <a:effectLst/>
                          <a:latin typeface="Times New Roman" panose="02020603050405020304" pitchFamily="18" charset="0"/>
                          <a:cs typeface="Times New Roman" panose="02020603050405020304" pitchFamily="18" charset="0"/>
                        </a:rPr>
                        <a:t>induksiya - jarayonning individual unsurlaridan umumiy jarayonni bilishga o'tish usuli</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vMerge="1">
                  <a:txBody>
                    <a:bodyPr/>
                    <a:lstStyle/>
                    <a:p>
                      <a:endParaRPr lang="ru-RU"/>
                    </a:p>
                  </a:txBody>
                  <a:tcPr/>
                </a:tc>
                <a:extLst>
                  <a:ext uri="{0D108BD9-81ED-4DB2-BD59-A6C34878D82A}">
                    <a16:rowId xmlns:a16="http://schemas.microsoft.com/office/drawing/2014/main" xmlns="" val="2603445181"/>
                  </a:ext>
                </a:extLst>
              </a:tr>
              <a:tr h="578122">
                <a:tc>
                  <a:txBody>
                    <a:bodyPr/>
                    <a:lstStyle/>
                    <a:p>
                      <a:pPr algn="just">
                        <a:lnSpc>
                          <a:spcPct val="107000"/>
                        </a:lnSpc>
                      </a:pPr>
                      <a:r>
                        <a:rPr lang="en-US" sz="1400">
                          <a:effectLst/>
                          <a:latin typeface="Times New Roman" panose="02020603050405020304" pitchFamily="18" charset="0"/>
                          <a:cs typeface="Times New Roman" panose="02020603050405020304" pitchFamily="18" charset="0"/>
                        </a:rPr>
                        <a:t>deduksiya - bilimning mavhumdan aniqga bo'lgan istagi, ya'ni umumiy qonuniyatlardan ularning haqiqiy namoyon bo'lishiga o'tish</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vMerge="1">
                  <a:txBody>
                    <a:bodyPr/>
                    <a:lstStyle/>
                    <a:p>
                      <a:endParaRPr lang="ru-RU"/>
                    </a:p>
                  </a:txBody>
                  <a:tcPr/>
                </a:tc>
                <a:extLst>
                  <a:ext uri="{0D108BD9-81ED-4DB2-BD59-A6C34878D82A}">
                    <a16:rowId xmlns:a16="http://schemas.microsoft.com/office/drawing/2014/main" xmlns="" val="2085975443"/>
                  </a:ext>
                </a:extLst>
              </a:tr>
              <a:tr h="556509">
                <a:tc>
                  <a:txBody>
                    <a:bodyPr/>
                    <a:lstStyle/>
                    <a:p>
                      <a:pPr algn="just">
                        <a:lnSpc>
                          <a:spcPct val="107000"/>
                        </a:lnSpc>
                      </a:pPr>
                      <a:r>
                        <a:rPr lang="en-US" sz="1400">
                          <a:effectLst/>
                          <a:latin typeface="Times New Roman" panose="02020603050405020304" pitchFamily="18" charset="0"/>
                          <a:cs typeface="Times New Roman" panose="02020603050405020304" pitchFamily="18" charset="0"/>
                        </a:rPr>
                        <a:t>abstraksiya - bir tomonni chuqur o'rganish uchun obyektning ba'zi xususiyatlaridan bilish jarayonida chalg'itish.</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vMerge="1">
                  <a:txBody>
                    <a:bodyPr/>
                    <a:lstStyle/>
                    <a:p>
                      <a:endParaRPr lang="ru-RU"/>
                    </a:p>
                  </a:txBody>
                  <a:tcPr/>
                </a:tc>
                <a:extLst>
                  <a:ext uri="{0D108BD9-81ED-4DB2-BD59-A6C34878D82A}">
                    <a16:rowId xmlns:a16="http://schemas.microsoft.com/office/drawing/2014/main" xmlns="" val="1182998357"/>
                  </a:ext>
                </a:extLst>
              </a:tr>
              <a:tr h="417967">
                <a:tc>
                  <a:txBody>
                    <a:bodyPr/>
                    <a:lstStyle/>
                    <a:p>
                      <a:pPr algn="just">
                        <a:lnSpc>
                          <a:spcPct val="107000"/>
                        </a:lnSpc>
                        <a:spcAft>
                          <a:spcPts val="0"/>
                        </a:spcAft>
                      </a:pPr>
                      <a:r>
                        <a:rPr lang="en-US" sz="1400" dirty="0" err="1">
                          <a:effectLst/>
                          <a:latin typeface="Times New Roman" panose="02020603050405020304" pitchFamily="18" charset="0"/>
                          <a:cs typeface="Times New Roman" panose="02020603050405020304" pitchFamily="18" charset="0"/>
                        </a:rPr>
                        <a:t>tasniflash</a:t>
                      </a:r>
                      <a:r>
                        <a:rPr lang="en-US" sz="1400" dirty="0">
                          <a:effectLst/>
                          <a:latin typeface="Times New Roman" panose="02020603050405020304" pitchFamily="18" charset="0"/>
                          <a:cs typeface="Times New Roman" panose="02020603050405020304" pitchFamily="18" charset="0"/>
                        </a:rPr>
                        <a:t> - </a:t>
                      </a:r>
                      <a:r>
                        <a:rPr lang="en-US" sz="1400" dirty="0" err="1">
                          <a:effectLst/>
                          <a:latin typeface="Times New Roman" panose="02020603050405020304" pitchFamily="18" charset="0"/>
                          <a:cs typeface="Times New Roman" panose="02020603050405020304" pitchFamily="18" charset="0"/>
                        </a:rPr>
                        <a:t>umumiy</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xususiyatlar</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asosida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turli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obyektlarni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guruhlarga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birlashtirish</a:t>
                      </a:r>
                      <a:r>
                        <a:rPr lang="en-US" sz="14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234" marR="2234" marT="2234" marB="2234" anchor="ctr"/>
                </a:tc>
                <a:tc vMerge="1">
                  <a:txBody>
                    <a:bodyPr/>
                    <a:lstStyle/>
                    <a:p>
                      <a:endParaRPr lang="ru-RU"/>
                    </a:p>
                  </a:txBody>
                  <a:tcPr/>
                </a:tc>
                <a:extLst>
                  <a:ext uri="{0D108BD9-81ED-4DB2-BD59-A6C34878D82A}">
                    <a16:rowId xmlns:a16="http://schemas.microsoft.com/office/drawing/2014/main" xmlns="" val="4002663789"/>
                  </a:ext>
                </a:extLst>
              </a:tr>
            </a:tbl>
          </a:graphicData>
        </a:graphic>
      </p:graphicFrame>
    </p:spTree>
    <p:extLst>
      <p:ext uri="{BB962C8B-B14F-4D97-AF65-F5344CB8AC3E}">
        <p14:creationId xmlns:p14="http://schemas.microsoft.com/office/powerpoint/2010/main" val="2754801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xmlns="" id="{35942523-80B1-4F66-B019-1FC5406274D9}"/>
              </a:ext>
            </a:extLst>
          </p:cNvPr>
          <p:cNvGraphicFramePr/>
          <p:nvPr>
            <p:extLst>
              <p:ext uri="{D42A27DB-BD31-4B8C-83A1-F6EECF244321}">
                <p14:modId xmlns:p14="http://schemas.microsoft.com/office/powerpoint/2010/main" val="670529368"/>
              </p:ext>
            </p:extLst>
          </p:nvPr>
        </p:nvGraphicFramePr>
        <p:xfrm>
          <a:off x="286326" y="193193"/>
          <a:ext cx="11519593" cy="6253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62230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69B3277-1AF6-4D03-A906-BFB7D720D6F6}"/>
              </a:ext>
            </a:extLst>
          </p:cNvPr>
          <p:cNvSpPr>
            <a:spLocks noGrp="1"/>
          </p:cNvSpPr>
          <p:nvPr>
            <p:ph type="title"/>
          </p:nvPr>
        </p:nvSpPr>
        <p:spPr>
          <a:xfrm>
            <a:off x="1265790" y="559992"/>
            <a:ext cx="8761413" cy="728480"/>
          </a:xfrm>
        </p:spPr>
        <p:txBody>
          <a:bodyPr/>
          <a:lstStyle/>
          <a:p>
            <a:pPr algn="ctr"/>
            <a:r>
              <a:rPr lang="en-US" b="1" dirty="0">
                <a:latin typeface="Times New Roman" panose="02020603050405020304" pitchFamily="18" charset="0"/>
                <a:cs typeface="Times New Roman" panose="02020603050405020304" pitchFamily="18" charset="0"/>
              </a:rPr>
              <a:t>6. </a:t>
            </a:r>
            <a:r>
              <a:rPr lang="en-US" b="1" dirty="0" err="1">
                <a:latin typeface="Times New Roman" panose="02020603050405020304" pitchFamily="18" charset="0"/>
                <a:cs typeface="Times New Roman" panose="02020603050405020304" pitchFamily="18" charset="0"/>
              </a:rPr>
              <a:t>Empirik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usullar</a:t>
            </a:r>
            <a:endParaRPr lang="ru-RU" dirty="0">
              <a:latin typeface="Times New Roman" panose="02020603050405020304" pitchFamily="18" charset="0"/>
              <a:cs typeface="Times New Roman" panose="02020603050405020304" pitchFamily="18" charset="0"/>
            </a:endParaRPr>
          </a:p>
        </p:txBody>
      </p:sp>
      <p:pic>
        <p:nvPicPr>
          <p:cNvPr id="5122" name="Picture 2" descr="https://avatars.mds.yandex.net/i?id=b5ed6095c037a8dd0fe6cbc3bbffa6b9377f10a8-9833563-images-thumbs&amp;n=13">
            <a:extLst>
              <a:ext uri="{FF2B5EF4-FFF2-40B4-BE49-F238E27FC236}">
                <a16:creationId xmlns:a16="http://schemas.microsoft.com/office/drawing/2014/main" xmlns="" id="{9C8425FD-1A4E-41B8-8DC4-23B1E58F9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3267" y="1552198"/>
            <a:ext cx="5845465" cy="49748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497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7BEF645A-0BB9-4753-83F1-2C0C870FC7AB}"/>
              </a:ext>
            </a:extLst>
          </p:cNvPr>
          <p:cNvGraphicFramePr/>
          <p:nvPr>
            <p:extLst>
              <p:ext uri="{D42A27DB-BD31-4B8C-83A1-F6EECF244321}">
                <p14:modId xmlns:p14="http://schemas.microsoft.com/office/powerpoint/2010/main" val="533588822"/>
              </p:ext>
            </p:extLst>
          </p:nvPr>
        </p:nvGraphicFramePr>
        <p:xfrm>
          <a:off x="166255" y="239375"/>
          <a:ext cx="11757890" cy="6290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302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3B437E0-2248-464F-8FD0-342CBB7C3176}"/>
              </a:ext>
            </a:extLst>
          </p:cNvPr>
          <p:cNvGraphicFramePr/>
          <p:nvPr>
            <p:extLst>
              <p:ext uri="{D42A27DB-BD31-4B8C-83A1-F6EECF244321}">
                <p14:modId xmlns:p14="http://schemas.microsoft.com/office/powerpoint/2010/main" val="208217755"/>
              </p:ext>
            </p:extLst>
          </p:nvPr>
        </p:nvGraphicFramePr>
        <p:xfrm>
          <a:off x="267855" y="239375"/>
          <a:ext cx="11443854" cy="6364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2035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войные круглые скобки 1">
            <a:extLst>
              <a:ext uri="{FF2B5EF4-FFF2-40B4-BE49-F238E27FC236}">
                <a16:creationId xmlns:a16="http://schemas.microsoft.com/office/drawing/2014/main" xmlns="" id="{A69F20DA-84F9-4F50-BF2D-86598CFEB765}"/>
              </a:ext>
            </a:extLst>
          </p:cNvPr>
          <p:cNvSpPr/>
          <p:nvPr/>
        </p:nvSpPr>
        <p:spPr>
          <a:xfrm>
            <a:off x="267855" y="360217"/>
            <a:ext cx="11545454" cy="6105237"/>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xmlns="" id="{540C09FC-8CBA-409C-A0B6-5BC592EBD6EB}"/>
              </a:ext>
            </a:extLst>
          </p:cNvPr>
          <p:cNvSpPr/>
          <p:nvPr/>
        </p:nvSpPr>
        <p:spPr>
          <a:xfrm>
            <a:off x="591127" y="723036"/>
            <a:ext cx="10898909" cy="2554545"/>
          </a:xfrm>
          <a:prstGeom prst="rect">
            <a:avLst/>
          </a:prstGeom>
        </p:spPr>
        <p:txBody>
          <a:bodyPr wrap="square">
            <a:spAutoFit/>
          </a:bodyPr>
          <a:lstStyle/>
          <a:p>
            <a:pPr algn="just">
              <a:spcAft>
                <a:spcPts val="0"/>
              </a:spcAft>
            </a:pPr>
            <a:r>
              <a:rPr lang="en-US" sz="3200" dirty="0" err="1">
                <a:latin typeface="Times New Roman" panose="02020603050405020304" pitchFamily="18" charset="0"/>
                <a:ea typeface="Times New Roman" panose="02020603050405020304" pitchFamily="18" charset="0"/>
              </a:rPr>
              <a:t>Zamonaviy</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ilmiy</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kuzatuvning</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eng</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muhim</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xususiyatlaridan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biri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bu</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texnik</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jihozlardir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Texnik</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kuzatuv</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vositalarining</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maqsadi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olingan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ma'lumotlarning</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aniqligini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oshirish</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obyektni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kuzatish</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imkoniyatini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ta'minlashdir</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Chunki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zamonaviy</a:t>
            </a:r>
            <a:r>
              <a:rPr lang="en-US" sz="3200" dirty="0">
                <a:latin typeface="Times New Roman" panose="02020603050405020304" pitchFamily="18" charset="0"/>
                <a:ea typeface="Times New Roman" panose="02020603050405020304" pitchFamily="18" charset="0"/>
              </a:rPr>
              <a:t> fanning </a:t>
            </a:r>
            <a:r>
              <a:rPr lang="en-US" sz="3200" dirty="0" err="1">
                <a:latin typeface="Times New Roman" panose="02020603050405020304" pitchFamily="18" charset="0"/>
                <a:ea typeface="Times New Roman" panose="02020603050405020304" pitchFamily="18" charset="0"/>
              </a:rPr>
              <a:t>ko'plab</a:t>
            </a:r>
            <a:r>
              <a:rPr lang="en-US" sz="3200" dirty="0">
                <a:latin typeface="Times New Roman" panose="02020603050405020304" pitchFamily="18" charset="0"/>
                <a:ea typeface="Times New Roman" panose="02020603050405020304" pitchFamily="18" charset="0"/>
              </a:rPr>
              <a:t> fan </a:t>
            </a:r>
            <a:r>
              <a:rPr lang="en-US" sz="3200" dirty="0" err="1">
                <a:latin typeface="Times New Roman" panose="02020603050405020304" pitchFamily="18" charset="0"/>
                <a:ea typeface="Times New Roman" panose="02020603050405020304" pitchFamily="18" charset="0"/>
              </a:rPr>
              <a:t>sohalari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texnik</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yordam</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mavjudligi</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bilan</a:t>
            </a:r>
            <a:r>
              <a:rPr lang="en-US" sz="3200" dirty="0">
                <a:latin typeface="Times New Roman" panose="02020603050405020304" pitchFamily="18" charset="0"/>
                <a:ea typeface="Times New Roman" panose="02020603050405020304" pitchFamily="18" charset="0"/>
              </a:rPr>
              <a:t> </a:t>
            </a:r>
            <a:r>
              <a:rPr lang="en-US" sz="3200" dirty="0" err="1">
                <a:latin typeface="Times New Roman" panose="02020603050405020304" pitchFamily="18" charset="0"/>
                <a:ea typeface="Times New Roman" panose="02020603050405020304" pitchFamily="18" charset="0"/>
              </a:rPr>
              <a:t>bog'liq</a:t>
            </a:r>
            <a:r>
              <a:rPr lang="en-US" sz="3200" dirty="0">
                <a:latin typeface="Times New Roman" panose="02020603050405020304" pitchFamily="18" charset="0"/>
                <a:ea typeface="Times New Roman" panose="02020603050405020304" pitchFamily="18" charset="0"/>
              </a:rPr>
              <a:t>.</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607253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C46106DD-A852-40C5-BFAE-0CD061DE90A5}"/>
              </a:ext>
            </a:extLst>
          </p:cNvPr>
          <p:cNvGraphicFramePr/>
          <p:nvPr>
            <p:extLst>
              <p:ext uri="{D42A27DB-BD31-4B8C-83A1-F6EECF244321}">
                <p14:modId xmlns:p14="http://schemas.microsoft.com/office/powerpoint/2010/main" val="864088175"/>
              </p:ext>
            </p:extLst>
          </p:nvPr>
        </p:nvGraphicFramePr>
        <p:xfrm>
          <a:off x="350980" y="257847"/>
          <a:ext cx="11434619" cy="62445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2963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ручной ввод 2">
            <a:extLst>
              <a:ext uri="{FF2B5EF4-FFF2-40B4-BE49-F238E27FC236}">
                <a16:creationId xmlns:a16="http://schemas.microsoft.com/office/drawing/2014/main" xmlns="" id="{5797EFF8-0AC0-431C-8643-53D86ED7F646}"/>
              </a:ext>
            </a:extLst>
          </p:cNvPr>
          <p:cNvSpPr/>
          <p:nvPr/>
        </p:nvSpPr>
        <p:spPr>
          <a:xfrm>
            <a:off x="471055" y="434109"/>
            <a:ext cx="11397672" cy="6225309"/>
          </a:xfrm>
          <a:prstGeom prst="flowChartManualInpu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200" dirty="0" err="1">
                <a:latin typeface="Times New Roman" panose="02020603050405020304" pitchFamily="18" charset="0"/>
                <a:cs typeface="Times New Roman" panose="02020603050405020304" pitchFamily="18" charset="0"/>
              </a:rPr>
              <a:t>Ilmiy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nazariy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bilimlar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vositachiligida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jarayonida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tadqiqotchi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g'oya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tushuncha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yoki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gipotezani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boshqaradi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Kuzatuvni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talqin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nazariy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qoidalar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amalga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oshiriladi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empirik</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tadqiqot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usuli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sifatida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ilmiy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bilimlarda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ko'plab</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funksiyalarni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bajaradi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Avvalo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olimga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muammolarni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shakllantirish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farazlarni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ilgari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surish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nazariyalarni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sinash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uchun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zarur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bo'lgan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ma'lumotlarni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ko'paytiradi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tadqiqot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usullari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bilan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birlashtiriladi</a:t>
            </a:r>
            <a:r>
              <a:rPr lang="en-US" sz="3200" dirty="0">
                <a:latin typeface="Times New Roman" panose="02020603050405020304" pitchFamily="18" charset="0"/>
                <a:cs typeface="Times New Roman" panose="02020603050405020304" pitchFamily="18" charset="0"/>
              </a:rPr>
              <a:t>: u </a:t>
            </a:r>
            <a:r>
              <a:rPr lang="en-US" sz="3200" dirty="0" err="1">
                <a:latin typeface="Times New Roman" panose="02020603050405020304" pitchFamily="18" charset="0"/>
                <a:cs typeface="Times New Roman" panose="02020603050405020304" pitchFamily="18" charset="0"/>
              </a:rPr>
              <a:t>tadqiqotning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dastlabki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bosqichi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bo'lib</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xizmat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qiladi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Kuzatish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boshqa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tadqiqot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vaziyatlariga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muhim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tarkibiy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qism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sifatida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kiradi</a:t>
            </a:r>
            <a:r>
              <a:rPr lang="en-US" sz="3200" dirty="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3446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326FCF9-F029-4691-9AF7-E1175AD83B5C}"/>
              </a:ext>
            </a:extLst>
          </p:cNvPr>
          <p:cNvSpPr>
            <a:spLocks noGrp="1"/>
          </p:cNvSpPr>
          <p:nvPr>
            <p:ph type="title"/>
          </p:nvPr>
        </p:nvSpPr>
        <p:spPr>
          <a:xfrm>
            <a:off x="572655" y="443345"/>
            <a:ext cx="11083636" cy="1122219"/>
          </a:xfrm>
        </p:spPr>
        <p:txBody>
          <a:bodyPr/>
          <a:lstStyle/>
          <a:p>
            <a:pPr algn="ctr"/>
            <a:r>
              <a:rPr lang="en-US" dirty="0" err="1">
                <a:latin typeface="Times New Roman" panose="02020603050405020304" pitchFamily="18" charset="0"/>
                <a:cs typeface="Times New Roman" panose="02020603050405020304" pitchFamily="18" charset="0"/>
              </a:rPr>
              <a:t>Kuzatuv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tadqiqot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holati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sifatida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ichiga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51846757-EEE9-48F5-B056-9CF10EAB6877}"/>
              </a:ext>
            </a:extLst>
          </p:cNvPr>
          <p:cNvGraphicFramePr/>
          <p:nvPr>
            <p:extLst>
              <p:ext uri="{D42A27DB-BD31-4B8C-83A1-F6EECF244321}">
                <p14:modId xmlns:p14="http://schemas.microsoft.com/office/powerpoint/2010/main" val="754207110"/>
              </p:ext>
            </p:extLst>
          </p:nvPr>
        </p:nvGraphicFramePr>
        <p:xfrm>
          <a:off x="267854" y="1856509"/>
          <a:ext cx="11619345" cy="4854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8845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112C2F2-3E30-4D7F-946B-EE53E2CD3B3A}"/>
              </a:ext>
            </a:extLst>
          </p:cNvPr>
          <p:cNvSpPr>
            <a:spLocks noGrp="1"/>
          </p:cNvSpPr>
          <p:nvPr>
            <p:ph type="title"/>
          </p:nvPr>
        </p:nvSpPr>
        <p:spPr>
          <a:xfrm>
            <a:off x="471463" y="430684"/>
            <a:ext cx="11009336" cy="728480"/>
          </a:xfrm>
        </p:spPr>
        <p:txBody>
          <a:bodyPr/>
          <a:lstStyle/>
          <a:p>
            <a:pPr algn="ctr"/>
            <a:r>
              <a:rPr lang="en-US" dirty="0" err="1">
                <a:latin typeface="Times New Roman" panose="02020603050405020304" pitchFamily="18" charset="0"/>
                <a:cs typeface="Times New Roman" panose="02020603050405020304" pitchFamily="18" charset="0"/>
              </a:rPr>
              <a:t>Kuzatishlar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tasnifi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51E41454-D58C-4105-9AB6-0FF41B4A5D16}"/>
              </a:ext>
            </a:extLst>
          </p:cNvPr>
          <p:cNvGraphicFramePr/>
          <p:nvPr>
            <p:extLst>
              <p:ext uri="{D42A27DB-BD31-4B8C-83A1-F6EECF244321}">
                <p14:modId xmlns:p14="http://schemas.microsoft.com/office/powerpoint/2010/main" val="775791266"/>
              </p:ext>
            </p:extLst>
          </p:nvPr>
        </p:nvGraphicFramePr>
        <p:xfrm>
          <a:off x="230909" y="1270001"/>
          <a:ext cx="11684000" cy="5343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32304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3A8E076B-E2B0-454C-9E29-EF1BF2B2C91F}"/>
              </a:ext>
            </a:extLst>
          </p:cNvPr>
          <p:cNvGraphicFramePr/>
          <p:nvPr>
            <p:extLst>
              <p:ext uri="{D42A27DB-BD31-4B8C-83A1-F6EECF244321}">
                <p14:modId xmlns:p14="http://schemas.microsoft.com/office/powerpoint/2010/main" val="3901864827"/>
              </p:ext>
            </p:extLst>
          </p:nvPr>
        </p:nvGraphicFramePr>
        <p:xfrm>
          <a:off x="277090" y="248611"/>
          <a:ext cx="11600873" cy="622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74093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2FF4038-A1D6-4CF5-ABB5-71666AD7397B}"/>
              </a:ext>
            </a:extLst>
          </p:cNvPr>
          <p:cNvSpPr>
            <a:spLocks noGrp="1"/>
          </p:cNvSpPr>
          <p:nvPr>
            <p:ph type="title"/>
          </p:nvPr>
        </p:nvSpPr>
        <p:spPr>
          <a:xfrm>
            <a:off x="535709" y="489528"/>
            <a:ext cx="11203709" cy="1177636"/>
          </a:xfrm>
        </p:spPr>
        <p:txBody>
          <a:bodyPr/>
          <a:lstStyle/>
          <a:p>
            <a:pPr algn="ctr"/>
            <a:r>
              <a:rPr lang="en-US" b="1" dirty="0">
                <a:latin typeface="Times New Roman" panose="02020603050405020304" pitchFamily="18" charset="0"/>
                <a:cs typeface="Times New Roman" panose="02020603050405020304" pitchFamily="18" charset="0"/>
              </a:rPr>
              <a:t>7. </a:t>
            </a:r>
            <a:r>
              <a:rPr lang="en-US" b="1" dirty="0" err="1">
                <a:latin typeface="Times New Roman" panose="02020603050405020304" pitchFamily="18" charset="0"/>
                <a:cs typeface="Times New Roman" panose="02020603050405020304" pitchFamily="18" charset="0"/>
              </a:rPr>
              <a:t>Adabiyotlar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hujjatlar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faoliyat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natijalarini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o‘rganish</a:t>
            </a:r>
            <a:endParaRPr lang="ru-RU" dirty="0">
              <a:latin typeface="Times New Roman" panose="02020603050405020304" pitchFamily="18" charset="0"/>
              <a:cs typeface="Times New Roman" panose="02020603050405020304" pitchFamily="18" charset="0"/>
            </a:endParaRPr>
          </a:p>
        </p:txBody>
      </p:sp>
      <p:pic>
        <p:nvPicPr>
          <p:cNvPr id="6146" name="Picture 2" descr="https://avatars.mds.yandex.net/i?id=aad1f5e92c25eff758c230e26cab7719-5235311-images-thumbs&amp;n=13">
            <a:extLst>
              <a:ext uri="{FF2B5EF4-FFF2-40B4-BE49-F238E27FC236}">
                <a16:creationId xmlns:a16="http://schemas.microsoft.com/office/drawing/2014/main" xmlns="" id="{8C765404-807F-45B8-8119-CD2B109656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2091" y="1803399"/>
            <a:ext cx="4807817" cy="434604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8966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абличка 1">
            <a:extLst>
              <a:ext uri="{FF2B5EF4-FFF2-40B4-BE49-F238E27FC236}">
                <a16:creationId xmlns:a16="http://schemas.microsoft.com/office/drawing/2014/main" xmlns="" id="{7E508A49-E879-43F4-A4EE-7FC752653044}"/>
              </a:ext>
            </a:extLst>
          </p:cNvPr>
          <p:cNvSpPr/>
          <p:nvPr/>
        </p:nvSpPr>
        <p:spPr>
          <a:xfrm>
            <a:off x="341746" y="397164"/>
            <a:ext cx="11425382" cy="606829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a:latin typeface="Times New Roman" panose="02020603050405020304" pitchFamily="18" charset="0"/>
                <a:cs typeface="Times New Roman" panose="02020603050405020304" pitchFamily="18" charset="0"/>
              </a:rPr>
              <a:t>Adabiyot, qo'lyozmalar, hujjatlar, materiallarni elektron ommaviy axborot vositalari va boshqa manbalarda o'rganilayotgan obyektning tarixi va hozirgi holatini tavsiflovchi faktlarni o'z ichiga olgan vosita sifatida o'rganish tadqiqot mavzusi to'g'risida dastlabki g'oyalar va tushunchalarni yaratish usuli bo'lib xizmat qiladi. Ushbu usul aniqlangan faktlarni, to'plangan tajribani tuzatishga va o'rganilayotgan muammoni aniq belgilashga imkon beradi.</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23069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803272DC-0822-499F-B466-917DA50C6A1D}"/>
              </a:ext>
            </a:extLst>
          </p:cNvPr>
          <p:cNvGraphicFramePr/>
          <p:nvPr>
            <p:extLst>
              <p:ext uri="{D42A27DB-BD31-4B8C-83A1-F6EECF244321}">
                <p14:modId xmlns:p14="http://schemas.microsoft.com/office/powerpoint/2010/main" val="2404598044"/>
              </p:ext>
            </p:extLst>
          </p:nvPr>
        </p:nvGraphicFramePr>
        <p:xfrm>
          <a:off x="193963" y="193194"/>
          <a:ext cx="11739419" cy="6309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79731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E8A296B-D06D-492C-AB8C-85EC467AC7C8}"/>
              </a:ext>
            </a:extLst>
          </p:cNvPr>
          <p:cNvSpPr>
            <a:spLocks noGrp="1"/>
          </p:cNvSpPr>
          <p:nvPr>
            <p:ph type="title"/>
          </p:nvPr>
        </p:nvSpPr>
        <p:spPr>
          <a:xfrm>
            <a:off x="609600" y="554181"/>
            <a:ext cx="10880436" cy="1057564"/>
          </a:xfrm>
        </p:spPr>
        <p:txBody>
          <a:bodyPr/>
          <a:lstStyle/>
          <a:p>
            <a:pPr algn="ctr"/>
            <a:r>
              <a:rPr lang="en-US" dirty="0" err="1">
                <a:latin typeface="Times New Roman" panose="02020603050405020304" pitchFamily="18" charset="0"/>
                <a:cs typeface="Times New Roman" panose="02020603050405020304" pitchFamily="18" charset="0"/>
              </a:rPr>
              <a:t>Adabiyotni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odatda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002E9D15-15F1-400D-B0CE-431B3F0D2771}"/>
              </a:ext>
            </a:extLst>
          </p:cNvPr>
          <p:cNvGraphicFramePr/>
          <p:nvPr>
            <p:extLst>
              <p:ext uri="{D42A27DB-BD31-4B8C-83A1-F6EECF244321}">
                <p14:modId xmlns:p14="http://schemas.microsoft.com/office/powerpoint/2010/main" val="758664894"/>
              </p:ext>
            </p:extLst>
          </p:nvPr>
        </p:nvGraphicFramePr>
        <p:xfrm>
          <a:off x="489527" y="1930400"/>
          <a:ext cx="11259127" cy="4627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05315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загнутый угол 1">
            <a:extLst>
              <a:ext uri="{FF2B5EF4-FFF2-40B4-BE49-F238E27FC236}">
                <a16:creationId xmlns:a16="http://schemas.microsoft.com/office/drawing/2014/main" xmlns="" id="{121B42A0-5FCA-49C3-B018-FD76F4065F2B}"/>
              </a:ext>
            </a:extLst>
          </p:cNvPr>
          <p:cNvSpPr/>
          <p:nvPr/>
        </p:nvSpPr>
        <p:spPr>
          <a:xfrm>
            <a:off x="443345" y="323273"/>
            <a:ext cx="11259128" cy="5985163"/>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dirty="0" err="1">
                <a:solidFill>
                  <a:schemeClr val="tx1"/>
                </a:solidFill>
                <a:latin typeface="Times New Roman" panose="02020603050405020304" pitchFamily="18" charset="0"/>
                <a:cs typeface="Times New Roman" panose="02020603050405020304" pitchFamily="18" charset="0"/>
              </a:rPr>
              <a:t>Tadqiqot</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amaliyotida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o'qilganlarni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tuzatish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ulardan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foydalanishning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konspektlar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tezislar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iqtiboslar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izohlar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referatlar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hujjatlardan</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ko'chirmalar</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arxivlarni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o'rganish</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kabi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usullari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ishlab</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chiqilgan</a:t>
            </a:r>
            <a:r>
              <a:rPr lang="en-US" sz="3600" dirty="0">
                <a:solidFill>
                  <a:schemeClr val="tx1"/>
                </a:solidFill>
                <a:latin typeface="Times New Roman" panose="02020603050405020304" pitchFamily="18" charset="0"/>
                <a:cs typeface="Times New Roman" panose="02020603050405020304" pitchFamily="18" charset="0"/>
              </a:rPr>
              <a:t>.</a:t>
            </a:r>
            <a:endParaRPr lang="ru-RU" sz="3600" dirty="0">
              <a:solidFill>
                <a:schemeClr val="tx1"/>
              </a:solidFill>
              <a:latin typeface="Times New Roman" panose="02020603050405020304" pitchFamily="18" charset="0"/>
              <a:cs typeface="Times New Roman" panose="02020603050405020304" pitchFamily="18" charset="0"/>
            </a:endParaRPr>
          </a:p>
          <a:p>
            <a:pPr algn="just"/>
            <a:r>
              <a:rPr lang="en-US" sz="3600" dirty="0" err="1">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xmlns="" val="tx"/>
                    </a:ext>
                  </a:extLst>
                </a:hlinkClick>
              </a:rPr>
              <a:t>Adabiy</a:t>
            </a:r>
            <a:r>
              <a:rPr lang="en-US" sz="3600" dirty="0">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xmlns="" val="tx"/>
                    </a:ext>
                  </a:extLst>
                </a:hlinkClick>
              </a:rPr>
              <a:t> </a:t>
            </a:r>
            <a:r>
              <a:rPr lang="en-US" sz="3600" dirty="0" err="1">
                <a:solidFill>
                  <a:schemeClr val="tx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xmlns="" val="tx"/>
                    </a:ext>
                  </a:extLst>
                </a:hlinkClick>
              </a:rPr>
              <a:t>manbalarning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qisqacha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mazmuni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murakkab</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va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ijodiy</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jarayondir</a:t>
            </a:r>
            <a:r>
              <a:rPr lang="en-US" sz="3600" dirty="0">
                <a:solidFill>
                  <a:schemeClr val="tx1"/>
                </a:solidFill>
                <a:latin typeface="Times New Roman" panose="02020603050405020304" pitchFamily="18" charset="0"/>
                <a:cs typeface="Times New Roman" panose="02020603050405020304" pitchFamily="18" charset="0"/>
              </a:rPr>
              <a:t>. Bu individual </a:t>
            </a:r>
            <a:r>
              <a:rPr lang="en-US" sz="3600" dirty="0" err="1">
                <a:solidFill>
                  <a:schemeClr val="tx1"/>
                </a:solidFill>
                <a:latin typeface="Times New Roman" panose="02020603050405020304" pitchFamily="18" charset="0"/>
                <a:cs typeface="Times New Roman" panose="02020603050405020304" pitchFamily="18" charset="0"/>
              </a:rPr>
              <a:t>hodisa</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bo'lib</a:t>
            </a:r>
            <a:r>
              <a:rPr lang="en-US" sz="3600" dirty="0">
                <a:solidFill>
                  <a:schemeClr val="tx1"/>
                </a:solidFill>
                <a:latin typeface="Times New Roman" panose="02020603050405020304" pitchFamily="18" charset="0"/>
                <a:cs typeface="Times New Roman" panose="02020603050405020304" pitchFamily="18" charset="0"/>
              </a:rPr>
              <a:t>, u </a:t>
            </a:r>
            <a:r>
              <a:rPr lang="en-US" sz="3600" dirty="0" err="1">
                <a:solidFill>
                  <a:schemeClr val="tx1"/>
                </a:solidFill>
                <a:latin typeface="Times New Roman" panose="02020603050405020304" pitchFamily="18" charset="0"/>
                <a:cs typeface="Times New Roman" panose="02020603050405020304" pitchFamily="18" charset="0"/>
              </a:rPr>
              <a:t>konspektning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manfaatlarini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uning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fikrlari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baholarining</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yo'nalishini</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aks</a:t>
            </a:r>
            <a:r>
              <a:rPr lang="en-US" sz="3600" dirty="0">
                <a:solidFill>
                  <a:schemeClr val="tx1"/>
                </a:solidFill>
                <a:latin typeface="Times New Roman" panose="02020603050405020304" pitchFamily="18" charset="0"/>
                <a:cs typeface="Times New Roman" panose="02020603050405020304" pitchFamily="18" charset="0"/>
              </a:rPr>
              <a:t> </a:t>
            </a:r>
            <a:r>
              <a:rPr lang="en-US" sz="3600" dirty="0" err="1">
                <a:solidFill>
                  <a:schemeClr val="tx1"/>
                </a:solidFill>
                <a:latin typeface="Times New Roman" panose="02020603050405020304" pitchFamily="18" charset="0"/>
                <a:cs typeface="Times New Roman" panose="02020603050405020304" pitchFamily="18" charset="0"/>
              </a:rPr>
              <a:t>ettiradi</a:t>
            </a:r>
            <a:r>
              <a:rPr lang="en-US" sz="3600" dirty="0">
                <a:solidFill>
                  <a:schemeClr val="tx1"/>
                </a:solidFill>
                <a:latin typeface="Times New Roman" panose="02020603050405020304" pitchFamily="18" charset="0"/>
                <a:cs typeface="Times New Roman" panose="02020603050405020304" pitchFamily="18" charset="0"/>
              </a:rPr>
              <a:t>.</a:t>
            </a:r>
            <a:endParaRPr lang="ru-RU"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11971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29ADC06-C74F-4C9E-9D3E-B65041D61607}"/>
              </a:ext>
            </a:extLst>
          </p:cNvPr>
          <p:cNvSpPr>
            <a:spLocks noGrp="1"/>
          </p:cNvSpPr>
          <p:nvPr>
            <p:ph type="title"/>
          </p:nvPr>
        </p:nvSpPr>
        <p:spPr>
          <a:xfrm>
            <a:off x="531294" y="476866"/>
            <a:ext cx="11101700" cy="728480"/>
          </a:xfrm>
        </p:spPr>
        <p:txBody>
          <a:bodyPr/>
          <a:lstStyle/>
          <a:p>
            <a:pPr algn="ctr"/>
            <a:r>
              <a:rPr lang="en-US" dirty="0" err="1">
                <a:latin typeface="Times New Roman" panose="02020603050405020304" pitchFamily="18" charset="0"/>
                <a:cs typeface="Times New Roman" panose="02020603050405020304" pitchFamily="18" charset="0"/>
              </a:rPr>
              <a:t>Xulosa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qilish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quyidagilardir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EE5A3DF9-0320-44B6-9DA3-1920664727B9}"/>
              </a:ext>
            </a:extLst>
          </p:cNvPr>
          <p:cNvGraphicFramePr/>
          <p:nvPr>
            <p:extLst>
              <p:ext uri="{D42A27DB-BD31-4B8C-83A1-F6EECF244321}">
                <p14:modId xmlns:p14="http://schemas.microsoft.com/office/powerpoint/2010/main" val="1859907283"/>
              </p:ext>
            </p:extLst>
          </p:nvPr>
        </p:nvGraphicFramePr>
        <p:xfrm>
          <a:off x="406399" y="1607126"/>
          <a:ext cx="11351491" cy="5029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89681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E6162B15-CE47-4731-80EF-FD768080F1EB}"/>
              </a:ext>
            </a:extLst>
          </p:cNvPr>
          <p:cNvGraphicFramePr/>
          <p:nvPr>
            <p:extLst>
              <p:ext uri="{D42A27DB-BD31-4B8C-83A1-F6EECF244321}">
                <p14:modId xmlns:p14="http://schemas.microsoft.com/office/powerpoint/2010/main" val="503943897"/>
              </p:ext>
            </p:extLst>
          </p:nvPr>
        </p:nvGraphicFramePr>
        <p:xfrm>
          <a:off x="323271" y="183956"/>
          <a:ext cx="11480801" cy="6383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25953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36AEA081-E974-4B0B-A453-0BE62FE69452}"/>
              </a:ext>
            </a:extLst>
          </p:cNvPr>
          <p:cNvGraphicFramePr/>
          <p:nvPr>
            <p:extLst>
              <p:ext uri="{D42A27DB-BD31-4B8C-83A1-F6EECF244321}">
                <p14:modId xmlns:p14="http://schemas.microsoft.com/office/powerpoint/2010/main" val="2965515256"/>
              </p:ext>
            </p:extLst>
          </p:nvPr>
        </p:nvGraphicFramePr>
        <p:xfrm>
          <a:off x="240145" y="230139"/>
          <a:ext cx="11517746" cy="6327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31830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36AEA081-E974-4B0B-A453-0BE62FE69452}"/>
              </a:ext>
            </a:extLst>
          </p:cNvPr>
          <p:cNvGraphicFramePr/>
          <p:nvPr>
            <p:extLst>
              <p:ext uri="{D42A27DB-BD31-4B8C-83A1-F6EECF244321}">
                <p14:modId xmlns:p14="http://schemas.microsoft.com/office/powerpoint/2010/main" val="3086017012"/>
              </p:ext>
            </p:extLst>
          </p:nvPr>
        </p:nvGraphicFramePr>
        <p:xfrm>
          <a:off x="240145" y="230139"/>
          <a:ext cx="11517746" cy="6327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70115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1070A89-A918-4F66-BE95-510A9BBCBF2A}"/>
              </a:ext>
            </a:extLst>
          </p:cNvPr>
          <p:cNvSpPr>
            <a:spLocks noGrp="1"/>
          </p:cNvSpPr>
          <p:nvPr>
            <p:ph type="title"/>
          </p:nvPr>
        </p:nvSpPr>
        <p:spPr>
          <a:xfrm>
            <a:off x="1164190" y="587702"/>
            <a:ext cx="8761413" cy="728480"/>
          </a:xfrm>
        </p:spPr>
        <p:txBody>
          <a:bodyPr/>
          <a:lstStyle/>
          <a:p>
            <a:pPr algn="ctr"/>
            <a:r>
              <a:rPr lang="en-US" b="1" dirty="0">
                <a:latin typeface="Times New Roman" panose="02020603050405020304" pitchFamily="18" charset="0"/>
                <a:cs typeface="Times New Roman" panose="02020603050405020304" pitchFamily="18" charset="0"/>
              </a:rPr>
              <a:t>8. </a:t>
            </a:r>
            <a:r>
              <a:rPr lang="en-US" b="1" dirty="0" err="1">
                <a:latin typeface="Times New Roman" panose="02020603050405020304" pitchFamily="18" charset="0"/>
                <a:cs typeface="Times New Roman" panose="02020603050405020304" pitchFamily="18" charset="0"/>
              </a:rPr>
              <a:t>Kuzatuv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O‘lchov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So‘rov</a:t>
            </a:r>
            <a:endParaRPr lang="ru-RU" dirty="0">
              <a:latin typeface="Times New Roman" panose="02020603050405020304" pitchFamily="18" charset="0"/>
              <a:cs typeface="Times New Roman" panose="02020603050405020304" pitchFamily="18" charset="0"/>
            </a:endParaRPr>
          </a:p>
        </p:txBody>
      </p:sp>
      <p:pic>
        <p:nvPicPr>
          <p:cNvPr id="7170" name="Picture 2" descr="https://avatars.mds.yandex.net/i?id=a306cf355bafbec2a212eec1236ea739bfd41375-5219471-images-thumbs&amp;n=13">
            <a:extLst>
              <a:ext uri="{FF2B5EF4-FFF2-40B4-BE49-F238E27FC236}">
                <a16:creationId xmlns:a16="http://schemas.microsoft.com/office/drawing/2014/main" xmlns="" id="{ED6399F4-8FCB-44D5-AA9B-469F60475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5381" y="1757217"/>
            <a:ext cx="6433127" cy="4288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9444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637174E-B249-48FF-B747-5440CD0C0C3B}"/>
              </a:ext>
            </a:extLst>
          </p:cNvPr>
          <p:cNvGraphicFramePr/>
          <p:nvPr>
            <p:extLst>
              <p:ext uri="{D42A27DB-BD31-4B8C-83A1-F6EECF244321}">
                <p14:modId xmlns:p14="http://schemas.microsoft.com/office/powerpoint/2010/main" val="2040736398"/>
              </p:ext>
            </p:extLst>
          </p:nvPr>
        </p:nvGraphicFramePr>
        <p:xfrm>
          <a:off x="378690" y="239375"/>
          <a:ext cx="11296073" cy="6364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94239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637174E-B249-48FF-B747-5440CD0C0C3B}"/>
              </a:ext>
            </a:extLst>
          </p:cNvPr>
          <p:cNvGraphicFramePr/>
          <p:nvPr>
            <p:extLst>
              <p:ext uri="{D42A27DB-BD31-4B8C-83A1-F6EECF244321}">
                <p14:modId xmlns:p14="http://schemas.microsoft.com/office/powerpoint/2010/main" val="158976791"/>
              </p:ext>
            </p:extLst>
          </p:nvPr>
        </p:nvGraphicFramePr>
        <p:xfrm>
          <a:off x="378690" y="239375"/>
          <a:ext cx="11296073" cy="6364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9533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637174E-B249-48FF-B747-5440CD0C0C3B}"/>
              </a:ext>
            </a:extLst>
          </p:cNvPr>
          <p:cNvGraphicFramePr/>
          <p:nvPr>
            <p:extLst>
              <p:ext uri="{D42A27DB-BD31-4B8C-83A1-F6EECF244321}">
                <p14:modId xmlns:p14="http://schemas.microsoft.com/office/powerpoint/2010/main" val="1588156004"/>
              </p:ext>
            </p:extLst>
          </p:nvPr>
        </p:nvGraphicFramePr>
        <p:xfrm>
          <a:off x="378690" y="239375"/>
          <a:ext cx="11296073" cy="6364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0086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EC4AFC2-AEFC-4D75-9B20-579D257D8EC0}"/>
              </a:ext>
            </a:extLst>
          </p:cNvPr>
          <p:cNvSpPr>
            <a:spLocks noGrp="1"/>
          </p:cNvSpPr>
          <p:nvPr>
            <p:ph type="title"/>
          </p:nvPr>
        </p:nvSpPr>
        <p:spPr>
          <a:xfrm>
            <a:off x="1136481" y="624647"/>
            <a:ext cx="9309846" cy="728480"/>
          </a:xfrm>
        </p:spPr>
        <p:txBody>
          <a:bodyPr/>
          <a:lstStyle/>
          <a:p>
            <a:pPr algn="ctr"/>
            <a:r>
              <a:rPr lang="en-US" b="1" dirty="0">
                <a:latin typeface="Times New Roman" panose="02020603050405020304" pitchFamily="18" charset="0"/>
                <a:cs typeface="Times New Roman" panose="02020603050405020304" pitchFamily="18" charset="0"/>
              </a:rPr>
              <a:t>9. </a:t>
            </a:r>
            <a:r>
              <a:rPr lang="en-US" b="1" dirty="0" err="1">
                <a:latin typeface="Times New Roman" panose="02020603050405020304" pitchFamily="18" charset="0"/>
                <a:cs typeface="Times New Roman" panose="02020603050405020304" pitchFamily="18" charset="0"/>
              </a:rPr>
              <a:t>Ekspert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baholash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usuli</a:t>
            </a:r>
            <a:endParaRPr lang="ru-RU" dirty="0">
              <a:latin typeface="Times New Roman" panose="02020603050405020304" pitchFamily="18" charset="0"/>
              <a:cs typeface="Times New Roman" panose="02020603050405020304" pitchFamily="18" charset="0"/>
            </a:endParaRPr>
          </a:p>
        </p:txBody>
      </p:sp>
      <p:pic>
        <p:nvPicPr>
          <p:cNvPr id="8194" name="Picture 2" descr="https://avatars.mds.yandex.net/i?id=fd70ed963e9e34886ccad600edc441f98831a6f6-10907882-images-thumbs&amp;n=13">
            <a:extLst>
              <a:ext uri="{FF2B5EF4-FFF2-40B4-BE49-F238E27FC236}">
                <a16:creationId xmlns:a16="http://schemas.microsoft.com/office/drawing/2014/main" xmlns="" id="{5629913A-EE01-4AB1-B783-55006B9D7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8596" y="1489364"/>
            <a:ext cx="5686713" cy="49993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7488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8E8B352-1694-4759-8918-977303AEA945}"/>
              </a:ext>
            </a:extLst>
          </p:cNvPr>
          <p:cNvGraphicFramePr/>
          <p:nvPr>
            <p:extLst>
              <p:ext uri="{D42A27DB-BD31-4B8C-83A1-F6EECF244321}">
                <p14:modId xmlns:p14="http://schemas.microsoft.com/office/powerpoint/2010/main" val="512616293"/>
              </p:ext>
            </p:extLst>
          </p:nvPr>
        </p:nvGraphicFramePr>
        <p:xfrm>
          <a:off x="277091" y="285557"/>
          <a:ext cx="11536218" cy="6281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29207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F58D3E-9E49-45FC-905D-E1CAF2BCA994}"/>
              </a:ext>
            </a:extLst>
          </p:cNvPr>
          <p:cNvSpPr>
            <a:spLocks noGrp="1"/>
          </p:cNvSpPr>
          <p:nvPr>
            <p:ph type="title"/>
          </p:nvPr>
        </p:nvSpPr>
        <p:spPr>
          <a:xfrm>
            <a:off x="637310" y="637309"/>
            <a:ext cx="10898908" cy="785091"/>
          </a:xfrm>
        </p:spPr>
        <p:txBody>
          <a:bodyPr/>
          <a:lstStyle/>
          <a:p>
            <a:pPr algn="ctr"/>
            <a:r>
              <a:rPr lang="en-US" dirty="0" err="1">
                <a:latin typeface="Times New Roman" panose="02020603050405020304" pitchFamily="18" charset="0"/>
                <a:cs typeface="Times New Roman" panose="02020603050405020304" pitchFamily="18" charset="0"/>
              </a:rPr>
              <a:t>Ekspert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usullarini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qo'llash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sohasi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A62262A6-889C-4BC5-9D77-7639768B633D}"/>
              </a:ext>
            </a:extLst>
          </p:cNvPr>
          <p:cNvGraphicFramePr/>
          <p:nvPr>
            <p:extLst>
              <p:ext uri="{D42A27DB-BD31-4B8C-83A1-F6EECF244321}">
                <p14:modId xmlns:p14="http://schemas.microsoft.com/office/powerpoint/2010/main" val="1958141760"/>
              </p:ext>
            </p:extLst>
          </p:nvPr>
        </p:nvGraphicFramePr>
        <p:xfrm>
          <a:off x="443345" y="1676400"/>
          <a:ext cx="11526982" cy="4899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36333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D055B47-0E2F-44D7-B598-14D4AD2191B2}"/>
              </a:ext>
            </a:extLst>
          </p:cNvPr>
          <p:cNvGraphicFramePr/>
          <p:nvPr>
            <p:extLst>
              <p:ext uri="{D42A27DB-BD31-4B8C-83A1-F6EECF244321}">
                <p14:modId xmlns:p14="http://schemas.microsoft.com/office/powerpoint/2010/main" val="3859388132"/>
              </p:ext>
            </p:extLst>
          </p:nvPr>
        </p:nvGraphicFramePr>
        <p:xfrm>
          <a:off x="323271" y="285557"/>
          <a:ext cx="11545455" cy="6189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6737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76EE587-E686-4846-8020-3A43759BCBDA}"/>
              </a:ext>
            </a:extLst>
          </p:cNvPr>
          <p:cNvSpPr>
            <a:spLocks noGrp="1"/>
          </p:cNvSpPr>
          <p:nvPr>
            <p:ph idx="1"/>
          </p:nvPr>
        </p:nvSpPr>
        <p:spPr>
          <a:xfrm>
            <a:off x="379099" y="3259281"/>
            <a:ext cx="11508101" cy="3416300"/>
          </a:xfrm>
        </p:spPr>
        <p:txBody>
          <a:bodyPr>
            <a:normAutofit/>
          </a:bodyPr>
          <a:lstStyle/>
          <a:p>
            <a:pPr algn="just"/>
            <a:r>
              <a:rPr lang="en-US" sz="3200" dirty="0" err="1">
                <a:solidFill>
                  <a:schemeClr val="tx1"/>
                </a:solidFill>
                <a:latin typeface="Times New Roman" panose="02020603050405020304" pitchFamily="18" charset="0"/>
                <a:cs typeface="Times New Roman" panose="02020603050405020304" pitchFamily="18" charset="0"/>
              </a:rPr>
              <a:t>Kollektiv</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ekspert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baholash</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usullariga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komissiyalar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usuli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g'oyalarni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jamoaviy</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yaratish</a:t>
            </a:r>
            <a:r>
              <a:rPr lang="en-US" sz="3200" dirty="0">
                <a:solidFill>
                  <a:schemeClr val="tx1"/>
                </a:solidFill>
                <a:latin typeface="Times New Roman" panose="02020603050405020304" pitchFamily="18" charset="0"/>
                <a:cs typeface="Times New Roman" panose="02020603050405020304" pitchFamily="18" charset="0"/>
              </a:rPr>
              <a:t>", "Delphi" </a:t>
            </a:r>
            <a:r>
              <a:rPr lang="en-US" sz="3200" dirty="0" err="1">
                <a:solidFill>
                  <a:schemeClr val="tx1"/>
                </a:solidFill>
                <a:latin typeface="Times New Roman" panose="02020603050405020304" pitchFamily="18" charset="0"/>
                <a:cs typeface="Times New Roman" panose="02020603050405020304" pitchFamily="18" charset="0"/>
              </a:rPr>
              <a:t>usuli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va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matritsa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usuli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kiradi</a:t>
            </a:r>
            <a:r>
              <a:rPr lang="en-US" sz="3200" dirty="0">
                <a:solidFill>
                  <a:schemeClr val="tx1"/>
                </a:solidFill>
                <a:latin typeface="Times New Roman" panose="02020603050405020304" pitchFamily="18" charset="0"/>
                <a:cs typeface="Times New Roman" panose="02020603050405020304" pitchFamily="18" charset="0"/>
              </a:rPr>
              <a:t>. </a:t>
            </a:r>
            <a:endParaRPr lang="ru-RU" sz="3200" dirty="0">
              <a:solidFill>
                <a:schemeClr val="tx1"/>
              </a:solidFill>
              <a:latin typeface="Times New Roman" panose="02020603050405020304" pitchFamily="18" charset="0"/>
              <a:cs typeface="Times New Roman" panose="02020603050405020304" pitchFamily="18" charset="0"/>
            </a:endParaRPr>
          </a:p>
          <a:p>
            <a:pPr algn="just"/>
            <a:r>
              <a:rPr lang="en-US" sz="3200" dirty="0" err="1">
                <a:solidFill>
                  <a:schemeClr val="tx1"/>
                </a:solidFill>
                <a:latin typeface="Times New Roman" panose="02020603050405020304" pitchFamily="18" charset="0"/>
                <a:cs typeface="Times New Roman" panose="02020603050405020304" pitchFamily="18" charset="0"/>
              </a:rPr>
              <a:t>To'g'ridan-to'g'ri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ekspert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baholari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ekspertlar</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jamoasining</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mustaqil</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umumlashtirilgan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fikrini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olish</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va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qayta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ishlash</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tamoyiliga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asoslanadi</a:t>
            </a:r>
            <a:r>
              <a:rPr lang="en-US" sz="3200" dirty="0">
                <a:solidFill>
                  <a:schemeClr val="tx1"/>
                </a:solidFill>
                <a:latin typeface="Times New Roman" panose="02020603050405020304" pitchFamily="18" charset="0"/>
                <a:cs typeface="Times New Roman" panose="02020603050405020304" pitchFamily="18" charset="0"/>
              </a:rPr>
              <a:t>, </a:t>
            </a:r>
            <a:endParaRPr lang="ru-RU" sz="3200" dirty="0">
              <a:solidFill>
                <a:schemeClr val="tx1"/>
              </a:solidFill>
              <a:latin typeface="Times New Roman" panose="02020603050405020304" pitchFamily="18" charset="0"/>
              <a:cs typeface="Times New Roman" panose="02020603050405020304" pitchFamily="18" charset="0"/>
            </a:endParaRPr>
          </a:p>
          <a:p>
            <a:pPr algn="just"/>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3340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942495F-CD90-4F7A-95CB-A5F96BB8BFCD}"/>
              </a:ext>
            </a:extLst>
          </p:cNvPr>
          <p:cNvGraphicFramePr/>
          <p:nvPr>
            <p:extLst>
              <p:ext uri="{D42A27DB-BD31-4B8C-83A1-F6EECF244321}">
                <p14:modId xmlns:p14="http://schemas.microsoft.com/office/powerpoint/2010/main" val="4141842054"/>
              </p:ext>
            </p:extLst>
          </p:nvPr>
        </p:nvGraphicFramePr>
        <p:xfrm>
          <a:off x="157017" y="156248"/>
          <a:ext cx="11656291" cy="6493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54800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942495F-CD90-4F7A-95CB-A5F96BB8BFCD}"/>
              </a:ext>
            </a:extLst>
          </p:cNvPr>
          <p:cNvGraphicFramePr/>
          <p:nvPr>
            <p:extLst>
              <p:ext uri="{D42A27DB-BD31-4B8C-83A1-F6EECF244321}">
                <p14:modId xmlns:p14="http://schemas.microsoft.com/office/powerpoint/2010/main" val="2591782355"/>
              </p:ext>
            </p:extLst>
          </p:nvPr>
        </p:nvGraphicFramePr>
        <p:xfrm>
          <a:off x="157017" y="156248"/>
          <a:ext cx="11656291" cy="6493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52436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F3A262-92EF-478B-B255-7363E29CD80C}"/>
              </a:ext>
            </a:extLst>
          </p:cNvPr>
          <p:cNvSpPr>
            <a:spLocks noGrp="1"/>
          </p:cNvSpPr>
          <p:nvPr>
            <p:ph type="title"/>
          </p:nvPr>
        </p:nvSpPr>
        <p:spPr>
          <a:xfrm>
            <a:off x="101600" y="190885"/>
            <a:ext cx="11856720" cy="621915"/>
          </a:xfrm>
        </p:spPr>
        <p:txBody>
          <a:bodyPr/>
          <a:lstStyle/>
          <a:p>
            <a:pPr algn="ctr"/>
            <a:r>
              <a:rPr lang="en-US" sz="2800" b="1" dirty="0" err="1">
                <a:solidFill>
                  <a:schemeClr val="tx1"/>
                </a:solidFill>
                <a:latin typeface="Times New Roman" panose="02020603050405020304" pitchFamily="18" charset="0"/>
                <a:cs typeface="Times New Roman" panose="02020603050405020304" pitchFamily="18" charset="0"/>
              </a:rPr>
              <a:t>Ekspertizani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shakllantirishning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quyidagi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guruh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usullari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mavjud</a:t>
            </a:r>
            <a:r>
              <a:rPr lang="en-US" sz="2800" b="1" dirty="0">
                <a:solidFill>
                  <a:schemeClr val="tx1"/>
                </a:solidFill>
                <a:latin typeface="Times New Roman" panose="02020603050405020304" pitchFamily="18" charset="0"/>
                <a:cs typeface="Times New Roman" panose="02020603050405020304" pitchFamily="18" charset="0"/>
              </a:rPr>
              <a:t>:</a:t>
            </a:r>
            <a:endParaRPr lang="ru-RU" sz="28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3ABCB6F3-E44A-4BB3-BFE8-F2D535E54994}"/>
              </a:ext>
            </a:extLst>
          </p:cNvPr>
          <p:cNvGraphicFramePr/>
          <p:nvPr>
            <p:extLst>
              <p:ext uri="{D42A27DB-BD31-4B8C-83A1-F6EECF244321}">
                <p14:modId xmlns:p14="http://schemas.microsoft.com/office/powerpoint/2010/main" val="1531154344"/>
              </p:ext>
            </p:extLst>
          </p:nvPr>
        </p:nvGraphicFramePr>
        <p:xfrm>
          <a:off x="223520" y="904241"/>
          <a:ext cx="117348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75634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F3A262-92EF-478B-B255-7363E29CD80C}"/>
              </a:ext>
            </a:extLst>
          </p:cNvPr>
          <p:cNvSpPr>
            <a:spLocks noGrp="1"/>
          </p:cNvSpPr>
          <p:nvPr>
            <p:ph type="title"/>
          </p:nvPr>
        </p:nvSpPr>
        <p:spPr>
          <a:xfrm>
            <a:off x="167640" y="0"/>
            <a:ext cx="11856720" cy="621915"/>
          </a:xfrm>
        </p:spPr>
        <p:txBody>
          <a:bodyPr/>
          <a:lstStyle/>
          <a:p>
            <a:pPr algn="ctr"/>
            <a:r>
              <a:rPr lang="en-US" sz="2800" b="1" dirty="0" err="1">
                <a:solidFill>
                  <a:schemeClr val="tx1"/>
                </a:solidFill>
                <a:latin typeface="Times New Roman" panose="02020603050405020304" pitchFamily="18" charset="0"/>
                <a:cs typeface="Times New Roman" panose="02020603050405020304" pitchFamily="18" charset="0"/>
              </a:rPr>
              <a:t>Ekspertizani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shakllantirishning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quyidagi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guruh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usullari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mavjud</a:t>
            </a:r>
            <a:r>
              <a:rPr lang="en-US" sz="2800" b="1" dirty="0">
                <a:solidFill>
                  <a:schemeClr val="tx1"/>
                </a:solidFill>
                <a:latin typeface="Times New Roman" panose="02020603050405020304" pitchFamily="18" charset="0"/>
                <a:cs typeface="Times New Roman" panose="02020603050405020304" pitchFamily="18" charset="0"/>
              </a:rPr>
              <a:t>:</a:t>
            </a:r>
            <a:endParaRPr lang="ru-RU" sz="28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3ABCB6F3-E44A-4BB3-BFE8-F2D535E54994}"/>
              </a:ext>
            </a:extLst>
          </p:cNvPr>
          <p:cNvGraphicFramePr/>
          <p:nvPr>
            <p:extLst>
              <p:ext uri="{D42A27DB-BD31-4B8C-83A1-F6EECF244321}">
                <p14:modId xmlns:p14="http://schemas.microsoft.com/office/powerpoint/2010/main" val="3599393978"/>
              </p:ext>
            </p:extLst>
          </p:nvPr>
        </p:nvGraphicFramePr>
        <p:xfrm>
          <a:off x="289560" y="824193"/>
          <a:ext cx="117348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29606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16FCA72-3716-4F42-8CBE-6FD3D229BE10}"/>
              </a:ext>
            </a:extLst>
          </p:cNvPr>
          <p:cNvSpPr>
            <a:spLocks noGrp="1"/>
          </p:cNvSpPr>
          <p:nvPr>
            <p:ph type="title"/>
          </p:nvPr>
        </p:nvSpPr>
        <p:spPr>
          <a:xfrm>
            <a:off x="568960" y="365760"/>
            <a:ext cx="11054080" cy="1310640"/>
          </a:xfrm>
        </p:spPr>
        <p:txBody>
          <a:bodyPr/>
          <a:lstStyle/>
          <a:p>
            <a:pPr algn="ctr"/>
            <a:r>
              <a:rPr lang="en-US" dirty="0" err="1">
                <a:latin typeface="Times New Roman" panose="02020603050405020304" pitchFamily="18" charset="0"/>
                <a:cs typeface="Times New Roman" panose="02020603050405020304" pitchFamily="18" charset="0"/>
              </a:rPr>
              <a:t>Ekspert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fikrlarini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muvofiqlashtirish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qoidalar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amalga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oshiriladi</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4E898333-6405-4F7A-8391-1A5869F57D33}"/>
              </a:ext>
            </a:extLst>
          </p:cNvPr>
          <p:cNvGraphicFramePr/>
          <p:nvPr>
            <p:extLst>
              <p:ext uri="{D42A27DB-BD31-4B8C-83A1-F6EECF244321}">
                <p14:modId xmlns:p14="http://schemas.microsoft.com/office/powerpoint/2010/main" val="215583852"/>
              </p:ext>
            </p:extLst>
          </p:nvPr>
        </p:nvGraphicFramePr>
        <p:xfrm>
          <a:off x="457200" y="1838960"/>
          <a:ext cx="11318240" cy="4726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08335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794976A-5C4A-4DF7-9C3A-738BC82485AD}"/>
              </a:ext>
            </a:extLst>
          </p:cNvPr>
          <p:cNvSpPr>
            <a:spLocks noGrp="1"/>
          </p:cNvSpPr>
          <p:nvPr>
            <p:ph type="title"/>
          </p:nvPr>
        </p:nvSpPr>
        <p:spPr>
          <a:xfrm>
            <a:off x="711200" y="609600"/>
            <a:ext cx="10769600" cy="729673"/>
          </a:xfrm>
        </p:spPr>
        <p:txBody>
          <a:bodyPr/>
          <a:lstStyle/>
          <a:p>
            <a:pPr algn="ctr"/>
            <a:r>
              <a:rPr lang="en-US" b="1" dirty="0">
                <a:latin typeface="Times New Roman" panose="02020603050405020304" pitchFamily="18" charset="0"/>
                <a:cs typeface="Times New Roman" panose="02020603050405020304" pitchFamily="18" charset="0"/>
              </a:rPr>
              <a:t>10. </a:t>
            </a:r>
            <a:r>
              <a:rPr lang="en-US" b="1" dirty="0" err="1">
                <a:latin typeface="Times New Roman" panose="02020603050405020304" pitchFamily="18" charset="0"/>
                <a:cs typeface="Times New Roman" panose="02020603050405020304" pitchFamily="18" charset="0"/>
              </a:rPr>
              <a:t>Retrospeksiya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Dialektika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Dialektika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qonunlari</a:t>
            </a:r>
            <a:endParaRPr lang="ru-RU" dirty="0">
              <a:latin typeface="Times New Roman" panose="02020603050405020304" pitchFamily="18" charset="0"/>
              <a:cs typeface="Times New Roman" panose="02020603050405020304" pitchFamily="18" charset="0"/>
            </a:endParaRPr>
          </a:p>
        </p:txBody>
      </p:sp>
      <p:pic>
        <p:nvPicPr>
          <p:cNvPr id="9218" name="Picture 2" descr="Новости">
            <a:extLst>
              <a:ext uri="{FF2B5EF4-FFF2-40B4-BE49-F238E27FC236}">
                <a16:creationId xmlns:a16="http://schemas.microsoft.com/office/drawing/2014/main" xmlns="" id="{BA56DD7F-F467-4FD8-B0F5-A38196692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7672" y="1759527"/>
            <a:ext cx="6978073" cy="41886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3579917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B1E5AE8-E94C-48CB-97D3-8216D4E36987}"/>
              </a:ext>
            </a:extLst>
          </p:cNvPr>
          <p:cNvSpPr>
            <a:spLocks noGrp="1"/>
          </p:cNvSpPr>
          <p:nvPr>
            <p:ph idx="1"/>
          </p:nvPr>
        </p:nvSpPr>
        <p:spPr>
          <a:xfrm>
            <a:off x="332917" y="3222336"/>
            <a:ext cx="11424974" cy="3416300"/>
          </a:xfrm>
        </p:spPr>
        <p:txBody>
          <a:bodyPr>
            <a:normAutofit/>
          </a:bodyPr>
          <a:lstStyle/>
          <a:p>
            <a:pPr algn="just"/>
            <a:r>
              <a:rPr lang="en-US" sz="4400" b="1" dirty="0" err="1">
                <a:solidFill>
                  <a:schemeClr val="tx1"/>
                </a:solidFill>
                <a:latin typeface="Times New Roman" panose="02020603050405020304" pitchFamily="18" charset="0"/>
                <a:cs typeface="Times New Roman" panose="02020603050405020304" pitchFamily="18" charset="0"/>
              </a:rPr>
              <a:t>Retrospeksiya</a:t>
            </a:r>
            <a:r>
              <a:rPr lang="en-US" sz="4400" b="1" dirty="0">
                <a:solidFill>
                  <a:schemeClr val="tx1"/>
                </a:solidFill>
                <a:latin typeface="Times New Roman" panose="02020603050405020304" pitchFamily="18" charset="0"/>
                <a:cs typeface="Times New Roman" panose="02020603050405020304" pitchFamily="18" charset="0"/>
              </a:rPr>
              <a:t> </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matnni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grammatik</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toifasi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bo'lib</a:t>
            </a:r>
            <a:r>
              <a:rPr lang="en-US" sz="4400" dirty="0">
                <a:solidFill>
                  <a:schemeClr val="tx1"/>
                </a:solidFill>
                <a:latin typeface="Times New Roman" panose="02020603050405020304" pitchFamily="18" charset="0"/>
                <a:cs typeface="Times New Roman" panose="02020603050405020304" pitchFamily="18" charset="0"/>
              </a:rPr>
              <a:t>, u </a:t>
            </a:r>
            <a:r>
              <a:rPr lang="en-US" sz="4400" dirty="0" err="1">
                <a:solidFill>
                  <a:schemeClr val="tx1"/>
                </a:solidFill>
                <a:latin typeface="Times New Roman" panose="02020603050405020304" pitchFamily="18" charset="0"/>
                <a:cs typeface="Times New Roman" panose="02020603050405020304" pitchFamily="18" charset="0"/>
              </a:rPr>
              <a:t>o'quvchini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oldingi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transkripsiya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bilan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bog'laydigan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lingvistik</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ifoda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shakllarini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birlashtiradi</a:t>
            </a:r>
            <a:r>
              <a:rPr lang="en-US" sz="4400" dirty="0">
                <a:solidFill>
                  <a:schemeClr val="tx1"/>
                </a:solidFill>
                <a:latin typeface="Times New Roman" panose="02020603050405020304" pitchFamily="18" charset="0"/>
                <a:cs typeface="Times New Roman" panose="02020603050405020304" pitchFamily="18" charset="0"/>
              </a:rPr>
              <a:t>. </a:t>
            </a:r>
            <a:endParaRPr lang="ru-RU"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11018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AFA6E56-5C1B-4CD0-8AA8-0E192420F5AF}"/>
              </a:ext>
            </a:extLst>
          </p:cNvPr>
          <p:cNvSpPr>
            <a:spLocks noGrp="1"/>
          </p:cNvSpPr>
          <p:nvPr>
            <p:ph type="title"/>
          </p:nvPr>
        </p:nvSpPr>
        <p:spPr>
          <a:xfrm>
            <a:off x="581891" y="535710"/>
            <a:ext cx="10972799" cy="766618"/>
          </a:xfrm>
        </p:spPr>
        <p:txBody>
          <a:bodyPr/>
          <a:lstStyle/>
          <a:p>
            <a:pPr algn="ctr"/>
            <a:r>
              <a:rPr lang="en-US" sz="3200" dirty="0" err="1">
                <a:latin typeface="Times New Roman" panose="02020603050405020304" pitchFamily="18" charset="0"/>
                <a:cs typeface="Times New Roman" panose="02020603050405020304" pitchFamily="18" charset="0"/>
              </a:rPr>
              <a:t>Retrospeksiya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quyidagi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ikki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jihatdan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namoyon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bo'ladi</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E4868A92-0F05-45E1-B2B3-5A9EA263D33D}"/>
              </a:ext>
            </a:extLst>
          </p:cNvPr>
          <p:cNvGraphicFramePr/>
          <p:nvPr>
            <p:extLst>
              <p:ext uri="{D42A27DB-BD31-4B8C-83A1-F6EECF244321}">
                <p14:modId xmlns:p14="http://schemas.microsoft.com/office/powerpoint/2010/main" val="3884581005"/>
              </p:ext>
            </p:extLst>
          </p:nvPr>
        </p:nvGraphicFramePr>
        <p:xfrm>
          <a:off x="434109" y="1676400"/>
          <a:ext cx="11268364" cy="4983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91643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671B675-91F4-42E7-B020-B035604D4DFB}"/>
              </a:ext>
            </a:extLst>
          </p:cNvPr>
          <p:cNvSpPr>
            <a:spLocks noGrp="1"/>
          </p:cNvSpPr>
          <p:nvPr>
            <p:ph type="title"/>
          </p:nvPr>
        </p:nvSpPr>
        <p:spPr>
          <a:xfrm>
            <a:off x="498764" y="517236"/>
            <a:ext cx="11092872" cy="1159164"/>
          </a:xfrm>
        </p:spPr>
        <p:txBody>
          <a:bodyPr/>
          <a:lstStyle/>
          <a:p>
            <a:pPr algn="ctr"/>
            <a:r>
              <a:rPr lang="en-US" dirty="0" err="1">
                <a:latin typeface="Times New Roman" panose="02020603050405020304" pitchFamily="18" charset="0"/>
                <a:cs typeface="Times New Roman" panose="02020603050405020304" pitchFamily="18" charset="0"/>
              </a:rPr>
              <a:t>Retrospeksiya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uchta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shaklda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taqdim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etilishi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mumkin</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4" name="Схема 3">
            <a:extLst>
              <a:ext uri="{FF2B5EF4-FFF2-40B4-BE49-F238E27FC236}">
                <a16:creationId xmlns:a16="http://schemas.microsoft.com/office/drawing/2014/main" xmlns="" id="{6E9F8C8B-11A1-48B5-9B7A-3B33079EB292}"/>
              </a:ext>
            </a:extLst>
          </p:cNvPr>
          <p:cNvGraphicFramePr/>
          <p:nvPr>
            <p:extLst>
              <p:ext uri="{D42A27DB-BD31-4B8C-83A1-F6EECF244321}">
                <p14:modId xmlns:p14="http://schemas.microsoft.com/office/powerpoint/2010/main" val="2092126522"/>
              </p:ext>
            </p:extLst>
          </p:nvPr>
        </p:nvGraphicFramePr>
        <p:xfrm>
          <a:off x="397164" y="1948872"/>
          <a:ext cx="11545454" cy="4664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38640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усеченные противолежащие углы 1">
            <a:extLst>
              <a:ext uri="{FF2B5EF4-FFF2-40B4-BE49-F238E27FC236}">
                <a16:creationId xmlns:a16="http://schemas.microsoft.com/office/drawing/2014/main" xmlns="" id="{B606D54B-5B11-4D55-8FB4-2447E06ADCE1}"/>
              </a:ext>
            </a:extLst>
          </p:cNvPr>
          <p:cNvSpPr/>
          <p:nvPr/>
        </p:nvSpPr>
        <p:spPr>
          <a:xfrm>
            <a:off x="193964" y="166255"/>
            <a:ext cx="11600872" cy="6299200"/>
          </a:xfrm>
          <a:prstGeom prst="snip2Diag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a:latin typeface="Times New Roman" panose="02020603050405020304" pitchFamily="18" charset="0"/>
                <a:cs typeface="Times New Roman" panose="02020603050405020304" pitchFamily="18" charset="0"/>
              </a:rPr>
              <a:t>Retrospeksiya toifasi muqarrar ravishda matnning alohida qismlarini qayta markazlashtirishga olib keladi. Retrospeksiya toifasini amalga oshirish tufayli ba'zi voqea va faktlar xotirada tiriltiriladi. Bunday xotira ahamiyatsiz bo'lib tuyulgan narsalarni qayta ko'rib chiqishga majbur qiladi. Har bir matn retrospeksiyaga asoslanadi. Ma'lumotni ketma-ket to'plash va ilgari olingan ma'lumotlarni xotirada saqlamasdan mumkin emas. Biroq, matn toifasi sifatida retrospeksiya muallif tomonidan maqsadli harakatni o'z ichiga oladi. Uning kuchi o'quvchini realizatsiya qilinishi zarur bo'lgan faktlarni xotiradani uyg'otishga majbur qiladi. Retrospeksiya </a:t>
            </a:r>
            <a:r>
              <a:rPr lang="en-US" sz="2800" b="1">
                <a:latin typeface="Times New Roman" panose="02020603050405020304" pitchFamily="18" charset="0"/>
                <a:cs typeface="Times New Roman" panose="02020603050405020304" pitchFamily="18" charset="0"/>
              </a:rPr>
              <a:t>subyektiv-o'quvchi</a:t>
            </a:r>
            <a:r>
              <a:rPr lang="en-US" sz="2800">
                <a:latin typeface="Times New Roman" panose="02020603050405020304" pitchFamily="18" charset="0"/>
                <a:cs typeface="Times New Roman" panose="02020603050405020304" pitchFamily="18" charset="0"/>
              </a:rPr>
              <a:t> va </a:t>
            </a:r>
            <a:r>
              <a:rPr lang="en-US" sz="2800" b="1">
                <a:latin typeface="Times New Roman" panose="02020603050405020304" pitchFamily="18" charset="0"/>
                <a:cs typeface="Times New Roman" panose="02020603050405020304" pitchFamily="18" charset="0"/>
              </a:rPr>
              <a:t>obyektiv-muallif</a:t>
            </a:r>
            <a:r>
              <a:rPr lang="en-US" sz="2800">
                <a:latin typeface="Times New Roman" panose="02020603050405020304" pitchFamily="18" charset="0"/>
                <a:cs typeface="Times New Roman" panose="02020603050405020304" pitchFamily="18" charset="0"/>
              </a:rPr>
              <a:t> bo'lishi mumkin, ya'ni subyektiv-muallif retrospeksiyasi - natijasi bo'lgan retrospeksiyadir. Obyektiv ravishda muallif retrospeksiyasi - matnning oldingi qismlariga mualliflik havolalarining natijasidir. </a:t>
            </a:r>
            <a:endParaRPr lang="ru-RU"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89371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C87BA94-6A42-4E1B-901C-CFD92D9898AA}"/>
              </a:ext>
            </a:extLst>
          </p:cNvPr>
          <p:cNvSpPr>
            <a:spLocks noGrp="1"/>
          </p:cNvSpPr>
          <p:nvPr>
            <p:ph idx="1"/>
          </p:nvPr>
        </p:nvSpPr>
        <p:spPr>
          <a:xfrm>
            <a:off x="240145" y="3251200"/>
            <a:ext cx="11563927" cy="3417454"/>
          </a:xfrm>
        </p:spPr>
        <p:txBody>
          <a:bodyPr>
            <a:normAutofit lnSpcReduction="10000"/>
          </a:bodyPr>
          <a:lstStyle/>
          <a:p>
            <a:pPr algn="just"/>
            <a:r>
              <a:rPr lang="en-US" sz="4400" dirty="0" err="1">
                <a:solidFill>
                  <a:schemeClr val="tx1"/>
                </a:solidFill>
                <a:latin typeface="Times New Roman" panose="02020603050405020304" pitchFamily="18" charset="0"/>
                <a:cs typeface="Times New Roman" panose="02020603050405020304" pitchFamily="18" charset="0"/>
              </a:rPr>
              <a:t>Retrospeksiya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doimiylik</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bilan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chambarchas</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bog'liq</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Hikoyaning</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uzilishi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muallif</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mulohazalari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hikoya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rejalarining</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o'zgarishi</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prospekt</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va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retrospeksiya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sifatida</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namoyon</a:t>
            </a:r>
            <a:r>
              <a:rPr lang="en-US" sz="4400" dirty="0">
                <a:solidFill>
                  <a:schemeClr val="tx1"/>
                </a:solidFill>
                <a:latin typeface="Times New Roman" panose="02020603050405020304" pitchFamily="18" charset="0"/>
                <a:cs typeface="Times New Roman" panose="02020603050405020304" pitchFamily="18" charset="0"/>
              </a:rPr>
              <a:t> </a:t>
            </a:r>
            <a:r>
              <a:rPr lang="en-US" sz="4400" dirty="0" err="1">
                <a:solidFill>
                  <a:schemeClr val="tx1"/>
                </a:solidFill>
                <a:latin typeface="Times New Roman" panose="02020603050405020304" pitchFamily="18" charset="0"/>
                <a:cs typeface="Times New Roman" panose="02020603050405020304" pitchFamily="18" charset="0"/>
              </a:rPr>
              <a:t>bo'ladi</a:t>
            </a:r>
            <a:r>
              <a:rPr lang="en-US" sz="4400" dirty="0">
                <a:solidFill>
                  <a:schemeClr val="tx1"/>
                </a:solidFill>
                <a:latin typeface="Times New Roman" panose="02020603050405020304" pitchFamily="18" charset="0"/>
                <a:cs typeface="Times New Roman" panose="02020603050405020304" pitchFamily="18" charset="0"/>
              </a:rPr>
              <a:t>.</a:t>
            </a:r>
            <a:endParaRPr lang="ru-RU" sz="4400" dirty="0">
              <a:solidFill>
                <a:schemeClr val="tx1"/>
              </a:solidFill>
              <a:latin typeface="Times New Roman" panose="02020603050405020304" pitchFamily="18" charset="0"/>
              <a:cs typeface="Times New Roman" panose="02020603050405020304" pitchFamily="18" charset="0"/>
            </a:endParaRPr>
          </a:p>
          <a:p>
            <a:pPr algn="just"/>
            <a:endParaRPr lang="ru-RU"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65311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Выноска: стрелка влево 1">
            <a:extLst>
              <a:ext uri="{FF2B5EF4-FFF2-40B4-BE49-F238E27FC236}">
                <a16:creationId xmlns:a16="http://schemas.microsoft.com/office/drawing/2014/main" xmlns="" id="{914D626A-6496-4180-875F-FD0D0B2BED89}"/>
              </a:ext>
            </a:extLst>
          </p:cNvPr>
          <p:cNvSpPr/>
          <p:nvPr/>
        </p:nvSpPr>
        <p:spPr>
          <a:xfrm>
            <a:off x="277091" y="240145"/>
            <a:ext cx="11628582" cy="6280728"/>
          </a:xfrm>
          <a:prstGeom prst="lef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4000">
                <a:latin typeface="Times New Roman" panose="02020603050405020304" pitchFamily="18" charset="0"/>
                <a:cs typeface="Times New Roman" panose="02020603050405020304" pitchFamily="18" charset="0"/>
              </a:rPr>
              <a:t>Matnni o'qish jarayonida yuzaga keladigan </a:t>
            </a:r>
            <a:r>
              <a:rPr lang="en-US" sz="4000" b="1">
                <a:latin typeface="Times New Roman" panose="02020603050405020304" pitchFamily="18" charset="0"/>
                <a:cs typeface="Times New Roman" panose="02020603050405020304" pitchFamily="18" charset="0"/>
              </a:rPr>
              <a:t>subyektiv-o'quvchi retrospeksiyasi shakllarini aniqlash murakkab masaladir.</a:t>
            </a:r>
            <a:r>
              <a:rPr lang="en-US" sz="4000">
                <a:latin typeface="Times New Roman" panose="02020603050405020304" pitchFamily="18" charset="0"/>
                <a:cs typeface="Times New Roman" panose="02020603050405020304" pitchFamily="18" charset="0"/>
              </a:rPr>
              <a:t> Agar obyektiv muallifning retrospeksiyasi o'quvchini matn segmentlariga javob qaytarsa, unda subyektiv o'quvchi nima sabab bo'lganiga bog'liq bo‘ladi:</a:t>
            </a:r>
            <a:endParaRPr lang="ru-RU" sz="4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15463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21195C3F-C94C-432E-BB4E-02BFF908B7C4}"/>
              </a:ext>
            </a:extLst>
          </p:cNvPr>
          <p:cNvGraphicFramePr/>
          <p:nvPr>
            <p:extLst>
              <p:ext uri="{D42A27DB-BD31-4B8C-83A1-F6EECF244321}">
                <p14:modId xmlns:p14="http://schemas.microsoft.com/office/powerpoint/2010/main" val="3300189599"/>
              </p:ext>
            </p:extLst>
          </p:nvPr>
        </p:nvGraphicFramePr>
        <p:xfrm>
          <a:off x="230909" y="147012"/>
          <a:ext cx="11619346" cy="6327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45208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9CFFD371-1963-4049-99FF-58951704CAEC}"/>
              </a:ext>
            </a:extLst>
          </p:cNvPr>
          <p:cNvGraphicFramePr/>
          <p:nvPr>
            <p:extLst>
              <p:ext uri="{D42A27DB-BD31-4B8C-83A1-F6EECF244321}">
                <p14:modId xmlns:p14="http://schemas.microsoft.com/office/powerpoint/2010/main" val="340238099"/>
              </p:ext>
            </p:extLst>
          </p:nvPr>
        </p:nvGraphicFramePr>
        <p:xfrm>
          <a:off x="193964" y="230138"/>
          <a:ext cx="11684000" cy="6318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67309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омб 1">
            <a:extLst>
              <a:ext uri="{FF2B5EF4-FFF2-40B4-BE49-F238E27FC236}">
                <a16:creationId xmlns:a16="http://schemas.microsoft.com/office/drawing/2014/main" xmlns="" id="{FA256FCC-7B61-4A1C-829D-E7788F406FC1}"/>
              </a:ext>
            </a:extLst>
          </p:cNvPr>
          <p:cNvSpPr/>
          <p:nvPr/>
        </p:nvSpPr>
        <p:spPr>
          <a:xfrm>
            <a:off x="267855" y="304800"/>
            <a:ext cx="11369963" cy="5846618"/>
          </a:xfrm>
          <a:prstGeom prst="diamon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a:latin typeface="Times New Roman" panose="02020603050405020304" pitchFamily="18" charset="0"/>
                <a:cs typeface="Times New Roman" panose="02020603050405020304" pitchFamily="18" charset="0"/>
              </a:rPr>
              <a:t>Dialektika qonunlarining umumiy tushunchasi. </a:t>
            </a:r>
            <a:r>
              <a:rPr lang="en-US" sz="2800">
                <a:latin typeface="Times New Roman" panose="02020603050405020304" pitchFamily="18" charset="0"/>
                <a:cs typeface="Times New Roman" panose="02020603050405020304" pitchFamily="18" charset="0"/>
              </a:rPr>
              <a:t>Rivojlanish dialektikasini tushunish usullari orasida qonunlar, toifalar, tamoyillar bular dialektika qonunlari bo‘lib asosiy hisoblanadi. </a:t>
            </a:r>
            <a:endParaRPr lang="ru-RU"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93767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F3C5573D-2EA9-4783-9F1F-8C8332F4ADA4}"/>
              </a:ext>
            </a:extLst>
          </p:cNvPr>
          <p:cNvGraphicFramePr/>
          <p:nvPr>
            <p:extLst>
              <p:ext uri="{D42A27DB-BD31-4B8C-83A1-F6EECF244321}">
                <p14:modId xmlns:p14="http://schemas.microsoft.com/office/powerpoint/2010/main" val="551167729"/>
              </p:ext>
            </p:extLst>
          </p:nvPr>
        </p:nvGraphicFramePr>
        <p:xfrm>
          <a:off x="314037" y="248611"/>
          <a:ext cx="11637818" cy="6364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02674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EBA537EF-187A-40CB-845A-9F92F55129A4}"/>
              </a:ext>
            </a:extLst>
          </p:cNvPr>
          <p:cNvGraphicFramePr/>
          <p:nvPr>
            <p:extLst>
              <p:ext uri="{D42A27DB-BD31-4B8C-83A1-F6EECF244321}">
                <p14:modId xmlns:p14="http://schemas.microsoft.com/office/powerpoint/2010/main" val="725985372"/>
              </p:ext>
            </p:extLst>
          </p:nvPr>
        </p:nvGraphicFramePr>
        <p:xfrm>
          <a:off x="304800" y="202430"/>
          <a:ext cx="11425382" cy="6401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64162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77E8A576-315A-45EA-BD29-B8B08D77F1E4}"/>
              </a:ext>
            </a:extLst>
          </p:cNvPr>
          <p:cNvGraphicFramePr/>
          <p:nvPr>
            <p:extLst>
              <p:ext uri="{D42A27DB-BD31-4B8C-83A1-F6EECF244321}">
                <p14:modId xmlns:p14="http://schemas.microsoft.com/office/powerpoint/2010/main" val="4061563778"/>
              </p:ext>
            </p:extLst>
          </p:nvPr>
        </p:nvGraphicFramePr>
        <p:xfrm>
          <a:off x="221672" y="211666"/>
          <a:ext cx="11656291" cy="6438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91009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F76DAB4-B178-463D-9774-75CD6D888E30}"/>
              </a:ext>
            </a:extLst>
          </p:cNvPr>
          <p:cNvSpPr>
            <a:spLocks noGrp="1"/>
          </p:cNvSpPr>
          <p:nvPr>
            <p:ph type="title"/>
          </p:nvPr>
        </p:nvSpPr>
        <p:spPr>
          <a:xfrm>
            <a:off x="655782" y="554182"/>
            <a:ext cx="10806545" cy="1122218"/>
          </a:xfrm>
        </p:spPr>
        <p:txBody>
          <a:bodyPr/>
          <a:lstStyle/>
          <a:p>
            <a:pPr algn="ctr"/>
            <a:r>
              <a:rPr lang="en-US" dirty="0" err="1">
                <a:latin typeface="Times New Roman" panose="02020603050405020304" pitchFamily="18" charset="0"/>
                <a:cs typeface="Times New Roman" panose="02020603050405020304" pitchFamily="18" charset="0"/>
              </a:rPr>
              <a:t>Dialektikaning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asosiy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tamoyillari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quyidagilardan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iborat</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3" name="Схема 2">
            <a:extLst>
              <a:ext uri="{FF2B5EF4-FFF2-40B4-BE49-F238E27FC236}">
                <a16:creationId xmlns:a16="http://schemas.microsoft.com/office/drawing/2014/main" xmlns="" id="{7ADB38B3-3D91-46AA-B782-B1DF4C0484E8}"/>
              </a:ext>
            </a:extLst>
          </p:cNvPr>
          <p:cNvGraphicFramePr/>
          <p:nvPr>
            <p:extLst>
              <p:ext uri="{D42A27DB-BD31-4B8C-83A1-F6EECF244321}">
                <p14:modId xmlns:p14="http://schemas.microsoft.com/office/powerpoint/2010/main" val="1146154310"/>
              </p:ext>
            </p:extLst>
          </p:nvPr>
        </p:nvGraphicFramePr>
        <p:xfrm>
          <a:off x="443345" y="1754908"/>
          <a:ext cx="11397673" cy="4849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94655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xmlns="" id="{22EA579A-A59F-4F1E-B98A-5D2A845B0105}"/>
              </a:ext>
            </a:extLst>
          </p:cNvPr>
          <p:cNvGraphicFramePr/>
          <p:nvPr>
            <p:extLst>
              <p:ext uri="{D42A27DB-BD31-4B8C-83A1-F6EECF244321}">
                <p14:modId xmlns:p14="http://schemas.microsoft.com/office/powerpoint/2010/main" val="2774375815"/>
              </p:ext>
            </p:extLst>
          </p:nvPr>
        </p:nvGraphicFramePr>
        <p:xfrm>
          <a:off x="203200" y="137775"/>
          <a:ext cx="11693236" cy="6466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5746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7D61E38-FC03-46CF-8B19-3EA83DD6DECF}"/>
              </a:ext>
            </a:extLst>
          </p:cNvPr>
          <p:cNvSpPr>
            <a:spLocks noGrp="1"/>
          </p:cNvSpPr>
          <p:nvPr>
            <p:ph type="title"/>
          </p:nvPr>
        </p:nvSpPr>
        <p:spPr>
          <a:xfrm>
            <a:off x="656191" y="624647"/>
            <a:ext cx="11027809" cy="843935"/>
          </a:xfrm>
        </p:spPr>
        <p:txBody>
          <a:bodyPr/>
          <a:lstStyle/>
          <a:p>
            <a:pPr algn="ctr"/>
            <a:r>
              <a:rPr lang="en-US" b="1" dirty="0">
                <a:latin typeface="Times New Roman" panose="02020603050405020304" pitchFamily="18" charset="0"/>
                <a:cs typeface="Times New Roman" panose="02020603050405020304" pitchFamily="18" charset="0"/>
              </a:rPr>
              <a:t>11. </a:t>
            </a:r>
            <a:r>
              <a:rPr lang="en-US" b="1" dirty="0" err="1">
                <a:latin typeface="Times New Roman" panose="02020603050405020304" pitchFamily="18" charset="0"/>
                <a:cs typeface="Times New Roman" panose="02020603050405020304" pitchFamily="18" charset="0"/>
              </a:rPr>
              <a:t>Amaliyotda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sinovdan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o‘tgan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ilmiy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nazariyalar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Isbot</a:t>
            </a:r>
            <a:endParaRPr lang="ru-RU" dirty="0">
              <a:latin typeface="Times New Roman" panose="02020603050405020304" pitchFamily="18" charset="0"/>
              <a:cs typeface="Times New Roman" panose="02020603050405020304" pitchFamily="18" charset="0"/>
            </a:endParaRPr>
          </a:p>
        </p:txBody>
      </p:sp>
      <p:pic>
        <p:nvPicPr>
          <p:cNvPr id="10242" name="Picture 2" descr="https://avatars.mds.yandex.net/i?id=846799e159acea6650f0546e304d6fbdaa9b3b9c-4434207-images-thumbs&amp;n=13">
            <a:extLst>
              <a:ext uri="{FF2B5EF4-FFF2-40B4-BE49-F238E27FC236}">
                <a16:creationId xmlns:a16="http://schemas.microsoft.com/office/drawing/2014/main" xmlns="" id="{6A89358D-5875-4D1D-A21B-26DCEAFA4D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945" y="1635125"/>
            <a:ext cx="8631382" cy="48551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7102910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D612E342-2BFF-4A46-B5D5-BE0F9A14F6EC}"/>
              </a:ext>
            </a:extLst>
          </p:cNvPr>
          <p:cNvGraphicFramePr/>
          <p:nvPr>
            <p:extLst>
              <p:ext uri="{D42A27DB-BD31-4B8C-83A1-F6EECF244321}">
                <p14:modId xmlns:p14="http://schemas.microsoft.com/office/powerpoint/2010/main" val="3877056122"/>
              </p:ext>
            </p:extLst>
          </p:nvPr>
        </p:nvGraphicFramePr>
        <p:xfrm>
          <a:off x="230909" y="183958"/>
          <a:ext cx="11582399" cy="6420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07096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xmlns="" id="{BAB76411-2FD3-4C6D-8C03-B16189650918}"/>
              </a:ext>
            </a:extLst>
          </p:cNvPr>
          <p:cNvGraphicFramePr/>
          <p:nvPr>
            <p:extLst>
              <p:ext uri="{D42A27DB-BD31-4B8C-83A1-F6EECF244321}">
                <p14:modId xmlns:p14="http://schemas.microsoft.com/office/powerpoint/2010/main" val="1226114557"/>
              </p:ext>
            </p:extLst>
          </p:nvPr>
        </p:nvGraphicFramePr>
        <p:xfrm>
          <a:off x="175491" y="183957"/>
          <a:ext cx="11573164" cy="6429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07777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трелка: влево-вправо 3">
            <a:extLst>
              <a:ext uri="{FF2B5EF4-FFF2-40B4-BE49-F238E27FC236}">
                <a16:creationId xmlns:a16="http://schemas.microsoft.com/office/drawing/2014/main" xmlns="" id="{810EAF8A-63B3-463A-9CC2-1BDA7774AA51}"/>
              </a:ext>
            </a:extLst>
          </p:cNvPr>
          <p:cNvSpPr/>
          <p:nvPr/>
        </p:nvSpPr>
        <p:spPr>
          <a:xfrm>
            <a:off x="392545" y="2013528"/>
            <a:ext cx="11406909" cy="4354945"/>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latin typeface="Times New Roman" panose="02020603050405020304" pitchFamily="18" charset="0"/>
                <a:cs typeface="Times New Roman" panose="02020603050405020304" pitchFamily="18" charset="0"/>
              </a:rPr>
              <a:t>Isbot </a:t>
            </a:r>
            <a:r>
              <a:rPr lang="en-US" sz="3600">
                <a:latin typeface="Times New Roman" panose="02020603050405020304" pitchFamily="18" charset="0"/>
                <a:cs typeface="Times New Roman" panose="02020603050405020304" pitchFamily="18" charset="0"/>
              </a:rPr>
              <a:t>- haqiqatni aniqlash jarayoni yoki usuli hamda u yoki bu hukm (tezis) haqiqatini asoslashdir</a:t>
            </a:r>
            <a:endParaRPr lang="ru-RU"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6398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вет директоров">
  <a:themeElements>
    <a:clrScheme name="Совет директоров">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Совет директоров">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вет директоров">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126</TotalTime>
  <Words>2884</Words>
  <Application>Microsoft Office PowerPoint</Application>
  <PresentationFormat>Произвольный</PresentationFormat>
  <Paragraphs>299</Paragraphs>
  <Slides>97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97</vt:i4>
      </vt:variant>
    </vt:vector>
  </HeadingPairs>
  <TitlesOfParts>
    <vt:vector size="98" baseType="lpstr">
      <vt:lpstr>Совет директоров</vt:lpstr>
      <vt:lpstr>3-MAVZU.  TADQIQOT VOSITALARI VA METODLARI</vt:lpstr>
      <vt:lpstr>Презентация PowerPoint</vt:lpstr>
      <vt:lpstr>1. Tadqiqot vositalari (anglash vositalari)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Tanlashning quyidagi ikki turi mavjud:</vt:lpstr>
      <vt:lpstr>Презентация PowerPoint</vt:lpstr>
      <vt:lpstr>Презентация PowerPoint</vt:lpstr>
      <vt:lpstr>2. Anglashning moddiy vositalari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 Anglashning mantiqiy usuli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4. Anglashning til vositalari</vt:lpstr>
      <vt:lpstr>Презентация PowerPoint</vt:lpstr>
      <vt:lpstr>Презентация PowerPoint</vt:lpstr>
      <vt:lpstr>Презентация PowerPoint</vt:lpstr>
      <vt:lpstr>Презентация PowerPoint</vt:lpstr>
      <vt:lpstr>5. Tadqiqot usullari</vt:lpstr>
      <vt:lpstr>Презентация PowerPoint</vt:lpstr>
      <vt:lpstr>Презентация PowerPoint</vt:lpstr>
      <vt:lpstr>Ilmiy tadqiqot usullari. Ilmiy usul - har qanday fan doirasida yangi bilimlarni olishning asosiy usullari va muammolarni hal qilish usullari to'plamidir. Usul hodisalarni o'rganish, tizimlashtirish, yangi va ilgari olingan bilimlarni sozlash usullarini o'z ichiga oladi. Usulning tuzilishi quyidagi uchta mustaqil jihatlarni o'z ichiga oladi:</vt:lpstr>
      <vt:lpstr>Ilmiy tadqiqotning ikki darajasi mavjud</vt:lpstr>
      <vt:lpstr>Презентация PowerPoint</vt:lpstr>
      <vt:lpstr>Презентация PowerPoint</vt:lpstr>
      <vt:lpstr>6. Empirik usullar</vt:lpstr>
      <vt:lpstr>Презентация PowerPoint</vt:lpstr>
      <vt:lpstr>Презентация PowerPoint</vt:lpstr>
      <vt:lpstr>Презентация PowerPoint</vt:lpstr>
      <vt:lpstr>Презентация PowerPoint</vt:lpstr>
      <vt:lpstr>Презентация PowerPoint</vt:lpstr>
      <vt:lpstr>Kuzatuv tadqiqot holati sifatida quyidagilarni o'z ichiga oladi:</vt:lpstr>
      <vt:lpstr>Kuzatishlar tasnifi quyidagilardir:</vt:lpstr>
      <vt:lpstr>Презентация PowerPoint</vt:lpstr>
      <vt:lpstr>7. Adabiyotlar, hujjatlar va faoliyat natijalarini o‘rganish</vt:lpstr>
      <vt:lpstr>Презентация PowerPoint</vt:lpstr>
      <vt:lpstr>Презентация PowerPoint</vt:lpstr>
      <vt:lpstr>Adabiyotni o'rganish odatda quyidagi ikki bosqichda amalga oshiriladi:</vt:lpstr>
      <vt:lpstr>Презентация PowerPoint</vt:lpstr>
      <vt:lpstr>Xulosa qilish usullari quyidagilardir:</vt:lpstr>
      <vt:lpstr>Презентация PowerPoint</vt:lpstr>
      <vt:lpstr>Презентация PowerPoint</vt:lpstr>
      <vt:lpstr>Презентация PowerPoint</vt:lpstr>
      <vt:lpstr>8. Kuzatuv. O‘lchov. So‘rov</vt:lpstr>
      <vt:lpstr>Презентация PowerPoint</vt:lpstr>
      <vt:lpstr>Презентация PowerPoint</vt:lpstr>
      <vt:lpstr>Презентация PowerPoint</vt:lpstr>
      <vt:lpstr>9. Ekspert baholash usuli</vt:lpstr>
      <vt:lpstr>Презентация PowerPoint</vt:lpstr>
      <vt:lpstr>Ekspert usullarini qo'llash sohasi quyidagilar:</vt:lpstr>
      <vt:lpstr>Презентация PowerPoint</vt:lpstr>
      <vt:lpstr>Презентация PowerPoint</vt:lpstr>
      <vt:lpstr>Презентация PowerPoint</vt:lpstr>
      <vt:lpstr>Презентация PowerPoint</vt:lpstr>
      <vt:lpstr>Ekspertizani shakllantirishning quyidagi guruh usullari mavjud:</vt:lpstr>
      <vt:lpstr>Ekspertizani shakllantirishning quyidagi guruh usullari mavjud:</vt:lpstr>
      <vt:lpstr>Ekspert fikrlarini muvofiqlashtirish quyidagi qoidalar asosida amalga oshiriladi:</vt:lpstr>
      <vt:lpstr>10. Retrospeksiya. Dialektika. Dialektika qonunlari</vt:lpstr>
      <vt:lpstr>Презентация PowerPoint</vt:lpstr>
      <vt:lpstr>Retrospeksiya quyidagi ikki jihatdan namoyon bo'ladi:</vt:lpstr>
      <vt:lpstr>Retrospeksiya matnda quyidagi uchta shaklda taqdim etilishi mumkin: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Dialektikaning asosiy tamoyillari quyidagilardan iborat:</vt:lpstr>
      <vt:lpstr>Презентация PowerPoint</vt:lpstr>
      <vt:lpstr>11. Amaliyotda sinovdan o‘tgan ilmiy nazariyalar. Isbot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1-MAVZU. TADQIQOT ASOSLARI</dc:title>
  <dc:creator>ACER</dc:creator>
  <cp:lastModifiedBy>Пользователь</cp:lastModifiedBy>
  <cp:revision>60</cp:revision>
  <dcterms:created xsi:type="dcterms:W3CDTF">2023-10-15T13:59:11Z</dcterms:created>
  <dcterms:modified xsi:type="dcterms:W3CDTF">2025-09-22T09:54:51Z</dcterms:modified>
</cp:coreProperties>
</file>