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67" r:id="rId4"/>
    <p:sldId id="258" r:id="rId5"/>
    <p:sldId id="268" r:id="rId6"/>
    <p:sldId id="259" r:id="rId7"/>
    <p:sldId id="269" r:id="rId8"/>
    <p:sldId id="260" r:id="rId9"/>
    <p:sldId id="261" r:id="rId10"/>
    <p:sldId id="270" r:id="rId11"/>
    <p:sldId id="271" r:id="rId12"/>
    <p:sldId id="272" r:id="rId13"/>
    <p:sldId id="273" r:id="rId14"/>
    <p:sldId id="262" r:id="rId15"/>
    <p:sldId id="274" r:id="rId16"/>
    <p:sldId id="275" r:id="rId17"/>
    <p:sldId id="276" r:id="rId18"/>
    <p:sldId id="277" r:id="rId19"/>
    <p:sldId id="278" r:id="rId20"/>
    <p:sldId id="279" r:id="rId21"/>
    <p:sldId id="263" r:id="rId22"/>
    <p:sldId id="280" r:id="rId23"/>
    <p:sldId id="264" r:id="rId24"/>
    <p:sldId id="281" r:id="rId25"/>
    <p:sldId id="282" r:id="rId26"/>
    <p:sldId id="283" r:id="rId27"/>
    <p:sldId id="284" r:id="rId28"/>
    <p:sldId id="265" r:id="rId29"/>
    <p:sldId id="285" r:id="rId30"/>
    <p:sldId id="288" r:id="rId31"/>
    <p:sldId id="286" r:id="rId32"/>
    <p:sldId id="287" r:id="rId33"/>
    <p:sldId id="289" r:id="rId34"/>
    <p:sldId id="266"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83" d="100"/>
          <a:sy n="83" d="100"/>
        </p:scale>
        <p:origin x="586"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_rels/data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diagrams/_rels/data15.xml.rels><?xml version="1.0" encoding="UTF-8" standalone="yes"?>
<Relationships xmlns="http://schemas.openxmlformats.org/package/2006/relationships"><Relationship Id="rId1" Type="http://schemas.openxmlformats.org/officeDocument/2006/relationships/image" Target="../media/image26.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diagrams/_rels/drawing15.xml.rels><?xml version="1.0" encoding="UTF-8" standalone="yes"?>
<Relationships xmlns="http://schemas.openxmlformats.org/package/2006/relationships"><Relationship Id="rId1" Type="http://schemas.openxmlformats.org/officeDocument/2006/relationships/image" Target="../media/image26.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505C7D-33CE-4BB8-9D2B-619AFBD221ED}"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ru-RU"/>
        </a:p>
      </dgm:t>
    </dgm:pt>
    <dgm:pt modelId="{AE188A66-5926-4543-9297-E98E217516B1}">
      <dgm:prSet phldrT="[Текст]"/>
      <dgm:spPr/>
      <dgm:t>
        <a:bodyPr/>
        <a:lstStyle/>
        <a:p>
          <a:r>
            <a:rPr lang="en-US" b="1" dirty="0" err="1">
              <a:latin typeface="Times New Roman" panose="02020603050405020304" pitchFamily="18" charset="0"/>
              <a:cs typeface="Times New Roman" panose="02020603050405020304" pitchFamily="18" charset="0"/>
            </a:rPr>
            <a:t>Reja</a:t>
          </a:r>
          <a:r>
            <a:rPr lang="en-US" b="1"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26F096C9-4BE5-44E7-A9B2-671CD3F37351}" type="parTrans" cxnId="{C7EC2112-0788-4D11-838A-B66B4D6BFBCC}">
      <dgm:prSet/>
      <dgm:spPr/>
      <dgm:t>
        <a:bodyPr/>
        <a:lstStyle/>
        <a:p>
          <a:endParaRPr lang="ru-RU">
            <a:latin typeface="Times New Roman" panose="02020603050405020304" pitchFamily="18" charset="0"/>
            <a:cs typeface="Times New Roman" panose="02020603050405020304" pitchFamily="18" charset="0"/>
          </a:endParaRPr>
        </a:p>
      </dgm:t>
    </dgm:pt>
    <dgm:pt modelId="{AF41EECD-E510-4A21-9AF4-0CC7C972021B}" type="sibTrans" cxnId="{C7EC2112-0788-4D11-838A-B66B4D6BFBCC}">
      <dgm:prSet/>
      <dgm:spPr/>
      <dgm:t>
        <a:bodyPr/>
        <a:lstStyle/>
        <a:p>
          <a:endParaRPr lang="ru-RU">
            <a:latin typeface="Times New Roman" panose="02020603050405020304" pitchFamily="18" charset="0"/>
            <a:cs typeface="Times New Roman" panose="02020603050405020304" pitchFamily="18" charset="0"/>
          </a:endParaRPr>
        </a:p>
      </dgm:t>
    </dgm:pt>
    <dgm:pt modelId="{38937B61-78D5-4E8D-A522-303B4C6F8EAC}">
      <dgm:prSet phldrT="[Текст]"/>
      <dgm:spPr/>
      <dgm:t>
        <a:bodyPr/>
        <a:lstStyle/>
        <a:p>
          <a:pPr algn="just"/>
          <a:r>
            <a:rPr lang="en-US" b="1">
              <a:latin typeface="Times New Roman" panose="02020603050405020304" pitchFamily="18" charset="0"/>
              <a:cs typeface="Times New Roman" panose="02020603050405020304" pitchFamily="18" charset="0"/>
            </a:rPr>
            <a:t>1. Tadqiqotning maqsad va vazifalarini aniqlash. </a:t>
          </a:r>
          <a:endParaRPr lang="ru-RU" dirty="0">
            <a:latin typeface="Times New Roman" panose="02020603050405020304" pitchFamily="18" charset="0"/>
            <a:cs typeface="Times New Roman" panose="02020603050405020304" pitchFamily="18" charset="0"/>
          </a:endParaRPr>
        </a:p>
      </dgm:t>
    </dgm:pt>
    <dgm:pt modelId="{E1134FF0-D99D-4466-9426-E3C931865E74}" type="parTrans" cxnId="{A683FA9A-072F-4F38-8F5B-7A90656C7A3A}">
      <dgm:prSet/>
      <dgm:spPr/>
      <dgm:t>
        <a:bodyPr/>
        <a:lstStyle/>
        <a:p>
          <a:endParaRPr lang="ru-RU">
            <a:latin typeface="Times New Roman" panose="02020603050405020304" pitchFamily="18" charset="0"/>
            <a:cs typeface="Times New Roman" panose="02020603050405020304" pitchFamily="18" charset="0"/>
          </a:endParaRPr>
        </a:p>
      </dgm:t>
    </dgm:pt>
    <dgm:pt modelId="{79717504-A153-4715-AD59-D6160FE9CB4B}" type="sibTrans" cxnId="{A683FA9A-072F-4F38-8F5B-7A90656C7A3A}">
      <dgm:prSet/>
      <dgm:spPr/>
      <dgm:t>
        <a:bodyPr/>
        <a:lstStyle/>
        <a:p>
          <a:endParaRPr lang="ru-RU">
            <a:latin typeface="Times New Roman" panose="02020603050405020304" pitchFamily="18" charset="0"/>
            <a:cs typeface="Times New Roman" panose="02020603050405020304" pitchFamily="18" charset="0"/>
          </a:endParaRPr>
        </a:p>
      </dgm:t>
    </dgm:pt>
    <dgm:pt modelId="{D8919223-7682-4753-A612-7EC9491CC625}">
      <dgm:prSet/>
      <dgm:spPr/>
      <dgm:t>
        <a:bodyPr/>
        <a:lstStyle/>
        <a:p>
          <a:pPr algn="just"/>
          <a:r>
            <a:rPr lang="en-US" b="1" dirty="0">
              <a:latin typeface="Times New Roman" panose="02020603050405020304" pitchFamily="18" charset="0"/>
              <a:cs typeface="Times New Roman" panose="02020603050405020304" pitchFamily="18" charset="0"/>
            </a:rPr>
            <a:t>2. </a:t>
          </a:r>
          <a:r>
            <a:rPr lang="en-US" b="1" dirty="0" err="1">
              <a:latin typeface="Times New Roman" panose="02020603050405020304" pitchFamily="18" charset="0"/>
              <a:cs typeface="Times New Roman" panose="02020603050405020304" pitchFamily="18" charset="0"/>
            </a:rPr>
            <a:t>Tadqiqot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gipotezasi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konsepsiyalarini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ishlab</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chiqish</a:t>
          </a:r>
          <a:r>
            <a:rPr lang="en-US" b="1"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02F1CA36-3162-4392-8312-3BF94DFB505D}" type="parTrans" cxnId="{C8EEF8B2-B67D-4641-8239-E1C7FBF4E609}">
      <dgm:prSet/>
      <dgm:spPr/>
      <dgm:t>
        <a:bodyPr/>
        <a:lstStyle/>
        <a:p>
          <a:endParaRPr lang="ru-RU">
            <a:latin typeface="Times New Roman" panose="02020603050405020304" pitchFamily="18" charset="0"/>
            <a:cs typeface="Times New Roman" panose="02020603050405020304" pitchFamily="18" charset="0"/>
          </a:endParaRPr>
        </a:p>
      </dgm:t>
    </dgm:pt>
    <dgm:pt modelId="{399E3FB4-335B-4650-A19C-003F3DE37ECB}" type="sibTrans" cxnId="{C8EEF8B2-B67D-4641-8239-E1C7FBF4E609}">
      <dgm:prSet/>
      <dgm:spPr/>
      <dgm:t>
        <a:bodyPr/>
        <a:lstStyle/>
        <a:p>
          <a:endParaRPr lang="ru-RU">
            <a:latin typeface="Times New Roman" panose="02020603050405020304" pitchFamily="18" charset="0"/>
            <a:cs typeface="Times New Roman" panose="02020603050405020304" pitchFamily="18" charset="0"/>
          </a:endParaRPr>
        </a:p>
      </dgm:t>
    </dgm:pt>
    <dgm:pt modelId="{74991978-AEA5-495F-BB67-B7C7B57B80FE}">
      <dgm:prSet/>
      <dgm:spPr/>
      <dgm:t>
        <a:bodyPr/>
        <a:lstStyle/>
        <a:p>
          <a:pPr algn="just"/>
          <a:r>
            <a:rPr lang="en-US" b="1">
              <a:latin typeface="Times New Roman" panose="02020603050405020304" pitchFamily="18" charset="0"/>
              <a:cs typeface="Times New Roman" panose="02020603050405020304" pitchFamily="18" charset="0"/>
            </a:rPr>
            <a:t>3. Tadqiqot konsepsiyasi. </a:t>
          </a:r>
          <a:endParaRPr lang="ru-RU">
            <a:latin typeface="Times New Roman" panose="02020603050405020304" pitchFamily="18" charset="0"/>
            <a:cs typeface="Times New Roman" panose="02020603050405020304" pitchFamily="18" charset="0"/>
          </a:endParaRPr>
        </a:p>
      </dgm:t>
    </dgm:pt>
    <dgm:pt modelId="{E25D6506-C76D-4B8B-AC23-CAAA34B28B4C}" type="parTrans" cxnId="{8DD4D2EB-EB43-4504-9B5D-1E96EDC20EB1}">
      <dgm:prSet/>
      <dgm:spPr/>
      <dgm:t>
        <a:bodyPr/>
        <a:lstStyle/>
        <a:p>
          <a:endParaRPr lang="ru-RU">
            <a:latin typeface="Times New Roman" panose="02020603050405020304" pitchFamily="18" charset="0"/>
            <a:cs typeface="Times New Roman" panose="02020603050405020304" pitchFamily="18" charset="0"/>
          </a:endParaRPr>
        </a:p>
      </dgm:t>
    </dgm:pt>
    <dgm:pt modelId="{0C95DFD0-07A0-4FD2-A1E1-87C199CF975F}" type="sibTrans" cxnId="{8DD4D2EB-EB43-4504-9B5D-1E96EDC20EB1}">
      <dgm:prSet/>
      <dgm:spPr/>
      <dgm:t>
        <a:bodyPr/>
        <a:lstStyle/>
        <a:p>
          <a:endParaRPr lang="ru-RU">
            <a:latin typeface="Times New Roman" panose="02020603050405020304" pitchFamily="18" charset="0"/>
            <a:cs typeface="Times New Roman" panose="02020603050405020304" pitchFamily="18" charset="0"/>
          </a:endParaRPr>
        </a:p>
      </dgm:t>
    </dgm:pt>
    <dgm:pt modelId="{695848AF-BF22-403F-8196-0C659A3D50C7}">
      <dgm:prSet/>
      <dgm:spPr/>
      <dgm:t>
        <a:bodyPr/>
        <a:lstStyle/>
        <a:p>
          <a:pPr algn="just"/>
          <a:r>
            <a:rPr lang="en-US" b="1">
              <a:latin typeface="Times New Roman" panose="02020603050405020304" pitchFamily="18" charset="0"/>
              <a:cs typeface="Times New Roman" panose="02020603050405020304" pitchFamily="18" charset="0"/>
            </a:rPr>
            <a:t>4. Tadqiqotning protsessual-metodologik sxemalari. </a:t>
          </a:r>
          <a:endParaRPr lang="ru-RU">
            <a:latin typeface="Times New Roman" panose="02020603050405020304" pitchFamily="18" charset="0"/>
            <a:cs typeface="Times New Roman" panose="02020603050405020304" pitchFamily="18" charset="0"/>
          </a:endParaRPr>
        </a:p>
      </dgm:t>
    </dgm:pt>
    <dgm:pt modelId="{5BD2DBAD-6D96-4098-998C-35AF8DF5C1F7}" type="parTrans" cxnId="{F399B599-8681-4E74-9A3A-2F48E301A0B5}">
      <dgm:prSet/>
      <dgm:spPr/>
      <dgm:t>
        <a:bodyPr/>
        <a:lstStyle/>
        <a:p>
          <a:endParaRPr lang="ru-RU">
            <a:latin typeface="Times New Roman" panose="02020603050405020304" pitchFamily="18" charset="0"/>
            <a:cs typeface="Times New Roman" panose="02020603050405020304" pitchFamily="18" charset="0"/>
          </a:endParaRPr>
        </a:p>
      </dgm:t>
    </dgm:pt>
    <dgm:pt modelId="{8066BFE5-81E8-49EE-8E54-4CF738725633}" type="sibTrans" cxnId="{F399B599-8681-4E74-9A3A-2F48E301A0B5}">
      <dgm:prSet/>
      <dgm:spPr/>
      <dgm:t>
        <a:bodyPr/>
        <a:lstStyle/>
        <a:p>
          <a:endParaRPr lang="ru-RU">
            <a:latin typeface="Times New Roman" panose="02020603050405020304" pitchFamily="18" charset="0"/>
            <a:cs typeface="Times New Roman" panose="02020603050405020304" pitchFamily="18" charset="0"/>
          </a:endParaRPr>
        </a:p>
      </dgm:t>
    </dgm:pt>
    <dgm:pt modelId="{297E0BA2-698C-4D7D-91EE-E39CACA6E5BA}">
      <dgm:prSet/>
      <dgm:spPr/>
      <dgm:t>
        <a:bodyPr/>
        <a:lstStyle/>
        <a:p>
          <a:pPr algn="just"/>
          <a:r>
            <a:rPr lang="en-US" b="1">
              <a:latin typeface="Times New Roman" panose="02020603050405020304" pitchFamily="18" charset="0"/>
              <a:cs typeface="Times New Roman" panose="02020603050405020304" pitchFamily="18" charset="0"/>
            </a:rPr>
            <a:t>5. Tadqiqot ishlarining bosqichlari. </a:t>
          </a:r>
          <a:endParaRPr lang="ru-RU">
            <a:latin typeface="Times New Roman" panose="02020603050405020304" pitchFamily="18" charset="0"/>
            <a:cs typeface="Times New Roman" panose="02020603050405020304" pitchFamily="18" charset="0"/>
          </a:endParaRPr>
        </a:p>
      </dgm:t>
    </dgm:pt>
    <dgm:pt modelId="{C566A92D-EE55-459B-9A9A-050D361B2911}" type="parTrans" cxnId="{4B162002-F3EF-4642-B1A5-B67145DD73AA}">
      <dgm:prSet/>
      <dgm:spPr/>
      <dgm:t>
        <a:bodyPr/>
        <a:lstStyle/>
        <a:p>
          <a:endParaRPr lang="ru-RU">
            <a:latin typeface="Times New Roman" panose="02020603050405020304" pitchFamily="18" charset="0"/>
            <a:cs typeface="Times New Roman" panose="02020603050405020304" pitchFamily="18" charset="0"/>
          </a:endParaRPr>
        </a:p>
      </dgm:t>
    </dgm:pt>
    <dgm:pt modelId="{C7E659F0-E024-480F-9621-846CE0F93184}" type="sibTrans" cxnId="{4B162002-F3EF-4642-B1A5-B67145DD73AA}">
      <dgm:prSet/>
      <dgm:spPr/>
      <dgm:t>
        <a:bodyPr/>
        <a:lstStyle/>
        <a:p>
          <a:endParaRPr lang="ru-RU">
            <a:latin typeface="Times New Roman" panose="02020603050405020304" pitchFamily="18" charset="0"/>
            <a:cs typeface="Times New Roman" panose="02020603050405020304" pitchFamily="18" charset="0"/>
          </a:endParaRPr>
        </a:p>
      </dgm:t>
    </dgm:pt>
    <dgm:pt modelId="{33927DD7-42C5-4507-AC86-9CDECAA5C740}">
      <dgm:prSet/>
      <dgm:spPr/>
      <dgm:t>
        <a:bodyPr/>
        <a:lstStyle/>
        <a:p>
          <a:pPr algn="just"/>
          <a:r>
            <a:rPr lang="en-US" b="1">
              <a:latin typeface="Times New Roman" panose="02020603050405020304" pitchFamily="18" charset="0"/>
              <a:cs typeface="Times New Roman" panose="02020603050405020304" pitchFamily="18" charset="0"/>
            </a:rPr>
            <a:t>6. Tadqiqot materiallarining adabiyotli rasmiylashtirilishi. </a:t>
          </a:r>
          <a:endParaRPr lang="ru-RU">
            <a:latin typeface="Times New Roman" panose="02020603050405020304" pitchFamily="18" charset="0"/>
            <a:cs typeface="Times New Roman" panose="02020603050405020304" pitchFamily="18" charset="0"/>
          </a:endParaRPr>
        </a:p>
      </dgm:t>
    </dgm:pt>
    <dgm:pt modelId="{176B6E39-2121-47D3-B1E2-20355E2E9D0A}" type="parTrans" cxnId="{9ADE13A4-C673-4C9D-96EE-D6120F156FB8}">
      <dgm:prSet/>
      <dgm:spPr/>
      <dgm:t>
        <a:bodyPr/>
        <a:lstStyle/>
        <a:p>
          <a:endParaRPr lang="ru-RU">
            <a:latin typeface="Times New Roman" panose="02020603050405020304" pitchFamily="18" charset="0"/>
            <a:cs typeface="Times New Roman" panose="02020603050405020304" pitchFamily="18" charset="0"/>
          </a:endParaRPr>
        </a:p>
      </dgm:t>
    </dgm:pt>
    <dgm:pt modelId="{E7926F80-A490-47B8-9D45-83D174FBA81F}" type="sibTrans" cxnId="{9ADE13A4-C673-4C9D-96EE-D6120F156FB8}">
      <dgm:prSet/>
      <dgm:spPr/>
      <dgm:t>
        <a:bodyPr/>
        <a:lstStyle/>
        <a:p>
          <a:endParaRPr lang="ru-RU">
            <a:latin typeface="Times New Roman" panose="02020603050405020304" pitchFamily="18" charset="0"/>
            <a:cs typeface="Times New Roman" panose="02020603050405020304" pitchFamily="18" charset="0"/>
          </a:endParaRPr>
        </a:p>
      </dgm:t>
    </dgm:pt>
    <dgm:pt modelId="{97BB98A5-F465-4425-A28C-857587786B04}">
      <dgm:prSet/>
      <dgm:spPr/>
      <dgm:t>
        <a:bodyPr/>
        <a:lstStyle/>
        <a:p>
          <a:pPr algn="just"/>
          <a:r>
            <a:rPr lang="en-US" b="1" dirty="0">
              <a:latin typeface="Times New Roman" panose="02020603050405020304" pitchFamily="18" charset="0"/>
              <a:cs typeface="Times New Roman" panose="02020603050405020304" pitchFamily="18" charset="0"/>
            </a:rPr>
            <a:t>7. </a:t>
          </a:r>
          <a:r>
            <a:rPr lang="en-US" b="1" dirty="0" err="1">
              <a:latin typeface="Times New Roman" panose="02020603050405020304" pitchFamily="18" charset="0"/>
              <a:cs typeface="Times New Roman" panose="02020603050405020304" pitchFamily="18" charset="0"/>
            </a:rPr>
            <a:t>Tadqiqotni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umumiy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sxemasi</a:t>
          </a:r>
          <a:r>
            <a:rPr lang="en-US" b="1"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7636F47A-99C6-4046-99A0-A1CDDE805583}" type="parTrans" cxnId="{17A68291-674E-456A-A91A-9F67C68FCE47}">
      <dgm:prSet/>
      <dgm:spPr/>
      <dgm:t>
        <a:bodyPr/>
        <a:lstStyle/>
        <a:p>
          <a:endParaRPr lang="ru-RU">
            <a:latin typeface="Times New Roman" panose="02020603050405020304" pitchFamily="18" charset="0"/>
            <a:cs typeface="Times New Roman" panose="02020603050405020304" pitchFamily="18" charset="0"/>
          </a:endParaRPr>
        </a:p>
      </dgm:t>
    </dgm:pt>
    <dgm:pt modelId="{5081F790-428D-4275-A158-1A33C591211B}" type="sibTrans" cxnId="{17A68291-674E-456A-A91A-9F67C68FCE47}">
      <dgm:prSet/>
      <dgm:spPr/>
      <dgm:t>
        <a:bodyPr/>
        <a:lstStyle/>
        <a:p>
          <a:endParaRPr lang="ru-RU">
            <a:latin typeface="Times New Roman" panose="02020603050405020304" pitchFamily="18" charset="0"/>
            <a:cs typeface="Times New Roman" panose="02020603050405020304" pitchFamily="18" charset="0"/>
          </a:endParaRPr>
        </a:p>
      </dgm:t>
    </dgm:pt>
    <dgm:pt modelId="{A0B280F0-6C44-477E-A7F9-837EA119DCA3}" type="pres">
      <dgm:prSet presAssocID="{B0505C7D-33CE-4BB8-9D2B-619AFBD221ED}" presName="Name0" presStyleCnt="0">
        <dgm:presLayoutVars>
          <dgm:dir/>
          <dgm:animLvl val="lvl"/>
          <dgm:resizeHandles val="exact"/>
        </dgm:presLayoutVars>
      </dgm:prSet>
      <dgm:spPr/>
    </dgm:pt>
    <dgm:pt modelId="{0361BD61-32BB-431F-A166-AFDD7755EF0A}" type="pres">
      <dgm:prSet presAssocID="{AE188A66-5926-4543-9297-E98E217516B1}" presName="composite" presStyleCnt="0"/>
      <dgm:spPr/>
    </dgm:pt>
    <dgm:pt modelId="{29EFAE6F-DAE1-4C6E-95D0-25321B1CA17B}" type="pres">
      <dgm:prSet presAssocID="{AE188A66-5926-4543-9297-E98E217516B1}" presName="parTx" presStyleLbl="alignNode1" presStyleIdx="0" presStyleCnt="1">
        <dgm:presLayoutVars>
          <dgm:chMax val="0"/>
          <dgm:chPref val="0"/>
          <dgm:bulletEnabled val="1"/>
        </dgm:presLayoutVars>
      </dgm:prSet>
      <dgm:spPr/>
    </dgm:pt>
    <dgm:pt modelId="{1BCAAE85-4A85-4314-BB2C-85C85BA9C523}" type="pres">
      <dgm:prSet presAssocID="{AE188A66-5926-4543-9297-E98E217516B1}" presName="desTx" presStyleLbl="alignAccFollowNode1" presStyleIdx="0" presStyleCnt="1">
        <dgm:presLayoutVars>
          <dgm:bulletEnabled val="1"/>
        </dgm:presLayoutVars>
      </dgm:prSet>
      <dgm:spPr/>
    </dgm:pt>
  </dgm:ptLst>
  <dgm:cxnLst>
    <dgm:cxn modelId="{4B162002-F3EF-4642-B1A5-B67145DD73AA}" srcId="{AE188A66-5926-4543-9297-E98E217516B1}" destId="{297E0BA2-698C-4D7D-91EE-E39CACA6E5BA}" srcOrd="4" destOrd="0" parTransId="{C566A92D-EE55-459B-9A9A-050D361B2911}" sibTransId="{C7E659F0-E024-480F-9621-846CE0F93184}"/>
    <dgm:cxn modelId="{58C18D09-F46E-4CF4-BC47-E075B34252FE}" type="presOf" srcId="{B0505C7D-33CE-4BB8-9D2B-619AFBD221ED}" destId="{A0B280F0-6C44-477E-A7F9-837EA119DCA3}" srcOrd="0" destOrd="0" presId="urn:microsoft.com/office/officeart/2005/8/layout/hList1"/>
    <dgm:cxn modelId="{726B700C-2112-4CE7-97CE-C80C29F30A16}" type="presOf" srcId="{38937B61-78D5-4E8D-A522-303B4C6F8EAC}" destId="{1BCAAE85-4A85-4314-BB2C-85C85BA9C523}" srcOrd="0" destOrd="0" presId="urn:microsoft.com/office/officeart/2005/8/layout/hList1"/>
    <dgm:cxn modelId="{C7EC2112-0788-4D11-838A-B66B4D6BFBCC}" srcId="{B0505C7D-33CE-4BB8-9D2B-619AFBD221ED}" destId="{AE188A66-5926-4543-9297-E98E217516B1}" srcOrd="0" destOrd="0" parTransId="{26F096C9-4BE5-44E7-A9B2-671CD3F37351}" sibTransId="{AF41EECD-E510-4A21-9AF4-0CC7C972021B}"/>
    <dgm:cxn modelId="{5C75BF2A-5F6C-49C2-967E-C5367813CB13}" type="presOf" srcId="{97BB98A5-F465-4425-A28C-857587786B04}" destId="{1BCAAE85-4A85-4314-BB2C-85C85BA9C523}" srcOrd="0" destOrd="6" presId="urn:microsoft.com/office/officeart/2005/8/layout/hList1"/>
    <dgm:cxn modelId="{CEC4F94E-A6BA-4130-B2F8-C4B4E2BB1ECA}" type="presOf" srcId="{74991978-AEA5-495F-BB67-B7C7B57B80FE}" destId="{1BCAAE85-4A85-4314-BB2C-85C85BA9C523}" srcOrd="0" destOrd="2" presId="urn:microsoft.com/office/officeart/2005/8/layout/hList1"/>
    <dgm:cxn modelId="{4AD07473-F365-40B8-A7A5-87CB34B4DFD8}" type="presOf" srcId="{695848AF-BF22-403F-8196-0C659A3D50C7}" destId="{1BCAAE85-4A85-4314-BB2C-85C85BA9C523}" srcOrd="0" destOrd="3" presId="urn:microsoft.com/office/officeart/2005/8/layout/hList1"/>
    <dgm:cxn modelId="{5B4EBB82-3E12-4837-95F1-3EA8D6D85E39}" type="presOf" srcId="{D8919223-7682-4753-A612-7EC9491CC625}" destId="{1BCAAE85-4A85-4314-BB2C-85C85BA9C523}" srcOrd="0" destOrd="1" presId="urn:microsoft.com/office/officeart/2005/8/layout/hList1"/>
    <dgm:cxn modelId="{17A68291-674E-456A-A91A-9F67C68FCE47}" srcId="{AE188A66-5926-4543-9297-E98E217516B1}" destId="{97BB98A5-F465-4425-A28C-857587786B04}" srcOrd="6" destOrd="0" parTransId="{7636F47A-99C6-4046-99A0-A1CDDE805583}" sibTransId="{5081F790-428D-4275-A158-1A33C591211B}"/>
    <dgm:cxn modelId="{F399B599-8681-4E74-9A3A-2F48E301A0B5}" srcId="{AE188A66-5926-4543-9297-E98E217516B1}" destId="{695848AF-BF22-403F-8196-0C659A3D50C7}" srcOrd="3" destOrd="0" parTransId="{5BD2DBAD-6D96-4098-998C-35AF8DF5C1F7}" sibTransId="{8066BFE5-81E8-49EE-8E54-4CF738725633}"/>
    <dgm:cxn modelId="{A683FA9A-072F-4F38-8F5B-7A90656C7A3A}" srcId="{AE188A66-5926-4543-9297-E98E217516B1}" destId="{38937B61-78D5-4E8D-A522-303B4C6F8EAC}" srcOrd="0" destOrd="0" parTransId="{E1134FF0-D99D-4466-9426-E3C931865E74}" sibTransId="{79717504-A153-4715-AD59-D6160FE9CB4B}"/>
    <dgm:cxn modelId="{9ADE13A4-C673-4C9D-96EE-D6120F156FB8}" srcId="{AE188A66-5926-4543-9297-E98E217516B1}" destId="{33927DD7-42C5-4507-AC86-9CDECAA5C740}" srcOrd="5" destOrd="0" parTransId="{176B6E39-2121-47D3-B1E2-20355E2E9D0A}" sibTransId="{E7926F80-A490-47B8-9D45-83D174FBA81F}"/>
    <dgm:cxn modelId="{9DF2D5AD-CE17-4AF2-AFAB-20021ECB3EEF}" type="presOf" srcId="{AE188A66-5926-4543-9297-E98E217516B1}" destId="{29EFAE6F-DAE1-4C6E-95D0-25321B1CA17B}" srcOrd="0" destOrd="0" presId="urn:microsoft.com/office/officeart/2005/8/layout/hList1"/>
    <dgm:cxn modelId="{C8EEF8B2-B67D-4641-8239-E1C7FBF4E609}" srcId="{AE188A66-5926-4543-9297-E98E217516B1}" destId="{D8919223-7682-4753-A612-7EC9491CC625}" srcOrd="1" destOrd="0" parTransId="{02F1CA36-3162-4392-8312-3BF94DFB505D}" sibTransId="{399E3FB4-335B-4650-A19C-003F3DE37ECB}"/>
    <dgm:cxn modelId="{7B2B5FCD-BF89-44F9-8736-44A69F8FDF53}" type="presOf" srcId="{297E0BA2-698C-4D7D-91EE-E39CACA6E5BA}" destId="{1BCAAE85-4A85-4314-BB2C-85C85BA9C523}" srcOrd="0" destOrd="4" presId="urn:microsoft.com/office/officeart/2005/8/layout/hList1"/>
    <dgm:cxn modelId="{B299A1D3-CF19-44C7-A4F1-832F91862B3A}" type="presOf" srcId="{33927DD7-42C5-4507-AC86-9CDECAA5C740}" destId="{1BCAAE85-4A85-4314-BB2C-85C85BA9C523}" srcOrd="0" destOrd="5" presId="urn:microsoft.com/office/officeart/2005/8/layout/hList1"/>
    <dgm:cxn modelId="{8DD4D2EB-EB43-4504-9B5D-1E96EDC20EB1}" srcId="{AE188A66-5926-4543-9297-E98E217516B1}" destId="{74991978-AEA5-495F-BB67-B7C7B57B80FE}" srcOrd="2" destOrd="0" parTransId="{E25D6506-C76D-4B8B-AC23-CAAA34B28B4C}" sibTransId="{0C95DFD0-07A0-4FD2-A1E1-87C199CF975F}"/>
    <dgm:cxn modelId="{7F55BE10-8FC3-4A69-9F54-97BE2127AD03}" type="presParOf" srcId="{A0B280F0-6C44-477E-A7F9-837EA119DCA3}" destId="{0361BD61-32BB-431F-A166-AFDD7755EF0A}" srcOrd="0" destOrd="0" presId="urn:microsoft.com/office/officeart/2005/8/layout/hList1"/>
    <dgm:cxn modelId="{66675A89-CB54-47C3-8F1B-AC20B0942BC8}" type="presParOf" srcId="{0361BD61-32BB-431F-A166-AFDD7755EF0A}" destId="{29EFAE6F-DAE1-4C6E-95D0-25321B1CA17B}" srcOrd="0" destOrd="0" presId="urn:microsoft.com/office/officeart/2005/8/layout/hList1"/>
    <dgm:cxn modelId="{3434789C-8820-40A3-9EF8-834F39D36A10}" type="presParOf" srcId="{0361BD61-32BB-431F-A166-AFDD7755EF0A}" destId="{1BCAAE85-4A85-4314-BB2C-85C85BA9C523}"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C11A118-C01C-4AAB-AB40-E996CA1E43B7}"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ru-RU"/>
        </a:p>
      </dgm:t>
    </dgm:pt>
    <dgm:pt modelId="{7D6FFEA7-8CD1-49B6-AB12-AD53C2698B56}">
      <dgm:prSet phldrT="[Текст]"/>
      <dgm:spPr/>
      <dgm:t>
        <a:bodyPr/>
        <a:lstStyle/>
        <a:p>
          <a:pPr algn="just"/>
          <a:r>
            <a:rPr lang="en-US" dirty="0" err="1">
              <a:latin typeface="Times New Roman" panose="02020603050405020304" pitchFamily="18" charset="0"/>
              <a:cs typeface="Times New Roman" panose="02020603050405020304" pitchFamily="18" charset="0"/>
            </a:rPr>
            <a:t>Tadqiqotning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xos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vazifalari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ularning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tafsilotlari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sifatida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umumiylikdan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kelib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chiqadi</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B6F1DE4D-18C4-4DC2-99EB-32465E703FE2}" type="parTrans" cxnId="{F8867DCF-DF65-42DF-954A-1CC4ECB3F2D5}">
      <dgm:prSet/>
      <dgm:spPr/>
      <dgm:t>
        <a:bodyPr/>
        <a:lstStyle/>
        <a:p>
          <a:pPr algn="just"/>
          <a:endParaRPr lang="ru-RU">
            <a:latin typeface="Times New Roman" panose="02020603050405020304" pitchFamily="18" charset="0"/>
            <a:cs typeface="Times New Roman" panose="02020603050405020304" pitchFamily="18" charset="0"/>
          </a:endParaRPr>
        </a:p>
      </dgm:t>
    </dgm:pt>
    <dgm:pt modelId="{09DEE438-4AB6-4E51-B58C-D4F74CD69886}" type="sibTrans" cxnId="{F8867DCF-DF65-42DF-954A-1CC4ECB3F2D5}">
      <dgm:prSet/>
      <dgm:spPr/>
      <dgm:t>
        <a:bodyPr/>
        <a:lstStyle/>
        <a:p>
          <a:pPr algn="just"/>
          <a:endParaRPr lang="ru-RU">
            <a:latin typeface="Times New Roman" panose="02020603050405020304" pitchFamily="18" charset="0"/>
            <a:cs typeface="Times New Roman" panose="02020603050405020304" pitchFamily="18" charset="0"/>
          </a:endParaRPr>
        </a:p>
      </dgm:t>
    </dgm:pt>
    <dgm:pt modelId="{732A0B2B-2AB7-4664-A9C0-24836BB22CA7}">
      <dgm:prSet phldrT="[Текст]"/>
      <dgm:spPr/>
      <dgm:t>
        <a:bodyPr/>
        <a:lstStyle/>
        <a:p>
          <a:pPr algn="just"/>
          <a:r>
            <a:rPr lang="en-US" dirty="0" err="1">
              <a:latin typeface="Times New Roman" panose="02020603050405020304" pitchFamily="18" charset="0"/>
              <a:cs typeface="Times New Roman" panose="02020603050405020304" pitchFamily="18" charset="0"/>
            </a:rPr>
            <a:t>Tadqiqotning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dasturiy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vazifalari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joylashtirish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jarayonida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yuzaga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keladigan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vazifalarni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jumladan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uslubiy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vazifalarni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farqlash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muhimdir</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F4EE28AA-3808-4269-9C21-783E3C17C2F2}" type="parTrans" cxnId="{74BA6C54-E659-4E01-A22E-3A7C6AE326AE}">
      <dgm:prSet/>
      <dgm:spPr/>
      <dgm:t>
        <a:bodyPr/>
        <a:lstStyle/>
        <a:p>
          <a:pPr algn="just"/>
          <a:endParaRPr lang="ru-RU">
            <a:latin typeface="Times New Roman" panose="02020603050405020304" pitchFamily="18" charset="0"/>
            <a:cs typeface="Times New Roman" panose="02020603050405020304" pitchFamily="18" charset="0"/>
          </a:endParaRPr>
        </a:p>
      </dgm:t>
    </dgm:pt>
    <dgm:pt modelId="{9AD93B5E-BCA4-449B-8E7D-DF3C11172BAC}" type="sibTrans" cxnId="{74BA6C54-E659-4E01-A22E-3A7C6AE326AE}">
      <dgm:prSet/>
      <dgm:spPr/>
      <dgm:t>
        <a:bodyPr/>
        <a:lstStyle/>
        <a:p>
          <a:pPr algn="just"/>
          <a:endParaRPr lang="ru-RU">
            <a:latin typeface="Times New Roman" panose="02020603050405020304" pitchFamily="18" charset="0"/>
            <a:cs typeface="Times New Roman" panose="02020603050405020304" pitchFamily="18" charset="0"/>
          </a:endParaRPr>
        </a:p>
      </dgm:t>
    </dgm:pt>
    <dgm:pt modelId="{30C04020-6977-496D-A1C1-6119D58BCA98}">
      <dgm:prSet phldrT="[Текст]"/>
      <dgm:spPr/>
      <dgm:t>
        <a:bodyPr/>
        <a:lstStyle/>
        <a:p>
          <a:pPr algn="just"/>
          <a:r>
            <a:rPr lang="en-US" dirty="0" err="1">
              <a:latin typeface="Times New Roman" panose="02020603050405020304" pitchFamily="18" charset="0"/>
              <a:cs typeface="Times New Roman" panose="02020603050405020304" pitchFamily="18" charset="0"/>
            </a:rPr>
            <a:t>Aslida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dasturni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joylashtirish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olingan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ma'lumotlarni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tahlil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bosqichi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aniq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vazifalarni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belgilash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oldindan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belgilanadi</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CD473CA9-DA0E-43C3-8D93-9D20C75C176C}" type="parTrans" cxnId="{350129EF-F575-43F4-98DA-D4B97DCB1DA9}">
      <dgm:prSet/>
      <dgm:spPr/>
      <dgm:t>
        <a:bodyPr/>
        <a:lstStyle/>
        <a:p>
          <a:pPr algn="just"/>
          <a:endParaRPr lang="ru-RU">
            <a:latin typeface="Times New Roman" panose="02020603050405020304" pitchFamily="18" charset="0"/>
            <a:cs typeface="Times New Roman" panose="02020603050405020304" pitchFamily="18" charset="0"/>
          </a:endParaRPr>
        </a:p>
      </dgm:t>
    </dgm:pt>
    <dgm:pt modelId="{FC739CCC-118A-4CDD-83F9-27BF01D83E56}" type="sibTrans" cxnId="{350129EF-F575-43F4-98DA-D4B97DCB1DA9}">
      <dgm:prSet/>
      <dgm:spPr/>
      <dgm:t>
        <a:bodyPr/>
        <a:lstStyle/>
        <a:p>
          <a:pPr algn="just"/>
          <a:endParaRPr lang="ru-RU">
            <a:latin typeface="Times New Roman" panose="02020603050405020304" pitchFamily="18" charset="0"/>
            <a:cs typeface="Times New Roman" panose="02020603050405020304" pitchFamily="18" charset="0"/>
          </a:endParaRPr>
        </a:p>
      </dgm:t>
    </dgm:pt>
    <dgm:pt modelId="{9745F161-90FD-471C-AD51-71E8D5FF6099}" type="pres">
      <dgm:prSet presAssocID="{AC11A118-C01C-4AAB-AB40-E996CA1E43B7}" presName="Name0" presStyleCnt="0">
        <dgm:presLayoutVars>
          <dgm:dir/>
          <dgm:resizeHandles val="exact"/>
        </dgm:presLayoutVars>
      </dgm:prSet>
      <dgm:spPr/>
    </dgm:pt>
    <dgm:pt modelId="{0E6E3EBF-0B87-435C-B36E-85E0A629BD3B}" type="pres">
      <dgm:prSet presAssocID="{7D6FFEA7-8CD1-49B6-AB12-AD53C2698B56}" presName="composite" presStyleCnt="0"/>
      <dgm:spPr/>
    </dgm:pt>
    <dgm:pt modelId="{DDA64BA5-ADAF-475C-8A0F-D1F21B01E59E}" type="pres">
      <dgm:prSet presAssocID="{7D6FFEA7-8CD1-49B6-AB12-AD53C2698B56}" presName="rect1" presStyleLbl="trAlignAcc1" presStyleIdx="0" presStyleCnt="3">
        <dgm:presLayoutVars>
          <dgm:bulletEnabled val="1"/>
        </dgm:presLayoutVars>
      </dgm:prSet>
      <dgm:spPr/>
    </dgm:pt>
    <dgm:pt modelId="{667F6A28-9C92-4262-8588-D8F41403A8A2}" type="pres">
      <dgm:prSet presAssocID="{7D6FFEA7-8CD1-49B6-AB12-AD53C2698B56}" presName="rect2" presStyleLbl="fgImgPlace1" presStyleIdx="0" presStyleCnt="3"/>
      <dgm:spPr>
        <a:blipFill rotWithShape="1">
          <a:blip xmlns:r="http://schemas.openxmlformats.org/officeDocument/2006/relationships" r:embed="rId1">
            <a:extLst>
              <a:ext uri="{28A0092B-C50C-407E-A947-70E740481C1C}">
                <a14:useLocalDpi xmlns:a14="http://schemas.microsoft.com/office/drawing/2010/main" val="0"/>
              </a:ext>
            </a:extLst>
          </a:blip>
          <a:srcRect/>
          <a:stretch>
            <a:fillRect l="-64000" r="-64000"/>
          </a:stretch>
        </a:blipFill>
      </dgm:spPr>
    </dgm:pt>
    <dgm:pt modelId="{648949AD-C5AB-426A-9E18-4885FB41008C}" type="pres">
      <dgm:prSet presAssocID="{09DEE438-4AB6-4E51-B58C-D4F74CD69886}" presName="sibTrans" presStyleCnt="0"/>
      <dgm:spPr/>
    </dgm:pt>
    <dgm:pt modelId="{CEF8137D-92D3-4A67-9DBE-3A404B680478}" type="pres">
      <dgm:prSet presAssocID="{732A0B2B-2AB7-4664-A9C0-24836BB22CA7}" presName="composite" presStyleCnt="0"/>
      <dgm:spPr/>
    </dgm:pt>
    <dgm:pt modelId="{0EB1F78C-74C4-4649-B79B-39BB79D5DEC3}" type="pres">
      <dgm:prSet presAssocID="{732A0B2B-2AB7-4664-A9C0-24836BB22CA7}" presName="rect1" presStyleLbl="trAlignAcc1" presStyleIdx="1" presStyleCnt="3">
        <dgm:presLayoutVars>
          <dgm:bulletEnabled val="1"/>
        </dgm:presLayoutVars>
      </dgm:prSet>
      <dgm:spPr/>
    </dgm:pt>
    <dgm:pt modelId="{2244C309-62D0-4E60-BCA6-9BD8EC4DA9A0}" type="pres">
      <dgm:prSet presAssocID="{732A0B2B-2AB7-4664-A9C0-24836BB22CA7}" presName="rect2"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1000" r="-21000"/>
          </a:stretch>
        </a:blipFill>
      </dgm:spPr>
    </dgm:pt>
    <dgm:pt modelId="{D96EE50E-7D27-456D-B118-8EDA22A5B8A4}" type="pres">
      <dgm:prSet presAssocID="{9AD93B5E-BCA4-449B-8E7D-DF3C11172BAC}" presName="sibTrans" presStyleCnt="0"/>
      <dgm:spPr/>
    </dgm:pt>
    <dgm:pt modelId="{EB64DD3D-8D6E-440B-BA0E-4A9E229727F3}" type="pres">
      <dgm:prSet presAssocID="{30C04020-6977-496D-A1C1-6119D58BCA98}" presName="composite" presStyleCnt="0"/>
      <dgm:spPr/>
    </dgm:pt>
    <dgm:pt modelId="{16FCDAD8-8F9C-435F-9AD3-8981F48F002C}" type="pres">
      <dgm:prSet presAssocID="{30C04020-6977-496D-A1C1-6119D58BCA98}" presName="rect1" presStyleLbl="trAlignAcc1" presStyleIdx="2" presStyleCnt="3">
        <dgm:presLayoutVars>
          <dgm:bulletEnabled val="1"/>
        </dgm:presLayoutVars>
      </dgm:prSet>
      <dgm:spPr/>
    </dgm:pt>
    <dgm:pt modelId="{156FA018-DB98-449F-A569-202DC4172ECB}" type="pres">
      <dgm:prSet presAssocID="{30C04020-6977-496D-A1C1-6119D58BCA98}" presName="rect2" presStyleLbl="fgImgPlace1" presStyleIdx="2" presStyleCnt="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30000" r="-30000"/>
          </a:stretch>
        </a:blipFill>
      </dgm:spPr>
    </dgm:pt>
  </dgm:ptLst>
  <dgm:cxnLst>
    <dgm:cxn modelId="{B59A8033-64A2-4163-86FD-27796D342A10}" type="presOf" srcId="{732A0B2B-2AB7-4664-A9C0-24836BB22CA7}" destId="{0EB1F78C-74C4-4649-B79B-39BB79D5DEC3}" srcOrd="0" destOrd="0" presId="urn:microsoft.com/office/officeart/2008/layout/PictureStrips"/>
    <dgm:cxn modelId="{2D204E52-5CCA-4D03-8F4D-33DDAED7F090}" type="presOf" srcId="{30C04020-6977-496D-A1C1-6119D58BCA98}" destId="{16FCDAD8-8F9C-435F-9AD3-8981F48F002C}" srcOrd="0" destOrd="0" presId="urn:microsoft.com/office/officeart/2008/layout/PictureStrips"/>
    <dgm:cxn modelId="{74BA6C54-E659-4E01-A22E-3A7C6AE326AE}" srcId="{AC11A118-C01C-4AAB-AB40-E996CA1E43B7}" destId="{732A0B2B-2AB7-4664-A9C0-24836BB22CA7}" srcOrd="1" destOrd="0" parTransId="{F4EE28AA-3808-4269-9C21-783E3C17C2F2}" sibTransId="{9AD93B5E-BCA4-449B-8E7D-DF3C11172BAC}"/>
    <dgm:cxn modelId="{8AA41FB6-0813-4653-A595-C443FAFA9F00}" type="presOf" srcId="{AC11A118-C01C-4AAB-AB40-E996CA1E43B7}" destId="{9745F161-90FD-471C-AD51-71E8D5FF6099}" srcOrd="0" destOrd="0" presId="urn:microsoft.com/office/officeart/2008/layout/PictureStrips"/>
    <dgm:cxn modelId="{F8867DCF-DF65-42DF-954A-1CC4ECB3F2D5}" srcId="{AC11A118-C01C-4AAB-AB40-E996CA1E43B7}" destId="{7D6FFEA7-8CD1-49B6-AB12-AD53C2698B56}" srcOrd="0" destOrd="0" parTransId="{B6F1DE4D-18C4-4DC2-99EB-32465E703FE2}" sibTransId="{09DEE438-4AB6-4E51-B58C-D4F74CD69886}"/>
    <dgm:cxn modelId="{481628DF-62CC-451B-8AB8-78228C76A9EF}" type="presOf" srcId="{7D6FFEA7-8CD1-49B6-AB12-AD53C2698B56}" destId="{DDA64BA5-ADAF-475C-8A0F-D1F21B01E59E}" srcOrd="0" destOrd="0" presId="urn:microsoft.com/office/officeart/2008/layout/PictureStrips"/>
    <dgm:cxn modelId="{350129EF-F575-43F4-98DA-D4B97DCB1DA9}" srcId="{AC11A118-C01C-4AAB-AB40-E996CA1E43B7}" destId="{30C04020-6977-496D-A1C1-6119D58BCA98}" srcOrd="2" destOrd="0" parTransId="{CD473CA9-DA0E-43C3-8D93-9D20C75C176C}" sibTransId="{FC739CCC-118A-4CDD-83F9-27BF01D83E56}"/>
    <dgm:cxn modelId="{E21CB1F5-88F1-4E13-989E-8260AB3EE67D}" type="presParOf" srcId="{9745F161-90FD-471C-AD51-71E8D5FF6099}" destId="{0E6E3EBF-0B87-435C-B36E-85E0A629BD3B}" srcOrd="0" destOrd="0" presId="urn:microsoft.com/office/officeart/2008/layout/PictureStrips"/>
    <dgm:cxn modelId="{E0717476-921E-4478-9C1A-9998771C91D0}" type="presParOf" srcId="{0E6E3EBF-0B87-435C-B36E-85E0A629BD3B}" destId="{DDA64BA5-ADAF-475C-8A0F-D1F21B01E59E}" srcOrd="0" destOrd="0" presId="urn:microsoft.com/office/officeart/2008/layout/PictureStrips"/>
    <dgm:cxn modelId="{15654D0D-E0D0-4870-B104-740B74885537}" type="presParOf" srcId="{0E6E3EBF-0B87-435C-B36E-85E0A629BD3B}" destId="{667F6A28-9C92-4262-8588-D8F41403A8A2}" srcOrd="1" destOrd="0" presId="urn:microsoft.com/office/officeart/2008/layout/PictureStrips"/>
    <dgm:cxn modelId="{8DF65E3A-B864-47A1-898F-5AD07A05B672}" type="presParOf" srcId="{9745F161-90FD-471C-AD51-71E8D5FF6099}" destId="{648949AD-C5AB-426A-9E18-4885FB41008C}" srcOrd="1" destOrd="0" presId="urn:microsoft.com/office/officeart/2008/layout/PictureStrips"/>
    <dgm:cxn modelId="{62B49D12-185C-4B70-AD27-AFE421ED7807}" type="presParOf" srcId="{9745F161-90FD-471C-AD51-71E8D5FF6099}" destId="{CEF8137D-92D3-4A67-9DBE-3A404B680478}" srcOrd="2" destOrd="0" presId="urn:microsoft.com/office/officeart/2008/layout/PictureStrips"/>
    <dgm:cxn modelId="{C3ADDF32-67AF-4E15-839D-917AD759AF2B}" type="presParOf" srcId="{CEF8137D-92D3-4A67-9DBE-3A404B680478}" destId="{0EB1F78C-74C4-4649-B79B-39BB79D5DEC3}" srcOrd="0" destOrd="0" presId="urn:microsoft.com/office/officeart/2008/layout/PictureStrips"/>
    <dgm:cxn modelId="{59C7349D-D187-45AD-A2AE-8E388B88F3C5}" type="presParOf" srcId="{CEF8137D-92D3-4A67-9DBE-3A404B680478}" destId="{2244C309-62D0-4E60-BCA6-9BD8EC4DA9A0}" srcOrd="1" destOrd="0" presId="urn:microsoft.com/office/officeart/2008/layout/PictureStrips"/>
    <dgm:cxn modelId="{BF11613F-555C-4735-877E-4AE05B2C0436}" type="presParOf" srcId="{9745F161-90FD-471C-AD51-71E8D5FF6099}" destId="{D96EE50E-7D27-456D-B118-8EDA22A5B8A4}" srcOrd="3" destOrd="0" presId="urn:microsoft.com/office/officeart/2008/layout/PictureStrips"/>
    <dgm:cxn modelId="{D4B50DA9-AFD2-4796-83D7-274F9F8EAECD}" type="presParOf" srcId="{9745F161-90FD-471C-AD51-71E8D5FF6099}" destId="{EB64DD3D-8D6E-440B-BA0E-4A9E229727F3}" srcOrd="4" destOrd="0" presId="urn:microsoft.com/office/officeart/2008/layout/PictureStrips"/>
    <dgm:cxn modelId="{C985B998-3F11-40F0-A74E-4BF68F93E12C}" type="presParOf" srcId="{EB64DD3D-8D6E-440B-BA0E-4A9E229727F3}" destId="{16FCDAD8-8F9C-435F-9AD3-8981F48F002C}" srcOrd="0" destOrd="0" presId="urn:microsoft.com/office/officeart/2008/layout/PictureStrips"/>
    <dgm:cxn modelId="{D440EB1A-443F-4D5E-8DAE-7C32068C0325}" type="presParOf" srcId="{EB64DD3D-8D6E-440B-BA0E-4A9E229727F3}" destId="{156FA018-DB98-449F-A569-202DC4172ECB}"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D46BE08-6E56-482B-BDF7-809A0A1BE070}" type="doc">
      <dgm:prSet loTypeId="urn:microsoft.com/office/officeart/2005/8/layout/vList2" loCatId="list" qsTypeId="urn:microsoft.com/office/officeart/2005/8/quickstyle/simple3" qsCatId="simple" csTypeId="urn:microsoft.com/office/officeart/2005/8/colors/colorful3" csCatId="colorful" phldr="1"/>
      <dgm:spPr/>
      <dgm:t>
        <a:bodyPr/>
        <a:lstStyle/>
        <a:p>
          <a:endParaRPr lang="ru-RU"/>
        </a:p>
      </dgm:t>
    </dgm:pt>
    <dgm:pt modelId="{C2CDD208-E592-4988-86EB-C3C7E7C8925A}">
      <dgm:prSet phldrT="[Текст]"/>
      <dgm:spPr/>
      <dgm:t>
        <a:bodyPr/>
        <a:lstStyle/>
        <a:p>
          <a:pPr algn="just"/>
          <a:r>
            <a:rPr lang="en-US" dirty="0" err="1">
              <a:latin typeface="Times New Roman" panose="02020603050405020304" pitchFamily="18" charset="0"/>
              <a:cs typeface="Times New Roman" panose="02020603050405020304" pitchFamily="18" charset="0"/>
            </a:rPr>
            <a:t>Amaliy-nazariy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tadqiqotlar</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amaliy-amaliy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bosqichga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o'tsa</a:t>
          </a:r>
          <a:r>
            <a:rPr lang="en-US" dirty="0">
              <a:latin typeface="Times New Roman" panose="02020603050405020304" pitchFamily="18" charset="0"/>
              <a:cs typeface="Times New Roman" panose="02020603050405020304" pitchFamily="18" charset="0"/>
            </a:rPr>
            <a:t>, 4-chi </a:t>
          </a:r>
          <a:r>
            <a:rPr lang="en-US" dirty="0" err="1">
              <a:latin typeface="Times New Roman" panose="02020603050405020304" pitchFamily="18" charset="0"/>
              <a:cs typeface="Times New Roman" panose="02020603050405020304" pitchFamily="18" charset="0"/>
            </a:rPr>
            <a:t>yechimdan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keyin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vazifalar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ikkinchisining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sxemasiga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muvofiq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rivojlanadi</a:t>
          </a:r>
          <a:endParaRPr lang="ru-RU" dirty="0">
            <a:latin typeface="Times New Roman" panose="02020603050405020304" pitchFamily="18" charset="0"/>
            <a:cs typeface="Times New Roman" panose="02020603050405020304" pitchFamily="18" charset="0"/>
          </a:endParaRPr>
        </a:p>
      </dgm:t>
    </dgm:pt>
    <dgm:pt modelId="{637EB602-A026-4A64-9C62-43BC368A7EA4}" type="parTrans" cxnId="{5349224B-88C3-4C59-BF42-161EBE5710E3}">
      <dgm:prSet/>
      <dgm:spPr/>
      <dgm:t>
        <a:bodyPr/>
        <a:lstStyle/>
        <a:p>
          <a:pPr algn="just"/>
          <a:endParaRPr lang="ru-RU">
            <a:latin typeface="Times New Roman" panose="02020603050405020304" pitchFamily="18" charset="0"/>
            <a:cs typeface="Times New Roman" panose="02020603050405020304" pitchFamily="18" charset="0"/>
          </a:endParaRPr>
        </a:p>
      </dgm:t>
    </dgm:pt>
    <dgm:pt modelId="{E621561F-0D7C-4E94-B7DC-F76D2E4612AE}" type="sibTrans" cxnId="{5349224B-88C3-4C59-BF42-161EBE5710E3}">
      <dgm:prSet/>
      <dgm:spPr/>
      <dgm:t>
        <a:bodyPr/>
        <a:lstStyle/>
        <a:p>
          <a:pPr algn="just"/>
          <a:endParaRPr lang="ru-RU">
            <a:latin typeface="Times New Roman" panose="02020603050405020304" pitchFamily="18" charset="0"/>
            <a:cs typeface="Times New Roman" panose="02020603050405020304" pitchFamily="18" charset="0"/>
          </a:endParaRPr>
        </a:p>
      </dgm:t>
    </dgm:pt>
    <dgm:pt modelId="{B2E6BAA5-554F-4AD6-A04E-44677FBB7C9C}">
      <dgm:prSet phldrT="[Текст]"/>
      <dgm:spPr/>
      <dgm:t>
        <a:bodyPr/>
        <a:lstStyle/>
        <a:p>
          <a:pPr algn="just"/>
          <a:r>
            <a:rPr lang="en-US" dirty="0" err="1">
              <a:latin typeface="Times New Roman" panose="02020603050405020304" pitchFamily="18" charset="0"/>
              <a:cs typeface="Times New Roman" panose="02020603050405020304" pitchFamily="18" charset="0"/>
            </a:rPr>
            <a:t>Amaliy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tadqiqotlar</a:t>
          </a:r>
          <a:r>
            <a:rPr lang="en-US" dirty="0">
              <a:latin typeface="Times New Roman" panose="02020603050405020304" pitchFamily="18" charset="0"/>
              <a:cs typeface="Times New Roman" panose="02020603050405020304" pitchFamily="18" charset="0"/>
            </a:rPr>
            <a:t>, agar </a:t>
          </a:r>
          <a:r>
            <a:rPr lang="en-US" dirty="0" err="1">
              <a:latin typeface="Times New Roman" panose="02020603050405020304" pitchFamily="18" charset="0"/>
              <a:cs typeface="Times New Roman" panose="02020603050405020304" pitchFamily="18" charset="0"/>
            </a:rPr>
            <a:t>ushbu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obyektda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ijtimoiy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muammoni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odatiy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bo'lmasa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avvaldan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nazariy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amaliy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sxema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bo'yicha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amalga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oshiriladi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shundan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keyin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ijtimoiy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muhandislik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bosqichiga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o'tadi</a:t>
          </a:r>
          <a:endParaRPr lang="ru-RU" dirty="0">
            <a:latin typeface="Times New Roman" panose="02020603050405020304" pitchFamily="18" charset="0"/>
            <a:cs typeface="Times New Roman" panose="02020603050405020304" pitchFamily="18" charset="0"/>
          </a:endParaRPr>
        </a:p>
      </dgm:t>
    </dgm:pt>
    <dgm:pt modelId="{F6ABA4A6-9B10-407B-8BFA-F0216A8316DD}" type="parTrans" cxnId="{16BA89BE-886D-482B-825E-5E534A6927F9}">
      <dgm:prSet/>
      <dgm:spPr/>
      <dgm:t>
        <a:bodyPr/>
        <a:lstStyle/>
        <a:p>
          <a:pPr algn="just"/>
          <a:endParaRPr lang="ru-RU">
            <a:latin typeface="Times New Roman" panose="02020603050405020304" pitchFamily="18" charset="0"/>
            <a:cs typeface="Times New Roman" panose="02020603050405020304" pitchFamily="18" charset="0"/>
          </a:endParaRPr>
        </a:p>
      </dgm:t>
    </dgm:pt>
    <dgm:pt modelId="{3B0CB0FF-A8A8-448D-8378-F800A932821A}" type="sibTrans" cxnId="{16BA89BE-886D-482B-825E-5E534A6927F9}">
      <dgm:prSet/>
      <dgm:spPr/>
      <dgm:t>
        <a:bodyPr/>
        <a:lstStyle/>
        <a:p>
          <a:pPr algn="just"/>
          <a:endParaRPr lang="ru-RU">
            <a:latin typeface="Times New Roman" panose="02020603050405020304" pitchFamily="18" charset="0"/>
            <a:cs typeface="Times New Roman" panose="02020603050405020304" pitchFamily="18" charset="0"/>
          </a:endParaRPr>
        </a:p>
      </dgm:t>
    </dgm:pt>
    <dgm:pt modelId="{53B65100-B8AB-4E57-A4B0-26F00AA160D9}">
      <dgm:prSet phldrT="[Текст]"/>
      <dgm:spPr/>
      <dgm:t>
        <a:bodyPr/>
        <a:lstStyle/>
        <a:p>
          <a:pPr algn="just"/>
          <a:r>
            <a:rPr lang="en-US" dirty="0" err="1">
              <a:latin typeface="Times New Roman" panose="02020603050405020304" pitchFamily="18" charset="0"/>
              <a:cs typeface="Times New Roman" panose="02020603050405020304" pitchFamily="18" charset="0"/>
            </a:rPr>
            <a:t>Asosiy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xususiy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dasturiy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vazifalardan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tashqari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qo'shimcha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vazifalar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paydo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mumkin</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C7186505-E67B-44FB-913D-2CA8D532B6C1}" type="parTrans" cxnId="{9FADC8AA-B5CA-4692-8A79-5B46BD552EA8}">
      <dgm:prSet/>
      <dgm:spPr/>
      <dgm:t>
        <a:bodyPr/>
        <a:lstStyle/>
        <a:p>
          <a:pPr algn="just"/>
          <a:endParaRPr lang="ru-RU">
            <a:latin typeface="Times New Roman" panose="02020603050405020304" pitchFamily="18" charset="0"/>
            <a:cs typeface="Times New Roman" panose="02020603050405020304" pitchFamily="18" charset="0"/>
          </a:endParaRPr>
        </a:p>
      </dgm:t>
    </dgm:pt>
    <dgm:pt modelId="{229EFB54-F265-4AE1-9CD7-908116E6539F}" type="sibTrans" cxnId="{9FADC8AA-B5CA-4692-8A79-5B46BD552EA8}">
      <dgm:prSet/>
      <dgm:spPr/>
      <dgm:t>
        <a:bodyPr/>
        <a:lstStyle/>
        <a:p>
          <a:pPr algn="just"/>
          <a:endParaRPr lang="ru-RU">
            <a:latin typeface="Times New Roman" panose="02020603050405020304" pitchFamily="18" charset="0"/>
            <a:cs typeface="Times New Roman" panose="02020603050405020304" pitchFamily="18" charset="0"/>
          </a:endParaRPr>
        </a:p>
      </dgm:t>
    </dgm:pt>
    <dgm:pt modelId="{DFD42C14-B355-4609-8AB4-BB9782159C94}">
      <dgm:prSet phldrT="[Текст]"/>
      <dgm:spPr/>
      <dgm:t>
        <a:bodyPr/>
        <a:lstStyle/>
        <a:p>
          <a:pPr algn="just"/>
          <a:r>
            <a:rPr lang="en-US" dirty="0" err="1">
              <a:latin typeface="Times New Roman" panose="02020603050405020304" pitchFamily="18" charset="0"/>
              <a:cs typeface="Times New Roman" panose="02020603050405020304" pitchFamily="18" charset="0"/>
            </a:rPr>
            <a:t>Tadqiqotning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vazifalari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maqsadli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o'rnatilishiga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javob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beradi</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DBEA4A76-8DFA-4917-A063-10F4FBC6E416}" type="parTrans" cxnId="{562D3576-8782-4639-9188-C91136130AEC}">
      <dgm:prSet/>
      <dgm:spPr/>
      <dgm:t>
        <a:bodyPr/>
        <a:lstStyle/>
        <a:p>
          <a:pPr algn="just"/>
          <a:endParaRPr lang="ru-RU">
            <a:latin typeface="Times New Roman" panose="02020603050405020304" pitchFamily="18" charset="0"/>
            <a:cs typeface="Times New Roman" panose="02020603050405020304" pitchFamily="18" charset="0"/>
          </a:endParaRPr>
        </a:p>
      </dgm:t>
    </dgm:pt>
    <dgm:pt modelId="{183C1CE7-EE99-43F0-B25F-77939FFEB3D8}" type="sibTrans" cxnId="{562D3576-8782-4639-9188-C91136130AEC}">
      <dgm:prSet/>
      <dgm:spPr/>
      <dgm:t>
        <a:bodyPr/>
        <a:lstStyle/>
        <a:p>
          <a:pPr algn="just"/>
          <a:endParaRPr lang="ru-RU">
            <a:latin typeface="Times New Roman" panose="02020603050405020304" pitchFamily="18" charset="0"/>
            <a:cs typeface="Times New Roman" panose="02020603050405020304" pitchFamily="18" charset="0"/>
          </a:endParaRPr>
        </a:p>
      </dgm:t>
    </dgm:pt>
    <dgm:pt modelId="{7131C438-2E0C-4AE4-82BD-0E0F1CED45F2}">
      <dgm:prSet phldrT="[Текст]"/>
      <dgm:spPr/>
      <dgm:t>
        <a:bodyPr/>
        <a:lstStyle/>
        <a:p>
          <a:pPr algn="just"/>
          <a:r>
            <a:rPr lang="en-US" dirty="0" err="1">
              <a:latin typeface="Times New Roman" panose="02020603050405020304" pitchFamily="18" charset="0"/>
              <a:cs typeface="Times New Roman" panose="02020603050405020304" pitchFamily="18" charset="0"/>
            </a:rPr>
            <a:t>Tadqiqotning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butun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tartibi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birinchi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navbatda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markaziy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savolga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javob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izlashga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bo'ysunadi</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1414E177-18C4-4B60-A433-9AB4D278684A}" type="parTrans" cxnId="{4F9D087C-BA74-4D9B-A132-097CB59A6E6A}">
      <dgm:prSet/>
      <dgm:spPr/>
      <dgm:t>
        <a:bodyPr/>
        <a:lstStyle/>
        <a:p>
          <a:pPr algn="just"/>
          <a:endParaRPr lang="ru-RU">
            <a:latin typeface="Times New Roman" panose="02020603050405020304" pitchFamily="18" charset="0"/>
            <a:cs typeface="Times New Roman" panose="02020603050405020304" pitchFamily="18" charset="0"/>
          </a:endParaRPr>
        </a:p>
      </dgm:t>
    </dgm:pt>
    <dgm:pt modelId="{05AC7BA7-F771-4161-A490-38F13A2E9D35}" type="sibTrans" cxnId="{4F9D087C-BA74-4D9B-A132-097CB59A6E6A}">
      <dgm:prSet/>
      <dgm:spPr/>
      <dgm:t>
        <a:bodyPr/>
        <a:lstStyle/>
        <a:p>
          <a:pPr algn="just"/>
          <a:endParaRPr lang="ru-RU">
            <a:latin typeface="Times New Roman" panose="02020603050405020304" pitchFamily="18" charset="0"/>
            <a:cs typeface="Times New Roman" panose="02020603050405020304" pitchFamily="18" charset="0"/>
          </a:endParaRPr>
        </a:p>
      </dgm:t>
    </dgm:pt>
    <dgm:pt modelId="{F53FFD03-4B58-4DA5-A5F8-DA4F0C8E1AAE}" type="pres">
      <dgm:prSet presAssocID="{6D46BE08-6E56-482B-BDF7-809A0A1BE070}" presName="linear" presStyleCnt="0">
        <dgm:presLayoutVars>
          <dgm:animLvl val="lvl"/>
          <dgm:resizeHandles val="exact"/>
        </dgm:presLayoutVars>
      </dgm:prSet>
      <dgm:spPr/>
    </dgm:pt>
    <dgm:pt modelId="{86766127-7DEB-490C-8670-20792C25C6B1}" type="pres">
      <dgm:prSet presAssocID="{C2CDD208-E592-4988-86EB-C3C7E7C8925A}" presName="parentText" presStyleLbl="node1" presStyleIdx="0" presStyleCnt="5">
        <dgm:presLayoutVars>
          <dgm:chMax val="0"/>
          <dgm:bulletEnabled val="1"/>
        </dgm:presLayoutVars>
      </dgm:prSet>
      <dgm:spPr/>
    </dgm:pt>
    <dgm:pt modelId="{BE19375A-CD5D-4F6F-94DB-4F849A3E0BE4}" type="pres">
      <dgm:prSet presAssocID="{E621561F-0D7C-4E94-B7DC-F76D2E4612AE}" presName="spacer" presStyleCnt="0"/>
      <dgm:spPr/>
    </dgm:pt>
    <dgm:pt modelId="{CBCDC60D-DCFF-4EE9-803A-DD1D647D66C6}" type="pres">
      <dgm:prSet presAssocID="{B2E6BAA5-554F-4AD6-A04E-44677FBB7C9C}" presName="parentText" presStyleLbl="node1" presStyleIdx="1" presStyleCnt="5">
        <dgm:presLayoutVars>
          <dgm:chMax val="0"/>
          <dgm:bulletEnabled val="1"/>
        </dgm:presLayoutVars>
      </dgm:prSet>
      <dgm:spPr/>
    </dgm:pt>
    <dgm:pt modelId="{FA33950B-E4AA-457E-AF11-6B7293A24A45}" type="pres">
      <dgm:prSet presAssocID="{3B0CB0FF-A8A8-448D-8378-F800A932821A}" presName="spacer" presStyleCnt="0"/>
      <dgm:spPr/>
    </dgm:pt>
    <dgm:pt modelId="{11C611AE-1222-4DF1-9B4B-FB326BEFE510}" type="pres">
      <dgm:prSet presAssocID="{53B65100-B8AB-4E57-A4B0-26F00AA160D9}" presName="parentText" presStyleLbl="node1" presStyleIdx="2" presStyleCnt="5">
        <dgm:presLayoutVars>
          <dgm:chMax val="0"/>
          <dgm:bulletEnabled val="1"/>
        </dgm:presLayoutVars>
      </dgm:prSet>
      <dgm:spPr/>
    </dgm:pt>
    <dgm:pt modelId="{F17B418E-C7BB-4F80-824E-16628E06B868}" type="pres">
      <dgm:prSet presAssocID="{229EFB54-F265-4AE1-9CD7-908116E6539F}" presName="spacer" presStyleCnt="0"/>
      <dgm:spPr/>
    </dgm:pt>
    <dgm:pt modelId="{A6D6BE48-DED6-4046-BE0E-28C7B28CF3E1}" type="pres">
      <dgm:prSet presAssocID="{DFD42C14-B355-4609-8AB4-BB9782159C94}" presName="parentText" presStyleLbl="node1" presStyleIdx="3" presStyleCnt="5">
        <dgm:presLayoutVars>
          <dgm:chMax val="0"/>
          <dgm:bulletEnabled val="1"/>
        </dgm:presLayoutVars>
      </dgm:prSet>
      <dgm:spPr/>
    </dgm:pt>
    <dgm:pt modelId="{7CF4FC19-9D09-46B1-A5D3-4C5D1EA770B9}" type="pres">
      <dgm:prSet presAssocID="{183C1CE7-EE99-43F0-B25F-77939FFEB3D8}" presName="spacer" presStyleCnt="0"/>
      <dgm:spPr/>
    </dgm:pt>
    <dgm:pt modelId="{69708EF8-107B-4DC7-BCE6-1FD84E23DA78}" type="pres">
      <dgm:prSet presAssocID="{7131C438-2E0C-4AE4-82BD-0E0F1CED45F2}" presName="parentText" presStyleLbl="node1" presStyleIdx="4" presStyleCnt="5">
        <dgm:presLayoutVars>
          <dgm:chMax val="0"/>
          <dgm:bulletEnabled val="1"/>
        </dgm:presLayoutVars>
      </dgm:prSet>
      <dgm:spPr/>
    </dgm:pt>
  </dgm:ptLst>
  <dgm:cxnLst>
    <dgm:cxn modelId="{B3CA9F10-673D-4116-BCDC-41D7200196F1}" type="presOf" srcId="{C2CDD208-E592-4988-86EB-C3C7E7C8925A}" destId="{86766127-7DEB-490C-8670-20792C25C6B1}" srcOrd="0" destOrd="0" presId="urn:microsoft.com/office/officeart/2005/8/layout/vList2"/>
    <dgm:cxn modelId="{9819F320-4619-4431-BFDF-60BCAAB788F2}" type="presOf" srcId="{B2E6BAA5-554F-4AD6-A04E-44677FBB7C9C}" destId="{CBCDC60D-DCFF-4EE9-803A-DD1D647D66C6}" srcOrd="0" destOrd="0" presId="urn:microsoft.com/office/officeart/2005/8/layout/vList2"/>
    <dgm:cxn modelId="{5349224B-88C3-4C59-BF42-161EBE5710E3}" srcId="{6D46BE08-6E56-482B-BDF7-809A0A1BE070}" destId="{C2CDD208-E592-4988-86EB-C3C7E7C8925A}" srcOrd="0" destOrd="0" parTransId="{637EB602-A026-4A64-9C62-43BC368A7EA4}" sibTransId="{E621561F-0D7C-4E94-B7DC-F76D2E4612AE}"/>
    <dgm:cxn modelId="{562D3576-8782-4639-9188-C91136130AEC}" srcId="{6D46BE08-6E56-482B-BDF7-809A0A1BE070}" destId="{DFD42C14-B355-4609-8AB4-BB9782159C94}" srcOrd="3" destOrd="0" parTransId="{DBEA4A76-8DFA-4917-A063-10F4FBC6E416}" sibTransId="{183C1CE7-EE99-43F0-B25F-77939FFEB3D8}"/>
    <dgm:cxn modelId="{4F9D087C-BA74-4D9B-A132-097CB59A6E6A}" srcId="{6D46BE08-6E56-482B-BDF7-809A0A1BE070}" destId="{7131C438-2E0C-4AE4-82BD-0E0F1CED45F2}" srcOrd="4" destOrd="0" parTransId="{1414E177-18C4-4B60-A433-9AB4D278684A}" sibTransId="{05AC7BA7-F771-4161-A490-38F13A2E9D35}"/>
    <dgm:cxn modelId="{45CA0E83-171C-42DF-BB2C-2183A60BCC39}" type="presOf" srcId="{6D46BE08-6E56-482B-BDF7-809A0A1BE070}" destId="{F53FFD03-4B58-4DA5-A5F8-DA4F0C8E1AAE}" srcOrd="0" destOrd="0" presId="urn:microsoft.com/office/officeart/2005/8/layout/vList2"/>
    <dgm:cxn modelId="{9FADC8AA-B5CA-4692-8A79-5B46BD552EA8}" srcId="{6D46BE08-6E56-482B-BDF7-809A0A1BE070}" destId="{53B65100-B8AB-4E57-A4B0-26F00AA160D9}" srcOrd="2" destOrd="0" parTransId="{C7186505-E67B-44FB-913D-2CA8D532B6C1}" sibTransId="{229EFB54-F265-4AE1-9CD7-908116E6539F}"/>
    <dgm:cxn modelId="{A3AA9EB2-788D-447C-86D7-44BD96CD0BFC}" type="presOf" srcId="{53B65100-B8AB-4E57-A4B0-26F00AA160D9}" destId="{11C611AE-1222-4DF1-9B4B-FB326BEFE510}" srcOrd="0" destOrd="0" presId="urn:microsoft.com/office/officeart/2005/8/layout/vList2"/>
    <dgm:cxn modelId="{23E0DCB3-BB0F-4D3A-9954-8B2EB31776EB}" type="presOf" srcId="{DFD42C14-B355-4609-8AB4-BB9782159C94}" destId="{A6D6BE48-DED6-4046-BE0E-28C7B28CF3E1}" srcOrd="0" destOrd="0" presId="urn:microsoft.com/office/officeart/2005/8/layout/vList2"/>
    <dgm:cxn modelId="{16BA89BE-886D-482B-825E-5E534A6927F9}" srcId="{6D46BE08-6E56-482B-BDF7-809A0A1BE070}" destId="{B2E6BAA5-554F-4AD6-A04E-44677FBB7C9C}" srcOrd="1" destOrd="0" parTransId="{F6ABA4A6-9B10-407B-8BFA-F0216A8316DD}" sibTransId="{3B0CB0FF-A8A8-448D-8378-F800A932821A}"/>
    <dgm:cxn modelId="{B376CED7-64A4-4D15-A290-1F26DCD1BEE4}" type="presOf" srcId="{7131C438-2E0C-4AE4-82BD-0E0F1CED45F2}" destId="{69708EF8-107B-4DC7-BCE6-1FD84E23DA78}" srcOrd="0" destOrd="0" presId="urn:microsoft.com/office/officeart/2005/8/layout/vList2"/>
    <dgm:cxn modelId="{4C0F6929-E038-4B55-BC5B-4DF38FA64CA8}" type="presParOf" srcId="{F53FFD03-4B58-4DA5-A5F8-DA4F0C8E1AAE}" destId="{86766127-7DEB-490C-8670-20792C25C6B1}" srcOrd="0" destOrd="0" presId="urn:microsoft.com/office/officeart/2005/8/layout/vList2"/>
    <dgm:cxn modelId="{EEA16B3B-B183-40BB-BDB5-62C8FA28F5AB}" type="presParOf" srcId="{F53FFD03-4B58-4DA5-A5F8-DA4F0C8E1AAE}" destId="{BE19375A-CD5D-4F6F-94DB-4F849A3E0BE4}" srcOrd="1" destOrd="0" presId="urn:microsoft.com/office/officeart/2005/8/layout/vList2"/>
    <dgm:cxn modelId="{F394CB93-79FD-4058-B8F9-7F1ED0EC1B02}" type="presParOf" srcId="{F53FFD03-4B58-4DA5-A5F8-DA4F0C8E1AAE}" destId="{CBCDC60D-DCFF-4EE9-803A-DD1D647D66C6}" srcOrd="2" destOrd="0" presId="urn:microsoft.com/office/officeart/2005/8/layout/vList2"/>
    <dgm:cxn modelId="{54FDA90A-50BB-496E-9F74-6CF4157AF3B8}" type="presParOf" srcId="{F53FFD03-4B58-4DA5-A5F8-DA4F0C8E1AAE}" destId="{FA33950B-E4AA-457E-AF11-6B7293A24A45}" srcOrd="3" destOrd="0" presId="urn:microsoft.com/office/officeart/2005/8/layout/vList2"/>
    <dgm:cxn modelId="{E479508D-95A9-4284-B97D-7B3C9A46728C}" type="presParOf" srcId="{F53FFD03-4B58-4DA5-A5F8-DA4F0C8E1AAE}" destId="{11C611AE-1222-4DF1-9B4B-FB326BEFE510}" srcOrd="4" destOrd="0" presId="urn:microsoft.com/office/officeart/2005/8/layout/vList2"/>
    <dgm:cxn modelId="{B62BAC67-923F-4361-971C-54C315175E8C}" type="presParOf" srcId="{F53FFD03-4B58-4DA5-A5F8-DA4F0C8E1AAE}" destId="{F17B418E-C7BB-4F80-824E-16628E06B868}" srcOrd="5" destOrd="0" presId="urn:microsoft.com/office/officeart/2005/8/layout/vList2"/>
    <dgm:cxn modelId="{9080AB1B-DAEE-4572-974A-20CD4A1FB0AA}" type="presParOf" srcId="{F53FFD03-4B58-4DA5-A5F8-DA4F0C8E1AAE}" destId="{A6D6BE48-DED6-4046-BE0E-28C7B28CF3E1}" srcOrd="6" destOrd="0" presId="urn:microsoft.com/office/officeart/2005/8/layout/vList2"/>
    <dgm:cxn modelId="{B57C658B-3E17-459B-9759-E40E64D11DFB}" type="presParOf" srcId="{F53FFD03-4B58-4DA5-A5F8-DA4F0C8E1AAE}" destId="{7CF4FC19-9D09-46B1-A5D3-4C5D1EA770B9}" srcOrd="7" destOrd="0" presId="urn:microsoft.com/office/officeart/2005/8/layout/vList2"/>
    <dgm:cxn modelId="{94638CB4-668F-4D92-87B9-21D423A1735E}" type="presParOf" srcId="{F53FFD03-4B58-4DA5-A5F8-DA4F0C8E1AAE}" destId="{69708EF8-107B-4DC7-BCE6-1FD84E23DA78}"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80ED62A-91D2-471F-B493-5F10C995047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ru-RU"/>
        </a:p>
      </dgm:t>
    </dgm:pt>
    <dgm:pt modelId="{FBA8108B-F31C-4A32-AF69-CAE886B3296A}">
      <dgm:prSet phldrT="[Текст]"/>
      <dgm:spPr/>
      <dgm:t>
        <a:bodyPr/>
        <a:lstStyle/>
        <a:p>
          <a:pPr algn="just"/>
          <a:r>
            <a:rPr lang="en-US" b="1" dirty="0" err="1">
              <a:solidFill>
                <a:schemeClr val="tx1"/>
              </a:solidFill>
              <a:latin typeface="Times New Roman" panose="02020603050405020304" pitchFamily="18" charset="0"/>
              <a:cs typeface="Times New Roman" panose="02020603050405020304" pitchFamily="18" charset="0"/>
            </a:rPr>
            <a:t>Asosiy</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tushunchalarni</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aniqlashtirish</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ularning</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ma'nosini</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kuzatilgan</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ko'rsatkichlarda</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talqin</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qilishda</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harakatlar</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ketma-ketligini</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quyidagicha</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umumlashtirish</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mumkin</a:t>
          </a:r>
          <a:r>
            <a:rPr lang="en-US" b="1" dirty="0">
              <a:solidFill>
                <a:schemeClr val="tx1"/>
              </a:solidFill>
              <a:latin typeface="Times New Roman" panose="02020603050405020304" pitchFamily="18" charset="0"/>
              <a:cs typeface="Times New Roman" panose="02020603050405020304" pitchFamily="18" charset="0"/>
            </a:rPr>
            <a:t>:</a:t>
          </a:r>
          <a:endParaRPr lang="ru-RU" b="1" dirty="0">
            <a:solidFill>
              <a:schemeClr val="tx1"/>
            </a:solidFill>
            <a:latin typeface="Times New Roman" panose="02020603050405020304" pitchFamily="18" charset="0"/>
            <a:cs typeface="Times New Roman" panose="02020603050405020304" pitchFamily="18" charset="0"/>
          </a:endParaRPr>
        </a:p>
      </dgm:t>
    </dgm:pt>
    <dgm:pt modelId="{BEA70942-E9AC-4E19-BFBC-DFFEFF16D609}" type="parTrans" cxnId="{2C86FDEF-6C37-4CCE-97CE-32E606D86FE7}">
      <dgm:prSet/>
      <dgm:spPr/>
      <dgm:t>
        <a:bodyPr/>
        <a:lstStyle/>
        <a:p>
          <a:endParaRPr lang="ru-RU">
            <a:latin typeface="Times New Roman" panose="02020603050405020304" pitchFamily="18" charset="0"/>
            <a:cs typeface="Times New Roman" panose="02020603050405020304" pitchFamily="18" charset="0"/>
          </a:endParaRPr>
        </a:p>
      </dgm:t>
    </dgm:pt>
    <dgm:pt modelId="{68CB106D-0B78-48A8-8E0B-8697E1051F2F}" type="sibTrans" cxnId="{2C86FDEF-6C37-4CCE-97CE-32E606D86FE7}">
      <dgm:prSet/>
      <dgm:spPr/>
      <dgm:t>
        <a:bodyPr/>
        <a:lstStyle/>
        <a:p>
          <a:endParaRPr lang="ru-RU">
            <a:latin typeface="Times New Roman" panose="02020603050405020304" pitchFamily="18" charset="0"/>
            <a:cs typeface="Times New Roman" panose="02020603050405020304" pitchFamily="18" charset="0"/>
          </a:endParaRPr>
        </a:p>
      </dgm:t>
    </dgm:pt>
    <dgm:pt modelId="{C25D3F55-A9A8-4EC2-ABE5-F3245DCC1DFF}">
      <dgm:prSet phldrT="[Текст]"/>
      <dgm:spPr/>
      <dgm:t>
        <a:bodyPr/>
        <a:lstStyle/>
        <a:p>
          <a:pPr algn="just"/>
          <a:r>
            <a:rPr lang="en-US" dirty="0" err="1">
              <a:latin typeface="Times New Roman" panose="02020603050405020304" pitchFamily="18" charset="0"/>
              <a:cs typeface="Times New Roman" panose="02020603050405020304" pitchFamily="18" charset="0"/>
            </a:rPr>
            <a:t>birinchidan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nazariy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mavzu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bo'yicha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adabiyotlarni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tahlil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tushunchalar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mohiyati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ularning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xususiyatlari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o'zaro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bog'liqligini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aniqlash</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7224C496-972C-43E1-A343-F65B68AC9F03}" type="parTrans" cxnId="{95CACECA-E960-40D9-B4AF-BE7491AC0949}">
      <dgm:prSet/>
      <dgm:spPr/>
      <dgm:t>
        <a:bodyPr/>
        <a:lstStyle/>
        <a:p>
          <a:endParaRPr lang="ru-RU">
            <a:latin typeface="Times New Roman" panose="02020603050405020304" pitchFamily="18" charset="0"/>
            <a:cs typeface="Times New Roman" panose="02020603050405020304" pitchFamily="18" charset="0"/>
          </a:endParaRPr>
        </a:p>
      </dgm:t>
    </dgm:pt>
    <dgm:pt modelId="{40F05BCF-6544-4384-BE5C-B299194C9360}" type="sibTrans" cxnId="{95CACECA-E960-40D9-B4AF-BE7491AC0949}">
      <dgm:prSet/>
      <dgm:spPr/>
      <dgm:t>
        <a:bodyPr/>
        <a:lstStyle/>
        <a:p>
          <a:endParaRPr lang="ru-RU">
            <a:latin typeface="Times New Roman" panose="02020603050405020304" pitchFamily="18" charset="0"/>
            <a:cs typeface="Times New Roman" panose="02020603050405020304" pitchFamily="18" charset="0"/>
          </a:endParaRPr>
        </a:p>
      </dgm:t>
    </dgm:pt>
    <dgm:pt modelId="{A33D46FD-5E5B-4A0F-BD4D-2C035D83D2B4}">
      <dgm:prSet/>
      <dgm:spPr/>
      <dgm:t>
        <a:bodyPr/>
        <a:lstStyle/>
        <a:p>
          <a:pPr algn="just"/>
          <a:r>
            <a:rPr lang="en-US">
              <a:latin typeface="Times New Roman" panose="02020603050405020304" pitchFamily="18" charset="0"/>
              <a:cs typeface="Times New Roman" panose="02020603050405020304" pitchFamily="18" charset="0"/>
            </a:rPr>
            <a:t>ikkinchidan, ushbu xususiyatning "tasviri", konsepsiya jihati yoki uni yaxlit ko'rinishini yaratish.</a:t>
          </a:r>
          <a:endParaRPr lang="ru-RU">
            <a:latin typeface="Times New Roman" panose="02020603050405020304" pitchFamily="18" charset="0"/>
            <a:cs typeface="Times New Roman" panose="02020603050405020304" pitchFamily="18" charset="0"/>
          </a:endParaRPr>
        </a:p>
      </dgm:t>
    </dgm:pt>
    <dgm:pt modelId="{8452C67A-A096-4E19-954C-3D6E721927C6}" type="parTrans" cxnId="{BB4FA84C-EF27-4B1A-8D1D-F6BED8D7274F}">
      <dgm:prSet/>
      <dgm:spPr/>
      <dgm:t>
        <a:bodyPr/>
        <a:lstStyle/>
        <a:p>
          <a:endParaRPr lang="ru-RU">
            <a:latin typeface="Times New Roman" panose="02020603050405020304" pitchFamily="18" charset="0"/>
            <a:cs typeface="Times New Roman" panose="02020603050405020304" pitchFamily="18" charset="0"/>
          </a:endParaRPr>
        </a:p>
      </dgm:t>
    </dgm:pt>
    <dgm:pt modelId="{1A152071-09AB-4413-9200-94E87325DB9D}" type="sibTrans" cxnId="{BB4FA84C-EF27-4B1A-8D1D-F6BED8D7274F}">
      <dgm:prSet/>
      <dgm:spPr/>
      <dgm:t>
        <a:bodyPr/>
        <a:lstStyle/>
        <a:p>
          <a:endParaRPr lang="ru-RU">
            <a:latin typeface="Times New Roman" panose="02020603050405020304" pitchFamily="18" charset="0"/>
            <a:cs typeface="Times New Roman" panose="02020603050405020304" pitchFamily="18" charset="0"/>
          </a:endParaRPr>
        </a:p>
      </dgm:t>
    </dgm:pt>
    <dgm:pt modelId="{94A188E1-75BD-4694-8853-186CC5DCB5D1}">
      <dgm:prSet/>
      <dgm:spPr/>
      <dgm:t>
        <a:bodyPr/>
        <a:lstStyle/>
        <a:p>
          <a:pPr algn="just"/>
          <a:r>
            <a:rPr lang="en-US">
              <a:latin typeface="Times New Roman" panose="02020603050405020304" pitchFamily="18" charset="0"/>
              <a:cs typeface="Times New Roman" panose="02020603050405020304" pitchFamily="18" charset="0"/>
            </a:rPr>
            <a:t>uchinchidan, izohlangan tushuncha hajmini kengaytirmaslik va qisqartirmaslik uchun "tasvirimiz" xususiyatlari tartibli tizimini qurish.</a:t>
          </a:r>
          <a:endParaRPr lang="ru-RU">
            <a:latin typeface="Times New Roman" panose="02020603050405020304" pitchFamily="18" charset="0"/>
            <a:cs typeface="Times New Roman" panose="02020603050405020304" pitchFamily="18" charset="0"/>
          </a:endParaRPr>
        </a:p>
      </dgm:t>
    </dgm:pt>
    <dgm:pt modelId="{05DB88D3-C992-4347-9C14-AD8723C5A970}" type="parTrans" cxnId="{E9A49EB3-B64A-4FB6-9E35-6DB667595A11}">
      <dgm:prSet/>
      <dgm:spPr/>
      <dgm:t>
        <a:bodyPr/>
        <a:lstStyle/>
        <a:p>
          <a:endParaRPr lang="ru-RU">
            <a:latin typeface="Times New Roman" panose="02020603050405020304" pitchFamily="18" charset="0"/>
            <a:cs typeface="Times New Roman" panose="02020603050405020304" pitchFamily="18" charset="0"/>
          </a:endParaRPr>
        </a:p>
      </dgm:t>
    </dgm:pt>
    <dgm:pt modelId="{5DA3A3F0-A210-4911-BED5-620D49E3A4EC}" type="sibTrans" cxnId="{E9A49EB3-B64A-4FB6-9E35-6DB667595A11}">
      <dgm:prSet/>
      <dgm:spPr/>
      <dgm:t>
        <a:bodyPr/>
        <a:lstStyle/>
        <a:p>
          <a:endParaRPr lang="ru-RU">
            <a:latin typeface="Times New Roman" panose="02020603050405020304" pitchFamily="18" charset="0"/>
            <a:cs typeface="Times New Roman" panose="02020603050405020304" pitchFamily="18" charset="0"/>
          </a:endParaRPr>
        </a:p>
      </dgm:t>
    </dgm:pt>
    <dgm:pt modelId="{FAD31849-D8E9-4E92-9569-4DD34949632E}">
      <dgm:prSet/>
      <dgm:spPr/>
      <dgm:t>
        <a:bodyPr/>
        <a:lstStyle/>
        <a:p>
          <a:pPr algn="just"/>
          <a:r>
            <a:rPr lang="en-US">
              <a:latin typeface="Times New Roman" panose="02020603050405020304" pitchFamily="18" charset="0"/>
              <a:cs typeface="Times New Roman" panose="02020603050405020304" pitchFamily="18" charset="0"/>
            </a:rPr>
            <a:t>to‘rtinchidan, tanlangan xususiyatlarning to'g'ridan-to'g'ri ko'rsatkichlarini tanlash, ya'ni operatsion takomillashtirishga o'tish.</a:t>
          </a:r>
          <a:endParaRPr lang="ru-RU">
            <a:latin typeface="Times New Roman" panose="02020603050405020304" pitchFamily="18" charset="0"/>
            <a:cs typeface="Times New Roman" panose="02020603050405020304" pitchFamily="18" charset="0"/>
          </a:endParaRPr>
        </a:p>
      </dgm:t>
    </dgm:pt>
    <dgm:pt modelId="{2CDFE76D-3914-4E57-9738-4C817B230AEA}" type="parTrans" cxnId="{910E653A-1373-440E-84EE-89A45659E538}">
      <dgm:prSet/>
      <dgm:spPr/>
      <dgm:t>
        <a:bodyPr/>
        <a:lstStyle/>
        <a:p>
          <a:endParaRPr lang="ru-RU">
            <a:latin typeface="Times New Roman" panose="02020603050405020304" pitchFamily="18" charset="0"/>
            <a:cs typeface="Times New Roman" panose="02020603050405020304" pitchFamily="18" charset="0"/>
          </a:endParaRPr>
        </a:p>
      </dgm:t>
    </dgm:pt>
    <dgm:pt modelId="{D50FCC1E-1799-4491-BB0F-A0B9D9045843}" type="sibTrans" cxnId="{910E653A-1373-440E-84EE-89A45659E538}">
      <dgm:prSet/>
      <dgm:spPr/>
      <dgm:t>
        <a:bodyPr/>
        <a:lstStyle/>
        <a:p>
          <a:endParaRPr lang="ru-RU">
            <a:latin typeface="Times New Roman" panose="02020603050405020304" pitchFamily="18" charset="0"/>
            <a:cs typeface="Times New Roman" panose="02020603050405020304" pitchFamily="18" charset="0"/>
          </a:endParaRPr>
        </a:p>
      </dgm:t>
    </dgm:pt>
    <dgm:pt modelId="{A2091661-4E45-41EF-9965-3455C8467687}">
      <dgm:prSet/>
      <dgm:spPr/>
      <dgm:t>
        <a:bodyPr/>
        <a:lstStyle/>
        <a:p>
          <a:pPr algn="just"/>
          <a:r>
            <a:rPr lang="en-US" dirty="0" err="1">
              <a:latin typeface="Times New Roman" panose="02020603050405020304" pitchFamily="18" charset="0"/>
              <a:cs typeface="Times New Roman" panose="02020603050405020304" pitchFamily="18" charset="0"/>
            </a:rPr>
            <a:t>beshinchidan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oldingi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operatsiyada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ta'kidlangan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xususiy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ko'rsatkichlar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birikmasi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natijasida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hosil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indekslar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omilli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ko'rsatkichlarni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yaratish</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29846503-4778-41D1-8540-C9B792814716}" type="parTrans" cxnId="{B7E1CDDD-70A0-4A14-8B95-E8CAACA7FA62}">
      <dgm:prSet/>
      <dgm:spPr/>
      <dgm:t>
        <a:bodyPr/>
        <a:lstStyle/>
        <a:p>
          <a:endParaRPr lang="ru-RU">
            <a:latin typeface="Times New Roman" panose="02020603050405020304" pitchFamily="18" charset="0"/>
            <a:cs typeface="Times New Roman" panose="02020603050405020304" pitchFamily="18" charset="0"/>
          </a:endParaRPr>
        </a:p>
      </dgm:t>
    </dgm:pt>
    <dgm:pt modelId="{0EEAC8E0-BAB7-4E5B-A6D2-B4BE744233FC}" type="sibTrans" cxnId="{B7E1CDDD-70A0-4A14-8B95-E8CAACA7FA62}">
      <dgm:prSet/>
      <dgm:spPr/>
      <dgm:t>
        <a:bodyPr/>
        <a:lstStyle/>
        <a:p>
          <a:endParaRPr lang="ru-RU">
            <a:latin typeface="Times New Roman" panose="02020603050405020304" pitchFamily="18" charset="0"/>
            <a:cs typeface="Times New Roman" panose="02020603050405020304" pitchFamily="18" charset="0"/>
          </a:endParaRPr>
        </a:p>
      </dgm:t>
    </dgm:pt>
    <dgm:pt modelId="{8BBA8116-9D95-4F4E-A6FC-8E31160236E7}" type="pres">
      <dgm:prSet presAssocID="{880ED62A-91D2-471F-B493-5F10C9950478}" presName="Name0" presStyleCnt="0">
        <dgm:presLayoutVars>
          <dgm:dir/>
          <dgm:animLvl val="lvl"/>
          <dgm:resizeHandles val="exact"/>
        </dgm:presLayoutVars>
      </dgm:prSet>
      <dgm:spPr/>
    </dgm:pt>
    <dgm:pt modelId="{874BE98A-78A0-4A35-A32E-6C7919EBFAC1}" type="pres">
      <dgm:prSet presAssocID="{FBA8108B-F31C-4A32-AF69-CAE886B3296A}" presName="composite" presStyleCnt="0"/>
      <dgm:spPr/>
    </dgm:pt>
    <dgm:pt modelId="{77771451-5C60-4AC7-ADCD-2F2C81C6ED7E}" type="pres">
      <dgm:prSet presAssocID="{FBA8108B-F31C-4A32-AF69-CAE886B3296A}" presName="parTx" presStyleLbl="alignNode1" presStyleIdx="0" presStyleCnt="1">
        <dgm:presLayoutVars>
          <dgm:chMax val="0"/>
          <dgm:chPref val="0"/>
          <dgm:bulletEnabled val="1"/>
        </dgm:presLayoutVars>
      </dgm:prSet>
      <dgm:spPr/>
    </dgm:pt>
    <dgm:pt modelId="{5CB6D234-66C9-4FB2-8154-AE1B93A8C232}" type="pres">
      <dgm:prSet presAssocID="{FBA8108B-F31C-4A32-AF69-CAE886B3296A}" presName="desTx" presStyleLbl="alignAccFollowNode1" presStyleIdx="0" presStyleCnt="1">
        <dgm:presLayoutVars>
          <dgm:bulletEnabled val="1"/>
        </dgm:presLayoutVars>
      </dgm:prSet>
      <dgm:spPr/>
    </dgm:pt>
  </dgm:ptLst>
  <dgm:cxnLst>
    <dgm:cxn modelId="{7AF6CA00-114A-4194-9BB4-1C70B65DE81A}" type="presOf" srcId="{C25D3F55-A9A8-4EC2-ABE5-F3245DCC1DFF}" destId="{5CB6D234-66C9-4FB2-8154-AE1B93A8C232}" srcOrd="0" destOrd="0" presId="urn:microsoft.com/office/officeart/2005/8/layout/hList1"/>
    <dgm:cxn modelId="{96C11614-E825-4AD2-9D23-DA1637E4AF5D}" type="presOf" srcId="{94A188E1-75BD-4694-8853-186CC5DCB5D1}" destId="{5CB6D234-66C9-4FB2-8154-AE1B93A8C232}" srcOrd="0" destOrd="2" presId="urn:microsoft.com/office/officeart/2005/8/layout/hList1"/>
    <dgm:cxn modelId="{910E653A-1373-440E-84EE-89A45659E538}" srcId="{FBA8108B-F31C-4A32-AF69-CAE886B3296A}" destId="{FAD31849-D8E9-4E92-9569-4DD34949632E}" srcOrd="3" destOrd="0" parTransId="{2CDFE76D-3914-4E57-9738-4C817B230AEA}" sibTransId="{D50FCC1E-1799-4491-BB0F-A0B9D9045843}"/>
    <dgm:cxn modelId="{198C636B-EEC9-4FE1-BDC6-B1A65FBD7325}" type="presOf" srcId="{880ED62A-91D2-471F-B493-5F10C9950478}" destId="{8BBA8116-9D95-4F4E-A6FC-8E31160236E7}" srcOrd="0" destOrd="0" presId="urn:microsoft.com/office/officeart/2005/8/layout/hList1"/>
    <dgm:cxn modelId="{BB4FA84C-EF27-4B1A-8D1D-F6BED8D7274F}" srcId="{FBA8108B-F31C-4A32-AF69-CAE886B3296A}" destId="{A33D46FD-5E5B-4A0F-BD4D-2C035D83D2B4}" srcOrd="1" destOrd="0" parTransId="{8452C67A-A096-4E19-954C-3D6E721927C6}" sibTransId="{1A152071-09AB-4413-9200-94E87325DB9D}"/>
    <dgm:cxn modelId="{DEB5785A-1DE7-4DC9-A275-3DE7B3A7249A}" type="presOf" srcId="{A2091661-4E45-41EF-9965-3455C8467687}" destId="{5CB6D234-66C9-4FB2-8154-AE1B93A8C232}" srcOrd="0" destOrd="4" presId="urn:microsoft.com/office/officeart/2005/8/layout/hList1"/>
    <dgm:cxn modelId="{5621DB99-F471-4BDC-9076-7AC709D1E423}" type="presOf" srcId="{FAD31849-D8E9-4E92-9569-4DD34949632E}" destId="{5CB6D234-66C9-4FB2-8154-AE1B93A8C232}" srcOrd="0" destOrd="3" presId="urn:microsoft.com/office/officeart/2005/8/layout/hList1"/>
    <dgm:cxn modelId="{E9A49EB3-B64A-4FB6-9E35-6DB667595A11}" srcId="{FBA8108B-F31C-4A32-AF69-CAE886B3296A}" destId="{94A188E1-75BD-4694-8853-186CC5DCB5D1}" srcOrd="2" destOrd="0" parTransId="{05DB88D3-C992-4347-9C14-AD8723C5A970}" sibTransId="{5DA3A3F0-A210-4911-BED5-620D49E3A4EC}"/>
    <dgm:cxn modelId="{95CACECA-E960-40D9-B4AF-BE7491AC0949}" srcId="{FBA8108B-F31C-4A32-AF69-CAE886B3296A}" destId="{C25D3F55-A9A8-4EC2-ABE5-F3245DCC1DFF}" srcOrd="0" destOrd="0" parTransId="{7224C496-972C-43E1-A343-F65B68AC9F03}" sibTransId="{40F05BCF-6544-4384-BE5C-B299194C9360}"/>
    <dgm:cxn modelId="{B7E1CDDD-70A0-4A14-8B95-E8CAACA7FA62}" srcId="{FBA8108B-F31C-4A32-AF69-CAE886B3296A}" destId="{A2091661-4E45-41EF-9965-3455C8467687}" srcOrd="4" destOrd="0" parTransId="{29846503-4778-41D1-8540-C9B792814716}" sibTransId="{0EEAC8E0-BAB7-4E5B-A6D2-B4BE744233FC}"/>
    <dgm:cxn modelId="{AB3880DE-198E-47EC-84B9-B013C13971EC}" type="presOf" srcId="{FBA8108B-F31C-4A32-AF69-CAE886B3296A}" destId="{77771451-5C60-4AC7-ADCD-2F2C81C6ED7E}" srcOrd="0" destOrd="0" presId="urn:microsoft.com/office/officeart/2005/8/layout/hList1"/>
    <dgm:cxn modelId="{2C86FDEF-6C37-4CCE-97CE-32E606D86FE7}" srcId="{880ED62A-91D2-471F-B493-5F10C9950478}" destId="{FBA8108B-F31C-4A32-AF69-CAE886B3296A}" srcOrd="0" destOrd="0" parTransId="{BEA70942-E9AC-4E19-BFBC-DFFEFF16D609}" sibTransId="{68CB106D-0B78-48A8-8E0B-8697E1051F2F}"/>
    <dgm:cxn modelId="{FFB2D1F3-0E29-41D1-B4E3-8A5B6663FDAD}" type="presOf" srcId="{A33D46FD-5E5B-4A0F-BD4D-2C035D83D2B4}" destId="{5CB6D234-66C9-4FB2-8154-AE1B93A8C232}" srcOrd="0" destOrd="1" presId="urn:microsoft.com/office/officeart/2005/8/layout/hList1"/>
    <dgm:cxn modelId="{9DA9D30E-F592-45EA-9F3B-1ACB4FB929C3}" type="presParOf" srcId="{8BBA8116-9D95-4F4E-A6FC-8E31160236E7}" destId="{874BE98A-78A0-4A35-A32E-6C7919EBFAC1}" srcOrd="0" destOrd="0" presId="urn:microsoft.com/office/officeart/2005/8/layout/hList1"/>
    <dgm:cxn modelId="{0BE66F9F-0EFB-4FED-9860-43C4A6500C82}" type="presParOf" srcId="{874BE98A-78A0-4A35-A32E-6C7919EBFAC1}" destId="{77771451-5C60-4AC7-ADCD-2F2C81C6ED7E}" srcOrd="0" destOrd="0" presId="urn:microsoft.com/office/officeart/2005/8/layout/hList1"/>
    <dgm:cxn modelId="{3D50641A-97E7-4F86-8245-0C051C33A783}" type="presParOf" srcId="{874BE98A-78A0-4A35-A32E-6C7919EBFAC1}" destId="{5CB6D234-66C9-4FB2-8154-AE1B93A8C232}"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F80FE65-F4E6-4E47-B814-AE299A1B053A}" type="doc">
      <dgm:prSet loTypeId="urn:microsoft.com/office/officeart/2005/8/layout/target3" loCatId="list" qsTypeId="urn:microsoft.com/office/officeart/2005/8/quickstyle/simple1" qsCatId="simple" csTypeId="urn:microsoft.com/office/officeart/2005/8/colors/colorful3" csCatId="colorful" phldr="1"/>
      <dgm:spPr/>
      <dgm:t>
        <a:bodyPr/>
        <a:lstStyle/>
        <a:p>
          <a:endParaRPr lang="ru-RU"/>
        </a:p>
      </dgm:t>
    </dgm:pt>
    <dgm:pt modelId="{4222D920-8242-4FAC-BEA3-0049F431FDE7}">
      <dgm:prSet phldrT="[Текст]"/>
      <dgm:spPr/>
      <dgm:t>
        <a:bodyPr/>
        <a:lstStyle/>
        <a:p>
          <a:pPr algn="ctr"/>
          <a:r>
            <a:rPr lang="en-US" dirty="0" err="1">
              <a:latin typeface="Times New Roman" panose="02020603050405020304" pitchFamily="18" charset="0"/>
              <a:cs typeface="Times New Roman" panose="02020603050405020304" pitchFamily="18" charset="0"/>
            </a:rPr>
            <a:t>Gipoteza</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ehtimoliy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tushuntirishdur</a:t>
          </a:r>
          <a:endParaRPr lang="ru-RU" dirty="0">
            <a:latin typeface="Times New Roman" panose="02020603050405020304" pitchFamily="18" charset="0"/>
            <a:cs typeface="Times New Roman" panose="02020603050405020304" pitchFamily="18" charset="0"/>
          </a:endParaRPr>
        </a:p>
      </dgm:t>
    </dgm:pt>
    <dgm:pt modelId="{EE2238D8-4B5A-4EA4-9EA4-78D703CB4EE8}" type="parTrans" cxnId="{AE8BC1DE-2ACA-417C-9441-D92E0AF01D96}">
      <dgm:prSet/>
      <dgm:spPr/>
      <dgm:t>
        <a:bodyPr/>
        <a:lstStyle/>
        <a:p>
          <a:pPr algn="just"/>
          <a:endParaRPr lang="ru-RU">
            <a:latin typeface="Times New Roman" panose="02020603050405020304" pitchFamily="18" charset="0"/>
            <a:cs typeface="Times New Roman" panose="02020603050405020304" pitchFamily="18" charset="0"/>
          </a:endParaRPr>
        </a:p>
      </dgm:t>
    </dgm:pt>
    <dgm:pt modelId="{A007EDAE-562F-42DA-9F30-FF8B7E458810}" type="sibTrans" cxnId="{AE8BC1DE-2ACA-417C-9441-D92E0AF01D96}">
      <dgm:prSet/>
      <dgm:spPr/>
      <dgm:t>
        <a:bodyPr/>
        <a:lstStyle/>
        <a:p>
          <a:pPr algn="just"/>
          <a:endParaRPr lang="ru-RU">
            <a:latin typeface="Times New Roman" panose="02020603050405020304" pitchFamily="18" charset="0"/>
            <a:cs typeface="Times New Roman" panose="02020603050405020304" pitchFamily="18" charset="0"/>
          </a:endParaRPr>
        </a:p>
      </dgm:t>
    </dgm:pt>
    <dgm:pt modelId="{D9D39FBA-43D3-47FA-829C-78CB48DC0807}">
      <dgm:prSet phldrT="[Текст]"/>
      <dgm:spPr/>
      <dgm:t>
        <a:bodyPr/>
        <a:lstStyle/>
        <a:p>
          <a:pPr algn="just"/>
          <a:r>
            <a:rPr lang="en-US" dirty="0" err="1">
              <a:latin typeface="Times New Roman" panose="02020603050405020304" pitchFamily="18" charset="0"/>
              <a:cs typeface="Times New Roman" panose="02020603050405020304" pitchFamily="18" charset="0"/>
            </a:rPr>
            <a:t>Bunda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o'rganilayotgan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muammo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yechim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variantlarini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tushuntirishning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katta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ehtimoli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mezoniga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muvofiqdir</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340323E3-81B8-4226-80A8-49A3C60DE503}" type="parTrans" cxnId="{ACF60F82-7EC9-4B79-951B-E23C2D4583DC}">
      <dgm:prSet/>
      <dgm:spPr/>
      <dgm:t>
        <a:bodyPr/>
        <a:lstStyle/>
        <a:p>
          <a:pPr algn="just"/>
          <a:endParaRPr lang="ru-RU">
            <a:latin typeface="Times New Roman" panose="02020603050405020304" pitchFamily="18" charset="0"/>
            <a:cs typeface="Times New Roman" panose="02020603050405020304" pitchFamily="18" charset="0"/>
          </a:endParaRPr>
        </a:p>
      </dgm:t>
    </dgm:pt>
    <dgm:pt modelId="{6EC9581F-7D34-4D94-B1D6-B41D6465C57A}" type="sibTrans" cxnId="{ACF60F82-7EC9-4B79-951B-E23C2D4583DC}">
      <dgm:prSet/>
      <dgm:spPr/>
      <dgm:t>
        <a:bodyPr/>
        <a:lstStyle/>
        <a:p>
          <a:pPr algn="just"/>
          <a:endParaRPr lang="ru-RU">
            <a:latin typeface="Times New Roman" panose="02020603050405020304" pitchFamily="18" charset="0"/>
            <a:cs typeface="Times New Roman" panose="02020603050405020304" pitchFamily="18" charset="0"/>
          </a:endParaRPr>
        </a:p>
      </dgm:t>
    </dgm:pt>
    <dgm:pt modelId="{42312C1F-35C8-45CD-9A16-5E31A12A2A42}">
      <dgm:prSet phldrT="[Текст]"/>
      <dgm:spPr/>
      <dgm:t>
        <a:bodyPr/>
        <a:lstStyle/>
        <a:p>
          <a:pPr algn="ctr"/>
          <a:r>
            <a:rPr lang="en-US" b="1" dirty="0" err="1">
              <a:latin typeface="Times New Roman" panose="02020603050405020304" pitchFamily="18" charset="0"/>
              <a:cs typeface="Times New Roman" panose="02020603050405020304" pitchFamily="18" charset="0"/>
            </a:rPr>
            <a:t>Gipoteza</a:t>
          </a:r>
          <a:endParaRPr lang="ru-RU" dirty="0">
            <a:latin typeface="Times New Roman" panose="02020603050405020304" pitchFamily="18" charset="0"/>
            <a:cs typeface="Times New Roman" panose="02020603050405020304" pitchFamily="18" charset="0"/>
          </a:endParaRPr>
        </a:p>
      </dgm:t>
    </dgm:pt>
    <dgm:pt modelId="{05B6F5EC-4F8E-4185-9AA4-716AC021D477}" type="parTrans" cxnId="{B6FDF710-7638-4006-A092-054C783E24FC}">
      <dgm:prSet/>
      <dgm:spPr/>
      <dgm:t>
        <a:bodyPr/>
        <a:lstStyle/>
        <a:p>
          <a:pPr algn="just"/>
          <a:endParaRPr lang="ru-RU">
            <a:latin typeface="Times New Roman" panose="02020603050405020304" pitchFamily="18" charset="0"/>
            <a:cs typeface="Times New Roman" panose="02020603050405020304" pitchFamily="18" charset="0"/>
          </a:endParaRPr>
        </a:p>
      </dgm:t>
    </dgm:pt>
    <dgm:pt modelId="{EDB45663-2BB1-4FB9-A8E2-ADBF09029E9A}" type="sibTrans" cxnId="{B6FDF710-7638-4006-A092-054C783E24FC}">
      <dgm:prSet/>
      <dgm:spPr/>
      <dgm:t>
        <a:bodyPr/>
        <a:lstStyle/>
        <a:p>
          <a:pPr algn="just"/>
          <a:endParaRPr lang="ru-RU">
            <a:latin typeface="Times New Roman" panose="02020603050405020304" pitchFamily="18" charset="0"/>
            <a:cs typeface="Times New Roman" panose="02020603050405020304" pitchFamily="18" charset="0"/>
          </a:endParaRPr>
        </a:p>
      </dgm:t>
    </dgm:pt>
    <dgm:pt modelId="{A50949B6-E7CB-4270-94B3-06584B21DFBA}">
      <dgm:prSet phldrT="[Текст]"/>
      <dgm:spPr/>
      <dgm:t>
        <a:bodyPr/>
        <a:lstStyle/>
        <a:p>
          <a:pPr algn="just"/>
          <a:r>
            <a:rPr lang="en-US" dirty="0" err="1">
              <a:latin typeface="Times New Roman" panose="02020603050405020304" pitchFamily="18" charset="0"/>
              <a:cs typeface="Times New Roman" panose="02020603050405020304" pitchFamily="18" charset="0"/>
            </a:rPr>
            <a:t>yetarli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ma'lumotga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bo'lmagan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holda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tushuntirish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variantidir</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F52A8805-F584-45A4-8DC7-26E16E6797E6}" type="parTrans" cxnId="{77F869C9-4F78-4F28-8F6D-48CA59C4F657}">
      <dgm:prSet/>
      <dgm:spPr/>
      <dgm:t>
        <a:bodyPr/>
        <a:lstStyle/>
        <a:p>
          <a:pPr algn="just"/>
          <a:endParaRPr lang="ru-RU">
            <a:latin typeface="Times New Roman" panose="02020603050405020304" pitchFamily="18" charset="0"/>
            <a:cs typeface="Times New Roman" panose="02020603050405020304" pitchFamily="18" charset="0"/>
          </a:endParaRPr>
        </a:p>
      </dgm:t>
    </dgm:pt>
    <dgm:pt modelId="{E91214DB-C616-45F8-ADA2-F62076DCBB38}" type="sibTrans" cxnId="{77F869C9-4F78-4F28-8F6D-48CA59C4F657}">
      <dgm:prSet/>
      <dgm:spPr/>
      <dgm:t>
        <a:bodyPr/>
        <a:lstStyle/>
        <a:p>
          <a:pPr algn="just"/>
          <a:endParaRPr lang="ru-RU">
            <a:latin typeface="Times New Roman" panose="02020603050405020304" pitchFamily="18" charset="0"/>
            <a:cs typeface="Times New Roman" panose="02020603050405020304" pitchFamily="18" charset="0"/>
          </a:endParaRPr>
        </a:p>
      </dgm:t>
    </dgm:pt>
    <dgm:pt modelId="{348BAF37-DA7E-43DD-BAC7-B6F47B8ED375}" type="pres">
      <dgm:prSet presAssocID="{5F80FE65-F4E6-4E47-B814-AE299A1B053A}" presName="Name0" presStyleCnt="0">
        <dgm:presLayoutVars>
          <dgm:chMax val="7"/>
          <dgm:dir/>
          <dgm:animLvl val="lvl"/>
          <dgm:resizeHandles val="exact"/>
        </dgm:presLayoutVars>
      </dgm:prSet>
      <dgm:spPr/>
    </dgm:pt>
    <dgm:pt modelId="{F477F442-94D2-4C7A-AA95-25D856682927}" type="pres">
      <dgm:prSet presAssocID="{4222D920-8242-4FAC-BEA3-0049F431FDE7}" presName="circle1" presStyleLbl="node1" presStyleIdx="0" presStyleCnt="2"/>
      <dgm:spPr/>
    </dgm:pt>
    <dgm:pt modelId="{D4AA9F53-C5C0-44BB-8B3D-C8AB6CE83EAF}" type="pres">
      <dgm:prSet presAssocID="{4222D920-8242-4FAC-BEA3-0049F431FDE7}" presName="space" presStyleCnt="0"/>
      <dgm:spPr/>
    </dgm:pt>
    <dgm:pt modelId="{87186CEE-EA1A-43B2-9107-841ACC388F9E}" type="pres">
      <dgm:prSet presAssocID="{4222D920-8242-4FAC-BEA3-0049F431FDE7}" presName="rect1" presStyleLbl="alignAcc1" presStyleIdx="0" presStyleCnt="2"/>
      <dgm:spPr/>
    </dgm:pt>
    <dgm:pt modelId="{1BC66D04-E06D-4F80-953A-71ADF411E184}" type="pres">
      <dgm:prSet presAssocID="{42312C1F-35C8-45CD-9A16-5E31A12A2A42}" presName="vertSpace2" presStyleLbl="node1" presStyleIdx="0" presStyleCnt="2"/>
      <dgm:spPr/>
    </dgm:pt>
    <dgm:pt modelId="{507292E9-E153-4AE4-B655-1495FA5E3DB2}" type="pres">
      <dgm:prSet presAssocID="{42312C1F-35C8-45CD-9A16-5E31A12A2A42}" presName="circle2" presStyleLbl="node1" presStyleIdx="1" presStyleCnt="2"/>
      <dgm:spPr/>
    </dgm:pt>
    <dgm:pt modelId="{714904FA-62D9-43D9-B0C3-EBB66E30FA59}" type="pres">
      <dgm:prSet presAssocID="{42312C1F-35C8-45CD-9A16-5E31A12A2A42}" presName="rect2" presStyleLbl="alignAcc1" presStyleIdx="1" presStyleCnt="2"/>
      <dgm:spPr/>
    </dgm:pt>
    <dgm:pt modelId="{1CA1FA11-3272-4EB5-B31E-0EAB1EB8438D}" type="pres">
      <dgm:prSet presAssocID="{4222D920-8242-4FAC-BEA3-0049F431FDE7}" presName="rect1ParTx" presStyleLbl="alignAcc1" presStyleIdx="1" presStyleCnt="2">
        <dgm:presLayoutVars>
          <dgm:chMax val="1"/>
          <dgm:bulletEnabled val="1"/>
        </dgm:presLayoutVars>
      </dgm:prSet>
      <dgm:spPr/>
    </dgm:pt>
    <dgm:pt modelId="{7688FF41-97BF-471A-A0B6-757350527678}" type="pres">
      <dgm:prSet presAssocID="{4222D920-8242-4FAC-BEA3-0049F431FDE7}" presName="rect1ChTx" presStyleLbl="alignAcc1" presStyleIdx="1" presStyleCnt="2">
        <dgm:presLayoutVars>
          <dgm:bulletEnabled val="1"/>
        </dgm:presLayoutVars>
      </dgm:prSet>
      <dgm:spPr/>
    </dgm:pt>
    <dgm:pt modelId="{15F90436-E0C3-4394-B4EF-896133312B73}" type="pres">
      <dgm:prSet presAssocID="{42312C1F-35C8-45CD-9A16-5E31A12A2A42}" presName="rect2ParTx" presStyleLbl="alignAcc1" presStyleIdx="1" presStyleCnt="2">
        <dgm:presLayoutVars>
          <dgm:chMax val="1"/>
          <dgm:bulletEnabled val="1"/>
        </dgm:presLayoutVars>
      </dgm:prSet>
      <dgm:spPr/>
    </dgm:pt>
    <dgm:pt modelId="{3FD22440-56F9-4259-BC36-47A34FE6D4D1}" type="pres">
      <dgm:prSet presAssocID="{42312C1F-35C8-45CD-9A16-5E31A12A2A42}" presName="rect2ChTx" presStyleLbl="alignAcc1" presStyleIdx="1" presStyleCnt="2">
        <dgm:presLayoutVars>
          <dgm:bulletEnabled val="1"/>
        </dgm:presLayoutVars>
      </dgm:prSet>
      <dgm:spPr/>
    </dgm:pt>
  </dgm:ptLst>
  <dgm:cxnLst>
    <dgm:cxn modelId="{B6FDF710-7638-4006-A092-054C783E24FC}" srcId="{5F80FE65-F4E6-4E47-B814-AE299A1B053A}" destId="{42312C1F-35C8-45CD-9A16-5E31A12A2A42}" srcOrd="1" destOrd="0" parTransId="{05B6F5EC-4F8E-4185-9AA4-716AC021D477}" sibTransId="{EDB45663-2BB1-4FB9-A8E2-ADBF09029E9A}"/>
    <dgm:cxn modelId="{1AEA4917-6EDB-43AE-B772-BA064D9CD504}" type="presOf" srcId="{42312C1F-35C8-45CD-9A16-5E31A12A2A42}" destId="{15F90436-E0C3-4394-B4EF-896133312B73}" srcOrd="1" destOrd="0" presId="urn:microsoft.com/office/officeart/2005/8/layout/target3"/>
    <dgm:cxn modelId="{59230D6E-FF59-41A2-9D6E-F9E7352E339F}" type="presOf" srcId="{42312C1F-35C8-45CD-9A16-5E31A12A2A42}" destId="{714904FA-62D9-43D9-B0C3-EBB66E30FA59}" srcOrd="0" destOrd="0" presId="urn:microsoft.com/office/officeart/2005/8/layout/target3"/>
    <dgm:cxn modelId="{ACF60F82-7EC9-4B79-951B-E23C2D4583DC}" srcId="{4222D920-8242-4FAC-BEA3-0049F431FDE7}" destId="{D9D39FBA-43D3-47FA-829C-78CB48DC0807}" srcOrd="0" destOrd="0" parTransId="{340323E3-81B8-4226-80A8-49A3C60DE503}" sibTransId="{6EC9581F-7D34-4D94-B1D6-B41D6465C57A}"/>
    <dgm:cxn modelId="{34559C89-3286-4B74-B146-0D416F38CB3F}" type="presOf" srcId="{4222D920-8242-4FAC-BEA3-0049F431FDE7}" destId="{87186CEE-EA1A-43B2-9107-841ACC388F9E}" srcOrd="0" destOrd="0" presId="urn:microsoft.com/office/officeart/2005/8/layout/target3"/>
    <dgm:cxn modelId="{F811EF9A-EA2F-4569-B95C-FCAF6A06AB84}" type="presOf" srcId="{A50949B6-E7CB-4270-94B3-06584B21DFBA}" destId="{3FD22440-56F9-4259-BC36-47A34FE6D4D1}" srcOrd="0" destOrd="0" presId="urn:microsoft.com/office/officeart/2005/8/layout/target3"/>
    <dgm:cxn modelId="{852C26AD-6B94-491A-A197-C218B51E8A84}" type="presOf" srcId="{5F80FE65-F4E6-4E47-B814-AE299A1B053A}" destId="{348BAF37-DA7E-43DD-BAC7-B6F47B8ED375}" srcOrd="0" destOrd="0" presId="urn:microsoft.com/office/officeart/2005/8/layout/target3"/>
    <dgm:cxn modelId="{3233EDB1-A518-4DF5-92AE-65CE828D31E0}" type="presOf" srcId="{D9D39FBA-43D3-47FA-829C-78CB48DC0807}" destId="{7688FF41-97BF-471A-A0B6-757350527678}" srcOrd="0" destOrd="0" presId="urn:microsoft.com/office/officeart/2005/8/layout/target3"/>
    <dgm:cxn modelId="{77F869C9-4F78-4F28-8F6D-48CA59C4F657}" srcId="{42312C1F-35C8-45CD-9A16-5E31A12A2A42}" destId="{A50949B6-E7CB-4270-94B3-06584B21DFBA}" srcOrd="0" destOrd="0" parTransId="{F52A8805-F584-45A4-8DC7-26E16E6797E6}" sibTransId="{E91214DB-C616-45F8-ADA2-F62076DCBB38}"/>
    <dgm:cxn modelId="{818CD8D4-2DE5-4B76-955E-5764E7E56A44}" type="presOf" srcId="{4222D920-8242-4FAC-BEA3-0049F431FDE7}" destId="{1CA1FA11-3272-4EB5-B31E-0EAB1EB8438D}" srcOrd="1" destOrd="0" presId="urn:microsoft.com/office/officeart/2005/8/layout/target3"/>
    <dgm:cxn modelId="{AE8BC1DE-2ACA-417C-9441-D92E0AF01D96}" srcId="{5F80FE65-F4E6-4E47-B814-AE299A1B053A}" destId="{4222D920-8242-4FAC-BEA3-0049F431FDE7}" srcOrd="0" destOrd="0" parTransId="{EE2238D8-4B5A-4EA4-9EA4-78D703CB4EE8}" sibTransId="{A007EDAE-562F-42DA-9F30-FF8B7E458810}"/>
    <dgm:cxn modelId="{A1C8C836-9DE2-4D33-A444-5A92D744C2F4}" type="presParOf" srcId="{348BAF37-DA7E-43DD-BAC7-B6F47B8ED375}" destId="{F477F442-94D2-4C7A-AA95-25D856682927}" srcOrd="0" destOrd="0" presId="urn:microsoft.com/office/officeart/2005/8/layout/target3"/>
    <dgm:cxn modelId="{2FCA2BF8-B236-4836-A14E-365C7AF15231}" type="presParOf" srcId="{348BAF37-DA7E-43DD-BAC7-B6F47B8ED375}" destId="{D4AA9F53-C5C0-44BB-8B3D-C8AB6CE83EAF}" srcOrd="1" destOrd="0" presId="urn:microsoft.com/office/officeart/2005/8/layout/target3"/>
    <dgm:cxn modelId="{1939B384-CDEC-4EEF-935B-06DCA8E1507B}" type="presParOf" srcId="{348BAF37-DA7E-43DD-BAC7-B6F47B8ED375}" destId="{87186CEE-EA1A-43B2-9107-841ACC388F9E}" srcOrd="2" destOrd="0" presId="urn:microsoft.com/office/officeart/2005/8/layout/target3"/>
    <dgm:cxn modelId="{0FA61571-15D2-40A9-A20F-31DA3F75A60B}" type="presParOf" srcId="{348BAF37-DA7E-43DD-BAC7-B6F47B8ED375}" destId="{1BC66D04-E06D-4F80-953A-71ADF411E184}" srcOrd="3" destOrd="0" presId="urn:microsoft.com/office/officeart/2005/8/layout/target3"/>
    <dgm:cxn modelId="{7CA5A31B-C0BE-4970-A6C7-8B7AC149FEE7}" type="presParOf" srcId="{348BAF37-DA7E-43DD-BAC7-B6F47B8ED375}" destId="{507292E9-E153-4AE4-B655-1495FA5E3DB2}" srcOrd="4" destOrd="0" presId="urn:microsoft.com/office/officeart/2005/8/layout/target3"/>
    <dgm:cxn modelId="{279E81FE-E14D-4F3F-B554-FF6792868B18}" type="presParOf" srcId="{348BAF37-DA7E-43DD-BAC7-B6F47B8ED375}" destId="{714904FA-62D9-43D9-B0C3-EBB66E30FA59}" srcOrd="5" destOrd="0" presId="urn:microsoft.com/office/officeart/2005/8/layout/target3"/>
    <dgm:cxn modelId="{18FE38FA-DB07-4D10-BD0A-F09AF86BE166}" type="presParOf" srcId="{348BAF37-DA7E-43DD-BAC7-B6F47B8ED375}" destId="{1CA1FA11-3272-4EB5-B31E-0EAB1EB8438D}" srcOrd="6" destOrd="0" presId="urn:microsoft.com/office/officeart/2005/8/layout/target3"/>
    <dgm:cxn modelId="{58DA771C-956D-448B-B649-8C53EA6AEC0C}" type="presParOf" srcId="{348BAF37-DA7E-43DD-BAC7-B6F47B8ED375}" destId="{7688FF41-97BF-471A-A0B6-757350527678}" srcOrd="7" destOrd="0" presId="urn:microsoft.com/office/officeart/2005/8/layout/target3"/>
    <dgm:cxn modelId="{FF98A563-1552-4D03-B6AE-D1F439E9BF2F}" type="presParOf" srcId="{348BAF37-DA7E-43DD-BAC7-B6F47B8ED375}" destId="{15F90436-E0C3-4394-B4EF-896133312B73}" srcOrd="8" destOrd="0" presId="urn:microsoft.com/office/officeart/2005/8/layout/target3"/>
    <dgm:cxn modelId="{B459FF85-8EE1-4824-A0AA-64658BBEC3A9}" type="presParOf" srcId="{348BAF37-DA7E-43DD-BAC7-B6F47B8ED375}" destId="{3FD22440-56F9-4259-BC36-47A34FE6D4D1}" srcOrd="9"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A4229B8-93C8-4052-9C7C-12098FDA8C50}"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ru-RU"/>
        </a:p>
      </dgm:t>
    </dgm:pt>
    <dgm:pt modelId="{36CB4067-E18B-4485-9AFA-140FA26F827A}">
      <dgm:prSet phldrT="[Текст]"/>
      <dgm:spPr/>
      <dgm:t>
        <a:bodyPr/>
        <a:lstStyle/>
        <a:p>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natijalari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turli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ko'rinishga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mumkin</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2E2DDD14-D90F-4075-9CCF-8DC4061CA061}" type="parTrans" cxnId="{211F82E3-E449-4D12-889D-DB9D46FF7B0C}">
      <dgm:prSet/>
      <dgm:spPr/>
      <dgm:t>
        <a:bodyPr/>
        <a:lstStyle/>
        <a:p>
          <a:endParaRPr lang="ru-RU">
            <a:latin typeface="Times New Roman" panose="02020603050405020304" pitchFamily="18" charset="0"/>
            <a:cs typeface="Times New Roman" panose="02020603050405020304" pitchFamily="18" charset="0"/>
          </a:endParaRPr>
        </a:p>
      </dgm:t>
    </dgm:pt>
    <dgm:pt modelId="{00F4DD43-5EC6-4461-B8E2-E49493FB5031}" type="sibTrans" cxnId="{211F82E3-E449-4D12-889D-DB9D46FF7B0C}">
      <dgm:prSet/>
      <dgm:spPr/>
      <dgm:t>
        <a:bodyPr/>
        <a:lstStyle/>
        <a:p>
          <a:endParaRPr lang="ru-RU">
            <a:latin typeface="Times New Roman" panose="02020603050405020304" pitchFamily="18" charset="0"/>
            <a:cs typeface="Times New Roman" panose="02020603050405020304" pitchFamily="18" charset="0"/>
          </a:endParaRPr>
        </a:p>
      </dgm:t>
    </dgm:pt>
    <dgm:pt modelId="{B271268E-F1A4-4DD6-84E1-ED90107249DF}">
      <dgm:prSet phldrT="[Текст]"/>
      <dgm:spPr/>
      <dgm:t>
        <a:bodyPr/>
        <a:lstStyle/>
        <a:p>
          <a:r>
            <a:rPr lang="en-US" dirty="0" err="1">
              <a:latin typeface="Times New Roman" panose="02020603050405020304" pitchFamily="18" charset="0"/>
              <a:cs typeface="Times New Roman" panose="02020603050405020304" pitchFamily="18" charset="0"/>
            </a:rPr>
            <a:t>Ular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to'g'ridan-to'g'ri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aniq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retseptlar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tavsiyalar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modellar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innovatsion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dasturlar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strategiyalar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texnikalar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motivatsiya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tizimlari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boshqalar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shaklida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bo'ladi</a:t>
          </a:r>
          <a:r>
            <a:rPr lang="en-US" dirty="0">
              <a:latin typeface="Times New Roman" panose="02020603050405020304" pitchFamily="18" charset="0"/>
              <a:cs typeface="Times New Roman" panose="02020603050405020304" pitchFamily="18" charset="0"/>
            </a:rPr>
            <a:t>, ammo </a:t>
          </a:r>
          <a:r>
            <a:rPr lang="en-US" dirty="0" err="1">
              <a:latin typeface="Times New Roman" panose="02020603050405020304" pitchFamily="18" charset="0"/>
              <a:cs typeface="Times New Roman" panose="02020603050405020304" pitchFamily="18" charset="0"/>
            </a:rPr>
            <a:t>natijalar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bilvosita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mumkin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Bular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kompaniya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imidji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ijtimoiy-psixologik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muhiti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inqirozga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qarshi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rivojlanish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boshqalar</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087ACD4B-04A7-4083-88DF-6A34DE8ABE7E}" type="parTrans" cxnId="{68B549A2-75E0-4068-91FF-BA75E1037B45}">
      <dgm:prSet/>
      <dgm:spPr/>
      <dgm:t>
        <a:bodyPr/>
        <a:lstStyle/>
        <a:p>
          <a:endParaRPr lang="ru-RU">
            <a:latin typeface="Times New Roman" panose="02020603050405020304" pitchFamily="18" charset="0"/>
            <a:cs typeface="Times New Roman" panose="02020603050405020304" pitchFamily="18" charset="0"/>
          </a:endParaRPr>
        </a:p>
      </dgm:t>
    </dgm:pt>
    <dgm:pt modelId="{B0A8A6AA-C53F-4754-9BFC-50AB44A6A7FA}" type="sibTrans" cxnId="{68B549A2-75E0-4068-91FF-BA75E1037B45}">
      <dgm:prSet/>
      <dgm:spPr/>
      <dgm:t>
        <a:bodyPr/>
        <a:lstStyle/>
        <a:p>
          <a:endParaRPr lang="ru-RU">
            <a:latin typeface="Times New Roman" panose="02020603050405020304" pitchFamily="18" charset="0"/>
            <a:cs typeface="Times New Roman" panose="02020603050405020304" pitchFamily="18" charset="0"/>
          </a:endParaRPr>
        </a:p>
      </dgm:t>
    </dgm:pt>
    <dgm:pt modelId="{41BF8286-298E-42EA-8A30-0A5CB01824D7}" type="pres">
      <dgm:prSet presAssocID="{6A4229B8-93C8-4052-9C7C-12098FDA8C50}" presName="theList" presStyleCnt="0">
        <dgm:presLayoutVars>
          <dgm:dir/>
          <dgm:animLvl val="lvl"/>
          <dgm:resizeHandles val="exact"/>
        </dgm:presLayoutVars>
      </dgm:prSet>
      <dgm:spPr/>
    </dgm:pt>
    <dgm:pt modelId="{435C7B8B-CCE0-42FC-8E55-13D070A8469E}" type="pres">
      <dgm:prSet presAssocID="{36CB4067-E18B-4485-9AFA-140FA26F827A}" presName="compNode" presStyleCnt="0"/>
      <dgm:spPr/>
    </dgm:pt>
    <dgm:pt modelId="{1E89C3D6-D1CC-4EDE-8858-65A02AB7ED60}" type="pres">
      <dgm:prSet presAssocID="{36CB4067-E18B-4485-9AFA-140FA26F827A}" presName="aNode" presStyleLbl="bgShp" presStyleIdx="0" presStyleCnt="1"/>
      <dgm:spPr/>
    </dgm:pt>
    <dgm:pt modelId="{26B68FC8-B822-4204-AEBD-4FEA34062BF8}" type="pres">
      <dgm:prSet presAssocID="{36CB4067-E18B-4485-9AFA-140FA26F827A}" presName="textNode" presStyleLbl="bgShp" presStyleIdx="0" presStyleCnt="1"/>
      <dgm:spPr/>
    </dgm:pt>
    <dgm:pt modelId="{F992CC00-1F2C-4004-890F-4781AF11FC24}" type="pres">
      <dgm:prSet presAssocID="{36CB4067-E18B-4485-9AFA-140FA26F827A}" presName="compChildNode" presStyleCnt="0"/>
      <dgm:spPr/>
    </dgm:pt>
    <dgm:pt modelId="{B2B24011-003B-43D1-BF10-3C45D05EC556}" type="pres">
      <dgm:prSet presAssocID="{36CB4067-E18B-4485-9AFA-140FA26F827A}" presName="theInnerList" presStyleCnt="0"/>
      <dgm:spPr/>
    </dgm:pt>
    <dgm:pt modelId="{AD88357D-DFC0-49CE-99C3-6CF709F51582}" type="pres">
      <dgm:prSet presAssocID="{B271268E-F1A4-4DD6-84E1-ED90107249DF}" presName="childNode" presStyleLbl="node1" presStyleIdx="0" presStyleCnt="1">
        <dgm:presLayoutVars>
          <dgm:bulletEnabled val="1"/>
        </dgm:presLayoutVars>
      </dgm:prSet>
      <dgm:spPr/>
    </dgm:pt>
  </dgm:ptLst>
  <dgm:cxnLst>
    <dgm:cxn modelId="{D889C52E-DC38-4E2C-9076-96DD3681393A}" type="presOf" srcId="{36CB4067-E18B-4485-9AFA-140FA26F827A}" destId="{26B68FC8-B822-4204-AEBD-4FEA34062BF8}" srcOrd="1" destOrd="0" presId="urn:microsoft.com/office/officeart/2005/8/layout/lProcess2"/>
    <dgm:cxn modelId="{B367198C-BDF7-45EB-9053-35397E6738DB}" type="presOf" srcId="{6A4229B8-93C8-4052-9C7C-12098FDA8C50}" destId="{41BF8286-298E-42EA-8A30-0A5CB01824D7}" srcOrd="0" destOrd="0" presId="urn:microsoft.com/office/officeart/2005/8/layout/lProcess2"/>
    <dgm:cxn modelId="{68B549A2-75E0-4068-91FF-BA75E1037B45}" srcId="{36CB4067-E18B-4485-9AFA-140FA26F827A}" destId="{B271268E-F1A4-4DD6-84E1-ED90107249DF}" srcOrd="0" destOrd="0" parTransId="{087ACD4B-04A7-4083-88DF-6A34DE8ABE7E}" sibTransId="{B0A8A6AA-C53F-4754-9BFC-50AB44A6A7FA}"/>
    <dgm:cxn modelId="{156237B5-530B-4BE8-8752-9C22C1135D7A}" type="presOf" srcId="{36CB4067-E18B-4485-9AFA-140FA26F827A}" destId="{1E89C3D6-D1CC-4EDE-8858-65A02AB7ED60}" srcOrd="0" destOrd="0" presId="urn:microsoft.com/office/officeart/2005/8/layout/lProcess2"/>
    <dgm:cxn modelId="{211F82E3-E449-4D12-889D-DB9D46FF7B0C}" srcId="{6A4229B8-93C8-4052-9C7C-12098FDA8C50}" destId="{36CB4067-E18B-4485-9AFA-140FA26F827A}" srcOrd="0" destOrd="0" parTransId="{2E2DDD14-D90F-4075-9CCF-8DC4061CA061}" sibTransId="{00F4DD43-5EC6-4461-B8E2-E49493FB5031}"/>
    <dgm:cxn modelId="{12FC4DFB-5B40-4404-8152-40B6B085E27A}" type="presOf" srcId="{B271268E-F1A4-4DD6-84E1-ED90107249DF}" destId="{AD88357D-DFC0-49CE-99C3-6CF709F51582}" srcOrd="0" destOrd="0" presId="urn:microsoft.com/office/officeart/2005/8/layout/lProcess2"/>
    <dgm:cxn modelId="{420C952B-062A-4DF5-8ADE-A52695E195AD}" type="presParOf" srcId="{41BF8286-298E-42EA-8A30-0A5CB01824D7}" destId="{435C7B8B-CCE0-42FC-8E55-13D070A8469E}" srcOrd="0" destOrd="0" presId="urn:microsoft.com/office/officeart/2005/8/layout/lProcess2"/>
    <dgm:cxn modelId="{727BCAB4-79EB-487B-82C8-D7E4F4E591EA}" type="presParOf" srcId="{435C7B8B-CCE0-42FC-8E55-13D070A8469E}" destId="{1E89C3D6-D1CC-4EDE-8858-65A02AB7ED60}" srcOrd="0" destOrd="0" presId="urn:microsoft.com/office/officeart/2005/8/layout/lProcess2"/>
    <dgm:cxn modelId="{A52C7B20-9940-4E20-9BEA-EB269B55A754}" type="presParOf" srcId="{435C7B8B-CCE0-42FC-8E55-13D070A8469E}" destId="{26B68FC8-B822-4204-AEBD-4FEA34062BF8}" srcOrd="1" destOrd="0" presId="urn:microsoft.com/office/officeart/2005/8/layout/lProcess2"/>
    <dgm:cxn modelId="{C2B37E4F-22EB-4586-8C19-6185675D2980}" type="presParOf" srcId="{435C7B8B-CCE0-42FC-8E55-13D070A8469E}" destId="{F992CC00-1F2C-4004-890F-4781AF11FC24}" srcOrd="2" destOrd="0" presId="urn:microsoft.com/office/officeart/2005/8/layout/lProcess2"/>
    <dgm:cxn modelId="{DE1E7772-05A5-49CB-A56A-6C2497A75CBC}" type="presParOf" srcId="{F992CC00-1F2C-4004-890F-4781AF11FC24}" destId="{B2B24011-003B-43D1-BF10-3C45D05EC556}" srcOrd="0" destOrd="0" presId="urn:microsoft.com/office/officeart/2005/8/layout/lProcess2"/>
    <dgm:cxn modelId="{55B141E0-63FA-495E-A121-5E9F9F6A270D}" type="presParOf" srcId="{B2B24011-003B-43D1-BF10-3C45D05EC556}" destId="{AD88357D-DFC0-49CE-99C3-6CF709F51582}"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C9E91B7-E7FB-40DA-B3BD-94397183864F}"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ru-RU"/>
        </a:p>
      </dgm:t>
    </dgm:pt>
    <dgm:pt modelId="{53DDDAD1-F8D8-46B2-951B-F34AE43F2555}">
      <dgm:prSet phldrT="[Текст]"/>
      <dgm:spPr/>
      <dgm:t>
        <a:bodyPr/>
        <a:lstStyle/>
        <a:p>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konsepsiyasi</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C37A18E9-6BCC-4DB2-A39B-FDBED961E244}" type="parTrans" cxnId="{6D9412BB-1781-4194-BCE8-F6EB39675C75}">
      <dgm:prSet/>
      <dgm:spPr/>
      <dgm:t>
        <a:bodyPr/>
        <a:lstStyle/>
        <a:p>
          <a:endParaRPr lang="ru-RU">
            <a:latin typeface="Times New Roman" panose="02020603050405020304" pitchFamily="18" charset="0"/>
            <a:cs typeface="Times New Roman" panose="02020603050405020304" pitchFamily="18" charset="0"/>
          </a:endParaRPr>
        </a:p>
      </dgm:t>
    </dgm:pt>
    <dgm:pt modelId="{B1BD8E6A-1B2F-46ED-A289-810143325006}" type="sibTrans" cxnId="{6D9412BB-1781-4194-BCE8-F6EB39675C75}">
      <dgm:prSet/>
      <dgm:spPr/>
      <dgm:t>
        <a:bodyPr/>
        <a:lstStyle/>
        <a:p>
          <a:endParaRPr lang="ru-RU">
            <a:latin typeface="Times New Roman" panose="02020603050405020304" pitchFamily="18" charset="0"/>
            <a:cs typeface="Times New Roman" panose="02020603050405020304" pitchFamily="18" charset="0"/>
          </a:endParaRPr>
        </a:p>
      </dgm:t>
    </dgm:pt>
    <dgm:pt modelId="{213D8E99-5061-4EEC-858A-B0E078ACC98A}">
      <dgm:prSet phldrT="[Текст]"/>
      <dgm:spPr/>
      <dgm:t>
        <a:bodyPr/>
        <a:lstStyle/>
        <a:p>
          <a:pPr algn="just"/>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maqsadlari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vazifalari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natijalarini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tavsiflovchi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hujjatdir</a:t>
          </a:r>
          <a:endParaRPr lang="ru-RU" dirty="0">
            <a:latin typeface="Times New Roman" panose="02020603050405020304" pitchFamily="18" charset="0"/>
            <a:cs typeface="Times New Roman" panose="02020603050405020304" pitchFamily="18" charset="0"/>
          </a:endParaRPr>
        </a:p>
      </dgm:t>
    </dgm:pt>
    <dgm:pt modelId="{86EDA5FC-7487-48A7-AC70-A8DE0E63A7A7}" type="parTrans" cxnId="{A6BE67D5-E505-4CAF-8150-75068D9911AB}">
      <dgm:prSet/>
      <dgm:spPr/>
      <dgm:t>
        <a:bodyPr/>
        <a:lstStyle/>
        <a:p>
          <a:endParaRPr lang="ru-RU">
            <a:latin typeface="Times New Roman" panose="02020603050405020304" pitchFamily="18" charset="0"/>
            <a:cs typeface="Times New Roman" panose="02020603050405020304" pitchFamily="18" charset="0"/>
          </a:endParaRPr>
        </a:p>
      </dgm:t>
    </dgm:pt>
    <dgm:pt modelId="{DF889B74-11C2-4CCF-BEA5-AD8C5BB749AF}" type="sibTrans" cxnId="{A6BE67D5-E505-4CAF-8150-75068D9911AB}">
      <dgm:prSet/>
      <dgm:spPr/>
      <dgm:t>
        <a:bodyPr/>
        <a:lstStyle/>
        <a:p>
          <a:endParaRPr lang="ru-RU">
            <a:latin typeface="Times New Roman" panose="02020603050405020304" pitchFamily="18" charset="0"/>
            <a:cs typeface="Times New Roman" panose="02020603050405020304" pitchFamily="18" charset="0"/>
          </a:endParaRPr>
        </a:p>
      </dgm:t>
    </dgm:pt>
    <dgm:pt modelId="{26853D3B-636A-4B2F-A714-E6351A865F8A}" type="pres">
      <dgm:prSet presAssocID="{3C9E91B7-E7FB-40DA-B3BD-94397183864F}" presName="vert0" presStyleCnt="0">
        <dgm:presLayoutVars>
          <dgm:dir/>
          <dgm:animOne val="branch"/>
          <dgm:animLvl val="lvl"/>
        </dgm:presLayoutVars>
      </dgm:prSet>
      <dgm:spPr/>
    </dgm:pt>
    <dgm:pt modelId="{B7EA505F-59C2-46A6-9FCC-45C94BC4FADD}" type="pres">
      <dgm:prSet presAssocID="{53DDDAD1-F8D8-46B2-951B-F34AE43F2555}" presName="thickLine" presStyleLbl="alignNode1" presStyleIdx="0" presStyleCnt="1"/>
      <dgm:spPr/>
    </dgm:pt>
    <dgm:pt modelId="{890A6F30-BD4F-4A00-A1DF-174A22C573E9}" type="pres">
      <dgm:prSet presAssocID="{53DDDAD1-F8D8-46B2-951B-F34AE43F2555}" presName="horz1" presStyleCnt="0"/>
      <dgm:spPr/>
    </dgm:pt>
    <dgm:pt modelId="{B3C63C7B-A659-46D8-AD3C-3B4CB60896C1}" type="pres">
      <dgm:prSet presAssocID="{53DDDAD1-F8D8-46B2-951B-F34AE43F2555}" presName="tx1" presStyleLbl="revTx" presStyleIdx="0" presStyleCnt="2"/>
      <dgm:spPr/>
    </dgm:pt>
    <dgm:pt modelId="{DAD8F7C9-EF08-4CA6-AA8A-D0B02FD56C8B}" type="pres">
      <dgm:prSet presAssocID="{53DDDAD1-F8D8-46B2-951B-F34AE43F2555}" presName="vert1" presStyleCnt="0"/>
      <dgm:spPr/>
    </dgm:pt>
    <dgm:pt modelId="{E0C37B8F-BD83-4162-AA6B-A127227C3FCB}" type="pres">
      <dgm:prSet presAssocID="{213D8E99-5061-4EEC-858A-B0E078ACC98A}" presName="vertSpace2a" presStyleCnt="0"/>
      <dgm:spPr/>
    </dgm:pt>
    <dgm:pt modelId="{F40E2644-EF17-4286-8A17-1CC2892BCF09}" type="pres">
      <dgm:prSet presAssocID="{213D8E99-5061-4EEC-858A-B0E078ACC98A}" presName="horz2" presStyleCnt="0"/>
      <dgm:spPr/>
    </dgm:pt>
    <dgm:pt modelId="{61EAF653-4A03-4B95-BF9F-F28B91314CC1}" type="pres">
      <dgm:prSet presAssocID="{213D8E99-5061-4EEC-858A-B0E078ACC98A}" presName="horzSpace2" presStyleCnt="0"/>
      <dgm:spPr/>
    </dgm:pt>
    <dgm:pt modelId="{748224DB-7AF5-4819-A445-0A995DC69FD1}" type="pres">
      <dgm:prSet presAssocID="{213D8E99-5061-4EEC-858A-B0E078ACC98A}" presName="tx2" presStyleLbl="revTx" presStyleIdx="1" presStyleCnt="2"/>
      <dgm:spPr/>
    </dgm:pt>
    <dgm:pt modelId="{AD33010F-DE6D-442E-A6CA-7029FBD61690}" type="pres">
      <dgm:prSet presAssocID="{213D8E99-5061-4EEC-858A-B0E078ACC98A}" presName="vert2" presStyleCnt="0"/>
      <dgm:spPr/>
    </dgm:pt>
    <dgm:pt modelId="{5382339E-18FB-4140-8E3B-BBB32679CA69}" type="pres">
      <dgm:prSet presAssocID="{213D8E99-5061-4EEC-858A-B0E078ACC98A}" presName="thinLine2b" presStyleLbl="callout" presStyleIdx="0" presStyleCnt="1"/>
      <dgm:spPr/>
    </dgm:pt>
    <dgm:pt modelId="{98ED143E-EB5C-4577-B7FB-D37930728E87}" type="pres">
      <dgm:prSet presAssocID="{213D8E99-5061-4EEC-858A-B0E078ACC98A}" presName="vertSpace2b" presStyleCnt="0"/>
      <dgm:spPr/>
    </dgm:pt>
  </dgm:ptLst>
  <dgm:cxnLst>
    <dgm:cxn modelId="{22533F16-9AF5-4743-AA14-2970DE309B14}" type="presOf" srcId="{3C9E91B7-E7FB-40DA-B3BD-94397183864F}" destId="{26853D3B-636A-4B2F-A714-E6351A865F8A}" srcOrd="0" destOrd="0" presId="urn:microsoft.com/office/officeart/2008/layout/LinedList"/>
    <dgm:cxn modelId="{8085C67D-256E-4161-8B71-EFBC8E67B42C}" type="presOf" srcId="{213D8E99-5061-4EEC-858A-B0E078ACC98A}" destId="{748224DB-7AF5-4819-A445-0A995DC69FD1}" srcOrd="0" destOrd="0" presId="urn:microsoft.com/office/officeart/2008/layout/LinedList"/>
    <dgm:cxn modelId="{6D9412BB-1781-4194-BCE8-F6EB39675C75}" srcId="{3C9E91B7-E7FB-40DA-B3BD-94397183864F}" destId="{53DDDAD1-F8D8-46B2-951B-F34AE43F2555}" srcOrd="0" destOrd="0" parTransId="{C37A18E9-6BCC-4DB2-A39B-FDBED961E244}" sibTransId="{B1BD8E6A-1B2F-46ED-A289-810143325006}"/>
    <dgm:cxn modelId="{A6BE67D5-E505-4CAF-8150-75068D9911AB}" srcId="{53DDDAD1-F8D8-46B2-951B-F34AE43F2555}" destId="{213D8E99-5061-4EEC-858A-B0E078ACC98A}" srcOrd="0" destOrd="0" parTransId="{86EDA5FC-7487-48A7-AC70-A8DE0E63A7A7}" sibTransId="{DF889B74-11C2-4CCF-BEA5-AD8C5BB749AF}"/>
    <dgm:cxn modelId="{372A02F4-816F-4D59-967C-B0C81116A15B}" type="presOf" srcId="{53DDDAD1-F8D8-46B2-951B-F34AE43F2555}" destId="{B3C63C7B-A659-46D8-AD3C-3B4CB60896C1}" srcOrd="0" destOrd="0" presId="urn:microsoft.com/office/officeart/2008/layout/LinedList"/>
    <dgm:cxn modelId="{ED7EB74E-4E3A-4DEF-815D-3397B3CF3B76}" type="presParOf" srcId="{26853D3B-636A-4B2F-A714-E6351A865F8A}" destId="{B7EA505F-59C2-46A6-9FCC-45C94BC4FADD}" srcOrd="0" destOrd="0" presId="urn:microsoft.com/office/officeart/2008/layout/LinedList"/>
    <dgm:cxn modelId="{D0BE46C9-2C6A-4A3A-A039-6561574446E6}" type="presParOf" srcId="{26853D3B-636A-4B2F-A714-E6351A865F8A}" destId="{890A6F30-BD4F-4A00-A1DF-174A22C573E9}" srcOrd="1" destOrd="0" presId="urn:microsoft.com/office/officeart/2008/layout/LinedList"/>
    <dgm:cxn modelId="{7C7C9194-87BB-45A2-B698-C16D2F783001}" type="presParOf" srcId="{890A6F30-BD4F-4A00-A1DF-174A22C573E9}" destId="{B3C63C7B-A659-46D8-AD3C-3B4CB60896C1}" srcOrd="0" destOrd="0" presId="urn:microsoft.com/office/officeart/2008/layout/LinedList"/>
    <dgm:cxn modelId="{73F43E26-006D-4121-8FCB-CCC3808AB894}" type="presParOf" srcId="{890A6F30-BD4F-4A00-A1DF-174A22C573E9}" destId="{DAD8F7C9-EF08-4CA6-AA8A-D0B02FD56C8B}" srcOrd="1" destOrd="0" presId="urn:microsoft.com/office/officeart/2008/layout/LinedList"/>
    <dgm:cxn modelId="{B8C920C5-CC96-4F8E-8403-BF19608E6FAD}" type="presParOf" srcId="{DAD8F7C9-EF08-4CA6-AA8A-D0B02FD56C8B}" destId="{E0C37B8F-BD83-4162-AA6B-A127227C3FCB}" srcOrd="0" destOrd="0" presId="urn:microsoft.com/office/officeart/2008/layout/LinedList"/>
    <dgm:cxn modelId="{C732A167-8B31-4B1F-BBE7-880C8616B81C}" type="presParOf" srcId="{DAD8F7C9-EF08-4CA6-AA8A-D0B02FD56C8B}" destId="{F40E2644-EF17-4286-8A17-1CC2892BCF09}" srcOrd="1" destOrd="0" presId="urn:microsoft.com/office/officeart/2008/layout/LinedList"/>
    <dgm:cxn modelId="{F124C6E4-32C2-4501-94BE-D6B1A2B3348F}" type="presParOf" srcId="{F40E2644-EF17-4286-8A17-1CC2892BCF09}" destId="{61EAF653-4A03-4B95-BF9F-F28B91314CC1}" srcOrd="0" destOrd="0" presId="urn:microsoft.com/office/officeart/2008/layout/LinedList"/>
    <dgm:cxn modelId="{056F2FFA-AF3B-43FF-BD15-5FAB25F08AD3}" type="presParOf" srcId="{F40E2644-EF17-4286-8A17-1CC2892BCF09}" destId="{748224DB-7AF5-4819-A445-0A995DC69FD1}" srcOrd="1" destOrd="0" presId="urn:microsoft.com/office/officeart/2008/layout/LinedList"/>
    <dgm:cxn modelId="{D2824CA0-D101-4646-AA5C-95153A6353DF}" type="presParOf" srcId="{F40E2644-EF17-4286-8A17-1CC2892BCF09}" destId="{AD33010F-DE6D-442E-A6CA-7029FBD61690}" srcOrd="2" destOrd="0" presId="urn:microsoft.com/office/officeart/2008/layout/LinedList"/>
    <dgm:cxn modelId="{5525DFD1-C08C-4F05-96F3-50408CD069ED}" type="presParOf" srcId="{DAD8F7C9-EF08-4CA6-AA8A-D0B02FD56C8B}" destId="{5382339E-18FB-4140-8E3B-BBB32679CA69}" srcOrd="2" destOrd="0" presId="urn:microsoft.com/office/officeart/2008/layout/LinedList"/>
    <dgm:cxn modelId="{844950FE-2A2A-4DAD-95FD-B299071C45BD}" type="presParOf" srcId="{DAD8F7C9-EF08-4CA6-AA8A-D0B02FD56C8B}" destId="{98ED143E-EB5C-4577-B7FB-D37930728E87}" srcOrd="3"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420FC6B-A1B9-4491-822E-294E803BADBA}" type="doc">
      <dgm:prSet loTypeId="urn:microsoft.com/office/officeart/2009/3/layout/IncreasingArrowsProcess" loCatId="process" qsTypeId="urn:microsoft.com/office/officeart/2005/8/quickstyle/simple1" qsCatId="simple" csTypeId="urn:microsoft.com/office/officeart/2005/8/colors/colorful3" csCatId="colorful" phldr="1"/>
      <dgm:spPr/>
      <dgm:t>
        <a:bodyPr/>
        <a:lstStyle/>
        <a:p>
          <a:endParaRPr lang="ru-RU"/>
        </a:p>
      </dgm:t>
    </dgm:pt>
    <dgm:pt modelId="{EC2548B6-11DA-4187-8D96-8AA8F2D72670}">
      <dgm:prSet phldrT="[Текст]"/>
      <dgm:spPr/>
      <dgm:t>
        <a:bodyPr/>
        <a:lstStyle/>
        <a:p>
          <a:pPr algn="just"/>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konsepsiyasini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yaratish</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3B24B020-E764-42B6-89EA-5BCF8349E71C}" type="parTrans" cxnId="{5F7371FE-F3FA-4B7A-80BC-F3458E19D030}">
      <dgm:prSet/>
      <dgm:spPr/>
      <dgm:t>
        <a:bodyPr/>
        <a:lstStyle/>
        <a:p>
          <a:pPr algn="just"/>
          <a:endParaRPr lang="ru-RU">
            <a:latin typeface="Times New Roman" panose="02020603050405020304" pitchFamily="18" charset="0"/>
            <a:cs typeface="Times New Roman" panose="02020603050405020304" pitchFamily="18" charset="0"/>
          </a:endParaRPr>
        </a:p>
      </dgm:t>
    </dgm:pt>
    <dgm:pt modelId="{E5D7E31B-EBA7-40CC-BC95-6AD212DFDA84}" type="sibTrans" cxnId="{5F7371FE-F3FA-4B7A-80BC-F3458E19D030}">
      <dgm:prSet/>
      <dgm:spPr/>
      <dgm:t>
        <a:bodyPr/>
        <a:lstStyle/>
        <a:p>
          <a:pPr algn="just"/>
          <a:endParaRPr lang="ru-RU">
            <a:latin typeface="Times New Roman" panose="02020603050405020304" pitchFamily="18" charset="0"/>
            <a:cs typeface="Times New Roman" panose="02020603050405020304" pitchFamily="18" charset="0"/>
          </a:endParaRPr>
        </a:p>
      </dgm:t>
    </dgm:pt>
    <dgm:pt modelId="{861947F9-C377-4680-AB23-E749D4030141}">
      <dgm:prSet phldrT="[Текст]"/>
      <dgm:spPr/>
      <dgm:t>
        <a:bodyPr/>
        <a:lstStyle/>
        <a:p>
          <a:pPr algn="just"/>
          <a:r>
            <a:rPr lang="en-US" dirty="0" err="1">
              <a:latin typeface="Times New Roman" panose="02020603050405020304" pitchFamily="18" charset="0"/>
              <a:cs typeface="Times New Roman" panose="02020603050405020304" pitchFamily="18" charset="0"/>
            </a:rPr>
            <a:t>tafsilotlarga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ehtiyotkorlik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o'rganilayotgan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muammoni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chuqur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bilishni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talab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qiladigan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mashaqqatli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jarayondir</a:t>
          </a:r>
          <a:endParaRPr lang="ru-RU" dirty="0">
            <a:latin typeface="Times New Roman" panose="02020603050405020304" pitchFamily="18" charset="0"/>
            <a:cs typeface="Times New Roman" panose="02020603050405020304" pitchFamily="18" charset="0"/>
          </a:endParaRPr>
        </a:p>
      </dgm:t>
    </dgm:pt>
    <dgm:pt modelId="{102C833A-4958-40E8-8595-3FA09BF89BBA}" type="parTrans" cxnId="{F068C5AC-F305-4E9E-A6EC-1FA418612999}">
      <dgm:prSet/>
      <dgm:spPr/>
      <dgm:t>
        <a:bodyPr/>
        <a:lstStyle/>
        <a:p>
          <a:pPr algn="just"/>
          <a:endParaRPr lang="ru-RU">
            <a:latin typeface="Times New Roman" panose="02020603050405020304" pitchFamily="18" charset="0"/>
            <a:cs typeface="Times New Roman" panose="02020603050405020304" pitchFamily="18" charset="0"/>
          </a:endParaRPr>
        </a:p>
      </dgm:t>
    </dgm:pt>
    <dgm:pt modelId="{9E09833A-0F84-40F4-937A-A302B7C14A00}" type="sibTrans" cxnId="{F068C5AC-F305-4E9E-A6EC-1FA418612999}">
      <dgm:prSet/>
      <dgm:spPr/>
      <dgm:t>
        <a:bodyPr/>
        <a:lstStyle/>
        <a:p>
          <a:pPr algn="just"/>
          <a:endParaRPr lang="ru-RU">
            <a:latin typeface="Times New Roman" panose="02020603050405020304" pitchFamily="18" charset="0"/>
            <a:cs typeface="Times New Roman" panose="02020603050405020304" pitchFamily="18" charset="0"/>
          </a:endParaRPr>
        </a:p>
      </dgm:t>
    </dgm:pt>
    <dgm:pt modelId="{8D776C1A-2844-4A7B-AB0B-086E376EF0CC}">
      <dgm:prSet phldrT="[Текст]"/>
      <dgm:spPr/>
      <dgm:t>
        <a:bodyPr/>
        <a:lstStyle/>
        <a:p>
          <a:pPr algn="just"/>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konsepsiyasi</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EAEF193B-A74A-4A79-A51C-03FFC9104A1C}" type="parTrans" cxnId="{A77C382D-DE83-4BFE-8665-2088A003715F}">
      <dgm:prSet/>
      <dgm:spPr/>
      <dgm:t>
        <a:bodyPr/>
        <a:lstStyle/>
        <a:p>
          <a:pPr algn="just"/>
          <a:endParaRPr lang="ru-RU">
            <a:latin typeface="Times New Roman" panose="02020603050405020304" pitchFamily="18" charset="0"/>
            <a:cs typeface="Times New Roman" panose="02020603050405020304" pitchFamily="18" charset="0"/>
          </a:endParaRPr>
        </a:p>
      </dgm:t>
    </dgm:pt>
    <dgm:pt modelId="{25EF4E9A-8D33-493B-B763-0835FA704D4C}" type="sibTrans" cxnId="{A77C382D-DE83-4BFE-8665-2088A003715F}">
      <dgm:prSet/>
      <dgm:spPr/>
      <dgm:t>
        <a:bodyPr/>
        <a:lstStyle/>
        <a:p>
          <a:pPr algn="just"/>
          <a:endParaRPr lang="ru-RU">
            <a:latin typeface="Times New Roman" panose="02020603050405020304" pitchFamily="18" charset="0"/>
            <a:cs typeface="Times New Roman" panose="02020603050405020304" pitchFamily="18" charset="0"/>
          </a:endParaRPr>
        </a:p>
      </dgm:t>
    </dgm:pt>
    <dgm:pt modelId="{A990C774-0E31-4070-BACC-070267085E4F}">
      <dgm:prSet phldrT="[Текст]"/>
      <dgm:spPr/>
      <dgm:t>
        <a:bodyPr/>
        <a:lstStyle/>
        <a:p>
          <a:pPr algn="just"/>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jarayoniga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qarashlar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tizimi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maqsad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vazifalari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yo'llari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ko'rsatilgandagi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g'oyadir</a:t>
          </a:r>
          <a:endParaRPr lang="ru-RU" dirty="0">
            <a:latin typeface="Times New Roman" panose="02020603050405020304" pitchFamily="18" charset="0"/>
            <a:cs typeface="Times New Roman" panose="02020603050405020304" pitchFamily="18" charset="0"/>
          </a:endParaRPr>
        </a:p>
      </dgm:t>
    </dgm:pt>
    <dgm:pt modelId="{34476A6C-9577-4410-9F89-8A9033003B39}" type="parTrans" cxnId="{B057B5B3-5CB1-4B17-8AF3-A4BE8F924575}">
      <dgm:prSet/>
      <dgm:spPr/>
      <dgm:t>
        <a:bodyPr/>
        <a:lstStyle/>
        <a:p>
          <a:pPr algn="just"/>
          <a:endParaRPr lang="ru-RU">
            <a:latin typeface="Times New Roman" panose="02020603050405020304" pitchFamily="18" charset="0"/>
            <a:cs typeface="Times New Roman" panose="02020603050405020304" pitchFamily="18" charset="0"/>
          </a:endParaRPr>
        </a:p>
      </dgm:t>
    </dgm:pt>
    <dgm:pt modelId="{15143CBD-659E-4006-927E-B13CA70B26D4}" type="sibTrans" cxnId="{B057B5B3-5CB1-4B17-8AF3-A4BE8F924575}">
      <dgm:prSet/>
      <dgm:spPr/>
      <dgm:t>
        <a:bodyPr/>
        <a:lstStyle/>
        <a:p>
          <a:pPr algn="just"/>
          <a:endParaRPr lang="ru-RU">
            <a:latin typeface="Times New Roman" panose="02020603050405020304" pitchFamily="18" charset="0"/>
            <a:cs typeface="Times New Roman" panose="02020603050405020304" pitchFamily="18" charset="0"/>
          </a:endParaRPr>
        </a:p>
      </dgm:t>
    </dgm:pt>
    <dgm:pt modelId="{E2B904C3-9B7C-4179-B97A-5969267D6336}" type="pres">
      <dgm:prSet presAssocID="{C420FC6B-A1B9-4491-822E-294E803BADBA}" presName="Name0" presStyleCnt="0">
        <dgm:presLayoutVars>
          <dgm:chMax val="5"/>
          <dgm:chPref val="5"/>
          <dgm:dir/>
          <dgm:animLvl val="lvl"/>
        </dgm:presLayoutVars>
      </dgm:prSet>
      <dgm:spPr/>
    </dgm:pt>
    <dgm:pt modelId="{9F4432B2-69AB-4CD9-B612-21F663713F3D}" type="pres">
      <dgm:prSet presAssocID="{EC2548B6-11DA-4187-8D96-8AA8F2D72670}" presName="parentText1" presStyleLbl="node1" presStyleIdx="0" presStyleCnt="2">
        <dgm:presLayoutVars>
          <dgm:chMax/>
          <dgm:chPref val="3"/>
          <dgm:bulletEnabled val="1"/>
        </dgm:presLayoutVars>
      </dgm:prSet>
      <dgm:spPr/>
    </dgm:pt>
    <dgm:pt modelId="{C4D0CF5A-DD9E-44C3-BDD6-057BCFE9DE0C}" type="pres">
      <dgm:prSet presAssocID="{EC2548B6-11DA-4187-8D96-8AA8F2D72670}" presName="childText1" presStyleLbl="solidAlignAcc1" presStyleIdx="0" presStyleCnt="2">
        <dgm:presLayoutVars>
          <dgm:chMax val="0"/>
          <dgm:chPref val="0"/>
          <dgm:bulletEnabled val="1"/>
        </dgm:presLayoutVars>
      </dgm:prSet>
      <dgm:spPr/>
    </dgm:pt>
    <dgm:pt modelId="{5DB0207E-940C-48BC-BE08-2FC2419E81D6}" type="pres">
      <dgm:prSet presAssocID="{8D776C1A-2844-4A7B-AB0B-086E376EF0CC}" presName="parentText2" presStyleLbl="node1" presStyleIdx="1" presStyleCnt="2">
        <dgm:presLayoutVars>
          <dgm:chMax/>
          <dgm:chPref val="3"/>
          <dgm:bulletEnabled val="1"/>
        </dgm:presLayoutVars>
      </dgm:prSet>
      <dgm:spPr/>
    </dgm:pt>
    <dgm:pt modelId="{7F28F592-BB22-4EDC-9A3D-8EAF33807589}" type="pres">
      <dgm:prSet presAssocID="{8D776C1A-2844-4A7B-AB0B-086E376EF0CC}" presName="childText2" presStyleLbl="solidAlignAcc1" presStyleIdx="1" presStyleCnt="2">
        <dgm:presLayoutVars>
          <dgm:chMax val="0"/>
          <dgm:chPref val="0"/>
          <dgm:bulletEnabled val="1"/>
        </dgm:presLayoutVars>
      </dgm:prSet>
      <dgm:spPr/>
    </dgm:pt>
  </dgm:ptLst>
  <dgm:cxnLst>
    <dgm:cxn modelId="{8598DA05-9D6C-40C6-97D4-C9D3E5137651}" type="presOf" srcId="{C420FC6B-A1B9-4491-822E-294E803BADBA}" destId="{E2B904C3-9B7C-4179-B97A-5969267D6336}" srcOrd="0" destOrd="0" presId="urn:microsoft.com/office/officeart/2009/3/layout/IncreasingArrowsProcess"/>
    <dgm:cxn modelId="{A77C382D-DE83-4BFE-8665-2088A003715F}" srcId="{C420FC6B-A1B9-4491-822E-294E803BADBA}" destId="{8D776C1A-2844-4A7B-AB0B-086E376EF0CC}" srcOrd="1" destOrd="0" parTransId="{EAEF193B-A74A-4A79-A51C-03FFC9104A1C}" sibTransId="{25EF4E9A-8D33-493B-B763-0835FA704D4C}"/>
    <dgm:cxn modelId="{1563A95E-4E29-43AD-A57D-021134986A1F}" type="presOf" srcId="{A990C774-0E31-4070-BACC-070267085E4F}" destId="{7F28F592-BB22-4EDC-9A3D-8EAF33807589}" srcOrd="0" destOrd="0" presId="urn:microsoft.com/office/officeart/2009/3/layout/IncreasingArrowsProcess"/>
    <dgm:cxn modelId="{356D6D81-CE28-4AED-9D97-92717F148D77}" type="presOf" srcId="{EC2548B6-11DA-4187-8D96-8AA8F2D72670}" destId="{9F4432B2-69AB-4CD9-B612-21F663713F3D}" srcOrd="0" destOrd="0" presId="urn:microsoft.com/office/officeart/2009/3/layout/IncreasingArrowsProcess"/>
    <dgm:cxn modelId="{F068C5AC-F305-4E9E-A6EC-1FA418612999}" srcId="{EC2548B6-11DA-4187-8D96-8AA8F2D72670}" destId="{861947F9-C377-4680-AB23-E749D4030141}" srcOrd="0" destOrd="0" parTransId="{102C833A-4958-40E8-8595-3FA09BF89BBA}" sibTransId="{9E09833A-0F84-40F4-937A-A302B7C14A00}"/>
    <dgm:cxn modelId="{B057B5B3-5CB1-4B17-8AF3-A4BE8F924575}" srcId="{8D776C1A-2844-4A7B-AB0B-086E376EF0CC}" destId="{A990C774-0E31-4070-BACC-070267085E4F}" srcOrd="0" destOrd="0" parTransId="{34476A6C-9577-4410-9F89-8A9033003B39}" sibTransId="{15143CBD-659E-4006-927E-B13CA70B26D4}"/>
    <dgm:cxn modelId="{4E7C69C8-761A-4329-A0EF-CE48FF9D9F87}" type="presOf" srcId="{861947F9-C377-4680-AB23-E749D4030141}" destId="{C4D0CF5A-DD9E-44C3-BDD6-057BCFE9DE0C}" srcOrd="0" destOrd="0" presId="urn:microsoft.com/office/officeart/2009/3/layout/IncreasingArrowsProcess"/>
    <dgm:cxn modelId="{EA8318F4-FF3C-45DD-AFC4-8347C4D6D381}" type="presOf" srcId="{8D776C1A-2844-4A7B-AB0B-086E376EF0CC}" destId="{5DB0207E-940C-48BC-BE08-2FC2419E81D6}" srcOrd="0" destOrd="0" presId="urn:microsoft.com/office/officeart/2009/3/layout/IncreasingArrowsProcess"/>
    <dgm:cxn modelId="{5F7371FE-F3FA-4B7A-80BC-F3458E19D030}" srcId="{C420FC6B-A1B9-4491-822E-294E803BADBA}" destId="{EC2548B6-11DA-4187-8D96-8AA8F2D72670}" srcOrd="0" destOrd="0" parTransId="{3B24B020-E764-42B6-89EA-5BCF8349E71C}" sibTransId="{E5D7E31B-EBA7-40CC-BC95-6AD212DFDA84}"/>
    <dgm:cxn modelId="{170621E6-32AB-4DFE-869D-C04D02CEA6EC}" type="presParOf" srcId="{E2B904C3-9B7C-4179-B97A-5969267D6336}" destId="{9F4432B2-69AB-4CD9-B612-21F663713F3D}" srcOrd="0" destOrd="0" presId="urn:microsoft.com/office/officeart/2009/3/layout/IncreasingArrowsProcess"/>
    <dgm:cxn modelId="{EE22DD93-70AA-44AF-9973-941D0E789499}" type="presParOf" srcId="{E2B904C3-9B7C-4179-B97A-5969267D6336}" destId="{C4D0CF5A-DD9E-44C3-BDD6-057BCFE9DE0C}" srcOrd="1" destOrd="0" presId="urn:microsoft.com/office/officeart/2009/3/layout/IncreasingArrowsProcess"/>
    <dgm:cxn modelId="{A6FB3E16-C34A-443F-9628-0DEA9533D803}" type="presParOf" srcId="{E2B904C3-9B7C-4179-B97A-5969267D6336}" destId="{5DB0207E-940C-48BC-BE08-2FC2419E81D6}" srcOrd="2" destOrd="0" presId="urn:microsoft.com/office/officeart/2009/3/layout/IncreasingArrowsProcess"/>
    <dgm:cxn modelId="{7F5626C8-C6FA-4260-A1EF-7EB60A22A39A}" type="presParOf" srcId="{E2B904C3-9B7C-4179-B97A-5969267D6336}" destId="{7F28F592-BB22-4EDC-9A3D-8EAF33807589}" srcOrd="3"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D0E6F4B-6201-48BF-8DF6-381DB9171EF5}"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ru-RU"/>
        </a:p>
      </dgm:t>
    </dgm:pt>
    <dgm:pt modelId="{139F18DE-879C-44C0-82E7-53CBEF9248A6}">
      <dgm:prSet phldrT="[Текст]"/>
      <dgm:spPr/>
      <dgm:t>
        <a:bodyPr/>
        <a:lstStyle/>
        <a:p>
          <a:pPr algn="just"/>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metodologiyasi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dialektik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tizimli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yondashuvga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asoslangan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tamoyillari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tizimi</a:t>
          </a:r>
          <a:endParaRPr lang="ru-RU" dirty="0">
            <a:latin typeface="Times New Roman" panose="02020603050405020304" pitchFamily="18" charset="0"/>
            <a:cs typeface="Times New Roman" panose="02020603050405020304" pitchFamily="18" charset="0"/>
          </a:endParaRPr>
        </a:p>
      </dgm:t>
    </dgm:pt>
    <dgm:pt modelId="{CC8C688D-9C47-4DF6-896B-EDA21834FBE5}" type="parTrans" cxnId="{19E1E47A-8D81-4D68-8334-AEEC6C6719BC}">
      <dgm:prSet/>
      <dgm:spPr/>
      <dgm:t>
        <a:bodyPr/>
        <a:lstStyle/>
        <a:p>
          <a:pPr algn="just"/>
          <a:endParaRPr lang="ru-RU">
            <a:latin typeface="Times New Roman" panose="02020603050405020304" pitchFamily="18" charset="0"/>
            <a:cs typeface="Times New Roman" panose="02020603050405020304" pitchFamily="18" charset="0"/>
          </a:endParaRPr>
        </a:p>
      </dgm:t>
    </dgm:pt>
    <dgm:pt modelId="{D4FEE90E-5C4E-47DA-A131-52C22DD1857E}" type="sibTrans" cxnId="{19E1E47A-8D81-4D68-8334-AEEC6C6719BC}">
      <dgm:prSet/>
      <dgm:spPr/>
      <dgm:t>
        <a:bodyPr/>
        <a:lstStyle/>
        <a:p>
          <a:pPr algn="just"/>
          <a:endParaRPr lang="ru-RU">
            <a:latin typeface="Times New Roman" panose="02020603050405020304" pitchFamily="18" charset="0"/>
            <a:cs typeface="Times New Roman" panose="02020603050405020304" pitchFamily="18" charset="0"/>
          </a:endParaRPr>
        </a:p>
      </dgm:t>
    </dgm:pt>
    <dgm:pt modelId="{6F0B3ECA-F717-4027-A3E6-C6E5954F4F3C}">
      <dgm:prSet phldrT="[Текст]"/>
      <dgm:spPr/>
      <dgm:t>
        <a:bodyPr/>
        <a:lstStyle/>
        <a:p>
          <a:pPr algn="just"/>
          <a:r>
            <a:rPr lang="en-US" dirty="0" err="1">
              <a:latin typeface="Times New Roman" panose="02020603050405020304" pitchFamily="18" charset="0"/>
              <a:cs typeface="Times New Roman" panose="02020603050405020304" pitchFamily="18" charset="0"/>
            </a:rPr>
            <a:t>ma'lumotlarni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yig'ish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qayta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tahlil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to'plami</a:t>
          </a:r>
          <a:endParaRPr lang="ru-RU" dirty="0">
            <a:latin typeface="Times New Roman" panose="02020603050405020304" pitchFamily="18" charset="0"/>
            <a:cs typeface="Times New Roman" panose="02020603050405020304" pitchFamily="18" charset="0"/>
          </a:endParaRPr>
        </a:p>
      </dgm:t>
    </dgm:pt>
    <dgm:pt modelId="{C89A1313-D363-4383-B88D-33B1CE1C8627}" type="parTrans" cxnId="{1362C52E-EA58-4B0C-BF87-8D6EF575408C}">
      <dgm:prSet/>
      <dgm:spPr/>
      <dgm:t>
        <a:bodyPr/>
        <a:lstStyle/>
        <a:p>
          <a:pPr algn="just"/>
          <a:endParaRPr lang="ru-RU">
            <a:latin typeface="Times New Roman" panose="02020603050405020304" pitchFamily="18" charset="0"/>
            <a:cs typeface="Times New Roman" panose="02020603050405020304" pitchFamily="18" charset="0"/>
          </a:endParaRPr>
        </a:p>
      </dgm:t>
    </dgm:pt>
    <dgm:pt modelId="{7D68F628-7214-435D-BF3F-B0B63A8EFB91}" type="sibTrans" cxnId="{1362C52E-EA58-4B0C-BF87-8D6EF575408C}">
      <dgm:prSet/>
      <dgm:spPr/>
      <dgm:t>
        <a:bodyPr/>
        <a:lstStyle/>
        <a:p>
          <a:pPr algn="just"/>
          <a:endParaRPr lang="ru-RU">
            <a:latin typeface="Times New Roman" panose="02020603050405020304" pitchFamily="18" charset="0"/>
            <a:cs typeface="Times New Roman" panose="02020603050405020304" pitchFamily="18" charset="0"/>
          </a:endParaRPr>
        </a:p>
      </dgm:t>
    </dgm:pt>
    <dgm:pt modelId="{8F5859D2-BCF2-4FEF-A37C-7489FB46B0F7}">
      <dgm:prSet phldrT="[Текст]"/>
      <dgm:spPr/>
      <dgm:t>
        <a:bodyPr/>
        <a:lstStyle/>
        <a:p>
          <a:pPr algn="just"/>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jarayonini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tashkil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tamoyillari</a:t>
          </a:r>
          <a:endParaRPr lang="ru-RU" dirty="0">
            <a:latin typeface="Times New Roman" panose="02020603050405020304" pitchFamily="18" charset="0"/>
            <a:cs typeface="Times New Roman" panose="02020603050405020304" pitchFamily="18" charset="0"/>
          </a:endParaRPr>
        </a:p>
      </dgm:t>
    </dgm:pt>
    <dgm:pt modelId="{EA2E6638-4911-469C-87E3-4DD4F4EB1142}" type="parTrans" cxnId="{2CDFA3D6-7E40-420D-8165-11700C64CE2B}">
      <dgm:prSet/>
      <dgm:spPr/>
      <dgm:t>
        <a:bodyPr/>
        <a:lstStyle/>
        <a:p>
          <a:pPr algn="just"/>
          <a:endParaRPr lang="ru-RU">
            <a:latin typeface="Times New Roman" panose="02020603050405020304" pitchFamily="18" charset="0"/>
            <a:cs typeface="Times New Roman" panose="02020603050405020304" pitchFamily="18" charset="0"/>
          </a:endParaRPr>
        </a:p>
      </dgm:t>
    </dgm:pt>
    <dgm:pt modelId="{9D052808-70E6-4D4B-A03E-9B203F9937FE}" type="sibTrans" cxnId="{2CDFA3D6-7E40-420D-8165-11700C64CE2B}">
      <dgm:prSet/>
      <dgm:spPr/>
      <dgm:t>
        <a:bodyPr/>
        <a:lstStyle/>
        <a:p>
          <a:pPr algn="just"/>
          <a:endParaRPr lang="ru-RU">
            <a:latin typeface="Times New Roman" panose="02020603050405020304" pitchFamily="18" charset="0"/>
            <a:cs typeface="Times New Roman" panose="02020603050405020304" pitchFamily="18" charset="0"/>
          </a:endParaRPr>
        </a:p>
      </dgm:t>
    </dgm:pt>
    <dgm:pt modelId="{8A22F3E0-C7E6-41AB-A348-AAE1199C07D8}" type="pres">
      <dgm:prSet presAssocID="{6D0E6F4B-6201-48BF-8DF6-381DB9171EF5}" presName="linear" presStyleCnt="0">
        <dgm:presLayoutVars>
          <dgm:animLvl val="lvl"/>
          <dgm:resizeHandles val="exact"/>
        </dgm:presLayoutVars>
      </dgm:prSet>
      <dgm:spPr/>
    </dgm:pt>
    <dgm:pt modelId="{71923A1C-8167-463E-B502-A15CAB8011D9}" type="pres">
      <dgm:prSet presAssocID="{139F18DE-879C-44C0-82E7-53CBEF9248A6}" presName="parentText" presStyleLbl="node1" presStyleIdx="0" presStyleCnt="3">
        <dgm:presLayoutVars>
          <dgm:chMax val="0"/>
          <dgm:bulletEnabled val="1"/>
        </dgm:presLayoutVars>
      </dgm:prSet>
      <dgm:spPr/>
    </dgm:pt>
    <dgm:pt modelId="{4534BB2B-7E55-4CD6-8485-5831175A5558}" type="pres">
      <dgm:prSet presAssocID="{D4FEE90E-5C4E-47DA-A131-52C22DD1857E}" presName="spacer" presStyleCnt="0"/>
      <dgm:spPr/>
    </dgm:pt>
    <dgm:pt modelId="{8FF1168E-7FD4-4992-8B0C-7C308F96F9A3}" type="pres">
      <dgm:prSet presAssocID="{6F0B3ECA-F717-4027-A3E6-C6E5954F4F3C}" presName="parentText" presStyleLbl="node1" presStyleIdx="1" presStyleCnt="3">
        <dgm:presLayoutVars>
          <dgm:chMax val="0"/>
          <dgm:bulletEnabled val="1"/>
        </dgm:presLayoutVars>
      </dgm:prSet>
      <dgm:spPr/>
    </dgm:pt>
    <dgm:pt modelId="{759464A7-0C29-4A50-AB06-F42A28C8CE14}" type="pres">
      <dgm:prSet presAssocID="{7D68F628-7214-435D-BF3F-B0B63A8EFB91}" presName="spacer" presStyleCnt="0"/>
      <dgm:spPr/>
    </dgm:pt>
    <dgm:pt modelId="{AE35CBC3-3DDF-4645-B3BD-C00A45685E3F}" type="pres">
      <dgm:prSet presAssocID="{8F5859D2-BCF2-4FEF-A37C-7489FB46B0F7}" presName="parentText" presStyleLbl="node1" presStyleIdx="2" presStyleCnt="3">
        <dgm:presLayoutVars>
          <dgm:chMax val="0"/>
          <dgm:bulletEnabled val="1"/>
        </dgm:presLayoutVars>
      </dgm:prSet>
      <dgm:spPr/>
    </dgm:pt>
  </dgm:ptLst>
  <dgm:cxnLst>
    <dgm:cxn modelId="{1362C52E-EA58-4B0C-BF87-8D6EF575408C}" srcId="{6D0E6F4B-6201-48BF-8DF6-381DB9171EF5}" destId="{6F0B3ECA-F717-4027-A3E6-C6E5954F4F3C}" srcOrd="1" destOrd="0" parTransId="{C89A1313-D363-4383-B88D-33B1CE1C8627}" sibTransId="{7D68F628-7214-435D-BF3F-B0B63A8EFB91}"/>
    <dgm:cxn modelId="{57078E3F-6842-4A08-BBBC-50248E774DD1}" type="presOf" srcId="{6F0B3ECA-F717-4027-A3E6-C6E5954F4F3C}" destId="{8FF1168E-7FD4-4992-8B0C-7C308F96F9A3}" srcOrd="0" destOrd="0" presId="urn:microsoft.com/office/officeart/2005/8/layout/vList2"/>
    <dgm:cxn modelId="{19E1E47A-8D81-4D68-8334-AEEC6C6719BC}" srcId="{6D0E6F4B-6201-48BF-8DF6-381DB9171EF5}" destId="{139F18DE-879C-44C0-82E7-53CBEF9248A6}" srcOrd="0" destOrd="0" parTransId="{CC8C688D-9C47-4DF6-896B-EDA21834FBE5}" sibTransId="{D4FEE90E-5C4E-47DA-A131-52C22DD1857E}"/>
    <dgm:cxn modelId="{0F48FE87-DE47-4941-A158-4E9D498D7CCB}" type="presOf" srcId="{8F5859D2-BCF2-4FEF-A37C-7489FB46B0F7}" destId="{AE35CBC3-3DDF-4645-B3BD-C00A45685E3F}" srcOrd="0" destOrd="0" presId="urn:microsoft.com/office/officeart/2005/8/layout/vList2"/>
    <dgm:cxn modelId="{07375AA0-ACCD-4B03-AFDD-2310F6B4DF1C}" type="presOf" srcId="{139F18DE-879C-44C0-82E7-53CBEF9248A6}" destId="{71923A1C-8167-463E-B502-A15CAB8011D9}" srcOrd="0" destOrd="0" presId="urn:microsoft.com/office/officeart/2005/8/layout/vList2"/>
    <dgm:cxn modelId="{2CDFA3D6-7E40-420D-8165-11700C64CE2B}" srcId="{6D0E6F4B-6201-48BF-8DF6-381DB9171EF5}" destId="{8F5859D2-BCF2-4FEF-A37C-7489FB46B0F7}" srcOrd="2" destOrd="0" parTransId="{EA2E6638-4911-469C-87E3-4DD4F4EB1142}" sibTransId="{9D052808-70E6-4D4B-A03E-9B203F9937FE}"/>
    <dgm:cxn modelId="{269822FE-6E8C-40B0-B110-3F284A7AE8A8}" type="presOf" srcId="{6D0E6F4B-6201-48BF-8DF6-381DB9171EF5}" destId="{8A22F3E0-C7E6-41AB-A348-AAE1199C07D8}" srcOrd="0" destOrd="0" presId="urn:microsoft.com/office/officeart/2005/8/layout/vList2"/>
    <dgm:cxn modelId="{3040EFEE-EF45-456C-8132-A77E9E832230}" type="presParOf" srcId="{8A22F3E0-C7E6-41AB-A348-AAE1199C07D8}" destId="{71923A1C-8167-463E-B502-A15CAB8011D9}" srcOrd="0" destOrd="0" presId="urn:microsoft.com/office/officeart/2005/8/layout/vList2"/>
    <dgm:cxn modelId="{6518D361-B76B-4236-970A-31710DCA1399}" type="presParOf" srcId="{8A22F3E0-C7E6-41AB-A348-AAE1199C07D8}" destId="{4534BB2B-7E55-4CD6-8485-5831175A5558}" srcOrd="1" destOrd="0" presId="urn:microsoft.com/office/officeart/2005/8/layout/vList2"/>
    <dgm:cxn modelId="{A3AD0029-EC82-457D-AB21-0C16DC0E1F89}" type="presParOf" srcId="{8A22F3E0-C7E6-41AB-A348-AAE1199C07D8}" destId="{8FF1168E-7FD4-4992-8B0C-7C308F96F9A3}" srcOrd="2" destOrd="0" presId="urn:microsoft.com/office/officeart/2005/8/layout/vList2"/>
    <dgm:cxn modelId="{EA64AD6F-3F4C-4AA0-80F7-EF2B8D8CDFC3}" type="presParOf" srcId="{8A22F3E0-C7E6-41AB-A348-AAE1199C07D8}" destId="{759464A7-0C29-4A50-AB06-F42A28C8CE14}" srcOrd="3" destOrd="0" presId="urn:microsoft.com/office/officeart/2005/8/layout/vList2"/>
    <dgm:cxn modelId="{DBFA2B01-78D7-4031-8410-D830B02C7ED3}" type="presParOf" srcId="{8A22F3E0-C7E6-41AB-A348-AAE1199C07D8}" destId="{AE35CBC3-3DDF-4645-B3BD-C00A45685E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01821ED-8A02-4814-BF47-8EC2FED88C47}" type="doc">
      <dgm:prSet loTypeId="urn:microsoft.com/office/officeart/2005/8/layout/process4" loCatId="process" qsTypeId="urn:microsoft.com/office/officeart/2005/8/quickstyle/simple3" qsCatId="simple" csTypeId="urn:microsoft.com/office/officeart/2005/8/colors/colorful1" csCatId="colorful" phldr="1"/>
      <dgm:spPr/>
      <dgm:t>
        <a:bodyPr/>
        <a:lstStyle/>
        <a:p>
          <a:endParaRPr lang="ru-RU"/>
        </a:p>
      </dgm:t>
    </dgm:pt>
    <dgm:pt modelId="{A68AA019-657E-4EE3-AB06-5D00516A3FDB}">
      <dgm:prSet phldrT="[Текст]" custT="1"/>
      <dgm:spPr/>
      <dgm:t>
        <a:bodyPr/>
        <a:lstStyle/>
        <a:p>
          <a:r>
            <a:rPr lang="en-US" sz="1800" dirty="0">
              <a:latin typeface="Times New Roman" panose="02020603050405020304" pitchFamily="18" charset="0"/>
              <a:cs typeface="Times New Roman" panose="02020603050405020304" pitchFamily="18" charset="0"/>
            </a:rPr>
            <a:t>1-bosqich. </a:t>
          </a:r>
          <a:r>
            <a:rPr lang="en-US" sz="1800" dirty="0" err="1">
              <a:latin typeface="Times New Roman" panose="02020603050405020304" pitchFamily="18" charset="0"/>
              <a:cs typeface="Times New Roman" panose="02020603050405020304" pitchFamily="18" charset="0"/>
            </a:rPr>
            <a:t>Menejmentni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tashkil</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etish</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bo'yicha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so'rov</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o'tkaziladi</a:t>
          </a:r>
          <a:endParaRPr lang="ru-RU" sz="1800" dirty="0">
            <a:latin typeface="Times New Roman" panose="02020603050405020304" pitchFamily="18" charset="0"/>
            <a:cs typeface="Times New Roman" panose="02020603050405020304" pitchFamily="18" charset="0"/>
          </a:endParaRPr>
        </a:p>
      </dgm:t>
    </dgm:pt>
    <dgm:pt modelId="{1DD224C7-258E-4E5D-A9F8-8799CE02AF6D}" type="parTrans" cxnId="{4F7C4CA8-B4EB-4D5C-B5F5-9B53B1BFAC2E}">
      <dgm:prSet/>
      <dgm:spPr/>
      <dgm:t>
        <a:bodyPr/>
        <a:lstStyle/>
        <a:p>
          <a:endParaRPr lang="ru-RU" sz="2400">
            <a:latin typeface="Times New Roman" panose="02020603050405020304" pitchFamily="18" charset="0"/>
            <a:cs typeface="Times New Roman" panose="02020603050405020304" pitchFamily="18" charset="0"/>
          </a:endParaRPr>
        </a:p>
      </dgm:t>
    </dgm:pt>
    <dgm:pt modelId="{446535AA-6741-40F9-BCAD-B1CCDE19DD2A}" type="sibTrans" cxnId="{4F7C4CA8-B4EB-4D5C-B5F5-9B53B1BFAC2E}">
      <dgm:prSet/>
      <dgm:spPr/>
      <dgm:t>
        <a:bodyPr/>
        <a:lstStyle/>
        <a:p>
          <a:endParaRPr lang="ru-RU" sz="2400">
            <a:latin typeface="Times New Roman" panose="02020603050405020304" pitchFamily="18" charset="0"/>
            <a:cs typeface="Times New Roman" panose="02020603050405020304" pitchFamily="18" charset="0"/>
          </a:endParaRPr>
        </a:p>
      </dgm:t>
    </dgm:pt>
    <dgm:pt modelId="{2FC7AAFF-E9CC-41F4-8578-7A155312F754}">
      <dgm:prSet phldrT="[Текст]" custT="1"/>
      <dgm:spPr/>
      <dgm:t>
        <a:bodyPr/>
        <a:lstStyle/>
        <a:p>
          <a:r>
            <a:rPr lang="en-US" sz="1800" dirty="0">
              <a:latin typeface="Times New Roman" panose="02020603050405020304" pitchFamily="18" charset="0"/>
              <a:cs typeface="Times New Roman" panose="02020603050405020304" pitchFamily="18" charset="0"/>
            </a:rPr>
            <a:t>6-bosqich. </a:t>
          </a:r>
          <a:r>
            <a:rPr lang="en-US" sz="1800" dirty="0" err="1">
              <a:latin typeface="Times New Roman" panose="02020603050405020304" pitchFamily="18" charset="0"/>
              <a:cs typeface="Times New Roman" panose="02020603050405020304" pitchFamily="18" charset="0"/>
            </a:rPr>
            <a:t>Korxonaning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alohida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bo'linmasining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boshqaruv</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apparati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faoliyatini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tartibga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soluvchi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barcha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hujjatlarni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bevosita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ishlab</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chiqish</a:t>
          </a:r>
          <a:endParaRPr lang="ru-RU" sz="1800" dirty="0">
            <a:latin typeface="Times New Roman" panose="02020603050405020304" pitchFamily="18" charset="0"/>
            <a:cs typeface="Times New Roman" panose="02020603050405020304" pitchFamily="18" charset="0"/>
          </a:endParaRPr>
        </a:p>
      </dgm:t>
    </dgm:pt>
    <dgm:pt modelId="{1764573F-BED3-46CE-8078-225E6C1E24F1}" type="parTrans" cxnId="{F063695D-A82D-43AA-8253-16065BE36575}">
      <dgm:prSet/>
      <dgm:spPr/>
      <dgm:t>
        <a:bodyPr/>
        <a:lstStyle/>
        <a:p>
          <a:endParaRPr lang="ru-RU" sz="2400">
            <a:latin typeface="Times New Roman" panose="02020603050405020304" pitchFamily="18" charset="0"/>
            <a:cs typeface="Times New Roman" panose="02020603050405020304" pitchFamily="18" charset="0"/>
          </a:endParaRPr>
        </a:p>
      </dgm:t>
    </dgm:pt>
    <dgm:pt modelId="{734FB22A-0956-4D6A-B9E4-B3F2E3DA5546}" type="sibTrans" cxnId="{F063695D-A82D-43AA-8253-16065BE36575}">
      <dgm:prSet/>
      <dgm:spPr/>
      <dgm:t>
        <a:bodyPr/>
        <a:lstStyle/>
        <a:p>
          <a:endParaRPr lang="ru-RU" sz="2400">
            <a:latin typeface="Times New Roman" panose="02020603050405020304" pitchFamily="18" charset="0"/>
            <a:cs typeface="Times New Roman" panose="02020603050405020304" pitchFamily="18" charset="0"/>
          </a:endParaRPr>
        </a:p>
      </dgm:t>
    </dgm:pt>
    <dgm:pt modelId="{C8A09BE7-D0B0-43C7-88E2-3ABD9F25A9C2}">
      <dgm:prSet phldrT="[Текст]" custT="1"/>
      <dgm:spPr/>
      <dgm:t>
        <a:bodyPr/>
        <a:lstStyle/>
        <a:p>
          <a:r>
            <a:rPr lang="en-US" sz="1800" dirty="0">
              <a:latin typeface="Times New Roman" panose="02020603050405020304" pitchFamily="18" charset="0"/>
              <a:cs typeface="Times New Roman" panose="02020603050405020304" pitchFamily="18" charset="0"/>
            </a:rPr>
            <a:t>3-bosqich. </a:t>
          </a:r>
          <a:r>
            <a:rPr lang="en-US" sz="1800" dirty="0" err="1">
              <a:latin typeface="Times New Roman" panose="02020603050405020304" pitchFamily="18" charset="0"/>
              <a:cs typeface="Times New Roman" panose="02020603050405020304" pitchFamily="18" charset="0"/>
            </a:rPr>
            <a:t>Qaror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qabul</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qilish</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qoidalari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o'rtasidagi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munosabatlarni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aniqlashtirish</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qaror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qabul</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qilish</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sxemasini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tuzish</a:t>
          </a:r>
          <a:endParaRPr lang="ru-RU" sz="1800" dirty="0">
            <a:latin typeface="Times New Roman" panose="02020603050405020304" pitchFamily="18" charset="0"/>
            <a:cs typeface="Times New Roman" panose="02020603050405020304" pitchFamily="18" charset="0"/>
          </a:endParaRPr>
        </a:p>
      </dgm:t>
    </dgm:pt>
    <dgm:pt modelId="{5575032F-CD7A-4DBF-B87A-341FE1EAA935}" type="parTrans" cxnId="{2650B788-CC1F-497F-9532-6427C5FB9911}">
      <dgm:prSet/>
      <dgm:spPr/>
      <dgm:t>
        <a:bodyPr/>
        <a:lstStyle/>
        <a:p>
          <a:endParaRPr lang="ru-RU" sz="2400">
            <a:latin typeface="Times New Roman" panose="02020603050405020304" pitchFamily="18" charset="0"/>
            <a:cs typeface="Times New Roman" panose="02020603050405020304" pitchFamily="18" charset="0"/>
          </a:endParaRPr>
        </a:p>
      </dgm:t>
    </dgm:pt>
    <dgm:pt modelId="{098FAF0F-C5FA-4210-8454-38335085D659}" type="sibTrans" cxnId="{2650B788-CC1F-497F-9532-6427C5FB9911}">
      <dgm:prSet/>
      <dgm:spPr/>
      <dgm:t>
        <a:bodyPr/>
        <a:lstStyle/>
        <a:p>
          <a:endParaRPr lang="ru-RU" sz="2400">
            <a:latin typeface="Times New Roman" panose="02020603050405020304" pitchFamily="18" charset="0"/>
            <a:cs typeface="Times New Roman" panose="02020603050405020304" pitchFamily="18" charset="0"/>
          </a:endParaRPr>
        </a:p>
      </dgm:t>
    </dgm:pt>
    <dgm:pt modelId="{FAC322FE-5C63-4407-A959-69739BA94CFA}">
      <dgm:prSet phldrT="[Текст]" custT="1"/>
      <dgm:spPr/>
      <dgm:t>
        <a:bodyPr/>
        <a:lstStyle/>
        <a:p>
          <a:r>
            <a:rPr lang="en-US" sz="1800" dirty="0">
              <a:latin typeface="Times New Roman" panose="02020603050405020304" pitchFamily="18" charset="0"/>
              <a:cs typeface="Times New Roman" panose="02020603050405020304" pitchFamily="18" charset="0"/>
            </a:rPr>
            <a:t>4-bosqich. </a:t>
          </a:r>
          <a:r>
            <a:rPr lang="en-US" sz="1800" dirty="0" err="1">
              <a:latin typeface="Times New Roman" panose="02020603050405020304" pitchFamily="18" charset="0"/>
              <a:cs typeface="Times New Roman" panose="02020603050405020304" pitchFamily="18" charset="0"/>
            </a:rPr>
            <a:t>Boshqaruv</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darajalari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amaldagi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qaror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qabul</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qilish</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tartib-qoidalarining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sxemalari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qayd</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etilgan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tashkilotning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muayyan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bo'linmalarining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qaror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qabul</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qilish</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sxemasini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tuzish</a:t>
          </a:r>
          <a:endParaRPr lang="ru-RU" sz="1800" dirty="0">
            <a:latin typeface="Times New Roman" panose="02020603050405020304" pitchFamily="18" charset="0"/>
            <a:cs typeface="Times New Roman" panose="02020603050405020304" pitchFamily="18" charset="0"/>
          </a:endParaRPr>
        </a:p>
      </dgm:t>
    </dgm:pt>
    <dgm:pt modelId="{0B05FAEB-D061-4580-B35C-2F86A6CB246A}" type="parTrans" cxnId="{91E969DB-ECDF-450A-8432-C75F03049A62}">
      <dgm:prSet/>
      <dgm:spPr/>
      <dgm:t>
        <a:bodyPr/>
        <a:lstStyle/>
        <a:p>
          <a:endParaRPr lang="ru-RU" sz="2400">
            <a:latin typeface="Times New Roman" panose="02020603050405020304" pitchFamily="18" charset="0"/>
            <a:cs typeface="Times New Roman" panose="02020603050405020304" pitchFamily="18" charset="0"/>
          </a:endParaRPr>
        </a:p>
      </dgm:t>
    </dgm:pt>
    <dgm:pt modelId="{B385D91B-36AB-4AFD-801B-6BBBC057FCD2}" type="sibTrans" cxnId="{91E969DB-ECDF-450A-8432-C75F03049A62}">
      <dgm:prSet/>
      <dgm:spPr/>
      <dgm:t>
        <a:bodyPr/>
        <a:lstStyle/>
        <a:p>
          <a:endParaRPr lang="ru-RU" sz="2400">
            <a:latin typeface="Times New Roman" panose="02020603050405020304" pitchFamily="18" charset="0"/>
            <a:cs typeface="Times New Roman" panose="02020603050405020304" pitchFamily="18" charset="0"/>
          </a:endParaRPr>
        </a:p>
      </dgm:t>
    </dgm:pt>
    <dgm:pt modelId="{B2A588D1-EADD-49E2-88D7-A7EFA272F2B4}">
      <dgm:prSet phldrT="[Текст]" custT="1"/>
      <dgm:spPr/>
      <dgm:t>
        <a:bodyPr/>
        <a:lstStyle/>
        <a:p>
          <a:r>
            <a:rPr lang="en-US" sz="1800" dirty="0">
              <a:latin typeface="Times New Roman" panose="02020603050405020304" pitchFamily="18" charset="0"/>
              <a:cs typeface="Times New Roman" panose="02020603050405020304" pitchFamily="18" charset="0"/>
            </a:rPr>
            <a:t>5-bosqich. </a:t>
          </a:r>
          <a:r>
            <a:rPr lang="en-US" sz="1800" dirty="0" err="1">
              <a:latin typeface="Times New Roman" panose="02020603050405020304" pitchFamily="18" charset="0"/>
              <a:cs typeface="Times New Roman" panose="02020603050405020304" pitchFamily="18" charset="0"/>
            </a:rPr>
            <a:t>Qarorlar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sxemasini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mantiqiy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tahlil</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qilish</a:t>
          </a:r>
          <a:endParaRPr lang="ru-RU" sz="1800" dirty="0">
            <a:latin typeface="Times New Roman" panose="02020603050405020304" pitchFamily="18" charset="0"/>
            <a:cs typeface="Times New Roman" panose="02020603050405020304" pitchFamily="18" charset="0"/>
          </a:endParaRPr>
        </a:p>
      </dgm:t>
    </dgm:pt>
    <dgm:pt modelId="{0879AE71-CFBE-49F0-8FA4-1383EFA60BCE}" type="parTrans" cxnId="{C23289CC-DBE3-4D5E-BC8C-87C9C788C07B}">
      <dgm:prSet/>
      <dgm:spPr/>
      <dgm:t>
        <a:bodyPr/>
        <a:lstStyle/>
        <a:p>
          <a:endParaRPr lang="ru-RU" sz="2400">
            <a:latin typeface="Times New Roman" panose="02020603050405020304" pitchFamily="18" charset="0"/>
            <a:cs typeface="Times New Roman" panose="02020603050405020304" pitchFamily="18" charset="0"/>
          </a:endParaRPr>
        </a:p>
      </dgm:t>
    </dgm:pt>
    <dgm:pt modelId="{97529C26-F304-458D-9689-5BA442D2E4E8}" type="sibTrans" cxnId="{C23289CC-DBE3-4D5E-BC8C-87C9C788C07B}">
      <dgm:prSet/>
      <dgm:spPr/>
      <dgm:t>
        <a:bodyPr/>
        <a:lstStyle/>
        <a:p>
          <a:endParaRPr lang="ru-RU" sz="2400">
            <a:latin typeface="Times New Roman" panose="02020603050405020304" pitchFamily="18" charset="0"/>
            <a:cs typeface="Times New Roman" panose="02020603050405020304" pitchFamily="18" charset="0"/>
          </a:endParaRPr>
        </a:p>
      </dgm:t>
    </dgm:pt>
    <dgm:pt modelId="{1154F415-FAA3-4238-899D-C03800E8225D}">
      <dgm:prSet custT="1"/>
      <dgm:spPr/>
      <dgm:t>
        <a:bodyPr/>
        <a:lstStyle/>
        <a:p>
          <a:r>
            <a:rPr lang="en-US" sz="1800">
              <a:latin typeface="Times New Roman" panose="02020603050405020304" pitchFamily="18" charset="0"/>
              <a:cs typeface="Times New Roman" panose="02020603050405020304" pitchFamily="18" charset="0"/>
            </a:rPr>
            <a:t>2-bosqich. Boshqaruv qarorlarini qabul qilishning tashkiliy qoidalarini ishlab chiqish</a:t>
          </a:r>
          <a:endParaRPr lang="ru-RU" sz="1800">
            <a:latin typeface="Times New Roman" panose="02020603050405020304" pitchFamily="18" charset="0"/>
            <a:cs typeface="Times New Roman" panose="02020603050405020304" pitchFamily="18" charset="0"/>
          </a:endParaRPr>
        </a:p>
      </dgm:t>
    </dgm:pt>
    <dgm:pt modelId="{A77C65C7-004C-4C70-8D39-7549DF657837}" type="parTrans" cxnId="{44D6C446-F23B-448D-8A6B-FE84A287F96E}">
      <dgm:prSet/>
      <dgm:spPr/>
      <dgm:t>
        <a:bodyPr/>
        <a:lstStyle/>
        <a:p>
          <a:endParaRPr lang="ru-RU" sz="2400">
            <a:latin typeface="Times New Roman" panose="02020603050405020304" pitchFamily="18" charset="0"/>
            <a:cs typeface="Times New Roman" panose="02020603050405020304" pitchFamily="18" charset="0"/>
          </a:endParaRPr>
        </a:p>
      </dgm:t>
    </dgm:pt>
    <dgm:pt modelId="{DA4C69B3-C428-4173-B805-65630CC45D1E}" type="sibTrans" cxnId="{44D6C446-F23B-448D-8A6B-FE84A287F96E}">
      <dgm:prSet/>
      <dgm:spPr/>
      <dgm:t>
        <a:bodyPr/>
        <a:lstStyle/>
        <a:p>
          <a:endParaRPr lang="ru-RU" sz="2400">
            <a:latin typeface="Times New Roman" panose="02020603050405020304" pitchFamily="18" charset="0"/>
            <a:cs typeface="Times New Roman" panose="02020603050405020304" pitchFamily="18" charset="0"/>
          </a:endParaRPr>
        </a:p>
      </dgm:t>
    </dgm:pt>
    <dgm:pt modelId="{261B6413-8A6B-443C-B251-38ECEB4FAABC}" type="pres">
      <dgm:prSet presAssocID="{C01821ED-8A02-4814-BF47-8EC2FED88C47}" presName="Name0" presStyleCnt="0">
        <dgm:presLayoutVars>
          <dgm:dir/>
          <dgm:animLvl val="lvl"/>
          <dgm:resizeHandles val="exact"/>
        </dgm:presLayoutVars>
      </dgm:prSet>
      <dgm:spPr/>
    </dgm:pt>
    <dgm:pt modelId="{25C3B746-0F47-414D-8928-07B183EA1218}" type="pres">
      <dgm:prSet presAssocID="{2FC7AAFF-E9CC-41F4-8578-7A155312F754}" presName="boxAndChildren" presStyleCnt="0"/>
      <dgm:spPr/>
    </dgm:pt>
    <dgm:pt modelId="{44B9810E-DB20-4600-B747-017041DDB306}" type="pres">
      <dgm:prSet presAssocID="{2FC7AAFF-E9CC-41F4-8578-7A155312F754}" presName="parentTextBox" presStyleLbl="node1" presStyleIdx="0" presStyleCnt="6"/>
      <dgm:spPr/>
    </dgm:pt>
    <dgm:pt modelId="{35BB6742-BBA2-40CF-8CBA-3EF89DBEC250}" type="pres">
      <dgm:prSet presAssocID="{97529C26-F304-458D-9689-5BA442D2E4E8}" presName="sp" presStyleCnt="0"/>
      <dgm:spPr/>
    </dgm:pt>
    <dgm:pt modelId="{F072F108-D132-4B5B-A257-C127A7A43947}" type="pres">
      <dgm:prSet presAssocID="{B2A588D1-EADD-49E2-88D7-A7EFA272F2B4}" presName="arrowAndChildren" presStyleCnt="0"/>
      <dgm:spPr/>
    </dgm:pt>
    <dgm:pt modelId="{62649EB0-2968-442F-9D1F-12A636C1813B}" type="pres">
      <dgm:prSet presAssocID="{B2A588D1-EADD-49E2-88D7-A7EFA272F2B4}" presName="parentTextArrow" presStyleLbl="node1" presStyleIdx="1" presStyleCnt="6"/>
      <dgm:spPr/>
    </dgm:pt>
    <dgm:pt modelId="{2276AE02-FA13-4B4A-BDC6-69183E744E1D}" type="pres">
      <dgm:prSet presAssocID="{B385D91B-36AB-4AFD-801B-6BBBC057FCD2}" presName="sp" presStyleCnt="0"/>
      <dgm:spPr/>
    </dgm:pt>
    <dgm:pt modelId="{CF1C99EB-5C68-445E-BB05-D96366E0010F}" type="pres">
      <dgm:prSet presAssocID="{FAC322FE-5C63-4407-A959-69739BA94CFA}" presName="arrowAndChildren" presStyleCnt="0"/>
      <dgm:spPr/>
    </dgm:pt>
    <dgm:pt modelId="{CCFB4F5A-F715-493F-9160-58B26A7E1FAD}" type="pres">
      <dgm:prSet presAssocID="{FAC322FE-5C63-4407-A959-69739BA94CFA}" presName="parentTextArrow" presStyleLbl="node1" presStyleIdx="2" presStyleCnt="6"/>
      <dgm:spPr/>
    </dgm:pt>
    <dgm:pt modelId="{DA1E4299-D7A8-4C47-B72C-932CBACAC954}" type="pres">
      <dgm:prSet presAssocID="{098FAF0F-C5FA-4210-8454-38335085D659}" presName="sp" presStyleCnt="0"/>
      <dgm:spPr/>
    </dgm:pt>
    <dgm:pt modelId="{A47F4B64-CE2D-4D62-8ADC-25BAA3743B71}" type="pres">
      <dgm:prSet presAssocID="{C8A09BE7-D0B0-43C7-88E2-3ABD9F25A9C2}" presName="arrowAndChildren" presStyleCnt="0"/>
      <dgm:spPr/>
    </dgm:pt>
    <dgm:pt modelId="{20166327-6BC0-4A00-B7F5-4E1650ECBCC8}" type="pres">
      <dgm:prSet presAssocID="{C8A09BE7-D0B0-43C7-88E2-3ABD9F25A9C2}" presName="parentTextArrow" presStyleLbl="node1" presStyleIdx="3" presStyleCnt="6"/>
      <dgm:spPr/>
    </dgm:pt>
    <dgm:pt modelId="{BB1B1405-0C95-4093-B46B-D09178E1A6C7}" type="pres">
      <dgm:prSet presAssocID="{DA4C69B3-C428-4173-B805-65630CC45D1E}" presName="sp" presStyleCnt="0"/>
      <dgm:spPr/>
    </dgm:pt>
    <dgm:pt modelId="{89B3D2D4-017A-41E3-A894-27F22D2FFD9E}" type="pres">
      <dgm:prSet presAssocID="{1154F415-FAA3-4238-899D-C03800E8225D}" presName="arrowAndChildren" presStyleCnt="0"/>
      <dgm:spPr/>
    </dgm:pt>
    <dgm:pt modelId="{3F7527F5-7E9D-4274-96D6-85AEE57F09BE}" type="pres">
      <dgm:prSet presAssocID="{1154F415-FAA3-4238-899D-C03800E8225D}" presName="parentTextArrow" presStyleLbl="node1" presStyleIdx="4" presStyleCnt="6"/>
      <dgm:spPr/>
    </dgm:pt>
    <dgm:pt modelId="{2D998444-4BBB-4680-8A4F-154CFDE447C3}" type="pres">
      <dgm:prSet presAssocID="{446535AA-6741-40F9-BCAD-B1CCDE19DD2A}" presName="sp" presStyleCnt="0"/>
      <dgm:spPr/>
    </dgm:pt>
    <dgm:pt modelId="{37E5FBA0-B6C5-47F5-BC7A-20660468F311}" type="pres">
      <dgm:prSet presAssocID="{A68AA019-657E-4EE3-AB06-5D00516A3FDB}" presName="arrowAndChildren" presStyleCnt="0"/>
      <dgm:spPr/>
    </dgm:pt>
    <dgm:pt modelId="{A3190966-F64F-4F3E-9ECB-60F0239416DE}" type="pres">
      <dgm:prSet presAssocID="{A68AA019-657E-4EE3-AB06-5D00516A3FDB}" presName="parentTextArrow" presStyleLbl="node1" presStyleIdx="5" presStyleCnt="6"/>
      <dgm:spPr/>
    </dgm:pt>
  </dgm:ptLst>
  <dgm:cxnLst>
    <dgm:cxn modelId="{3F304016-ACE9-4F4F-9D42-A04D52F9CE98}" type="presOf" srcId="{A68AA019-657E-4EE3-AB06-5D00516A3FDB}" destId="{A3190966-F64F-4F3E-9ECB-60F0239416DE}" srcOrd="0" destOrd="0" presId="urn:microsoft.com/office/officeart/2005/8/layout/process4"/>
    <dgm:cxn modelId="{0760721C-5748-4304-A509-78561882C288}" type="presOf" srcId="{1154F415-FAA3-4238-899D-C03800E8225D}" destId="{3F7527F5-7E9D-4274-96D6-85AEE57F09BE}" srcOrd="0" destOrd="0" presId="urn:microsoft.com/office/officeart/2005/8/layout/process4"/>
    <dgm:cxn modelId="{F063695D-A82D-43AA-8253-16065BE36575}" srcId="{C01821ED-8A02-4814-BF47-8EC2FED88C47}" destId="{2FC7AAFF-E9CC-41F4-8578-7A155312F754}" srcOrd="5" destOrd="0" parTransId="{1764573F-BED3-46CE-8078-225E6C1E24F1}" sibTransId="{734FB22A-0956-4D6A-B9E4-B3F2E3DA5546}"/>
    <dgm:cxn modelId="{44D6C446-F23B-448D-8A6B-FE84A287F96E}" srcId="{C01821ED-8A02-4814-BF47-8EC2FED88C47}" destId="{1154F415-FAA3-4238-899D-C03800E8225D}" srcOrd="1" destOrd="0" parTransId="{A77C65C7-004C-4C70-8D39-7549DF657837}" sibTransId="{DA4C69B3-C428-4173-B805-65630CC45D1E}"/>
    <dgm:cxn modelId="{02A63484-186F-4202-927B-EBEE54D55E4D}" type="presOf" srcId="{C01821ED-8A02-4814-BF47-8EC2FED88C47}" destId="{261B6413-8A6B-443C-B251-38ECEB4FAABC}" srcOrd="0" destOrd="0" presId="urn:microsoft.com/office/officeart/2005/8/layout/process4"/>
    <dgm:cxn modelId="{2650B788-CC1F-497F-9532-6427C5FB9911}" srcId="{C01821ED-8A02-4814-BF47-8EC2FED88C47}" destId="{C8A09BE7-D0B0-43C7-88E2-3ABD9F25A9C2}" srcOrd="2" destOrd="0" parTransId="{5575032F-CD7A-4DBF-B87A-341FE1EAA935}" sibTransId="{098FAF0F-C5FA-4210-8454-38335085D659}"/>
    <dgm:cxn modelId="{25C4349C-27D8-4A41-B363-2481B9CDA1EA}" type="presOf" srcId="{C8A09BE7-D0B0-43C7-88E2-3ABD9F25A9C2}" destId="{20166327-6BC0-4A00-B7F5-4E1650ECBCC8}" srcOrd="0" destOrd="0" presId="urn:microsoft.com/office/officeart/2005/8/layout/process4"/>
    <dgm:cxn modelId="{5CE0A9A1-FA6F-478E-A6E8-9EFBF1F65ABB}" type="presOf" srcId="{B2A588D1-EADD-49E2-88D7-A7EFA272F2B4}" destId="{62649EB0-2968-442F-9D1F-12A636C1813B}" srcOrd="0" destOrd="0" presId="urn:microsoft.com/office/officeart/2005/8/layout/process4"/>
    <dgm:cxn modelId="{4F7C4CA8-B4EB-4D5C-B5F5-9B53B1BFAC2E}" srcId="{C01821ED-8A02-4814-BF47-8EC2FED88C47}" destId="{A68AA019-657E-4EE3-AB06-5D00516A3FDB}" srcOrd="0" destOrd="0" parTransId="{1DD224C7-258E-4E5D-A9F8-8799CE02AF6D}" sibTransId="{446535AA-6741-40F9-BCAD-B1CCDE19DD2A}"/>
    <dgm:cxn modelId="{5B17C1A9-6D92-41DC-9DE9-0EEAEDC88DD2}" type="presOf" srcId="{FAC322FE-5C63-4407-A959-69739BA94CFA}" destId="{CCFB4F5A-F715-493F-9160-58B26A7E1FAD}" srcOrd="0" destOrd="0" presId="urn:microsoft.com/office/officeart/2005/8/layout/process4"/>
    <dgm:cxn modelId="{368424C4-9D60-4054-B55C-5553D850526A}" type="presOf" srcId="{2FC7AAFF-E9CC-41F4-8578-7A155312F754}" destId="{44B9810E-DB20-4600-B747-017041DDB306}" srcOrd="0" destOrd="0" presId="urn:microsoft.com/office/officeart/2005/8/layout/process4"/>
    <dgm:cxn modelId="{C23289CC-DBE3-4D5E-BC8C-87C9C788C07B}" srcId="{C01821ED-8A02-4814-BF47-8EC2FED88C47}" destId="{B2A588D1-EADD-49E2-88D7-A7EFA272F2B4}" srcOrd="4" destOrd="0" parTransId="{0879AE71-CFBE-49F0-8FA4-1383EFA60BCE}" sibTransId="{97529C26-F304-458D-9689-5BA442D2E4E8}"/>
    <dgm:cxn modelId="{91E969DB-ECDF-450A-8432-C75F03049A62}" srcId="{C01821ED-8A02-4814-BF47-8EC2FED88C47}" destId="{FAC322FE-5C63-4407-A959-69739BA94CFA}" srcOrd="3" destOrd="0" parTransId="{0B05FAEB-D061-4580-B35C-2F86A6CB246A}" sibTransId="{B385D91B-36AB-4AFD-801B-6BBBC057FCD2}"/>
    <dgm:cxn modelId="{58A78D2A-EF55-45F2-B620-F81CAE66C922}" type="presParOf" srcId="{261B6413-8A6B-443C-B251-38ECEB4FAABC}" destId="{25C3B746-0F47-414D-8928-07B183EA1218}" srcOrd="0" destOrd="0" presId="urn:microsoft.com/office/officeart/2005/8/layout/process4"/>
    <dgm:cxn modelId="{33FBDBB4-887D-4208-913C-A0D352743DF4}" type="presParOf" srcId="{25C3B746-0F47-414D-8928-07B183EA1218}" destId="{44B9810E-DB20-4600-B747-017041DDB306}" srcOrd="0" destOrd="0" presId="urn:microsoft.com/office/officeart/2005/8/layout/process4"/>
    <dgm:cxn modelId="{C08554C2-8B5B-4F38-85A5-D55C2D462C61}" type="presParOf" srcId="{261B6413-8A6B-443C-B251-38ECEB4FAABC}" destId="{35BB6742-BBA2-40CF-8CBA-3EF89DBEC250}" srcOrd="1" destOrd="0" presId="urn:microsoft.com/office/officeart/2005/8/layout/process4"/>
    <dgm:cxn modelId="{A5CF84B0-215B-4B1E-B205-F295F61D6FCC}" type="presParOf" srcId="{261B6413-8A6B-443C-B251-38ECEB4FAABC}" destId="{F072F108-D132-4B5B-A257-C127A7A43947}" srcOrd="2" destOrd="0" presId="urn:microsoft.com/office/officeart/2005/8/layout/process4"/>
    <dgm:cxn modelId="{82A14BCF-AE39-42BD-A383-EA37AFAB8E26}" type="presParOf" srcId="{F072F108-D132-4B5B-A257-C127A7A43947}" destId="{62649EB0-2968-442F-9D1F-12A636C1813B}" srcOrd="0" destOrd="0" presId="urn:microsoft.com/office/officeart/2005/8/layout/process4"/>
    <dgm:cxn modelId="{2D1D50E2-B30D-4A9B-9DEE-8CF1C36A00DA}" type="presParOf" srcId="{261B6413-8A6B-443C-B251-38ECEB4FAABC}" destId="{2276AE02-FA13-4B4A-BDC6-69183E744E1D}" srcOrd="3" destOrd="0" presId="urn:microsoft.com/office/officeart/2005/8/layout/process4"/>
    <dgm:cxn modelId="{905542B8-CC6A-4A5C-AFD6-9F56E515DB82}" type="presParOf" srcId="{261B6413-8A6B-443C-B251-38ECEB4FAABC}" destId="{CF1C99EB-5C68-445E-BB05-D96366E0010F}" srcOrd="4" destOrd="0" presId="urn:microsoft.com/office/officeart/2005/8/layout/process4"/>
    <dgm:cxn modelId="{83EEEB58-B124-4CAC-B57D-A76613B04B28}" type="presParOf" srcId="{CF1C99EB-5C68-445E-BB05-D96366E0010F}" destId="{CCFB4F5A-F715-493F-9160-58B26A7E1FAD}" srcOrd="0" destOrd="0" presId="urn:microsoft.com/office/officeart/2005/8/layout/process4"/>
    <dgm:cxn modelId="{E7C23214-16D3-4443-9EAA-E27A2DE467A9}" type="presParOf" srcId="{261B6413-8A6B-443C-B251-38ECEB4FAABC}" destId="{DA1E4299-D7A8-4C47-B72C-932CBACAC954}" srcOrd="5" destOrd="0" presId="urn:microsoft.com/office/officeart/2005/8/layout/process4"/>
    <dgm:cxn modelId="{39FD2664-2C18-4C8A-BC30-ADCE95D47EE1}" type="presParOf" srcId="{261B6413-8A6B-443C-B251-38ECEB4FAABC}" destId="{A47F4B64-CE2D-4D62-8ADC-25BAA3743B71}" srcOrd="6" destOrd="0" presId="urn:microsoft.com/office/officeart/2005/8/layout/process4"/>
    <dgm:cxn modelId="{96A5C033-185F-4C23-A132-EB1606627799}" type="presParOf" srcId="{A47F4B64-CE2D-4D62-8ADC-25BAA3743B71}" destId="{20166327-6BC0-4A00-B7F5-4E1650ECBCC8}" srcOrd="0" destOrd="0" presId="urn:microsoft.com/office/officeart/2005/8/layout/process4"/>
    <dgm:cxn modelId="{8F933CFD-C135-4F2D-A8B8-F514CC3DD1BC}" type="presParOf" srcId="{261B6413-8A6B-443C-B251-38ECEB4FAABC}" destId="{BB1B1405-0C95-4093-B46B-D09178E1A6C7}" srcOrd="7" destOrd="0" presId="urn:microsoft.com/office/officeart/2005/8/layout/process4"/>
    <dgm:cxn modelId="{E30AB5BF-BABE-4897-B4AE-D53DDDBA3769}" type="presParOf" srcId="{261B6413-8A6B-443C-B251-38ECEB4FAABC}" destId="{89B3D2D4-017A-41E3-A894-27F22D2FFD9E}" srcOrd="8" destOrd="0" presId="urn:microsoft.com/office/officeart/2005/8/layout/process4"/>
    <dgm:cxn modelId="{FECB4DCE-93F5-4C39-9C51-C43A914E193F}" type="presParOf" srcId="{89B3D2D4-017A-41E3-A894-27F22D2FFD9E}" destId="{3F7527F5-7E9D-4274-96D6-85AEE57F09BE}" srcOrd="0" destOrd="0" presId="urn:microsoft.com/office/officeart/2005/8/layout/process4"/>
    <dgm:cxn modelId="{DF19B48E-684F-4D22-A07C-7F49D5C39307}" type="presParOf" srcId="{261B6413-8A6B-443C-B251-38ECEB4FAABC}" destId="{2D998444-4BBB-4680-8A4F-154CFDE447C3}" srcOrd="9" destOrd="0" presId="urn:microsoft.com/office/officeart/2005/8/layout/process4"/>
    <dgm:cxn modelId="{E9FE7F7E-2592-424F-B5AC-545BE278DCE9}" type="presParOf" srcId="{261B6413-8A6B-443C-B251-38ECEB4FAABC}" destId="{37E5FBA0-B6C5-47F5-BC7A-20660468F311}" srcOrd="10" destOrd="0" presId="urn:microsoft.com/office/officeart/2005/8/layout/process4"/>
    <dgm:cxn modelId="{49159010-810A-472F-8452-6C86356EEAA4}" type="presParOf" srcId="{37E5FBA0-B6C5-47F5-BC7A-20660468F311}" destId="{A3190966-F64F-4F3E-9ECB-60F0239416DE}"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3180B48-12BC-4F18-9D17-67399B3775E9}" type="doc">
      <dgm:prSet loTypeId="urn:microsoft.com/office/officeart/2005/8/layout/chevron2" loCatId="list" qsTypeId="urn:microsoft.com/office/officeart/2005/8/quickstyle/simple1" qsCatId="simple" csTypeId="urn:microsoft.com/office/officeart/2005/8/colors/colorful3" csCatId="colorful" phldr="1"/>
      <dgm:spPr/>
      <dgm:t>
        <a:bodyPr/>
        <a:lstStyle/>
        <a:p>
          <a:endParaRPr lang="ru-RU"/>
        </a:p>
      </dgm:t>
    </dgm:pt>
    <dgm:pt modelId="{47238FC1-F0C3-487F-9E9E-936E272DBD37}">
      <dgm:prSet phldrT="[Текст]"/>
      <dgm:spPr/>
      <dgm:t>
        <a:bodyPr/>
        <a:lstStyle/>
        <a:p>
          <a:r>
            <a:rPr lang="en-US" b="1" dirty="0" err="1">
              <a:latin typeface="Times New Roman" panose="02020603050405020304" pitchFamily="18" charset="0"/>
              <a:cs typeface="Times New Roman" panose="02020603050405020304" pitchFamily="18" charset="0"/>
            </a:rPr>
            <a:t>Protsessual</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uslubiy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sxemalari</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92D3004A-D2ED-4FA8-A240-3B57476774F9}" type="parTrans" cxnId="{839752B1-EABC-4D87-85DC-59CB3C8C0336}">
      <dgm:prSet/>
      <dgm:spPr/>
      <dgm:t>
        <a:bodyPr/>
        <a:lstStyle/>
        <a:p>
          <a:endParaRPr lang="ru-RU">
            <a:latin typeface="Times New Roman" panose="02020603050405020304" pitchFamily="18" charset="0"/>
            <a:cs typeface="Times New Roman" panose="02020603050405020304" pitchFamily="18" charset="0"/>
          </a:endParaRPr>
        </a:p>
      </dgm:t>
    </dgm:pt>
    <dgm:pt modelId="{50335F2E-9CEC-45A2-B241-D42ED0288813}" type="sibTrans" cxnId="{839752B1-EABC-4D87-85DC-59CB3C8C0336}">
      <dgm:prSet/>
      <dgm:spPr/>
      <dgm:t>
        <a:bodyPr/>
        <a:lstStyle/>
        <a:p>
          <a:endParaRPr lang="ru-RU">
            <a:latin typeface="Times New Roman" panose="02020603050405020304" pitchFamily="18" charset="0"/>
            <a:cs typeface="Times New Roman" panose="02020603050405020304" pitchFamily="18" charset="0"/>
          </a:endParaRPr>
        </a:p>
      </dgm:t>
    </dgm:pt>
    <dgm:pt modelId="{02F6E290-20AE-4385-BE7B-FA66B6E100B0}">
      <dgm:prSet phldrT="[Текст]"/>
      <dgm:spPr/>
      <dgm:t>
        <a:bodyPr/>
        <a:lstStyle/>
        <a:p>
          <a:pPr algn="just"/>
          <a:r>
            <a:rPr lang="en-US" dirty="0" err="1">
              <a:latin typeface="Times New Roman" panose="02020603050405020304" pitchFamily="18" charset="0"/>
              <a:cs typeface="Times New Roman" panose="02020603050405020304" pitchFamily="18" charset="0"/>
            </a:rPr>
            <a:t>asosiy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uslubiy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unsurlarning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kompleksi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birikmasi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ustuvorliklari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ketma-ketligi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tushunchalar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gipotezalar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yondashuvlar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muammolar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tahlil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loyiha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tavsiyalar</a:t>
          </a:r>
          <a:r>
            <a:rPr lang="en-US" dirty="0">
              <a:latin typeface="Times New Roman" panose="02020603050405020304" pitchFamily="18" charset="0"/>
              <a:cs typeface="Times New Roman" panose="02020603050405020304" pitchFamily="18" charset="0"/>
            </a:rPr>
            <a:t>, model, </a:t>
          </a:r>
          <a:r>
            <a:rPr lang="en-US" dirty="0" err="1">
              <a:latin typeface="Times New Roman" panose="02020603050405020304" pitchFamily="18" charset="0"/>
              <a:cs typeface="Times New Roman" panose="02020603050405020304" pitchFamily="18" charset="0"/>
            </a:rPr>
            <a:t>maqsad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echimlar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o'qitishdir</a:t>
          </a:r>
          <a:endParaRPr lang="ru-RU" dirty="0">
            <a:latin typeface="Times New Roman" panose="02020603050405020304" pitchFamily="18" charset="0"/>
            <a:cs typeface="Times New Roman" panose="02020603050405020304" pitchFamily="18" charset="0"/>
          </a:endParaRPr>
        </a:p>
      </dgm:t>
    </dgm:pt>
    <dgm:pt modelId="{3A3B2A82-BA88-4BFE-9748-C3486F7A9D11}" type="parTrans" cxnId="{44DFDE7F-4F18-46D1-885D-6715D414D942}">
      <dgm:prSet/>
      <dgm:spPr/>
      <dgm:t>
        <a:bodyPr/>
        <a:lstStyle/>
        <a:p>
          <a:endParaRPr lang="ru-RU">
            <a:latin typeface="Times New Roman" panose="02020603050405020304" pitchFamily="18" charset="0"/>
            <a:cs typeface="Times New Roman" panose="02020603050405020304" pitchFamily="18" charset="0"/>
          </a:endParaRPr>
        </a:p>
      </dgm:t>
    </dgm:pt>
    <dgm:pt modelId="{595CBCC9-B1F1-4CC6-867C-01FFD40A91A2}" type="sibTrans" cxnId="{44DFDE7F-4F18-46D1-885D-6715D414D942}">
      <dgm:prSet/>
      <dgm:spPr/>
      <dgm:t>
        <a:bodyPr/>
        <a:lstStyle/>
        <a:p>
          <a:endParaRPr lang="ru-RU">
            <a:latin typeface="Times New Roman" panose="02020603050405020304" pitchFamily="18" charset="0"/>
            <a:cs typeface="Times New Roman" panose="02020603050405020304" pitchFamily="18" charset="0"/>
          </a:endParaRPr>
        </a:p>
      </dgm:t>
    </dgm:pt>
    <dgm:pt modelId="{19F8C261-F4E1-4010-9D99-4EF650218E22}">
      <dgm:prSet phldrT="[Текст]"/>
      <dgm:spPr/>
      <dgm:t>
        <a:bodyPr/>
        <a:lstStyle/>
        <a:p>
          <a:r>
            <a:rPr lang="en-US" b="1" dirty="0" err="1">
              <a:latin typeface="Times New Roman" panose="02020603050405020304" pitchFamily="18" charset="0"/>
              <a:cs typeface="Times New Roman" panose="02020603050405020304" pitchFamily="18" charset="0"/>
            </a:rPr>
            <a:t>Tadqiqot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jarayoni</a:t>
          </a:r>
          <a:r>
            <a:rPr lang="en-US" b="1"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EEC9D422-3933-4A2A-A555-6C1CA3498D14}" type="parTrans" cxnId="{58006CFF-F2AF-436D-B4EA-ACB20287B925}">
      <dgm:prSet/>
      <dgm:spPr/>
      <dgm:t>
        <a:bodyPr/>
        <a:lstStyle/>
        <a:p>
          <a:endParaRPr lang="ru-RU">
            <a:latin typeface="Times New Roman" panose="02020603050405020304" pitchFamily="18" charset="0"/>
            <a:cs typeface="Times New Roman" panose="02020603050405020304" pitchFamily="18" charset="0"/>
          </a:endParaRPr>
        </a:p>
      </dgm:t>
    </dgm:pt>
    <dgm:pt modelId="{1F922B75-0E8C-4972-8CC0-84DCAAC35E8D}" type="sibTrans" cxnId="{58006CFF-F2AF-436D-B4EA-ACB20287B925}">
      <dgm:prSet/>
      <dgm:spPr/>
      <dgm:t>
        <a:bodyPr/>
        <a:lstStyle/>
        <a:p>
          <a:endParaRPr lang="ru-RU">
            <a:latin typeface="Times New Roman" panose="02020603050405020304" pitchFamily="18" charset="0"/>
            <a:cs typeface="Times New Roman" panose="02020603050405020304" pitchFamily="18" charset="0"/>
          </a:endParaRPr>
        </a:p>
      </dgm:t>
    </dgm:pt>
    <dgm:pt modelId="{7568C870-D207-44E6-8B10-368CECC6BA67}">
      <dgm:prSet phldrT="[Текст]"/>
      <dgm:spPr/>
      <dgm:t>
        <a:bodyPr/>
        <a:lstStyle/>
        <a:p>
          <a:pPr algn="just"/>
          <a:r>
            <a:rPr lang="en-US" dirty="0" err="1">
              <a:latin typeface="Times New Roman" panose="02020603050405020304" pitchFamily="18" charset="0"/>
              <a:cs typeface="Times New Roman" panose="02020603050405020304" pitchFamily="18" charset="0"/>
            </a:rPr>
            <a:t>uni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amalga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oshirish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bosqichlari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ketma-ketligi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operatsiya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qoidalar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birikmasi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ketma-ketligi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ustuvorliklarni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tanlash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birlashtirishdir</a:t>
          </a:r>
          <a:endParaRPr lang="ru-RU" dirty="0">
            <a:latin typeface="Times New Roman" panose="02020603050405020304" pitchFamily="18" charset="0"/>
            <a:cs typeface="Times New Roman" panose="02020603050405020304" pitchFamily="18" charset="0"/>
          </a:endParaRPr>
        </a:p>
      </dgm:t>
    </dgm:pt>
    <dgm:pt modelId="{F6B9212E-0A8A-44F0-A3E3-E69F2D709804}" type="parTrans" cxnId="{58638012-54A4-4ABA-800A-80500F5CC981}">
      <dgm:prSet/>
      <dgm:spPr/>
      <dgm:t>
        <a:bodyPr/>
        <a:lstStyle/>
        <a:p>
          <a:endParaRPr lang="ru-RU">
            <a:latin typeface="Times New Roman" panose="02020603050405020304" pitchFamily="18" charset="0"/>
            <a:cs typeface="Times New Roman" panose="02020603050405020304" pitchFamily="18" charset="0"/>
          </a:endParaRPr>
        </a:p>
      </dgm:t>
    </dgm:pt>
    <dgm:pt modelId="{02B9FB04-23B4-4391-A6C5-FF435ECD168A}" type="sibTrans" cxnId="{58638012-54A4-4ABA-800A-80500F5CC981}">
      <dgm:prSet/>
      <dgm:spPr/>
      <dgm:t>
        <a:bodyPr/>
        <a:lstStyle/>
        <a:p>
          <a:endParaRPr lang="ru-RU">
            <a:latin typeface="Times New Roman" panose="02020603050405020304" pitchFamily="18" charset="0"/>
            <a:cs typeface="Times New Roman" panose="02020603050405020304" pitchFamily="18" charset="0"/>
          </a:endParaRPr>
        </a:p>
      </dgm:t>
    </dgm:pt>
    <dgm:pt modelId="{F10B9518-FF2E-4183-80B4-AECDF1D8DD2B}" type="pres">
      <dgm:prSet presAssocID="{A3180B48-12BC-4F18-9D17-67399B3775E9}" presName="linearFlow" presStyleCnt="0">
        <dgm:presLayoutVars>
          <dgm:dir/>
          <dgm:animLvl val="lvl"/>
          <dgm:resizeHandles val="exact"/>
        </dgm:presLayoutVars>
      </dgm:prSet>
      <dgm:spPr/>
    </dgm:pt>
    <dgm:pt modelId="{4650EED5-2816-48E6-ACDD-370E06A4F3A1}" type="pres">
      <dgm:prSet presAssocID="{47238FC1-F0C3-487F-9E9E-936E272DBD37}" presName="composite" presStyleCnt="0"/>
      <dgm:spPr/>
    </dgm:pt>
    <dgm:pt modelId="{48C421DD-48CD-4318-A385-C00D395BEEDD}" type="pres">
      <dgm:prSet presAssocID="{47238FC1-F0C3-487F-9E9E-936E272DBD37}" presName="parentText" presStyleLbl="alignNode1" presStyleIdx="0" presStyleCnt="2">
        <dgm:presLayoutVars>
          <dgm:chMax val="1"/>
          <dgm:bulletEnabled val="1"/>
        </dgm:presLayoutVars>
      </dgm:prSet>
      <dgm:spPr/>
    </dgm:pt>
    <dgm:pt modelId="{5D74D332-AADA-4794-8F43-9657741D1680}" type="pres">
      <dgm:prSet presAssocID="{47238FC1-F0C3-487F-9E9E-936E272DBD37}" presName="descendantText" presStyleLbl="alignAcc1" presStyleIdx="0" presStyleCnt="2">
        <dgm:presLayoutVars>
          <dgm:bulletEnabled val="1"/>
        </dgm:presLayoutVars>
      </dgm:prSet>
      <dgm:spPr/>
    </dgm:pt>
    <dgm:pt modelId="{F4F70679-13CC-4429-AC29-BE083BC58DB5}" type="pres">
      <dgm:prSet presAssocID="{50335F2E-9CEC-45A2-B241-D42ED0288813}" presName="sp" presStyleCnt="0"/>
      <dgm:spPr/>
    </dgm:pt>
    <dgm:pt modelId="{3C4C141B-25AA-4D14-88BF-1132241E3D59}" type="pres">
      <dgm:prSet presAssocID="{19F8C261-F4E1-4010-9D99-4EF650218E22}" presName="composite" presStyleCnt="0"/>
      <dgm:spPr/>
    </dgm:pt>
    <dgm:pt modelId="{FDDD3FBD-0BB2-4F60-BBB4-57A999798F77}" type="pres">
      <dgm:prSet presAssocID="{19F8C261-F4E1-4010-9D99-4EF650218E22}" presName="parentText" presStyleLbl="alignNode1" presStyleIdx="1" presStyleCnt="2">
        <dgm:presLayoutVars>
          <dgm:chMax val="1"/>
          <dgm:bulletEnabled val="1"/>
        </dgm:presLayoutVars>
      </dgm:prSet>
      <dgm:spPr/>
    </dgm:pt>
    <dgm:pt modelId="{5BCC38A8-E3D6-43E7-A2DB-AB8B2A276D7F}" type="pres">
      <dgm:prSet presAssocID="{19F8C261-F4E1-4010-9D99-4EF650218E22}" presName="descendantText" presStyleLbl="alignAcc1" presStyleIdx="1" presStyleCnt="2">
        <dgm:presLayoutVars>
          <dgm:bulletEnabled val="1"/>
        </dgm:presLayoutVars>
      </dgm:prSet>
      <dgm:spPr/>
    </dgm:pt>
  </dgm:ptLst>
  <dgm:cxnLst>
    <dgm:cxn modelId="{58638012-54A4-4ABA-800A-80500F5CC981}" srcId="{19F8C261-F4E1-4010-9D99-4EF650218E22}" destId="{7568C870-D207-44E6-8B10-368CECC6BA67}" srcOrd="0" destOrd="0" parTransId="{F6B9212E-0A8A-44F0-A3E3-E69F2D709804}" sibTransId="{02B9FB04-23B4-4391-A6C5-FF435ECD168A}"/>
    <dgm:cxn modelId="{EC17997E-EEAF-4EE4-A79C-05E36CBCC579}" type="presOf" srcId="{02F6E290-20AE-4385-BE7B-FA66B6E100B0}" destId="{5D74D332-AADA-4794-8F43-9657741D1680}" srcOrd="0" destOrd="0" presId="urn:microsoft.com/office/officeart/2005/8/layout/chevron2"/>
    <dgm:cxn modelId="{44DFDE7F-4F18-46D1-885D-6715D414D942}" srcId="{47238FC1-F0C3-487F-9E9E-936E272DBD37}" destId="{02F6E290-20AE-4385-BE7B-FA66B6E100B0}" srcOrd="0" destOrd="0" parTransId="{3A3B2A82-BA88-4BFE-9748-C3486F7A9D11}" sibTransId="{595CBCC9-B1F1-4CC6-867C-01FFD40A91A2}"/>
    <dgm:cxn modelId="{9373ED88-5737-479F-944D-E39105565E2A}" type="presOf" srcId="{A3180B48-12BC-4F18-9D17-67399B3775E9}" destId="{F10B9518-FF2E-4183-80B4-AECDF1D8DD2B}" srcOrd="0" destOrd="0" presId="urn:microsoft.com/office/officeart/2005/8/layout/chevron2"/>
    <dgm:cxn modelId="{95444F8E-2C7F-4978-BA46-E54779ACCF03}" type="presOf" srcId="{47238FC1-F0C3-487F-9E9E-936E272DBD37}" destId="{48C421DD-48CD-4318-A385-C00D395BEEDD}" srcOrd="0" destOrd="0" presId="urn:microsoft.com/office/officeart/2005/8/layout/chevron2"/>
    <dgm:cxn modelId="{839752B1-EABC-4D87-85DC-59CB3C8C0336}" srcId="{A3180B48-12BC-4F18-9D17-67399B3775E9}" destId="{47238FC1-F0C3-487F-9E9E-936E272DBD37}" srcOrd="0" destOrd="0" parTransId="{92D3004A-D2ED-4FA8-A240-3B57476774F9}" sibTransId="{50335F2E-9CEC-45A2-B241-D42ED0288813}"/>
    <dgm:cxn modelId="{9C094DB5-9E4C-4D41-A5D6-F89A77B725F6}" type="presOf" srcId="{7568C870-D207-44E6-8B10-368CECC6BA67}" destId="{5BCC38A8-E3D6-43E7-A2DB-AB8B2A276D7F}" srcOrd="0" destOrd="0" presId="urn:microsoft.com/office/officeart/2005/8/layout/chevron2"/>
    <dgm:cxn modelId="{E758C6B6-F25E-4595-B193-D713686C50DD}" type="presOf" srcId="{19F8C261-F4E1-4010-9D99-4EF650218E22}" destId="{FDDD3FBD-0BB2-4F60-BBB4-57A999798F77}" srcOrd="0" destOrd="0" presId="urn:microsoft.com/office/officeart/2005/8/layout/chevron2"/>
    <dgm:cxn modelId="{58006CFF-F2AF-436D-B4EA-ACB20287B925}" srcId="{A3180B48-12BC-4F18-9D17-67399B3775E9}" destId="{19F8C261-F4E1-4010-9D99-4EF650218E22}" srcOrd="1" destOrd="0" parTransId="{EEC9D422-3933-4A2A-A555-6C1CA3498D14}" sibTransId="{1F922B75-0E8C-4972-8CC0-84DCAAC35E8D}"/>
    <dgm:cxn modelId="{169A638B-5308-43CB-B0C5-11F32136063D}" type="presParOf" srcId="{F10B9518-FF2E-4183-80B4-AECDF1D8DD2B}" destId="{4650EED5-2816-48E6-ACDD-370E06A4F3A1}" srcOrd="0" destOrd="0" presId="urn:microsoft.com/office/officeart/2005/8/layout/chevron2"/>
    <dgm:cxn modelId="{6880CE38-92DA-47AE-A841-BAE95E4A78D6}" type="presParOf" srcId="{4650EED5-2816-48E6-ACDD-370E06A4F3A1}" destId="{48C421DD-48CD-4318-A385-C00D395BEEDD}" srcOrd="0" destOrd="0" presId="urn:microsoft.com/office/officeart/2005/8/layout/chevron2"/>
    <dgm:cxn modelId="{D95031F1-AEC1-4F0C-8CA3-BAE4EB58D3D8}" type="presParOf" srcId="{4650EED5-2816-48E6-ACDD-370E06A4F3A1}" destId="{5D74D332-AADA-4794-8F43-9657741D1680}" srcOrd="1" destOrd="0" presId="urn:microsoft.com/office/officeart/2005/8/layout/chevron2"/>
    <dgm:cxn modelId="{99822B8D-6035-481D-873D-9B949CD269DE}" type="presParOf" srcId="{F10B9518-FF2E-4183-80B4-AECDF1D8DD2B}" destId="{F4F70679-13CC-4429-AC29-BE083BC58DB5}" srcOrd="1" destOrd="0" presId="urn:microsoft.com/office/officeart/2005/8/layout/chevron2"/>
    <dgm:cxn modelId="{098F7EA1-72DA-4CCF-92E5-F754375416AC}" type="presParOf" srcId="{F10B9518-FF2E-4183-80B4-AECDF1D8DD2B}" destId="{3C4C141B-25AA-4D14-88BF-1132241E3D59}" srcOrd="2" destOrd="0" presId="urn:microsoft.com/office/officeart/2005/8/layout/chevron2"/>
    <dgm:cxn modelId="{372B001E-9391-4F76-A513-E156CE66EB69}" type="presParOf" srcId="{3C4C141B-25AA-4D14-88BF-1132241E3D59}" destId="{FDDD3FBD-0BB2-4F60-BBB4-57A999798F77}" srcOrd="0" destOrd="0" presId="urn:microsoft.com/office/officeart/2005/8/layout/chevron2"/>
    <dgm:cxn modelId="{B9B49699-4244-4EAC-81BC-9EB0AFDA8264}" type="presParOf" srcId="{3C4C141B-25AA-4D14-88BF-1132241E3D59}" destId="{5BCC38A8-E3D6-43E7-A2DB-AB8B2A276D7F}"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03EB4E6-92C0-46DA-9AAE-0B0E92536E95}"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ru-RU"/>
        </a:p>
      </dgm:t>
    </dgm:pt>
    <dgm:pt modelId="{79B7D5CB-EF09-4FE6-BA8F-079356154C28}">
      <dgm:prSet phldrT="[Текст]"/>
      <dgm:spPr/>
      <dgm:t>
        <a:bodyPr/>
        <a:lstStyle/>
        <a:p>
          <a:pPr algn="just"/>
          <a:r>
            <a:rPr lang="en-US" b="1" dirty="0" err="1">
              <a:solidFill>
                <a:schemeClr val="tx1"/>
              </a:solidFill>
              <a:latin typeface="Times New Roman" panose="02020603050405020304" pitchFamily="18" charset="0"/>
              <a:cs typeface="Times New Roman" panose="02020603050405020304" pitchFamily="18" charset="0"/>
            </a:rPr>
            <a:t>Tadqiqot</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jarayoni</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bosqichlari</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tadqiqot</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jarayonida</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faoliyatning</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sifat</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jihatidan</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farqlanishini</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belgilaydigan</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operatsiyalar</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majmuini</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tavsiflaydi</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Bunday</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bosqichlar</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quyidagilar</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bo'lishi</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mumkin</a:t>
          </a:r>
          <a:r>
            <a:rPr lang="en-US" b="1" dirty="0">
              <a:latin typeface="Times New Roman" panose="02020603050405020304" pitchFamily="18" charset="0"/>
              <a:cs typeface="Times New Roman" panose="02020603050405020304" pitchFamily="18" charset="0"/>
            </a:rPr>
            <a:t>: </a:t>
          </a:r>
          <a:endParaRPr lang="ru-RU" b="1" dirty="0">
            <a:latin typeface="Times New Roman" panose="02020603050405020304" pitchFamily="18" charset="0"/>
            <a:cs typeface="Times New Roman" panose="02020603050405020304" pitchFamily="18" charset="0"/>
          </a:endParaRPr>
        </a:p>
      </dgm:t>
    </dgm:pt>
    <dgm:pt modelId="{DB373938-945F-4061-8A40-AC1732B8C82B}" type="parTrans" cxnId="{CD69F1E6-BB0F-441E-8F80-5EB0C110017D}">
      <dgm:prSet/>
      <dgm:spPr/>
      <dgm:t>
        <a:bodyPr/>
        <a:lstStyle/>
        <a:p>
          <a:endParaRPr lang="ru-RU">
            <a:latin typeface="Times New Roman" panose="02020603050405020304" pitchFamily="18" charset="0"/>
            <a:cs typeface="Times New Roman" panose="02020603050405020304" pitchFamily="18" charset="0"/>
          </a:endParaRPr>
        </a:p>
      </dgm:t>
    </dgm:pt>
    <dgm:pt modelId="{93F446E1-9F9B-450D-87EC-5C0142D52E26}" type="sibTrans" cxnId="{CD69F1E6-BB0F-441E-8F80-5EB0C110017D}">
      <dgm:prSet/>
      <dgm:spPr/>
      <dgm:t>
        <a:bodyPr/>
        <a:lstStyle/>
        <a:p>
          <a:endParaRPr lang="ru-RU">
            <a:latin typeface="Times New Roman" panose="02020603050405020304" pitchFamily="18" charset="0"/>
            <a:cs typeface="Times New Roman" panose="02020603050405020304" pitchFamily="18" charset="0"/>
          </a:endParaRPr>
        </a:p>
      </dgm:t>
    </dgm:pt>
    <dgm:pt modelId="{0D8E67E5-6714-4068-B8D5-E875AFEBFF09}">
      <dgm:prSet phldrT="[Текст]"/>
      <dgm:spPr/>
      <dgm:t>
        <a:bodyPr/>
        <a:lstStyle/>
        <a:p>
          <a:r>
            <a:rPr lang="en-US" dirty="0">
              <a:latin typeface="Times New Roman" panose="02020603050405020304" pitchFamily="18" charset="0"/>
              <a:cs typeface="Times New Roman" panose="02020603050405020304" pitchFamily="18" charset="0"/>
            </a:rPr>
            <a:t>1) </a:t>
          </a:r>
          <a:r>
            <a:rPr lang="en-US" dirty="0" err="1">
              <a:latin typeface="Times New Roman" panose="02020603050405020304" pitchFamily="18" charset="0"/>
              <a:cs typeface="Times New Roman" panose="02020603050405020304" pitchFamily="18" charset="0"/>
            </a:rPr>
            <a:t>maqsad</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9C9A13D8-FD4E-43B5-B947-9D3954504F3D}" type="parTrans" cxnId="{A56702C9-22E7-4604-9FFC-9DA403F434DC}">
      <dgm:prSet/>
      <dgm:spPr/>
      <dgm:t>
        <a:bodyPr/>
        <a:lstStyle/>
        <a:p>
          <a:endParaRPr lang="ru-RU">
            <a:latin typeface="Times New Roman" panose="02020603050405020304" pitchFamily="18" charset="0"/>
            <a:cs typeface="Times New Roman" panose="02020603050405020304" pitchFamily="18" charset="0"/>
          </a:endParaRPr>
        </a:p>
      </dgm:t>
    </dgm:pt>
    <dgm:pt modelId="{D9C67DE7-3280-49FA-834D-3B8EFB366AAE}" type="sibTrans" cxnId="{A56702C9-22E7-4604-9FFC-9DA403F434DC}">
      <dgm:prSet/>
      <dgm:spPr/>
      <dgm:t>
        <a:bodyPr/>
        <a:lstStyle/>
        <a:p>
          <a:endParaRPr lang="ru-RU">
            <a:latin typeface="Times New Roman" panose="02020603050405020304" pitchFamily="18" charset="0"/>
            <a:cs typeface="Times New Roman" panose="02020603050405020304" pitchFamily="18" charset="0"/>
          </a:endParaRPr>
        </a:p>
      </dgm:t>
    </dgm:pt>
    <dgm:pt modelId="{E2EFFDA0-D5F3-499F-80AB-CCB1853A92A6}">
      <dgm:prSet/>
      <dgm:spPr/>
      <dgm:t>
        <a:bodyPr/>
        <a:lstStyle/>
        <a:p>
          <a:r>
            <a:rPr lang="en-US">
              <a:latin typeface="Times New Roman" panose="02020603050405020304" pitchFamily="18" charset="0"/>
              <a:cs typeface="Times New Roman" panose="02020603050405020304" pitchFamily="18" charset="0"/>
            </a:rPr>
            <a:t>2) ma'lumot to'plash; </a:t>
          </a:r>
          <a:endParaRPr lang="ru-RU">
            <a:latin typeface="Times New Roman" panose="02020603050405020304" pitchFamily="18" charset="0"/>
            <a:cs typeface="Times New Roman" panose="02020603050405020304" pitchFamily="18" charset="0"/>
          </a:endParaRPr>
        </a:p>
      </dgm:t>
    </dgm:pt>
    <dgm:pt modelId="{A3EC10D2-0103-45D0-ADE1-23449841A479}" type="parTrans" cxnId="{C64FA0CF-3DCF-4ECC-A709-33F2B9C477BC}">
      <dgm:prSet/>
      <dgm:spPr/>
      <dgm:t>
        <a:bodyPr/>
        <a:lstStyle/>
        <a:p>
          <a:endParaRPr lang="ru-RU">
            <a:latin typeface="Times New Roman" panose="02020603050405020304" pitchFamily="18" charset="0"/>
            <a:cs typeface="Times New Roman" panose="02020603050405020304" pitchFamily="18" charset="0"/>
          </a:endParaRPr>
        </a:p>
      </dgm:t>
    </dgm:pt>
    <dgm:pt modelId="{FC14453C-1A73-4D08-89E5-D21EF9608304}" type="sibTrans" cxnId="{C64FA0CF-3DCF-4ECC-A709-33F2B9C477BC}">
      <dgm:prSet/>
      <dgm:spPr/>
      <dgm:t>
        <a:bodyPr/>
        <a:lstStyle/>
        <a:p>
          <a:endParaRPr lang="ru-RU">
            <a:latin typeface="Times New Roman" panose="02020603050405020304" pitchFamily="18" charset="0"/>
            <a:cs typeface="Times New Roman" panose="02020603050405020304" pitchFamily="18" charset="0"/>
          </a:endParaRPr>
        </a:p>
      </dgm:t>
    </dgm:pt>
    <dgm:pt modelId="{F71FD675-12D1-404E-B6A7-B635EDA295DA}">
      <dgm:prSet/>
      <dgm:spPr/>
      <dgm:t>
        <a:bodyPr/>
        <a:lstStyle/>
        <a:p>
          <a:r>
            <a:rPr lang="en-US">
              <a:latin typeface="Times New Roman" panose="02020603050405020304" pitchFamily="18" charset="0"/>
              <a:cs typeface="Times New Roman" panose="02020603050405020304" pitchFamily="18" charset="0"/>
            </a:rPr>
            <a:t>3) ta'lim; </a:t>
          </a:r>
          <a:endParaRPr lang="ru-RU">
            <a:latin typeface="Times New Roman" panose="02020603050405020304" pitchFamily="18" charset="0"/>
            <a:cs typeface="Times New Roman" panose="02020603050405020304" pitchFamily="18" charset="0"/>
          </a:endParaRPr>
        </a:p>
      </dgm:t>
    </dgm:pt>
    <dgm:pt modelId="{2A85B950-4632-46AC-916D-1AF3639E32FC}" type="parTrans" cxnId="{2633EC84-1C0F-45D3-8F9A-6D1241B3366F}">
      <dgm:prSet/>
      <dgm:spPr/>
      <dgm:t>
        <a:bodyPr/>
        <a:lstStyle/>
        <a:p>
          <a:endParaRPr lang="ru-RU">
            <a:latin typeface="Times New Roman" panose="02020603050405020304" pitchFamily="18" charset="0"/>
            <a:cs typeface="Times New Roman" panose="02020603050405020304" pitchFamily="18" charset="0"/>
          </a:endParaRPr>
        </a:p>
      </dgm:t>
    </dgm:pt>
    <dgm:pt modelId="{7157D0A5-67EF-4DA8-B244-DFD6D12D170C}" type="sibTrans" cxnId="{2633EC84-1C0F-45D3-8F9A-6D1241B3366F}">
      <dgm:prSet/>
      <dgm:spPr/>
      <dgm:t>
        <a:bodyPr/>
        <a:lstStyle/>
        <a:p>
          <a:endParaRPr lang="ru-RU">
            <a:latin typeface="Times New Roman" panose="02020603050405020304" pitchFamily="18" charset="0"/>
            <a:cs typeface="Times New Roman" panose="02020603050405020304" pitchFamily="18" charset="0"/>
          </a:endParaRPr>
        </a:p>
      </dgm:t>
    </dgm:pt>
    <dgm:pt modelId="{3F962B79-6335-4623-AF3E-1214D6B148E7}">
      <dgm:prSet/>
      <dgm:spPr/>
      <dgm:t>
        <a:bodyPr/>
        <a:lstStyle/>
        <a:p>
          <a:r>
            <a:rPr lang="en-US">
              <a:latin typeface="Times New Roman" panose="02020603050405020304" pitchFamily="18" charset="0"/>
              <a:cs typeface="Times New Roman" panose="02020603050405020304" pitchFamily="18" charset="0"/>
            </a:rPr>
            <a:t>4) konsepsiya; </a:t>
          </a:r>
          <a:endParaRPr lang="ru-RU">
            <a:latin typeface="Times New Roman" panose="02020603050405020304" pitchFamily="18" charset="0"/>
            <a:cs typeface="Times New Roman" panose="02020603050405020304" pitchFamily="18" charset="0"/>
          </a:endParaRPr>
        </a:p>
      </dgm:t>
    </dgm:pt>
    <dgm:pt modelId="{C5FE7618-E707-43E1-A51D-35EF4AEBC702}" type="parTrans" cxnId="{6CB14413-3A4F-40B7-A520-E09A90EECC81}">
      <dgm:prSet/>
      <dgm:spPr/>
      <dgm:t>
        <a:bodyPr/>
        <a:lstStyle/>
        <a:p>
          <a:endParaRPr lang="ru-RU">
            <a:latin typeface="Times New Roman" panose="02020603050405020304" pitchFamily="18" charset="0"/>
            <a:cs typeface="Times New Roman" panose="02020603050405020304" pitchFamily="18" charset="0"/>
          </a:endParaRPr>
        </a:p>
      </dgm:t>
    </dgm:pt>
    <dgm:pt modelId="{582CC0FA-8DF8-4D13-ACE5-EC2F5F72BD0C}" type="sibTrans" cxnId="{6CB14413-3A4F-40B7-A520-E09A90EECC81}">
      <dgm:prSet/>
      <dgm:spPr/>
      <dgm:t>
        <a:bodyPr/>
        <a:lstStyle/>
        <a:p>
          <a:endParaRPr lang="ru-RU">
            <a:latin typeface="Times New Roman" panose="02020603050405020304" pitchFamily="18" charset="0"/>
            <a:cs typeface="Times New Roman" panose="02020603050405020304" pitchFamily="18" charset="0"/>
          </a:endParaRPr>
        </a:p>
      </dgm:t>
    </dgm:pt>
    <dgm:pt modelId="{DC4757E6-D6DA-48CF-A9C7-F064707D098C}">
      <dgm:prSet/>
      <dgm:spPr/>
      <dgm:t>
        <a:bodyPr/>
        <a:lstStyle/>
        <a:p>
          <a:r>
            <a:rPr lang="en-US">
              <a:latin typeface="Times New Roman" panose="02020603050405020304" pitchFamily="18" charset="0"/>
              <a:cs typeface="Times New Roman" panose="02020603050405020304" pitchFamily="18" charset="0"/>
            </a:rPr>
            <a:t>5) gipoteza; </a:t>
          </a:r>
          <a:endParaRPr lang="ru-RU">
            <a:latin typeface="Times New Roman" panose="02020603050405020304" pitchFamily="18" charset="0"/>
            <a:cs typeface="Times New Roman" panose="02020603050405020304" pitchFamily="18" charset="0"/>
          </a:endParaRPr>
        </a:p>
      </dgm:t>
    </dgm:pt>
    <dgm:pt modelId="{2D86E734-E7C9-462B-9D49-A0FD23DAD246}" type="parTrans" cxnId="{F0152559-AAFC-4991-8845-E885B58479A7}">
      <dgm:prSet/>
      <dgm:spPr/>
      <dgm:t>
        <a:bodyPr/>
        <a:lstStyle/>
        <a:p>
          <a:endParaRPr lang="ru-RU">
            <a:latin typeface="Times New Roman" panose="02020603050405020304" pitchFamily="18" charset="0"/>
            <a:cs typeface="Times New Roman" panose="02020603050405020304" pitchFamily="18" charset="0"/>
          </a:endParaRPr>
        </a:p>
      </dgm:t>
    </dgm:pt>
    <dgm:pt modelId="{CA6D80D3-8ABC-43C9-8814-52CFC7456EB3}" type="sibTrans" cxnId="{F0152559-AAFC-4991-8845-E885B58479A7}">
      <dgm:prSet/>
      <dgm:spPr/>
      <dgm:t>
        <a:bodyPr/>
        <a:lstStyle/>
        <a:p>
          <a:endParaRPr lang="ru-RU">
            <a:latin typeface="Times New Roman" panose="02020603050405020304" pitchFamily="18" charset="0"/>
            <a:cs typeface="Times New Roman" panose="02020603050405020304" pitchFamily="18" charset="0"/>
          </a:endParaRPr>
        </a:p>
      </dgm:t>
    </dgm:pt>
    <dgm:pt modelId="{F00DF8FA-3544-4B92-8E4E-745A816FC6E4}">
      <dgm:prSet/>
      <dgm:spPr/>
      <dgm:t>
        <a:bodyPr/>
        <a:lstStyle/>
        <a:p>
          <a:r>
            <a:rPr lang="en-US">
              <a:latin typeface="Times New Roman" panose="02020603050405020304" pitchFamily="18" charset="0"/>
              <a:cs typeface="Times New Roman" panose="02020603050405020304" pitchFamily="18" charset="0"/>
            </a:rPr>
            <a:t>6) muammo; </a:t>
          </a:r>
          <a:endParaRPr lang="ru-RU">
            <a:latin typeface="Times New Roman" panose="02020603050405020304" pitchFamily="18" charset="0"/>
            <a:cs typeface="Times New Roman" panose="02020603050405020304" pitchFamily="18" charset="0"/>
          </a:endParaRPr>
        </a:p>
      </dgm:t>
    </dgm:pt>
    <dgm:pt modelId="{18F0F350-BCDD-4845-AA48-89C649E963DC}" type="parTrans" cxnId="{BA3C8F76-4DEB-43CC-A518-147EA01FFC9A}">
      <dgm:prSet/>
      <dgm:spPr/>
      <dgm:t>
        <a:bodyPr/>
        <a:lstStyle/>
        <a:p>
          <a:endParaRPr lang="ru-RU">
            <a:latin typeface="Times New Roman" panose="02020603050405020304" pitchFamily="18" charset="0"/>
            <a:cs typeface="Times New Roman" panose="02020603050405020304" pitchFamily="18" charset="0"/>
          </a:endParaRPr>
        </a:p>
      </dgm:t>
    </dgm:pt>
    <dgm:pt modelId="{47B69AEE-FDC7-4A48-9F4A-B3A72ED359FD}" type="sibTrans" cxnId="{BA3C8F76-4DEB-43CC-A518-147EA01FFC9A}">
      <dgm:prSet/>
      <dgm:spPr/>
      <dgm:t>
        <a:bodyPr/>
        <a:lstStyle/>
        <a:p>
          <a:endParaRPr lang="ru-RU">
            <a:latin typeface="Times New Roman" panose="02020603050405020304" pitchFamily="18" charset="0"/>
            <a:cs typeface="Times New Roman" panose="02020603050405020304" pitchFamily="18" charset="0"/>
          </a:endParaRPr>
        </a:p>
      </dgm:t>
    </dgm:pt>
    <dgm:pt modelId="{84D63364-D95F-4B74-A67F-3335C664C6B5}">
      <dgm:prSet/>
      <dgm:spPr/>
      <dgm:t>
        <a:bodyPr/>
        <a:lstStyle/>
        <a:p>
          <a:r>
            <a:rPr lang="en-US">
              <a:latin typeface="Times New Roman" panose="02020603050405020304" pitchFamily="18" charset="0"/>
              <a:cs typeface="Times New Roman" panose="02020603050405020304" pitchFamily="18" charset="0"/>
            </a:rPr>
            <a:t>7) ko‘rsatma; </a:t>
          </a:r>
          <a:endParaRPr lang="ru-RU">
            <a:latin typeface="Times New Roman" panose="02020603050405020304" pitchFamily="18" charset="0"/>
            <a:cs typeface="Times New Roman" panose="02020603050405020304" pitchFamily="18" charset="0"/>
          </a:endParaRPr>
        </a:p>
      </dgm:t>
    </dgm:pt>
    <dgm:pt modelId="{6AD4FCA2-417E-4CAA-89E0-6B1862F42265}" type="parTrans" cxnId="{2F43F62C-0DC5-49BA-9F49-6BA53EA4A0DF}">
      <dgm:prSet/>
      <dgm:spPr/>
      <dgm:t>
        <a:bodyPr/>
        <a:lstStyle/>
        <a:p>
          <a:endParaRPr lang="ru-RU">
            <a:latin typeface="Times New Roman" panose="02020603050405020304" pitchFamily="18" charset="0"/>
            <a:cs typeface="Times New Roman" panose="02020603050405020304" pitchFamily="18" charset="0"/>
          </a:endParaRPr>
        </a:p>
      </dgm:t>
    </dgm:pt>
    <dgm:pt modelId="{194F1371-84EA-4BE5-B25F-E476ED078BBD}" type="sibTrans" cxnId="{2F43F62C-0DC5-49BA-9F49-6BA53EA4A0DF}">
      <dgm:prSet/>
      <dgm:spPr/>
      <dgm:t>
        <a:bodyPr/>
        <a:lstStyle/>
        <a:p>
          <a:endParaRPr lang="ru-RU">
            <a:latin typeface="Times New Roman" panose="02020603050405020304" pitchFamily="18" charset="0"/>
            <a:cs typeface="Times New Roman" panose="02020603050405020304" pitchFamily="18" charset="0"/>
          </a:endParaRPr>
        </a:p>
      </dgm:t>
    </dgm:pt>
    <dgm:pt modelId="{F5199FE9-612C-47F3-9549-CAE14721174A}">
      <dgm:prSet/>
      <dgm:spPr/>
      <dgm:t>
        <a:bodyPr/>
        <a:lstStyle/>
        <a:p>
          <a:r>
            <a:rPr lang="en-US">
              <a:latin typeface="Times New Roman" panose="02020603050405020304" pitchFamily="18" charset="0"/>
              <a:cs typeface="Times New Roman" panose="02020603050405020304" pitchFamily="18" charset="0"/>
            </a:rPr>
            <a:t>8) loyiha; </a:t>
          </a:r>
          <a:endParaRPr lang="ru-RU">
            <a:latin typeface="Times New Roman" panose="02020603050405020304" pitchFamily="18" charset="0"/>
            <a:cs typeface="Times New Roman" panose="02020603050405020304" pitchFamily="18" charset="0"/>
          </a:endParaRPr>
        </a:p>
      </dgm:t>
    </dgm:pt>
    <dgm:pt modelId="{D4458257-16E6-4F4D-ADE7-55F17A227571}" type="parTrans" cxnId="{04E9F5C4-104E-4EB0-A252-DE16036249F4}">
      <dgm:prSet/>
      <dgm:spPr/>
      <dgm:t>
        <a:bodyPr/>
        <a:lstStyle/>
        <a:p>
          <a:endParaRPr lang="ru-RU">
            <a:latin typeface="Times New Roman" panose="02020603050405020304" pitchFamily="18" charset="0"/>
            <a:cs typeface="Times New Roman" panose="02020603050405020304" pitchFamily="18" charset="0"/>
          </a:endParaRPr>
        </a:p>
      </dgm:t>
    </dgm:pt>
    <dgm:pt modelId="{917727EC-6FB5-4736-83A1-1AC62EA709B7}" type="sibTrans" cxnId="{04E9F5C4-104E-4EB0-A252-DE16036249F4}">
      <dgm:prSet/>
      <dgm:spPr/>
      <dgm:t>
        <a:bodyPr/>
        <a:lstStyle/>
        <a:p>
          <a:endParaRPr lang="ru-RU">
            <a:latin typeface="Times New Roman" panose="02020603050405020304" pitchFamily="18" charset="0"/>
            <a:cs typeface="Times New Roman" panose="02020603050405020304" pitchFamily="18" charset="0"/>
          </a:endParaRPr>
        </a:p>
      </dgm:t>
    </dgm:pt>
    <dgm:pt modelId="{91F0F098-2601-47C4-8FF2-F2618F812BB1}">
      <dgm:prSet/>
      <dgm:spPr/>
      <dgm:t>
        <a:bodyPr/>
        <a:lstStyle/>
        <a:p>
          <a:r>
            <a:rPr lang="en-US">
              <a:latin typeface="Times New Roman" panose="02020603050405020304" pitchFamily="18" charset="0"/>
              <a:cs typeface="Times New Roman" panose="02020603050405020304" pitchFamily="18" charset="0"/>
            </a:rPr>
            <a:t>9) tavsiyalar; </a:t>
          </a:r>
          <a:endParaRPr lang="ru-RU">
            <a:latin typeface="Times New Roman" panose="02020603050405020304" pitchFamily="18" charset="0"/>
            <a:cs typeface="Times New Roman" panose="02020603050405020304" pitchFamily="18" charset="0"/>
          </a:endParaRPr>
        </a:p>
      </dgm:t>
    </dgm:pt>
    <dgm:pt modelId="{9113D9F5-7D18-46F4-8572-896979E0ECCB}" type="parTrans" cxnId="{2927F223-ACB6-4F59-95E7-C33CF7F3EAA3}">
      <dgm:prSet/>
      <dgm:spPr/>
      <dgm:t>
        <a:bodyPr/>
        <a:lstStyle/>
        <a:p>
          <a:endParaRPr lang="ru-RU">
            <a:latin typeface="Times New Roman" panose="02020603050405020304" pitchFamily="18" charset="0"/>
            <a:cs typeface="Times New Roman" panose="02020603050405020304" pitchFamily="18" charset="0"/>
          </a:endParaRPr>
        </a:p>
      </dgm:t>
    </dgm:pt>
    <dgm:pt modelId="{3776A5F1-24F8-4E51-8055-9A2F0047F455}" type="sibTrans" cxnId="{2927F223-ACB6-4F59-95E7-C33CF7F3EAA3}">
      <dgm:prSet/>
      <dgm:spPr/>
      <dgm:t>
        <a:bodyPr/>
        <a:lstStyle/>
        <a:p>
          <a:endParaRPr lang="ru-RU">
            <a:latin typeface="Times New Roman" panose="02020603050405020304" pitchFamily="18" charset="0"/>
            <a:cs typeface="Times New Roman" panose="02020603050405020304" pitchFamily="18" charset="0"/>
          </a:endParaRPr>
        </a:p>
      </dgm:t>
    </dgm:pt>
    <dgm:pt modelId="{B5835E50-88A3-4346-BD7A-46B86A2E30D9}">
      <dgm:prSet/>
      <dgm:spPr/>
      <dgm:t>
        <a:bodyPr/>
        <a:lstStyle/>
        <a:p>
          <a:r>
            <a:rPr lang="en-US">
              <a:latin typeface="Times New Roman" panose="02020603050405020304" pitchFamily="18" charset="0"/>
              <a:cs typeface="Times New Roman" panose="02020603050405020304" pitchFamily="18" charset="0"/>
            </a:rPr>
            <a:t>10) yechim; </a:t>
          </a:r>
          <a:endParaRPr lang="ru-RU">
            <a:latin typeface="Times New Roman" panose="02020603050405020304" pitchFamily="18" charset="0"/>
            <a:cs typeface="Times New Roman" panose="02020603050405020304" pitchFamily="18" charset="0"/>
          </a:endParaRPr>
        </a:p>
      </dgm:t>
    </dgm:pt>
    <dgm:pt modelId="{8DBD2C07-C720-407A-85D2-4CA8EF890232}" type="parTrans" cxnId="{134D981B-9F11-43A0-8823-9F9B3129F496}">
      <dgm:prSet/>
      <dgm:spPr/>
      <dgm:t>
        <a:bodyPr/>
        <a:lstStyle/>
        <a:p>
          <a:endParaRPr lang="ru-RU">
            <a:latin typeface="Times New Roman" panose="02020603050405020304" pitchFamily="18" charset="0"/>
            <a:cs typeface="Times New Roman" panose="02020603050405020304" pitchFamily="18" charset="0"/>
          </a:endParaRPr>
        </a:p>
      </dgm:t>
    </dgm:pt>
    <dgm:pt modelId="{448D7FFF-22B9-467C-B74C-51611F95653B}" type="sibTrans" cxnId="{134D981B-9F11-43A0-8823-9F9B3129F496}">
      <dgm:prSet/>
      <dgm:spPr/>
      <dgm:t>
        <a:bodyPr/>
        <a:lstStyle/>
        <a:p>
          <a:endParaRPr lang="ru-RU">
            <a:latin typeface="Times New Roman" panose="02020603050405020304" pitchFamily="18" charset="0"/>
            <a:cs typeface="Times New Roman" panose="02020603050405020304" pitchFamily="18" charset="0"/>
          </a:endParaRPr>
        </a:p>
      </dgm:t>
    </dgm:pt>
    <dgm:pt modelId="{D00849FB-267E-4D6D-97E8-3F60AD69A18D}">
      <dgm:prSet/>
      <dgm:spPr/>
      <dgm:t>
        <a:bodyPr/>
        <a:lstStyle/>
        <a:p>
          <a:r>
            <a:rPr lang="en-US">
              <a:latin typeface="Times New Roman" panose="02020603050405020304" pitchFamily="18" charset="0"/>
              <a:cs typeface="Times New Roman" panose="02020603050405020304" pitchFamily="18" charset="0"/>
            </a:rPr>
            <a:t>11) model; </a:t>
          </a:r>
          <a:endParaRPr lang="ru-RU">
            <a:latin typeface="Times New Roman" panose="02020603050405020304" pitchFamily="18" charset="0"/>
            <a:cs typeface="Times New Roman" panose="02020603050405020304" pitchFamily="18" charset="0"/>
          </a:endParaRPr>
        </a:p>
      </dgm:t>
    </dgm:pt>
    <dgm:pt modelId="{FF7BCC1D-4DC9-4831-B066-6187C21E1E40}" type="parTrans" cxnId="{06631E11-96E1-4E76-9B02-D788566821DF}">
      <dgm:prSet/>
      <dgm:spPr/>
      <dgm:t>
        <a:bodyPr/>
        <a:lstStyle/>
        <a:p>
          <a:endParaRPr lang="ru-RU">
            <a:latin typeface="Times New Roman" panose="02020603050405020304" pitchFamily="18" charset="0"/>
            <a:cs typeface="Times New Roman" panose="02020603050405020304" pitchFamily="18" charset="0"/>
          </a:endParaRPr>
        </a:p>
      </dgm:t>
    </dgm:pt>
    <dgm:pt modelId="{7B4D6EC3-2ECA-49E1-9FE2-D60F439E0261}" type="sibTrans" cxnId="{06631E11-96E1-4E76-9B02-D788566821DF}">
      <dgm:prSet/>
      <dgm:spPr/>
      <dgm:t>
        <a:bodyPr/>
        <a:lstStyle/>
        <a:p>
          <a:endParaRPr lang="ru-RU">
            <a:latin typeface="Times New Roman" panose="02020603050405020304" pitchFamily="18" charset="0"/>
            <a:cs typeface="Times New Roman" panose="02020603050405020304" pitchFamily="18" charset="0"/>
          </a:endParaRPr>
        </a:p>
      </dgm:t>
    </dgm:pt>
    <dgm:pt modelId="{DF193180-A254-44F2-9CC9-05DD99A3C0AA}">
      <dgm:prSet/>
      <dgm:spPr/>
      <dgm:t>
        <a:bodyPr/>
        <a:lstStyle/>
        <a:p>
          <a:r>
            <a:rPr lang="en-US" dirty="0">
              <a:latin typeface="Times New Roman" panose="02020603050405020304" pitchFamily="18" charset="0"/>
              <a:cs typeface="Times New Roman" panose="02020603050405020304" pitchFamily="18" charset="0"/>
            </a:rPr>
            <a:t>12) </a:t>
          </a:r>
          <a:r>
            <a:rPr lang="en-US" dirty="0" err="1">
              <a:latin typeface="Times New Roman" panose="02020603050405020304" pitchFamily="18" charset="0"/>
              <a:cs typeface="Times New Roman" panose="02020603050405020304" pitchFamily="18" charset="0"/>
            </a:rPr>
            <a:t>metodologiya</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A53644DF-0380-4557-8140-3FA559CF08E0}" type="parTrans" cxnId="{D882C87A-770C-445C-B4FE-4A4262422586}">
      <dgm:prSet/>
      <dgm:spPr/>
      <dgm:t>
        <a:bodyPr/>
        <a:lstStyle/>
        <a:p>
          <a:endParaRPr lang="ru-RU">
            <a:latin typeface="Times New Roman" panose="02020603050405020304" pitchFamily="18" charset="0"/>
            <a:cs typeface="Times New Roman" panose="02020603050405020304" pitchFamily="18" charset="0"/>
          </a:endParaRPr>
        </a:p>
      </dgm:t>
    </dgm:pt>
    <dgm:pt modelId="{498807AF-2348-4BA5-BB5B-34996D4436F6}" type="sibTrans" cxnId="{D882C87A-770C-445C-B4FE-4A4262422586}">
      <dgm:prSet/>
      <dgm:spPr/>
      <dgm:t>
        <a:bodyPr/>
        <a:lstStyle/>
        <a:p>
          <a:endParaRPr lang="ru-RU">
            <a:latin typeface="Times New Roman" panose="02020603050405020304" pitchFamily="18" charset="0"/>
            <a:cs typeface="Times New Roman" panose="02020603050405020304" pitchFamily="18" charset="0"/>
          </a:endParaRPr>
        </a:p>
      </dgm:t>
    </dgm:pt>
    <dgm:pt modelId="{961AD679-37C5-493F-8DEB-EF53D2C04575}" type="pres">
      <dgm:prSet presAssocID="{A03EB4E6-92C0-46DA-9AAE-0B0E92536E95}" presName="Name0" presStyleCnt="0">
        <dgm:presLayoutVars>
          <dgm:dir/>
          <dgm:animLvl val="lvl"/>
          <dgm:resizeHandles val="exact"/>
        </dgm:presLayoutVars>
      </dgm:prSet>
      <dgm:spPr/>
    </dgm:pt>
    <dgm:pt modelId="{192CECE3-7145-40F0-A605-6CB4FF2B12E4}" type="pres">
      <dgm:prSet presAssocID="{79B7D5CB-EF09-4FE6-BA8F-079356154C28}" presName="composite" presStyleCnt="0"/>
      <dgm:spPr/>
    </dgm:pt>
    <dgm:pt modelId="{DDADA402-314A-495C-8E90-5781EBF91120}" type="pres">
      <dgm:prSet presAssocID="{79B7D5CB-EF09-4FE6-BA8F-079356154C28}" presName="parTx" presStyleLbl="alignNode1" presStyleIdx="0" presStyleCnt="1">
        <dgm:presLayoutVars>
          <dgm:chMax val="0"/>
          <dgm:chPref val="0"/>
          <dgm:bulletEnabled val="1"/>
        </dgm:presLayoutVars>
      </dgm:prSet>
      <dgm:spPr/>
    </dgm:pt>
    <dgm:pt modelId="{B09F9B3C-C5D2-4065-9C8B-F37646A0A54B}" type="pres">
      <dgm:prSet presAssocID="{79B7D5CB-EF09-4FE6-BA8F-079356154C28}" presName="desTx" presStyleLbl="alignAccFollowNode1" presStyleIdx="0" presStyleCnt="1">
        <dgm:presLayoutVars>
          <dgm:bulletEnabled val="1"/>
        </dgm:presLayoutVars>
      </dgm:prSet>
      <dgm:spPr/>
    </dgm:pt>
  </dgm:ptLst>
  <dgm:cxnLst>
    <dgm:cxn modelId="{06631E11-96E1-4E76-9B02-D788566821DF}" srcId="{79B7D5CB-EF09-4FE6-BA8F-079356154C28}" destId="{D00849FB-267E-4D6D-97E8-3F60AD69A18D}" srcOrd="10" destOrd="0" parTransId="{FF7BCC1D-4DC9-4831-B066-6187C21E1E40}" sibTransId="{7B4D6EC3-2ECA-49E1-9FE2-D60F439E0261}"/>
    <dgm:cxn modelId="{6CB14413-3A4F-40B7-A520-E09A90EECC81}" srcId="{79B7D5CB-EF09-4FE6-BA8F-079356154C28}" destId="{3F962B79-6335-4623-AF3E-1214D6B148E7}" srcOrd="3" destOrd="0" parTransId="{C5FE7618-E707-43E1-A51D-35EF4AEBC702}" sibTransId="{582CC0FA-8DF8-4D13-ACE5-EC2F5F72BD0C}"/>
    <dgm:cxn modelId="{C03AB813-955A-4B67-97C8-1762A0203E7B}" type="presOf" srcId="{DC4757E6-D6DA-48CF-A9C7-F064707D098C}" destId="{B09F9B3C-C5D2-4065-9C8B-F37646A0A54B}" srcOrd="0" destOrd="4" presId="urn:microsoft.com/office/officeart/2005/8/layout/hList1"/>
    <dgm:cxn modelId="{D1317C1B-954E-4927-B611-7FFF87AF4DB3}" type="presOf" srcId="{E2EFFDA0-D5F3-499F-80AB-CCB1853A92A6}" destId="{B09F9B3C-C5D2-4065-9C8B-F37646A0A54B}" srcOrd="0" destOrd="1" presId="urn:microsoft.com/office/officeart/2005/8/layout/hList1"/>
    <dgm:cxn modelId="{134D981B-9F11-43A0-8823-9F9B3129F496}" srcId="{79B7D5CB-EF09-4FE6-BA8F-079356154C28}" destId="{B5835E50-88A3-4346-BD7A-46B86A2E30D9}" srcOrd="9" destOrd="0" parTransId="{8DBD2C07-C720-407A-85D2-4CA8EF890232}" sibTransId="{448D7FFF-22B9-467C-B74C-51611F95653B}"/>
    <dgm:cxn modelId="{2927F223-ACB6-4F59-95E7-C33CF7F3EAA3}" srcId="{79B7D5CB-EF09-4FE6-BA8F-079356154C28}" destId="{91F0F098-2601-47C4-8FF2-F2618F812BB1}" srcOrd="8" destOrd="0" parTransId="{9113D9F5-7D18-46F4-8572-896979E0ECCB}" sibTransId="{3776A5F1-24F8-4E51-8055-9A2F0047F455}"/>
    <dgm:cxn modelId="{2F43F62C-0DC5-49BA-9F49-6BA53EA4A0DF}" srcId="{79B7D5CB-EF09-4FE6-BA8F-079356154C28}" destId="{84D63364-D95F-4B74-A67F-3335C664C6B5}" srcOrd="6" destOrd="0" parTransId="{6AD4FCA2-417E-4CAA-89E0-6B1862F42265}" sibTransId="{194F1371-84EA-4BE5-B25F-E476ED078BBD}"/>
    <dgm:cxn modelId="{B25D9D34-D930-4383-BA5C-40627C7AB8D5}" type="presOf" srcId="{0D8E67E5-6714-4068-B8D5-E875AFEBFF09}" destId="{B09F9B3C-C5D2-4065-9C8B-F37646A0A54B}" srcOrd="0" destOrd="0" presId="urn:microsoft.com/office/officeart/2005/8/layout/hList1"/>
    <dgm:cxn modelId="{4CF73E5B-8FF8-41EF-9BAA-4A3AD44DC568}" type="presOf" srcId="{B5835E50-88A3-4346-BD7A-46B86A2E30D9}" destId="{B09F9B3C-C5D2-4065-9C8B-F37646A0A54B}" srcOrd="0" destOrd="9" presId="urn:microsoft.com/office/officeart/2005/8/layout/hList1"/>
    <dgm:cxn modelId="{AB8BF348-4807-47A8-B3F3-3F25E877E6AA}" type="presOf" srcId="{3F962B79-6335-4623-AF3E-1214D6B148E7}" destId="{B09F9B3C-C5D2-4065-9C8B-F37646A0A54B}" srcOrd="0" destOrd="3" presId="urn:microsoft.com/office/officeart/2005/8/layout/hList1"/>
    <dgm:cxn modelId="{BF73D24E-1B34-41F0-9CDD-17FD6E564343}" type="presOf" srcId="{DF193180-A254-44F2-9CC9-05DD99A3C0AA}" destId="{B09F9B3C-C5D2-4065-9C8B-F37646A0A54B}" srcOrd="0" destOrd="11" presId="urn:microsoft.com/office/officeart/2005/8/layout/hList1"/>
    <dgm:cxn modelId="{B8CE2876-1AA0-448A-9959-9B0765F36704}" type="presOf" srcId="{F5199FE9-612C-47F3-9549-CAE14721174A}" destId="{B09F9B3C-C5D2-4065-9C8B-F37646A0A54B}" srcOrd="0" destOrd="7" presId="urn:microsoft.com/office/officeart/2005/8/layout/hList1"/>
    <dgm:cxn modelId="{BA3C8F76-4DEB-43CC-A518-147EA01FFC9A}" srcId="{79B7D5CB-EF09-4FE6-BA8F-079356154C28}" destId="{F00DF8FA-3544-4B92-8E4E-745A816FC6E4}" srcOrd="5" destOrd="0" parTransId="{18F0F350-BCDD-4845-AA48-89C649E963DC}" sibTransId="{47B69AEE-FDC7-4A48-9F4A-B3A72ED359FD}"/>
    <dgm:cxn modelId="{FCF5A757-ACE9-494C-9934-EC8FAE0B3213}" type="presOf" srcId="{84D63364-D95F-4B74-A67F-3335C664C6B5}" destId="{B09F9B3C-C5D2-4065-9C8B-F37646A0A54B}" srcOrd="0" destOrd="6" presId="urn:microsoft.com/office/officeart/2005/8/layout/hList1"/>
    <dgm:cxn modelId="{F0152559-AAFC-4991-8845-E885B58479A7}" srcId="{79B7D5CB-EF09-4FE6-BA8F-079356154C28}" destId="{DC4757E6-D6DA-48CF-A9C7-F064707D098C}" srcOrd="4" destOrd="0" parTransId="{2D86E734-E7C9-462B-9D49-A0FD23DAD246}" sibTransId="{CA6D80D3-8ABC-43C9-8814-52CFC7456EB3}"/>
    <dgm:cxn modelId="{D882C87A-770C-445C-B4FE-4A4262422586}" srcId="{79B7D5CB-EF09-4FE6-BA8F-079356154C28}" destId="{DF193180-A254-44F2-9CC9-05DD99A3C0AA}" srcOrd="11" destOrd="0" parTransId="{A53644DF-0380-4557-8140-3FA559CF08E0}" sibTransId="{498807AF-2348-4BA5-BB5B-34996D4436F6}"/>
    <dgm:cxn modelId="{E619C97D-D948-422D-BF93-C1FFB5173FDB}" type="presOf" srcId="{D00849FB-267E-4D6D-97E8-3F60AD69A18D}" destId="{B09F9B3C-C5D2-4065-9C8B-F37646A0A54B}" srcOrd="0" destOrd="10" presId="urn:microsoft.com/office/officeart/2005/8/layout/hList1"/>
    <dgm:cxn modelId="{2633EC84-1C0F-45D3-8F9A-6D1241B3366F}" srcId="{79B7D5CB-EF09-4FE6-BA8F-079356154C28}" destId="{F71FD675-12D1-404E-B6A7-B635EDA295DA}" srcOrd="2" destOrd="0" parTransId="{2A85B950-4632-46AC-916D-1AF3639E32FC}" sibTransId="{7157D0A5-67EF-4DA8-B244-DFD6D12D170C}"/>
    <dgm:cxn modelId="{6C599A89-6212-4CFF-9891-FE0DDB6198E5}" type="presOf" srcId="{F71FD675-12D1-404E-B6A7-B635EDA295DA}" destId="{B09F9B3C-C5D2-4065-9C8B-F37646A0A54B}" srcOrd="0" destOrd="2" presId="urn:microsoft.com/office/officeart/2005/8/layout/hList1"/>
    <dgm:cxn modelId="{B8CD20B8-8A1A-4A10-881C-EF4E9F738011}" type="presOf" srcId="{91F0F098-2601-47C4-8FF2-F2618F812BB1}" destId="{B09F9B3C-C5D2-4065-9C8B-F37646A0A54B}" srcOrd="0" destOrd="8" presId="urn:microsoft.com/office/officeart/2005/8/layout/hList1"/>
    <dgm:cxn modelId="{04E9F5C4-104E-4EB0-A252-DE16036249F4}" srcId="{79B7D5CB-EF09-4FE6-BA8F-079356154C28}" destId="{F5199FE9-612C-47F3-9549-CAE14721174A}" srcOrd="7" destOrd="0" parTransId="{D4458257-16E6-4F4D-ADE7-55F17A227571}" sibTransId="{917727EC-6FB5-4736-83A1-1AC62EA709B7}"/>
    <dgm:cxn modelId="{A56702C9-22E7-4604-9FFC-9DA403F434DC}" srcId="{79B7D5CB-EF09-4FE6-BA8F-079356154C28}" destId="{0D8E67E5-6714-4068-B8D5-E875AFEBFF09}" srcOrd="0" destOrd="0" parTransId="{9C9A13D8-FD4E-43B5-B947-9D3954504F3D}" sibTransId="{D9C67DE7-3280-49FA-834D-3B8EFB366AAE}"/>
    <dgm:cxn modelId="{C64FA0CF-3DCF-4ECC-A709-33F2B9C477BC}" srcId="{79B7D5CB-EF09-4FE6-BA8F-079356154C28}" destId="{E2EFFDA0-D5F3-499F-80AB-CCB1853A92A6}" srcOrd="1" destOrd="0" parTransId="{A3EC10D2-0103-45D0-ADE1-23449841A479}" sibTransId="{FC14453C-1A73-4D08-89E5-D21EF9608304}"/>
    <dgm:cxn modelId="{097A96D1-EA0E-4A75-B610-A13645A7B28C}" type="presOf" srcId="{A03EB4E6-92C0-46DA-9AAE-0B0E92536E95}" destId="{961AD679-37C5-493F-8DEB-EF53D2C04575}" srcOrd="0" destOrd="0" presId="urn:microsoft.com/office/officeart/2005/8/layout/hList1"/>
    <dgm:cxn modelId="{18C33DD3-C0E1-417D-8E7F-CE02AE44F509}" type="presOf" srcId="{F00DF8FA-3544-4B92-8E4E-745A816FC6E4}" destId="{B09F9B3C-C5D2-4065-9C8B-F37646A0A54B}" srcOrd="0" destOrd="5" presId="urn:microsoft.com/office/officeart/2005/8/layout/hList1"/>
    <dgm:cxn modelId="{CD69F1E6-BB0F-441E-8F80-5EB0C110017D}" srcId="{A03EB4E6-92C0-46DA-9AAE-0B0E92536E95}" destId="{79B7D5CB-EF09-4FE6-BA8F-079356154C28}" srcOrd="0" destOrd="0" parTransId="{DB373938-945F-4061-8A40-AC1732B8C82B}" sibTransId="{93F446E1-9F9B-450D-87EC-5C0142D52E26}"/>
    <dgm:cxn modelId="{9595D4EE-92D8-4079-AECA-E89AA5C68CC8}" type="presOf" srcId="{79B7D5CB-EF09-4FE6-BA8F-079356154C28}" destId="{DDADA402-314A-495C-8E90-5781EBF91120}" srcOrd="0" destOrd="0" presId="urn:microsoft.com/office/officeart/2005/8/layout/hList1"/>
    <dgm:cxn modelId="{FA2D4223-EEDD-45A0-9572-E97773EB8504}" type="presParOf" srcId="{961AD679-37C5-493F-8DEB-EF53D2C04575}" destId="{192CECE3-7145-40F0-A605-6CB4FF2B12E4}" srcOrd="0" destOrd="0" presId="urn:microsoft.com/office/officeart/2005/8/layout/hList1"/>
    <dgm:cxn modelId="{D0F2397A-CD70-45ED-A234-6E470FA7138C}" type="presParOf" srcId="{192CECE3-7145-40F0-A605-6CB4FF2B12E4}" destId="{DDADA402-314A-495C-8E90-5781EBF91120}" srcOrd="0" destOrd="0" presId="urn:microsoft.com/office/officeart/2005/8/layout/hList1"/>
    <dgm:cxn modelId="{0E42BC98-B746-4DBF-AFDA-56E265F30DE3}" type="presParOf" srcId="{192CECE3-7145-40F0-A605-6CB4FF2B12E4}" destId="{B09F9B3C-C5D2-4065-9C8B-F37646A0A54B}"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2128D80-AFC7-4771-9DDC-B5E06C1650F3}" type="doc">
      <dgm:prSet loTypeId="urn:microsoft.com/office/officeart/2005/8/layout/radial4" loCatId="relationship" qsTypeId="urn:microsoft.com/office/officeart/2005/8/quickstyle/simple3" qsCatId="simple" csTypeId="urn:microsoft.com/office/officeart/2005/8/colors/colorful1" csCatId="colorful" phldr="1"/>
      <dgm:spPr/>
      <dgm:t>
        <a:bodyPr/>
        <a:lstStyle/>
        <a:p>
          <a:endParaRPr lang="ru-RU"/>
        </a:p>
      </dgm:t>
    </dgm:pt>
    <dgm:pt modelId="{75535B56-67D9-41EB-BDAB-F1534D6022F4}">
      <dgm:prSet phldrT="[Текст]"/>
      <dgm:spPr/>
      <dgm:t>
        <a:bodyPr/>
        <a:lstStyle/>
        <a:p>
          <a:r>
            <a:rPr lang="en-US" dirty="0" err="1">
              <a:latin typeface="Times New Roman" panose="02020603050405020304" pitchFamily="18" charset="0"/>
              <a:cs typeface="Times New Roman" panose="02020603050405020304" pitchFamily="18" charset="0"/>
            </a:rPr>
            <a:t>Boshqaruv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tizimlarini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mavzusini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tavsiflovchi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barcha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muammolarni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guruhning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yig'indisida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ifodalash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mumkin</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1426045F-6662-43A8-9EA3-67CF2C3346C2}" type="parTrans" cxnId="{95E1C1A0-36F2-4052-8384-7AC4CB0E17E5}">
      <dgm:prSet/>
      <dgm:spPr/>
      <dgm:t>
        <a:bodyPr/>
        <a:lstStyle/>
        <a:p>
          <a:endParaRPr lang="ru-RU">
            <a:latin typeface="Times New Roman" panose="02020603050405020304" pitchFamily="18" charset="0"/>
            <a:cs typeface="Times New Roman" panose="02020603050405020304" pitchFamily="18" charset="0"/>
          </a:endParaRPr>
        </a:p>
      </dgm:t>
    </dgm:pt>
    <dgm:pt modelId="{ED6E0068-5AB4-4CC6-AFC8-E25D55CAD602}" type="sibTrans" cxnId="{95E1C1A0-36F2-4052-8384-7AC4CB0E17E5}">
      <dgm:prSet/>
      <dgm:spPr/>
      <dgm:t>
        <a:bodyPr/>
        <a:lstStyle/>
        <a:p>
          <a:endParaRPr lang="ru-RU">
            <a:latin typeface="Times New Roman" panose="02020603050405020304" pitchFamily="18" charset="0"/>
            <a:cs typeface="Times New Roman" panose="02020603050405020304" pitchFamily="18" charset="0"/>
          </a:endParaRPr>
        </a:p>
      </dgm:t>
    </dgm:pt>
    <dgm:pt modelId="{F89AF530-D439-4C26-84F6-F419C573964C}">
      <dgm:prSet phldrT="[Текст]"/>
      <dgm:spPr/>
      <dgm:t>
        <a:bodyPr/>
        <a:lstStyle/>
        <a:p>
          <a:r>
            <a:rPr lang="en-US" dirty="0">
              <a:latin typeface="Times New Roman" panose="02020603050405020304" pitchFamily="18" charset="0"/>
              <a:cs typeface="Times New Roman" panose="02020603050405020304" pitchFamily="18" charset="0"/>
            </a:rPr>
            <a:t>(I) </a:t>
          </a:r>
          <a:r>
            <a:rPr lang="en-US" dirty="0" err="1">
              <a:latin typeface="Times New Roman" panose="02020603050405020304" pitchFamily="18" charset="0"/>
              <a:cs typeface="Times New Roman" panose="02020603050405020304" pitchFamily="18" charset="0"/>
            </a:rPr>
            <a:t>boshqaruv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obyektining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xatti-harakatlari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muammolari</a:t>
          </a:r>
          <a:endParaRPr lang="ru-RU" dirty="0">
            <a:latin typeface="Times New Roman" panose="02020603050405020304" pitchFamily="18" charset="0"/>
            <a:cs typeface="Times New Roman" panose="02020603050405020304" pitchFamily="18" charset="0"/>
          </a:endParaRPr>
        </a:p>
      </dgm:t>
    </dgm:pt>
    <dgm:pt modelId="{3A31FC49-F18D-420C-8544-53E85D4995A0}" type="parTrans" cxnId="{9D8594C2-B880-4512-9C2A-B2FE73E21341}">
      <dgm:prSet/>
      <dgm:spPr/>
      <dgm:t>
        <a:bodyPr/>
        <a:lstStyle/>
        <a:p>
          <a:endParaRPr lang="ru-RU">
            <a:latin typeface="Times New Roman" panose="02020603050405020304" pitchFamily="18" charset="0"/>
            <a:cs typeface="Times New Roman" panose="02020603050405020304" pitchFamily="18" charset="0"/>
          </a:endParaRPr>
        </a:p>
      </dgm:t>
    </dgm:pt>
    <dgm:pt modelId="{9C22F27E-F39C-4FBD-A07D-402B5395267D}" type="sibTrans" cxnId="{9D8594C2-B880-4512-9C2A-B2FE73E21341}">
      <dgm:prSet/>
      <dgm:spPr/>
      <dgm:t>
        <a:bodyPr/>
        <a:lstStyle/>
        <a:p>
          <a:endParaRPr lang="ru-RU">
            <a:latin typeface="Times New Roman" panose="02020603050405020304" pitchFamily="18" charset="0"/>
            <a:cs typeface="Times New Roman" panose="02020603050405020304" pitchFamily="18" charset="0"/>
          </a:endParaRPr>
        </a:p>
      </dgm:t>
    </dgm:pt>
    <dgm:pt modelId="{77758392-932C-4641-936C-BB265148B9AB}">
      <dgm:prSet phldrT="[Текст]"/>
      <dgm:spPr/>
      <dgm:t>
        <a:bodyPr/>
        <a:lstStyle/>
        <a:p>
          <a:r>
            <a:rPr lang="en-US" dirty="0">
              <a:latin typeface="Times New Roman" panose="02020603050405020304" pitchFamily="18" charset="0"/>
              <a:cs typeface="Times New Roman" panose="02020603050405020304" pitchFamily="18" charset="0"/>
            </a:rPr>
            <a:t>(II) </a:t>
          </a:r>
          <a:r>
            <a:rPr lang="en-US" dirty="0" err="1">
              <a:latin typeface="Times New Roman" panose="02020603050405020304" pitchFamily="18" charset="0"/>
              <a:cs typeface="Times New Roman" panose="02020603050405020304" pitchFamily="18" charset="0"/>
            </a:rPr>
            <a:t>boshqaruv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subyektini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xatti-harakatlari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muammolari</a:t>
          </a:r>
          <a:endParaRPr lang="ru-RU" dirty="0">
            <a:latin typeface="Times New Roman" panose="02020603050405020304" pitchFamily="18" charset="0"/>
            <a:cs typeface="Times New Roman" panose="02020603050405020304" pitchFamily="18" charset="0"/>
          </a:endParaRPr>
        </a:p>
      </dgm:t>
    </dgm:pt>
    <dgm:pt modelId="{4F401935-709A-4CF8-8D55-E8CFF11D33C2}" type="parTrans" cxnId="{310A1C45-0DC9-454B-B055-547F74D89B57}">
      <dgm:prSet/>
      <dgm:spPr/>
      <dgm:t>
        <a:bodyPr/>
        <a:lstStyle/>
        <a:p>
          <a:endParaRPr lang="ru-RU">
            <a:latin typeface="Times New Roman" panose="02020603050405020304" pitchFamily="18" charset="0"/>
            <a:cs typeface="Times New Roman" panose="02020603050405020304" pitchFamily="18" charset="0"/>
          </a:endParaRPr>
        </a:p>
      </dgm:t>
    </dgm:pt>
    <dgm:pt modelId="{23E472FB-0E49-4E22-A90E-DDF55B7280FF}" type="sibTrans" cxnId="{310A1C45-0DC9-454B-B055-547F74D89B57}">
      <dgm:prSet/>
      <dgm:spPr/>
      <dgm:t>
        <a:bodyPr/>
        <a:lstStyle/>
        <a:p>
          <a:endParaRPr lang="ru-RU">
            <a:latin typeface="Times New Roman" panose="02020603050405020304" pitchFamily="18" charset="0"/>
            <a:cs typeface="Times New Roman" panose="02020603050405020304" pitchFamily="18" charset="0"/>
          </a:endParaRPr>
        </a:p>
      </dgm:t>
    </dgm:pt>
    <dgm:pt modelId="{33D9BCB3-D96A-46E8-88FF-0223993ACEBE}">
      <dgm:prSet phldrT="[Текст]"/>
      <dgm:spPr/>
      <dgm:t>
        <a:bodyPr/>
        <a:lstStyle/>
        <a:p>
          <a:r>
            <a:rPr lang="en-US" dirty="0">
              <a:latin typeface="Times New Roman" panose="02020603050405020304" pitchFamily="18" charset="0"/>
              <a:cs typeface="Times New Roman" panose="02020603050405020304" pitchFamily="18" charset="0"/>
            </a:rPr>
            <a:t>(III) </a:t>
          </a:r>
          <a:r>
            <a:rPr lang="en-US" dirty="0" err="1">
              <a:latin typeface="Times New Roman" panose="02020603050405020304" pitchFamily="18" charset="0"/>
              <a:cs typeface="Times New Roman" panose="02020603050405020304" pitchFamily="18" charset="0"/>
            </a:rPr>
            <a:t>subyekt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boshqaruv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obyektining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o'zaro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ta'siri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muammolari</a:t>
          </a:r>
          <a:endParaRPr lang="ru-RU" dirty="0">
            <a:latin typeface="Times New Roman" panose="02020603050405020304" pitchFamily="18" charset="0"/>
            <a:cs typeface="Times New Roman" panose="02020603050405020304" pitchFamily="18" charset="0"/>
          </a:endParaRPr>
        </a:p>
      </dgm:t>
    </dgm:pt>
    <dgm:pt modelId="{C340857D-E37E-43BA-8D9B-11F235C00C04}" type="parTrans" cxnId="{F311855F-A68C-47C8-AB14-6C5943E035AD}">
      <dgm:prSet/>
      <dgm:spPr/>
      <dgm:t>
        <a:bodyPr/>
        <a:lstStyle/>
        <a:p>
          <a:endParaRPr lang="ru-RU">
            <a:latin typeface="Times New Roman" panose="02020603050405020304" pitchFamily="18" charset="0"/>
            <a:cs typeface="Times New Roman" panose="02020603050405020304" pitchFamily="18" charset="0"/>
          </a:endParaRPr>
        </a:p>
      </dgm:t>
    </dgm:pt>
    <dgm:pt modelId="{30D2F6C7-3724-4AF3-BD09-1A502B48F7C7}" type="sibTrans" cxnId="{F311855F-A68C-47C8-AB14-6C5943E035AD}">
      <dgm:prSet/>
      <dgm:spPr/>
      <dgm:t>
        <a:bodyPr/>
        <a:lstStyle/>
        <a:p>
          <a:endParaRPr lang="ru-RU">
            <a:latin typeface="Times New Roman" panose="02020603050405020304" pitchFamily="18" charset="0"/>
            <a:cs typeface="Times New Roman" panose="02020603050405020304" pitchFamily="18" charset="0"/>
          </a:endParaRPr>
        </a:p>
      </dgm:t>
    </dgm:pt>
    <dgm:pt modelId="{0AE88BBC-4021-419A-940D-B19C9625757A}" type="pres">
      <dgm:prSet presAssocID="{62128D80-AFC7-4771-9DDC-B5E06C1650F3}" presName="cycle" presStyleCnt="0">
        <dgm:presLayoutVars>
          <dgm:chMax val="1"/>
          <dgm:dir/>
          <dgm:animLvl val="ctr"/>
          <dgm:resizeHandles val="exact"/>
        </dgm:presLayoutVars>
      </dgm:prSet>
      <dgm:spPr/>
    </dgm:pt>
    <dgm:pt modelId="{37062C8B-F7DE-4D55-B476-CB4EE98E2430}" type="pres">
      <dgm:prSet presAssocID="{75535B56-67D9-41EB-BDAB-F1534D6022F4}" presName="centerShape" presStyleLbl="node0" presStyleIdx="0" presStyleCnt="1"/>
      <dgm:spPr/>
    </dgm:pt>
    <dgm:pt modelId="{EDB43619-7ED0-4AFA-AB37-10001BCB982E}" type="pres">
      <dgm:prSet presAssocID="{3A31FC49-F18D-420C-8544-53E85D4995A0}" presName="parTrans" presStyleLbl="bgSibTrans2D1" presStyleIdx="0" presStyleCnt="3"/>
      <dgm:spPr/>
    </dgm:pt>
    <dgm:pt modelId="{C2764A0E-C7C9-4D1A-8339-33E7612CED52}" type="pres">
      <dgm:prSet presAssocID="{F89AF530-D439-4C26-84F6-F419C573964C}" presName="node" presStyleLbl="node1" presStyleIdx="0" presStyleCnt="3">
        <dgm:presLayoutVars>
          <dgm:bulletEnabled val="1"/>
        </dgm:presLayoutVars>
      </dgm:prSet>
      <dgm:spPr/>
    </dgm:pt>
    <dgm:pt modelId="{867F072F-E34C-4C40-9C19-E17D4127F37A}" type="pres">
      <dgm:prSet presAssocID="{4F401935-709A-4CF8-8D55-E8CFF11D33C2}" presName="parTrans" presStyleLbl="bgSibTrans2D1" presStyleIdx="1" presStyleCnt="3"/>
      <dgm:spPr/>
    </dgm:pt>
    <dgm:pt modelId="{4F2790E1-E16D-4149-B315-09C54243980F}" type="pres">
      <dgm:prSet presAssocID="{77758392-932C-4641-936C-BB265148B9AB}" presName="node" presStyleLbl="node1" presStyleIdx="1" presStyleCnt="3">
        <dgm:presLayoutVars>
          <dgm:bulletEnabled val="1"/>
        </dgm:presLayoutVars>
      </dgm:prSet>
      <dgm:spPr/>
    </dgm:pt>
    <dgm:pt modelId="{41E62F29-A6FC-4D4F-8AF5-B6C763046ECE}" type="pres">
      <dgm:prSet presAssocID="{C340857D-E37E-43BA-8D9B-11F235C00C04}" presName="parTrans" presStyleLbl="bgSibTrans2D1" presStyleIdx="2" presStyleCnt="3"/>
      <dgm:spPr/>
    </dgm:pt>
    <dgm:pt modelId="{9A789BDF-D89D-4158-BFB9-9C10EA4A89C9}" type="pres">
      <dgm:prSet presAssocID="{33D9BCB3-D96A-46E8-88FF-0223993ACEBE}" presName="node" presStyleLbl="node1" presStyleIdx="2" presStyleCnt="3">
        <dgm:presLayoutVars>
          <dgm:bulletEnabled val="1"/>
        </dgm:presLayoutVars>
      </dgm:prSet>
      <dgm:spPr/>
    </dgm:pt>
  </dgm:ptLst>
  <dgm:cxnLst>
    <dgm:cxn modelId="{D5B3EC12-BED8-4979-8F8C-BA089872458A}" type="presOf" srcId="{62128D80-AFC7-4771-9DDC-B5E06C1650F3}" destId="{0AE88BBC-4021-419A-940D-B19C9625757A}" srcOrd="0" destOrd="0" presId="urn:microsoft.com/office/officeart/2005/8/layout/radial4"/>
    <dgm:cxn modelId="{B278DD5C-78FE-471E-9310-9C7A77CC30B8}" type="presOf" srcId="{F89AF530-D439-4C26-84F6-F419C573964C}" destId="{C2764A0E-C7C9-4D1A-8339-33E7612CED52}" srcOrd="0" destOrd="0" presId="urn:microsoft.com/office/officeart/2005/8/layout/radial4"/>
    <dgm:cxn modelId="{F311855F-A68C-47C8-AB14-6C5943E035AD}" srcId="{75535B56-67D9-41EB-BDAB-F1534D6022F4}" destId="{33D9BCB3-D96A-46E8-88FF-0223993ACEBE}" srcOrd="2" destOrd="0" parTransId="{C340857D-E37E-43BA-8D9B-11F235C00C04}" sibTransId="{30D2F6C7-3724-4AF3-BD09-1A502B48F7C7}"/>
    <dgm:cxn modelId="{310A1C45-0DC9-454B-B055-547F74D89B57}" srcId="{75535B56-67D9-41EB-BDAB-F1534D6022F4}" destId="{77758392-932C-4641-936C-BB265148B9AB}" srcOrd="1" destOrd="0" parTransId="{4F401935-709A-4CF8-8D55-E8CFF11D33C2}" sibTransId="{23E472FB-0E49-4E22-A90E-DDF55B7280FF}"/>
    <dgm:cxn modelId="{CA15976D-8BD7-49A0-9E21-69E1B547A096}" type="presOf" srcId="{77758392-932C-4641-936C-BB265148B9AB}" destId="{4F2790E1-E16D-4149-B315-09C54243980F}" srcOrd="0" destOrd="0" presId="urn:microsoft.com/office/officeart/2005/8/layout/radial4"/>
    <dgm:cxn modelId="{D4ABB383-0069-4FD1-B823-4B8B28E3ED85}" type="presOf" srcId="{C340857D-E37E-43BA-8D9B-11F235C00C04}" destId="{41E62F29-A6FC-4D4F-8AF5-B6C763046ECE}" srcOrd="0" destOrd="0" presId="urn:microsoft.com/office/officeart/2005/8/layout/radial4"/>
    <dgm:cxn modelId="{9F82F891-2637-4BE4-A15B-36D32094AB25}" type="presOf" srcId="{4F401935-709A-4CF8-8D55-E8CFF11D33C2}" destId="{867F072F-E34C-4C40-9C19-E17D4127F37A}" srcOrd="0" destOrd="0" presId="urn:microsoft.com/office/officeart/2005/8/layout/radial4"/>
    <dgm:cxn modelId="{8222DE98-B83A-4FA5-B09D-51FD3A6A1C69}" type="presOf" srcId="{3A31FC49-F18D-420C-8544-53E85D4995A0}" destId="{EDB43619-7ED0-4AFA-AB37-10001BCB982E}" srcOrd="0" destOrd="0" presId="urn:microsoft.com/office/officeart/2005/8/layout/radial4"/>
    <dgm:cxn modelId="{95E1C1A0-36F2-4052-8384-7AC4CB0E17E5}" srcId="{62128D80-AFC7-4771-9DDC-B5E06C1650F3}" destId="{75535B56-67D9-41EB-BDAB-F1534D6022F4}" srcOrd="0" destOrd="0" parTransId="{1426045F-6662-43A8-9EA3-67CF2C3346C2}" sibTransId="{ED6E0068-5AB4-4CC6-AFC8-E25D55CAD602}"/>
    <dgm:cxn modelId="{41198CBA-34B1-4D43-8312-79C0E4452C27}" type="presOf" srcId="{33D9BCB3-D96A-46E8-88FF-0223993ACEBE}" destId="{9A789BDF-D89D-4158-BFB9-9C10EA4A89C9}" srcOrd="0" destOrd="0" presId="urn:microsoft.com/office/officeart/2005/8/layout/radial4"/>
    <dgm:cxn modelId="{9D8594C2-B880-4512-9C2A-B2FE73E21341}" srcId="{75535B56-67D9-41EB-BDAB-F1534D6022F4}" destId="{F89AF530-D439-4C26-84F6-F419C573964C}" srcOrd="0" destOrd="0" parTransId="{3A31FC49-F18D-420C-8544-53E85D4995A0}" sibTransId="{9C22F27E-F39C-4FBD-A07D-402B5395267D}"/>
    <dgm:cxn modelId="{6371DDFB-B09D-41D3-9A39-A51BCF65316F}" type="presOf" srcId="{75535B56-67D9-41EB-BDAB-F1534D6022F4}" destId="{37062C8B-F7DE-4D55-B476-CB4EE98E2430}" srcOrd="0" destOrd="0" presId="urn:microsoft.com/office/officeart/2005/8/layout/radial4"/>
    <dgm:cxn modelId="{599E4DD3-D791-4613-B33E-F49EB623F344}" type="presParOf" srcId="{0AE88BBC-4021-419A-940D-B19C9625757A}" destId="{37062C8B-F7DE-4D55-B476-CB4EE98E2430}" srcOrd="0" destOrd="0" presId="urn:microsoft.com/office/officeart/2005/8/layout/radial4"/>
    <dgm:cxn modelId="{E041D88A-ACE4-4C15-BBF6-F3F1DEC8E09F}" type="presParOf" srcId="{0AE88BBC-4021-419A-940D-B19C9625757A}" destId="{EDB43619-7ED0-4AFA-AB37-10001BCB982E}" srcOrd="1" destOrd="0" presId="urn:microsoft.com/office/officeart/2005/8/layout/radial4"/>
    <dgm:cxn modelId="{A780D80B-96B9-4D0F-B3A5-9B61F2D19BF3}" type="presParOf" srcId="{0AE88BBC-4021-419A-940D-B19C9625757A}" destId="{C2764A0E-C7C9-4D1A-8339-33E7612CED52}" srcOrd="2" destOrd="0" presId="urn:microsoft.com/office/officeart/2005/8/layout/radial4"/>
    <dgm:cxn modelId="{4010635E-F33C-4BEF-929E-AA29568E0AB5}" type="presParOf" srcId="{0AE88BBC-4021-419A-940D-B19C9625757A}" destId="{867F072F-E34C-4C40-9C19-E17D4127F37A}" srcOrd="3" destOrd="0" presId="urn:microsoft.com/office/officeart/2005/8/layout/radial4"/>
    <dgm:cxn modelId="{E81BB7AA-EF1F-4487-983F-DF3F246B9DAF}" type="presParOf" srcId="{0AE88BBC-4021-419A-940D-B19C9625757A}" destId="{4F2790E1-E16D-4149-B315-09C54243980F}" srcOrd="4" destOrd="0" presId="urn:microsoft.com/office/officeart/2005/8/layout/radial4"/>
    <dgm:cxn modelId="{76A2851F-704D-45D4-85F6-2F1820CC6C79}" type="presParOf" srcId="{0AE88BBC-4021-419A-940D-B19C9625757A}" destId="{41E62F29-A6FC-4D4F-8AF5-B6C763046ECE}" srcOrd="5" destOrd="0" presId="urn:microsoft.com/office/officeart/2005/8/layout/radial4"/>
    <dgm:cxn modelId="{045DC88B-CFC4-406C-95E1-DF7FE48293ED}" type="presParOf" srcId="{0AE88BBC-4021-419A-940D-B19C9625757A}" destId="{9A789BDF-D89D-4158-BFB9-9C10EA4A89C9}"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243D4B4D-EE86-4426-BFD4-D8594DB34C08}" type="doc">
      <dgm:prSet loTypeId="urn:microsoft.com/office/officeart/2009/3/layout/DescendingProcess" loCatId="process" qsTypeId="urn:microsoft.com/office/officeart/2005/8/quickstyle/simple1" qsCatId="simple" csTypeId="urn:microsoft.com/office/officeart/2005/8/colors/colorful3" csCatId="colorful" phldr="1"/>
      <dgm:spPr/>
      <dgm:t>
        <a:bodyPr/>
        <a:lstStyle/>
        <a:p>
          <a:endParaRPr lang="ru-RU"/>
        </a:p>
      </dgm:t>
    </dgm:pt>
    <dgm:pt modelId="{46DAE497-E68B-423A-970C-6C1078B448C5}">
      <dgm:prSet phldrT="[Текст]"/>
      <dgm:spPr/>
      <dgm:t>
        <a:bodyPr/>
        <a:lstStyle/>
        <a:p>
          <a:r>
            <a:rPr lang="en-US" dirty="0" err="1">
              <a:latin typeface="Times New Roman" panose="02020603050405020304" pitchFamily="18" charset="0"/>
              <a:cs typeface="Times New Roman" panose="02020603050405020304" pitchFamily="18" charset="0"/>
            </a:rPr>
            <a:t>mavzuni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tanlash</a:t>
          </a:r>
          <a:endParaRPr lang="ru-RU" dirty="0">
            <a:latin typeface="Times New Roman" panose="02020603050405020304" pitchFamily="18" charset="0"/>
            <a:cs typeface="Times New Roman" panose="02020603050405020304" pitchFamily="18" charset="0"/>
          </a:endParaRPr>
        </a:p>
      </dgm:t>
    </dgm:pt>
    <dgm:pt modelId="{DE887D95-D394-4F0E-9AFC-B4022AD6B3D1}" type="parTrans" cxnId="{0BAD78FA-E65C-4662-9C33-E47E54385A1B}">
      <dgm:prSet/>
      <dgm:spPr/>
      <dgm:t>
        <a:bodyPr/>
        <a:lstStyle/>
        <a:p>
          <a:endParaRPr lang="ru-RU">
            <a:latin typeface="Times New Roman" panose="02020603050405020304" pitchFamily="18" charset="0"/>
            <a:cs typeface="Times New Roman" panose="02020603050405020304" pitchFamily="18" charset="0"/>
          </a:endParaRPr>
        </a:p>
      </dgm:t>
    </dgm:pt>
    <dgm:pt modelId="{22329212-384A-4DA9-9F11-3F9D0ED768D6}" type="sibTrans" cxnId="{0BAD78FA-E65C-4662-9C33-E47E54385A1B}">
      <dgm:prSet/>
      <dgm:spPr/>
      <dgm:t>
        <a:bodyPr/>
        <a:lstStyle/>
        <a:p>
          <a:endParaRPr lang="ru-RU">
            <a:latin typeface="Times New Roman" panose="02020603050405020304" pitchFamily="18" charset="0"/>
            <a:cs typeface="Times New Roman" panose="02020603050405020304" pitchFamily="18" charset="0"/>
          </a:endParaRPr>
        </a:p>
      </dgm:t>
    </dgm:pt>
    <dgm:pt modelId="{C21EA5A1-8EDA-47A1-B9E7-C005FF8E2F96}">
      <dgm:prSet phldrT="[Текст]"/>
      <dgm:spPr/>
      <dgm:t>
        <a:bodyPr/>
        <a:lstStyle/>
        <a:p>
          <a:r>
            <a:rPr lang="en-US" dirty="0" err="1">
              <a:latin typeface="Times New Roman" panose="02020603050405020304" pitchFamily="18" charset="0"/>
              <a:cs typeface="Times New Roman" panose="02020603050405020304" pitchFamily="18" charset="0"/>
            </a:rPr>
            <a:t>tadqiqotning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maqsadi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vazifalarini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aniqlash</a:t>
          </a:r>
          <a:endParaRPr lang="ru-RU" dirty="0">
            <a:latin typeface="Times New Roman" panose="02020603050405020304" pitchFamily="18" charset="0"/>
            <a:cs typeface="Times New Roman" panose="02020603050405020304" pitchFamily="18" charset="0"/>
          </a:endParaRPr>
        </a:p>
      </dgm:t>
    </dgm:pt>
    <dgm:pt modelId="{7769A3B6-EE83-40A1-ADDA-C8CCF23256C0}" type="parTrans" cxnId="{334F043C-4B7B-40E2-8517-6EAF1C8683CE}">
      <dgm:prSet/>
      <dgm:spPr/>
      <dgm:t>
        <a:bodyPr/>
        <a:lstStyle/>
        <a:p>
          <a:endParaRPr lang="ru-RU">
            <a:latin typeface="Times New Roman" panose="02020603050405020304" pitchFamily="18" charset="0"/>
            <a:cs typeface="Times New Roman" panose="02020603050405020304" pitchFamily="18" charset="0"/>
          </a:endParaRPr>
        </a:p>
      </dgm:t>
    </dgm:pt>
    <dgm:pt modelId="{F0E18ECC-3BA1-4B74-BE0F-16FF7AA789DE}" type="sibTrans" cxnId="{334F043C-4B7B-40E2-8517-6EAF1C8683CE}">
      <dgm:prSet/>
      <dgm:spPr/>
      <dgm:t>
        <a:bodyPr/>
        <a:lstStyle/>
        <a:p>
          <a:endParaRPr lang="ru-RU">
            <a:latin typeface="Times New Roman" panose="02020603050405020304" pitchFamily="18" charset="0"/>
            <a:cs typeface="Times New Roman" panose="02020603050405020304" pitchFamily="18" charset="0"/>
          </a:endParaRPr>
        </a:p>
      </dgm:t>
    </dgm:pt>
    <dgm:pt modelId="{1B52C63F-21C9-4036-8503-1529B7143531}">
      <dgm:prSet phldrT="[Текст]"/>
      <dgm:spPr/>
      <dgm:t>
        <a:bodyPr/>
        <a:lstStyle/>
        <a:p>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amalga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oshirish</a:t>
          </a:r>
          <a:endParaRPr lang="ru-RU" dirty="0">
            <a:latin typeface="Times New Roman" panose="02020603050405020304" pitchFamily="18" charset="0"/>
            <a:cs typeface="Times New Roman" panose="02020603050405020304" pitchFamily="18" charset="0"/>
          </a:endParaRPr>
        </a:p>
      </dgm:t>
    </dgm:pt>
    <dgm:pt modelId="{7E1CB8E2-4F22-4B29-BE3F-E2848AFD9EE8}" type="parTrans" cxnId="{78A77796-A8EB-4494-9614-D64CA83ADD1E}">
      <dgm:prSet/>
      <dgm:spPr/>
      <dgm:t>
        <a:bodyPr/>
        <a:lstStyle/>
        <a:p>
          <a:endParaRPr lang="ru-RU">
            <a:latin typeface="Times New Roman" panose="02020603050405020304" pitchFamily="18" charset="0"/>
            <a:cs typeface="Times New Roman" panose="02020603050405020304" pitchFamily="18" charset="0"/>
          </a:endParaRPr>
        </a:p>
      </dgm:t>
    </dgm:pt>
    <dgm:pt modelId="{C992533E-2145-4D4A-9052-629B8973E5E6}" type="sibTrans" cxnId="{78A77796-A8EB-4494-9614-D64CA83ADD1E}">
      <dgm:prSet/>
      <dgm:spPr/>
      <dgm:t>
        <a:bodyPr/>
        <a:lstStyle/>
        <a:p>
          <a:endParaRPr lang="ru-RU">
            <a:latin typeface="Times New Roman" panose="02020603050405020304" pitchFamily="18" charset="0"/>
            <a:cs typeface="Times New Roman" panose="02020603050405020304" pitchFamily="18" charset="0"/>
          </a:endParaRPr>
        </a:p>
      </dgm:t>
    </dgm:pt>
    <dgm:pt modelId="{0300E82C-65CC-42EF-B695-D544AE4E8847}">
      <dgm:prSet phldrT="[Текст]"/>
      <dgm:spPr/>
      <dgm:t>
        <a:bodyPr/>
        <a:lstStyle/>
        <a:p>
          <a:r>
            <a:rPr lang="en-US" dirty="0" err="1">
              <a:latin typeface="Times New Roman" panose="02020603050405020304" pitchFamily="18" charset="0"/>
              <a:cs typeface="Times New Roman" panose="02020603050405020304" pitchFamily="18" charset="0"/>
            </a:rPr>
            <a:t>nazariy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amalga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oshirish</a:t>
          </a:r>
          <a:endParaRPr lang="ru-RU" dirty="0">
            <a:latin typeface="Times New Roman" panose="02020603050405020304" pitchFamily="18" charset="0"/>
            <a:cs typeface="Times New Roman" panose="02020603050405020304" pitchFamily="18" charset="0"/>
          </a:endParaRPr>
        </a:p>
      </dgm:t>
    </dgm:pt>
    <dgm:pt modelId="{D06DC463-F6F7-4073-B57A-95F98543FC04}" type="parTrans" cxnId="{04A1A1AB-D162-4D85-BF43-D5DAFBBA0AB5}">
      <dgm:prSet/>
      <dgm:spPr/>
      <dgm:t>
        <a:bodyPr/>
        <a:lstStyle/>
        <a:p>
          <a:endParaRPr lang="ru-RU">
            <a:latin typeface="Times New Roman" panose="02020603050405020304" pitchFamily="18" charset="0"/>
            <a:cs typeface="Times New Roman" panose="02020603050405020304" pitchFamily="18" charset="0"/>
          </a:endParaRPr>
        </a:p>
      </dgm:t>
    </dgm:pt>
    <dgm:pt modelId="{B8BC0566-8AFA-472A-A12E-8823F9861328}" type="sibTrans" cxnId="{04A1A1AB-D162-4D85-BF43-D5DAFBBA0AB5}">
      <dgm:prSet/>
      <dgm:spPr/>
      <dgm:t>
        <a:bodyPr/>
        <a:lstStyle/>
        <a:p>
          <a:endParaRPr lang="ru-RU">
            <a:latin typeface="Times New Roman" panose="02020603050405020304" pitchFamily="18" charset="0"/>
            <a:cs typeface="Times New Roman" panose="02020603050405020304" pitchFamily="18" charset="0"/>
          </a:endParaRPr>
        </a:p>
      </dgm:t>
    </dgm:pt>
    <dgm:pt modelId="{710EAA9E-11C9-41B5-B5F3-7A3AC58D2C0F}">
      <dgm:prSet phldrT="[Текст]"/>
      <dgm:spPr/>
      <dgm:t>
        <a:bodyPr/>
        <a:lstStyle/>
        <a:p>
          <a:r>
            <a:rPr lang="en-US" dirty="0" err="1">
              <a:latin typeface="Times New Roman" panose="02020603050405020304" pitchFamily="18" charset="0"/>
              <a:cs typeface="Times New Roman" panose="02020603050405020304" pitchFamily="18" charset="0"/>
            </a:rPr>
            <a:t>eksperimental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amalga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oshirish</a:t>
          </a:r>
          <a:endParaRPr lang="ru-RU" dirty="0">
            <a:latin typeface="Times New Roman" panose="02020603050405020304" pitchFamily="18" charset="0"/>
            <a:cs typeface="Times New Roman" panose="02020603050405020304" pitchFamily="18" charset="0"/>
          </a:endParaRPr>
        </a:p>
      </dgm:t>
    </dgm:pt>
    <dgm:pt modelId="{74BE3212-3CBC-4982-88F3-8C72065E934A}" type="parTrans" cxnId="{9B3722DA-C034-4881-AE75-35DA7FC2E965}">
      <dgm:prSet/>
      <dgm:spPr/>
      <dgm:t>
        <a:bodyPr/>
        <a:lstStyle/>
        <a:p>
          <a:endParaRPr lang="ru-RU">
            <a:latin typeface="Times New Roman" panose="02020603050405020304" pitchFamily="18" charset="0"/>
            <a:cs typeface="Times New Roman" panose="02020603050405020304" pitchFamily="18" charset="0"/>
          </a:endParaRPr>
        </a:p>
      </dgm:t>
    </dgm:pt>
    <dgm:pt modelId="{00EC1E54-2E0C-4AFB-8C1C-71213909E054}" type="sibTrans" cxnId="{9B3722DA-C034-4881-AE75-35DA7FC2E965}">
      <dgm:prSet/>
      <dgm:spPr/>
      <dgm:t>
        <a:bodyPr/>
        <a:lstStyle/>
        <a:p>
          <a:endParaRPr lang="ru-RU">
            <a:latin typeface="Times New Roman" panose="02020603050405020304" pitchFamily="18" charset="0"/>
            <a:cs typeface="Times New Roman" panose="02020603050405020304" pitchFamily="18" charset="0"/>
          </a:endParaRPr>
        </a:p>
      </dgm:t>
    </dgm:pt>
    <dgm:pt modelId="{8C1AB4CF-ABD9-4B98-8F85-904A7329799F}" type="pres">
      <dgm:prSet presAssocID="{243D4B4D-EE86-4426-BFD4-D8594DB34C08}" presName="Name0" presStyleCnt="0">
        <dgm:presLayoutVars>
          <dgm:chMax val="7"/>
          <dgm:chPref val="5"/>
        </dgm:presLayoutVars>
      </dgm:prSet>
      <dgm:spPr/>
    </dgm:pt>
    <dgm:pt modelId="{7F565CE0-A7F2-474B-9D8B-665FD246A8ED}" type="pres">
      <dgm:prSet presAssocID="{243D4B4D-EE86-4426-BFD4-D8594DB34C08}" presName="arrowNode" presStyleLbl="node1" presStyleIdx="0" presStyleCnt="1"/>
      <dgm:spPr/>
    </dgm:pt>
    <dgm:pt modelId="{5C8D9A97-B0D6-46EC-AC5A-99D347DEB358}" type="pres">
      <dgm:prSet presAssocID="{46DAE497-E68B-423A-970C-6C1078B448C5}" presName="txNode1" presStyleLbl="revTx" presStyleIdx="0" presStyleCnt="5">
        <dgm:presLayoutVars>
          <dgm:bulletEnabled val="1"/>
        </dgm:presLayoutVars>
      </dgm:prSet>
      <dgm:spPr/>
    </dgm:pt>
    <dgm:pt modelId="{3148C897-D2B7-4750-8A89-2B36D373CCCE}" type="pres">
      <dgm:prSet presAssocID="{C21EA5A1-8EDA-47A1-B9E7-C005FF8E2F96}" presName="txNode2" presStyleLbl="revTx" presStyleIdx="1" presStyleCnt="5">
        <dgm:presLayoutVars>
          <dgm:bulletEnabled val="1"/>
        </dgm:presLayoutVars>
      </dgm:prSet>
      <dgm:spPr/>
    </dgm:pt>
    <dgm:pt modelId="{A4DC4F59-377D-4976-9D1B-FF75611199F8}" type="pres">
      <dgm:prSet presAssocID="{F0E18ECC-3BA1-4B74-BE0F-16FF7AA789DE}" presName="dotNode2" presStyleCnt="0"/>
      <dgm:spPr/>
    </dgm:pt>
    <dgm:pt modelId="{BF0D425C-83B3-4655-8A07-05951C00BBE7}" type="pres">
      <dgm:prSet presAssocID="{F0E18ECC-3BA1-4B74-BE0F-16FF7AA789DE}" presName="dotRepeatNode" presStyleLbl="fgShp" presStyleIdx="0" presStyleCnt="3"/>
      <dgm:spPr/>
    </dgm:pt>
    <dgm:pt modelId="{AA262628-7D80-4786-8B8F-8ABDB672B275}" type="pres">
      <dgm:prSet presAssocID="{1B52C63F-21C9-4036-8503-1529B7143531}" presName="txNode3" presStyleLbl="revTx" presStyleIdx="2" presStyleCnt="5">
        <dgm:presLayoutVars>
          <dgm:bulletEnabled val="1"/>
        </dgm:presLayoutVars>
      </dgm:prSet>
      <dgm:spPr/>
    </dgm:pt>
    <dgm:pt modelId="{9B2D8D05-CBA6-4D56-A1EB-D3E03908AADD}" type="pres">
      <dgm:prSet presAssocID="{C992533E-2145-4D4A-9052-629B8973E5E6}" presName="dotNode3" presStyleCnt="0"/>
      <dgm:spPr/>
    </dgm:pt>
    <dgm:pt modelId="{F657917C-CDE6-477B-A4A0-081F95C26231}" type="pres">
      <dgm:prSet presAssocID="{C992533E-2145-4D4A-9052-629B8973E5E6}" presName="dotRepeatNode" presStyleLbl="fgShp" presStyleIdx="1" presStyleCnt="3"/>
      <dgm:spPr/>
    </dgm:pt>
    <dgm:pt modelId="{5BD30BDB-44F6-4AF9-8CC1-C126A4598B38}" type="pres">
      <dgm:prSet presAssocID="{0300E82C-65CC-42EF-B695-D544AE4E8847}" presName="txNode4" presStyleLbl="revTx" presStyleIdx="3" presStyleCnt="5">
        <dgm:presLayoutVars>
          <dgm:bulletEnabled val="1"/>
        </dgm:presLayoutVars>
      </dgm:prSet>
      <dgm:spPr/>
    </dgm:pt>
    <dgm:pt modelId="{B0C89034-6A4B-43CE-A0D6-7DDECB29B318}" type="pres">
      <dgm:prSet presAssocID="{B8BC0566-8AFA-472A-A12E-8823F9861328}" presName="dotNode4" presStyleCnt="0"/>
      <dgm:spPr/>
    </dgm:pt>
    <dgm:pt modelId="{CE72E283-F54D-46DA-BE50-EA5F65D85B06}" type="pres">
      <dgm:prSet presAssocID="{B8BC0566-8AFA-472A-A12E-8823F9861328}" presName="dotRepeatNode" presStyleLbl="fgShp" presStyleIdx="2" presStyleCnt="3"/>
      <dgm:spPr/>
    </dgm:pt>
    <dgm:pt modelId="{2F59A289-CB98-4254-9F1D-819705D23682}" type="pres">
      <dgm:prSet presAssocID="{710EAA9E-11C9-41B5-B5F3-7A3AC58D2C0F}" presName="txNode5" presStyleLbl="revTx" presStyleIdx="4" presStyleCnt="5">
        <dgm:presLayoutVars>
          <dgm:bulletEnabled val="1"/>
        </dgm:presLayoutVars>
      </dgm:prSet>
      <dgm:spPr/>
    </dgm:pt>
  </dgm:ptLst>
  <dgm:cxnLst>
    <dgm:cxn modelId="{918CDF21-A5AD-43C6-AC9B-C088017021D7}" type="presOf" srcId="{C992533E-2145-4D4A-9052-629B8973E5E6}" destId="{F657917C-CDE6-477B-A4A0-081F95C26231}" srcOrd="0" destOrd="0" presId="urn:microsoft.com/office/officeart/2009/3/layout/DescendingProcess"/>
    <dgm:cxn modelId="{334F043C-4B7B-40E2-8517-6EAF1C8683CE}" srcId="{243D4B4D-EE86-4426-BFD4-D8594DB34C08}" destId="{C21EA5A1-8EDA-47A1-B9E7-C005FF8E2F96}" srcOrd="1" destOrd="0" parTransId="{7769A3B6-EE83-40A1-ADDA-C8CCF23256C0}" sibTransId="{F0E18ECC-3BA1-4B74-BE0F-16FF7AA789DE}"/>
    <dgm:cxn modelId="{8C2F1E74-D3FD-46F5-BDAA-DB3710067A3C}" type="presOf" srcId="{1B52C63F-21C9-4036-8503-1529B7143531}" destId="{AA262628-7D80-4786-8B8F-8ABDB672B275}" srcOrd="0" destOrd="0" presId="urn:microsoft.com/office/officeart/2009/3/layout/DescendingProcess"/>
    <dgm:cxn modelId="{1270B676-A278-498E-9E64-1AC3D483B347}" type="presOf" srcId="{C21EA5A1-8EDA-47A1-B9E7-C005FF8E2F96}" destId="{3148C897-D2B7-4750-8A89-2B36D373CCCE}" srcOrd="0" destOrd="0" presId="urn:microsoft.com/office/officeart/2009/3/layout/DescendingProcess"/>
    <dgm:cxn modelId="{E602288E-5F40-41A3-8A9C-F0C943246603}" type="presOf" srcId="{F0E18ECC-3BA1-4B74-BE0F-16FF7AA789DE}" destId="{BF0D425C-83B3-4655-8A07-05951C00BBE7}" srcOrd="0" destOrd="0" presId="urn:microsoft.com/office/officeart/2009/3/layout/DescendingProcess"/>
    <dgm:cxn modelId="{78A77796-A8EB-4494-9614-D64CA83ADD1E}" srcId="{243D4B4D-EE86-4426-BFD4-D8594DB34C08}" destId="{1B52C63F-21C9-4036-8503-1529B7143531}" srcOrd="2" destOrd="0" parTransId="{7E1CB8E2-4F22-4B29-BE3F-E2848AFD9EE8}" sibTransId="{C992533E-2145-4D4A-9052-629B8973E5E6}"/>
    <dgm:cxn modelId="{8DCF90A3-610E-4611-A03B-2F45DA0A0A63}" type="presOf" srcId="{0300E82C-65CC-42EF-B695-D544AE4E8847}" destId="{5BD30BDB-44F6-4AF9-8CC1-C126A4598B38}" srcOrd="0" destOrd="0" presId="urn:microsoft.com/office/officeart/2009/3/layout/DescendingProcess"/>
    <dgm:cxn modelId="{04A1A1AB-D162-4D85-BF43-D5DAFBBA0AB5}" srcId="{243D4B4D-EE86-4426-BFD4-D8594DB34C08}" destId="{0300E82C-65CC-42EF-B695-D544AE4E8847}" srcOrd="3" destOrd="0" parTransId="{D06DC463-F6F7-4073-B57A-95F98543FC04}" sibTransId="{B8BC0566-8AFA-472A-A12E-8823F9861328}"/>
    <dgm:cxn modelId="{EBFE39B4-6848-4AE7-BAFA-DC4DBE90EF24}" type="presOf" srcId="{710EAA9E-11C9-41B5-B5F3-7A3AC58D2C0F}" destId="{2F59A289-CB98-4254-9F1D-819705D23682}" srcOrd="0" destOrd="0" presId="urn:microsoft.com/office/officeart/2009/3/layout/DescendingProcess"/>
    <dgm:cxn modelId="{D88F6CC6-E7A6-44F9-A88E-EB66D2637BCB}" type="presOf" srcId="{B8BC0566-8AFA-472A-A12E-8823F9861328}" destId="{CE72E283-F54D-46DA-BE50-EA5F65D85B06}" srcOrd="0" destOrd="0" presId="urn:microsoft.com/office/officeart/2009/3/layout/DescendingProcess"/>
    <dgm:cxn modelId="{87BA7ECC-8E13-4F12-AF3C-1FF951A4A823}" type="presOf" srcId="{46DAE497-E68B-423A-970C-6C1078B448C5}" destId="{5C8D9A97-B0D6-46EC-AC5A-99D347DEB358}" srcOrd="0" destOrd="0" presId="urn:microsoft.com/office/officeart/2009/3/layout/DescendingProcess"/>
    <dgm:cxn modelId="{8FD5C1CF-BD8D-44D8-803B-48CA7FCDB743}" type="presOf" srcId="{243D4B4D-EE86-4426-BFD4-D8594DB34C08}" destId="{8C1AB4CF-ABD9-4B98-8F85-904A7329799F}" srcOrd="0" destOrd="0" presId="urn:microsoft.com/office/officeart/2009/3/layout/DescendingProcess"/>
    <dgm:cxn modelId="{9B3722DA-C034-4881-AE75-35DA7FC2E965}" srcId="{243D4B4D-EE86-4426-BFD4-D8594DB34C08}" destId="{710EAA9E-11C9-41B5-B5F3-7A3AC58D2C0F}" srcOrd="4" destOrd="0" parTransId="{74BE3212-3CBC-4982-88F3-8C72065E934A}" sibTransId="{00EC1E54-2E0C-4AFB-8C1C-71213909E054}"/>
    <dgm:cxn modelId="{0BAD78FA-E65C-4662-9C33-E47E54385A1B}" srcId="{243D4B4D-EE86-4426-BFD4-D8594DB34C08}" destId="{46DAE497-E68B-423A-970C-6C1078B448C5}" srcOrd="0" destOrd="0" parTransId="{DE887D95-D394-4F0E-9AFC-B4022AD6B3D1}" sibTransId="{22329212-384A-4DA9-9F11-3F9D0ED768D6}"/>
    <dgm:cxn modelId="{D7D76787-F1DD-455D-8354-31D42C70CC8A}" type="presParOf" srcId="{8C1AB4CF-ABD9-4B98-8F85-904A7329799F}" destId="{7F565CE0-A7F2-474B-9D8B-665FD246A8ED}" srcOrd="0" destOrd="0" presId="urn:microsoft.com/office/officeart/2009/3/layout/DescendingProcess"/>
    <dgm:cxn modelId="{9D74E89D-689C-4758-85A9-323A6B173B06}" type="presParOf" srcId="{8C1AB4CF-ABD9-4B98-8F85-904A7329799F}" destId="{5C8D9A97-B0D6-46EC-AC5A-99D347DEB358}" srcOrd="1" destOrd="0" presId="urn:microsoft.com/office/officeart/2009/3/layout/DescendingProcess"/>
    <dgm:cxn modelId="{F01BCDC0-9428-4295-9989-3497900689F4}" type="presParOf" srcId="{8C1AB4CF-ABD9-4B98-8F85-904A7329799F}" destId="{3148C897-D2B7-4750-8A89-2B36D373CCCE}" srcOrd="2" destOrd="0" presId="urn:microsoft.com/office/officeart/2009/3/layout/DescendingProcess"/>
    <dgm:cxn modelId="{3F5662FB-5D68-416F-A97B-064F4EA2700A}" type="presParOf" srcId="{8C1AB4CF-ABD9-4B98-8F85-904A7329799F}" destId="{A4DC4F59-377D-4976-9D1B-FF75611199F8}" srcOrd="3" destOrd="0" presId="urn:microsoft.com/office/officeart/2009/3/layout/DescendingProcess"/>
    <dgm:cxn modelId="{B1BC5E51-9CAA-4CAB-AEE6-706A8BD579F5}" type="presParOf" srcId="{A4DC4F59-377D-4976-9D1B-FF75611199F8}" destId="{BF0D425C-83B3-4655-8A07-05951C00BBE7}" srcOrd="0" destOrd="0" presId="urn:microsoft.com/office/officeart/2009/3/layout/DescendingProcess"/>
    <dgm:cxn modelId="{D57EC3A7-D81B-4CAA-A50C-0853EB72D105}" type="presParOf" srcId="{8C1AB4CF-ABD9-4B98-8F85-904A7329799F}" destId="{AA262628-7D80-4786-8B8F-8ABDB672B275}" srcOrd="4" destOrd="0" presId="urn:microsoft.com/office/officeart/2009/3/layout/DescendingProcess"/>
    <dgm:cxn modelId="{14A843C3-D7DC-4861-9535-62E687FB7C1C}" type="presParOf" srcId="{8C1AB4CF-ABD9-4B98-8F85-904A7329799F}" destId="{9B2D8D05-CBA6-4D56-A1EB-D3E03908AADD}" srcOrd="5" destOrd="0" presId="urn:microsoft.com/office/officeart/2009/3/layout/DescendingProcess"/>
    <dgm:cxn modelId="{84EECE83-8D00-4EBB-ACC1-4150F30AD2E1}" type="presParOf" srcId="{9B2D8D05-CBA6-4D56-A1EB-D3E03908AADD}" destId="{F657917C-CDE6-477B-A4A0-081F95C26231}" srcOrd="0" destOrd="0" presId="urn:microsoft.com/office/officeart/2009/3/layout/DescendingProcess"/>
    <dgm:cxn modelId="{59DC1672-0719-4535-9C07-C5719FA4CEEE}" type="presParOf" srcId="{8C1AB4CF-ABD9-4B98-8F85-904A7329799F}" destId="{5BD30BDB-44F6-4AF9-8CC1-C126A4598B38}" srcOrd="6" destOrd="0" presId="urn:microsoft.com/office/officeart/2009/3/layout/DescendingProcess"/>
    <dgm:cxn modelId="{C5880632-B3D9-478E-A45E-12274F347430}" type="presParOf" srcId="{8C1AB4CF-ABD9-4B98-8F85-904A7329799F}" destId="{B0C89034-6A4B-43CE-A0D6-7DDECB29B318}" srcOrd="7" destOrd="0" presId="urn:microsoft.com/office/officeart/2009/3/layout/DescendingProcess"/>
    <dgm:cxn modelId="{E3E2C01B-694F-4DB5-98DD-B6FDA7BC76B3}" type="presParOf" srcId="{B0C89034-6A4B-43CE-A0D6-7DDECB29B318}" destId="{CE72E283-F54D-46DA-BE50-EA5F65D85B06}" srcOrd="0" destOrd="0" presId="urn:microsoft.com/office/officeart/2009/3/layout/DescendingProcess"/>
    <dgm:cxn modelId="{33C2DA44-9DCC-4B10-8EA1-B5DD81577CE1}" type="presParOf" srcId="{8C1AB4CF-ABD9-4B98-8F85-904A7329799F}" destId="{2F59A289-CB98-4254-9F1D-819705D23682}" srcOrd="8" destOrd="0" presId="urn:microsoft.com/office/officeart/2009/3/layout/Descending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BD00CE8C-AD45-4D98-AA9C-5A71F0413C29}" type="doc">
      <dgm:prSet loTypeId="urn:microsoft.com/office/officeart/2008/layout/PictureAccentList" loCatId="list" qsTypeId="urn:microsoft.com/office/officeart/2005/8/quickstyle/simple1" qsCatId="simple" csTypeId="urn:microsoft.com/office/officeart/2005/8/colors/colorful1" csCatId="colorful" phldr="1"/>
      <dgm:spPr/>
      <dgm:t>
        <a:bodyPr/>
        <a:lstStyle/>
        <a:p>
          <a:endParaRPr lang="ru-RU"/>
        </a:p>
      </dgm:t>
    </dgm:pt>
    <dgm:pt modelId="{3B0B1AC3-CEE2-4900-93B3-8CC5B8003C8B}">
      <dgm:prSet phldrT="[Текст]"/>
      <dgm:spPr/>
      <dgm:t>
        <a:bodyPr/>
        <a:lstStyle/>
        <a:p>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muvaffaqiyati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to'g'ri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tashkil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rejalashtirish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ketma-ketlikda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bajarish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kerak</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6FF26CF2-4268-4C8A-BC5A-38CE88629690}" type="parTrans" cxnId="{12232258-BDAA-4224-8692-AD5BB58FA832}">
      <dgm:prSet/>
      <dgm:spPr/>
      <dgm:t>
        <a:bodyPr/>
        <a:lstStyle/>
        <a:p>
          <a:endParaRPr lang="ru-RU">
            <a:latin typeface="Times New Roman" panose="02020603050405020304" pitchFamily="18" charset="0"/>
            <a:cs typeface="Times New Roman" panose="02020603050405020304" pitchFamily="18" charset="0"/>
          </a:endParaRPr>
        </a:p>
      </dgm:t>
    </dgm:pt>
    <dgm:pt modelId="{CDB2E68B-43C2-4374-9C52-45E51121EB26}" type="sibTrans" cxnId="{12232258-BDAA-4224-8692-AD5BB58FA832}">
      <dgm:prSet/>
      <dgm:spPr/>
      <dgm:t>
        <a:bodyPr/>
        <a:lstStyle/>
        <a:p>
          <a:endParaRPr lang="ru-RU">
            <a:latin typeface="Times New Roman" panose="02020603050405020304" pitchFamily="18" charset="0"/>
            <a:cs typeface="Times New Roman" panose="02020603050405020304" pitchFamily="18" charset="0"/>
          </a:endParaRPr>
        </a:p>
      </dgm:t>
    </dgm:pt>
    <dgm:pt modelId="{41A801F1-9E2E-4DD8-B9F1-F50EB5635C74}">
      <dgm:prSet phldrT="[Текст]"/>
      <dgm:spPr/>
      <dgm:t>
        <a:bodyPr/>
        <a:lstStyle/>
        <a:p>
          <a:r>
            <a:rPr lang="en-US" dirty="0" err="1">
              <a:latin typeface="Times New Roman" panose="02020603050405020304" pitchFamily="18" charset="0"/>
              <a:cs typeface="Times New Roman" panose="02020603050405020304" pitchFamily="18" charset="0"/>
            </a:rPr>
            <a:t>Ushbu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rejalar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harakatlar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ketma-ketligi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turiga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obyektiga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maqsadlariga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bog'liq</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6EBC5033-F795-4C11-8F25-1E89C76C7C9F}" type="parTrans" cxnId="{10CB2023-A4DA-4E39-9130-F6A0AE6F8F7B}">
      <dgm:prSet/>
      <dgm:spPr/>
      <dgm:t>
        <a:bodyPr/>
        <a:lstStyle/>
        <a:p>
          <a:endParaRPr lang="ru-RU">
            <a:latin typeface="Times New Roman" panose="02020603050405020304" pitchFamily="18" charset="0"/>
            <a:cs typeface="Times New Roman" panose="02020603050405020304" pitchFamily="18" charset="0"/>
          </a:endParaRPr>
        </a:p>
      </dgm:t>
    </dgm:pt>
    <dgm:pt modelId="{45B59DDE-3328-4C1D-B110-99E15AB0EE60}" type="sibTrans" cxnId="{10CB2023-A4DA-4E39-9130-F6A0AE6F8F7B}">
      <dgm:prSet/>
      <dgm:spPr/>
      <dgm:t>
        <a:bodyPr/>
        <a:lstStyle/>
        <a:p>
          <a:endParaRPr lang="ru-RU">
            <a:latin typeface="Times New Roman" panose="02020603050405020304" pitchFamily="18" charset="0"/>
            <a:cs typeface="Times New Roman" panose="02020603050405020304" pitchFamily="18" charset="0"/>
          </a:endParaRPr>
        </a:p>
      </dgm:t>
    </dgm:pt>
    <dgm:pt modelId="{5F1CFF46-12AD-4902-AB8E-7FD5DCE362CA}" type="pres">
      <dgm:prSet presAssocID="{BD00CE8C-AD45-4D98-AA9C-5A71F0413C29}" presName="layout" presStyleCnt="0">
        <dgm:presLayoutVars>
          <dgm:chMax/>
          <dgm:chPref/>
          <dgm:dir/>
          <dgm:animOne val="branch"/>
          <dgm:animLvl val="lvl"/>
          <dgm:resizeHandles/>
        </dgm:presLayoutVars>
      </dgm:prSet>
      <dgm:spPr/>
    </dgm:pt>
    <dgm:pt modelId="{C9CDA09B-80D0-4734-891B-1D5E5B452CF8}" type="pres">
      <dgm:prSet presAssocID="{3B0B1AC3-CEE2-4900-93B3-8CC5B8003C8B}" presName="root" presStyleCnt="0">
        <dgm:presLayoutVars>
          <dgm:chMax/>
          <dgm:chPref val="4"/>
        </dgm:presLayoutVars>
      </dgm:prSet>
      <dgm:spPr/>
    </dgm:pt>
    <dgm:pt modelId="{1C9ACD21-8324-4196-A2F5-27BF2F9FD814}" type="pres">
      <dgm:prSet presAssocID="{3B0B1AC3-CEE2-4900-93B3-8CC5B8003C8B}" presName="rootComposite" presStyleCnt="0">
        <dgm:presLayoutVars/>
      </dgm:prSet>
      <dgm:spPr/>
    </dgm:pt>
    <dgm:pt modelId="{0734205C-4BDB-410C-995F-CFF2CFBDFB1D}" type="pres">
      <dgm:prSet presAssocID="{3B0B1AC3-CEE2-4900-93B3-8CC5B8003C8B}" presName="rootText" presStyleLbl="node0" presStyleIdx="0" presStyleCnt="1">
        <dgm:presLayoutVars>
          <dgm:chMax/>
          <dgm:chPref val="4"/>
        </dgm:presLayoutVars>
      </dgm:prSet>
      <dgm:spPr/>
    </dgm:pt>
    <dgm:pt modelId="{B1E62D9B-7AF2-4F25-B7A5-132EDBE9267E}" type="pres">
      <dgm:prSet presAssocID="{3B0B1AC3-CEE2-4900-93B3-8CC5B8003C8B}" presName="childShape" presStyleCnt="0">
        <dgm:presLayoutVars>
          <dgm:chMax val="0"/>
          <dgm:chPref val="0"/>
        </dgm:presLayoutVars>
      </dgm:prSet>
      <dgm:spPr/>
    </dgm:pt>
    <dgm:pt modelId="{E16B56C8-DF01-499F-B0B3-29845D30B189}" type="pres">
      <dgm:prSet presAssocID="{41A801F1-9E2E-4DD8-B9F1-F50EB5635C74}" presName="childComposite" presStyleCnt="0">
        <dgm:presLayoutVars>
          <dgm:chMax val="0"/>
          <dgm:chPref val="0"/>
        </dgm:presLayoutVars>
      </dgm:prSet>
      <dgm:spPr/>
    </dgm:pt>
    <dgm:pt modelId="{D1F10646-187D-4637-8CB9-A7CCA027126B}" type="pres">
      <dgm:prSet presAssocID="{41A801F1-9E2E-4DD8-B9F1-F50EB5635C74}" presName="Image" presStyleLbl="node1" presStyleIdx="0" presStyleCnt="1"/>
      <dgm:spPr>
        <a:blipFill rotWithShape="1">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E5BC00E2-DA7C-409C-9467-912B26D6ED5A}" type="pres">
      <dgm:prSet presAssocID="{41A801F1-9E2E-4DD8-B9F1-F50EB5635C74}" presName="childText" presStyleLbl="lnNode1" presStyleIdx="0" presStyleCnt="1">
        <dgm:presLayoutVars>
          <dgm:chMax val="0"/>
          <dgm:chPref val="0"/>
          <dgm:bulletEnabled val="1"/>
        </dgm:presLayoutVars>
      </dgm:prSet>
      <dgm:spPr/>
    </dgm:pt>
  </dgm:ptLst>
  <dgm:cxnLst>
    <dgm:cxn modelId="{10CB2023-A4DA-4E39-9130-F6A0AE6F8F7B}" srcId="{3B0B1AC3-CEE2-4900-93B3-8CC5B8003C8B}" destId="{41A801F1-9E2E-4DD8-B9F1-F50EB5635C74}" srcOrd="0" destOrd="0" parTransId="{6EBC5033-F795-4C11-8F25-1E89C76C7C9F}" sibTransId="{45B59DDE-3328-4C1D-B110-99E15AB0EE60}"/>
    <dgm:cxn modelId="{D487C328-B6F4-41A2-A4F5-CBDEA60D2B42}" type="presOf" srcId="{41A801F1-9E2E-4DD8-B9F1-F50EB5635C74}" destId="{E5BC00E2-DA7C-409C-9467-912B26D6ED5A}" srcOrd="0" destOrd="0" presId="urn:microsoft.com/office/officeart/2008/layout/PictureAccentList"/>
    <dgm:cxn modelId="{12232258-BDAA-4224-8692-AD5BB58FA832}" srcId="{BD00CE8C-AD45-4D98-AA9C-5A71F0413C29}" destId="{3B0B1AC3-CEE2-4900-93B3-8CC5B8003C8B}" srcOrd="0" destOrd="0" parTransId="{6FF26CF2-4268-4C8A-BC5A-38CE88629690}" sibTransId="{CDB2E68B-43C2-4374-9C52-45E51121EB26}"/>
    <dgm:cxn modelId="{3E969A9D-F223-4A7C-BA34-25A998F872CF}" type="presOf" srcId="{BD00CE8C-AD45-4D98-AA9C-5A71F0413C29}" destId="{5F1CFF46-12AD-4902-AB8E-7FD5DCE362CA}" srcOrd="0" destOrd="0" presId="urn:microsoft.com/office/officeart/2008/layout/PictureAccentList"/>
    <dgm:cxn modelId="{0AAE32E7-42AF-4A1F-B46B-CADDC5645B00}" type="presOf" srcId="{3B0B1AC3-CEE2-4900-93B3-8CC5B8003C8B}" destId="{0734205C-4BDB-410C-995F-CFF2CFBDFB1D}" srcOrd="0" destOrd="0" presId="urn:microsoft.com/office/officeart/2008/layout/PictureAccentList"/>
    <dgm:cxn modelId="{93BBFB5C-F13E-43D4-AB32-C26E490B7856}" type="presParOf" srcId="{5F1CFF46-12AD-4902-AB8E-7FD5DCE362CA}" destId="{C9CDA09B-80D0-4734-891B-1D5E5B452CF8}" srcOrd="0" destOrd="0" presId="urn:microsoft.com/office/officeart/2008/layout/PictureAccentList"/>
    <dgm:cxn modelId="{CC7FD299-D442-4D17-B853-2F425224029A}" type="presParOf" srcId="{C9CDA09B-80D0-4734-891B-1D5E5B452CF8}" destId="{1C9ACD21-8324-4196-A2F5-27BF2F9FD814}" srcOrd="0" destOrd="0" presId="urn:microsoft.com/office/officeart/2008/layout/PictureAccentList"/>
    <dgm:cxn modelId="{DD8EDCDA-5166-4101-ABB9-90D0398B4C41}" type="presParOf" srcId="{1C9ACD21-8324-4196-A2F5-27BF2F9FD814}" destId="{0734205C-4BDB-410C-995F-CFF2CFBDFB1D}" srcOrd="0" destOrd="0" presId="urn:microsoft.com/office/officeart/2008/layout/PictureAccentList"/>
    <dgm:cxn modelId="{8E8D19D1-D9E3-40F4-BDEA-B07354F181A9}" type="presParOf" srcId="{C9CDA09B-80D0-4734-891B-1D5E5B452CF8}" destId="{B1E62D9B-7AF2-4F25-B7A5-132EDBE9267E}" srcOrd="1" destOrd="0" presId="urn:microsoft.com/office/officeart/2008/layout/PictureAccentList"/>
    <dgm:cxn modelId="{936743B5-D906-4D74-AA5A-ABABA5DFBCFE}" type="presParOf" srcId="{B1E62D9B-7AF2-4F25-B7A5-132EDBE9267E}" destId="{E16B56C8-DF01-499F-B0B3-29845D30B189}" srcOrd="0" destOrd="0" presId="urn:microsoft.com/office/officeart/2008/layout/PictureAccentList"/>
    <dgm:cxn modelId="{56895FED-1BE2-42A8-89F8-50FC85E61DBB}" type="presParOf" srcId="{E16B56C8-DF01-499F-B0B3-29845D30B189}" destId="{D1F10646-187D-4637-8CB9-A7CCA027126B}" srcOrd="0" destOrd="0" presId="urn:microsoft.com/office/officeart/2008/layout/PictureAccentList"/>
    <dgm:cxn modelId="{95762129-72BB-4256-A587-E2D38D68B46E}" type="presParOf" srcId="{E16B56C8-DF01-499F-B0B3-29845D30B189}" destId="{E5BC00E2-DA7C-409C-9467-912B26D6ED5A}" srcOrd="1" destOrd="0" presId="urn:microsoft.com/office/officeart/2008/layout/Pictu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C572A6B6-3F71-4E02-9A65-4A72FAB63357}"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ru-RU"/>
        </a:p>
      </dgm:t>
    </dgm:pt>
    <dgm:pt modelId="{85622D21-A7D3-4221-9B9E-94B5F8162A39}">
      <dgm:prSet phldrT="[Текст]"/>
      <dgm:spPr/>
      <dgm:t>
        <a:bodyPr/>
        <a:lstStyle/>
        <a:p>
          <a:r>
            <a:rPr lang="en-US" dirty="0" err="1">
              <a:latin typeface="Times New Roman" panose="02020603050405020304" pitchFamily="18" charset="0"/>
              <a:cs typeface="Times New Roman" panose="02020603050405020304" pitchFamily="18" charset="0"/>
            </a:rPr>
            <a:t>tayyorgarlik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ko‘rish</a:t>
          </a:r>
          <a:endParaRPr lang="ru-RU" dirty="0">
            <a:latin typeface="Times New Roman" panose="02020603050405020304" pitchFamily="18" charset="0"/>
            <a:cs typeface="Times New Roman" panose="02020603050405020304" pitchFamily="18" charset="0"/>
          </a:endParaRPr>
        </a:p>
      </dgm:t>
    </dgm:pt>
    <dgm:pt modelId="{682DF4E0-4D94-4BE1-ABE6-6365E0C474F7}" type="parTrans" cxnId="{4E37A2E6-5007-4841-8FAE-C386491517ED}">
      <dgm:prSet/>
      <dgm:spPr/>
      <dgm:t>
        <a:bodyPr/>
        <a:lstStyle/>
        <a:p>
          <a:endParaRPr lang="ru-RU">
            <a:latin typeface="Times New Roman" panose="02020603050405020304" pitchFamily="18" charset="0"/>
            <a:cs typeface="Times New Roman" panose="02020603050405020304" pitchFamily="18" charset="0"/>
          </a:endParaRPr>
        </a:p>
      </dgm:t>
    </dgm:pt>
    <dgm:pt modelId="{DBE8A0E0-2842-4267-B04B-5D45216CCA54}" type="sibTrans" cxnId="{4E37A2E6-5007-4841-8FAE-C386491517ED}">
      <dgm:prSet/>
      <dgm:spPr/>
      <dgm:t>
        <a:bodyPr/>
        <a:lstStyle/>
        <a:p>
          <a:endParaRPr lang="ru-RU">
            <a:latin typeface="Times New Roman" panose="02020603050405020304" pitchFamily="18" charset="0"/>
            <a:cs typeface="Times New Roman" panose="02020603050405020304" pitchFamily="18" charset="0"/>
          </a:endParaRPr>
        </a:p>
      </dgm:t>
    </dgm:pt>
    <dgm:pt modelId="{B6C3E6CB-FE2A-40D0-A5CA-F7DC452CEB21}">
      <dgm:prSet phldrT="[Текст]"/>
      <dgm:spPr/>
      <dgm:t>
        <a:bodyPr/>
        <a:lstStyle/>
        <a:p>
          <a:r>
            <a:rPr lang="en-US" dirty="0" err="1">
              <a:latin typeface="Times New Roman" panose="02020603050405020304" pitchFamily="18" charset="0"/>
              <a:cs typeface="Times New Roman" panose="02020603050405020304" pitchFamily="18" charset="0"/>
            </a:rPr>
            <a:t>nazariy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empirik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o'tkazish</a:t>
          </a:r>
          <a:endParaRPr lang="ru-RU" dirty="0">
            <a:latin typeface="Times New Roman" panose="02020603050405020304" pitchFamily="18" charset="0"/>
            <a:cs typeface="Times New Roman" panose="02020603050405020304" pitchFamily="18" charset="0"/>
          </a:endParaRPr>
        </a:p>
      </dgm:t>
    </dgm:pt>
    <dgm:pt modelId="{5B1B5B8D-FA4F-46E8-9C7B-ACC9D37BDB38}" type="parTrans" cxnId="{86872D46-F172-44CA-9DD0-E129B892ED73}">
      <dgm:prSet/>
      <dgm:spPr/>
      <dgm:t>
        <a:bodyPr/>
        <a:lstStyle/>
        <a:p>
          <a:endParaRPr lang="ru-RU">
            <a:latin typeface="Times New Roman" panose="02020603050405020304" pitchFamily="18" charset="0"/>
            <a:cs typeface="Times New Roman" panose="02020603050405020304" pitchFamily="18" charset="0"/>
          </a:endParaRPr>
        </a:p>
      </dgm:t>
    </dgm:pt>
    <dgm:pt modelId="{9D845A92-15E2-4271-BAF6-94F355C660F6}" type="sibTrans" cxnId="{86872D46-F172-44CA-9DD0-E129B892ED73}">
      <dgm:prSet/>
      <dgm:spPr/>
      <dgm:t>
        <a:bodyPr/>
        <a:lstStyle/>
        <a:p>
          <a:endParaRPr lang="ru-RU">
            <a:latin typeface="Times New Roman" panose="02020603050405020304" pitchFamily="18" charset="0"/>
            <a:cs typeface="Times New Roman" panose="02020603050405020304" pitchFamily="18" charset="0"/>
          </a:endParaRPr>
        </a:p>
      </dgm:t>
    </dgm:pt>
    <dgm:pt modelId="{62556059-C55C-442F-B836-78A38DC6639A}">
      <dgm:prSet phldrT="[Текст]"/>
      <dgm:spPr/>
      <dgm:t>
        <a:bodyPr/>
        <a:lstStyle/>
        <a:p>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natijalarini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joriy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etish</a:t>
          </a:r>
          <a:endParaRPr lang="ru-RU" dirty="0">
            <a:latin typeface="Times New Roman" panose="02020603050405020304" pitchFamily="18" charset="0"/>
            <a:cs typeface="Times New Roman" panose="02020603050405020304" pitchFamily="18" charset="0"/>
          </a:endParaRPr>
        </a:p>
      </dgm:t>
    </dgm:pt>
    <dgm:pt modelId="{07E94943-B8E7-43C8-BA89-D0A72AE63DED}" type="parTrans" cxnId="{9C58A7A2-C219-40D9-B5F9-BD503E2DB793}">
      <dgm:prSet/>
      <dgm:spPr/>
      <dgm:t>
        <a:bodyPr/>
        <a:lstStyle/>
        <a:p>
          <a:endParaRPr lang="ru-RU">
            <a:latin typeface="Times New Roman" panose="02020603050405020304" pitchFamily="18" charset="0"/>
            <a:cs typeface="Times New Roman" panose="02020603050405020304" pitchFamily="18" charset="0"/>
          </a:endParaRPr>
        </a:p>
      </dgm:t>
    </dgm:pt>
    <dgm:pt modelId="{AA81B523-CC2C-45E1-81FB-B7641183C0D0}" type="sibTrans" cxnId="{9C58A7A2-C219-40D9-B5F9-BD503E2DB793}">
      <dgm:prSet/>
      <dgm:spPr/>
      <dgm:t>
        <a:bodyPr/>
        <a:lstStyle/>
        <a:p>
          <a:endParaRPr lang="ru-RU">
            <a:latin typeface="Times New Roman" panose="02020603050405020304" pitchFamily="18" charset="0"/>
            <a:cs typeface="Times New Roman" panose="02020603050405020304" pitchFamily="18" charset="0"/>
          </a:endParaRPr>
        </a:p>
      </dgm:t>
    </dgm:pt>
    <dgm:pt modelId="{FBD7C7CB-2282-4C7D-947E-5CC4C31EABC8}">
      <dgm:prSet phldrT="[Текст]"/>
      <dgm:spPr/>
      <dgm:t>
        <a:bodyPr/>
        <a:lstStyle/>
        <a:p>
          <a:r>
            <a:rPr lang="en-US" dirty="0" err="1">
              <a:latin typeface="Times New Roman" panose="02020603050405020304" pitchFamily="18" charset="0"/>
              <a:cs typeface="Times New Roman" panose="02020603050405020304" pitchFamily="18" charset="0"/>
            </a:rPr>
            <a:t>qo'lyozma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ustida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loyihalash</a:t>
          </a:r>
          <a:endParaRPr lang="ru-RU" dirty="0">
            <a:latin typeface="Times New Roman" panose="02020603050405020304" pitchFamily="18" charset="0"/>
            <a:cs typeface="Times New Roman" panose="02020603050405020304" pitchFamily="18" charset="0"/>
          </a:endParaRPr>
        </a:p>
      </dgm:t>
    </dgm:pt>
    <dgm:pt modelId="{D48AC67F-BA4A-4263-B13E-4DF0604BC7B6}" type="parTrans" cxnId="{586261EC-85B4-4FC5-9397-D4EE7B0E27DF}">
      <dgm:prSet/>
      <dgm:spPr/>
      <dgm:t>
        <a:bodyPr/>
        <a:lstStyle/>
        <a:p>
          <a:endParaRPr lang="ru-RU">
            <a:latin typeface="Times New Roman" panose="02020603050405020304" pitchFamily="18" charset="0"/>
            <a:cs typeface="Times New Roman" panose="02020603050405020304" pitchFamily="18" charset="0"/>
          </a:endParaRPr>
        </a:p>
      </dgm:t>
    </dgm:pt>
    <dgm:pt modelId="{44717BCF-40D6-48A2-9300-5177070926CD}" type="sibTrans" cxnId="{586261EC-85B4-4FC5-9397-D4EE7B0E27DF}">
      <dgm:prSet/>
      <dgm:spPr/>
      <dgm:t>
        <a:bodyPr/>
        <a:lstStyle/>
        <a:p>
          <a:endParaRPr lang="ru-RU">
            <a:latin typeface="Times New Roman" panose="02020603050405020304" pitchFamily="18" charset="0"/>
            <a:cs typeface="Times New Roman" panose="02020603050405020304" pitchFamily="18" charset="0"/>
          </a:endParaRPr>
        </a:p>
      </dgm:t>
    </dgm:pt>
    <dgm:pt modelId="{408514C1-986E-45DF-9AB7-95EC1A075A90}" type="pres">
      <dgm:prSet presAssocID="{C572A6B6-3F71-4E02-9A65-4A72FAB63357}" presName="outerComposite" presStyleCnt="0">
        <dgm:presLayoutVars>
          <dgm:chMax val="5"/>
          <dgm:dir/>
          <dgm:resizeHandles val="exact"/>
        </dgm:presLayoutVars>
      </dgm:prSet>
      <dgm:spPr/>
    </dgm:pt>
    <dgm:pt modelId="{E5F3E4AC-EF08-4EDD-AC7B-038B3B2F53E7}" type="pres">
      <dgm:prSet presAssocID="{C572A6B6-3F71-4E02-9A65-4A72FAB63357}" presName="dummyMaxCanvas" presStyleCnt="0">
        <dgm:presLayoutVars/>
      </dgm:prSet>
      <dgm:spPr/>
    </dgm:pt>
    <dgm:pt modelId="{32E19C78-3371-4131-AFFA-328729FF3CDF}" type="pres">
      <dgm:prSet presAssocID="{C572A6B6-3F71-4E02-9A65-4A72FAB63357}" presName="FourNodes_1" presStyleLbl="node1" presStyleIdx="0" presStyleCnt="4">
        <dgm:presLayoutVars>
          <dgm:bulletEnabled val="1"/>
        </dgm:presLayoutVars>
      </dgm:prSet>
      <dgm:spPr/>
    </dgm:pt>
    <dgm:pt modelId="{F897A344-3563-419B-AC4A-D1444B6CF5C8}" type="pres">
      <dgm:prSet presAssocID="{C572A6B6-3F71-4E02-9A65-4A72FAB63357}" presName="FourNodes_2" presStyleLbl="node1" presStyleIdx="1" presStyleCnt="4">
        <dgm:presLayoutVars>
          <dgm:bulletEnabled val="1"/>
        </dgm:presLayoutVars>
      </dgm:prSet>
      <dgm:spPr/>
    </dgm:pt>
    <dgm:pt modelId="{515BC6D8-6CEE-43E3-A752-95C7AD963FEC}" type="pres">
      <dgm:prSet presAssocID="{C572A6B6-3F71-4E02-9A65-4A72FAB63357}" presName="FourNodes_3" presStyleLbl="node1" presStyleIdx="2" presStyleCnt="4">
        <dgm:presLayoutVars>
          <dgm:bulletEnabled val="1"/>
        </dgm:presLayoutVars>
      </dgm:prSet>
      <dgm:spPr/>
    </dgm:pt>
    <dgm:pt modelId="{40597EE5-B78D-467E-AA2D-79BE16AF3D47}" type="pres">
      <dgm:prSet presAssocID="{C572A6B6-3F71-4E02-9A65-4A72FAB63357}" presName="FourNodes_4" presStyleLbl="node1" presStyleIdx="3" presStyleCnt="4">
        <dgm:presLayoutVars>
          <dgm:bulletEnabled val="1"/>
        </dgm:presLayoutVars>
      </dgm:prSet>
      <dgm:spPr/>
    </dgm:pt>
    <dgm:pt modelId="{DB4E4C88-9C52-471E-B0BD-10EC4F37A018}" type="pres">
      <dgm:prSet presAssocID="{C572A6B6-3F71-4E02-9A65-4A72FAB63357}" presName="FourConn_1-2" presStyleLbl="fgAccFollowNode1" presStyleIdx="0" presStyleCnt="3">
        <dgm:presLayoutVars>
          <dgm:bulletEnabled val="1"/>
        </dgm:presLayoutVars>
      </dgm:prSet>
      <dgm:spPr/>
    </dgm:pt>
    <dgm:pt modelId="{A073675A-E729-41E7-8ADE-F1A1E8A3BDA4}" type="pres">
      <dgm:prSet presAssocID="{C572A6B6-3F71-4E02-9A65-4A72FAB63357}" presName="FourConn_2-3" presStyleLbl="fgAccFollowNode1" presStyleIdx="1" presStyleCnt="3">
        <dgm:presLayoutVars>
          <dgm:bulletEnabled val="1"/>
        </dgm:presLayoutVars>
      </dgm:prSet>
      <dgm:spPr/>
    </dgm:pt>
    <dgm:pt modelId="{BBA35FA0-0CB6-4EA8-A449-BA7BCBE6CEDC}" type="pres">
      <dgm:prSet presAssocID="{C572A6B6-3F71-4E02-9A65-4A72FAB63357}" presName="FourConn_3-4" presStyleLbl="fgAccFollowNode1" presStyleIdx="2" presStyleCnt="3">
        <dgm:presLayoutVars>
          <dgm:bulletEnabled val="1"/>
        </dgm:presLayoutVars>
      </dgm:prSet>
      <dgm:spPr/>
    </dgm:pt>
    <dgm:pt modelId="{630CD7B6-09E3-43BD-882F-1903F10A9A7A}" type="pres">
      <dgm:prSet presAssocID="{C572A6B6-3F71-4E02-9A65-4A72FAB63357}" presName="FourNodes_1_text" presStyleLbl="node1" presStyleIdx="3" presStyleCnt="4">
        <dgm:presLayoutVars>
          <dgm:bulletEnabled val="1"/>
        </dgm:presLayoutVars>
      </dgm:prSet>
      <dgm:spPr/>
    </dgm:pt>
    <dgm:pt modelId="{9810BA79-4188-4AD1-B039-618EE277EE68}" type="pres">
      <dgm:prSet presAssocID="{C572A6B6-3F71-4E02-9A65-4A72FAB63357}" presName="FourNodes_2_text" presStyleLbl="node1" presStyleIdx="3" presStyleCnt="4">
        <dgm:presLayoutVars>
          <dgm:bulletEnabled val="1"/>
        </dgm:presLayoutVars>
      </dgm:prSet>
      <dgm:spPr/>
    </dgm:pt>
    <dgm:pt modelId="{DE5C2E08-E666-444E-AB52-A5EF8CF1362C}" type="pres">
      <dgm:prSet presAssocID="{C572A6B6-3F71-4E02-9A65-4A72FAB63357}" presName="FourNodes_3_text" presStyleLbl="node1" presStyleIdx="3" presStyleCnt="4">
        <dgm:presLayoutVars>
          <dgm:bulletEnabled val="1"/>
        </dgm:presLayoutVars>
      </dgm:prSet>
      <dgm:spPr/>
    </dgm:pt>
    <dgm:pt modelId="{2A051112-7F2C-40CC-99F2-F79AD4B8725E}" type="pres">
      <dgm:prSet presAssocID="{C572A6B6-3F71-4E02-9A65-4A72FAB63357}" presName="FourNodes_4_text" presStyleLbl="node1" presStyleIdx="3" presStyleCnt="4">
        <dgm:presLayoutVars>
          <dgm:bulletEnabled val="1"/>
        </dgm:presLayoutVars>
      </dgm:prSet>
      <dgm:spPr/>
    </dgm:pt>
  </dgm:ptLst>
  <dgm:cxnLst>
    <dgm:cxn modelId="{295F9418-EDB3-498D-A47C-ECFDFDB66D06}" type="presOf" srcId="{DBE8A0E0-2842-4267-B04B-5D45216CCA54}" destId="{DB4E4C88-9C52-471E-B0BD-10EC4F37A018}" srcOrd="0" destOrd="0" presId="urn:microsoft.com/office/officeart/2005/8/layout/vProcess5"/>
    <dgm:cxn modelId="{90E3B219-D3AA-4730-87C3-74E2D1BCA0ED}" type="presOf" srcId="{FBD7C7CB-2282-4C7D-947E-5CC4C31EABC8}" destId="{515BC6D8-6CEE-43E3-A752-95C7AD963FEC}" srcOrd="0" destOrd="0" presId="urn:microsoft.com/office/officeart/2005/8/layout/vProcess5"/>
    <dgm:cxn modelId="{4D331320-BBF5-473C-B18A-66146C5AA4FE}" type="presOf" srcId="{C572A6B6-3F71-4E02-9A65-4A72FAB63357}" destId="{408514C1-986E-45DF-9AB7-95EC1A075A90}" srcOrd="0" destOrd="0" presId="urn:microsoft.com/office/officeart/2005/8/layout/vProcess5"/>
    <dgm:cxn modelId="{5655D52F-1A4F-4F39-BD06-999751A0DF10}" type="presOf" srcId="{9D845A92-15E2-4271-BAF6-94F355C660F6}" destId="{A073675A-E729-41E7-8ADE-F1A1E8A3BDA4}" srcOrd="0" destOrd="0" presId="urn:microsoft.com/office/officeart/2005/8/layout/vProcess5"/>
    <dgm:cxn modelId="{5305E832-4720-4155-82EE-9BC1321B7398}" type="presOf" srcId="{62556059-C55C-442F-B836-78A38DC6639A}" destId="{40597EE5-B78D-467E-AA2D-79BE16AF3D47}" srcOrd="0" destOrd="0" presId="urn:microsoft.com/office/officeart/2005/8/layout/vProcess5"/>
    <dgm:cxn modelId="{90C4A43F-B166-40E0-8834-5D3E8A2AD6F4}" type="presOf" srcId="{B6C3E6CB-FE2A-40D0-A5CA-F7DC452CEB21}" destId="{F897A344-3563-419B-AC4A-D1444B6CF5C8}" srcOrd="0" destOrd="0" presId="urn:microsoft.com/office/officeart/2005/8/layout/vProcess5"/>
    <dgm:cxn modelId="{F8CBD05C-2A6F-4558-A6BD-DEAC4AE5AA8A}" type="presOf" srcId="{85622D21-A7D3-4221-9B9E-94B5F8162A39}" destId="{630CD7B6-09E3-43BD-882F-1903F10A9A7A}" srcOrd="1" destOrd="0" presId="urn:microsoft.com/office/officeart/2005/8/layout/vProcess5"/>
    <dgm:cxn modelId="{86872D46-F172-44CA-9DD0-E129B892ED73}" srcId="{C572A6B6-3F71-4E02-9A65-4A72FAB63357}" destId="{B6C3E6CB-FE2A-40D0-A5CA-F7DC452CEB21}" srcOrd="1" destOrd="0" parTransId="{5B1B5B8D-FA4F-46E8-9C7B-ACC9D37BDB38}" sibTransId="{9D845A92-15E2-4271-BAF6-94F355C660F6}"/>
    <dgm:cxn modelId="{90518359-9359-42AC-88D9-4032D39C90ED}" type="presOf" srcId="{B6C3E6CB-FE2A-40D0-A5CA-F7DC452CEB21}" destId="{9810BA79-4188-4AD1-B039-618EE277EE68}" srcOrd="1" destOrd="0" presId="urn:microsoft.com/office/officeart/2005/8/layout/vProcess5"/>
    <dgm:cxn modelId="{6F707A81-3969-4D34-A175-5CA458B6515C}" type="presOf" srcId="{FBD7C7CB-2282-4C7D-947E-5CC4C31EABC8}" destId="{DE5C2E08-E666-444E-AB52-A5EF8CF1362C}" srcOrd="1" destOrd="0" presId="urn:microsoft.com/office/officeart/2005/8/layout/vProcess5"/>
    <dgm:cxn modelId="{0E49EB9A-E619-48FF-9C0B-5A9EB3140408}" type="presOf" srcId="{85622D21-A7D3-4221-9B9E-94B5F8162A39}" destId="{32E19C78-3371-4131-AFFA-328729FF3CDF}" srcOrd="0" destOrd="0" presId="urn:microsoft.com/office/officeart/2005/8/layout/vProcess5"/>
    <dgm:cxn modelId="{9C58A7A2-C219-40D9-B5F9-BD503E2DB793}" srcId="{C572A6B6-3F71-4E02-9A65-4A72FAB63357}" destId="{62556059-C55C-442F-B836-78A38DC6639A}" srcOrd="3" destOrd="0" parTransId="{07E94943-B8E7-43C8-BA89-D0A72AE63DED}" sibTransId="{AA81B523-CC2C-45E1-81FB-B7641183C0D0}"/>
    <dgm:cxn modelId="{D3CB71A9-E6D4-4D8E-9AEB-25E3AA4B78E1}" type="presOf" srcId="{62556059-C55C-442F-B836-78A38DC6639A}" destId="{2A051112-7F2C-40CC-99F2-F79AD4B8725E}" srcOrd="1" destOrd="0" presId="urn:microsoft.com/office/officeart/2005/8/layout/vProcess5"/>
    <dgm:cxn modelId="{7025AEA9-3E88-4843-B7F8-A64E27C07932}" type="presOf" srcId="{44717BCF-40D6-48A2-9300-5177070926CD}" destId="{BBA35FA0-0CB6-4EA8-A449-BA7BCBE6CEDC}" srcOrd="0" destOrd="0" presId="urn:microsoft.com/office/officeart/2005/8/layout/vProcess5"/>
    <dgm:cxn modelId="{4E37A2E6-5007-4841-8FAE-C386491517ED}" srcId="{C572A6B6-3F71-4E02-9A65-4A72FAB63357}" destId="{85622D21-A7D3-4221-9B9E-94B5F8162A39}" srcOrd="0" destOrd="0" parTransId="{682DF4E0-4D94-4BE1-ABE6-6365E0C474F7}" sibTransId="{DBE8A0E0-2842-4267-B04B-5D45216CCA54}"/>
    <dgm:cxn modelId="{586261EC-85B4-4FC5-9397-D4EE7B0E27DF}" srcId="{C572A6B6-3F71-4E02-9A65-4A72FAB63357}" destId="{FBD7C7CB-2282-4C7D-947E-5CC4C31EABC8}" srcOrd="2" destOrd="0" parTransId="{D48AC67F-BA4A-4263-B13E-4DF0604BC7B6}" sibTransId="{44717BCF-40D6-48A2-9300-5177070926CD}"/>
    <dgm:cxn modelId="{85086DB8-A9B4-4459-8A14-8489F69CCE27}" type="presParOf" srcId="{408514C1-986E-45DF-9AB7-95EC1A075A90}" destId="{E5F3E4AC-EF08-4EDD-AC7B-038B3B2F53E7}" srcOrd="0" destOrd="0" presId="urn:microsoft.com/office/officeart/2005/8/layout/vProcess5"/>
    <dgm:cxn modelId="{DC1C15A8-A023-41A0-8164-62FB30C55474}" type="presParOf" srcId="{408514C1-986E-45DF-9AB7-95EC1A075A90}" destId="{32E19C78-3371-4131-AFFA-328729FF3CDF}" srcOrd="1" destOrd="0" presId="urn:microsoft.com/office/officeart/2005/8/layout/vProcess5"/>
    <dgm:cxn modelId="{99D6CC69-D4AE-45E6-9BCE-A3FBD709AE4D}" type="presParOf" srcId="{408514C1-986E-45DF-9AB7-95EC1A075A90}" destId="{F897A344-3563-419B-AC4A-D1444B6CF5C8}" srcOrd="2" destOrd="0" presId="urn:microsoft.com/office/officeart/2005/8/layout/vProcess5"/>
    <dgm:cxn modelId="{86D2DB6E-1AAC-4CA3-858F-14999E7478BA}" type="presParOf" srcId="{408514C1-986E-45DF-9AB7-95EC1A075A90}" destId="{515BC6D8-6CEE-43E3-A752-95C7AD963FEC}" srcOrd="3" destOrd="0" presId="urn:microsoft.com/office/officeart/2005/8/layout/vProcess5"/>
    <dgm:cxn modelId="{C237B04F-1274-47DF-8FF6-ED0194903CE7}" type="presParOf" srcId="{408514C1-986E-45DF-9AB7-95EC1A075A90}" destId="{40597EE5-B78D-467E-AA2D-79BE16AF3D47}" srcOrd="4" destOrd="0" presId="urn:microsoft.com/office/officeart/2005/8/layout/vProcess5"/>
    <dgm:cxn modelId="{E84B616A-FE73-46BC-917A-3BCC00642ADC}" type="presParOf" srcId="{408514C1-986E-45DF-9AB7-95EC1A075A90}" destId="{DB4E4C88-9C52-471E-B0BD-10EC4F37A018}" srcOrd="5" destOrd="0" presId="urn:microsoft.com/office/officeart/2005/8/layout/vProcess5"/>
    <dgm:cxn modelId="{E43B8DD8-D4DF-4C41-B136-ACEDB47B2D56}" type="presParOf" srcId="{408514C1-986E-45DF-9AB7-95EC1A075A90}" destId="{A073675A-E729-41E7-8ADE-F1A1E8A3BDA4}" srcOrd="6" destOrd="0" presId="urn:microsoft.com/office/officeart/2005/8/layout/vProcess5"/>
    <dgm:cxn modelId="{E2234A52-19F8-465F-B998-663FB5D73528}" type="presParOf" srcId="{408514C1-986E-45DF-9AB7-95EC1A075A90}" destId="{BBA35FA0-0CB6-4EA8-A449-BA7BCBE6CEDC}" srcOrd="7" destOrd="0" presId="urn:microsoft.com/office/officeart/2005/8/layout/vProcess5"/>
    <dgm:cxn modelId="{8F7C56AD-2272-4459-A80B-AB9C405D8093}" type="presParOf" srcId="{408514C1-986E-45DF-9AB7-95EC1A075A90}" destId="{630CD7B6-09E3-43BD-882F-1903F10A9A7A}" srcOrd="8" destOrd="0" presId="urn:microsoft.com/office/officeart/2005/8/layout/vProcess5"/>
    <dgm:cxn modelId="{916BAA48-19F9-4B01-BE13-B8C46D0E1141}" type="presParOf" srcId="{408514C1-986E-45DF-9AB7-95EC1A075A90}" destId="{9810BA79-4188-4AD1-B039-618EE277EE68}" srcOrd="9" destOrd="0" presId="urn:microsoft.com/office/officeart/2005/8/layout/vProcess5"/>
    <dgm:cxn modelId="{77767100-BC1F-4433-90EF-0C92F4C75C81}" type="presParOf" srcId="{408514C1-986E-45DF-9AB7-95EC1A075A90}" destId="{DE5C2E08-E666-444E-AB52-A5EF8CF1362C}" srcOrd="10" destOrd="0" presId="urn:microsoft.com/office/officeart/2005/8/layout/vProcess5"/>
    <dgm:cxn modelId="{CB44981B-B591-431C-8AA0-A10AE4F7E45D}" type="presParOf" srcId="{408514C1-986E-45DF-9AB7-95EC1A075A90}" destId="{2A051112-7F2C-40CC-99F2-F79AD4B8725E}"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60708920-3198-463B-B68D-AEA2BE850A8A}" type="doc">
      <dgm:prSet loTypeId="urn:microsoft.com/office/officeart/2008/layout/SquareAccentList" loCatId="list" qsTypeId="urn:microsoft.com/office/officeart/2005/8/quickstyle/simple1" qsCatId="simple" csTypeId="urn:microsoft.com/office/officeart/2005/8/colors/accent1_2" csCatId="accent1" phldr="1"/>
      <dgm:spPr/>
      <dgm:t>
        <a:bodyPr/>
        <a:lstStyle/>
        <a:p>
          <a:endParaRPr lang="ru-RU"/>
        </a:p>
      </dgm:t>
    </dgm:pt>
    <dgm:pt modelId="{F1CCB619-5EC8-494B-AABE-BBE9A797E1C2}">
      <dgm:prSet phldrT="[Текст]"/>
      <dgm:spPr/>
      <dgm:t>
        <a:bodyPr/>
        <a:lstStyle/>
        <a:p>
          <a:pPr algn="ctr"/>
          <a:r>
            <a:rPr lang="en-US" b="1" dirty="0" err="1">
              <a:latin typeface="Times New Roman" panose="02020603050405020304" pitchFamily="18" charset="0"/>
              <a:cs typeface="Times New Roman" panose="02020603050405020304" pitchFamily="18" charset="0"/>
            </a:rPr>
            <a:t>Tayyorgarlik</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birinchi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bosqichi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quyidagilarni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ichiga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oladi</a:t>
          </a:r>
          <a:endParaRPr lang="ru-RU" dirty="0">
            <a:latin typeface="Times New Roman" panose="02020603050405020304" pitchFamily="18" charset="0"/>
            <a:cs typeface="Times New Roman" panose="02020603050405020304" pitchFamily="18" charset="0"/>
          </a:endParaRPr>
        </a:p>
      </dgm:t>
    </dgm:pt>
    <dgm:pt modelId="{A4FEC07B-06B7-4A86-89E6-E1EDB8D12F89}" type="parTrans" cxnId="{40EB24B9-0B5B-4051-B420-3DD3345C8A74}">
      <dgm:prSet/>
      <dgm:spPr/>
      <dgm:t>
        <a:bodyPr/>
        <a:lstStyle/>
        <a:p>
          <a:endParaRPr lang="ru-RU">
            <a:latin typeface="Times New Roman" panose="02020603050405020304" pitchFamily="18" charset="0"/>
            <a:cs typeface="Times New Roman" panose="02020603050405020304" pitchFamily="18" charset="0"/>
          </a:endParaRPr>
        </a:p>
      </dgm:t>
    </dgm:pt>
    <dgm:pt modelId="{55ABC1E7-0707-4E0A-8607-E7D6A42C6817}" type="sibTrans" cxnId="{40EB24B9-0B5B-4051-B420-3DD3345C8A74}">
      <dgm:prSet/>
      <dgm:spPr/>
      <dgm:t>
        <a:bodyPr/>
        <a:lstStyle/>
        <a:p>
          <a:endParaRPr lang="ru-RU">
            <a:latin typeface="Times New Roman" panose="02020603050405020304" pitchFamily="18" charset="0"/>
            <a:cs typeface="Times New Roman" panose="02020603050405020304" pitchFamily="18" charset="0"/>
          </a:endParaRPr>
        </a:p>
      </dgm:t>
    </dgm:pt>
    <dgm:pt modelId="{06A33073-2C16-4726-9624-414592B81C3C}">
      <dgm:prSet phldrT="[Текст]"/>
      <dgm:spPr/>
      <dgm:t>
        <a:bodyPr/>
        <a:lstStyle/>
        <a:p>
          <a:r>
            <a:rPr lang="ru-RU" dirty="0" err="1">
              <a:latin typeface="Times New Roman" panose="02020603050405020304" pitchFamily="18" charset="0"/>
              <a:cs typeface="Times New Roman" panose="02020603050405020304" pitchFamily="18" charset="0"/>
            </a:rPr>
            <a:t>mavzuni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tanlash</a:t>
          </a:r>
          <a:endParaRPr lang="ru-RU" dirty="0">
            <a:latin typeface="Times New Roman" panose="02020603050405020304" pitchFamily="18" charset="0"/>
            <a:cs typeface="Times New Roman" panose="02020603050405020304" pitchFamily="18" charset="0"/>
          </a:endParaRPr>
        </a:p>
      </dgm:t>
    </dgm:pt>
    <dgm:pt modelId="{43056921-7AF7-479C-86A5-C4880821B01C}" type="parTrans" cxnId="{166FADC6-1F5A-4405-BC28-E739B2C3A1CB}">
      <dgm:prSet/>
      <dgm:spPr/>
      <dgm:t>
        <a:bodyPr/>
        <a:lstStyle/>
        <a:p>
          <a:endParaRPr lang="ru-RU">
            <a:latin typeface="Times New Roman" panose="02020603050405020304" pitchFamily="18" charset="0"/>
            <a:cs typeface="Times New Roman" panose="02020603050405020304" pitchFamily="18" charset="0"/>
          </a:endParaRPr>
        </a:p>
      </dgm:t>
    </dgm:pt>
    <dgm:pt modelId="{4649F829-39D9-4530-B64F-A2CD8541A7AB}" type="sibTrans" cxnId="{166FADC6-1F5A-4405-BC28-E739B2C3A1CB}">
      <dgm:prSet/>
      <dgm:spPr/>
      <dgm:t>
        <a:bodyPr/>
        <a:lstStyle/>
        <a:p>
          <a:endParaRPr lang="ru-RU">
            <a:latin typeface="Times New Roman" panose="02020603050405020304" pitchFamily="18" charset="0"/>
            <a:cs typeface="Times New Roman" panose="02020603050405020304" pitchFamily="18" charset="0"/>
          </a:endParaRPr>
        </a:p>
      </dgm:t>
    </dgm:pt>
    <dgm:pt modelId="{EAF97E8D-4EB4-47A1-B586-219C850C39C1}">
      <dgm:prSet phldrT="[Текст]"/>
      <dgm:spPr/>
      <dgm:t>
        <a:bodyPr/>
        <a:lstStyle/>
        <a:p>
          <a:pPr algn="just"/>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rejasi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dasturini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ishlab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chiqish</a:t>
          </a:r>
          <a:endParaRPr lang="ru-RU" dirty="0">
            <a:latin typeface="Times New Roman" panose="02020603050405020304" pitchFamily="18" charset="0"/>
            <a:cs typeface="Times New Roman" panose="02020603050405020304" pitchFamily="18" charset="0"/>
          </a:endParaRPr>
        </a:p>
      </dgm:t>
    </dgm:pt>
    <dgm:pt modelId="{0209358B-C82D-42E0-81C5-2114DFB47880}" type="parTrans" cxnId="{72C16BFD-0540-4227-AEB4-5E8EB4F15EFD}">
      <dgm:prSet/>
      <dgm:spPr/>
      <dgm:t>
        <a:bodyPr/>
        <a:lstStyle/>
        <a:p>
          <a:endParaRPr lang="ru-RU">
            <a:latin typeface="Times New Roman" panose="02020603050405020304" pitchFamily="18" charset="0"/>
            <a:cs typeface="Times New Roman" panose="02020603050405020304" pitchFamily="18" charset="0"/>
          </a:endParaRPr>
        </a:p>
      </dgm:t>
    </dgm:pt>
    <dgm:pt modelId="{EDD94B89-299B-42D0-A9F8-6CED1E396FDE}" type="sibTrans" cxnId="{72C16BFD-0540-4227-AEB4-5E8EB4F15EFD}">
      <dgm:prSet/>
      <dgm:spPr/>
      <dgm:t>
        <a:bodyPr/>
        <a:lstStyle/>
        <a:p>
          <a:endParaRPr lang="ru-RU">
            <a:latin typeface="Times New Roman" panose="02020603050405020304" pitchFamily="18" charset="0"/>
            <a:cs typeface="Times New Roman" panose="02020603050405020304" pitchFamily="18" charset="0"/>
          </a:endParaRPr>
        </a:p>
      </dgm:t>
    </dgm:pt>
    <dgm:pt modelId="{54EB75C9-4984-4E3F-BDD5-10EEC390D129}">
      <dgm:prSet phldrT="[Текст]"/>
      <dgm:spPr/>
      <dgm:t>
        <a:bodyPr/>
        <a:lstStyle/>
        <a:p>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vositalarini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tayyorlash</a:t>
          </a:r>
          <a:endParaRPr lang="ru-RU" dirty="0">
            <a:latin typeface="Times New Roman" panose="02020603050405020304" pitchFamily="18" charset="0"/>
            <a:cs typeface="Times New Roman" panose="02020603050405020304" pitchFamily="18" charset="0"/>
          </a:endParaRPr>
        </a:p>
      </dgm:t>
    </dgm:pt>
    <dgm:pt modelId="{3787B567-29C5-45C9-A2AE-04AAF1E236AF}" type="parTrans" cxnId="{C6C50C11-4C5E-4984-9DA8-7EFACD1F8416}">
      <dgm:prSet/>
      <dgm:spPr/>
      <dgm:t>
        <a:bodyPr/>
        <a:lstStyle/>
        <a:p>
          <a:endParaRPr lang="ru-RU">
            <a:latin typeface="Times New Roman" panose="02020603050405020304" pitchFamily="18" charset="0"/>
            <a:cs typeface="Times New Roman" panose="02020603050405020304" pitchFamily="18" charset="0"/>
          </a:endParaRPr>
        </a:p>
      </dgm:t>
    </dgm:pt>
    <dgm:pt modelId="{D2A04C8A-1791-47FE-BACB-D3D11BDB3A35}" type="sibTrans" cxnId="{C6C50C11-4C5E-4984-9DA8-7EFACD1F8416}">
      <dgm:prSet/>
      <dgm:spPr/>
      <dgm:t>
        <a:bodyPr/>
        <a:lstStyle/>
        <a:p>
          <a:endParaRPr lang="ru-RU">
            <a:latin typeface="Times New Roman" panose="02020603050405020304" pitchFamily="18" charset="0"/>
            <a:cs typeface="Times New Roman" panose="02020603050405020304" pitchFamily="18" charset="0"/>
          </a:endParaRPr>
        </a:p>
      </dgm:t>
    </dgm:pt>
    <dgm:pt modelId="{57C78B38-74B0-49B4-8398-AEF836897F36}">
      <dgm:prSet phldrT="[Текст]"/>
      <dgm:spPr/>
      <dgm:t>
        <a:bodyPr/>
        <a:lstStyle/>
        <a:p>
          <a:pPr algn="just"/>
          <a:r>
            <a:rPr lang="ru-RU" dirty="0" err="1">
              <a:latin typeface="Times New Roman" panose="02020603050405020304" pitchFamily="18" charset="0"/>
              <a:cs typeface="Times New Roman" panose="02020603050405020304" pitchFamily="18" charset="0"/>
            </a:rPr>
            <a:t>mavzu</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bo'yicha</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tadqiqot</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o'tkazish</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zarurligini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asoslash</a:t>
          </a:r>
          <a:endParaRPr lang="ru-RU" dirty="0">
            <a:latin typeface="Times New Roman" panose="02020603050405020304" pitchFamily="18" charset="0"/>
            <a:cs typeface="Times New Roman" panose="02020603050405020304" pitchFamily="18" charset="0"/>
          </a:endParaRPr>
        </a:p>
      </dgm:t>
    </dgm:pt>
    <dgm:pt modelId="{0303A378-912F-4943-A2B8-3E8E9D7CF44E}" type="parTrans" cxnId="{449FED0A-AB4F-49B8-870A-786BED36A1AB}">
      <dgm:prSet/>
      <dgm:spPr/>
      <dgm:t>
        <a:bodyPr/>
        <a:lstStyle/>
        <a:p>
          <a:endParaRPr lang="ru-RU">
            <a:latin typeface="Times New Roman" panose="02020603050405020304" pitchFamily="18" charset="0"/>
            <a:cs typeface="Times New Roman" panose="02020603050405020304" pitchFamily="18" charset="0"/>
          </a:endParaRPr>
        </a:p>
      </dgm:t>
    </dgm:pt>
    <dgm:pt modelId="{1DD0732C-C554-47FD-B150-F8EC675049A2}" type="sibTrans" cxnId="{449FED0A-AB4F-49B8-870A-786BED36A1AB}">
      <dgm:prSet/>
      <dgm:spPr/>
      <dgm:t>
        <a:bodyPr/>
        <a:lstStyle/>
        <a:p>
          <a:endParaRPr lang="ru-RU">
            <a:latin typeface="Times New Roman" panose="02020603050405020304" pitchFamily="18" charset="0"/>
            <a:cs typeface="Times New Roman" panose="02020603050405020304" pitchFamily="18" charset="0"/>
          </a:endParaRPr>
        </a:p>
      </dgm:t>
    </dgm:pt>
    <dgm:pt modelId="{7F4C3A83-8D74-4656-A832-CEF562EAF1DD}">
      <dgm:prSet phldrT="[Текст]"/>
      <dgm:spPr/>
      <dgm:t>
        <a:bodyPr/>
        <a:lstStyle/>
        <a:p>
          <a:pPr algn="just"/>
          <a:r>
            <a:rPr lang="en-US" dirty="0" err="1">
              <a:latin typeface="Times New Roman" panose="02020603050405020304" pitchFamily="18" charset="0"/>
              <a:cs typeface="Times New Roman" panose="02020603050405020304" pitchFamily="18" charset="0"/>
            </a:rPr>
            <a:t>tadqiqotning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gipotezalari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maqsadlari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vazifalarini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aniqlash</a:t>
          </a:r>
          <a:endParaRPr lang="ru-RU" dirty="0">
            <a:latin typeface="Times New Roman" panose="02020603050405020304" pitchFamily="18" charset="0"/>
            <a:cs typeface="Times New Roman" panose="02020603050405020304" pitchFamily="18" charset="0"/>
          </a:endParaRPr>
        </a:p>
      </dgm:t>
    </dgm:pt>
    <dgm:pt modelId="{E1270699-CA1A-4475-B685-6B432AA28738}" type="parTrans" cxnId="{6955038D-2913-482C-8A42-B4487A51C990}">
      <dgm:prSet/>
      <dgm:spPr/>
      <dgm:t>
        <a:bodyPr/>
        <a:lstStyle/>
        <a:p>
          <a:endParaRPr lang="ru-RU">
            <a:latin typeface="Times New Roman" panose="02020603050405020304" pitchFamily="18" charset="0"/>
            <a:cs typeface="Times New Roman" panose="02020603050405020304" pitchFamily="18" charset="0"/>
          </a:endParaRPr>
        </a:p>
      </dgm:t>
    </dgm:pt>
    <dgm:pt modelId="{9AB8F0D0-BF12-4CCB-8072-87C5034CE7E3}" type="sibTrans" cxnId="{6955038D-2913-482C-8A42-B4487A51C990}">
      <dgm:prSet/>
      <dgm:spPr/>
      <dgm:t>
        <a:bodyPr/>
        <a:lstStyle/>
        <a:p>
          <a:endParaRPr lang="ru-RU">
            <a:latin typeface="Times New Roman" panose="02020603050405020304" pitchFamily="18" charset="0"/>
            <a:cs typeface="Times New Roman" panose="02020603050405020304" pitchFamily="18" charset="0"/>
          </a:endParaRPr>
        </a:p>
      </dgm:t>
    </dgm:pt>
    <dgm:pt modelId="{0E29F1BE-26DD-4860-9D4E-400801B2CC11}" type="pres">
      <dgm:prSet presAssocID="{60708920-3198-463B-B68D-AEA2BE850A8A}" presName="layout" presStyleCnt="0">
        <dgm:presLayoutVars>
          <dgm:chMax/>
          <dgm:chPref/>
          <dgm:dir/>
          <dgm:resizeHandles/>
        </dgm:presLayoutVars>
      </dgm:prSet>
      <dgm:spPr/>
    </dgm:pt>
    <dgm:pt modelId="{C74EBDE1-B3C8-4DB4-AEC4-412F420F608B}" type="pres">
      <dgm:prSet presAssocID="{F1CCB619-5EC8-494B-AABE-BBE9A797E1C2}" presName="root" presStyleCnt="0">
        <dgm:presLayoutVars>
          <dgm:chMax/>
          <dgm:chPref/>
        </dgm:presLayoutVars>
      </dgm:prSet>
      <dgm:spPr/>
    </dgm:pt>
    <dgm:pt modelId="{EE37C16D-FDFA-440E-87BD-E028F8082B99}" type="pres">
      <dgm:prSet presAssocID="{F1CCB619-5EC8-494B-AABE-BBE9A797E1C2}" presName="rootComposite" presStyleCnt="0">
        <dgm:presLayoutVars/>
      </dgm:prSet>
      <dgm:spPr/>
    </dgm:pt>
    <dgm:pt modelId="{7E173F42-E2D6-460C-8E85-F1DB748E3C8A}" type="pres">
      <dgm:prSet presAssocID="{F1CCB619-5EC8-494B-AABE-BBE9A797E1C2}" presName="ParentAccent" presStyleLbl="alignNode1" presStyleIdx="0" presStyleCnt="1"/>
      <dgm:spPr/>
    </dgm:pt>
    <dgm:pt modelId="{D7219141-F842-4033-B368-E67CC7DFA226}" type="pres">
      <dgm:prSet presAssocID="{F1CCB619-5EC8-494B-AABE-BBE9A797E1C2}" presName="ParentSmallAccent" presStyleLbl="fgAcc1" presStyleIdx="0" presStyleCnt="1"/>
      <dgm:spPr/>
    </dgm:pt>
    <dgm:pt modelId="{650DBB6C-FE21-46A0-AC98-AF028B6A1327}" type="pres">
      <dgm:prSet presAssocID="{F1CCB619-5EC8-494B-AABE-BBE9A797E1C2}" presName="Parent" presStyleLbl="revTx" presStyleIdx="0" presStyleCnt="6">
        <dgm:presLayoutVars>
          <dgm:chMax/>
          <dgm:chPref val="4"/>
          <dgm:bulletEnabled val="1"/>
        </dgm:presLayoutVars>
      </dgm:prSet>
      <dgm:spPr/>
    </dgm:pt>
    <dgm:pt modelId="{AD381D71-8F85-4F16-892E-26C4D3465FE5}" type="pres">
      <dgm:prSet presAssocID="{F1CCB619-5EC8-494B-AABE-BBE9A797E1C2}" presName="childShape" presStyleCnt="0">
        <dgm:presLayoutVars>
          <dgm:chMax val="0"/>
          <dgm:chPref val="0"/>
        </dgm:presLayoutVars>
      </dgm:prSet>
      <dgm:spPr/>
    </dgm:pt>
    <dgm:pt modelId="{52BBCDA8-4BC2-494F-AD6D-EF826F515C68}" type="pres">
      <dgm:prSet presAssocID="{06A33073-2C16-4726-9624-414592B81C3C}" presName="childComposite" presStyleCnt="0">
        <dgm:presLayoutVars>
          <dgm:chMax val="0"/>
          <dgm:chPref val="0"/>
        </dgm:presLayoutVars>
      </dgm:prSet>
      <dgm:spPr/>
    </dgm:pt>
    <dgm:pt modelId="{07F194E7-40F3-4406-ADD7-0752AED26E35}" type="pres">
      <dgm:prSet presAssocID="{06A33073-2C16-4726-9624-414592B81C3C}" presName="ChildAccent" presStyleLbl="solidFgAcc1" presStyleIdx="0" presStyleCnt="5"/>
      <dgm:spPr/>
    </dgm:pt>
    <dgm:pt modelId="{12B6E8EF-3C37-41EA-8F09-74DBAD68A85C}" type="pres">
      <dgm:prSet presAssocID="{06A33073-2C16-4726-9624-414592B81C3C}" presName="Child" presStyleLbl="revTx" presStyleIdx="1" presStyleCnt="6">
        <dgm:presLayoutVars>
          <dgm:chMax val="0"/>
          <dgm:chPref val="0"/>
          <dgm:bulletEnabled val="1"/>
        </dgm:presLayoutVars>
      </dgm:prSet>
      <dgm:spPr/>
    </dgm:pt>
    <dgm:pt modelId="{F9B83CEC-F46A-44BB-BFA2-AE47F20E3D40}" type="pres">
      <dgm:prSet presAssocID="{57C78B38-74B0-49B4-8398-AEF836897F36}" presName="childComposite" presStyleCnt="0">
        <dgm:presLayoutVars>
          <dgm:chMax val="0"/>
          <dgm:chPref val="0"/>
        </dgm:presLayoutVars>
      </dgm:prSet>
      <dgm:spPr/>
    </dgm:pt>
    <dgm:pt modelId="{93B40F16-3A8B-4D0A-8811-8507E825619C}" type="pres">
      <dgm:prSet presAssocID="{57C78B38-74B0-49B4-8398-AEF836897F36}" presName="ChildAccent" presStyleLbl="solidFgAcc1" presStyleIdx="1" presStyleCnt="5"/>
      <dgm:spPr/>
    </dgm:pt>
    <dgm:pt modelId="{5E363207-7A95-4472-9A64-DEFFF4C7BA7A}" type="pres">
      <dgm:prSet presAssocID="{57C78B38-74B0-49B4-8398-AEF836897F36}" presName="Child" presStyleLbl="revTx" presStyleIdx="2" presStyleCnt="6">
        <dgm:presLayoutVars>
          <dgm:chMax val="0"/>
          <dgm:chPref val="0"/>
          <dgm:bulletEnabled val="1"/>
        </dgm:presLayoutVars>
      </dgm:prSet>
      <dgm:spPr/>
    </dgm:pt>
    <dgm:pt modelId="{978D3874-E4F2-4F47-9F4A-E2C5995D56FD}" type="pres">
      <dgm:prSet presAssocID="{7F4C3A83-8D74-4656-A832-CEF562EAF1DD}" presName="childComposite" presStyleCnt="0">
        <dgm:presLayoutVars>
          <dgm:chMax val="0"/>
          <dgm:chPref val="0"/>
        </dgm:presLayoutVars>
      </dgm:prSet>
      <dgm:spPr/>
    </dgm:pt>
    <dgm:pt modelId="{90D9DB7D-360C-4BDF-B50A-D06ED33EEAF6}" type="pres">
      <dgm:prSet presAssocID="{7F4C3A83-8D74-4656-A832-CEF562EAF1DD}" presName="ChildAccent" presStyleLbl="solidFgAcc1" presStyleIdx="2" presStyleCnt="5"/>
      <dgm:spPr/>
    </dgm:pt>
    <dgm:pt modelId="{6E3356BC-C752-47FF-ADE1-D6CF477E6364}" type="pres">
      <dgm:prSet presAssocID="{7F4C3A83-8D74-4656-A832-CEF562EAF1DD}" presName="Child" presStyleLbl="revTx" presStyleIdx="3" presStyleCnt="6">
        <dgm:presLayoutVars>
          <dgm:chMax val="0"/>
          <dgm:chPref val="0"/>
          <dgm:bulletEnabled val="1"/>
        </dgm:presLayoutVars>
      </dgm:prSet>
      <dgm:spPr/>
    </dgm:pt>
    <dgm:pt modelId="{AD10ABA9-C302-42CE-95CB-D43C5DE05B29}" type="pres">
      <dgm:prSet presAssocID="{EAF97E8D-4EB4-47A1-B586-219C850C39C1}" presName="childComposite" presStyleCnt="0">
        <dgm:presLayoutVars>
          <dgm:chMax val="0"/>
          <dgm:chPref val="0"/>
        </dgm:presLayoutVars>
      </dgm:prSet>
      <dgm:spPr/>
    </dgm:pt>
    <dgm:pt modelId="{3E01EE72-1027-490B-8E66-08AB5B9445D1}" type="pres">
      <dgm:prSet presAssocID="{EAF97E8D-4EB4-47A1-B586-219C850C39C1}" presName="ChildAccent" presStyleLbl="solidFgAcc1" presStyleIdx="3" presStyleCnt="5"/>
      <dgm:spPr/>
    </dgm:pt>
    <dgm:pt modelId="{F64D969A-117C-48BE-8856-B4EF41F7FE41}" type="pres">
      <dgm:prSet presAssocID="{EAF97E8D-4EB4-47A1-B586-219C850C39C1}" presName="Child" presStyleLbl="revTx" presStyleIdx="4" presStyleCnt="6">
        <dgm:presLayoutVars>
          <dgm:chMax val="0"/>
          <dgm:chPref val="0"/>
          <dgm:bulletEnabled val="1"/>
        </dgm:presLayoutVars>
      </dgm:prSet>
      <dgm:spPr/>
    </dgm:pt>
    <dgm:pt modelId="{E0C4487B-A2F2-4437-8716-A870799AF611}" type="pres">
      <dgm:prSet presAssocID="{54EB75C9-4984-4E3F-BDD5-10EEC390D129}" presName="childComposite" presStyleCnt="0">
        <dgm:presLayoutVars>
          <dgm:chMax val="0"/>
          <dgm:chPref val="0"/>
        </dgm:presLayoutVars>
      </dgm:prSet>
      <dgm:spPr/>
    </dgm:pt>
    <dgm:pt modelId="{9BF079F2-0AD8-48C6-AEA4-07DD6573DF07}" type="pres">
      <dgm:prSet presAssocID="{54EB75C9-4984-4E3F-BDD5-10EEC390D129}" presName="ChildAccent" presStyleLbl="solidFgAcc1" presStyleIdx="4" presStyleCnt="5"/>
      <dgm:spPr/>
    </dgm:pt>
    <dgm:pt modelId="{BAA6886D-6133-4942-89D5-0E9A27326E8B}" type="pres">
      <dgm:prSet presAssocID="{54EB75C9-4984-4E3F-BDD5-10EEC390D129}" presName="Child" presStyleLbl="revTx" presStyleIdx="5" presStyleCnt="6">
        <dgm:presLayoutVars>
          <dgm:chMax val="0"/>
          <dgm:chPref val="0"/>
          <dgm:bulletEnabled val="1"/>
        </dgm:presLayoutVars>
      </dgm:prSet>
      <dgm:spPr/>
    </dgm:pt>
  </dgm:ptLst>
  <dgm:cxnLst>
    <dgm:cxn modelId="{8786BE06-2E24-4AEA-8D52-71EFFAA0BAE0}" type="presOf" srcId="{7F4C3A83-8D74-4656-A832-CEF562EAF1DD}" destId="{6E3356BC-C752-47FF-ADE1-D6CF477E6364}" srcOrd="0" destOrd="0" presId="urn:microsoft.com/office/officeart/2008/layout/SquareAccentList"/>
    <dgm:cxn modelId="{449FED0A-AB4F-49B8-870A-786BED36A1AB}" srcId="{F1CCB619-5EC8-494B-AABE-BBE9A797E1C2}" destId="{57C78B38-74B0-49B4-8398-AEF836897F36}" srcOrd="1" destOrd="0" parTransId="{0303A378-912F-4943-A2B8-3E8E9D7CF44E}" sibTransId="{1DD0732C-C554-47FD-B150-F8EC675049A2}"/>
    <dgm:cxn modelId="{C6C50C11-4C5E-4984-9DA8-7EFACD1F8416}" srcId="{F1CCB619-5EC8-494B-AABE-BBE9A797E1C2}" destId="{54EB75C9-4984-4E3F-BDD5-10EEC390D129}" srcOrd="4" destOrd="0" parTransId="{3787B567-29C5-45C9-A2AE-04AAF1E236AF}" sibTransId="{D2A04C8A-1791-47FE-BACB-D3D11BDB3A35}"/>
    <dgm:cxn modelId="{F8D21E18-B157-4EE2-82B8-E2D1394CE2BA}" type="presOf" srcId="{F1CCB619-5EC8-494B-AABE-BBE9A797E1C2}" destId="{650DBB6C-FE21-46A0-AC98-AF028B6A1327}" srcOrd="0" destOrd="0" presId="urn:microsoft.com/office/officeart/2008/layout/SquareAccentList"/>
    <dgm:cxn modelId="{57302739-A3B4-4DDC-ACC9-56BE475BE1DB}" type="presOf" srcId="{06A33073-2C16-4726-9624-414592B81C3C}" destId="{12B6E8EF-3C37-41EA-8F09-74DBAD68A85C}" srcOrd="0" destOrd="0" presId="urn:microsoft.com/office/officeart/2008/layout/SquareAccentList"/>
    <dgm:cxn modelId="{9ABB4C5E-C8D8-4921-8E7C-932BBB0D7AFA}" type="presOf" srcId="{57C78B38-74B0-49B4-8398-AEF836897F36}" destId="{5E363207-7A95-4472-9A64-DEFFF4C7BA7A}" srcOrd="0" destOrd="0" presId="urn:microsoft.com/office/officeart/2008/layout/SquareAccentList"/>
    <dgm:cxn modelId="{35396B79-686B-4E8D-AC4C-955BB21A5367}" type="presOf" srcId="{EAF97E8D-4EB4-47A1-B586-219C850C39C1}" destId="{F64D969A-117C-48BE-8856-B4EF41F7FE41}" srcOrd="0" destOrd="0" presId="urn:microsoft.com/office/officeart/2008/layout/SquareAccentList"/>
    <dgm:cxn modelId="{6955038D-2913-482C-8A42-B4487A51C990}" srcId="{F1CCB619-5EC8-494B-AABE-BBE9A797E1C2}" destId="{7F4C3A83-8D74-4656-A832-CEF562EAF1DD}" srcOrd="2" destOrd="0" parTransId="{E1270699-CA1A-4475-B685-6B432AA28738}" sibTransId="{9AB8F0D0-BF12-4CCB-8072-87C5034CE7E3}"/>
    <dgm:cxn modelId="{B7B4E790-CE96-40C3-AD95-1168E435BECD}" type="presOf" srcId="{54EB75C9-4984-4E3F-BDD5-10EEC390D129}" destId="{BAA6886D-6133-4942-89D5-0E9A27326E8B}" srcOrd="0" destOrd="0" presId="urn:microsoft.com/office/officeart/2008/layout/SquareAccentList"/>
    <dgm:cxn modelId="{40EB24B9-0B5B-4051-B420-3DD3345C8A74}" srcId="{60708920-3198-463B-B68D-AEA2BE850A8A}" destId="{F1CCB619-5EC8-494B-AABE-BBE9A797E1C2}" srcOrd="0" destOrd="0" parTransId="{A4FEC07B-06B7-4A86-89E6-E1EDB8D12F89}" sibTransId="{55ABC1E7-0707-4E0A-8607-E7D6A42C6817}"/>
    <dgm:cxn modelId="{8381F9C5-3552-4C5B-81EE-0FF9BF182E23}" type="presOf" srcId="{60708920-3198-463B-B68D-AEA2BE850A8A}" destId="{0E29F1BE-26DD-4860-9D4E-400801B2CC11}" srcOrd="0" destOrd="0" presId="urn:microsoft.com/office/officeart/2008/layout/SquareAccentList"/>
    <dgm:cxn modelId="{166FADC6-1F5A-4405-BC28-E739B2C3A1CB}" srcId="{F1CCB619-5EC8-494B-AABE-BBE9A797E1C2}" destId="{06A33073-2C16-4726-9624-414592B81C3C}" srcOrd="0" destOrd="0" parTransId="{43056921-7AF7-479C-86A5-C4880821B01C}" sibTransId="{4649F829-39D9-4530-B64F-A2CD8541A7AB}"/>
    <dgm:cxn modelId="{72C16BFD-0540-4227-AEB4-5E8EB4F15EFD}" srcId="{F1CCB619-5EC8-494B-AABE-BBE9A797E1C2}" destId="{EAF97E8D-4EB4-47A1-B586-219C850C39C1}" srcOrd="3" destOrd="0" parTransId="{0209358B-C82D-42E0-81C5-2114DFB47880}" sibTransId="{EDD94B89-299B-42D0-A9F8-6CED1E396FDE}"/>
    <dgm:cxn modelId="{D3B27B3D-A226-43E0-A512-E3E60248739D}" type="presParOf" srcId="{0E29F1BE-26DD-4860-9D4E-400801B2CC11}" destId="{C74EBDE1-B3C8-4DB4-AEC4-412F420F608B}" srcOrd="0" destOrd="0" presId="urn:microsoft.com/office/officeart/2008/layout/SquareAccentList"/>
    <dgm:cxn modelId="{3D6A5C1B-DB15-4207-87D3-FDB1D9702D61}" type="presParOf" srcId="{C74EBDE1-B3C8-4DB4-AEC4-412F420F608B}" destId="{EE37C16D-FDFA-440E-87BD-E028F8082B99}" srcOrd="0" destOrd="0" presId="urn:microsoft.com/office/officeart/2008/layout/SquareAccentList"/>
    <dgm:cxn modelId="{D88E4B4F-449E-47DB-A7D8-5DB576540CCB}" type="presParOf" srcId="{EE37C16D-FDFA-440E-87BD-E028F8082B99}" destId="{7E173F42-E2D6-460C-8E85-F1DB748E3C8A}" srcOrd="0" destOrd="0" presId="urn:microsoft.com/office/officeart/2008/layout/SquareAccentList"/>
    <dgm:cxn modelId="{D31E50C3-D323-4EFC-A0DE-FA14A91F86B4}" type="presParOf" srcId="{EE37C16D-FDFA-440E-87BD-E028F8082B99}" destId="{D7219141-F842-4033-B368-E67CC7DFA226}" srcOrd="1" destOrd="0" presId="urn:microsoft.com/office/officeart/2008/layout/SquareAccentList"/>
    <dgm:cxn modelId="{87851292-F160-472E-A5B3-8B7BB1703282}" type="presParOf" srcId="{EE37C16D-FDFA-440E-87BD-E028F8082B99}" destId="{650DBB6C-FE21-46A0-AC98-AF028B6A1327}" srcOrd="2" destOrd="0" presId="urn:microsoft.com/office/officeart/2008/layout/SquareAccentList"/>
    <dgm:cxn modelId="{7886A4D5-8AE1-4972-B523-3A4BB56BF9F4}" type="presParOf" srcId="{C74EBDE1-B3C8-4DB4-AEC4-412F420F608B}" destId="{AD381D71-8F85-4F16-892E-26C4D3465FE5}" srcOrd="1" destOrd="0" presId="urn:microsoft.com/office/officeart/2008/layout/SquareAccentList"/>
    <dgm:cxn modelId="{F6C9AD90-B7B5-40F3-8BD7-9671B391220E}" type="presParOf" srcId="{AD381D71-8F85-4F16-892E-26C4D3465FE5}" destId="{52BBCDA8-4BC2-494F-AD6D-EF826F515C68}" srcOrd="0" destOrd="0" presId="urn:microsoft.com/office/officeart/2008/layout/SquareAccentList"/>
    <dgm:cxn modelId="{B6DDF4F4-0AD7-416D-AA4E-296F07DB008B}" type="presParOf" srcId="{52BBCDA8-4BC2-494F-AD6D-EF826F515C68}" destId="{07F194E7-40F3-4406-ADD7-0752AED26E35}" srcOrd="0" destOrd="0" presId="urn:microsoft.com/office/officeart/2008/layout/SquareAccentList"/>
    <dgm:cxn modelId="{CAB72834-5746-43D0-A710-E3B75DCD86B1}" type="presParOf" srcId="{52BBCDA8-4BC2-494F-AD6D-EF826F515C68}" destId="{12B6E8EF-3C37-41EA-8F09-74DBAD68A85C}" srcOrd="1" destOrd="0" presId="urn:microsoft.com/office/officeart/2008/layout/SquareAccentList"/>
    <dgm:cxn modelId="{D1713DAD-4855-468E-A1AB-D6B1FA513CC0}" type="presParOf" srcId="{AD381D71-8F85-4F16-892E-26C4D3465FE5}" destId="{F9B83CEC-F46A-44BB-BFA2-AE47F20E3D40}" srcOrd="1" destOrd="0" presId="urn:microsoft.com/office/officeart/2008/layout/SquareAccentList"/>
    <dgm:cxn modelId="{7FDDC7C6-7253-490B-8997-AB1ED4182D97}" type="presParOf" srcId="{F9B83CEC-F46A-44BB-BFA2-AE47F20E3D40}" destId="{93B40F16-3A8B-4D0A-8811-8507E825619C}" srcOrd="0" destOrd="0" presId="urn:microsoft.com/office/officeart/2008/layout/SquareAccentList"/>
    <dgm:cxn modelId="{BD2AB0A6-9D7C-410F-BA0B-98B3C4BBA8FC}" type="presParOf" srcId="{F9B83CEC-F46A-44BB-BFA2-AE47F20E3D40}" destId="{5E363207-7A95-4472-9A64-DEFFF4C7BA7A}" srcOrd="1" destOrd="0" presId="urn:microsoft.com/office/officeart/2008/layout/SquareAccentList"/>
    <dgm:cxn modelId="{9DF5163C-412F-4172-AA1A-B75C1B64A784}" type="presParOf" srcId="{AD381D71-8F85-4F16-892E-26C4D3465FE5}" destId="{978D3874-E4F2-4F47-9F4A-E2C5995D56FD}" srcOrd="2" destOrd="0" presId="urn:microsoft.com/office/officeart/2008/layout/SquareAccentList"/>
    <dgm:cxn modelId="{658EF937-0907-4F42-8C62-F356FA85587D}" type="presParOf" srcId="{978D3874-E4F2-4F47-9F4A-E2C5995D56FD}" destId="{90D9DB7D-360C-4BDF-B50A-D06ED33EEAF6}" srcOrd="0" destOrd="0" presId="urn:microsoft.com/office/officeart/2008/layout/SquareAccentList"/>
    <dgm:cxn modelId="{36E3D52C-9E07-45ED-A043-27FF9DA428C4}" type="presParOf" srcId="{978D3874-E4F2-4F47-9F4A-E2C5995D56FD}" destId="{6E3356BC-C752-47FF-ADE1-D6CF477E6364}" srcOrd="1" destOrd="0" presId="urn:microsoft.com/office/officeart/2008/layout/SquareAccentList"/>
    <dgm:cxn modelId="{72468DE7-F19C-436E-B21C-261AD90CC2CE}" type="presParOf" srcId="{AD381D71-8F85-4F16-892E-26C4D3465FE5}" destId="{AD10ABA9-C302-42CE-95CB-D43C5DE05B29}" srcOrd="3" destOrd="0" presId="urn:microsoft.com/office/officeart/2008/layout/SquareAccentList"/>
    <dgm:cxn modelId="{CCA81D57-7F5D-490C-BD87-3B7D281A31A7}" type="presParOf" srcId="{AD10ABA9-C302-42CE-95CB-D43C5DE05B29}" destId="{3E01EE72-1027-490B-8E66-08AB5B9445D1}" srcOrd="0" destOrd="0" presId="urn:microsoft.com/office/officeart/2008/layout/SquareAccentList"/>
    <dgm:cxn modelId="{957D5C60-56FD-4181-BF25-E24501CF4F38}" type="presParOf" srcId="{AD10ABA9-C302-42CE-95CB-D43C5DE05B29}" destId="{F64D969A-117C-48BE-8856-B4EF41F7FE41}" srcOrd="1" destOrd="0" presId="urn:microsoft.com/office/officeart/2008/layout/SquareAccentList"/>
    <dgm:cxn modelId="{741B2628-B4BB-42ED-9EE2-41B4FB4ED3FE}" type="presParOf" srcId="{AD381D71-8F85-4F16-892E-26C4D3465FE5}" destId="{E0C4487B-A2F2-4437-8716-A870799AF611}" srcOrd="4" destOrd="0" presId="urn:microsoft.com/office/officeart/2008/layout/SquareAccentList"/>
    <dgm:cxn modelId="{85033077-5D77-4087-BE5C-89DA4345D7B7}" type="presParOf" srcId="{E0C4487B-A2F2-4437-8716-A870799AF611}" destId="{9BF079F2-0AD8-48C6-AEA4-07DD6573DF07}" srcOrd="0" destOrd="0" presId="urn:microsoft.com/office/officeart/2008/layout/SquareAccentList"/>
    <dgm:cxn modelId="{161C3BC3-CA60-4560-A51B-D1EC793150E6}" type="presParOf" srcId="{E0C4487B-A2F2-4437-8716-A870799AF611}" destId="{BAA6886D-6133-4942-89D5-0E9A27326E8B}" srcOrd="1" destOrd="0" presId="urn:microsoft.com/office/officeart/2008/layout/Squa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C941A8DF-3086-43BB-8672-D3AB413EE385}" type="doc">
      <dgm:prSet loTypeId="urn:microsoft.com/office/officeart/2005/8/layout/hList3" loCatId="list" qsTypeId="urn:microsoft.com/office/officeart/2005/8/quickstyle/simple3" qsCatId="simple" csTypeId="urn:microsoft.com/office/officeart/2005/8/colors/colorful3" csCatId="colorful" phldr="1"/>
      <dgm:spPr/>
      <dgm:t>
        <a:bodyPr/>
        <a:lstStyle/>
        <a:p>
          <a:endParaRPr lang="ru-RU"/>
        </a:p>
      </dgm:t>
    </dgm:pt>
    <dgm:pt modelId="{AB8140DD-C90E-407E-ADC0-816038F127B5}">
      <dgm:prSet phldrT="[Текст]"/>
      <dgm:spPr/>
      <dgm:t>
        <a:bodyPr/>
        <a:lstStyle/>
        <a:p>
          <a:r>
            <a:rPr lang="en-US" b="1" dirty="0" err="1">
              <a:latin typeface="Times New Roman" panose="02020603050405020304" pitchFamily="18" charset="0"/>
              <a:cs typeface="Times New Roman" panose="02020603050405020304" pitchFamily="18" charset="0"/>
            </a:rPr>
            <a:t>Tadqiqot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ikkinchi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bosqichi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quyidagilardan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iborat</a:t>
          </a:r>
          <a:endParaRPr lang="ru-RU" dirty="0">
            <a:latin typeface="Times New Roman" panose="02020603050405020304" pitchFamily="18" charset="0"/>
            <a:cs typeface="Times New Roman" panose="02020603050405020304" pitchFamily="18" charset="0"/>
          </a:endParaRPr>
        </a:p>
      </dgm:t>
    </dgm:pt>
    <dgm:pt modelId="{6FBA0264-5D44-4F2F-8489-57EA8FFC89E0}" type="parTrans" cxnId="{138A4D1E-F021-4995-9264-BDF028F604A7}">
      <dgm:prSet/>
      <dgm:spPr/>
      <dgm:t>
        <a:bodyPr/>
        <a:lstStyle/>
        <a:p>
          <a:endParaRPr lang="ru-RU">
            <a:latin typeface="Times New Roman" panose="02020603050405020304" pitchFamily="18" charset="0"/>
            <a:cs typeface="Times New Roman" panose="02020603050405020304" pitchFamily="18" charset="0"/>
          </a:endParaRPr>
        </a:p>
      </dgm:t>
    </dgm:pt>
    <dgm:pt modelId="{B814F416-FD3C-4D61-B689-EBB223A194A1}" type="sibTrans" cxnId="{138A4D1E-F021-4995-9264-BDF028F604A7}">
      <dgm:prSet/>
      <dgm:spPr/>
      <dgm:t>
        <a:bodyPr/>
        <a:lstStyle/>
        <a:p>
          <a:endParaRPr lang="ru-RU">
            <a:latin typeface="Times New Roman" panose="02020603050405020304" pitchFamily="18" charset="0"/>
            <a:cs typeface="Times New Roman" panose="02020603050405020304" pitchFamily="18" charset="0"/>
          </a:endParaRPr>
        </a:p>
      </dgm:t>
    </dgm:pt>
    <dgm:pt modelId="{456932BC-AC52-4DBE-8D13-D9880E5CF022}">
      <dgm:prSet phldrT="[Текст]"/>
      <dgm:spPr/>
      <dgm:t>
        <a:bodyPr/>
        <a:lstStyle/>
        <a:p>
          <a:r>
            <a:rPr lang="en-US" dirty="0" err="1">
              <a:latin typeface="Times New Roman" panose="02020603050405020304" pitchFamily="18" charset="0"/>
              <a:cs typeface="Times New Roman" panose="02020603050405020304" pitchFamily="18" charset="0"/>
            </a:rPr>
            <a:t>mavzu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bo'yicha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adabiyotlarni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statistik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ma'lumotlarni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arxiv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materiallarini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tizimli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o'rganish</a:t>
          </a:r>
          <a:endParaRPr lang="ru-RU" dirty="0">
            <a:latin typeface="Times New Roman" panose="02020603050405020304" pitchFamily="18" charset="0"/>
            <a:cs typeface="Times New Roman" panose="02020603050405020304" pitchFamily="18" charset="0"/>
          </a:endParaRPr>
        </a:p>
      </dgm:t>
    </dgm:pt>
    <dgm:pt modelId="{DD431BB0-904D-4A4E-B27E-88631E18AF0F}" type="parTrans" cxnId="{85CB7126-56DB-4B14-9E61-F453AA6191E7}">
      <dgm:prSet/>
      <dgm:spPr/>
      <dgm:t>
        <a:bodyPr/>
        <a:lstStyle/>
        <a:p>
          <a:endParaRPr lang="ru-RU">
            <a:latin typeface="Times New Roman" panose="02020603050405020304" pitchFamily="18" charset="0"/>
            <a:cs typeface="Times New Roman" panose="02020603050405020304" pitchFamily="18" charset="0"/>
          </a:endParaRPr>
        </a:p>
      </dgm:t>
    </dgm:pt>
    <dgm:pt modelId="{0F23D5B0-3D0F-4749-8CB1-B1AED19F3858}" type="sibTrans" cxnId="{85CB7126-56DB-4B14-9E61-F453AA6191E7}">
      <dgm:prSet/>
      <dgm:spPr/>
      <dgm:t>
        <a:bodyPr/>
        <a:lstStyle/>
        <a:p>
          <a:endParaRPr lang="ru-RU">
            <a:latin typeface="Times New Roman" panose="02020603050405020304" pitchFamily="18" charset="0"/>
            <a:cs typeface="Times New Roman" panose="02020603050405020304" pitchFamily="18" charset="0"/>
          </a:endParaRPr>
        </a:p>
      </dgm:t>
    </dgm:pt>
    <dgm:pt modelId="{E296790B-ADDC-4534-96BC-430C3CF354AD}">
      <dgm:prSet phldrT="[Текст]"/>
      <dgm:spPr/>
      <dgm:t>
        <a:bodyPr/>
        <a:lstStyle/>
        <a:p>
          <a:r>
            <a:rPr lang="en-US" dirty="0" err="1">
              <a:latin typeface="Times New Roman" panose="02020603050405020304" pitchFamily="18" charset="0"/>
              <a:cs typeface="Times New Roman" panose="02020603050405020304" pitchFamily="18" charset="0"/>
            </a:rPr>
            <a:t>nazariy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empirik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o'tkazish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jumladan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ijtimoiy-iqtisodiy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statistik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ma'lumotlarni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to'plash</a:t>
          </a:r>
          <a:endParaRPr lang="ru-RU" dirty="0">
            <a:latin typeface="Times New Roman" panose="02020603050405020304" pitchFamily="18" charset="0"/>
            <a:cs typeface="Times New Roman" panose="02020603050405020304" pitchFamily="18" charset="0"/>
          </a:endParaRPr>
        </a:p>
      </dgm:t>
    </dgm:pt>
    <dgm:pt modelId="{5B2C933C-2AFD-4508-9A73-C31B5665683C}" type="parTrans" cxnId="{D12710F5-A192-4EA2-888F-AC29A6CA7256}">
      <dgm:prSet/>
      <dgm:spPr/>
      <dgm:t>
        <a:bodyPr/>
        <a:lstStyle/>
        <a:p>
          <a:endParaRPr lang="ru-RU">
            <a:latin typeface="Times New Roman" panose="02020603050405020304" pitchFamily="18" charset="0"/>
            <a:cs typeface="Times New Roman" panose="02020603050405020304" pitchFamily="18" charset="0"/>
          </a:endParaRPr>
        </a:p>
      </dgm:t>
    </dgm:pt>
    <dgm:pt modelId="{E27B3931-D6A3-4AC2-9B6E-0683B9FD6117}" type="sibTrans" cxnId="{D12710F5-A192-4EA2-888F-AC29A6CA7256}">
      <dgm:prSet/>
      <dgm:spPr/>
      <dgm:t>
        <a:bodyPr/>
        <a:lstStyle/>
        <a:p>
          <a:endParaRPr lang="ru-RU">
            <a:latin typeface="Times New Roman" panose="02020603050405020304" pitchFamily="18" charset="0"/>
            <a:cs typeface="Times New Roman" panose="02020603050405020304" pitchFamily="18" charset="0"/>
          </a:endParaRPr>
        </a:p>
      </dgm:t>
    </dgm:pt>
    <dgm:pt modelId="{5E2E77CB-76B4-4647-8672-7A67AB2D92BE}">
      <dgm:prSet phldrT="[Текст]"/>
      <dgm:spPr/>
      <dgm:t>
        <a:bodyPr/>
        <a:lstStyle/>
        <a:p>
          <a:r>
            <a:rPr lang="en-US" dirty="0" err="1">
              <a:latin typeface="Times New Roman" panose="02020603050405020304" pitchFamily="18" charset="0"/>
              <a:cs typeface="Times New Roman" panose="02020603050405020304" pitchFamily="18" charset="0"/>
            </a:rPr>
            <a:t>yangi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faktlarni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tushuntirish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qoidalar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xulosalar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amaliy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tavsiyalar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takliflarni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asoslash</a:t>
          </a:r>
          <a:endParaRPr lang="ru-RU" dirty="0">
            <a:latin typeface="Times New Roman" panose="02020603050405020304" pitchFamily="18" charset="0"/>
            <a:cs typeface="Times New Roman" panose="02020603050405020304" pitchFamily="18" charset="0"/>
          </a:endParaRPr>
        </a:p>
      </dgm:t>
    </dgm:pt>
    <dgm:pt modelId="{AB3A59FB-751E-43D3-80EF-A8E592CE9FE8}" type="parTrans" cxnId="{91DC1D1A-C116-45A8-91CF-037300F522CC}">
      <dgm:prSet/>
      <dgm:spPr/>
      <dgm:t>
        <a:bodyPr/>
        <a:lstStyle/>
        <a:p>
          <a:endParaRPr lang="ru-RU">
            <a:latin typeface="Times New Roman" panose="02020603050405020304" pitchFamily="18" charset="0"/>
            <a:cs typeface="Times New Roman" panose="02020603050405020304" pitchFamily="18" charset="0"/>
          </a:endParaRPr>
        </a:p>
      </dgm:t>
    </dgm:pt>
    <dgm:pt modelId="{E224AAB6-FAE4-4861-AE22-FF60CFF0F325}" type="sibTrans" cxnId="{91DC1D1A-C116-45A8-91CF-037300F522CC}">
      <dgm:prSet/>
      <dgm:spPr/>
      <dgm:t>
        <a:bodyPr/>
        <a:lstStyle/>
        <a:p>
          <a:endParaRPr lang="ru-RU">
            <a:latin typeface="Times New Roman" panose="02020603050405020304" pitchFamily="18" charset="0"/>
            <a:cs typeface="Times New Roman" panose="02020603050405020304" pitchFamily="18" charset="0"/>
          </a:endParaRPr>
        </a:p>
      </dgm:t>
    </dgm:pt>
    <dgm:pt modelId="{4F70DD61-0CF1-4A01-BD27-57F25502084F}">
      <dgm:prSet phldrT="[Текст]"/>
      <dgm:spPr/>
      <dgm:t>
        <a:bodyPr/>
        <a:lstStyle/>
        <a:p>
          <a:r>
            <a:rPr lang="en-US" dirty="0" err="1">
              <a:latin typeface="Times New Roman" panose="02020603050405020304" pitchFamily="18" charset="0"/>
              <a:cs typeface="Times New Roman" panose="02020603050405020304" pitchFamily="18" charset="0"/>
            </a:rPr>
            <a:t>olingan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ma'lumotlarni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qayta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umumlashtirish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tahlil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a:t>
          </a:r>
          <a:endParaRPr lang="ru-RU" dirty="0">
            <a:latin typeface="Times New Roman" panose="02020603050405020304" pitchFamily="18" charset="0"/>
            <a:cs typeface="Times New Roman" panose="02020603050405020304" pitchFamily="18" charset="0"/>
          </a:endParaRPr>
        </a:p>
      </dgm:t>
    </dgm:pt>
    <dgm:pt modelId="{99008375-D260-4D9A-AA39-30696B981839}" type="parTrans" cxnId="{F89E3D1B-7679-4BEE-AC11-5CEA1FDCFDCF}">
      <dgm:prSet/>
      <dgm:spPr/>
      <dgm:t>
        <a:bodyPr/>
        <a:lstStyle/>
        <a:p>
          <a:endParaRPr lang="ru-RU">
            <a:latin typeface="Times New Roman" panose="02020603050405020304" pitchFamily="18" charset="0"/>
            <a:cs typeface="Times New Roman" panose="02020603050405020304" pitchFamily="18" charset="0"/>
          </a:endParaRPr>
        </a:p>
      </dgm:t>
    </dgm:pt>
    <dgm:pt modelId="{8055F198-2BE9-49A5-8AA2-371D831B3C30}" type="sibTrans" cxnId="{F89E3D1B-7679-4BEE-AC11-5CEA1FDCFDCF}">
      <dgm:prSet/>
      <dgm:spPr/>
      <dgm:t>
        <a:bodyPr/>
        <a:lstStyle/>
        <a:p>
          <a:endParaRPr lang="ru-RU">
            <a:latin typeface="Times New Roman" panose="02020603050405020304" pitchFamily="18" charset="0"/>
            <a:cs typeface="Times New Roman" panose="02020603050405020304" pitchFamily="18" charset="0"/>
          </a:endParaRPr>
        </a:p>
      </dgm:t>
    </dgm:pt>
    <dgm:pt modelId="{9AD82920-5786-4D94-9FD5-F6D2D365A235}" type="pres">
      <dgm:prSet presAssocID="{C941A8DF-3086-43BB-8672-D3AB413EE385}" presName="composite" presStyleCnt="0">
        <dgm:presLayoutVars>
          <dgm:chMax val="1"/>
          <dgm:dir/>
          <dgm:resizeHandles val="exact"/>
        </dgm:presLayoutVars>
      </dgm:prSet>
      <dgm:spPr/>
    </dgm:pt>
    <dgm:pt modelId="{9EBDC5DC-CC9C-4341-AA3B-5219323C2B6D}" type="pres">
      <dgm:prSet presAssocID="{AB8140DD-C90E-407E-ADC0-816038F127B5}" presName="roof" presStyleLbl="dkBgShp" presStyleIdx="0" presStyleCnt="2"/>
      <dgm:spPr/>
    </dgm:pt>
    <dgm:pt modelId="{0060F219-2774-48DD-A37D-0AF0F34F3789}" type="pres">
      <dgm:prSet presAssocID="{AB8140DD-C90E-407E-ADC0-816038F127B5}" presName="pillars" presStyleCnt="0"/>
      <dgm:spPr/>
    </dgm:pt>
    <dgm:pt modelId="{C7D798E9-1516-4EEA-B7B8-A81C6C281DC9}" type="pres">
      <dgm:prSet presAssocID="{AB8140DD-C90E-407E-ADC0-816038F127B5}" presName="pillar1" presStyleLbl="node1" presStyleIdx="0" presStyleCnt="4">
        <dgm:presLayoutVars>
          <dgm:bulletEnabled val="1"/>
        </dgm:presLayoutVars>
      </dgm:prSet>
      <dgm:spPr/>
    </dgm:pt>
    <dgm:pt modelId="{9AFF6DB7-7BEC-4323-B620-59F6C73E718C}" type="pres">
      <dgm:prSet presAssocID="{E296790B-ADDC-4534-96BC-430C3CF354AD}" presName="pillarX" presStyleLbl="node1" presStyleIdx="1" presStyleCnt="4">
        <dgm:presLayoutVars>
          <dgm:bulletEnabled val="1"/>
        </dgm:presLayoutVars>
      </dgm:prSet>
      <dgm:spPr/>
    </dgm:pt>
    <dgm:pt modelId="{12DA079E-657C-4A9D-938E-2E55E60F355E}" type="pres">
      <dgm:prSet presAssocID="{4F70DD61-0CF1-4A01-BD27-57F25502084F}" presName="pillarX" presStyleLbl="node1" presStyleIdx="2" presStyleCnt="4">
        <dgm:presLayoutVars>
          <dgm:bulletEnabled val="1"/>
        </dgm:presLayoutVars>
      </dgm:prSet>
      <dgm:spPr/>
    </dgm:pt>
    <dgm:pt modelId="{2FBBBC1A-D0E4-4B95-A946-F5E91C4BF6D3}" type="pres">
      <dgm:prSet presAssocID="{5E2E77CB-76B4-4647-8672-7A67AB2D92BE}" presName="pillarX" presStyleLbl="node1" presStyleIdx="3" presStyleCnt="4">
        <dgm:presLayoutVars>
          <dgm:bulletEnabled val="1"/>
        </dgm:presLayoutVars>
      </dgm:prSet>
      <dgm:spPr/>
    </dgm:pt>
    <dgm:pt modelId="{C1D26960-B0DE-4DA2-BB83-3AA583F169A6}" type="pres">
      <dgm:prSet presAssocID="{AB8140DD-C90E-407E-ADC0-816038F127B5}" presName="base" presStyleLbl="dkBgShp" presStyleIdx="1" presStyleCnt="2"/>
      <dgm:spPr/>
    </dgm:pt>
  </dgm:ptLst>
  <dgm:cxnLst>
    <dgm:cxn modelId="{AE8AD60A-023F-41C8-B551-0255AE2E4BB1}" type="presOf" srcId="{5E2E77CB-76B4-4647-8672-7A67AB2D92BE}" destId="{2FBBBC1A-D0E4-4B95-A946-F5E91C4BF6D3}" srcOrd="0" destOrd="0" presId="urn:microsoft.com/office/officeart/2005/8/layout/hList3"/>
    <dgm:cxn modelId="{3E21BA16-CFD6-4BF2-9383-813867AAC08A}" type="presOf" srcId="{4F70DD61-0CF1-4A01-BD27-57F25502084F}" destId="{12DA079E-657C-4A9D-938E-2E55E60F355E}" srcOrd="0" destOrd="0" presId="urn:microsoft.com/office/officeart/2005/8/layout/hList3"/>
    <dgm:cxn modelId="{91DC1D1A-C116-45A8-91CF-037300F522CC}" srcId="{AB8140DD-C90E-407E-ADC0-816038F127B5}" destId="{5E2E77CB-76B4-4647-8672-7A67AB2D92BE}" srcOrd="3" destOrd="0" parTransId="{AB3A59FB-751E-43D3-80EF-A8E592CE9FE8}" sibTransId="{E224AAB6-FAE4-4861-AE22-FF60CFF0F325}"/>
    <dgm:cxn modelId="{F89E3D1B-7679-4BEE-AC11-5CEA1FDCFDCF}" srcId="{AB8140DD-C90E-407E-ADC0-816038F127B5}" destId="{4F70DD61-0CF1-4A01-BD27-57F25502084F}" srcOrd="2" destOrd="0" parTransId="{99008375-D260-4D9A-AA39-30696B981839}" sibTransId="{8055F198-2BE9-49A5-8AA2-371D831B3C30}"/>
    <dgm:cxn modelId="{138A4D1E-F021-4995-9264-BDF028F604A7}" srcId="{C941A8DF-3086-43BB-8672-D3AB413EE385}" destId="{AB8140DD-C90E-407E-ADC0-816038F127B5}" srcOrd="0" destOrd="0" parTransId="{6FBA0264-5D44-4F2F-8489-57EA8FFC89E0}" sibTransId="{B814F416-FD3C-4D61-B689-EBB223A194A1}"/>
    <dgm:cxn modelId="{85CB7126-56DB-4B14-9E61-F453AA6191E7}" srcId="{AB8140DD-C90E-407E-ADC0-816038F127B5}" destId="{456932BC-AC52-4DBE-8D13-D9880E5CF022}" srcOrd="0" destOrd="0" parTransId="{DD431BB0-904D-4A4E-B27E-88631E18AF0F}" sibTransId="{0F23D5B0-3D0F-4749-8CB1-B1AED19F3858}"/>
    <dgm:cxn modelId="{D9FF766E-EAC4-40EE-BC9B-FD605B67A742}" type="presOf" srcId="{AB8140DD-C90E-407E-ADC0-816038F127B5}" destId="{9EBDC5DC-CC9C-4341-AA3B-5219323C2B6D}" srcOrd="0" destOrd="0" presId="urn:microsoft.com/office/officeart/2005/8/layout/hList3"/>
    <dgm:cxn modelId="{488C6F7A-7824-4156-A8F3-8D7AA59F3D71}" type="presOf" srcId="{E296790B-ADDC-4534-96BC-430C3CF354AD}" destId="{9AFF6DB7-7BEC-4323-B620-59F6C73E718C}" srcOrd="0" destOrd="0" presId="urn:microsoft.com/office/officeart/2005/8/layout/hList3"/>
    <dgm:cxn modelId="{B6E422B3-BB59-4142-8169-ECB3736F183D}" type="presOf" srcId="{C941A8DF-3086-43BB-8672-D3AB413EE385}" destId="{9AD82920-5786-4D94-9FD5-F6D2D365A235}" srcOrd="0" destOrd="0" presId="urn:microsoft.com/office/officeart/2005/8/layout/hList3"/>
    <dgm:cxn modelId="{FEFC4BD7-714E-4D51-B22E-D17BE37E26CB}" type="presOf" srcId="{456932BC-AC52-4DBE-8D13-D9880E5CF022}" destId="{C7D798E9-1516-4EEA-B7B8-A81C6C281DC9}" srcOrd="0" destOrd="0" presId="urn:microsoft.com/office/officeart/2005/8/layout/hList3"/>
    <dgm:cxn modelId="{D12710F5-A192-4EA2-888F-AC29A6CA7256}" srcId="{AB8140DD-C90E-407E-ADC0-816038F127B5}" destId="{E296790B-ADDC-4534-96BC-430C3CF354AD}" srcOrd="1" destOrd="0" parTransId="{5B2C933C-2AFD-4508-9A73-C31B5665683C}" sibTransId="{E27B3931-D6A3-4AC2-9B6E-0683B9FD6117}"/>
    <dgm:cxn modelId="{629DD094-76BC-464A-B1E0-C760AB8D87F3}" type="presParOf" srcId="{9AD82920-5786-4D94-9FD5-F6D2D365A235}" destId="{9EBDC5DC-CC9C-4341-AA3B-5219323C2B6D}" srcOrd="0" destOrd="0" presId="urn:microsoft.com/office/officeart/2005/8/layout/hList3"/>
    <dgm:cxn modelId="{4E87EDD2-E624-453F-866E-45A41494ACEC}" type="presParOf" srcId="{9AD82920-5786-4D94-9FD5-F6D2D365A235}" destId="{0060F219-2774-48DD-A37D-0AF0F34F3789}" srcOrd="1" destOrd="0" presId="urn:microsoft.com/office/officeart/2005/8/layout/hList3"/>
    <dgm:cxn modelId="{2C069BB3-A69B-4E95-9173-77D067C9A144}" type="presParOf" srcId="{0060F219-2774-48DD-A37D-0AF0F34F3789}" destId="{C7D798E9-1516-4EEA-B7B8-A81C6C281DC9}" srcOrd="0" destOrd="0" presId="urn:microsoft.com/office/officeart/2005/8/layout/hList3"/>
    <dgm:cxn modelId="{4A731309-12B3-4251-B3CF-2DAAB1CBF7A3}" type="presParOf" srcId="{0060F219-2774-48DD-A37D-0AF0F34F3789}" destId="{9AFF6DB7-7BEC-4323-B620-59F6C73E718C}" srcOrd="1" destOrd="0" presId="urn:microsoft.com/office/officeart/2005/8/layout/hList3"/>
    <dgm:cxn modelId="{90FE61A9-CCFF-441B-9AED-DB28EC239000}" type="presParOf" srcId="{0060F219-2774-48DD-A37D-0AF0F34F3789}" destId="{12DA079E-657C-4A9D-938E-2E55E60F355E}" srcOrd="2" destOrd="0" presId="urn:microsoft.com/office/officeart/2005/8/layout/hList3"/>
    <dgm:cxn modelId="{9B545C8C-C445-4741-90A5-D9BF9EE27D77}" type="presParOf" srcId="{0060F219-2774-48DD-A37D-0AF0F34F3789}" destId="{2FBBBC1A-D0E4-4B95-A946-F5E91C4BF6D3}" srcOrd="3" destOrd="0" presId="urn:microsoft.com/office/officeart/2005/8/layout/hList3"/>
    <dgm:cxn modelId="{97E26695-D1F1-4E6F-8A67-FFBBC564881B}" type="presParOf" srcId="{9AD82920-5786-4D94-9FD5-F6D2D365A235}" destId="{C1D26960-B0DE-4DA2-BB83-3AA583F169A6}"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CE5C3875-BBB2-4710-AE4A-2A6E0DDA4A20}" type="doc">
      <dgm:prSet loTypeId="urn:microsoft.com/office/officeart/2008/layout/VerticalCurvedList" loCatId="list" qsTypeId="urn:microsoft.com/office/officeart/2005/8/quickstyle/simple3" qsCatId="simple" csTypeId="urn:microsoft.com/office/officeart/2005/8/colors/colorful1" csCatId="colorful" phldr="1"/>
      <dgm:spPr/>
      <dgm:t>
        <a:bodyPr/>
        <a:lstStyle/>
        <a:p>
          <a:endParaRPr lang="ru-RU"/>
        </a:p>
      </dgm:t>
    </dgm:pt>
    <dgm:pt modelId="{B3D78D15-627A-4835-A1F0-010D9818E4D9}">
      <dgm:prSet phldrT="[Текст]"/>
      <dgm:spPr/>
      <dgm:t>
        <a:bodyPr/>
        <a:lstStyle/>
        <a:p>
          <a:r>
            <a:rPr lang="en-US" dirty="0" err="1">
              <a:latin typeface="Times New Roman" panose="02020603050405020304" pitchFamily="18" charset="0"/>
              <a:cs typeface="Times New Roman" panose="02020603050405020304" pitchFamily="18" charset="0"/>
            </a:rPr>
            <a:t>ishning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tarkibini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aniqlash</a:t>
          </a:r>
          <a:endParaRPr lang="ru-RU" dirty="0">
            <a:latin typeface="Times New Roman" panose="02020603050405020304" pitchFamily="18" charset="0"/>
            <a:cs typeface="Times New Roman" panose="02020603050405020304" pitchFamily="18" charset="0"/>
          </a:endParaRPr>
        </a:p>
      </dgm:t>
    </dgm:pt>
    <dgm:pt modelId="{C21D9180-88C9-42CD-BF5F-111B8E072480}" type="parTrans" cxnId="{8F5781AF-A755-474E-8FAE-3C16F989B39B}">
      <dgm:prSet/>
      <dgm:spPr/>
      <dgm:t>
        <a:bodyPr/>
        <a:lstStyle/>
        <a:p>
          <a:endParaRPr lang="ru-RU">
            <a:latin typeface="Times New Roman" panose="02020603050405020304" pitchFamily="18" charset="0"/>
            <a:cs typeface="Times New Roman" panose="02020603050405020304" pitchFamily="18" charset="0"/>
          </a:endParaRPr>
        </a:p>
      </dgm:t>
    </dgm:pt>
    <dgm:pt modelId="{0DDD4496-EEB4-4294-9B89-4B0713094B61}" type="sibTrans" cxnId="{8F5781AF-A755-474E-8FAE-3C16F989B39B}">
      <dgm:prSet/>
      <dgm:spPr/>
      <dgm:t>
        <a:bodyPr/>
        <a:lstStyle/>
        <a:p>
          <a:endParaRPr lang="ru-RU">
            <a:latin typeface="Times New Roman" panose="02020603050405020304" pitchFamily="18" charset="0"/>
            <a:cs typeface="Times New Roman" panose="02020603050405020304" pitchFamily="18" charset="0"/>
          </a:endParaRPr>
        </a:p>
      </dgm:t>
    </dgm:pt>
    <dgm:pt modelId="{F7AE26BF-7872-453E-80FB-0D2BD08A6F39}">
      <dgm:prSet phldrT="[Текст]"/>
      <dgm:spPr/>
      <dgm:t>
        <a:bodyPr/>
        <a:lstStyle/>
        <a:p>
          <a:r>
            <a:rPr lang="en-US" dirty="0" err="1">
              <a:latin typeface="Times New Roman" panose="02020603050405020304" pitchFamily="18" charset="0"/>
              <a:cs typeface="Times New Roman" panose="02020603050405020304" pitchFamily="18" charset="0"/>
            </a:rPr>
            <a:t>sarlavha</a:t>
          </a:r>
          <a:r>
            <a:rPr lang="en-US" dirty="0">
              <a:latin typeface="Times New Roman" panose="02020603050405020304" pitchFamily="18" charset="0"/>
              <a:cs typeface="Times New Roman" panose="02020603050405020304" pitchFamily="18" charset="0"/>
            </a:rPr>
            <a:t>, bob </a:t>
          </a:r>
          <a:r>
            <a:rPr lang="en-US" dirty="0" err="1">
              <a:latin typeface="Times New Roman" panose="02020603050405020304" pitchFamily="18" charset="0"/>
              <a:cs typeface="Times New Roman" panose="02020603050405020304" pitchFamily="18" charset="0"/>
            </a:rPr>
            <a:t>nomlari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paragraflarni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aniqlashtirish</a:t>
          </a:r>
          <a:endParaRPr lang="ru-RU" dirty="0">
            <a:latin typeface="Times New Roman" panose="02020603050405020304" pitchFamily="18" charset="0"/>
            <a:cs typeface="Times New Roman" panose="02020603050405020304" pitchFamily="18" charset="0"/>
          </a:endParaRPr>
        </a:p>
      </dgm:t>
    </dgm:pt>
    <dgm:pt modelId="{1B2A5F52-0B44-456C-B687-49EA6B2DFF3D}" type="parTrans" cxnId="{54E7AE73-4419-4308-8706-61C382A01902}">
      <dgm:prSet/>
      <dgm:spPr/>
      <dgm:t>
        <a:bodyPr/>
        <a:lstStyle/>
        <a:p>
          <a:endParaRPr lang="ru-RU">
            <a:latin typeface="Times New Roman" panose="02020603050405020304" pitchFamily="18" charset="0"/>
            <a:cs typeface="Times New Roman" panose="02020603050405020304" pitchFamily="18" charset="0"/>
          </a:endParaRPr>
        </a:p>
      </dgm:t>
    </dgm:pt>
    <dgm:pt modelId="{4EF61A5B-9F77-4ADC-8587-3050C4EC79CD}" type="sibTrans" cxnId="{54E7AE73-4419-4308-8706-61C382A01902}">
      <dgm:prSet/>
      <dgm:spPr/>
      <dgm:t>
        <a:bodyPr/>
        <a:lstStyle/>
        <a:p>
          <a:endParaRPr lang="ru-RU">
            <a:latin typeface="Times New Roman" panose="02020603050405020304" pitchFamily="18" charset="0"/>
            <a:cs typeface="Times New Roman" panose="02020603050405020304" pitchFamily="18" charset="0"/>
          </a:endParaRPr>
        </a:p>
      </dgm:t>
    </dgm:pt>
    <dgm:pt modelId="{CE688600-ACCD-4E6C-A397-BDC356CF09F6}">
      <dgm:prSet phldrT="[Текст]"/>
      <dgm:spPr/>
      <dgm:t>
        <a:bodyPr/>
        <a:lstStyle/>
        <a:p>
          <a:r>
            <a:rPr lang="en-US" dirty="0" err="1">
              <a:latin typeface="Times New Roman" panose="02020603050405020304" pitchFamily="18" charset="0"/>
              <a:cs typeface="Times New Roman" panose="02020603050405020304" pitchFamily="18" charset="0"/>
            </a:rPr>
            <a:t>matnni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loyihalash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jumladan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foydalanilgan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adabiyotlar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ilovalar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ro'yxatini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tuzish</a:t>
          </a:r>
          <a:endParaRPr lang="ru-RU" dirty="0">
            <a:latin typeface="Times New Roman" panose="02020603050405020304" pitchFamily="18" charset="0"/>
            <a:cs typeface="Times New Roman" panose="02020603050405020304" pitchFamily="18" charset="0"/>
          </a:endParaRPr>
        </a:p>
      </dgm:t>
    </dgm:pt>
    <dgm:pt modelId="{7C7359F9-F2EB-40ED-AD16-2264B6C69ABA}" type="parTrans" cxnId="{990A1BFF-C552-47B7-867E-A6C4CEE6CE93}">
      <dgm:prSet/>
      <dgm:spPr/>
      <dgm:t>
        <a:bodyPr/>
        <a:lstStyle/>
        <a:p>
          <a:endParaRPr lang="ru-RU">
            <a:latin typeface="Times New Roman" panose="02020603050405020304" pitchFamily="18" charset="0"/>
            <a:cs typeface="Times New Roman" panose="02020603050405020304" pitchFamily="18" charset="0"/>
          </a:endParaRPr>
        </a:p>
      </dgm:t>
    </dgm:pt>
    <dgm:pt modelId="{DD411086-9519-4BF5-A960-2D90FA11492D}" type="sibTrans" cxnId="{990A1BFF-C552-47B7-867E-A6C4CEE6CE93}">
      <dgm:prSet/>
      <dgm:spPr/>
      <dgm:t>
        <a:bodyPr/>
        <a:lstStyle/>
        <a:p>
          <a:endParaRPr lang="ru-RU">
            <a:latin typeface="Times New Roman" panose="02020603050405020304" pitchFamily="18" charset="0"/>
            <a:cs typeface="Times New Roman" panose="02020603050405020304" pitchFamily="18" charset="0"/>
          </a:endParaRPr>
        </a:p>
      </dgm:t>
    </dgm:pt>
    <dgm:pt modelId="{3E041728-3F57-4103-AF1C-D7503416480C}">
      <dgm:prSet phldrT="[Текст]"/>
      <dgm:spPr/>
      <dgm:t>
        <a:bodyPr/>
        <a:lstStyle/>
        <a:p>
          <a:r>
            <a:rPr lang="en-US" dirty="0" err="1">
              <a:latin typeface="Times New Roman" panose="02020603050405020304" pitchFamily="18" charset="0"/>
              <a:cs typeface="Times New Roman" panose="02020603050405020304" pitchFamily="18" charset="0"/>
            </a:rPr>
            <a:t>qo'lyozmani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tayyorlash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tahrirlash</a:t>
          </a:r>
          <a:endParaRPr lang="ru-RU" dirty="0">
            <a:latin typeface="Times New Roman" panose="02020603050405020304" pitchFamily="18" charset="0"/>
            <a:cs typeface="Times New Roman" panose="02020603050405020304" pitchFamily="18" charset="0"/>
          </a:endParaRPr>
        </a:p>
      </dgm:t>
    </dgm:pt>
    <dgm:pt modelId="{1D11D2C7-6DFE-4F3A-95E3-15ADC18BD02D}" type="parTrans" cxnId="{77D61A8D-4A12-4B0F-AD50-6F63B94CA8A1}">
      <dgm:prSet/>
      <dgm:spPr/>
      <dgm:t>
        <a:bodyPr/>
        <a:lstStyle/>
        <a:p>
          <a:endParaRPr lang="ru-RU">
            <a:latin typeface="Times New Roman" panose="02020603050405020304" pitchFamily="18" charset="0"/>
            <a:cs typeface="Times New Roman" panose="02020603050405020304" pitchFamily="18" charset="0"/>
          </a:endParaRPr>
        </a:p>
      </dgm:t>
    </dgm:pt>
    <dgm:pt modelId="{730581D8-430E-4AB3-834C-FCF0479759FD}" type="sibTrans" cxnId="{77D61A8D-4A12-4B0F-AD50-6F63B94CA8A1}">
      <dgm:prSet/>
      <dgm:spPr/>
      <dgm:t>
        <a:bodyPr/>
        <a:lstStyle/>
        <a:p>
          <a:endParaRPr lang="ru-RU">
            <a:latin typeface="Times New Roman" panose="02020603050405020304" pitchFamily="18" charset="0"/>
            <a:cs typeface="Times New Roman" panose="02020603050405020304" pitchFamily="18" charset="0"/>
          </a:endParaRPr>
        </a:p>
      </dgm:t>
    </dgm:pt>
    <dgm:pt modelId="{6DD4F7FA-EC34-4E4A-9B4B-5E00344EAB30}" type="pres">
      <dgm:prSet presAssocID="{CE5C3875-BBB2-4710-AE4A-2A6E0DDA4A20}" presName="Name0" presStyleCnt="0">
        <dgm:presLayoutVars>
          <dgm:chMax val="7"/>
          <dgm:chPref val="7"/>
          <dgm:dir/>
        </dgm:presLayoutVars>
      </dgm:prSet>
      <dgm:spPr/>
    </dgm:pt>
    <dgm:pt modelId="{13AA7B31-6629-4F4E-BCB9-FDA83C35587C}" type="pres">
      <dgm:prSet presAssocID="{CE5C3875-BBB2-4710-AE4A-2A6E0DDA4A20}" presName="Name1" presStyleCnt="0"/>
      <dgm:spPr/>
    </dgm:pt>
    <dgm:pt modelId="{6A414BFB-8925-477D-A463-437CAA7C3BFB}" type="pres">
      <dgm:prSet presAssocID="{CE5C3875-BBB2-4710-AE4A-2A6E0DDA4A20}" presName="cycle" presStyleCnt="0"/>
      <dgm:spPr/>
    </dgm:pt>
    <dgm:pt modelId="{DCB8C287-8414-446F-B4D1-916A5E40D5D2}" type="pres">
      <dgm:prSet presAssocID="{CE5C3875-BBB2-4710-AE4A-2A6E0DDA4A20}" presName="srcNode" presStyleLbl="node1" presStyleIdx="0" presStyleCnt="4"/>
      <dgm:spPr/>
    </dgm:pt>
    <dgm:pt modelId="{FF48A1A8-76AF-4403-AF4B-426E996F6E87}" type="pres">
      <dgm:prSet presAssocID="{CE5C3875-BBB2-4710-AE4A-2A6E0DDA4A20}" presName="conn" presStyleLbl="parChTrans1D2" presStyleIdx="0" presStyleCnt="1"/>
      <dgm:spPr/>
    </dgm:pt>
    <dgm:pt modelId="{B7F7C2CD-EA7A-4D3D-8D25-3D28D1648D38}" type="pres">
      <dgm:prSet presAssocID="{CE5C3875-BBB2-4710-AE4A-2A6E0DDA4A20}" presName="extraNode" presStyleLbl="node1" presStyleIdx="0" presStyleCnt="4"/>
      <dgm:spPr/>
    </dgm:pt>
    <dgm:pt modelId="{170A49A0-1906-45A6-9759-1924188163C3}" type="pres">
      <dgm:prSet presAssocID="{CE5C3875-BBB2-4710-AE4A-2A6E0DDA4A20}" presName="dstNode" presStyleLbl="node1" presStyleIdx="0" presStyleCnt="4"/>
      <dgm:spPr/>
    </dgm:pt>
    <dgm:pt modelId="{1B60DDB1-7CAE-4845-BA92-1ADAEF16703A}" type="pres">
      <dgm:prSet presAssocID="{B3D78D15-627A-4835-A1F0-010D9818E4D9}" presName="text_1" presStyleLbl="node1" presStyleIdx="0" presStyleCnt="4">
        <dgm:presLayoutVars>
          <dgm:bulletEnabled val="1"/>
        </dgm:presLayoutVars>
      </dgm:prSet>
      <dgm:spPr/>
    </dgm:pt>
    <dgm:pt modelId="{01470D5F-59C9-4E6E-8B20-1A85126C7790}" type="pres">
      <dgm:prSet presAssocID="{B3D78D15-627A-4835-A1F0-010D9818E4D9}" presName="accent_1" presStyleCnt="0"/>
      <dgm:spPr/>
    </dgm:pt>
    <dgm:pt modelId="{FA2340A1-FBC9-455A-AEBC-8C5E373B1EA0}" type="pres">
      <dgm:prSet presAssocID="{B3D78D15-627A-4835-A1F0-010D9818E4D9}" presName="accentRepeatNode" presStyleLbl="solidFgAcc1" presStyleIdx="0" presStyleCnt="4"/>
      <dgm:spPr/>
    </dgm:pt>
    <dgm:pt modelId="{65A1440E-5A0F-4995-A48B-FD75E40375C3}" type="pres">
      <dgm:prSet presAssocID="{F7AE26BF-7872-453E-80FB-0D2BD08A6F39}" presName="text_2" presStyleLbl="node1" presStyleIdx="1" presStyleCnt="4">
        <dgm:presLayoutVars>
          <dgm:bulletEnabled val="1"/>
        </dgm:presLayoutVars>
      </dgm:prSet>
      <dgm:spPr/>
    </dgm:pt>
    <dgm:pt modelId="{EA880831-B081-4AD9-AA6F-A3D20C55A9AE}" type="pres">
      <dgm:prSet presAssocID="{F7AE26BF-7872-453E-80FB-0D2BD08A6F39}" presName="accent_2" presStyleCnt="0"/>
      <dgm:spPr/>
    </dgm:pt>
    <dgm:pt modelId="{87FAE896-AD19-4680-A317-68D65C08018F}" type="pres">
      <dgm:prSet presAssocID="{F7AE26BF-7872-453E-80FB-0D2BD08A6F39}" presName="accentRepeatNode" presStyleLbl="solidFgAcc1" presStyleIdx="1" presStyleCnt="4"/>
      <dgm:spPr/>
    </dgm:pt>
    <dgm:pt modelId="{2E2FBAF9-E31C-4008-8E3B-305B818E653A}" type="pres">
      <dgm:prSet presAssocID="{3E041728-3F57-4103-AF1C-D7503416480C}" presName="text_3" presStyleLbl="node1" presStyleIdx="2" presStyleCnt="4">
        <dgm:presLayoutVars>
          <dgm:bulletEnabled val="1"/>
        </dgm:presLayoutVars>
      </dgm:prSet>
      <dgm:spPr/>
    </dgm:pt>
    <dgm:pt modelId="{D2C40B7E-2ED8-4176-B963-C4F2BBBE690B}" type="pres">
      <dgm:prSet presAssocID="{3E041728-3F57-4103-AF1C-D7503416480C}" presName="accent_3" presStyleCnt="0"/>
      <dgm:spPr/>
    </dgm:pt>
    <dgm:pt modelId="{F5AE5266-3096-4DB7-965F-92AE97875867}" type="pres">
      <dgm:prSet presAssocID="{3E041728-3F57-4103-AF1C-D7503416480C}" presName="accentRepeatNode" presStyleLbl="solidFgAcc1" presStyleIdx="2" presStyleCnt="4"/>
      <dgm:spPr/>
    </dgm:pt>
    <dgm:pt modelId="{5B71A3BC-B6B8-4B92-9CD5-6FA85C0229FA}" type="pres">
      <dgm:prSet presAssocID="{CE688600-ACCD-4E6C-A397-BDC356CF09F6}" presName="text_4" presStyleLbl="node1" presStyleIdx="3" presStyleCnt="4">
        <dgm:presLayoutVars>
          <dgm:bulletEnabled val="1"/>
        </dgm:presLayoutVars>
      </dgm:prSet>
      <dgm:spPr/>
    </dgm:pt>
    <dgm:pt modelId="{F4A10266-10B9-4923-84A7-D9835202240F}" type="pres">
      <dgm:prSet presAssocID="{CE688600-ACCD-4E6C-A397-BDC356CF09F6}" presName="accent_4" presStyleCnt="0"/>
      <dgm:spPr/>
    </dgm:pt>
    <dgm:pt modelId="{8F379CAF-1401-4F55-8F8E-66AF9BE0139C}" type="pres">
      <dgm:prSet presAssocID="{CE688600-ACCD-4E6C-A397-BDC356CF09F6}" presName="accentRepeatNode" presStyleLbl="solidFgAcc1" presStyleIdx="3" presStyleCnt="4"/>
      <dgm:spPr/>
    </dgm:pt>
  </dgm:ptLst>
  <dgm:cxnLst>
    <dgm:cxn modelId="{A6283F00-EFD7-4489-9C98-97D830433D23}" type="presOf" srcId="{F7AE26BF-7872-453E-80FB-0D2BD08A6F39}" destId="{65A1440E-5A0F-4995-A48B-FD75E40375C3}" srcOrd="0" destOrd="0" presId="urn:microsoft.com/office/officeart/2008/layout/VerticalCurvedList"/>
    <dgm:cxn modelId="{448B9B24-E4F7-49C2-8E56-9DD8B433EBFB}" type="presOf" srcId="{0DDD4496-EEB4-4294-9B89-4B0713094B61}" destId="{FF48A1A8-76AF-4403-AF4B-426E996F6E87}" srcOrd="0" destOrd="0" presId="urn:microsoft.com/office/officeart/2008/layout/VerticalCurvedList"/>
    <dgm:cxn modelId="{54E7AE73-4419-4308-8706-61C382A01902}" srcId="{CE5C3875-BBB2-4710-AE4A-2A6E0DDA4A20}" destId="{F7AE26BF-7872-453E-80FB-0D2BD08A6F39}" srcOrd="1" destOrd="0" parTransId="{1B2A5F52-0B44-456C-B687-49EA6B2DFF3D}" sibTransId="{4EF61A5B-9F77-4ADC-8587-3050C4EC79CD}"/>
    <dgm:cxn modelId="{E4243485-CC06-4799-B922-E603C6BFB85B}" type="presOf" srcId="{B3D78D15-627A-4835-A1F0-010D9818E4D9}" destId="{1B60DDB1-7CAE-4845-BA92-1ADAEF16703A}" srcOrd="0" destOrd="0" presId="urn:microsoft.com/office/officeart/2008/layout/VerticalCurvedList"/>
    <dgm:cxn modelId="{2C576689-C4B5-479C-A944-57CC40BB1342}" type="presOf" srcId="{CE5C3875-BBB2-4710-AE4A-2A6E0DDA4A20}" destId="{6DD4F7FA-EC34-4E4A-9B4B-5E00344EAB30}" srcOrd="0" destOrd="0" presId="urn:microsoft.com/office/officeart/2008/layout/VerticalCurvedList"/>
    <dgm:cxn modelId="{77D61A8D-4A12-4B0F-AD50-6F63B94CA8A1}" srcId="{CE5C3875-BBB2-4710-AE4A-2A6E0DDA4A20}" destId="{3E041728-3F57-4103-AF1C-D7503416480C}" srcOrd="2" destOrd="0" parTransId="{1D11D2C7-6DFE-4F3A-95E3-15ADC18BD02D}" sibTransId="{730581D8-430E-4AB3-834C-FCF0479759FD}"/>
    <dgm:cxn modelId="{A544319F-38CE-4933-B4D2-36B0046678B7}" type="presOf" srcId="{3E041728-3F57-4103-AF1C-D7503416480C}" destId="{2E2FBAF9-E31C-4008-8E3B-305B818E653A}" srcOrd="0" destOrd="0" presId="urn:microsoft.com/office/officeart/2008/layout/VerticalCurvedList"/>
    <dgm:cxn modelId="{8F5781AF-A755-474E-8FAE-3C16F989B39B}" srcId="{CE5C3875-BBB2-4710-AE4A-2A6E0DDA4A20}" destId="{B3D78D15-627A-4835-A1F0-010D9818E4D9}" srcOrd="0" destOrd="0" parTransId="{C21D9180-88C9-42CD-BF5F-111B8E072480}" sibTransId="{0DDD4496-EEB4-4294-9B89-4B0713094B61}"/>
    <dgm:cxn modelId="{DE91B1BF-4906-45A7-A289-5E59A131A665}" type="presOf" srcId="{CE688600-ACCD-4E6C-A397-BDC356CF09F6}" destId="{5B71A3BC-B6B8-4B92-9CD5-6FA85C0229FA}" srcOrd="0" destOrd="0" presId="urn:microsoft.com/office/officeart/2008/layout/VerticalCurvedList"/>
    <dgm:cxn modelId="{990A1BFF-C552-47B7-867E-A6C4CEE6CE93}" srcId="{CE5C3875-BBB2-4710-AE4A-2A6E0DDA4A20}" destId="{CE688600-ACCD-4E6C-A397-BDC356CF09F6}" srcOrd="3" destOrd="0" parTransId="{7C7359F9-F2EB-40ED-AD16-2264B6C69ABA}" sibTransId="{DD411086-9519-4BF5-A960-2D90FA11492D}"/>
    <dgm:cxn modelId="{0B0E11B1-BBFF-487B-8E3C-AD74C75B79E7}" type="presParOf" srcId="{6DD4F7FA-EC34-4E4A-9B4B-5E00344EAB30}" destId="{13AA7B31-6629-4F4E-BCB9-FDA83C35587C}" srcOrd="0" destOrd="0" presId="urn:microsoft.com/office/officeart/2008/layout/VerticalCurvedList"/>
    <dgm:cxn modelId="{34CDC214-C825-45E1-9DCF-0ED7992F9EC4}" type="presParOf" srcId="{13AA7B31-6629-4F4E-BCB9-FDA83C35587C}" destId="{6A414BFB-8925-477D-A463-437CAA7C3BFB}" srcOrd="0" destOrd="0" presId="urn:microsoft.com/office/officeart/2008/layout/VerticalCurvedList"/>
    <dgm:cxn modelId="{FC08DCE2-BD06-4EBA-9DA0-80CEBBD5B693}" type="presParOf" srcId="{6A414BFB-8925-477D-A463-437CAA7C3BFB}" destId="{DCB8C287-8414-446F-B4D1-916A5E40D5D2}" srcOrd="0" destOrd="0" presId="urn:microsoft.com/office/officeart/2008/layout/VerticalCurvedList"/>
    <dgm:cxn modelId="{974EDF35-8280-44C2-BE96-90AFF9180958}" type="presParOf" srcId="{6A414BFB-8925-477D-A463-437CAA7C3BFB}" destId="{FF48A1A8-76AF-4403-AF4B-426E996F6E87}" srcOrd="1" destOrd="0" presId="urn:microsoft.com/office/officeart/2008/layout/VerticalCurvedList"/>
    <dgm:cxn modelId="{3A974537-F76E-4265-AA8B-38406BA2C6C0}" type="presParOf" srcId="{6A414BFB-8925-477D-A463-437CAA7C3BFB}" destId="{B7F7C2CD-EA7A-4D3D-8D25-3D28D1648D38}" srcOrd="2" destOrd="0" presId="urn:microsoft.com/office/officeart/2008/layout/VerticalCurvedList"/>
    <dgm:cxn modelId="{98174048-4E02-49E6-842E-011FC7F24AEA}" type="presParOf" srcId="{6A414BFB-8925-477D-A463-437CAA7C3BFB}" destId="{170A49A0-1906-45A6-9759-1924188163C3}" srcOrd="3" destOrd="0" presId="urn:microsoft.com/office/officeart/2008/layout/VerticalCurvedList"/>
    <dgm:cxn modelId="{0BEB9777-3EF9-4566-B770-59470F50DF77}" type="presParOf" srcId="{13AA7B31-6629-4F4E-BCB9-FDA83C35587C}" destId="{1B60DDB1-7CAE-4845-BA92-1ADAEF16703A}" srcOrd="1" destOrd="0" presId="urn:microsoft.com/office/officeart/2008/layout/VerticalCurvedList"/>
    <dgm:cxn modelId="{41AD4260-6B6B-4B4A-AF4C-6F37D9E90614}" type="presParOf" srcId="{13AA7B31-6629-4F4E-BCB9-FDA83C35587C}" destId="{01470D5F-59C9-4E6E-8B20-1A85126C7790}" srcOrd="2" destOrd="0" presId="urn:microsoft.com/office/officeart/2008/layout/VerticalCurvedList"/>
    <dgm:cxn modelId="{714D36FC-F28F-40D2-95C6-DE6E2F9B8D60}" type="presParOf" srcId="{01470D5F-59C9-4E6E-8B20-1A85126C7790}" destId="{FA2340A1-FBC9-455A-AEBC-8C5E373B1EA0}" srcOrd="0" destOrd="0" presId="urn:microsoft.com/office/officeart/2008/layout/VerticalCurvedList"/>
    <dgm:cxn modelId="{C4715F39-ACE5-4FD6-A028-9C541CABAF62}" type="presParOf" srcId="{13AA7B31-6629-4F4E-BCB9-FDA83C35587C}" destId="{65A1440E-5A0F-4995-A48B-FD75E40375C3}" srcOrd="3" destOrd="0" presId="urn:microsoft.com/office/officeart/2008/layout/VerticalCurvedList"/>
    <dgm:cxn modelId="{2397CD17-D513-4A55-9725-A30FD3993F2D}" type="presParOf" srcId="{13AA7B31-6629-4F4E-BCB9-FDA83C35587C}" destId="{EA880831-B081-4AD9-AA6F-A3D20C55A9AE}" srcOrd="4" destOrd="0" presId="urn:microsoft.com/office/officeart/2008/layout/VerticalCurvedList"/>
    <dgm:cxn modelId="{58958D3C-70E1-4A4C-AC09-D8A6C92CBD9B}" type="presParOf" srcId="{EA880831-B081-4AD9-AA6F-A3D20C55A9AE}" destId="{87FAE896-AD19-4680-A317-68D65C08018F}" srcOrd="0" destOrd="0" presId="urn:microsoft.com/office/officeart/2008/layout/VerticalCurvedList"/>
    <dgm:cxn modelId="{A8D89603-4E0E-4938-A09A-4C3F172F1C98}" type="presParOf" srcId="{13AA7B31-6629-4F4E-BCB9-FDA83C35587C}" destId="{2E2FBAF9-E31C-4008-8E3B-305B818E653A}" srcOrd="5" destOrd="0" presId="urn:microsoft.com/office/officeart/2008/layout/VerticalCurvedList"/>
    <dgm:cxn modelId="{8A075929-6383-4F4A-A6E2-8F4F8D47EF41}" type="presParOf" srcId="{13AA7B31-6629-4F4E-BCB9-FDA83C35587C}" destId="{D2C40B7E-2ED8-4176-B963-C4F2BBBE690B}" srcOrd="6" destOrd="0" presId="urn:microsoft.com/office/officeart/2008/layout/VerticalCurvedList"/>
    <dgm:cxn modelId="{06D232FA-21EB-4B6E-ACE2-0F6B66793252}" type="presParOf" srcId="{D2C40B7E-2ED8-4176-B963-C4F2BBBE690B}" destId="{F5AE5266-3096-4DB7-965F-92AE97875867}" srcOrd="0" destOrd="0" presId="urn:microsoft.com/office/officeart/2008/layout/VerticalCurvedList"/>
    <dgm:cxn modelId="{68640DEF-78C4-475D-8E13-6116C85D8CDF}" type="presParOf" srcId="{13AA7B31-6629-4F4E-BCB9-FDA83C35587C}" destId="{5B71A3BC-B6B8-4B92-9CD5-6FA85C0229FA}" srcOrd="7" destOrd="0" presId="urn:microsoft.com/office/officeart/2008/layout/VerticalCurvedList"/>
    <dgm:cxn modelId="{8FFFE599-698B-4794-BBF9-9DC52ACCECA2}" type="presParOf" srcId="{13AA7B31-6629-4F4E-BCB9-FDA83C35587C}" destId="{F4A10266-10B9-4923-84A7-D9835202240F}" srcOrd="8" destOrd="0" presId="urn:microsoft.com/office/officeart/2008/layout/VerticalCurvedList"/>
    <dgm:cxn modelId="{02940853-4CEB-40F1-B2B8-D331DF5A6F80}" type="presParOf" srcId="{F4A10266-10B9-4923-84A7-D9835202240F}" destId="{8F379CAF-1401-4F55-8F8E-66AF9BE0139C}"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A7D893A6-80BC-4EEB-A372-38B66432675A}"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ru-RU"/>
        </a:p>
      </dgm:t>
    </dgm:pt>
    <dgm:pt modelId="{E90231D8-2A3C-42EA-893E-4E1B319CE334}">
      <dgm:prSet phldrT="[Текст]"/>
      <dgm:spPr/>
      <dgm:t>
        <a:bodyPr/>
        <a:lstStyle/>
        <a:p>
          <a:r>
            <a:rPr lang="en-US" b="1" dirty="0" err="1"/>
            <a:t>Rasmiylashtirish</a:t>
          </a:r>
          <a:r>
            <a:rPr lang="en-US" b="1" dirty="0"/>
            <a:t> </a:t>
          </a:r>
          <a:endParaRPr lang="ru-RU" dirty="0"/>
        </a:p>
      </dgm:t>
    </dgm:pt>
    <dgm:pt modelId="{225D3950-2787-4F8A-B8D1-00638F5BDDF2}" type="parTrans" cxnId="{C318AA42-827B-4A3B-A1A5-C1A871BA25A8}">
      <dgm:prSet/>
      <dgm:spPr/>
      <dgm:t>
        <a:bodyPr/>
        <a:lstStyle/>
        <a:p>
          <a:endParaRPr lang="ru-RU"/>
        </a:p>
      </dgm:t>
    </dgm:pt>
    <dgm:pt modelId="{EB2F98A5-31AB-4768-B43D-D69C3D764CBE}" type="sibTrans" cxnId="{C318AA42-827B-4A3B-A1A5-C1A871BA25A8}">
      <dgm:prSet/>
      <dgm:spPr/>
      <dgm:t>
        <a:bodyPr/>
        <a:lstStyle/>
        <a:p>
          <a:endParaRPr lang="ru-RU"/>
        </a:p>
      </dgm:t>
    </dgm:pt>
    <dgm:pt modelId="{21EEDD25-3E13-4520-818F-C7E29B855484}">
      <dgm:prSet phldrT="[Текст]"/>
      <dgm:spPr/>
      <dgm:t>
        <a:bodyPr/>
        <a:lstStyle/>
        <a:p>
          <a:r>
            <a:rPr lang="en-US" dirty="0" err="1">
              <a:latin typeface="Times New Roman" panose="02020603050405020304" pitchFamily="18" charset="0"/>
              <a:cs typeface="Times New Roman" panose="02020603050405020304" pitchFamily="18" charset="0"/>
            </a:rPr>
            <a:t>sun'iy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ixtisoslashtirilgan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tillarning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ramziy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shakllarida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mazmunini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aniq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belgilangan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qoidalar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bo'yicha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maqsadli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boshqarish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ma'noni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o'zgartirish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natijalariga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bog'lash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orqali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mavzuni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nazariy</a:t>
          </a:r>
          <a:r>
            <a:rPr lang="en-US"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o'rganish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usulidir</a:t>
          </a:r>
          <a:endParaRPr lang="ru-RU" dirty="0">
            <a:latin typeface="Times New Roman" panose="02020603050405020304" pitchFamily="18" charset="0"/>
            <a:cs typeface="Times New Roman" panose="02020603050405020304" pitchFamily="18" charset="0"/>
          </a:endParaRPr>
        </a:p>
      </dgm:t>
    </dgm:pt>
    <dgm:pt modelId="{D3FA8FCC-97A9-44E5-9A7E-3559480D7762}" type="parTrans" cxnId="{1A634F7F-FF16-46E7-A5B9-05564E31D0EC}">
      <dgm:prSet/>
      <dgm:spPr/>
      <dgm:t>
        <a:bodyPr/>
        <a:lstStyle/>
        <a:p>
          <a:endParaRPr lang="ru-RU"/>
        </a:p>
      </dgm:t>
    </dgm:pt>
    <dgm:pt modelId="{EEE1D29A-7520-4487-B46B-7BFBCE67FD07}" type="sibTrans" cxnId="{1A634F7F-FF16-46E7-A5B9-05564E31D0EC}">
      <dgm:prSet/>
      <dgm:spPr/>
      <dgm:t>
        <a:bodyPr/>
        <a:lstStyle/>
        <a:p>
          <a:endParaRPr lang="ru-RU"/>
        </a:p>
      </dgm:t>
    </dgm:pt>
    <dgm:pt modelId="{55B2A2F2-001A-4EC9-9932-DDD6691FD08D}" type="pres">
      <dgm:prSet presAssocID="{A7D893A6-80BC-4EEB-A372-38B66432675A}" presName="Name0" presStyleCnt="0">
        <dgm:presLayoutVars>
          <dgm:dir/>
          <dgm:animLvl val="lvl"/>
          <dgm:resizeHandles/>
        </dgm:presLayoutVars>
      </dgm:prSet>
      <dgm:spPr/>
    </dgm:pt>
    <dgm:pt modelId="{30C69319-313F-4662-A0A8-A4A62A561298}" type="pres">
      <dgm:prSet presAssocID="{E90231D8-2A3C-42EA-893E-4E1B319CE334}" presName="linNode" presStyleCnt="0"/>
      <dgm:spPr/>
    </dgm:pt>
    <dgm:pt modelId="{FF0C5E2B-2FA5-44AC-B7A1-4B133106EA67}" type="pres">
      <dgm:prSet presAssocID="{E90231D8-2A3C-42EA-893E-4E1B319CE334}" presName="parentShp" presStyleLbl="node1" presStyleIdx="0" presStyleCnt="1">
        <dgm:presLayoutVars>
          <dgm:bulletEnabled val="1"/>
        </dgm:presLayoutVars>
      </dgm:prSet>
      <dgm:spPr/>
    </dgm:pt>
    <dgm:pt modelId="{0528F0ED-9AB4-42CB-8578-8F7F007C5429}" type="pres">
      <dgm:prSet presAssocID="{E90231D8-2A3C-42EA-893E-4E1B319CE334}" presName="childShp" presStyleLbl="bgAccFollowNode1" presStyleIdx="0" presStyleCnt="1">
        <dgm:presLayoutVars>
          <dgm:bulletEnabled val="1"/>
        </dgm:presLayoutVars>
      </dgm:prSet>
      <dgm:spPr/>
    </dgm:pt>
  </dgm:ptLst>
  <dgm:cxnLst>
    <dgm:cxn modelId="{46462E5C-18E8-4183-82F4-C128ECC2DF39}" type="presOf" srcId="{21EEDD25-3E13-4520-818F-C7E29B855484}" destId="{0528F0ED-9AB4-42CB-8578-8F7F007C5429}" srcOrd="0" destOrd="0" presId="urn:microsoft.com/office/officeart/2005/8/layout/vList6"/>
    <dgm:cxn modelId="{C318AA42-827B-4A3B-A1A5-C1A871BA25A8}" srcId="{A7D893A6-80BC-4EEB-A372-38B66432675A}" destId="{E90231D8-2A3C-42EA-893E-4E1B319CE334}" srcOrd="0" destOrd="0" parTransId="{225D3950-2787-4F8A-B8D1-00638F5BDDF2}" sibTransId="{EB2F98A5-31AB-4768-B43D-D69C3D764CBE}"/>
    <dgm:cxn modelId="{1A634F7F-FF16-46E7-A5B9-05564E31D0EC}" srcId="{E90231D8-2A3C-42EA-893E-4E1B319CE334}" destId="{21EEDD25-3E13-4520-818F-C7E29B855484}" srcOrd="0" destOrd="0" parTransId="{D3FA8FCC-97A9-44E5-9A7E-3559480D7762}" sibTransId="{EEE1D29A-7520-4487-B46B-7BFBCE67FD07}"/>
    <dgm:cxn modelId="{D3B785E4-F3F5-436C-A0DA-D5FB68214315}" type="presOf" srcId="{A7D893A6-80BC-4EEB-A372-38B66432675A}" destId="{55B2A2F2-001A-4EC9-9932-DDD6691FD08D}" srcOrd="0" destOrd="0" presId="urn:microsoft.com/office/officeart/2005/8/layout/vList6"/>
    <dgm:cxn modelId="{127652FD-3234-429F-BCBC-30B0A8BDF7A5}" type="presOf" srcId="{E90231D8-2A3C-42EA-893E-4E1B319CE334}" destId="{FF0C5E2B-2FA5-44AC-B7A1-4B133106EA67}" srcOrd="0" destOrd="0" presId="urn:microsoft.com/office/officeart/2005/8/layout/vList6"/>
    <dgm:cxn modelId="{1EB9AC09-24C6-48FC-B645-53CBFB845554}" type="presParOf" srcId="{55B2A2F2-001A-4EC9-9932-DDD6691FD08D}" destId="{30C69319-313F-4662-A0A8-A4A62A561298}" srcOrd="0" destOrd="0" presId="urn:microsoft.com/office/officeart/2005/8/layout/vList6"/>
    <dgm:cxn modelId="{16CEC8EA-55F4-4E97-8A97-8A326E3984FE}" type="presParOf" srcId="{30C69319-313F-4662-A0A8-A4A62A561298}" destId="{FF0C5E2B-2FA5-44AC-B7A1-4B133106EA67}" srcOrd="0" destOrd="0" presId="urn:microsoft.com/office/officeart/2005/8/layout/vList6"/>
    <dgm:cxn modelId="{C98E40D5-00B0-4115-908F-A66E91E08112}" type="presParOf" srcId="{30C69319-313F-4662-A0A8-A4A62A561298}" destId="{0528F0ED-9AB4-42CB-8578-8F7F007C5429}"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AAD1DD56-0ACF-4FA4-BF27-EDB03A23A5EB}" type="doc">
      <dgm:prSet loTypeId="urn:microsoft.com/office/officeart/2005/8/layout/hProcess9" loCatId="process" qsTypeId="urn:microsoft.com/office/officeart/2005/8/quickstyle/simple3" qsCatId="simple" csTypeId="urn:microsoft.com/office/officeart/2005/8/colors/colorful3" csCatId="colorful" phldr="1"/>
      <dgm:spPr/>
    </dgm:pt>
    <dgm:pt modelId="{201DF6C2-FDF6-4F15-8B93-E1C6FC4D5CDA}">
      <dgm:prSet phldrT="[Текст]"/>
      <dgm:spPr/>
      <dgm:t>
        <a:bodyPr/>
        <a:lstStyle/>
        <a:p>
          <a:r>
            <a:rPr lang="en-US" dirty="0" err="1">
              <a:latin typeface="Times New Roman" panose="02020603050405020304" pitchFamily="18" charset="0"/>
              <a:cs typeface="Times New Roman" panose="02020603050405020304" pitchFamily="18" charset="0"/>
            </a:rPr>
            <a:t>Biznes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jarayonlarining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qisqacha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sxematik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tavsifi</a:t>
          </a:r>
          <a:endParaRPr lang="ru-RU" dirty="0">
            <a:latin typeface="Times New Roman" panose="02020603050405020304" pitchFamily="18" charset="0"/>
            <a:cs typeface="Times New Roman" panose="02020603050405020304" pitchFamily="18" charset="0"/>
          </a:endParaRPr>
        </a:p>
      </dgm:t>
    </dgm:pt>
    <dgm:pt modelId="{39C63CE6-A3D6-49E2-B729-D4778E05B9D5}" type="parTrans" cxnId="{5767A380-B17D-4508-AD1F-9538571E19AB}">
      <dgm:prSet/>
      <dgm:spPr/>
      <dgm:t>
        <a:bodyPr/>
        <a:lstStyle/>
        <a:p>
          <a:endParaRPr lang="ru-RU">
            <a:latin typeface="Times New Roman" panose="02020603050405020304" pitchFamily="18" charset="0"/>
            <a:cs typeface="Times New Roman" panose="02020603050405020304" pitchFamily="18" charset="0"/>
          </a:endParaRPr>
        </a:p>
      </dgm:t>
    </dgm:pt>
    <dgm:pt modelId="{894F83AF-04DF-4E58-A470-1057F1ADD71D}" type="sibTrans" cxnId="{5767A380-B17D-4508-AD1F-9538571E19AB}">
      <dgm:prSet/>
      <dgm:spPr/>
      <dgm:t>
        <a:bodyPr/>
        <a:lstStyle/>
        <a:p>
          <a:endParaRPr lang="ru-RU">
            <a:latin typeface="Times New Roman" panose="02020603050405020304" pitchFamily="18" charset="0"/>
            <a:cs typeface="Times New Roman" panose="02020603050405020304" pitchFamily="18" charset="0"/>
          </a:endParaRPr>
        </a:p>
      </dgm:t>
    </dgm:pt>
    <dgm:pt modelId="{8CC82485-CD6E-4E09-A2B6-A1425A0F2C61}">
      <dgm:prSet phldrT="[Текст]"/>
      <dgm:spPr/>
      <dgm:t>
        <a:bodyPr/>
        <a:lstStyle/>
        <a:p>
          <a:r>
            <a:rPr lang="en-US" dirty="0" err="1">
              <a:latin typeface="Times New Roman" panose="02020603050405020304" pitchFamily="18" charset="0"/>
              <a:cs typeface="Times New Roman" panose="02020603050405020304" pitchFamily="18" charset="0"/>
            </a:rPr>
            <a:t>Avtomatlashtirishning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talablari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ustuvorliklari</a:t>
          </a:r>
          <a:endParaRPr lang="ru-RU" dirty="0">
            <a:latin typeface="Times New Roman" panose="02020603050405020304" pitchFamily="18" charset="0"/>
            <a:cs typeface="Times New Roman" panose="02020603050405020304" pitchFamily="18" charset="0"/>
          </a:endParaRPr>
        </a:p>
      </dgm:t>
    </dgm:pt>
    <dgm:pt modelId="{610F2F63-C5F7-4137-A39F-C986EA6FAFCB}" type="parTrans" cxnId="{DF334F4F-29C8-4BF0-A2D3-75E74291668D}">
      <dgm:prSet/>
      <dgm:spPr/>
      <dgm:t>
        <a:bodyPr/>
        <a:lstStyle/>
        <a:p>
          <a:endParaRPr lang="ru-RU">
            <a:latin typeface="Times New Roman" panose="02020603050405020304" pitchFamily="18" charset="0"/>
            <a:cs typeface="Times New Roman" panose="02020603050405020304" pitchFamily="18" charset="0"/>
          </a:endParaRPr>
        </a:p>
      </dgm:t>
    </dgm:pt>
    <dgm:pt modelId="{AF2F1C6E-269B-48E4-A3A3-E21C47850D7C}" type="sibTrans" cxnId="{DF334F4F-29C8-4BF0-A2D3-75E74291668D}">
      <dgm:prSet/>
      <dgm:spPr/>
      <dgm:t>
        <a:bodyPr/>
        <a:lstStyle/>
        <a:p>
          <a:endParaRPr lang="ru-RU">
            <a:latin typeface="Times New Roman" panose="02020603050405020304" pitchFamily="18" charset="0"/>
            <a:cs typeface="Times New Roman" panose="02020603050405020304" pitchFamily="18" charset="0"/>
          </a:endParaRPr>
        </a:p>
      </dgm:t>
    </dgm:pt>
    <dgm:pt modelId="{3FAF56A1-4FEC-4E1B-89B1-2E68BE13817C}">
      <dgm:prSet phldrT="[Текст]"/>
      <dgm:spPr/>
      <dgm:t>
        <a:bodyPr/>
        <a:lstStyle/>
        <a:p>
          <a:r>
            <a:rPr lang="en-US" dirty="0" err="1">
              <a:latin typeface="Times New Roman" panose="02020603050405020304" pitchFamily="18" charset="0"/>
              <a:cs typeface="Times New Roman" panose="02020603050405020304" pitchFamily="18" charset="0"/>
            </a:rPr>
            <a:t>Avtomatlashtirish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imkoniyatlarini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baholash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taxminiy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vaqt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xarajatlarni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baholash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avtomatlashtirilgan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tizimni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yaratish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bo'yicha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takliflar</a:t>
          </a:r>
          <a:endParaRPr lang="ru-RU" dirty="0">
            <a:latin typeface="Times New Roman" panose="02020603050405020304" pitchFamily="18" charset="0"/>
            <a:cs typeface="Times New Roman" panose="02020603050405020304" pitchFamily="18" charset="0"/>
          </a:endParaRPr>
        </a:p>
      </dgm:t>
    </dgm:pt>
    <dgm:pt modelId="{E9CA79E0-F332-44B9-AA83-9ABFDB243C42}" type="parTrans" cxnId="{889A3BC5-3F45-404D-8FE0-F8DF073786D2}">
      <dgm:prSet/>
      <dgm:spPr/>
      <dgm:t>
        <a:bodyPr/>
        <a:lstStyle/>
        <a:p>
          <a:endParaRPr lang="ru-RU">
            <a:latin typeface="Times New Roman" panose="02020603050405020304" pitchFamily="18" charset="0"/>
            <a:cs typeface="Times New Roman" panose="02020603050405020304" pitchFamily="18" charset="0"/>
          </a:endParaRPr>
        </a:p>
      </dgm:t>
    </dgm:pt>
    <dgm:pt modelId="{A47B4A24-7DD7-4C51-9A15-7613D5F2C709}" type="sibTrans" cxnId="{889A3BC5-3F45-404D-8FE0-F8DF073786D2}">
      <dgm:prSet/>
      <dgm:spPr/>
      <dgm:t>
        <a:bodyPr/>
        <a:lstStyle/>
        <a:p>
          <a:endParaRPr lang="ru-RU">
            <a:latin typeface="Times New Roman" panose="02020603050405020304" pitchFamily="18" charset="0"/>
            <a:cs typeface="Times New Roman" panose="02020603050405020304" pitchFamily="18" charset="0"/>
          </a:endParaRPr>
        </a:p>
      </dgm:t>
    </dgm:pt>
    <dgm:pt modelId="{B5E1C055-CA72-4C7D-821E-3F23BE2B7882}">
      <dgm:prSet phldrT="[Текст]"/>
      <dgm:spPr/>
      <dgm:t>
        <a:bodyPr/>
        <a:lstStyle/>
        <a:p>
          <a:r>
            <a:rPr lang="en-US" dirty="0" err="1">
              <a:latin typeface="Times New Roman" panose="02020603050405020304" pitchFamily="18" charset="0"/>
              <a:cs typeface="Times New Roman" panose="02020603050405020304" pitchFamily="18" charset="0"/>
            </a:rPr>
            <a:t>Loyihani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ta'minlash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zarur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mijoz</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resurslarini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baholash</a:t>
          </a:r>
          <a:endParaRPr lang="ru-RU" dirty="0">
            <a:latin typeface="Times New Roman" panose="02020603050405020304" pitchFamily="18" charset="0"/>
            <a:cs typeface="Times New Roman" panose="02020603050405020304" pitchFamily="18" charset="0"/>
          </a:endParaRPr>
        </a:p>
      </dgm:t>
    </dgm:pt>
    <dgm:pt modelId="{4304084F-91CE-4A92-9702-9CA12D616502}" type="parTrans" cxnId="{2B3CA939-8553-402D-B0B1-8AF5DE952B6D}">
      <dgm:prSet/>
      <dgm:spPr/>
      <dgm:t>
        <a:bodyPr/>
        <a:lstStyle/>
        <a:p>
          <a:endParaRPr lang="ru-RU">
            <a:latin typeface="Times New Roman" panose="02020603050405020304" pitchFamily="18" charset="0"/>
            <a:cs typeface="Times New Roman" panose="02020603050405020304" pitchFamily="18" charset="0"/>
          </a:endParaRPr>
        </a:p>
      </dgm:t>
    </dgm:pt>
    <dgm:pt modelId="{B2299498-8359-4382-9657-637899FFB158}" type="sibTrans" cxnId="{2B3CA939-8553-402D-B0B1-8AF5DE952B6D}">
      <dgm:prSet/>
      <dgm:spPr/>
      <dgm:t>
        <a:bodyPr/>
        <a:lstStyle/>
        <a:p>
          <a:endParaRPr lang="ru-RU">
            <a:latin typeface="Times New Roman" panose="02020603050405020304" pitchFamily="18" charset="0"/>
            <a:cs typeface="Times New Roman" panose="02020603050405020304" pitchFamily="18" charset="0"/>
          </a:endParaRPr>
        </a:p>
      </dgm:t>
    </dgm:pt>
    <dgm:pt modelId="{59BF77C6-D464-4D70-B3AE-A585A729077C}" type="pres">
      <dgm:prSet presAssocID="{AAD1DD56-0ACF-4FA4-BF27-EDB03A23A5EB}" presName="CompostProcess" presStyleCnt="0">
        <dgm:presLayoutVars>
          <dgm:dir/>
          <dgm:resizeHandles val="exact"/>
        </dgm:presLayoutVars>
      </dgm:prSet>
      <dgm:spPr/>
    </dgm:pt>
    <dgm:pt modelId="{15A0EAF1-3B6B-47DD-9B47-F36BF60471A3}" type="pres">
      <dgm:prSet presAssocID="{AAD1DD56-0ACF-4FA4-BF27-EDB03A23A5EB}" presName="arrow" presStyleLbl="bgShp" presStyleIdx="0" presStyleCnt="1"/>
      <dgm:spPr/>
    </dgm:pt>
    <dgm:pt modelId="{FA538EB9-46D8-4EB1-A528-518030396FB5}" type="pres">
      <dgm:prSet presAssocID="{AAD1DD56-0ACF-4FA4-BF27-EDB03A23A5EB}" presName="linearProcess" presStyleCnt="0"/>
      <dgm:spPr/>
    </dgm:pt>
    <dgm:pt modelId="{B6238EA8-3EF6-4D24-BA96-225C473916A9}" type="pres">
      <dgm:prSet presAssocID="{201DF6C2-FDF6-4F15-8B93-E1C6FC4D5CDA}" presName="textNode" presStyleLbl="node1" presStyleIdx="0" presStyleCnt="4">
        <dgm:presLayoutVars>
          <dgm:bulletEnabled val="1"/>
        </dgm:presLayoutVars>
      </dgm:prSet>
      <dgm:spPr/>
    </dgm:pt>
    <dgm:pt modelId="{925034B6-778C-4BD4-BC01-9CBCD85F1C6C}" type="pres">
      <dgm:prSet presAssocID="{894F83AF-04DF-4E58-A470-1057F1ADD71D}" presName="sibTrans" presStyleCnt="0"/>
      <dgm:spPr/>
    </dgm:pt>
    <dgm:pt modelId="{6F3820E4-8919-48B4-A136-AEC8AB9DB706}" type="pres">
      <dgm:prSet presAssocID="{8CC82485-CD6E-4E09-A2B6-A1425A0F2C61}" presName="textNode" presStyleLbl="node1" presStyleIdx="1" presStyleCnt="4">
        <dgm:presLayoutVars>
          <dgm:bulletEnabled val="1"/>
        </dgm:presLayoutVars>
      </dgm:prSet>
      <dgm:spPr/>
    </dgm:pt>
    <dgm:pt modelId="{1DFBD0C7-5283-4A88-BBBE-3FDB42E58E2B}" type="pres">
      <dgm:prSet presAssocID="{AF2F1C6E-269B-48E4-A3A3-E21C47850D7C}" presName="sibTrans" presStyleCnt="0"/>
      <dgm:spPr/>
    </dgm:pt>
    <dgm:pt modelId="{11196572-2209-4A6C-B567-0A94FD2288F8}" type="pres">
      <dgm:prSet presAssocID="{B5E1C055-CA72-4C7D-821E-3F23BE2B7882}" presName="textNode" presStyleLbl="node1" presStyleIdx="2" presStyleCnt="4">
        <dgm:presLayoutVars>
          <dgm:bulletEnabled val="1"/>
        </dgm:presLayoutVars>
      </dgm:prSet>
      <dgm:spPr/>
    </dgm:pt>
    <dgm:pt modelId="{20DECC73-2FED-4038-9F74-0B73A836FEDD}" type="pres">
      <dgm:prSet presAssocID="{B2299498-8359-4382-9657-637899FFB158}" presName="sibTrans" presStyleCnt="0"/>
      <dgm:spPr/>
    </dgm:pt>
    <dgm:pt modelId="{9D621198-0E8D-4311-91A7-3489196507EB}" type="pres">
      <dgm:prSet presAssocID="{3FAF56A1-4FEC-4E1B-89B1-2E68BE13817C}" presName="textNode" presStyleLbl="node1" presStyleIdx="3" presStyleCnt="4">
        <dgm:presLayoutVars>
          <dgm:bulletEnabled val="1"/>
        </dgm:presLayoutVars>
      </dgm:prSet>
      <dgm:spPr/>
    </dgm:pt>
  </dgm:ptLst>
  <dgm:cxnLst>
    <dgm:cxn modelId="{D8EFBD11-8FA0-43C9-8DB3-DC5FCADB3A59}" type="presOf" srcId="{B5E1C055-CA72-4C7D-821E-3F23BE2B7882}" destId="{11196572-2209-4A6C-B567-0A94FD2288F8}" srcOrd="0" destOrd="0" presId="urn:microsoft.com/office/officeart/2005/8/layout/hProcess9"/>
    <dgm:cxn modelId="{46744019-AC16-4409-83E2-6CA47B07602E}" type="presOf" srcId="{3FAF56A1-4FEC-4E1B-89B1-2E68BE13817C}" destId="{9D621198-0E8D-4311-91A7-3489196507EB}" srcOrd="0" destOrd="0" presId="urn:microsoft.com/office/officeart/2005/8/layout/hProcess9"/>
    <dgm:cxn modelId="{2B3CA939-8553-402D-B0B1-8AF5DE952B6D}" srcId="{AAD1DD56-0ACF-4FA4-BF27-EDB03A23A5EB}" destId="{B5E1C055-CA72-4C7D-821E-3F23BE2B7882}" srcOrd="2" destOrd="0" parTransId="{4304084F-91CE-4A92-9702-9CA12D616502}" sibTransId="{B2299498-8359-4382-9657-637899FFB158}"/>
    <dgm:cxn modelId="{4B489C66-F3D0-4683-A69C-565B27A7293A}" type="presOf" srcId="{8CC82485-CD6E-4E09-A2B6-A1425A0F2C61}" destId="{6F3820E4-8919-48B4-A136-AEC8AB9DB706}" srcOrd="0" destOrd="0" presId="urn:microsoft.com/office/officeart/2005/8/layout/hProcess9"/>
    <dgm:cxn modelId="{DF334F4F-29C8-4BF0-A2D3-75E74291668D}" srcId="{AAD1DD56-0ACF-4FA4-BF27-EDB03A23A5EB}" destId="{8CC82485-CD6E-4E09-A2B6-A1425A0F2C61}" srcOrd="1" destOrd="0" parTransId="{610F2F63-C5F7-4137-A39F-C986EA6FAFCB}" sibTransId="{AF2F1C6E-269B-48E4-A3A3-E21C47850D7C}"/>
    <dgm:cxn modelId="{5767A380-B17D-4508-AD1F-9538571E19AB}" srcId="{AAD1DD56-0ACF-4FA4-BF27-EDB03A23A5EB}" destId="{201DF6C2-FDF6-4F15-8B93-E1C6FC4D5CDA}" srcOrd="0" destOrd="0" parTransId="{39C63CE6-A3D6-49E2-B729-D4778E05B9D5}" sibTransId="{894F83AF-04DF-4E58-A470-1057F1ADD71D}"/>
    <dgm:cxn modelId="{0C3AA8BD-DF7F-4407-803A-8956185B4F7A}" type="presOf" srcId="{AAD1DD56-0ACF-4FA4-BF27-EDB03A23A5EB}" destId="{59BF77C6-D464-4D70-B3AE-A585A729077C}" srcOrd="0" destOrd="0" presId="urn:microsoft.com/office/officeart/2005/8/layout/hProcess9"/>
    <dgm:cxn modelId="{889A3BC5-3F45-404D-8FE0-F8DF073786D2}" srcId="{AAD1DD56-0ACF-4FA4-BF27-EDB03A23A5EB}" destId="{3FAF56A1-4FEC-4E1B-89B1-2E68BE13817C}" srcOrd="3" destOrd="0" parTransId="{E9CA79E0-F332-44B9-AA83-9ABFDB243C42}" sibTransId="{A47B4A24-7DD7-4C51-9A15-7613D5F2C709}"/>
    <dgm:cxn modelId="{8142D1CF-6052-4224-BA37-928F465CBA7D}" type="presOf" srcId="{201DF6C2-FDF6-4F15-8B93-E1C6FC4D5CDA}" destId="{B6238EA8-3EF6-4D24-BA96-225C473916A9}" srcOrd="0" destOrd="0" presId="urn:microsoft.com/office/officeart/2005/8/layout/hProcess9"/>
    <dgm:cxn modelId="{F5FA63BA-32C4-4410-BBED-B552A13026B2}" type="presParOf" srcId="{59BF77C6-D464-4D70-B3AE-A585A729077C}" destId="{15A0EAF1-3B6B-47DD-9B47-F36BF60471A3}" srcOrd="0" destOrd="0" presId="urn:microsoft.com/office/officeart/2005/8/layout/hProcess9"/>
    <dgm:cxn modelId="{9D235E21-56C0-47A0-BF77-BBB4139BC7EF}" type="presParOf" srcId="{59BF77C6-D464-4D70-B3AE-A585A729077C}" destId="{FA538EB9-46D8-4EB1-A528-518030396FB5}" srcOrd="1" destOrd="0" presId="urn:microsoft.com/office/officeart/2005/8/layout/hProcess9"/>
    <dgm:cxn modelId="{1B18A8BF-FEC9-41CA-BA5A-753ED08BD3AC}" type="presParOf" srcId="{FA538EB9-46D8-4EB1-A528-518030396FB5}" destId="{B6238EA8-3EF6-4D24-BA96-225C473916A9}" srcOrd="0" destOrd="0" presId="urn:microsoft.com/office/officeart/2005/8/layout/hProcess9"/>
    <dgm:cxn modelId="{9A43683C-7680-4C2E-934C-FFDCB028F84C}" type="presParOf" srcId="{FA538EB9-46D8-4EB1-A528-518030396FB5}" destId="{925034B6-778C-4BD4-BC01-9CBCD85F1C6C}" srcOrd="1" destOrd="0" presId="urn:microsoft.com/office/officeart/2005/8/layout/hProcess9"/>
    <dgm:cxn modelId="{216CC4F8-781C-4FB7-9B70-BF427DC452D4}" type="presParOf" srcId="{FA538EB9-46D8-4EB1-A528-518030396FB5}" destId="{6F3820E4-8919-48B4-A136-AEC8AB9DB706}" srcOrd="2" destOrd="0" presId="urn:microsoft.com/office/officeart/2005/8/layout/hProcess9"/>
    <dgm:cxn modelId="{AB171A8E-BFCD-41A2-AA34-18BA3B1241E6}" type="presParOf" srcId="{FA538EB9-46D8-4EB1-A528-518030396FB5}" destId="{1DFBD0C7-5283-4A88-BBBE-3FDB42E58E2B}" srcOrd="3" destOrd="0" presId="urn:microsoft.com/office/officeart/2005/8/layout/hProcess9"/>
    <dgm:cxn modelId="{E55E8DCA-32FB-42C5-9869-98446E1904EB}" type="presParOf" srcId="{FA538EB9-46D8-4EB1-A528-518030396FB5}" destId="{11196572-2209-4A6C-B567-0A94FD2288F8}" srcOrd="4" destOrd="0" presId="urn:microsoft.com/office/officeart/2005/8/layout/hProcess9"/>
    <dgm:cxn modelId="{74CF7336-2FD6-4A09-B443-E680733DEE3F}" type="presParOf" srcId="{FA538EB9-46D8-4EB1-A528-518030396FB5}" destId="{20DECC73-2FED-4038-9F74-0B73A836FEDD}" srcOrd="5" destOrd="0" presId="urn:microsoft.com/office/officeart/2005/8/layout/hProcess9"/>
    <dgm:cxn modelId="{590E9F5D-9EA7-4082-86FF-20D3D87487A0}" type="presParOf" srcId="{FA538EB9-46D8-4EB1-A528-518030396FB5}" destId="{9D621198-0E8D-4311-91A7-3489196507EB}"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6372FF34-07BB-4848-BF99-8D1BB4976BEE}" type="doc">
      <dgm:prSet loTypeId="urn:microsoft.com/office/officeart/2005/8/layout/chevron2" loCatId="process" qsTypeId="urn:microsoft.com/office/officeart/2005/8/quickstyle/simple1" qsCatId="simple" csTypeId="urn:microsoft.com/office/officeart/2005/8/colors/colorful3" csCatId="colorful" phldr="1"/>
      <dgm:spPr/>
      <dgm:t>
        <a:bodyPr/>
        <a:lstStyle/>
        <a:p>
          <a:endParaRPr lang="ru-RU"/>
        </a:p>
      </dgm:t>
    </dgm:pt>
    <dgm:pt modelId="{45EE638F-3CD3-4D0F-A8D3-24C8F084C7AC}">
      <dgm:prSet phldrT="[Текст]"/>
      <dgm:spPr/>
      <dgm:t>
        <a:bodyPr/>
        <a:lstStyle/>
        <a:p>
          <a:r>
            <a:rPr lang="en-US" dirty="0" err="1">
              <a:latin typeface="Times New Roman" panose="02020603050405020304" pitchFamily="18" charset="0"/>
              <a:cs typeface="Times New Roman" panose="02020603050405020304" pitchFamily="18" charset="0"/>
            </a:rPr>
            <a:t>Loyihadan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oldingi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tekshiruvni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o'tkazish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quyidagi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vazifalarni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qiladi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3C2C00B7-D2D4-4ADE-B8B0-3DD54ECB1A27}" type="parTrans" cxnId="{BC3E430C-A382-44F5-A886-CA92C3CF5D19}">
      <dgm:prSet/>
      <dgm:spPr/>
      <dgm:t>
        <a:bodyPr/>
        <a:lstStyle/>
        <a:p>
          <a:endParaRPr lang="ru-RU">
            <a:latin typeface="Times New Roman" panose="02020603050405020304" pitchFamily="18" charset="0"/>
            <a:cs typeface="Times New Roman" panose="02020603050405020304" pitchFamily="18" charset="0"/>
          </a:endParaRPr>
        </a:p>
      </dgm:t>
    </dgm:pt>
    <dgm:pt modelId="{FA2D899D-9EBA-4ACF-BF4A-039642C5564D}" type="sibTrans" cxnId="{BC3E430C-A382-44F5-A886-CA92C3CF5D19}">
      <dgm:prSet/>
      <dgm:spPr/>
      <dgm:t>
        <a:bodyPr/>
        <a:lstStyle/>
        <a:p>
          <a:endParaRPr lang="ru-RU">
            <a:latin typeface="Times New Roman" panose="02020603050405020304" pitchFamily="18" charset="0"/>
            <a:cs typeface="Times New Roman" panose="02020603050405020304" pitchFamily="18" charset="0"/>
          </a:endParaRPr>
        </a:p>
      </dgm:t>
    </dgm:pt>
    <dgm:pt modelId="{6C6F3991-E3DE-4801-A39D-40DA821B0781}">
      <dgm:prSet phldrT="[Текст]"/>
      <dgm:spPr/>
      <dgm:t>
        <a:bodyPr/>
        <a:lstStyle/>
        <a:p>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kelajakdagi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tizimga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qo'yiladigan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talablarni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oldindan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aniqlash</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0BC50B7C-978F-43EC-A30A-09F169B42D5A}" type="parTrans" cxnId="{79A8CA93-68D9-40E9-AF84-F0A0992391C9}">
      <dgm:prSet/>
      <dgm:spPr/>
      <dgm:t>
        <a:bodyPr/>
        <a:lstStyle/>
        <a:p>
          <a:endParaRPr lang="ru-RU">
            <a:latin typeface="Times New Roman" panose="02020603050405020304" pitchFamily="18" charset="0"/>
            <a:cs typeface="Times New Roman" panose="02020603050405020304" pitchFamily="18" charset="0"/>
          </a:endParaRPr>
        </a:p>
      </dgm:t>
    </dgm:pt>
    <dgm:pt modelId="{AA242B85-5772-466D-8E3C-20D6422FF4BD}" type="sibTrans" cxnId="{79A8CA93-68D9-40E9-AF84-F0A0992391C9}">
      <dgm:prSet/>
      <dgm:spPr/>
      <dgm:t>
        <a:bodyPr/>
        <a:lstStyle/>
        <a:p>
          <a:endParaRPr lang="ru-RU">
            <a:latin typeface="Times New Roman" panose="02020603050405020304" pitchFamily="18" charset="0"/>
            <a:cs typeface="Times New Roman" panose="02020603050405020304" pitchFamily="18" charset="0"/>
          </a:endParaRPr>
        </a:p>
      </dgm:t>
    </dgm:pt>
    <dgm:pt modelId="{994884B7-2E09-42C2-8319-D8CECAB13C55}">
      <dgm:prSet/>
      <dgm:spPr/>
      <dgm:t>
        <a:bodyPr/>
        <a:lstStyle/>
        <a:p>
          <a:r>
            <a:rPr lang="en-US">
              <a:latin typeface="Times New Roman" panose="02020603050405020304" pitchFamily="18" charset="0"/>
              <a:cs typeface="Times New Roman" panose="02020603050405020304" pitchFamily="18" charset="0"/>
            </a:rPr>
            <a:t>- tashkilotning maqsadli funksiyalari ro'yxatini aniqlash;</a:t>
          </a:r>
          <a:endParaRPr lang="ru-RU">
            <a:latin typeface="Times New Roman" panose="02020603050405020304" pitchFamily="18" charset="0"/>
            <a:cs typeface="Times New Roman" panose="02020603050405020304" pitchFamily="18" charset="0"/>
          </a:endParaRPr>
        </a:p>
      </dgm:t>
    </dgm:pt>
    <dgm:pt modelId="{0D26864C-1D28-4404-B863-622259257737}" type="parTrans" cxnId="{4EE51BCB-4226-40F0-B543-E19415CD0A15}">
      <dgm:prSet/>
      <dgm:spPr/>
      <dgm:t>
        <a:bodyPr/>
        <a:lstStyle/>
        <a:p>
          <a:endParaRPr lang="ru-RU">
            <a:latin typeface="Times New Roman" panose="02020603050405020304" pitchFamily="18" charset="0"/>
            <a:cs typeface="Times New Roman" panose="02020603050405020304" pitchFamily="18" charset="0"/>
          </a:endParaRPr>
        </a:p>
      </dgm:t>
    </dgm:pt>
    <dgm:pt modelId="{93895DDF-F672-4470-B046-1A8121F490A1}" type="sibTrans" cxnId="{4EE51BCB-4226-40F0-B543-E19415CD0A15}">
      <dgm:prSet/>
      <dgm:spPr/>
      <dgm:t>
        <a:bodyPr/>
        <a:lstStyle/>
        <a:p>
          <a:endParaRPr lang="ru-RU">
            <a:latin typeface="Times New Roman" panose="02020603050405020304" pitchFamily="18" charset="0"/>
            <a:cs typeface="Times New Roman" panose="02020603050405020304" pitchFamily="18" charset="0"/>
          </a:endParaRPr>
        </a:p>
      </dgm:t>
    </dgm:pt>
    <dgm:pt modelId="{731FC0C3-DF74-4A3C-874E-32C4D8390A30}">
      <dgm:prSet/>
      <dgm:spPr/>
      <dgm:t>
        <a:bodyPr/>
        <a:lstStyle/>
        <a:p>
          <a:r>
            <a:rPr lang="en-US">
              <a:latin typeface="Times New Roman" panose="02020603050405020304" pitchFamily="18" charset="0"/>
              <a:cs typeface="Times New Roman" panose="02020603050405020304" pitchFamily="18" charset="0"/>
            </a:rPr>
            <a:t>- tashkilot tuzilishini aniqlash;</a:t>
          </a:r>
          <a:endParaRPr lang="ru-RU">
            <a:latin typeface="Times New Roman" panose="02020603050405020304" pitchFamily="18" charset="0"/>
            <a:cs typeface="Times New Roman" panose="02020603050405020304" pitchFamily="18" charset="0"/>
          </a:endParaRPr>
        </a:p>
      </dgm:t>
    </dgm:pt>
    <dgm:pt modelId="{E9BAAE4C-A4C1-4F16-ACF5-14B7DF5F76FC}" type="parTrans" cxnId="{5DE9C8AF-3D63-473C-BEED-E44117852E71}">
      <dgm:prSet/>
      <dgm:spPr/>
      <dgm:t>
        <a:bodyPr/>
        <a:lstStyle/>
        <a:p>
          <a:endParaRPr lang="ru-RU">
            <a:latin typeface="Times New Roman" panose="02020603050405020304" pitchFamily="18" charset="0"/>
            <a:cs typeface="Times New Roman" panose="02020603050405020304" pitchFamily="18" charset="0"/>
          </a:endParaRPr>
        </a:p>
      </dgm:t>
    </dgm:pt>
    <dgm:pt modelId="{E9CBC81B-EBCE-4C59-AEC6-CE6973F0E4B7}" type="sibTrans" cxnId="{5DE9C8AF-3D63-473C-BEED-E44117852E71}">
      <dgm:prSet/>
      <dgm:spPr/>
      <dgm:t>
        <a:bodyPr/>
        <a:lstStyle/>
        <a:p>
          <a:endParaRPr lang="ru-RU">
            <a:latin typeface="Times New Roman" panose="02020603050405020304" pitchFamily="18" charset="0"/>
            <a:cs typeface="Times New Roman" panose="02020603050405020304" pitchFamily="18" charset="0"/>
          </a:endParaRPr>
        </a:p>
      </dgm:t>
    </dgm:pt>
    <dgm:pt modelId="{C575F581-0C79-4998-8EAB-6DFD690661E2}">
      <dgm:prSet/>
      <dgm:spPr/>
      <dgm:t>
        <a:bodyPr/>
        <a:lstStyle/>
        <a:p>
          <a:r>
            <a:rPr lang="en-US">
              <a:latin typeface="Times New Roman" panose="02020603050405020304" pitchFamily="18" charset="0"/>
              <a:cs typeface="Times New Roman" panose="02020603050405020304" pitchFamily="18" charset="0"/>
            </a:rPr>
            <a:t>- bo'limlar va xodimlar bo'yicha funksiyalarni taqsimlashni tahlil qilish;</a:t>
          </a:r>
          <a:endParaRPr lang="ru-RU">
            <a:latin typeface="Times New Roman" panose="02020603050405020304" pitchFamily="18" charset="0"/>
            <a:cs typeface="Times New Roman" panose="02020603050405020304" pitchFamily="18" charset="0"/>
          </a:endParaRPr>
        </a:p>
      </dgm:t>
    </dgm:pt>
    <dgm:pt modelId="{E4FEBB5E-FA39-46ED-9C3B-097A5EF66596}" type="parTrans" cxnId="{9A206CC8-E90C-44B1-8D8C-C4B61E373C85}">
      <dgm:prSet/>
      <dgm:spPr/>
      <dgm:t>
        <a:bodyPr/>
        <a:lstStyle/>
        <a:p>
          <a:endParaRPr lang="ru-RU">
            <a:latin typeface="Times New Roman" panose="02020603050405020304" pitchFamily="18" charset="0"/>
            <a:cs typeface="Times New Roman" panose="02020603050405020304" pitchFamily="18" charset="0"/>
          </a:endParaRPr>
        </a:p>
      </dgm:t>
    </dgm:pt>
    <dgm:pt modelId="{29D2CEFD-59E1-4498-803C-8D776E08AAE5}" type="sibTrans" cxnId="{9A206CC8-E90C-44B1-8D8C-C4B61E373C85}">
      <dgm:prSet/>
      <dgm:spPr/>
      <dgm:t>
        <a:bodyPr/>
        <a:lstStyle/>
        <a:p>
          <a:endParaRPr lang="ru-RU">
            <a:latin typeface="Times New Roman" panose="02020603050405020304" pitchFamily="18" charset="0"/>
            <a:cs typeface="Times New Roman" panose="02020603050405020304" pitchFamily="18" charset="0"/>
          </a:endParaRPr>
        </a:p>
      </dgm:t>
    </dgm:pt>
    <dgm:pt modelId="{407286C4-F389-40FC-B11C-5ACB77ECB41B}">
      <dgm:prSet/>
      <dgm:spPr/>
      <dgm:t>
        <a:bodyPr/>
        <a:lstStyle/>
        <a:p>
          <a:r>
            <a:rPr lang="en-US">
              <a:latin typeface="Times New Roman" panose="02020603050405020304" pitchFamily="18" charset="0"/>
              <a:cs typeface="Times New Roman" panose="02020603050405020304" pitchFamily="18" charset="0"/>
            </a:rPr>
            <a:t>- bo'linmalar o'rtasidagi funksional o'zaro ta'sirlarni, bo'linmalar ichidagi va ular orasidagi axborot oqimlarini, tashqi axborot ta'sirini aniqlash;</a:t>
          </a:r>
          <a:endParaRPr lang="ru-RU">
            <a:latin typeface="Times New Roman" panose="02020603050405020304" pitchFamily="18" charset="0"/>
            <a:cs typeface="Times New Roman" panose="02020603050405020304" pitchFamily="18" charset="0"/>
          </a:endParaRPr>
        </a:p>
      </dgm:t>
    </dgm:pt>
    <dgm:pt modelId="{0E87B3F5-EC87-4E65-9141-49556DB20C69}" type="parTrans" cxnId="{6C005100-0DE1-4096-94D2-3AB0B4271CE4}">
      <dgm:prSet/>
      <dgm:spPr/>
      <dgm:t>
        <a:bodyPr/>
        <a:lstStyle/>
        <a:p>
          <a:endParaRPr lang="ru-RU">
            <a:latin typeface="Times New Roman" panose="02020603050405020304" pitchFamily="18" charset="0"/>
            <a:cs typeface="Times New Roman" panose="02020603050405020304" pitchFamily="18" charset="0"/>
          </a:endParaRPr>
        </a:p>
      </dgm:t>
    </dgm:pt>
    <dgm:pt modelId="{DE71808F-67A4-4A8B-A307-A34C0563EA20}" type="sibTrans" cxnId="{6C005100-0DE1-4096-94D2-3AB0B4271CE4}">
      <dgm:prSet/>
      <dgm:spPr/>
      <dgm:t>
        <a:bodyPr/>
        <a:lstStyle/>
        <a:p>
          <a:endParaRPr lang="ru-RU">
            <a:latin typeface="Times New Roman" panose="02020603050405020304" pitchFamily="18" charset="0"/>
            <a:cs typeface="Times New Roman" panose="02020603050405020304" pitchFamily="18" charset="0"/>
          </a:endParaRPr>
        </a:p>
      </dgm:t>
    </dgm:pt>
    <dgm:pt modelId="{3437170F-49FE-48BD-AA0F-D3C1D4E840A5}">
      <dgm:prSet/>
      <dgm:spPr/>
      <dgm:t>
        <a:bodyPr/>
        <a:lstStyle/>
        <a:p>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tashkilotning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mavjud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avtomatlashtirish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vositalarini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tahlil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2F49B86B-1B02-48A1-B2BE-27C614BE85AF}" type="parTrans" cxnId="{65D6E6EB-2044-4839-BC7C-746F4FF2CCB9}">
      <dgm:prSet/>
      <dgm:spPr/>
      <dgm:t>
        <a:bodyPr/>
        <a:lstStyle/>
        <a:p>
          <a:endParaRPr lang="ru-RU">
            <a:latin typeface="Times New Roman" panose="02020603050405020304" pitchFamily="18" charset="0"/>
            <a:cs typeface="Times New Roman" panose="02020603050405020304" pitchFamily="18" charset="0"/>
          </a:endParaRPr>
        </a:p>
      </dgm:t>
    </dgm:pt>
    <dgm:pt modelId="{EC743BA1-DC81-49B5-B8E4-F3C59D0DEC3F}" type="sibTrans" cxnId="{65D6E6EB-2044-4839-BC7C-746F4FF2CCB9}">
      <dgm:prSet/>
      <dgm:spPr/>
      <dgm:t>
        <a:bodyPr/>
        <a:lstStyle/>
        <a:p>
          <a:endParaRPr lang="ru-RU">
            <a:latin typeface="Times New Roman" panose="02020603050405020304" pitchFamily="18" charset="0"/>
            <a:cs typeface="Times New Roman" panose="02020603050405020304" pitchFamily="18" charset="0"/>
          </a:endParaRPr>
        </a:p>
      </dgm:t>
    </dgm:pt>
    <dgm:pt modelId="{D9A59EFF-37AD-4936-A9E8-3B18F297D149}" type="pres">
      <dgm:prSet presAssocID="{6372FF34-07BB-4848-BF99-8D1BB4976BEE}" presName="linearFlow" presStyleCnt="0">
        <dgm:presLayoutVars>
          <dgm:dir/>
          <dgm:animLvl val="lvl"/>
          <dgm:resizeHandles val="exact"/>
        </dgm:presLayoutVars>
      </dgm:prSet>
      <dgm:spPr/>
    </dgm:pt>
    <dgm:pt modelId="{8343DA86-A7D4-4157-AA1E-DDBC6941F062}" type="pres">
      <dgm:prSet presAssocID="{45EE638F-3CD3-4D0F-A8D3-24C8F084C7AC}" presName="composite" presStyleCnt="0"/>
      <dgm:spPr/>
    </dgm:pt>
    <dgm:pt modelId="{CB578DA6-46A4-468D-A598-0C6B5B407039}" type="pres">
      <dgm:prSet presAssocID="{45EE638F-3CD3-4D0F-A8D3-24C8F084C7AC}" presName="parentText" presStyleLbl="alignNode1" presStyleIdx="0" presStyleCnt="1">
        <dgm:presLayoutVars>
          <dgm:chMax val="1"/>
          <dgm:bulletEnabled val="1"/>
        </dgm:presLayoutVars>
      </dgm:prSet>
      <dgm:spPr/>
    </dgm:pt>
    <dgm:pt modelId="{D76EF8AF-5FFA-4CA3-92DA-C11F04265179}" type="pres">
      <dgm:prSet presAssocID="{45EE638F-3CD3-4D0F-A8D3-24C8F084C7AC}" presName="descendantText" presStyleLbl="alignAcc1" presStyleIdx="0" presStyleCnt="1">
        <dgm:presLayoutVars>
          <dgm:bulletEnabled val="1"/>
        </dgm:presLayoutVars>
      </dgm:prSet>
      <dgm:spPr/>
    </dgm:pt>
  </dgm:ptLst>
  <dgm:cxnLst>
    <dgm:cxn modelId="{6C005100-0DE1-4096-94D2-3AB0B4271CE4}" srcId="{45EE638F-3CD3-4D0F-A8D3-24C8F084C7AC}" destId="{407286C4-F389-40FC-B11C-5ACB77ECB41B}" srcOrd="4" destOrd="0" parTransId="{0E87B3F5-EC87-4E65-9141-49556DB20C69}" sibTransId="{DE71808F-67A4-4A8B-A307-A34C0563EA20}"/>
    <dgm:cxn modelId="{15582307-07AF-4769-BAEC-B2B15BA9A9A6}" type="presOf" srcId="{C575F581-0C79-4998-8EAB-6DFD690661E2}" destId="{D76EF8AF-5FFA-4CA3-92DA-C11F04265179}" srcOrd="0" destOrd="3" presId="urn:microsoft.com/office/officeart/2005/8/layout/chevron2"/>
    <dgm:cxn modelId="{BC3E430C-A382-44F5-A886-CA92C3CF5D19}" srcId="{6372FF34-07BB-4848-BF99-8D1BB4976BEE}" destId="{45EE638F-3CD3-4D0F-A8D3-24C8F084C7AC}" srcOrd="0" destOrd="0" parTransId="{3C2C00B7-D2D4-4ADE-B8B0-3DD54ECB1A27}" sibTransId="{FA2D899D-9EBA-4ACF-BF4A-039642C5564D}"/>
    <dgm:cxn modelId="{E5421261-7A2F-4B14-AF45-6811D585CD8D}" type="presOf" srcId="{731FC0C3-DF74-4A3C-874E-32C4D8390A30}" destId="{D76EF8AF-5FFA-4CA3-92DA-C11F04265179}" srcOrd="0" destOrd="2" presId="urn:microsoft.com/office/officeart/2005/8/layout/chevron2"/>
    <dgm:cxn modelId="{36F2A158-2583-416C-89F4-BD2F68638818}" type="presOf" srcId="{6372FF34-07BB-4848-BF99-8D1BB4976BEE}" destId="{D9A59EFF-37AD-4936-A9E8-3B18F297D149}" srcOrd="0" destOrd="0" presId="urn:microsoft.com/office/officeart/2005/8/layout/chevron2"/>
    <dgm:cxn modelId="{79A8CA93-68D9-40E9-AF84-F0A0992391C9}" srcId="{45EE638F-3CD3-4D0F-A8D3-24C8F084C7AC}" destId="{6C6F3991-E3DE-4801-A39D-40DA821B0781}" srcOrd="0" destOrd="0" parTransId="{0BC50B7C-978F-43EC-A30A-09F169B42D5A}" sibTransId="{AA242B85-5772-466D-8E3C-20D6422FF4BD}"/>
    <dgm:cxn modelId="{E7F10199-1A39-4F96-8FD9-646D9A67717C}" type="presOf" srcId="{407286C4-F389-40FC-B11C-5ACB77ECB41B}" destId="{D76EF8AF-5FFA-4CA3-92DA-C11F04265179}" srcOrd="0" destOrd="4" presId="urn:microsoft.com/office/officeart/2005/8/layout/chevron2"/>
    <dgm:cxn modelId="{5DE9C8AF-3D63-473C-BEED-E44117852E71}" srcId="{45EE638F-3CD3-4D0F-A8D3-24C8F084C7AC}" destId="{731FC0C3-DF74-4A3C-874E-32C4D8390A30}" srcOrd="2" destOrd="0" parTransId="{E9BAAE4C-A4C1-4F16-ACF5-14B7DF5F76FC}" sibTransId="{E9CBC81B-EBCE-4C59-AEC6-CE6973F0E4B7}"/>
    <dgm:cxn modelId="{B845D9B3-86CE-4DDE-A15D-85FEAF480835}" type="presOf" srcId="{6C6F3991-E3DE-4801-A39D-40DA821B0781}" destId="{D76EF8AF-5FFA-4CA3-92DA-C11F04265179}" srcOrd="0" destOrd="0" presId="urn:microsoft.com/office/officeart/2005/8/layout/chevron2"/>
    <dgm:cxn modelId="{798281B5-9085-41DF-A2AA-15BAFC5E3214}" type="presOf" srcId="{45EE638F-3CD3-4D0F-A8D3-24C8F084C7AC}" destId="{CB578DA6-46A4-468D-A598-0C6B5B407039}" srcOrd="0" destOrd="0" presId="urn:microsoft.com/office/officeart/2005/8/layout/chevron2"/>
    <dgm:cxn modelId="{9A206CC8-E90C-44B1-8D8C-C4B61E373C85}" srcId="{45EE638F-3CD3-4D0F-A8D3-24C8F084C7AC}" destId="{C575F581-0C79-4998-8EAB-6DFD690661E2}" srcOrd="3" destOrd="0" parTransId="{E4FEBB5E-FA39-46ED-9C3B-097A5EF66596}" sibTransId="{29D2CEFD-59E1-4498-803C-8D776E08AAE5}"/>
    <dgm:cxn modelId="{4EE51BCB-4226-40F0-B543-E19415CD0A15}" srcId="{45EE638F-3CD3-4D0F-A8D3-24C8F084C7AC}" destId="{994884B7-2E09-42C2-8319-D8CECAB13C55}" srcOrd="1" destOrd="0" parTransId="{0D26864C-1D28-4404-B863-622259257737}" sibTransId="{93895DDF-F672-4470-B046-1A8121F490A1}"/>
    <dgm:cxn modelId="{0428A9DB-E1B9-40E6-BB7A-FAF9B2DC3D4F}" type="presOf" srcId="{3437170F-49FE-48BD-AA0F-D3C1D4E840A5}" destId="{D76EF8AF-5FFA-4CA3-92DA-C11F04265179}" srcOrd="0" destOrd="5" presId="urn:microsoft.com/office/officeart/2005/8/layout/chevron2"/>
    <dgm:cxn modelId="{B71976DC-5CB5-4A27-BC57-7BAB5E05BB53}" type="presOf" srcId="{994884B7-2E09-42C2-8319-D8CECAB13C55}" destId="{D76EF8AF-5FFA-4CA3-92DA-C11F04265179}" srcOrd="0" destOrd="1" presId="urn:microsoft.com/office/officeart/2005/8/layout/chevron2"/>
    <dgm:cxn modelId="{65D6E6EB-2044-4839-BC7C-746F4FF2CCB9}" srcId="{45EE638F-3CD3-4D0F-A8D3-24C8F084C7AC}" destId="{3437170F-49FE-48BD-AA0F-D3C1D4E840A5}" srcOrd="5" destOrd="0" parTransId="{2F49B86B-1B02-48A1-B2BE-27C614BE85AF}" sibTransId="{EC743BA1-DC81-49B5-B8E4-F3C59D0DEC3F}"/>
    <dgm:cxn modelId="{941AB920-7D20-4C0A-BC3F-AFB75017D427}" type="presParOf" srcId="{D9A59EFF-37AD-4936-A9E8-3B18F297D149}" destId="{8343DA86-A7D4-4157-AA1E-DDBC6941F062}" srcOrd="0" destOrd="0" presId="urn:microsoft.com/office/officeart/2005/8/layout/chevron2"/>
    <dgm:cxn modelId="{498F0D87-651A-4EEA-9A00-473D7059F013}" type="presParOf" srcId="{8343DA86-A7D4-4157-AA1E-DDBC6941F062}" destId="{CB578DA6-46A4-468D-A598-0C6B5B407039}" srcOrd="0" destOrd="0" presId="urn:microsoft.com/office/officeart/2005/8/layout/chevron2"/>
    <dgm:cxn modelId="{44BB4166-73B1-4D8D-8807-BE8E76B4EFB0}" type="presParOf" srcId="{8343DA86-A7D4-4157-AA1E-DDBC6941F062}" destId="{D76EF8AF-5FFA-4CA3-92DA-C11F04265179}"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81A0C8F8-C9C9-455A-8CE2-7EAD66ADF4E3}" type="doc">
      <dgm:prSet loTypeId="urn:microsoft.com/office/officeart/2005/8/layout/target3" loCatId="list" qsTypeId="urn:microsoft.com/office/officeart/2005/8/quickstyle/simple1" qsCatId="simple" csTypeId="urn:microsoft.com/office/officeart/2005/8/colors/accent1_2" csCatId="accent1" phldr="1"/>
      <dgm:spPr/>
      <dgm:t>
        <a:bodyPr/>
        <a:lstStyle/>
        <a:p>
          <a:endParaRPr lang="ru-RU"/>
        </a:p>
      </dgm:t>
    </dgm:pt>
    <dgm:pt modelId="{DACD741F-F1F4-4D69-8EE8-950CA034F17C}">
      <dgm:prSet phldrT="[Текст]"/>
      <dgm:spPr/>
      <dgm:t>
        <a:bodyPr/>
        <a:lstStyle/>
        <a:p>
          <a:pPr algn="just"/>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paytida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mavjud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tashkilot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holatini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ettiruvchi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ushbu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tashkilot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qanday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ishlashini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tavsiflovchi</a:t>
          </a:r>
          <a:r>
            <a:rPr lang="en-US" dirty="0">
              <a:latin typeface="Times New Roman" panose="02020603050405020304" pitchFamily="18" charset="0"/>
              <a:cs typeface="Times New Roman" panose="02020603050405020304" pitchFamily="18" charset="0"/>
            </a:rPr>
            <a:t> model</a:t>
          </a:r>
          <a:endParaRPr lang="ru-RU" dirty="0">
            <a:latin typeface="Times New Roman" panose="02020603050405020304" pitchFamily="18" charset="0"/>
            <a:cs typeface="Times New Roman" panose="02020603050405020304" pitchFamily="18" charset="0"/>
          </a:endParaRPr>
        </a:p>
      </dgm:t>
    </dgm:pt>
    <dgm:pt modelId="{7A3C0E3B-1354-4DB1-A126-FEC5D1BE6D91}" type="parTrans" cxnId="{2A9BC8E7-6274-428D-8C1E-72E5B70579E7}">
      <dgm:prSet/>
      <dgm:spPr/>
      <dgm:t>
        <a:bodyPr/>
        <a:lstStyle/>
        <a:p>
          <a:pPr algn="just"/>
          <a:endParaRPr lang="ru-RU">
            <a:latin typeface="Times New Roman" panose="02020603050405020304" pitchFamily="18" charset="0"/>
            <a:cs typeface="Times New Roman" panose="02020603050405020304" pitchFamily="18" charset="0"/>
          </a:endParaRPr>
        </a:p>
      </dgm:t>
    </dgm:pt>
    <dgm:pt modelId="{E89B6323-7C4E-484A-AA6B-A79542D0F733}" type="sibTrans" cxnId="{2A9BC8E7-6274-428D-8C1E-72E5B70579E7}">
      <dgm:prSet/>
      <dgm:spPr/>
      <dgm:t>
        <a:bodyPr/>
        <a:lstStyle/>
        <a:p>
          <a:pPr algn="just"/>
          <a:endParaRPr lang="ru-RU">
            <a:latin typeface="Times New Roman" panose="02020603050405020304" pitchFamily="18" charset="0"/>
            <a:cs typeface="Times New Roman" panose="02020603050405020304" pitchFamily="18" charset="0"/>
          </a:endParaRPr>
        </a:p>
      </dgm:t>
    </dgm:pt>
    <dgm:pt modelId="{B54C2AF5-87D9-47CA-A331-A94F61E748BF}">
      <dgm:prSet phldrT="[Текст]"/>
      <dgm:spPr/>
      <dgm:t>
        <a:bodyPr/>
        <a:lstStyle/>
        <a:p>
          <a:pPr algn="just"/>
          <a:r>
            <a:rPr lang="en-US" dirty="0" err="1">
              <a:latin typeface="Times New Roman" panose="02020603050405020304" pitchFamily="18" charset="0"/>
              <a:cs typeface="Times New Roman" panose="02020603050405020304" pitchFamily="18" charset="0"/>
            </a:rPr>
            <a:t>tashkilotning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yangi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o'zgartirilgan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texnologiyalari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g'oyasini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ettiruvchi</a:t>
          </a:r>
          <a:r>
            <a:rPr lang="en-US" dirty="0">
              <a:latin typeface="Times New Roman" panose="02020603050405020304" pitchFamily="18" charset="0"/>
              <a:cs typeface="Times New Roman" panose="02020603050405020304" pitchFamily="18" charset="0"/>
            </a:rPr>
            <a:t> model</a:t>
          </a:r>
          <a:endParaRPr lang="ru-RU" dirty="0">
            <a:latin typeface="Times New Roman" panose="02020603050405020304" pitchFamily="18" charset="0"/>
            <a:cs typeface="Times New Roman" panose="02020603050405020304" pitchFamily="18" charset="0"/>
          </a:endParaRPr>
        </a:p>
      </dgm:t>
    </dgm:pt>
    <dgm:pt modelId="{7AD7ED98-4D6E-4340-897F-6B8EB9927517}" type="parTrans" cxnId="{4DEC1464-AE07-45CC-81F9-02995CF8453F}">
      <dgm:prSet/>
      <dgm:spPr/>
      <dgm:t>
        <a:bodyPr/>
        <a:lstStyle/>
        <a:p>
          <a:pPr algn="just"/>
          <a:endParaRPr lang="ru-RU">
            <a:latin typeface="Times New Roman" panose="02020603050405020304" pitchFamily="18" charset="0"/>
            <a:cs typeface="Times New Roman" panose="02020603050405020304" pitchFamily="18" charset="0"/>
          </a:endParaRPr>
        </a:p>
      </dgm:t>
    </dgm:pt>
    <dgm:pt modelId="{E68D50CC-0C28-4033-B4AA-77BBD918B635}" type="sibTrans" cxnId="{4DEC1464-AE07-45CC-81F9-02995CF8453F}">
      <dgm:prSet/>
      <dgm:spPr/>
      <dgm:t>
        <a:bodyPr/>
        <a:lstStyle/>
        <a:p>
          <a:pPr algn="just"/>
          <a:endParaRPr lang="ru-RU">
            <a:latin typeface="Times New Roman" panose="02020603050405020304" pitchFamily="18" charset="0"/>
            <a:cs typeface="Times New Roman" panose="02020603050405020304" pitchFamily="18" charset="0"/>
          </a:endParaRPr>
        </a:p>
      </dgm:t>
    </dgm:pt>
    <dgm:pt modelId="{F54AC9E0-B764-40CA-88D8-EAB7EF119BB0}" type="pres">
      <dgm:prSet presAssocID="{81A0C8F8-C9C9-455A-8CE2-7EAD66ADF4E3}" presName="Name0" presStyleCnt="0">
        <dgm:presLayoutVars>
          <dgm:chMax val="7"/>
          <dgm:dir/>
          <dgm:animLvl val="lvl"/>
          <dgm:resizeHandles val="exact"/>
        </dgm:presLayoutVars>
      </dgm:prSet>
      <dgm:spPr/>
    </dgm:pt>
    <dgm:pt modelId="{9245BB65-5EF2-4EE1-86E3-840FD4ABCCCE}" type="pres">
      <dgm:prSet presAssocID="{DACD741F-F1F4-4D69-8EE8-950CA034F17C}" presName="circle1" presStyleLbl="node1" presStyleIdx="0" presStyleCnt="2"/>
      <dgm:spPr/>
    </dgm:pt>
    <dgm:pt modelId="{BCB06A33-A465-444F-89AF-521D2734151C}" type="pres">
      <dgm:prSet presAssocID="{DACD741F-F1F4-4D69-8EE8-950CA034F17C}" presName="space" presStyleCnt="0"/>
      <dgm:spPr/>
    </dgm:pt>
    <dgm:pt modelId="{659670DF-231A-49A3-8BA0-3EA1EBCA2861}" type="pres">
      <dgm:prSet presAssocID="{DACD741F-F1F4-4D69-8EE8-950CA034F17C}" presName="rect1" presStyleLbl="alignAcc1" presStyleIdx="0" presStyleCnt="2"/>
      <dgm:spPr/>
    </dgm:pt>
    <dgm:pt modelId="{0E0B24BE-E75A-436A-ADE0-E7F09D276760}" type="pres">
      <dgm:prSet presAssocID="{B54C2AF5-87D9-47CA-A331-A94F61E748BF}" presName="vertSpace2" presStyleLbl="node1" presStyleIdx="0" presStyleCnt="2"/>
      <dgm:spPr/>
    </dgm:pt>
    <dgm:pt modelId="{214F9E1A-A7B6-41E6-9B18-D2BC17E494A0}" type="pres">
      <dgm:prSet presAssocID="{B54C2AF5-87D9-47CA-A331-A94F61E748BF}" presName="circle2" presStyleLbl="node1" presStyleIdx="1" presStyleCnt="2"/>
      <dgm:spPr/>
    </dgm:pt>
    <dgm:pt modelId="{B31416EF-9FBB-4C61-9C8D-6125CA8D8DE3}" type="pres">
      <dgm:prSet presAssocID="{B54C2AF5-87D9-47CA-A331-A94F61E748BF}" presName="rect2" presStyleLbl="alignAcc1" presStyleIdx="1" presStyleCnt="2"/>
      <dgm:spPr/>
    </dgm:pt>
    <dgm:pt modelId="{3F729D49-AAA5-4317-8FFF-96740966781A}" type="pres">
      <dgm:prSet presAssocID="{DACD741F-F1F4-4D69-8EE8-950CA034F17C}" presName="rect1ParTxNoCh" presStyleLbl="alignAcc1" presStyleIdx="1" presStyleCnt="2">
        <dgm:presLayoutVars>
          <dgm:chMax val="1"/>
          <dgm:bulletEnabled val="1"/>
        </dgm:presLayoutVars>
      </dgm:prSet>
      <dgm:spPr/>
    </dgm:pt>
    <dgm:pt modelId="{1B8F60B3-DE4B-489C-B5BC-665BB99B68E4}" type="pres">
      <dgm:prSet presAssocID="{B54C2AF5-87D9-47CA-A331-A94F61E748BF}" presName="rect2ParTxNoCh" presStyleLbl="alignAcc1" presStyleIdx="1" presStyleCnt="2">
        <dgm:presLayoutVars>
          <dgm:chMax val="1"/>
          <dgm:bulletEnabled val="1"/>
        </dgm:presLayoutVars>
      </dgm:prSet>
      <dgm:spPr/>
    </dgm:pt>
  </dgm:ptLst>
  <dgm:cxnLst>
    <dgm:cxn modelId="{8862D30E-42CB-4688-87B3-894A08EDA556}" type="presOf" srcId="{B54C2AF5-87D9-47CA-A331-A94F61E748BF}" destId="{B31416EF-9FBB-4C61-9C8D-6125CA8D8DE3}" srcOrd="0" destOrd="0" presId="urn:microsoft.com/office/officeart/2005/8/layout/target3"/>
    <dgm:cxn modelId="{EB4A7A41-86D7-48E3-BFF4-BCE512740CC2}" type="presOf" srcId="{DACD741F-F1F4-4D69-8EE8-950CA034F17C}" destId="{659670DF-231A-49A3-8BA0-3EA1EBCA2861}" srcOrd="0" destOrd="0" presId="urn:microsoft.com/office/officeart/2005/8/layout/target3"/>
    <dgm:cxn modelId="{4DEC1464-AE07-45CC-81F9-02995CF8453F}" srcId="{81A0C8F8-C9C9-455A-8CE2-7EAD66ADF4E3}" destId="{B54C2AF5-87D9-47CA-A331-A94F61E748BF}" srcOrd="1" destOrd="0" parTransId="{7AD7ED98-4D6E-4340-897F-6B8EB9927517}" sibTransId="{E68D50CC-0C28-4033-B4AA-77BBD918B635}"/>
    <dgm:cxn modelId="{46F79748-51A1-41D2-A33E-87B63F1BA0CB}" type="presOf" srcId="{B54C2AF5-87D9-47CA-A331-A94F61E748BF}" destId="{1B8F60B3-DE4B-489C-B5BC-665BB99B68E4}" srcOrd="1" destOrd="0" presId="urn:microsoft.com/office/officeart/2005/8/layout/target3"/>
    <dgm:cxn modelId="{8EBEA3D6-1745-4040-B0D3-CF30A6D66CE0}" type="presOf" srcId="{81A0C8F8-C9C9-455A-8CE2-7EAD66ADF4E3}" destId="{F54AC9E0-B764-40CA-88D8-EAB7EF119BB0}" srcOrd="0" destOrd="0" presId="urn:microsoft.com/office/officeart/2005/8/layout/target3"/>
    <dgm:cxn modelId="{2975CDE6-EABF-4390-9D0E-CE33475A56BB}" type="presOf" srcId="{DACD741F-F1F4-4D69-8EE8-950CA034F17C}" destId="{3F729D49-AAA5-4317-8FFF-96740966781A}" srcOrd="1" destOrd="0" presId="urn:microsoft.com/office/officeart/2005/8/layout/target3"/>
    <dgm:cxn modelId="{2A9BC8E7-6274-428D-8C1E-72E5B70579E7}" srcId="{81A0C8F8-C9C9-455A-8CE2-7EAD66ADF4E3}" destId="{DACD741F-F1F4-4D69-8EE8-950CA034F17C}" srcOrd="0" destOrd="0" parTransId="{7A3C0E3B-1354-4DB1-A126-FEC5D1BE6D91}" sibTransId="{E89B6323-7C4E-484A-AA6B-A79542D0F733}"/>
    <dgm:cxn modelId="{7E0BAA9D-E25A-40F9-BD01-EBB23997D690}" type="presParOf" srcId="{F54AC9E0-B764-40CA-88D8-EAB7EF119BB0}" destId="{9245BB65-5EF2-4EE1-86E3-840FD4ABCCCE}" srcOrd="0" destOrd="0" presId="urn:microsoft.com/office/officeart/2005/8/layout/target3"/>
    <dgm:cxn modelId="{3B481C05-B88A-4DDE-BC66-CD8D0F7FD7AB}" type="presParOf" srcId="{F54AC9E0-B764-40CA-88D8-EAB7EF119BB0}" destId="{BCB06A33-A465-444F-89AF-521D2734151C}" srcOrd="1" destOrd="0" presId="urn:microsoft.com/office/officeart/2005/8/layout/target3"/>
    <dgm:cxn modelId="{59F702A1-F484-42A7-8E44-158BA2C7D4D1}" type="presParOf" srcId="{F54AC9E0-B764-40CA-88D8-EAB7EF119BB0}" destId="{659670DF-231A-49A3-8BA0-3EA1EBCA2861}" srcOrd="2" destOrd="0" presId="urn:microsoft.com/office/officeart/2005/8/layout/target3"/>
    <dgm:cxn modelId="{137363DA-7412-485A-BA6E-EC77C958DFED}" type="presParOf" srcId="{F54AC9E0-B764-40CA-88D8-EAB7EF119BB0}" destId="{0E0B24BE-E75A-436A-ADE0-E7F09D276760}" srcOrd="3" destOrd="0" presId="urn:microsoft.com/office/officeart/2005/8/layout/target3"/>
    <dgm:cxn modelId="{E42273F1-9E7F-42A2-9175-C9790CCB8269}" type="presParOf" srcId="{F54AC9E0-B764-40CA-88D8-EAB7EF119BB0}" destId="{214F9E1A-A7B6-41E6-9B18-D2BC17E494A0}" srcOrd="4" destOrd="0" presId="urn:microsoft.com/office/officeart/2005/8/layout/target3"/>
    <dgm:cxn modelId="{894BD9F3-F33E-4002-8BF8-1EC00DE7EA20}" type="presParOf" srcId="{F54AC9E0-B764-40CA-88D8-EAB7EF119BB0}" destId="{B31416EF-9FBB-4C61-9C8D-6125CA8D8DE3}" srcOrd="5" destOrd="0" presId="urn:microsoft.com/office/officeart/2005/8/layout/target3"/>
    <dgm:cxn modelId="{40C84BB2-604F-4512-96EA-2E5C23D950E5}" type="presParOf" srcId="{F54AC9E0-B764-40CA-88D8-EAB7EF119BB0}" destId="{3F729D49-AAA5-4317-8FFF-96740966781A}" srcOrd="6" destOrd="0" presId="urn:microsoft.com/office/officeart/2005/8/layout/target3"/>
    <dgm:cxn modelId="{3B7DEE5C-76D2-4E82-A87A-CFCB5824AC87}" type="presParOf" srcId="{F54AC9E0-B764-40CA-88D8-EAB7EF119BB0}" destId="{1B8F60B3-DE4B-489C-B5BC-665BB99B68E4}" srcOrd="7"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223894DB-322F-4D08-8930-148650A008FF}" type="doc">
      <dgm:prSet loTypeId="urn:microsoft.com/office/officeart/2005/8/layout/process5" loCatId="process" qsTypeId="urn:microsoft.com/office/officeart/2005/8/quickstyle/simple3" qsCatId="simple" csTypeId="urn:microsoft.com/office/officeart/2005/8/colors/colorful3" csCatId="colorful" phldr="1"/>
      <dgm:spPr/>
      <dgm:t>
        <a:bodyPr/>
        <a:lstStyle/>
        <a:p>
          <a:endParaRPr lang="ru-RU"/>
        </a:p>
      </dgm:t>
    </dgm:pt>
    <dgm:pt modelId="{E2A5D3C7-F96E-4B3C-8382-A801287040C3}">
      <dgm:prSet phldrT="[Текст]"/>
      <dgm:spPr/>
      <dgm:t>
        <a:bodyPr/>
        <a:lstStyle/>
        <a:p>
          <a:r>
            <a:rPr lang="en-US" dirty="0" err="1">
              <a:latin typeface="Times New Roman" panose="02020603050405020304" pitchFamily="18" charset="0"/>
              <a:cs typeface="Times New Roman" panose="02020603050405020304" pitchFamily="18" charset="0"/>
            </a:rPr>
            <a:t>tanlangan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mavzuning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dolzarbligini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asoslash</a:t>
          </a:r>
          <a:endParaRPr lang="ru-RU" dirty="0">
            <a:latin typeface="Times New Roman" panose="02020603050405020304" pitchFamily="18" charset="0"/>
            <a:cs typeface="Times New Roman" panose="02020603050405020304" pitchFamily="18" charset="0"/>
          </a:endParaRPr>
        </a:p>
      </dgm:t>
    </dgm:pt>
    <dgm:pt modelId="{6FDA6AA6-DAC3-49C7-B227-DBF7DDFD31B3}" type="parTrans" cxnId="{8CCC90B3-6535-4B72-BC0A-ADB4B36C160E}">
      <dgm:prSet/>
      <dgm:spPr/>
      <dgm:t>
        <a:bodyPr/>
        <a:lstStyle/>
        <a:p>
          <a:endParaRPr lang="ru-RU">
            <a:latin typeface="Times New Roman" panose="02020603050405020304" pitchFamily="18" charset="0"/>
            <a:cs typeface="Times New Roman" panose="02020603050405020304" pitchFamily="18" charset="0"/>
          </a:endParaRPr>
        </a:p>
      </dgm:t>
    </dgm:pt>
    <dgm:pt modelId="{D139828E-EF9A-41AC-8E96-567AA2CC2830}" type="sibTrans" cxnId="{8CCC90B3-6535-4B72-BC0A-ADB4B36C160E}">
      <dgm:prSet/>
      <dgm:spPr/>
      <dgm:t>
        <a:bodyPr/>
        <a:lstStyle/>
        <a:p>
          <a:endParaRPr lang="ru-RU">
            <a:latin typeface="Times New Roman" panose="02020603050405020304" pitchFamily="18" charset="0"/>
            <a:cs typeface="Times New Roman" panose="02020603050405020304" pitchFamily="18" charset="0"/>
          </a:endParaRPr>
        </a:p>
      </dgm:t>
    </dgm:pt>
    <dgm:pt modelId="{68C94188-1814-4BFA-BD4B-8D9F7394AF1E}">
      <dgm:prSet phldrT="[Текст]"/>
      <dgm:spPr/>
      <dgm:t>
        <a:bodyPr/>
        <a:lstStyle/>
        <a:p>
          <a:r>
            <a:rPr lang="en-US" dirty="0" err="1">
              <a:latin typeface="Times New Roman" panose="02020603050405020304" pitchFamily="18" charset="0"/>
              <a:cs typeface="Times New Roman" panose="02020603050405020304" pitchFamily="18" charset="0"/>
            </a:rPr>
            <a:t>tadqiqotning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maqsadi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vazifalarini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belgilash</a:t>
          </a:r>
          <a:endParaRPr lang="ru-RU" dirty="0">
            <a:latin typeface="Times New Roman" panose="02020603050405020304" pitchFamily="18" charset="0"/>
            <a:cs typeface="Times New Roman" panose="02020603050405020304" pitchFamily="18" charset="0"/>
          </a:endParaRPr>
        </a:p>
      </dgm:t>
    </dgm:pt>
    <dgm:pt modelId="{343115D5-9949-45E5-8A38-E5A522A18618}" type="parTrans" cxnId="{3DD5B14F-5006-4FC8-81F4-7ACC19223E86}">
      <dgm:prSet/>
      <dgm:spPr/>
      <dgm:t>
        <a:bodyPr/>
        <a:lstStyle/>
        <a:p>
          <a:endParaRPr lang="ru-RU">
            <a:latin typeface="Times New Roman" panose="02020603050405020304" pitchFamily="18" charset="0"/>
            <a:cs typeface="Times New Roman" panose="02020603050405020304" pitchFamily="18" charset="0"/>
          </a:endParaRPr>
        </a:p>
      </dgm:t>
    </dgm:pt>
    <dgm:pt modelId="{750A8C08-B16A-46C4-A66C-F94823612A61}" type="sibTrans" cxnId="{3DD5B14F-5006-4FC8-81F4-7ACC19223E86}">
      <dgm:prSet/>
      <dgm:spPr/>
      <dgm:t>
        <a:bodyPr/>
        <a:lstStyle/>
        <a:p>
          <a:endParaRPr lang="ru-RU">
            <a:latin typeface="Times New Roman" panose="02020603050405020304" pitchFamily="18" charset="0"/>
            <a:cs typeface="Times New Roman" panose="02020603050405020304" pitchFamily="18" charset="0"/>
          </a:endParaRPr>
        </a:p>
      </dgm:t>
    </dgm:pt>
    <dgm:pt modelId="{4843E0BF-1698-43ED-AF05-4D0CE7DAC3A8}">
      <dgm:prSet phldrT="[Текст]"/>
      <dgm:spPr/>
      <dgm:t>
        <a:bodyPr/>
        <a:lstStyle/>
        <a:p>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obyekti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mavzusini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aniqlash</a:t>
          </a:r>
          <a:endParaRPr lang="ru-RU" dirty="0">
            <a:latin typeface="Times New Roman" panose="02020603050405020304" pitchFamily="18" charset="0"/>
            <a:cs typeface="Times New Roman" panose="02020603050405020304" pitchFamily="18" charset="0"/>
          </a:endParaRPr>
        </a:p>
      </dgm:t>
    </dgm:pt>
    <dgm:pt modelId="{2B6B61A7-1537-4F2B-ACC1-6BE3CE879856}" type="parTrans" cxnId="{65D6FB63-605E-4CFB-BB56-E28152044756}">
      <dgm:prSet/>
      <dgm:spPr/>
      <dgm:t>
        <a:bodyPr/>
        <a:lstStyle/>
        <a:p>
          <a:endParaRPr lang="ru-RU">
            <a:latin typeface="Times New Roman" panose="02020603050405020304" pitchFamily="18" charset="0"/>
            <a:cs typeface="Times New Roman" panose="02020603050405020304" pitchFamily="18" charset="0"/>
          </a:endParaRPr>
        </a:p>
      </dgm:t>
    </dgm:pt>
    <dgm:pt modelId="{4A984104-14C4-473D-A026-155F5CD08EFE}" type="sibTrans" cxnId="{65D6FB63-605E-4CFB-BB56-E28152044756}">
      <dgm:prSet/>
      <dgm:spPr/>
      <dgm:t>
        <a:bodyPr/>
        <a:lstStyle/>
        <a:p>
          <a:endParaRPr lang="ru-RU">
            <a:latin typeface="Times New Roman" panose="02020603050405020304" pitchFamily="18" charset="0"/>
            <a:cs typeface="Times New Roman" panose="02020603050405020304" pitchFamily="18" charset="0"/>
          </a:endParaRPr>
        </a:p>
      </dgm:t>
    </dgm:pt>
    <dgm:pt modelId="{8A69ADC0-3E96-4A92-AF0C-842D1E4222D4}">
      <dgm:prSet phldrT="[Текст]"/>
      <dgm:spPr/>
      <dgm:t>
        <a:bodyPr/>
        <a:lstStyle/>
        <a:p>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tanlash</a:t>
          </a:r>
          <a:endParaRPr lang="ru-RU" dirty="0">
            <a:latin typeface="Times New Roman" panose="02020603050405020304" pitchFamily="18" charset="0"/>
            <a:cs typeface="Times New Roman" panose="02020603050405020304" pitchFamily="18" charset="0"/>
          </a:endParaRPr>
        </a:p>
      </dgm:t>
    </dgm:pt>
    <dgm:pt modelId="{3BBCC711-3C2A-49C0-8F12-0D73D934C94A}" type="parTrans" cxnId="{BE1E767D-DE03-4BD7-A72F-65AF51D29B7A}">
      <dgm:prSet/>
      <dgm:spPr/>
      <dgm:t>
        <a:bodyPr/>
        <a:lstStyle/>
        <a:p>
          <a:endParaRPr lang="ru-RU">
            <a:latin typeface="Times New Roman" panose="02020603050405020304" pitchFamily="18" charset="0"/>
            <a:cs typeface="Times New Roman" panose="02020603050405020304" pitchFamily="18" charset="0"/>
          </a:endParaRPr>
        </a:p>
      </dgm:t>
    </dgm:pt>
    <dgm:pt modelId="{09B54D9C-62A5-4A06-84C6-11F0959D6250}" type="sibTrans" cxnId="{BE1E767D-DE03-4BD7-A72F-65AF51D29B7A}">
      <dgm:prSet/>
      <dgm:spPr/>
      <dgm:t>
        <a:bodyPr/>
        <a:lstStyle/>
        <a:p>
          <a:endParaRPr lang="ru-RU">
            <a:latin typeface="Times New Roman" panose="02020603050405020304" pitchFamily="18" charset="0"/>
            <a:cs typeface="Times New Roman" panose="02020603050405020304" pitchFamily="18" charset="0"/>
          </a:endParaRPr>
        </a:p>
      </dgm:t>
    </dgm:pt>
    <dgm:pt modelId="{A9865A7F-E3A9-4458-A1F1-35F8246C2BBA}">
      <dgm:prSet phldrT="[Текст]"/>
      <dgm:spPr/>
      <dgm:t>
        <a:bodyPr/>
        <a:lstStyle/>
        <a:p>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jarayonini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tavsiflash</a:t>
          </a:r>
          <a:endParaRPr lang="ru-RU" dirty="0">
            <a:latin typeface="Times New Roman" panose="02020603050405020304" pitchFamily="18" charset="0"/>
            <a:cs typeface="Times New Roman" panose="02020603050405020304" pitchFamily="18" charset="0"/>
          </a:endParaRPr>
        </a:p>
      </dgm:t>
    </dgm:pt>
    <dgm:pt modelId="{7E2C512C-4816-47ED-A50B-2431A79D1262}" type="parTrans" cxnId="{C9C0064B-1461-44E0-9FA6-F4D9B5DEFC18}">
      <dgm:prSet/>
      <dgm:spPr/>
      <dgm:t>
        <a:bodyPr/>
        <a:lstStyle/>
        <a:p>
          <a:endParaRPr lang="ru-RU">
            <a:latin typeface="Times New Roman" panose="02020603050405020304" pitchFamily="18" charset="0"/>
            <a:cs typeface="Times New Roman" panose="02020603050405020304" pitchFamily="18" charset="0"/>
          </a:endParaRPr>
        </a:p>
      </dgm:t>
    </dgm:pt>
    <dgm:pt modelId="{C831E2C9-6853-4697-9177-A4BB77C13FCE}" type="sibTrans" cxnId="{C9C0064B-1461-44E0-9FA6-F4D9B5DEFC18}">
      <dgm:prSet/>
      <dgm:spPr/>
      <dgm:t>
        <a:bodyPr/>
        <a:lstStyle/>
        <a:p>
          <a:endParaRPr lang="ru-RU">
            <a:latin typeface="Times New Roman" panose="02020603050405020304" pitchFamily="18" charset="0"/>
            <a:cs typeface="Times New Roman" panose="02020603050405020304" pitchFamily="18" charset="0"/>
          </a:endParaRPr>
        </a:p>
      </dgm:t>
    </dgm:pt>
    <dgm:pt modelId="{386E2093-88FE-4E3C-BF0D-C74C82D0A5DE}">
      <dgm:prSet phldrT="[Текст]"/>
      <dgm:spPr/>
      <dgm:t>
        <a:bodyPr/>
        <a:lstStyle/>
        <a:p>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natijalarini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muhokama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a:t>
          </a:r>
          <a:endParaRPr lang="ru-RU" dirty="0">
            <a:latin typeface="Times New Roman" panose="02020603050405020304" pitchFamily="18" charset="0"/>
            <a:cs typeface="Times New Roman" panose="02020603050405020304" pitchFamily="18" charset="0"/>
          </a:endParaRPr>
        </a:p>
      </dgm:t>
    </dgm:pt>
    <dgm:pt modelId="{E2915416-3467-430E-B145-1E0B5B4A3952}" type="parTrans" cxnId="{FD33E4A4-7A3D-4CAA-9B6A-D4ADFC037877}">
      <dgm:prSet/>
      <dgm:spPr/>
      <dgm:t>
        <a:bodyPr/>
        <a:lstStyle/>
        <a:p>
          <a:endParaRPr lang="ru-RU">
            <a:latin typeface="Times New Roman" panose="02020603050405020304" pitchFamily="18" charset="0"/>
            <a:cs typeface="Times New Roman" panose="02020603050405020304" pitchFamily="18" charset="0"/>
          </a:endParaRPr>
        </a:p>
      </dgm:t>
    </dgm:pt>
    <dgm:pt modelId="{FBE3E045-208A-4D71-A0D9-1CC96FD9A969}" type="sibTrans" cxnId="{FD33E4A4-7A3D-4CAA-9B6A-D4ADFC037877}">
      <dgm:prSet/>
      <dgm:spPr/>
      <dgm:t>
        <a:bodyPr/>
        <a:lstStyle/>
        <a:p>
          <a:endParaRPr lang="ru-RU">
            <a:latin typeface="Times New Roman" panose="02020603050405020304" pitchFamily="18" charset="0"/>
            <a:cs typeface="Times New Roman" panose="02020603050405020304" pitchFamily="18" charset="0"/>
          </a:endParaRPr>
        </a:p>
      </dgm:t>
    </dgm:pt>
    <dgm:pt modelId="{AE52C184-7CE5-4E94-B6B8-0F4E1D67EA75}">
      <dgm:prSet phldrT="[Текст]"/>
      <dgm:spPr/>
      <dgm:t>
        <a:bodyPr/>
        <a:lstStyle/>
        <a:p>
          <a:r>
            <a:rPr lang="en-US" dirty="0" err="1">
              <a:latin typeface="Times New Roman" panose="02020603050405020304" pitchFamily="18" charset="0"/>
              <a:cs typeface="Times New Roman" panose="02020603050405020304" pitchFamily="18" charset="0"/>
            </a:rPr>
            <a:t>xulosalarni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shakllantirish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olingan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natijalarni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baholash</a:t>
          </a:r>
          <a:endParaRPr lang="ru-RU" dirty="0">
            <a:latin typeface="Times New Roman" panose="02020603050405020304" pitchFamily="18" charset="0"/>
            <a:cs typeface="Times New Roman" panose="02020603050405020304" pitchFamily="18" charset="0"/>
          </a:endParaRPr>
        </a:p>
      </dgm:t>
    </dgm:pt>
    <dgm:pt modelId="{97DDC47F-0D84-4B4F-9E57-11C584E85F71}" type="parTrans" cxnId="{881E4552-658B-4ACD-88D0-F20E8B519A48}">
      <dgm:prSet/>
      <dgm:spPr/>
      <dgm:t>
        <a:bodyPr/>
        <a:lstStyle/>
        <a:p>
          <a:endParaRPr lang="ru-RU">
            <a:latin typeface="Times New Roman" panose="02020603050405020304" pitchFamily="18" charset="0"/>
            <a:cs typeface="Times New Roman" panose="02020603050405020304" pitchFamily="18" charset="0"/>
          </a:endParaRPr>
        </a:p>
      </dgm:t>
    </dgm:pt>
    <dgm:pt modelId="{A5D50ADA-E046-4D6B-8BBF-C25E0DB612EF}" type="sibTrans" cxnId="{881E4552-658B-4ACD-88D0-F20E8B519A48}">
      <dgm:prSet/>
      <dgm:spPr/>
      <dgm:t>
        <a:bodyPr/>
        <a:lstStyle/>
        <a:p>
          <a:endParaRPr lang="ru-RU">
            <a:latin typeface="Times New Roman" panose="02020603050405020304" pitchFamily="18" charset="0"/>
            <a:cs typeface="Times New Roman" panose="02020603050405020304" pitchFamily="18" charset="0"/>
          </a:endParaRPr>
        </a:p>
      </dgm:t>
    </dgm:pt>
    <dgm:pt modelId="{50A36844-8EF6-4ADF-99DA-2C238F96C554}" type="pres">
      <dgm:prSet presAssocID="{223894DB-322F-4D08-8930-148650A008FF}" presName="diagram" presStyleCnt="0">
        <dgm:presLayoutVars>
          <dgm:dir/>
          <dgm:resizeHandles val="exact"/>
        </dgm:presLayoutVars>
      </dgm:prSet>
      <dgm:spPr/>
    </dgm:pt>
    <dgm:pt modelId="{2BB0BD80-D274-414F-94F9-C81F143C38F2}" type="pres">
      <dgm:prSet presAssocID="{E2A5D3C7-F96E-4B3C-8382-A801287040C3}" presName="node" presStyleLbl="node1" presStyleIdx="0" presStyleCnt="7">
        <dgm:presLayoutVars>
          <dgm:bulletEnabled val="1"/>
        </dgm:presLayoutVars>
      </dgm:prSet>
      <dgm:spPr/>
    </dgm:pt>
    <dgm:pt modelId="{221C0034-5FD6-4CC3-A48E-133500AAB89E}" type="pres">
      <dgm:prSet presAssocID="{D139828E-EF9A-41AC-8E96-567AA2CC2830}" presName="sibTrans" presStyleLbl="sibTrans2D1" presStyleIdx="0" presStyleCnt="6"/>
      <dgm:spPr/>
    </dgm:pt>
    <dgm:pt modelId="{6451AF79-5A4F-4F62-A607-B9DE83D8E87E}" type="pres">
      <dgm:prSet presAssocID="{D139828E-EF9A-41AC-8E96-567AA2CC2830}" presName="connectorText" presStyleLbl="sibTrans2D1" presStyleIdx="0" presStyleCnt="6"/>
      <dgm:spPr/>
    </dgm:pt>
    <dgm:pt modelId="{0B1F50BE-35FC-443F-8313-747911BB3A3B}" type="pres">
      <dgm:prSet presAssocID="{68C94188-1814-4BFA-BD4B-8D9F7394AF1E}" presName="node" presStyleLbl="node1" presStyleIdx="1" presStyleCnt="7">
        <dgm:presLayoutVars>
          <dgm:bulletEnabled val="1"/>
        </dgm:presLayoutVars>
      </dgm:prSet>
      <dgm:spPr/>
    </dgm:pt>
    <dgm:pt modelId="{B6E3CDD5-2F50-409D-BF92-F6AE594AD0BB}" type="pres">
      <dgm:prSet presAssocID="{750A8C08-B16A-46C4-A66C-F94823612A61}" presName="sibTrans" presStyleLbl="sibTrans2D1" presStyleIdx="1" presStyleCnt="6"/>
      <dgm:spPr/>
    </dgm:pt>
    <dgm:pt modelId="{2662A981-069D-4FE5-8110-DDCD372F29EB}" type="pres">
      <dgm:prSet presAssocID="{750A8C08-B16A-46C4-A66C-F94823612A61}" presName="connectorText" presStyleLbl="sibTrans2D1" presStyleIdx="1" presStyleCnt="6"/>
      <dgm:spPr/>
    </dgm:pt>
    <dgm:pt modelId="{98CD1EB5-AF89-4BFD-82F1-E4C5D58C6F43}" type="pres">
      <dgm:prSet presAssocID="{4843E0BF-1698-43ED-AF05-4D0CE7DAC3A8}" presName="node" presStyleLbl="node1" presStyleIdx="2" presStyleCnt="7">
        <dgm:presLayoutVars>
          <dgm:bulletEnabled val="1"/>
        </dgm:presLayoutVars>
      </dgm:prSet>
      <dgm:spPr/>
    </dgm:pt>
    <dgm:pt modelId="{BA892662-BA10-4CD6-AE85-A901044BCF85}" type="pres">
      <dgm:prSet presAssocID="{4A984104-14C4-473D-A026-155F5CD08EFE}" presName="sibTrans" presStyleLbl="sibTrans2D1" presStyleIdx="2" presStyleCnt="6"/>
      <dgm:spPr/>
    </dgm:pt>
    <dgm:pt modelId="{5C0CEADB-3753-4CC7-9429-08B4377735BF}" type="pres">
      <dgm:prSet presAssocID="{4A984104-14C4-473D-A026-155F5CD08EFE}" presName="connectorText" presStyleLbl="sibTrans2D1" presStyleIdx="2" presStyleCnt="6"/>
      <dgm:spPr/>
    </dgm:pt>
    <dgm:pt modelId="{286E2063-4B08-43C5-9C1B-8008161778A5}" type="pres">
      <dgm:prSet presAssocID="{8A69ADC0-3E96-4A92-AF0C-842D1E4222D4}" presName="node" presStyleLbl="node1" presStyleIdx="3" presStyleCnt="7">
        <dgm:presLayoutVars>
          <dgm:bulletEnabled val="1"/>
        </dgm:presLayoutVars>
      </dgm:prSet>
      <dgm:spPr/>
    </dgm:pt>
    <dgm:pt modelId="{A1250576-26B3-41FF-872C-9B2CFF3F5123}" type="pres">
      <dgm:prSet presAssocID="{09B54D9C-62A5-4A06-84C6-11F0959D6250}" presName="sibTrans" presStyleLbl="sibTrans2D1" presStyleIdx="3" presStyleCnt="6"/>
      <dgm:spPr/>
    </dgm:pt>
    <dgm:pt modelId="{04BF3148-996B-41EE-8C0F-B82934F2F22A}" type="pres">
      <dgm:prSet presAssocID="{09B54D9C-62A5-4A06-84C6-11F0959D6250}" presName="connectorText" presStyleLbl="sibTrans2D1" presStyleIdx="3" presStyleCnt="6"/>
      <dgm:spPr/>
    </dgm:pt>
    <dgm:pt modelId="{8C9F78E4-655C-4643-A806-70E353E88A63}" type="pres">
      <dgm:prSet presAssocID="{A9865A7F-E3A9-4458-A1F1-35F8246C2BBA}" presName="node" presStyleLbl="node1" presStyleIdx="4" presStyleCnt="7">
        <dgm:presLayoutVars>
          <dgm:bulletEnabled val="1"/>
        </dgm:presLayoutVars>
      </dgm:prSet>
      <dgm:spPr/>
    </dgm:pt>
    <dgm:pt modelId="{9E74D59D-C8FB-4A93-9C5F-0371087E4CED}" type="pres">
      <dgm:prSet presAssocID="{C831E2C9-6853-4697-9177-A4BB77C13FCE}" presName="sibTrans" presStyleLbl="sibTrans2D1" presStyleIdx="4" presStyleCnt="6"/>
      <dgm:spPr/>
    </dgm:pt>
    <dgm:pt modelId="{F3BC9698-9D90-499B-88A4-04340AB820BC}" type="pres">
      <dgm:prSet presAssocID="{C831E2C9-6853-4697-9177-A4BB77C13FCE}" presName="connectorText" presStyleLbl="sibTrans2D1" presStyleIdx="4" presStyleCnt="6"/>
      <dgm:spPr/>
    </dgm:pt>
    <dgm:pt modelId="{E8549678-5F18-4229-911A-DF45665A54C8}" type="pres">
      <dgm:prSet presAssocID="{386E2093-88FE-4E3C-BF0D-C74C82D0A5DE}" presName="node" presStyleLbl="node1" presStyleIdx="5" presStyleCnt="7">
        <dgm:presLayoutVars>
          <dgm:bulletEnabled val="1"/>
        </dgm:presLayoutVars>
      </dgm:prSet>
      <dgm:spPr/>
    </dgm:pt>
    <dgm:pt modelId="{1011D230-269B-4119-8A89-81B41FBC8C8A}" type="pres">
      <dgm:prSet presAssocID="{FBE3E045-208A-4D71-A0D9-1CC96FD9A969}" presName="sibTrans" presStyleLbl="sibTrans2D1" presStyleIdx="5" presStyleCnt="6"/>
      <dgm:spPr/>
    </dgm:pt>
    <dgm:pt modelId="{17FF5B8F-EF88-4CE4-9F83-615D270562C0}" type="pres">
      <dgm:prSet presAssocID="{FBE3E045-208A-4D71-A0D9-1CC96FD9A969}" presName="connectorText" presStyleLbl="sibTrans2D1" presStyleIdx="5" presStyleCnt="6"/>
      <dgm:spPr/>
    </dgm:pt>
    <dgm:pt modelId="{0B6C145B-82CF-4EC6-9964-B23C30015FE6}" type="pres">
      <dgm:prSet presAssocID="{AE52C184-7CE5-4E94-B6B8-0F4E1D67EA75}" presName="node" presStyleLbl="node1" presStyleIdx="6" presStyleCnt="7">
        <dgm:presLayoutVars>
          <dgm:bulletEnabled val="1"/>
        </dgm:presLayoutVars>
      </dgm:prSet>
      <dgm:spPr/>
    </dgm:pt>
  </dgm:ptLst>
  <dgm:cxnLst>
    <dgm:cxn modelId="{4364340D-D5A6-453E-9984-601E3056B0AD}" type="presOf" srcId="{750A8C08-B16A-46C4-A66C-F94823612A61}" destId="{B6E3CDD5-2F50-409D-BF92-F6AE594AD0BB}" srcOrd="0" destOrd="0" presId="urn:microsoft.com/office/officeart/2005/8/layout/process5"/>
    <dgm:cxn modelId="{21108115-95D8-4734-9CAB-FBA7A3C7746D}" type="presOf" srcId="{8A69ADC0-3E96-4A92-AF0C-842D1E4222D4}" destId="{286E2063-4B08-43C5-9C1B-8008161778A5}" srcOrd="0" destOrd="0" presId="urn:microsoft.com/office/officeart/2005/8/layout/process5"/>
    <dgm:cxn modelId="{B87E2C1D-471E-4000-A289-6028C9593E4C}" type="presOf" srcId="{C831E2C9-6853-4697-9177-A4BB77C13FCE}" destId="{9E74D59D-C8FB-4A93-9C5F-0371087E4CED}" srcOrd="0" destOrd="0" presId="urn:microsoft.com/office/officeart/2005/8/layout/process5"/>
    <dgm:cxn modelId="{BA86D021-2DC7-4492-997C-C0908AA45925}" type="presOf" srcId="{09B54D9C-62A5-4A06-84C6-11F0959D6250}" destId="{A1250576-26B3-41FF-872C-9B2CFF3F5123}" srcOrd="0" destOrd="0" presId="urn:microsoft.com/office/officeart/2005/8/layout/process5"/>
    <dgm:cxn modelId="{8000BB42-5166-4E78-9830-E86D238B90EE}" type="presOf" srcId="{750A8C08-B16A-46C4-A66C-F94823612A61}" destId="{2662A981-069D-4FE5-8110-DDCD372F29EB}" srcOrd="1" destOrd="0" presId="urn:microsoft.com/office/officeart/2005/8/layout/process5"/>
    <dgm:cxn modelId="{65D6FB63-605E-4CFB-BB56-E28152044756}" srcId="{223894DB-322F-4D08-8930-148650A008FF}" destId="{4843E0BF-1698-43ED-AF05-4D0CE7DAC3A8}" srcOrd="2" destOrd="0" parTransId="{2B6B61A7-1537-4F2B-ACC1-6BE3CE879856}" sibTransId="{4A984104-14C4-473D-A026-155F5CD08EFE}"/>
    <dgm:cxn modelId="{C9C0064B-1461-44E0-9FA6-F4D9B5DEFC18}" srcId="{223894DB-322F-4D08-8930-148650A008FF}" destId="{A9865A7F-E3A9-4458-A1F1-35F8246C2BBA}" srcOrd="4" destOrd="0" parTransId="{7E2C512C-4816-47ED-A50B-2431A79D1262}" sibTransId="{C831E2C9-6853-4697-9177-A4BB77C13FCE}"/>
    <dgm:cxn modelId="{E9536D6F-C434-465C-BD21-16F5489400E4}" type="presOf" srcId="{FBE3E045-208A-4D71-A0D9-1CC96FD9A969}" destId="{17FF5B8F-EF88-4CE4-9F83-615D270562C0}" srcOrd="1" destOrd="0" presId="urn:microsoft.com/office/officeart/2005/8/layout/process5"/>
    <dgm:cxn modelId="{3DD5B14F-5006-4FC8-81F4-7ACC19223E86}" srcId="{223894DB-322F-4D08-8930-148650A008FF}" destId="{68C94188-1814-4BFA-BD4B-8D9F7394AF1E}" srcOrd="1" destOrd="0" parTransId="{343115D5-9949-45E5-8A38-E5A522A18618}" sibTransId="{750A8C08-B16A-46C4-A66C-F94823612A61}"/>
    <dgm:cxn modelId="{881E4552-658B-4ACD-88D0-F20E8B519A48}" srcId="{223894DB-322F-4D08-8930-148650A008FF}" destId="{AE52C184-7CE5-4E94-B6B8-0F4E1D67EA75}" srcOrd="6" destOrd="0" parTransId="{97DDC47F-0D84-4B4F-9E57-11C584E85F71}" sibTransId="{A5D50ADA-E046-4D6B-8BBF-C25E0DB612EF}"/>
    <dgm:cxn modelId="{EECDEF52-A0B4-4655-BAF4-DA65A67C221A}" type="presOf" srcId="{D139828E-EF9A-41AC-8E96-567AA2CC2830}" destId="{6451AF79-5A4F-4F62-A607-B9DE83D8E87E}" srcOrd="1" destOrd="0" presId="urn:microsoft.com/office/officeart/2005/8/layout/process5"/>
    <dgm:cxn modelId="{1EE72155-CA22-4654-878A-E959436540DC}" type="presOf" srcId="{FBE3E045-208A-4D71-A0D9-1CC96FD9A969}" destId="{1011D230-269B-4119-8A89-81B41FBC8C8A}" srcOrd="0" destOrd="0" presId="urn:microsoft.com/office/officeart/2005/8/layout/process5"/>
    <dgm:cxn modelId="{C613A257-4412-4B40-A490-D3E013EA0B13}" type="presOf" srcId="{4A984104-14C4-473D-A026-155F5CD08EFE}" destId="{BA892662-BA10-4CD6-AE85-A901044BCF85}" srcOrd="0" destOrd="0" presId="urn:microsoft.com/office/officeart/2005/8/layout/process5"/>
    <dgm:cxn modelId="{AFB65359-40F3-4528-B317-10DBED56FA41}" type="presOf" srcId="{D139828E-EF9A-41AC-8E96-567AA2CC2830}" destId="{221C0034-5FD6-4CC3-A48E-133500AAB89E}" srcOrd="0" destOrd="0" presId="urn:microsoft.com/office/officeart/2005/8/layout/process5"/>
    <dgm:cxn modelId="{BE1E767D-DE03-4BD7-A72F-65AF51D29B7A}" srcId="{223894DB-322F-4D08-8930-148650A008FF}" destId="{8A69ADC0-3E96-4A92-AF0C-842D1E4222D4}" srcOrd="3" destOrd="0" parTransId="{3BBCC711-3C2A-49C0-8F12-0D73D934C94A}" sibTransId="{09B54D9C-62A5-4A06-84C6-11F0959D6250}"/>
    <dgm:cxn modelId="{58CCE889-4737-4ACA-A838-14926B4569AA}" type="presOf" srcId="{4A984104-14C4-473D-A026-155F5CD08EFE}" destId="{5C0CEADB-3753-4CC7-9429-08B4377735BF}" srcOrd="1" destOrd="0" presId="urn:microsoft.com/office/officeart/2005/8/layout/process5"/>
    <dgm:cxn modelId="{B87FB48D-35C2-4861-AB96-CFF61AD21D0C}" type="presOf" srcId="{386E2093-88FE-4E3C-BF0D-C74C82D0A5DE}" destId="{E8549678-5F18-4229-911A-DF45665A54C8}" srcOrd="0" destOrd="0" presId="urn:microsoft.com/office/officeart/2005/8/layout/process5"/>
    <dgm:cxn modelId="{3BD3948E-6CB1-4678-9CD6-44ABA67B2C5C}" type="presOf" srcId="{223894DB-322F-4D08-8930-148650A008FF}" destId="{50A36844-8EF6-4ADF-99DA-2C238F96C554}" srcOrd="0" destOrd="0" presId="urn:microsoft.com/office/officeart/2005/8/layout/process5"/>
    <dgm:cxn modelId="{D9DCCF99-7643-47C2-A60A-7ABF2C2A4D3C}" type="presOf" srcId="{A9865A7F-E3A9-4458-A1F1-35F8246C2BBA}" destId="{8C9F78E4-655C-4643-A806-70E353E88A63}" srcOrd="0" destOrd="0" presId="urn:microsoft.com/office/officeart/2005/8/layout/process5"/>
    <dgm:cxn modelId="{3E69CF9E-072C-4BFD-9F0E-40827265FBCE}" type="presOf" srcId="{68C94188-1814-4BFA-BD4B-8D9F7394AF1E}" destId="{0B1F50BE-35FC-443F-8313-747911BB3A3B}" srcOrd="0" destOrd="0" presId="urn:microsoft.com/office/officeart/2005/8/layout/process5"/>
    <dgm:cxn modelId="{FD33E4A4-7A3D-4CAA-9B6A-D4ADFC037877}" srcId="{223894DB-322F-4D08-8930-148650A008FF}" destId="{386E2093-88FE-4E3C-BF0D-C74C82D0A5DE}" srcOrd="5" destOrd="0" parTransId="{E2915416-3467-430E-B145-1E0B5B4A3952}" sibTransId="{FBE3E045-208A-4D71-A0D9-1CC96FD9A969}"/>
    <dgm:cxn modelId="{66AE0EA6-9922-4EC0-97E5-062CAB96849E}" type="presOf" srcId="{09B54D9C-62A5-4A06-84C6-11F0959D6250}" destId="{04BF3148-996B-41EE-8C0F-B82934F2F22A}" srcOrd="1" destOrd="0" presId="urn:microsoft.com/office/officeart/2005/8/layout/process5"/>
    <dgm:cxn modelId="{8CCC90B3-6535-4B72-BC0A-ADB4B36C160E}" srcId="{223894DB-322F-4D08-8930-148650A008FF}" destId="{E2A5D3C7-F96E-4B3C-8382-A801287040C3}" srcOrd="0" destOrd="0" parTransId="{6FDA6AA6-DAC3-49C7-B227-DBF7DDFD31B3}" sibTransId="{D139828E-EF9A-41AC-8E96-567AA2CC2830}"/>
    <dgm:cxn modelId="{5990FEBF-BEFA-4717-93F0-2DD646FB6EB9}" type="presOf" srcId="{4843E0BF-1698-43ED-AF05-4D0CE7DAC3A8}" destId="{98CD1EB5-AF89-4BFD-82F1-E4C5D58C6F43}" srcOrd="0" destOrd="0" presId="urn:microsoft.com/office/officeart/2005/8/layout/process5"/>
    <dgm:cxn modelId="{454DE0C9-4088-476A-98B9-3D6792E2D552}" type="presOf" srcId="{C831E2C9-6853-4697-9177-A4BB77C13FCE}" destId="{F3BC9698-9D90-499B-88A4-04340AB820BC}" srcOrd="1" destOrd="0" presId="urn:microsoft.com/office/officeart/2005/8/layout/process5"/>
    <dgm:cxn modelId="{44CC72D6-A3DF-438C-BA32-1B90CC963EE6}" type="presOf" srcId="{E2A5D3C7-F96E-4B3C-8382-A801287040C3}" destId="{2BB0BD80-D274-414F-94F9-C81F143C38F2}" srcOrd="0" destOrd="0" presId="urn:microsoft.com/office/officeart/2005/8/layout/process5"/>
    <dgm:cxn modelId="{07C47BD9-CF78-45EF-A3E6-61F789E6D231}" type="presOf" srcId="{AE52C184-7CE5-4E94-B6B8-0F4E1D67EA75}" destId="{0B6C145B-82CF-4EC6-9964-B23C30015FE6}" srcOrd="0" destOrd="0" presId="urn:microsoft.com/office/officeart/2005/8/layout/process5"/>
    <dgm:cxn modelId="{C13EABBD-3C73-4C08-99D7-BF9292A06C5D}" type="presParOf" srcId="{50A36844-8EF6-4ADF-99DA-2C238F96C554}" destId="{2BB0BD80-D274-414F-94F9-C81F143C38F2}" srcOrd="0" destOrd="0" presId="urn:microsoft.com/office/officeart/2005/8/layout/process5"/>
    <dgm:cxn modelId="{BAE17372-1D19-471C-9164-518BCB35F069}" type="presParOf" srcId="{50A36844-8EF6-4ADF-99DA-2C238F96C554}" destId="{221C0034-5FD6-4CC3-A48E-133500AAB89E}" srcOrd="1" destOrd="0" presId="urn:microsoft.com/office/officeart/2005/8/layout/process5"/>
    <dgm:cxn modelId="{9546D9A4-22C6-4DC0-85AC-43263F876BE3}" type="presParOf" srcId="{221C0034-5FD6-4CC3-A48E-133500AAB89E}" destId="{6451AF79-5A4F-4F62-A607-B9DE83D8E87E}" srcOrd="0" destOrd="0" presId="urn:microsoft.com/office/officeart/2005/8/layout/process5"/>
    <dgm:cxn modelId="{8D4DDBEE-B1B2-4283-83C7-9D719D04A3A7}" type="presParOf" srcId="{50A36844-8EF6-4ADF-99DA-2C238F96C554}" destId="{0B1F50BE-35FC-443F-8313-747911BB3A3B}" srcOrd="2" destOrd="0" presId="urn:microsoft.com/office/officeart/2005/8/layout/process5"/>
    <dgm:cxn modelId="{4DA8C600-679E-41E6-8EFD-AE21F9DC0F82}" type="presParOf" srcId="{50A36844-8EF6-4ADF-99DA-2C238F96C554}" destId="{B6E3CDD5-2F50-409D-BF92-F6AE594AD0BB}" srcOrd="3" destOrd="0" presId="urn:microsoft.com/office/officeart/2005/8/layout/process5"/>
    <dgm:cxn modelId="{0E97E379-E9A6-45DF-ADCF-814048052A0F}" type="presParOf" srcId="{B6E3CDD5-2F50-409D-BF92-F6AE594AD0BB}" destId="{2662A981-069D-4FE5-8110-DDCD372F29EB}" srcOrd="0" destOrd="0" presId="urn:microsoft.com/office/officeart/2005/8/layout/process5"/>
    <dgm:cxn modelId="{B8A7E4BC-1736-460A-A389-98F1E8296D99}" type="presParOf" srcId="{50A36844-8EF6-4ADF-99DA-2C238F96C554}" destId="{98CD1EB5-AF89-4BFD-82F1-E4C5D58C6F43}" srcOrd="4" destOrd="0" presId="urn:microsoft.com/office/officeart/2005/8/layout/process5"/>
    <dgm:cxn modelId="{E1216756-D07F-42A7-8A68-ECF419AE7C58}" type="presParOf" srcId="{50A36844-8EF6-4ADF-99DA-2C238F96C554}" destId="{BA892662-BA10-4CD6-AE85-A901044BCF85}" srcOrd="5" destOrd="0" presId="urn:microsoft.com/office/officeart/2005/8/layout/process5"/>
    <dgm:cxn modelId="{4B20D462-29BE-4A08-9125-692D8397D11D}" type="presParOf" srcId="{BA892662-BA10-4CD6-AE85-A901044BCF85}" destId="{5C0CEADB-3753-4CC7-9429-08B4377735BF}" srcOrd="0" destOrd="0" presId="urn:microsoft.com/office/officeart/2005/8/layout/process5"/>
    <dgm:cxn modelId="{C9A6DBF4-0AD6-4E85-ADD1-FF13E3D276C4}" type="presParOf" srcId="{50A36844-8EF6-4ADF-99DA-2C238F96C554}" destId="{286E2063-4B08-43C5-9C1B-8008161778A5}" srcOrd="6" destOrd="0" presId="urn:microsoft.com/office/officeart/2005/8/layout/process5"/>
    <dgm:cxn modelId="{D0A0D9FA-B7E6-47F6-AEFE-9094FA60DFF3}" type="presParOf" srcId="{50A36844-8EF6-4ADF-99DA-2C238F96C554}" destId="{A1250576-26B3-41FF-872C-9B2CFF3F5123}" srcOrd="7" destOrd="0" presId="urn:microsoft.com/office/officeart/2005/8/layout/process5"/>
    <dgm:cxn modelId="{6CFA04C5-D538-4764-BF2A-53721376A1E6}" type="presParOf" srcId="{A1250576-26B3-41FF-872C-9B2CFF3F5123}" destId="{04BF3148-996B-41EE-8C0F-B82934F2F22A}" srcOrd="0" destOrd="0" presId="urn:microsoft.com/office/officeart/2005/8/layout/process5"/>
    <dgm:cxn modelId="{1EB4EA00-425A-40EB-B25A-EB7C1C7F15C5}" type="presParOf" srcId="{50A36844-8EF6-4ADF-99DA-2C238F96C554}" destId="{8C9F78E4-655C-4643-A806-70E353E88A63}" srcOrd="8" destOrd="0" presId="urn:microsoft.com/office/officeart/2005/8/layout/process5"/>
    <dgm:cxn modelId="{3C79920A-2E41-4B50-A4C4-636B9866E663}" type="presParOf" srcId="{50A36844-8EF6-4ADF-99DA-2C238F96C554}" destId="{9E74D59D-C8FB-4A93-9C5F-0371087E4CED}" srcOrd="9" destOrd="0" presId="urn:microsoft.com/office/officeart/2005/8/layout/process5"/>
    <dgm:cxn modelId="{125C5737-6053-4174-AA29-2886D49D8630}" type="presParOf" srcId="{9E74D59D-C8FB-4A93-9C5F-0371087E4CED}" destId="{F3BC9698-9D90-499B-88A4-04340AB820BC}" srcOrd="0" destOrd="0" presId="urn:microsoft.com/office/officeart/2005/8/layout/process5"/>
    <dgm:cxn modelId="{FADAD3C4-75DF-42A3-BD98-9FDE805DF233}" type="presParOf" srcId="{50A36844-8EF6-4ADF-99DA-2C238F96C554}" destId="{E8549678-5F18-4229-911A-DF45665A54C8}" srcOrd="10" destOrd="0" presId="urn:microsoft.com/office/officeart/2005/8/layout/process5"/>
    <dgm:cxn modelId="{D8C6C7C3-E6DB-4FA1-9DFF-7CEAC4F4E05C}" type="presParOf" srcId="{50A36844-8EF6-4ADF-99DA-2C238F96C554}" destId="{1011D230-269B-4119-8A89-81B41FBC8C8A}" srcOrd="11" destOrd="0" presId="urn:microsoft.com/office/officeart/2005/8/layout/process5"/>
    <dgm:cxn modelId="{652A8BC0-0A4C-4069-9A72-49E2EE39808C}" type="presParOf" srcId="{1011D230-269B-4119-8A89-81B41FBC8C8A}" destId="{17FF5B8F-EF88-4CE4-9F83-615D270562C0}" srcOrd="0" destOrd="0" presId="urn:microsoft.com/office/officeart/2005/8/layout/process5"/>
    <dgm:cxn modelId="{E36D7D98-9F48-4A7B-804B-7586236D8363}" type="presParOf" srcId="{50A36844-8EF6-4ADF-99DA-2C238F96C554}" destId="{0B6C145B-82CF-4EC6-9964-B23C30015FE6}" srcOrd="12"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1974B6F0-4F46-4B95-8505-EBED2BA9F621}"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ru-RU"/>
        </a:p>
      </dgm:t>
    </dgm:pt>
    <dgm:pt modelId="{D628B96A-E3FE-4E18-A770-E2C44E166AFA}">
      <dgm:prSet phldrT="[Текст]"/>
      <dgm:spPr/>
      <dgm:t>
        <a:bodyPr/>
        <a:lstStyle/>
        <a:p>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ishining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borishi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quyidagi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bosqichlar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ketma-ketligi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sifatida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ifodalanishi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mumkin</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19A2FF7C-47EF-436E-A361-F4A75AE51BE1}" type="parTrans" cxnId="{D9C16435-9F53-4FC1-8E40-D1E22DCE6001}">
      <dgm:prSet/>
      <dgm:spPr/>
      <dgm:t>
        <a:bodyPr/>
        <a:lstStyle/>
        <a:p>
          <a:endParaRPr lang="ru-RU">
            <a:latin typeface="Times New Roman" panose="02020603050405020304" pitchFamily="18" charset="0"/>
            <a:cs typeface="Times New Roman" panose="02020603050405020304" pitchFamily="18" charset="0"/>
          </a:endParaRPr>
        </a:p>
      </dgm:t>
    </dgm:pt>
    <dgm:pt modelId="{1FFF811D-EACC-418E-98E8-60110CA8CE25}" type="sibTrans" cxnId="{D9C16435-9F53-4FC1-8E40-D1E22DCE6001}">
      <dgm:prSet/>
      <dgm:spPr/>
      <dgm:t>
        <a:bodyPr/>
        <a:lstStyle/>
        <a:p>
          <a:endParaRPr lang="ru-RU">
            <a:latin typeface="Times New Roman" panose="02020603050405020304" pitchFamily="18" charset="0"/>
            <a:cs typeface="Times New Roman" panose="02020603050405020304" pitchFamily="18" charset="0"/>
          </a:endParaRPr>
        </a:p>
      </dgm:t>
    </dgm:pt>
    <dgm:pt modelId="{BB1531A6-3B26-4E5C-80CF-E546BB5362A3}">
      <dgm:prSet phldrT="[Текст]"/>
      <dgm:spPr/>
      <dgm:t>
        <a:bodyPr/>
        <a:lstStyle/>
        <a:p>
          <a:pPr algn="just"/>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mavzusini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tanlash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dolzarbligini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aniqlash</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33238739-381C-4129-A498-482ED9AF5205}" type="parTrans" cxnId="{53007557-26BC-4075-B5B5-A971C89E2FA3}">
      <dgm:prSet/>
      <dgm:spPr/>
      <dgm:t>
        <a:bodyPr/>
        <a:lstStyle/>
        <a:p>
          <a:endParaRPr lang="ru-RU">
            <a:latin typeface="Times New Roman" panose="02020603050405020304" pitchFamily="18" charset="0"/>
            <a:cs typeface="Times New Roman" panose="02020603050405020304" pitchFamily="18" charset="0"/>
          </a:endParaRPr>
        </a:p>
      </dgm:t>
    </dgm:pt>
    <dgm:pt modelId="{869366AA-2C81-400C-A3C8-9EB509FAF341}" type="sibTrans" cxnId="{53007557-26BC-4075-B5B5-A971C89E2FA3}">
      <dgm:prSet/>
      <dgm:spPr/>
      <dgm:t>
        <a:bodyPr/>
        <a:lstStyle/>
        <a:p>
          <a:endParaRPr lang="ru-RU">
            <a:latin typeface="Times New Roman" panose="02020603050405020304" pitchFamily="18" charset="0"/>
            <a:cs typeface="Times New Roman" panose="02020603050405020304" pitchFamily="18" charset="0"/>
          </a:endParaRPr>
        </a:p>
      </dgm:t>
    </dgm:pt>
    <dgm:pt modelId="{B92D6863-EB2A-4D97-A29C-A6F70431926F}">
      <dgm:prSet/>
      <dgm:spPr/>
      <dgm:t>
        <a:bodyPr/>
        <a:lstStyle/>
        <a:p>
          <a:pPr algn="just"/>
          <a:r>
            <a:rPr lang="en-US" dirty="0" err="1">
              <a:latin typeface="Times New Roman" panose="02020603050405020304" pitchFamily="18" charset="0"/>
              <a:cs typeface="Times New Roman" panose="02020603050405020304" pitchFamily="18" charset="0"/>
            </a:rPr>
            <a:t>qarama-qarshilikni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aniqlash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muammoni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8BC77156-6F3D-41DC-8AF3-63DBB1D60870}" type="parTrans" cxnId="{DE9F646F-3D18-4AA9-A1F3-0C329AFF2800}">
      <dgm:prSet/>
      <dgm:spPr/>
      <dgm:t>
        <a:bodyPr/>
        <a:lstStyle/>
        <a:p>
          <a:endParaRPr lang="ru-RU">
            <a:latin typeface="Times New Roman" panose="02020603050405020304" pitchFamily="18" charset="0"/>
            <a:cs typeface="Times New Roman" panose="02020603050405020304" pitchFamily="18" charset="0"/>
          </a:endParaRPr>
        </a:p>
      </dgm:t>
    </dgm:pt>
    <dgm:pt modelId="{AAECD3C7-9E09-4E43-AE2A-D30F99C9BCB9}" type="sibTrans" cxnId="{DE9F646F-3D18-4AA9-A1F3-0C329AFF2800}">
      <dgm:prSet/>
      <dgm:spPr/>
      <dgm:t>
        <a:bodyPr/>
        <a:lstStyle/>
        <a:p>
          <a:endParaRPr lang="ru-RU">
            <a:latin typeface="Times New Roman" panose="02020603050405020304" pitchFamily="18" charset="0"/>
            <a:cs typeface="Times New Roman" panose="02020603050405020304" pitchFamily="18" charset="0"/>
          </a:endParaRPr>
        </a:p>
      </dgm:t>
    </dgm:pt>
    <dgm:pt modelId="{D88B5C14-543A-4C0A-BACB-6636BA1569BE}">
      <dgm:prSet/>
      <dgm:spPr/>
      <dgm:t>
        <a:bodyPr/>
        <a:lstStyle/>
        <a:p>
          <a:pPr algn="just"/>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obyekti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predmetini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belgilash</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7796EEC8-2CAB-4B91-8DC2-2AC5EE1DBFC6}" type="parTrans" cxnId="{F8B46319-E6F0-42F9-9CAE-D270FA8A430C}">
      <dgm:prSet/>
      <dgm:spPr/>
      <dgm:t>
        <a:bodyPr/>
        <a:lstStyle/>
        <a:p>
          <a:endParaRPr lang="ru-RU">
            <a:latin typeface="Times New Roman" panose="02020603050405020304" pitchFamily="18" charset="0"/>
            <a:cs typeface="Times New Roman" panose="02020603050405020304" pitchFamily="18" charset="0"/>
          </a:endParaRPr>
        </a:p>
      </dgm:t>
    </dgm:pt>
    <dgm:pt modelId="{E58CB8AD-9D93-4AA1-B91D-F77D20FC7D92}" type="sibTrans" cxnId="{F8B46319-E6F0-42F9-9CAE-D270FA8A430C}">
      <dgm:prSet/>
      <dgm:spPr/>
      <dgm:t>
        <a:bodyPr/>
        <a:lstStyle/>
        <a:p>
          <a:endParaRPr lang="ru-RU">
            <a:latin typeface="Times New Roman" panose="02020603050405020304" pitchFamily="18" charset="0"/>
            <a:cs typeface="Times New Roman" panose="02020603050405020304" pitchFamily="18" charset="0"/>
          </a:endParaRPr>
        </a:p>
      </dgm:t>
    </dgm:pt>
    <dgm:pt modelId="{06F8668D-B7C9-419A-9FB4-BCCDAC70ECB5}">
      <dgm:prSet/>
      <dgm:spPr/>
      <dgm:t>
        <a:bodyPr/>
        <a:lstStyle/>
        <a:p>
          <a:pPr algn="just"/>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gipotezasini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shakllantirish</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D72A4E38-D6B8-4DCD-BD95-CA86383B1288}" type="parTrans" cxnId="{BFF1859F-CA26-4E6C-9BB3-C28521C1DD69}">
      <dgm:prSet/>
      <dgm:spPr/>
      <dgm:t>
        <a:bodyPr/>
        <a:lstStyle/>
        <a:p>
          <a:endParaRPr lang="ru-RU">
            <a:latin typeface="Times New Roman" panose="02020603050405020304" pitchFamily="18" charset="0"/>
            <a:cs typeface="Times New Roman" panose="02020603050405020304" pitchFamily="18" charset="0"/>
          </a:endParaRPr>
        </a:p>
      </dgm:t>
    </dgm:pt>
    <dgm:pt modelId="{0724B990-E69D-4349-8AB0-9994E712FE43}" type="sibTrans" cxnId="{BFF1859F-CA26-4E6C-9BB3-C28521C1DD69}">
      <dgm:prSet/>
      <dgm:spPr/>
      <dgm:t>
        <a:bodyPr/>
        <a:lstStyle/>
        <a:p>
          <a:endParaRPr lang="ru-RU">
            <a:latin typeface="Times New Roman" panose="02020603050405020304" pitchFamily="18" charset="0"/>
            <a:cs typeface="Times New Roman" panose="02020603050405020304" pitchFamily="18" charset="0"/>
          </a:endParaRPr>
        </a:p>
      </dgm:t>
    </dgm:pt>
    <dgm:pt modelId="{50B83CFE-CB4B-496D-BCF9-C6580957DEF1}">
      <dgm:prSet/>
      <dgm:spPr/>
      <dgm:t>
        <a:bodyPr/>
        <a:lstStyle/>
        <a:p>
          <a:pPr algn="just"/>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maqsadini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aniqlash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vazifalarini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konkretlashtirish</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E6C673EB-95B2-4271-B3F3-579E3D7C89AF}" type="parTrans" cxnId="{EED541FF-BCA6-4452-B85A-DFE8A318F58A}">
      <dgm:prSet/>
      <dgm:spPr/>
      <dgm:t>
        <a:bodyPr/>
        <a:lstStyle/>
        <a:p>
          <a:endParaRPr lang="ru-RU">
            <a:latin typeface="Times New Roman" panose="02020603050405020304" pitchFamily="18" charset="0"/>
            <a:cs typeface="Times New Roman" panose="02020603050405020304" pitchFamily="18" charset="0"/>
          </a:endParaRPr>
        </a:p>
      </dgm:t>
    </dgm:pt>
    <dgm:pt modelId="{E3B8170B-F8BD-45D9-A76A-1911E006078C}" type="sibTrans" cxnId="{EED541FF-BCA6-4452-B85A-DFE8A318F58A}">
      <dgm:prSet/>
      <dgm:spPr/>
      <dgm:t>
        <a:bodyPr/>
        <a:lstStyle/>
        <a:p>
          <a:endParaRPr lang="ru-RU">
            <a:latin typeface="Times New Roman" panose="02020603050405020304" pitchFamily="18" charset="0"/>
            <a:cs typeface="Times New Roman" panose="02020603050405020304" pitchFamily="18" charset="0"/>
          </a:endParaRPr>
        </a:p>
      </dgm:t>
    </dgm:pt>
    <dgm:pt modelId="{C17C4AA0-65D6-4D3A-AA49-E1774F58AAB0}" type="pres">
      <dgm:prSet presAssocID="{1974B6F0-4F46-4B95-8505-EBED2BA9F621}" presName="Name0" presStyleCnt="0">
        <dgm:presLayoutVars>
          <dgm:dir/>
          <dgm:animLvl val="lvl"/>
          <dgm:resizeHandles val="exact"/>
        </dgm:presLayoutVars>
      </dgm:prSet>
      <dgm:spPr/>
    </dgm:pt>
    <dgm:pt modelId="{3565D7D6-56D2-4DFC-9C32-B6FE2A3521D5}" type="pres">
      <dgm:prSet presAssocID="{D628B96A-E3FE-4E18-A770-E2C44E166AFA}" presName="composite" presStyleCnt="0"/>
      <dgm:spPr/>
    </dgm:pt>
    <dgm:pt modelId="{742A36D6-9A35-458C-BF04-5E1CFEFFE5CD}" type="pres">
      <dgm:prSet presAssocID="{D628B96A-E3FE-4E18-A770-E2C44E166AFA}" presName="parTx" presStyleLbl="alignNode1" presStyleIdx="0" presStyleCnt="1">
        <dgm:presLayoutVars>
          <dgm:chMax val="0"/>
          <dgm:chPref val="0"/>
          <dgm:bulletEnabled val="1"/>
        </dgm:presLayoutVars>
      </dgm:prSet>
      <dgm:spPr/>
    </dgm:pt>
    <dgm:pt modelId="{4E7EB9CE-8BA5-4C50-A0AC-0E63DB6C1D71}" type="pres">
      <dgm:prSet presAssocID="{D628B96A-E3FE-4E18-A770-E2C44E166AFA}" presName="desTx" presStyleLbl="alignAccFollowNode1" presStyleIdx="0" presStyleCnt="1">
        <dgm:presLayoutVars>
          <dgm:bulletEnabled val="1"/>
        </dgm:presLayoutVars>
      </dgm:prSet>
      <dgm:spPr/>
    </dgm:pt>
  </dgm:ptLst>
  <dgm:cxnLst>
    <dgm:cxn modelId="{F8B46319-E6F0-42F9-9CAE-D270FA8A430C}" srcId="{D628B96A-E3FE-4E18-A770-E2C44E166AFA}" destId="{D88B5C14-543A-4C0A-BACB-6636BA1569BE}" srcOrd="2" destOrd="0" parTransId="{7796EEC8-2CAB-4B91-8DC2-2AC5EE1DBFC6}" sibTransId="{E58CB8AD-9D93-4AA1-B91D-F77D20FC7D92}"/>
    <dgm:cxn modelId="{EBDEC023-CED0-4D3E-8A14-0AE31AE0F69E}" type="presOf" srcId="{06F8668D-B7C9-419A-9FB4-BCCDAC70ECB5}" destId="{4E7EB9CE-8BA5-4C50-A0AC-0E63DB6C1D71}" srcOrd="0" destOrd="3" presId="urn:microsoft.com/office/officeart/2005/8/layout/hList1"/>
    <dgm:cxn modelId="{D9C16435-9F53-4FC1-8E40-D1E22DCE6001}" srcId="{1974B6F0-4F46-4B95-8505-EBED2BA9F621}" destId="{D628B96A-E3FE-4E18-A770-E2C44E166AFA}" srcOrd="0" destOrd="0" parTransId="{19A2FF7C-47EF-436E-A361-F4A75AE51BE1}" sibTransId="{1FFF811D-EACC-418E-98E8-60110CA8CE25}"/>
    <dgm:cxn modelId="{DE9F646F-3D18-4AA9-A1F3-0C329AFF2800}" srcId="{D628B96A-E3FE-4E18-A770-E2C44E166AFA}" destId="{B92D6863-EB2A-4D97-A29C-A6F70431926F}" srcOrd="1" destOrd="0" parTransId="{8BC77156-6F3D-41DC-8AF3-63DBB1D60870}" sibTransId="{AAECD3C7-9E09-4E43-AE2A-D30F99C9BCB9}"/>
    <dgm:cxn modelId="{53007557-26BC-4075-B5B5-A971C89E2FA3}" srcId="{D628B96A-E3FE-4E18-A770-E2C44E166AFA}" destId="{BB1531A6-3B26-4E5C-80CF-E546BB5362A3}" srcOrd="0" destOrd="0" parTransId="{33238739-381C-4129-A498-482ED9AF5205}" sibTransId="{869366AA-2C81-400C-A3C8-9EB509FAF341}"/>
    <dgm:cxn modelId="{9E7BDE93-F8B1-4E95-81C6-702F69D4F700}" type="presOf" srcId="{B92D6863-EB2A-4D97-A29C-A6F70431926F}" destId="{4E7EB9CE-8BA5-4C50-A0AC-0E63DB6C1D71}" srcOrd="0" destOrd="1" presId="urn:microsoft.com/office/officeart/2005/8/layout/hList1"/>
    <dgm:cxn modelId="{E6F93A9D-2E13-4AB8-944A-F66617B9677B}" type="presOf" srcId="{D88B5C14-543A-4C0A-BACB-6636BA1569BE}" destId="{4E7EB9CE-8BA5-4C50-A0AC-0E63DB6C1D71}" srcOrd="0" destOrd="2" presId="urn:microsoft.com/office/officeart/2005/8/layout/hList1"/>
    <dgm:cxn modelId="{2C92D69D-54BB-4B58-8F26-14E21F91530A}" type="presOf" srcId="{50B83CFE-CB4B-496D-BCF9-C6580957DEF1}" destId="{4E7EB9CE-8BA5-4C50-A0AC-0E63DB6C1D71}" srcOrd="0" destOrd="4" presId="urn:microsoft.com/office/officeart/2005/8/layout/hList1"/>
    <dgm:cxn modelId="{BFF1859F-CA26-4E6C-9BB3-C28521C1DD69}" srcId="{D628B96A-E3FE-4E18-A770-E2C44E166AFA}" destId="{06F8668D-B7C9-419A-9FB4-BCCDAC70ECB5}" srcOrd="3" destOrd="0" parTransId="{D72A4E38-D6B8-4DCD-BD95-CA86383B1288}" sibTransId="{0724B990-E69D-4349-8AB0-9994E712FE43}"/>
    <dgm:cxn modelId="{1EB761BF-84E5-402D-A18C-5EF674F69D61}" type="presOf" srcId="{D628B96A-E3FE-4E18-A770-E2C44E166AFA}" destId="{742A36D6-9A35-458C-BF04-5E1CFEFFE5CD}" srcOrd="0" destOrd="0" presId="urn:microsoft.com/office/officeart/2005/8/layout/hList1"/>
    <dgm:cxn modelId="{14E77CCB-9297-469D-85AB-2A74631F0B35}" type="presOf" srcId="{BB1531A6-3B26-4E5C-80CF-E546BB5362A3}" destId="{4E7EB9CE-8BA5-4C50-A0AC-0E63DB6C1D71}" srcOrd="0" destOrd="0" presId="urn:microsoft.com/office/officeart/2005/8/layout/hList1"/>
    <dgm:cxn modelId="{44B1ECF2-3122-41DB-A9AB-F36E268DF145}" type="presOf" srcId="{1974B6F0-4F46-4B95-8505-EBED2BA9F621}" destId="{C17C4AA0-65D6-4D3A-AA49-E1774F58AAB0}" srcOrd="0" destOrd="0" presId="urn:microsoft.com/office/officeart/2005/8/layout/hList1"/>
    <dgm:cxn modelId="{EED541FF-BCA6-4452-B85A-DFE8A318F58A}" srcId="{D628B96A-E3FE-4E18-A770-E2C44E166AFA}" destId="{50B83CFE-CB4B-496D-BCF9-C6580957DEF1}" srcOrd="4" destOrd="0" parTransId="{E6C673EB-95B2-4271-B3F3-579E3D7C89AF}" sibTransId="{E3B8170B-F8BD-45D9-A76A-1911E006078C}"/>
    <dgm:cxn modelId="{63F89C50-D0E1-46DF-859F-B53A3D8C6BCA}" type="presParOf" srcId="{C17C4AA0-65D6-4D3A-AA49-E1774F58AAB0}" destId="{3565D7D6-56D2-4DFC-9C32-B6FE2A3521D5}" srcOrd="0" destOrd="0" presId="urn:microsoft.com/office/officeart/2005/8/layout/hList1"/>
    <dgm:cxn modelId="{79DBD204-9714-4766-8B01-88D5B606F98B}" type="presParOf" srcId="{3565D7D6-56D2-4DFC-9C32-B6FE2A3521D5}" destId="{742A36D6-9A35-458C-BF04-5E1CFEFFE5CD}" srcOrd="0" destOrd="0" presId="urn:microsoft.com/office/officeart/2005/8/layout/hList1"/>
    <dgm:cxn modelId="{2A9B4416-EE9A-4899-9101-CC43DF993C93}" type="presParOf" srcId="{3565D7D6-56D2-4DFC-9C32-B6FE2A3521D5}" destId="{4E7EB9CE-8BA5-4C50-A0AC-0E63DB6C1D71}"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1974B6F0-4F46-4B95-8505-EBED2BA9F621}"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ru-RU"/>
        </a:p>
      </dgm:t>
    </dgm:pt>
    <dgm:pt modelId="{D628B96A-E3FE-4E18-A770-E2C44E166AFA}">
      <dgm:prSet phldrT="[Текст]"/>
      <dgm:spPr/>
      <dgm:t>
        <a:bodyPr/>
        <a:lstStyle/>
        <a:p>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ishining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borishi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quyidagi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bosqichlar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ketma-ketligi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sifatida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ifodalanishi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mumkin</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19A2FF7C-47EF-436E-A361-F4A75AE51BE1}" type="parTrans" cxnId="{D9C16435-9F53-4FC1-8E40-D1E22DCE6001}">
      <dgm:prSet/>
      <dgm:spPr/>
      <dgm:t>
        <a:bodyPr/>
        <a:lstStyle/>
        <a:p>
          <a:endParaRPr lang="ru-RU">
            <a:latin typeface="Times New Roman" panose="02020603050405020304" pitchFamily="18" charset="0"/>
            <a:cs typeface="Times New Roman" panose="02020603050405020304" pitchFamily="18" charset="0"/>
          </a:endParaRPr>
        </a:p>
      </dgm:t>
    </dgm:pt>
    <dgm:pt modelId="{1FFF811D-EACC-418E-98E8-60110CA8CE25}" type="sibTrans" cxnId="{D9C16435-9F53-4FC1-8E40-D1E22DCE6001}">
      <dgm:prSet/>
      <dgm:spPr/>
      <dgm:t>
        <a:bodyPr/>
        <a:lstStyle/>
        <a:p>
          <a:endParaRPr lang="ru-RU">
            <a:latin typeface="Times New Roman" panose="02020603050405020304" pitchFamily="18" charset="0"/>
            <a:cs typeface="Times New Roman" panose="02020603050405020304" pitchFamily="18" charset="0"/>
          </a:endParaRPr>
        </a:p>
      </dgm:t>
    </dgm:pt>
    <dgm:pt modelId="{BB1531A6-3B26-4E5C-80CF-E546BB5362A3}">
      <dgm:prSet phldrT="[Текст]"/>
      <dgm:spPr/>
      <dgm:t>
        <a:bodyPr/>
        <a:lstStyle/>
        <a:p>
          <a:pPr algn="just"/>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tanlash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aniq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tanlash</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33238739-381C-4129-A498-482ED9AF5205}" type="parTrans" cxnId="{53007557-26BC-4075-B5B5-A971C89E2FA3}">
      <dgm:prSet/>
      <dgm:spPr/>
      <dgm:t>
        <a:bodyPr/>
        <a:lstStyle/>
        <a:p>
          <a:endParaRPr lang="ru-RU">
            <a:latin typeface="Times New Roman" panose="02020603050405020304" pitchFamily="18" charset="0"/>
            <a:cs typeface="Times New Roman" panose="02020603050405020304" pitchFamily="18" charset="0"/>
          </a:endParaRPr>
        </a:p>
      </dgm:t>
    </dgm:pt>
    <dgm:pt modelId="{869366AA-2C81-400C-A3C8-9EB509FAF341}" type="sibTrans" cxnId="{53007557-26BC-4075-B5B5-A971C89E2FA3}">
      <dgm:prSet/>
      <dgm:spPr/>
      <dgm:t>
        <a:bodyPr/>
        <a:lstStyle/>
        <a:p>
          <a:endParaRPr lang="ru-RU">
            <a:latin typeface="Times New Roman" panose="02020603050405020304" pitchFamily="18" charset="0"/>
            <a:cs typeface="Times New Roman" panose="02020603050405020304" pitchFamily="18" charset="0"/>
          </a:endParaRPr>
        </a:p>
      </dgm:t>
    </dgm:pt>
    <dgm:pt modelId="{48FBF708-6DCD-4C29-9634-E51A8A728AF5}">
      <dgm:prSet/>
      <dgm:spPr/>
      <dgm:t>
        <a:bodyPr/>
        <a:lstStyle/>
        <a:p>
          <a:pPr algn="just"/>
          <a:r>
            <a:rPr lang="en-US" dirty="0" err="1">
              <a:latin typeface="Times New Roman" panose="02020603050405020304" pitchFamily="18" charset="0"/>
              <a:cs typeface="Times New Roman" panose="02020603050405020304" pitchFamily="18" charset="0"/>
            </a:rPr>
            <a:t>tadqiqotni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tashkil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etish</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E4CAB56D-707A-4F40-AC83-A4CF2C2F98F1}" type="parTrans" cxnId="{38945EB0-3CBC-4FB6-AE7B-10887A9EA068}">
      <dgm:prSet/>
      <dgm:spPr/>
      <dgm:t>
        <a:bodyPr/>
        <a:lstStyle/>
        <a:p>
          <a:endParaRPr lang="ru-RU"/>
        </a:p>
      </dgm:t>
    </dgm:pt>
    <dgm:pt modelId="{AB418DAF-6B6A-46F2-87C6-33258A659B94}" type="sibTrans" cxnId="{38945EB0-3CBC-4FB6-AE7B-10887A9EA068}">
      <dgm:prSet/>
      <dgm:spPr/>
      <dgm:t>
        <a:bodyPr/>
        <a:lstStyle/>
        <a:p>
          <a:endParaRPr lang="ru-RU"/>
        </a:p>
      </dgm:t>
    </dgm:pt>
    <dgm:pt modelId="{356F9F46-67C0-40E4-B7CA-D782442CC9EE}">
      <dgm:prSet/>
      <dgm:spPr/>
      <dgm:t>
        <a:bodyPr/>
        <a:lstStyle/>
        <a:p>
          <a:pPr algn="just"/>
          <a:r>
            <a:rPr lang="en-US" dirty="0" err="1">
              <a:latin typeface="Times New Roman" panose="02020603050405020304" pitchFamily="18" charset="0"/>
              <a:cs typeface="Times New Roman" panose="02020603050405020304" pitchFamily="18" charset="0"/>
            </a:rPr>
            <a:t>empirik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materialni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tahlil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natijalarni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talqin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7E93BEBE-6CC2-4C37-8015-61F7859270C3}" type="parTrans" cxnId="{7479A433-5777-4CAD-96E7-6B4E5AF945E1}">
      <dgm:prSet/>
      <dgm:spPr/>
      <dgm:t>
        <a:bodyPr/>
        <a:lstStyle/>
        <a:p>
          <a:endParaRPr lang="ru-RU"/>
        </a:p>
      </dgm:t>
    </dgm:pt>
    <dgm:pt modelId="{4A05A0D0-DDFE-4511-84F9-23C39D9A4601}" type="sibTrans" cxnId="{7479A433-5777-4CAD-96E7-6B4E5AF945E1}">
      <dgm:prSet/>
      <dgm:spPr/>
      <dgm:t>
        <a:bodyPr/>
        <a:lstStyle/>
        <a:p>
          <a:endParaRPr lang="ru-RU"/>
        </a:p>
      </dgm:t>
    </dgm:pt>
    <dgm:pt modelId="{1F5C00C5-D728-4189-9A10-5D13F9EDB45B}">
      <dgm:prSet/>
      <dgm:spPr/>
      <dgm:t>
        <a:bodyPr/>
        <a:lstStyle/>
        <a:p>
          <a:pPr algn="just"/>
          <a:r>
            <a:rPr lang="en-US" dirty="0" err="1">
              <a:latin typeface="Times New Roman" panose="02020603050405020304" pitchFamily="18" charset="0"/>
              <a:cs typeface="Times New Roman" panose="02020603050405020304" pitchFamily="18" charset="0"/>
            </a:rPr>
            <a:t>xulosalarni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shakllantirish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olingan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natijalarni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baholash</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4AFE4438-6246-4125-800E-66C524420D1A}" type="parTrans" cxnId="{BD2E425F-CBA4-4650-ABFD-19592EDF0A16}">
      <dgm:prSet/>
      <dgm:spPr/>
      <dgm:t>
        <a:bodyPr/>
        <a:lstStyle/>
        <a:p>
          <a:endParaRPr lang="ru-RU"/>
        </a:p>
      </dgm:t>
    </dgm:pt>
    <dgm:pt modelId="{067FCDB4-3540-44A9-95A8-577B7F1D5E3D}" type="sibTrans" cxnId="{BD2E425F-CBA4-4650-ABFD-19592EDF0A16}">
      <dgm:prSet/>
      <dgm:spPr/>
      <dgm:t>
        <a:bodyPr/>
        <a:lstStyle/>
        <a:p>
          <a:endParaRPr lang="ru-RU"/>
        </a:p>
      </dgm:t>
    </dgm:pt>
    <dgm:pt modelId="{C17C4AA0-65D6-4D3A-AA49-E1774F58AAB0}" type="pres">
      <dgm:prSet presAssocID="{1974B6F0-4F46-4B95-8505-EBED2BA9F621}" presName="Name0" presStyleCnt="0">
        <dgm:presLayoutVars>
          <dgm:dir/>
          <dgm:animLvl val="lvl"/>
          <dgm:resizeHandles val="exact"/>
        </dgm:presLayoutVars>
      </dgm:prSet>
      <dgm:spPr/>
    </dgm:pt>
    <dgm:pt modelId="{3565D7D6-56D2-4DFC-9C32-B6FE2A3521D5}" type="pres">
      <dgm:prSet presAssocID="{D628B96A-E3FE-4E18-A770-E2C44E166AFA}" presName="composite" presStyleCnt="0"/>
      <dgm:spPr/>
    </dgm:pt>
    <dgm:pt modelId="{742A36D6-9A35-458C-BF04-5E1CFEFFE5CD}" type="pres">
      <dgm:prSet presAssocID="{D628B96A-E3FE-4E18-A770-E2C44E166AFA}" presName="parTx" presStyleLbl="alignNode1" presStyleIdx="0" presStyleCnt="1">
        <dgm:presLayoutVars>
          <dgm:chMax val="0"/>
          <dgm:chPref val="0"/>
          <dgm:bulletEnabled val="1"/>
        </dgm:presLayoutVars>
      </dgm:prSet>
      <dgm:spPr/>
    </dgm:pt>
    <dgm:pt modelId="{4E7EB9CE-8BA5-4C50-A0AC-0E63DB6C1D71}" type="pres">
      <dgm:prSet presAssocID="{D628B96A-E3FE-4E18-A770-E2C44E166AFA}" presName="desTx" presStyleLbl="alignAccFollowNode1" presStyleIdx="0" presStyleCnt="1">
        <dgm:presLayoutVars>
          <dgm:bulletEnabled val="1"/>
        </dgm:presLayoutVars>
      </dgm:prSet>
      <dgm:spPr/>
    </dgm:pt>
  </dgm:ptLst>
  <dgm:cxnLst>
    <dgm:cxn modelId="{7479A433-5777-4CAD-96E7-6B4E5AF945E1}" srcId="{D628B96A-E3FE-4E18-A770-E2C44E166AFA}" destId="{356F9F46-67C0-40E4-B7CA-D782442CC9EE}" srcOrd="2" destOrd="0" parTransId="{7E93BEBE-6CC2-4C37-8015-61F7859270C3}" sibTransId="{4A05A0D0-DDFE-4511-84F9-23C39D9A4601}"/>
    <dgm:cxn modelId="{D9C16435-9F53-4FC1-8E40-D1E22DCE6001}" srcId="{1974B6F0-4F46-4B95-8505-EBED2BA9F621}" destId="{D628B96A-E3FE-4E18-A770-E2C44E166AFA}" srcOrd="0" destOrd="0" parTransId="{19A2FF7C-47EF-436E-A361-F4A75AE51BE1}" sibTransId="{1FFF811D-EACC-418E-98E8-60110CA8CE25}"/>
    <dgm:cxn modelId="{BD2E425F-CBA4-4650-ABFD-19592EDF0A16}" srcId="{D628B96A-E3FE-4E18-A770-E2C44E166AFA}" destId="{1F5C00C5-D728-4189-9A10-5D13F9EDB45B}" srcOrd="3" destOrd="0" parTransId="{4AFE4438-6246-4125-800E-66C524420D1A}" sibTransId="{067FCDB4-3540-44A9-95A8-577B7F1D5E3D}"/>
    <dgm:cxn modelId="{53007557-26BC-4075-B5B5-A971C89E2FA3}" srcId="{D628B96A-E3FE-4E18-A770-E2C44E166AFA}" destId="{BB1531A6-3B26-4E5C-80CF-E546BB5362A3}" srcOrd="0" destOrd="0" parTransId="{33238739-381C-4129-A498-482ED9AF5205}" sibTransId="{869366AA-2C81-400C-A3C8-9EB509FAF341}"/>
    <dgm:cxn modelId="{60BA729D-68AC-4A9D-B9E3-FE6F5D348C5E}" type="presOf" srcId="{1F5C00C5-D728-4189-9A10-5D13F9EDB45B}" destId="{4E7EB9CE-8BA5-4C50-A0AC-0E63DB6C1D71}" srcOrd="0" destOrd="3" presId="urn:microsoft.com/office/officeart/2005/8/layout/hList1"/>
    <dgm:cxn modelId="{9455E7A5-ED30-4612-8F6F-8CADC65623CA}" type="presOf" srcId="{356F9F46-67C0-40E4-B7CA-D782442CC9EE}" destId="{4E7EB9CE-8BA5-4C50-A0AC-0E63DB6C1D71}" srcOrd="0" destOrd="2" presId="urn:microsoft.com/office/officeart/2005/8/layout/hList1"/>
    <dgm:cxn modelId="{38945EB0-3CBC-4FB6-AE7B-10887A9EA068}" srcId="{D628B96A-E3FE-4E18-A770-E2C44E166AFA}" destId="{48FBF708-6DCD-4C29-9634-E51A8A728AF5}" srcOrd="1" destOrd="0" parTransId="{E4CAB56D-707A-4F40-AC83-A4CF2C2F98F1}" sibTransId="{AB418DAF-6B6A-46F2-87C6-33258A659B94}"/>
    <dgm:cxn modelId="{1EB761BF-84E5-402D-A18C-5EF674F69D61}" type="presOf" srcId="{D628B96A-E3FE-4E18-A770-E2C44E166AFA}" destId="{742A36D6-9A35-458C-BF04-5E1CFEFFE5CD}" srcOrd="0" destOrd="0" presId="urn:microsoft.com/office/officeart/2005/8/layout/hList1"/>
    <dgm:cxn modelId="{14E77CCB-9297-469D-85AB-2A74631F0B35}" type="presOf" srcId="{BB1531A6-3B26-4E5C-80CF-E546BB5362A3}" destId="{4E7EB9CE-8BA5-4C50-A0AC-0E63DB6C1D71}" srcOrd="0" destOrd="0" presId="urn:microsoft.com/office/officeart/2005/8/layout/hList1"/>
    <dgm:cxn modelId="{C86011EC-DCB4-40A4-BF93-2D6568BB9EE6}" type="presOf" srcId="{48FBF708-6DCD-4C29-9634-E51A8A728AF5}" destId="{4E7EB9CE-8BA5-4C50-A0AC-0E63DB6C1D71}" srcOrd="0" destOrd="1" presId="urn:microsoft.com/office/officeart/2005/8/layout/hList1"/>
    <dgm:cxn modelId="{44B1ECF2-3122-41DB-A9AB-F36E268DF145}" type="presOf" srcId="{1974B6F0-4F46-4B95-8505-EBED2BA9F621}" destId="{C17C4AA0-65D6-4D3A-AA49-E1774F58AAB0}" srcOrd="0" destOrd="0" presId="urn:microsoft.com/office/officeart/2005/8/layout/hList1"/>
    <dgm:cxn modelId="{63F89C50-D0E1-46DF-859F-B53A3D8C6BCA}" type="presParOf" srcId="{C17C4AA0-65D6-4D3A-AA49-E1774F58AAB0}" destId="{3565D7D6-56D2-4DFC-9C32-B6FE2A3521D5}" srcOrd="0" destOrd="0" presId="urn:microsoft.com/office/officeart/2005/8/layout/hList1"/>
    <dgm:cxn modelId="{79DBD204-9714-4766-8B01-88D5B606F98B}" type="presParOf" srcId="{3565D7D6-56D2-4DFC-9C32-B6FE2A3521D5}" destId="{742A36D6-9A35-458C-BF04-5E1CFEFFE5CD}" srcOrd="0" destOrd="0" presId="urn:microsoft.com/office/officeart/2005/8/layout/hList1"/>
    <dgm:cxn modelId="{2A9B4416-EE9A-4899-9101-CC43DF993C93}" type="presParOf" srcId="{3565D7D6-56D2-4DFC-9C32-B6FE2A3521D5}" destId="{4E7EB9CE-8BA5-4C50-A0AC-0E63DB6C1D71}"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EFAE6F-DAE1-4C6E-95D0-25321B1CA17B}">
      <dsp:nvSpPr>
        <dsp:cNvPr id="0" name=""/>
        <dsp:cNvSpPr/>
      </dsp:nvSpPr>
      <dsp:spPr>
        <a:xfrm>
          <a:off x="0" y="71926"/>
          <a:ext cx="11586949" cy="1036800"/>
        </a:xfrm>
        <a:prstGeom prst="rect">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n-US" sz="3600" b="1" kern="1200" dirty="0" err="1">
              <a:latin typeface="Times New Roman" panose="02020603050405020304" pitchFamily="18" charset="0"/>
              <a:cs typeface="Times New Roman" panose="02020603050405020304" pitchFamily="18" charset="0"/>
            </a:rPr>
            <a:t>Reja</a:t>
          </a:r>
          <a:r>
            <a:rPr lang="en-US" sz="3600" b="1" kern="1200" dirty="0">
              <a:latin typeface="Times New Roman" panose="02020603050405020304" pitchFamily="18" charset="0"/>
              <a:cs typeface="Times New Roman" panose="02020603050405020304" pitchFamily="18" charset="0"/>
            </a:rPr>
            <a:t>:</a:t>
          </a:r>
          <a:endParaRPr lang="ru-RU" sz="3600" kern="1200" dirty="0">
            <a:latin typeface="Times New Roman" panose="02020603050405020304" pitchFamily="18" charset="0"/>
            <a:cs typeface="Times New Roman" panose="02020603050405020304" pitchFamily="18" charset="0"/>
          </a:endParaRPr>
        </a:p>
      </dsp:txBody>
      <dsp:txXfrm>
        <a:off x="0" y="71926"/>
        <a:ext cx="11586949" cy="1036800"/>
      </dsp:txXfrm>
    </dsp:sp>
    <dsp:sp modelId="{1BCAAE85-4A85-4314-BB2C-85C85BA9C523}">
      <dsp:nvSpPr>
        <dsp:cNvPr id="0" name=""/>
        <dsp:cNvSpPr/>
      </dsp:nvSpPr>
      <dsp:spPr>
        <a:xfrm>
          <a:off x="0" y="1108726"/>
          <a:ext cx="11586949" cy="5237460"/>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192024" rIns="256032" bIns="288036" numCol="1" spcCol="1270" anchor="t" anchorCtr="0">
          <a:noAutofit/>
        </a:bodyPr>
        <a:lstStyle/>
        <a:p>
          <a:pPr marL="285750" lvl="1" indent="-285750" algn="just" defTabSz="1600200">
            <a:lnSpc>
              <a:spcPct val="90000"/>
            </a:lnSpc>
            <a:spcBef>
              <a:spcPct val="0"/>
            </a:spcBef>
            <a:spcAft>
              <a:spcPct val="15000"/>
            </a:spcAft>
            <a:buChar char="•"/>
          </a:pPr>
          <a:r>
            <a:rPr lang="en-US" sz="3600" b="1" kern="1200">
              <a:latin typeface="Times New Roman" panose="02020603050405020304" pitchFamily="18" charset="0"/>
              <a:cs typeface="Times New Roman" panose="02020603050405020304" pitchFamily="18" charset="0"/>
            </a:rPr>
            <a:t>1. Tadqiqotning maqsad va vazifalarini aniqlash. </a:t>
          </a:r>
          <a:endParaRPr lang="ru-RU" sz="3600" kern="1200" dirty="0">
            <a:latin typeface="Times New Roman" panose="02020603050405020304" pitchFamily="18" charset="0"/>
            <a:cs typeface="Times New Roman" panose="02020603050405020304" pitchFamily="18" charset="0"/>
          </a:endParaRPr>
        </a:p>
        <a:p>
          <a:pPr marL="285750" lvl="1" indent="-285750" algn="just" defTabSz="1600200">
            <a:lnSpc>
              <a:spcPct val="90000"/>
            </a:lnSpc>
            <a:spcBef>
              <a:spcPct val="0"/>
            </a:spcBef>
            <a:spcAft>
              <a:spcPct val="15000"/>
            </a:spcAft>
            <a:buChar char="•"/>
          </a:pPr>
          <a:r>
            <a:rPr lang="en-US" sz="3600" b="1" kern="1200" dirty="0">
              <a:latin typeface="Times New Roman" panose="02020603050405020304" pitchFamily="18" charset="0"/>
              <a:cs typeface="Times New Roman" panose="02020603050405020304" pitchFamily="18" charset="0"/>
            </a:rPr>
            <a:t>2. </a:t>
          </a:r>
          <a:r>
            <a:rPr lang="en-US" sz="3600" b="1" kern="1200" dirty="0" err="1">
              <a:latin typeface="Times New Roman" panose="02020603050405020304" pitchFamily="18" charset="0"/>
              <a:cs typeface="Times New Roman" panose="02020603050405020304" pitchFamily="18" charset="0"/>
            </a:rPr>
            <a:t>Tadqiqot</a:t>
          </a:r>
          <a:r>
            <a:rPr lang="en-US" sz="3600" b="1" kern="1200" dirty="0">
              <a:latin typeface="Times New Roman" panose="02020603050405020304" pitchFamily="18" charset="0"/>
              <a:cs typeface="Times New Roman" panose="02020603050405020304" pitchFamily="18" charset="0"/>
            </a:rPr>
            <a:t> </a:t>
          </a:r>
          <a:r>
            <a:rPr lang="en-US" sz="3600" b="1" kern="1200" dirty="0" err="1">
              <a:latin typeface="Times New Roman" panose="02020603050405020304" pitchFamily="18" charset="0"/>
              <a:cs typeface="Times New Roman" panose="02020603050405020304" pitchFamily="18" charset="0"/>
            </a:rPr>
            <a:t>gipotezasi</a:t>
          </a:r>
          <a:r>
            <a:rPr lang="en-US" sz="3600" b="1" kern="1200" dirty="0">
              <a:latin typeface="Times New Roman" panose="02020603050405020304" pitchFamily="18" charset="0"/>
              <a:cs typeface="Times New Roman" panose="02020603050405020304" pitchFamily="18" charset="0"/>
            </a:rPr>
            <a:t> </a:t>
          </a:r>
          <a:r>
            <a:rPr lang="en-US" sz="3600" b="1" kern="1200" dirty="0" err="1">
              <a:latin typeface="Times New Roman" panose="02020603050405020304" pitchFamily="18" charset="0"/>
              <a:cs typeface="Times New Roman" panose="02020603050405020304" pitchFamily="18" charset="0"/>
            </a:rPr>
            <a:t>va</a:t>
          </a:r>
          <a:r>
            <a:rPr lang="en-US" sz="3600" b="1" kern="1200" dirty="0">
              <a:latin typeface="Times New Roman" panose="02020603050405020304" pitchFamily="18" charset="0"/>
              <a:cs typeface="Times New Roman" panose="02020603050405020304" pitchFamily="18" charset="0"/>
            </a:rPr>
            <a:t> </a:t>
          </a:r>
          <a:r>
            <a:rPr lang="en-US" sz="3600" b="1" kern="1200" dirty="0" err="1">
              <a:latin typeface="Times New Roman" panose="02020603050405020304" pitchFamily="18" charset="0"/>
              <a:cs typeface="Times New Roman" panose="02020603050405020304" pitchFamily="18" charset="0"/>
            </a:rPr>
            <a:t>konsepsiyalarini</a:t>
          </a:r>
          <a:r>
            <a:rPr lang="en-US" sz="3600" b="1" kern="1200" dirty="0">
              <a:latin typeface="Times New Roman" panose="02020603050405020304" pitchFamily="18" charset="0"/>
              <a:cs typeface="Times New Roman" panose="02020603050405020304" pitchFamily="18" charset="0"/>
            </a:rPr>
            <a:t> </a:t>
          </a:r>
          <a:r>
            <a:rPr lang="en-US" sz="3600" b="1" kern="1200" dirty="0" err="1">
              <a:latin typeface="Times New Roman" panose="02020603050405020304" pitchFamily="18" charset="0"/>
              <a:cs typeface="Times New Roman" panose="02020603050405020304" pitchFamily="18" charset="0"/>
            </a:rPr>
            <a:t>ishlab</a:t>
          </a:r>
          <a:r>
            <a:rPr lang="en-US" sz="3600" b="1" kern="1200" dirty="0">
              <a:latin typeface="Times New Roman" panose="02020603050405020304" pitchFamily="18" charset="0"/>
              <a:cs typeface="Times New Roman" panose="02020603050405020304" pitchFamily="18" charset="0"/>
            </a:rPr>
            <a:t> </a:t>
          </a:r>
          <a:r>
            <a:rPr lang="en-US" sz="3600" b="1" kern="1200" dirty="0" err="1">
              <a:latin typeface="Times New Roman" panose="02020603050405020304" pitchFamily="18" charset="0"/>
              <a:cs typeface="Times New Roman" panose="02020603050405020304" pitchFamily="18" charset="0"/>
            </a:rPr>
            <a:t>chiqish</a:t>
          </a:r>
          <a:r>
            <a:rPr lang="en-US" sz="3600" b="1" kern="1200" dirty="0">
              <a:latin typeface="Times New Roman" panose="02020603050405020304" pitchFamily="18" charset="0"/>
              <a:cs typeface="Times New Roman" panose="02020603050405020304" pitchFamily="18" charset="0"/>
            </a:rPr>
            <a:t>. </a:t>
          </a:r>
          <a:endParaRPr lang="ru-RU" sz="3600" kern="1200" dirty="0">
            <a:latin typeface="Times New Roman" panose="02020603050405020304" pitchFamily="18" charset="0"/>
            <a:cs typeface="Times New Roman" panose="02020603050405020304" pitchFamily="18" charset="0"/>
          </a:endParaRPr>
        </a:p>
        <a:p>
          <a:pPr marL="285750" lvl="1" indent="-285750" algn="just" defTabSz="1600200">
            <a:lnSpc>
              <a:spcPct val="90000"/>
            </a:lnSpc>
            <a:spcBef>
              <a:spcPct val="0"/>
            </a:spcBef>
            <a:spcAft>
              <a:spcPct val="15000"/>
            </a:spcAft>
            <a:buChar char="•"/>
          </a:pPr>
          <a:r>
            <a:rPr lang="en-US" sz="3600" b="1" kern="1200">
              <a:latin typeface="Times New Roman" panose="02020603050405020304" pitchFamily="18" charset="0"/>
              <a:cs typeface="Times New Roman" panose="02020603050405020304" pitchFamily="18" charset="0"/>
            </a:rPr>
            <a:t>3. Tadqiqot konsepsiyasi. </a:t>
          </a:r>
          <a:endParaRPr lang="ru-RU" sz="3600" kern="1200">
            <a:latin typeface="Times New Roman" panose="02020603050405020304" pitchFamily="18" charset="0"/>
            <a:cs typeface="Times New Roman" panose="02020603050405020304" pitchFamily="18" charset="0"/>
          </a:endParaRPr>
        </a:p>
        <a:p>
          <a:pPr marL="285750" lvl="1" indent="-285750" algn="just" defTabSz="1600200">
            <a:lnSpc>
              <a:spcPct val="90000"/>
            </a:lnSpc>
            <a:spcBef>
              <a:spcPct val="0"/>
            </a:spcBef>
            <a:spcAft>
              <a:spcPct val="15000"/>
            </a:spcAft>
            <a:buChar char="•"/>
          </a:pPr>
          <a:r>
            <a:rPr lang="en-US" sz="3600" b="1" kern="1200">
              <a:latin typeface="Times New Roman" panose="02020603050405020304" pitchFamily="18" charset="0"/>
              <a:cs typeface="Times New Roman" panose="02020603050405020304" pitchFamily="18" charset="0"/>
            </a:rPr>
            <a:t>4. Tadqiqotning protsessual-metodologik sxemalari. </a:t>
          </a:r>
          <a:endParaRPr lang="ru-RU" sz="3600" kern="1200">
            <a:latin typeface="Times New Roman" panose="02020603050405020304" pitchFamily="18" charset="0"/>
            <a:cs typeface="Times New Roman" panose="02020603050405020304" pitchFamily="18" charset="0"/>
          </a:endParaRPr>
        </a:p>
        <a:p>
          <a:pPr marL="285750" lvl="1" indent="-285750" algn="just" defTabSz="1600200">
            <a:lnSpc>
              <a:spcPct val="90000"/>
            </a:lnSpc>
            <a:spcBef>
              <a:spcPct val="0"/>
            </a:spcBef>
            <a:spcAft>
              <a:spcPct val="15000"/>
            </a:spcAft>
            <a:buChar char="•"/>
          </a:pPr>
          <a:r>
            <a:rPr lang="en-US" sz="3600" b="1" kern="1200">
              <a:latin typeface="Times New Roman" panose="02020603050405020304" pitchFamily="18" charset="0"/>
              <a:cs typeface="Times New Roman" panose="02020603050405020304" pitchFamily="18" charset="0"/>
            </a:rPr>
            <a:t>5. Tadqiqot ishlarining bosqichlari. </a:t>
          </a:r>
          <a:endParaRPr lang="ru-RU" sz="3600" kern="1200">
            <a:latin typeface="Times New Roman" panose="02020603050405020304" pitchFamily="18" charset="0"/>
            <a:cs typeface="Times New Roman" panose="02020603050405020304" pitchFamily="18" charset="0"/>
          </a:endParaRPr>
        </a:p>
        <a:p>
          <a:pPr marL="285750" lvl="1" indent="-285750" algn="just" defTabSz="1600200">
            <a:lnSpc>
              <a:spcPct val="90000"/>
            </a:lnSpc>
            <a:spcBef>
              <a:spcPct val="0"/>
            </a:spcBef>
            <a:spcAft>
              <a:spcPct val="15000"/>
            </a:spcAft>
            <a:buChar char="•"/>
          </a:pPr>
          <a:r>
            <a:rPr lang="en-US" sz="3600" b="1" kern="1200">
              <a:latin typeface="Times New Roman" panose="02020603050405020304" pitchFamily="18" charset="0"/>
              <a:cs typeface="Times New Roman" panose="02020603050405020304" pitchFamily="18" charset="0"/>
            </a:rPr>
            <a:t>6. Tadqiqot materiallarining adabiyotli rasmiylashtirilishi. </a:t>
          </a:r>
          <a:endParaRPr lang="ru-RU" sz="3600" kern="1200">
            <a:latin typeface="Times New Roman" panose="02020603050405020304" pitchFamily="18" charset="0"/>
            <a:cs typeface="Times New Roman" panose="02020603050405020304" pitchFamily="18" charset="0"/>
          </a:endParaRPr>
        </a:p>
        <a:p>
          <a:pPr marL="285750" lvl="1" indent="-285750" algn="just" defTabSz="1600200">
            <a:lnSpc>
              <a:spcPct val="90000"/>
            </a:lnSpc>
            <a:spcBef>
              <a:spcPct val="0"/>
            </a:spcBef>
            <a:spcAft>
              <a:spcPct val="15000"/>
            </a:spcAft>
            <a:buChar char="•"/>
          </a:pPr>
          <a:r>
            <a:rPr lang="en-US" sz="3600" b="1" kern="1200" dirty="0">
              <a:latin typeface="Times New Roman" panose="02020603050405020304" pitchFamily="18" charset="0"/>
              <a:cs typeface="Times New Roman" panose="02020603050405020304" pitchFamily="18" charset="0"/>
            </a:rPr>
            <a:t>7. </a:t>
          </a:r>
          <a:r>
            <a:rPr lang="en-US" sz="3600" b="1" kern="1200" dirty="0" err="1">
              <a:latin typeface="Times New Roman" panose="02020603050405020304" pitchFamily="18" charset="0"/>
              <a:cs typeface="Times New Roman" panose="02020603050405020304" pitchFamily="18" charset="0"/>
            </a:rPr>
            <a:t>Tadqiqotni</a:t>
          </a:r>
          <a:r>
            <a:rPr lang="en-US" sz="3600" b="1" kern="1200" dirty="0">
              <a:latin typeface="Times New Roman" panose="02020603050405020304" pitchFamily="18" charset="0"/>
              <a:cs typeface="Times New Roman" panose="02020603050405020304" pitchFamily="18" charset="0"/>
            </a:rPr>
            <a:t> </a:t>
          </a:r>
          <a:r>
            <a:rPr lang="en-US" sz="3600" b="1" kern="1200" dirty="0" err="1">
              <a:latin typeface="Times New Roman" panose="02020603050405020304" pitchFamily="18" charset="0"/>
              <a:cs typeface="Times New Roman" panose="02020603050405020304" pitchFamily="18" charset="0"/>
            </a:rPr>
            <a:t>umumiy</a:t>
          </a:r>
          <a:r>
            <a:rPr lang="en-US" sz="3600" b="1" kern="1200" dirty="0">
              <a:latin typeface="Times New Roman" panose="02020603050405020304" pitchFamily="18" charset="0"/>
              <a:cs typeface="Times New Roman" panose="02020603050405020304" pitchFamily="18" charset="0"/>
            </a:rPr>
            <a:t> </a:t>
          </a:r>
          <a:r>
            <a:rPr lang="en-US" sz="3600" b="1" kern="1200" dirty="0" err="1">
              <a:latin typeface="Times New Roman" panose="02020603050405020304" pitchFamily="18" charset="0"/>
              <a:cs typeface="Times New Roman" panose="02020603050405020304" pitchFamily="18" charset="0"/>
            </a:rPr>
            <a:t>sxemasi</a:t>
          </a:r>
          <a:r>
            <a:rPr lang="en-US" sz="3600" b="1" kern="1200" dirty="0">
              <a:latin typeface="Times New Roman" panose="02020603050405020304" pitchFamily="18" charset="0"/>
              <a:cs typeface="Times New Roman" panose="02020603050405020304" pitchFamily="18" charset="0"/>
            </a:rPr>
            <a:t>.</a:t>
          </a:r>
          <a:endParaRPr lang="ru-RU" sz="3600" kern="1200" dirty="0">
            <a:latin typeface="Times New Roman" panose="02020603050405020304" pitchFamily="18" charset="0"/>
            <a:cs typeface="Times New Roman" panose="02020603050405020304" pitchFamily="18" charset="0"/>
          </a:endParaRPr>
        </a:p>
      </dsp:txBody>
      <dsp:txXfrm>
        <a:off x="0" y="1108726"/>
        <a:ext cx="11586949" cy="52374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A64BA5-ADAF-475C-8A0F-D1F21B01E59E}">
      <dsp:nvSpPr>
        <dsp:cNvPr id="0" name=""/>
        <dsp:cNvSpPr/>
      </dsp:nvSpPr>
      <dsp:spPr>
        <a:xfrm>
          <a:off x="231602" y="1372205"/>
          <a:ext cx="5435852" cy="1698703"/>
        </a:xfrm>
        <a:prstGeom prst="rect">
          <a:avLst/>
        </a:prstGeom>
        <a:solidFill>
          <a:schemeClr val="lt1">
            <a:alpha val="4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50589" tIns="87630" rIns="87630" bIns="87630" numCol="1" spcCol="1270" anchor="ctr" anchorCtr="0">
          <a:noAutofit/>
        </a:bodyPr>
        <a:lstStyle/>
        <a:p>
          <a:pPr marL="0" lvl="0" indent="0" algn="just" defTabSz="1022350">
            <a:lnSpc>
              <a:spcPct val="90000"/>
            </a:lnSpc>
            <a:spcBef>
              <a:spcPct val="0"/>
            </a:spcBef>
            <a:spcAft>
              <a:spcPct val="35000"/>
            </a:spcAft>
            <a:buNone/>
          </a:pPr>
          <a:r>
            <a:rPr lang="en-US" sz="2300" kern="1200" dirty="0" err="1">
              <a:latin typeface="Times New Roman" panose="02020603050405020304" pitchFamily="18" charset="0"/>
              <a:cs typeface="Times New Roman" panose="02020603050405020304" pitchFamily="18" charset="0"/>
            </a:rPr>
            <a:t>Tadqiqotning</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o'ziga</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xos</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vazifalari</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ularning</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tafsilotlari</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sifatida</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umumiylikdan</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kelib</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chiqadi</a:t>
          </a:r>
          <a:r>
            <a:rPr lang="en-US" sz="2300" kern="1200" dirty="0">
              <a:latin typeface="Times New Roman" panose="02020603050405020304" pitchFamily="18" charset="0"/>
              <a:cs typeface="Times New Roman" panose="02020603050405020304" pitchFamily="18" charset="0"/>
            </a:rPr>
            <a:t>. </a:t>
          </a:r>
          <a:endParaRPr lang="ru-RU" sz="2300" kern="1200" dirty="0">
            <a:latin typeface="Times New Roman" panose="02020603050405020304" pitchFamily="18" charset="0"/>
            <a:cs typeface="Times New Roman" panose="02020603050405020304" pitchFamily="18" charset="0"/>
          </a:endParaRPr>
        </a:p>
      </dsp:txBody>
      <dsp:txXfrm>
        <a:off x="231602" y="1372205"/>
        <a:ext cx="5435852" cy="1698703"/>
      </dsp:txXfrm>
    </dsp:sp>
    <dsp:sp modelId="{667F6A28-9C92-4262-8588-D8F41403A8A2}">
      <dsp:nvSpPr>
        <dsp:cNvPr id="0" name=""/>
        <dsp:cNvSpPr/>
      </dsp:nvSpPr>
      <dsp:spPr>
        <a:xfrm>
          <a:off x="5108" y="1126837"/>
          <a:ext cx="1189092" cy="1783639"/>
        </a:xfrm>
        <a:prstGeom prst="rect">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l="-64000" r="-64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EB1F78C-74C4-4649-B79B-39BB79D5DEC3}">
      <dsp:nvSpPr>
        <dsp:cNvPr id="0" name=""/>
        <dsp:cNvSpPr/>
      </dsp:nvSpPr>
      <dsp:spPr>
        <a:xfrm>
          <a:off x="6202097" y="1372205"/>
          <a:ext cx="5435852" cy="1698703"/>
        </a:xfrm>
        <a:prstGeom prst="rect">
          <a:avLst/>
        </a:prstGeom>
        <a:solidFill>
          <a:schemeClr val="lt1">
            <a:alpha val="4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50589" tIns="87630" rIns="87630" bIns="87630" numCol="1" spcCol="1270" anchor="ctr" anchorCtr="0">
          <a:noAutofit/>
        </a:bodyPr>
        <a:lstStyle/>
        <a:p>
          <a:pPr marL="0" lvl="0" indent="0" algn="just" defTabSz="1022350">
            <a:lnSpc>
              <a:spcPct val="90000"/>
            </a:lnSpc>
            <a:spcBef>
              <a:spcPct val="0"/>
            </a:spcBef>
            <a:spcAft>
              <a:spcPct val="35000"/>
            </a:spcAft>
            <a:buNone/>
          </a:pPr>
          <a:r>
            <a:rPr lang="en-US" sz="2300" kern="1200" dirty="0" err="1">
              <a:latin typeface="Times New Roman" panose="02020603050405020304" pitchFamily="18" charset="0"/>
              <a:cs typeface="Times New Roman" panose="02020603050405020304" pitchFamily="18" charset="0"/>
            </a:rPr>
            <a:t>Tadqiqotning</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dasturiy</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vazifalari</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va</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uni</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joylashtirish</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jarayonida</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yuzaga</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keladigan</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vazifalarni</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jumladan</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uslubiy</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vazifalarni</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farqlash</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muhimdir</a:t>
          </a:r>
          <a:r>
            <a:rPr lang="en-US" sz="2300" kern="1200" dirty="0">
              <a:latin typeface="Times New Roman" panose="02020603050405020304" pitchFamily="18" charset="0"/>
              <a:cs typeface="Times New Roman" panose="02020603050405020304" pitchFamily="18" charset="0"/>
            </a:rPr>
            <a:t>. </a:t>
          </a:r>
          <a:endParaRPr lang="ru-RU" sz="2300" kern="1200" dirty="0">
            <a:latin typeface="Times New Roman" panose="02020603050405020304" pitchFamily="18" charset="0"/>
            <a:cs typeface="Times New Roman" panose="02020603050405020304" pitchFamily="18" charset="0"/>
          </a:endParaRPr>
        </a:p>
      </dsp:txBody>
      <dsp:txXfrm>
        <a:off x="6202097" y="1372205"/>
        <a:ext cx="5435852" cy="1698703"/>
      </dsp:txXfrm>
    </dsp:sp>
    <dsp:sp modelId="{2244C309-62D0-4E60-BCA6-9BD8EC4DA9A0}">
      <dsp:nvSpPr>
        <dsp:cNvPr id="0" name=""/>
        <dsp:cNvSpPr/>
      </dsp:nvSpPr>
      <dsp:spPr>
        <a:xfrm>
          <a:off x="5975603" y="1126837"/>
          <a:ext cx="1189092" cy="1783639"/>
        </a:xfrm>
        <a:prstGeom prst="rect">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1000" r="-21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6FCDAD8-8F9C-435F-9AD3-8981F48F002C}">
      <dsp:nvSpPr>
        <dsp:cNvPr id="0" name=""/>
        <dsp:cNvSpPr/>
      </dsp:nvSpPr>
      <dsp:spPr>
        <a:xfrm>
          <a:off x="3216849" y="3510685"/>
          <a:ext cx="5435852" cy="1698703"/>
        </a:xfrm>
        <a:prstGeom prst="rect">
          <a:avLst/>
        </a:prstGeom>
        <a:solidFill>
          <a:schemeClr val="lt1">
            <a:alpha val="4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50589" tIns="87630" rIns="87630" bIns="87630" numCol="1" spcCol="1270" anchor="ctr" anchorCtr="0">
          <a:noAutofit/>
        </a:bodyPr>
        <a:lstStyle/>
        <a:p>
          <a:pPr marL="0" lvl="0" indent="0" algn="just" defTabSz="1022350">
            <a:lnSpc>
              <a:spcPct val="90000"/>
            </a:lnSpc>
            <a:spcBef>
              <a:spcPct val="0"/>
            </a:spcBef>
            <a:spcAft>
              <a:spcPct val="35000"/>
            </a:spcAft>
            <a:buNone/>
          </a:pPr>
          <a:r>
            <a:rPr lang="en-US" sz="2300" kern="1200" dirty="0" err="1">
              <a:latin typeface="Times New Roman" panose="02020603050405020304" pitchFamily="18" charset="0"/>
              <a:cs typeface="Times New Roman" panose="02020603050405020304" pitchFamily="18" charset="0"/>
            </a:rPr>
            <a:t>Aslida</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dasturni</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joylashtirish</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va</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olingan</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ma'lumotlarni</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tahlil</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qilish</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bosqichi</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aniq</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vazifalarni</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belgilash</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bilan</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oldindan</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belgilanadi</a:t>
          </a:r>
          <a:r>
            <a:rPr lang="en-US" sz="2300" kern="1200" dirty="0">
              <a:latin typeface="Times New Roman" panose="02020603050405020304" pitchFamily="18" charset="0"/>
              <a:cs typeface="Times New Roman" panose="02020603050405020304" pitchFamily="18" charset="0"/>
            </a:rPr>
            <a:t>. </a:t>
          </a:r>
          <a:endParaRPr lang="ru-RU" sz="2300" kern="1200" dirty="0">
            <a:latin typeface="Times New Roman" panose="02020603050405020304" pitchFamily="18" charset="0"/>
            <a:cs typeface="Times New Roman" panose="02020603050405020304" pitchFamily="18" charset="0"/>
          </a:endParaRPr>
        </a:p>
      </dsp:txBody>
      <dsp:txXfrm>
        <a:off x="3216849" y="3510685"/>
        <a:ext cx="5435852" cy="1698703"/>
      </dsp:txXfrm>
    </dsp:sp>
    <dsp:sp modelId="{156FA018-DB98-449F-A569-202DC4172ECB}">
      <dsp:nvSpPr>
        <dsp:cNvPr id="0" name=""/>
        <dsp:cNvSpPr/>
      </dsp:nvSpPr>
      <dsp:spPr>
        <a:xfrm>
          <a:off x="2990355" y="3265317"/>
          <a:ext cx="1189092" cy="1783639"/>
        </a:xfrm>
        <a:prstGeom prst="rect">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30000" r="-30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66127-7DEB-490C-8670-20792C25C6B1}">
      <dsp:nvSpPr>
        <dsp:cNvPr id="0" name=""/>
        <dsp:cNvSpPr/>
      </dsp:nvSpPr>
      <dsp:spPr>
        <a:xfrm>
          <a:off x="0" y="128335"/>
          <a:ext cx="11520226" cy="1167952"/>
        </a:xfrm>
        <a:prstGeom prst="roundRect">
          <a:avLst/>
        </a:prstGeom>
        <a:gradFill rotWithShape="0">
          <a:gsLst>
            <a:gs pos="0">
              <a:schemeClr val="accent3">
                <a:hueOff val="0"/>
                <a:satOff val="0"/>
                <a:lumOff val="0"/>
                <a:alphaOff val="0"/>
                <a:tint val="64000"/>
                <a:lumMod val="118000"/>
              </a:schemeClr>
            </a:gs>
            <a:gs pos="100000">
              <a:schemeClr val="accent3">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marL="0" lvl="0" indent="0" algn="just" defTabSz="977900">
            <a:lnSpc>
              <a:spcPct val="90000"/>
            </a:lnSpc>
            <a:spcBef>
              <a:spcPct val="0"/>
            </a:spcBef>
            <a:spcAft>
              <a:spcPct val="35000"/>
            </a:spcAft>
            <a:buNone/>
          </a:pPr>
          <a:r>
            <a:rPr lang="en-US" sz="2200" kern="1200" dirty="0" err="1">
              <a:latin typeface="Times New Roman" panose="02020603050405020304" pitchFamily="18" charset="0"/>
              <a:cs typeface="Times New Roman" panose="02020603050405020304" pitchFamily="18" charset="0"/>
            </a:rPr>
            <a:t>Amaliy-nazariy</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tadqiqotlar</a:t>
          </a:r>
          <a:r>
            <a:rPr lang="en-US" sz="2200" kern="1200" dirty="0">
              <a:latin typeface="Times New Roman" panose="02020603050405020304" pitchFamily="18" charset="0"/>
              <a:cs typeface="Times New Roman" panose="02020603050405020304" pitchFamily="18" charset="0"/>
            </a:rPr>
            <a:t>, u </a:t>
          </a:r>
          <a:r>
            <a:rPr lang="en-US" sz="2200" kern="1200" dirty="0" err="1">
              <a:latin typeface="Times New Roman" panose="02020603050405020304" pitchFamily="18" charset="0"/>
              <a:cs typeface="Times New Roman" panose="02020603050405020304" pitchFamily="18" charset="0"/>
            </a:rPr>
            <a:t>amaliy-amaliy</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bosqichga</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o'tsa</a:t>
          </a:r>
          <a:r>
            <a:rPr lang="en-US" sz="2200" kern="1200" dirty="0">
              <a:latin typeface="Times New Roman" panose="02020603050405020304" pitchFamily="18" charset="0"/>
              <a:cs typeface="Times New Roman" panose="02020603050405020304" pitchFamily="18" charset="0"/>
            </a:rPr>
            <a:t>, 4-chi </a:t>
          </a:r>
          <a:r>
            <a:rPr lang="en-US" sz="2200" kern="1200" dirty="0" err="1">
              <a:latin typeface="Times New Roman" panose="02020603050405020304" pitchFamily="18" charset="0"/>
              <a:cs typeface="Times New Roman" panose="02020603050405020304" pitchFamily="18" charset="0"/>
            </a:rPr>
            <a:t>yechimdan</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keyin</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vazifalar</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ikkinchisining</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sxemasiga</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muvofiq</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rivojlanadi</a:t>
          </a:r>
          <a:endParaRPr lang="ru-RU" sz="2200" kern="1200" dirty="0">
            <a:latin typeface="Times New Roman" panose="02020603050405020304" pitchFamily="18" charset="0"/>
            <a:cs typeface="Times New Roman" panose="02020603050405020304" pitchFamily="18" charset="0"/>
          </a:endParaRPr>
        </a:p>
      </dsp:txBody>
      <dsp:txXfrm>
        <a:off x="57015" y="185350"/>
        <a:ext cx="11406196" cy="1053922"/>
      </dsp:txXfrm>
    </dsp:sp>
    <dsp:sp modelId="{CBCDC60D-DCFF-4EE9-803A-DD1D647D66C6}">
      <dsp:nvSpPr>
        <dsp:cNvPr id="0" name=""/>
        <dsp:cNvSpPr/>
      </dsp:nvSpPr>
      <dsp:spPr>
        <a:xfrm>
          <a:off x="0" y="1359648"/>
          <a:ext cx="11520226" cy="1167952"/>
        </a:xfrm>
        <a:prstGeom prst="roundRect">
          <a:avLst/>
        </a:prstGeom>
        <a:gradFill rotWithShape="0">
          <a:gsLst>
            <a:gs pos="0">
              <a:schemeClr val="accent3">
                <a:hueOff val="2812261"/>
                <a:satOff val="547"/>
                <a:lumOff val="2941"/>
                <a:alphaOff val="0"/>
                <a:tint val="64000"/>
                <a:lumMod val="118000"/>
              </a:schemeClr>
            </a:gs>
            <a:gs pos="100000">
              <a:schemeClr val="accent3">
                <a:hueOff val="2812261"/>
                <a:satOff val="547"/>
                <a:lumOff val="2941"/>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marL="0" lvl="0" indent="0" algn="just" defTabSz="977900">
            <a:lnSpc>
              <a:spcPct val="90000"/>
            </a:lnSpc>
            <a:spcBef>
              <a:spcPct val="0"/>
            </a:spcBef>
            <a:spcAft>
              <a:spcPct val="35000"/>
            </a:spcAft>
            <a:buNone/>
          </a:pPr>
          <a:r>
            <a:rPr lang="en-US" sz="2200" kern="1200" dirty="0" err="1">
              <a:latin typeface="Times New Roman" panose="02020603050405020304" pitchFamily="18" charset="0"/>
              <a:cs typeface="Times New Roman" panose="02020603050405020304" pitchFamily="18" charset="0"/>
            </a:rPr>
            <a:t>Amaliy</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tadqiqotlar</a:t>
          </a:r>
          <a:r>
            <a:rPr lang="en-US" sz="2200" kern="1200" dirty="0">
              <a:latin typeface="Times New Roman" panose="02020603050405020304" pitchFamily="18" charset="0"/>
              <a:cs typeface="Times New Roman" panose="02020603050405020304" pitchFamily="18" charset="0"/>
            </a:rPr>
            <a:t>, agar </a:t>
          </a:r>
          <a:r>
            <a:rPr lang="en-US" sz="2200" kern="1200" dirty="0" err="1">
              <a:latin typeface="Times New Roman" panose="02020603050405020304" pitchFamily="18" charset="0"/>
              <a:cs typeface="Times New Roman" panose="02020603050405020304" pitchFamily="18" charset="0"/>
            </a:rPr>
            <a:t>ushbu</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obyektda</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ijtimoiy</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muammoni</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hal</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qilishning</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odatiy</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usuli</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bo'lmasa</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avvaldan</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nazariy</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va</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amaliy</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sxema</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bo'yicha</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amalga</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oshiriladi</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va</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shundan</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keyin</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ijtimoiy</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muhandislik</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bosqichiga</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o'tadi</a:t>
          </a:r>
          <a:endParaRPr lang="ru-RU" sz="2200" kern="1200" dirty="0">
            <a:latin typeface="Times New Roman" panose="02020603050405020304" pitchFamily="18" charset="0"/>
            <a:cs typeface="Times New Roman" panose="02020603050405020304" pitchFamily="18" charset="0"/>
          </a:endParaRPr>
        </a:p>
      </dsp:txBody>
      <dsp:txXfrm>
        <a:off x="57015" y="1416663"/>
        <a:ext cx="11406196" cy="1053922"/>
      </dsp:txXfrm>
    </dsp:sp>
    <dsp:sp modelId="{11C611AE-1222-4DF1-9B4B-FB326BEFE510}">
      <dsp:nvSpPr>
        <dsp:cNvPr id="0" name=""/>
        <dsp:cNvSpPr/>
      </dsp:nvSpPr>
      <dsp:spPr>
        <a:xfrm>
          <a:off x="0" y="2590960"/>
          <a:ext cx="11520226" cy="1167952"/>
        </a:xfrm>
        <a:prstGeom prst="roundRect">
          <a:avLst/>
        </a:prstGeom>
        <a:gradFill rotWithShape="0">
          <a:gsLst>
            <a:gs pos="0">
              <a:schemeClr val="accent3">
                <a:hueOff val="5624522"/>
                <a:satOff val="1095"/>
                <a:lumOff val="5882"/>
                <a:alphaOff val="0"/>
                <a:tint val="64000"/>
                <a:lumMod val="118000"/>
              </a:schemeClr>
            </a:gs>
            <a:gs pos="100000">
              <a:schemeClr val="accent3">
                <a:hueOff val="5624522"/>
                <a:satOff val="1095"/>
                <a:lumOff val="5882"/>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marL="0" lvl="0" indent="0" algn="just" defTabSz="977900">
            <a:lnSpc>
              <a:spcPct val="90000"/>
            </a:lnSpc>
            <a:spcBef>
              <a:spcPct val="0"/>
            </a:spcBef>
            <a:spcAft>
              <a:spcPct val="35000"/>
            </a:spcAft>
            <a:buNone/>
          </a:pPr>
          <a:r>
            <a:rPr lang="en-US" sz="2200" kern="1200" dirty="0" err="1">
              <a:latin typeface="Times New Roman" panose="02020603050405020304" pitchFamily="18" charset="0"/>
              <a:cs typeface="Times New Roman" panose="02020603050405020304" pitchFamily="18" charset="0"/>
            </a:rPr>
            <a:t>Asosiy</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va</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xususiy</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dasturiy</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vazifalardan</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tashqari</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qo'shimcha</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vazifalar</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paydo</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bo'lishi</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mumkin</a:t>
          </a:r>
          <a:r>
            <a:rPr lang="en-US" sz="2200" kern="1200" dirty="0">
              <a:latin typeface="Times New Roman" panose="02020603050405020304" pitchFamily="18" charset="0"/>
              <a:cs typeface="Times New Roman" panose="02020603050405020304" pitchFamily="18" charset="0"/>
            </a:rPr>
            <a:t>. </a:t>
          </a:r>
          <a:endParaRPr lang="ru-RU" sz="2200" kern="1200" dirty="0">
            <a:latin typeface="Times New Roman" panose="02020603050405020304" pitchFamily="18" charset="0"/>
            <a:cs typeface="Times New Roman" panose="02020603050405020304" pitchFamily="18" charset="0"/>
          </a:endParaRPr>
        </a:p>
      </dsp:txBody>
      <dsp:txXfrm>
        <a:off x="57015" y="2647975"/>
        <a:ext cx="11406196" cy="1053922"/>
      </dsp:txXfrm>
    </dsp:sp>
    <dsp:sp modelId="{A6D6BE48-DED6-4046-BE0E-28C7B28CF3E1}">
      <dsp:nvSpPr>
        <dsp:cNvPr id="0" name=""/>
        <dsp:cNvSpPr/>
      </dsp:nvSpPr>
      <dsp:spPr>
        <a:xfrm>
          <a:off x="0" y="3822273"/>
          <a:ext cx="11520226" cy="1167952"/>
        </a:xfrm>
        <a:prstGeom prst="roundRect">
          <a:avLst/>
        </a:prstGeom>
        <a:gradFill rotWithShape="0">
          <a:gsLst>
            <a:gs pos="0">
              <a:schemeClr val="accent3">
                <a:hueOff val="8436782"/>
                <a:satOff val="1642"/>
                <a:lumOff val="8824"/>
                <a:alphaOff val="0"/>
                <a:tint val="64000"/>
                <a:lumMod val="118000"/>
              </a:schemeClr>
            </a:gs>
            <a:gs pos="100000">
              <a:schemeClr val="accent3">
                <a:hueOff val="8436782"/>
                <a:satOff val="1642"/>
                <a:lumOff val="8824"/>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marL="0" lvl="0" indent="0" algn="just" defTabSz="977900">
            <a:lnSpc>
              <a:spcPct val="90000"/>
            </a:lnSpc>
            <a:spcBef>
              <a:spcPct val="0"/>
            </a:spcBef>
            <a:spcAft>
              <a:spcPct val="35000"/>
            </a:spcAft>
            <a:buNone/>
          </a:pPr>
          <a:r>
            <a:rPr lang="en-US" sz="2200" kern="1200" dirty="0" err="1">
              <a:latin typeface="Times New Roman" panose="02020603050405020304" pitchFamily="18" charset="0"/>
              <a:cs typeface="Times New Roman" panose="02020603050405020304" pitchFamily="18" charset="0"/>
            </a:rPr>
            <a:t>Tadqiqotning</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asosiy</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vazifalari</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uning</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maqsadli</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o'rnatilishiga</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javob</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beradi</a:t>
          </a:r>
          <a:r>
            <a:rPr lang="en-US" sz="2200" kern="1200" dirty="0">
              <a:latin typeface="Times New Roman" panose="02020603050405020304" pitchFamily="18" charset="0"/>
              <a:cs typeface="Times New Roman" panose="02020603050405020304" pitchFamily="18" charset="0"/>
            </a:rPr>
            <a:t>. </a:t>
          </a:r>
          <a:endParaRPr lang="ru-RU" sz="2200" kern="1200" dirty="0">
            <a:latin typeface="Times New Roman" panose="02020603050405020304" pitchFamily="18" charset="0"/>
            <a:cs typeface="Times New Roman" panose="02020603050405020304" pitchFamily="18" charset="0"/>
          </a:endParaRPr>
        </a:p>
      </dsp:txBody>
      <dsp:txXfrm>
        <a:off x="57015" y="3879288"/>
        <a:ext cx="11406196" cy="1053922"/>
      </dsp:txXfrm>
    </dsp:sp>
    <dsp:sp modelId="{69708EF8-107B-4DC7-BCE6-1FD84E23DA78}">
      <dsp:nvSpPr>
        <dsp:cNvPr id="0" name=""/>
        <dsp:cNvSpPr/>
      </dsp:nvSpPr>
      <dsp:spPr>
        <a:xfrm>
          <a:off x="0" y="5053585"/>
          <a:ext cx="11520226" cy="1167952"/>
        </a:xfrm>
        <a:prstGeom prst="roundRect">
          <a:avLst/>
        </a:prstGeom>
        <a:gradFill rotWithShape="0">
          <a:gsLst>
            <a:gs pos="0">
              <a:schemeClr val="accent3">
                <a:hueOff val="11249043"/>
                <a:satOff val="2189"/>
                <a:lumOff val="11765"/>
                <a:alphaOff val="0"/>
                <a:tint val="64000"/>
                <a:lumMod val="118000"/>
              </a:schemeClr>
            </a:gs>
            <a:gs pos="100000">
              <a:schemeClr val="accent3">
                <a:hueOff val="11249043"/>
                <a:satOff val="2189"/>
                <a:lumOff val="11765"/>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marL="0" lvl="0" indent="0" algn="just" defTabSz="977900">
            <a:lnSpc>
              <a:spcPct val="90000"/>
            </a:lnSpc>
            <a:spcBef>
              <a:spcPct val="0"/>
            </a:spcBef>
            <a:spcAft>
              <a:spcPct val="35000"/>
            </a:spcAft>
            <a:buNone/>
          </a:pPr>
          <a:r>
            <a:rPr lang="en-US" sz="2200" kern="1200" dirty="0" err="1">
              <a:latin typeface="Times New Roman" panose="02020603050405020304" pitchFamily="18" charset="0"/>
              <a:cs typeface="Times New Roman" panose="02020603050405020304" pitchFamily="18" charset="0"/>
            </a:rPr>
            <a:t>Tadqiqotning</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butun</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tartibi</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birinchi</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navbatda</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markaziy</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savolga</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javob</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izlashga</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bo'ysunadi</a:t>
          </a:r>
          <a:r>
            <a:rPr lang="en-US" sz="2200" kern="1200" dirty="0">
              <a:latin typeface="Times New Roman" panose="02020603050405020304" pitchFamily="18" charset="0"/>
              <a:cs typeface="Times New Roman" panose="02020603050405020304" pitchFamily="18" charset="0"/>
            </a:rPr>
            <a:t>. </a:t>
          </a:r>
          <a:endParaRPr lang="ru-RU" sz="2200" kern="1200" dirty="0">
            <a:latin typeface="Times New Roman" panose="02020603050405020304" pitchFamily="18" charset="0"/>
            <a:cs typeface="Times New Roman" panose="02020603050405020304" pitchFamily="18" charset="0"/>
          </a:endParaRPr>
        </a:p>
      </dsp:txBody>
      <dsp:txXfrm>
        <a:off x="57015" y="5110600"/>
        <a:ext cx="11406196" cy="105392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771451-5C60-4AC7-ADCD-2F2C81C6ED7E}">
      <dsp:nvSpPr>
        <dsp:cNvPr id="0" name=""/>
        <dsp:cNvSpPr/>
      </dsp:nvSpPr>
      <dsp:spPr>
        <a:xfrm>
          <a:off x="0" y="117940"/>
          <a:ext cx="11702472" cy="1411804"/>
        </a:xfrm>
        <a:prstGeom prst="rect">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just" defTabSz="1244600">
            <a:lnSpc>
              <a:spcPct val="90000"/>
            </a:lnSpc>
            <a:spcBef>
              <a:spcPct val="0"/>
            </a:spcBef>
            <a:spcAft>
              <a:spcPct val="35000"/>
            </a:spcAft>
            <a:buNone/>
          </a:pPr>
          <a:r>
            <a:rPr lang="en-US" sz="2800" b="1" kern="1200" dirty="0" err="1">
              <a:solidFill>
                <a:schemeClr val="tx1"/>
              </a:solidFill>
              <a:latin typeface="Times New Roman" panose="02020603050405020304" pitchFamily="18" charset="0"/>
              <a:cs typeface="Times New Roman" panose="02020603050405020304" pitchFamily="18" charset="0"/>
            </a:rPr>
            <a:t>Asosiy</a:t>
          </a:r>
          <a:r>
            <a:rPr lang="en-US" sz="2800" b="1" kern="1200" dirty="0">
              <a:solidFill>
                <a:schemeClr val="tx1"/>
              </a:solidFill>
              <a:latin typeface="Times New Roman" panose="02020603050405020304" pitchFamily="18" charset="0"/>
              <a:cs typeface="Times New Roman" panose="02020603050405020304" pitchFamily="18" charset="0"/>
            </a:rPr>
            <a:t> </a:t>
          </a:r>
          <a:r>
            <a:rPr lang="en-US" sz="2800" b="1" kern="1200" dirty="0" err="1">
              <a:solidFill>
                <a:schemeClr val="tx1"/>
              </a:solidFill>
              <a:latin typeface="Times New Roman" panose="02020603050405020304" pitchFamily="18" charset="0"/>
              <a:cs typeface="Times New Roman" panose="02020603050405020304" pitchFamily="18" charset="0"/>
            </a:rPr>
            <a:t>tushunchalarni</a:t>
          </a:r>
          <a:r>
            <a:rPr lang="en-US" sz="2800" b="1" kern="1200" dirty="0">
              <a:solidFill>
                <a:schemeClr val="tx1"/>
              </a:solidFill>
              <a:latin typeface="Times New Roman" panose="02020603050405020304" pitchFamily="18" charset="0"/>
              <a:cs typeface="Times New Roman" panose="02020603050405020304" pitchFamily="18" charset="0"/>
            </a:rPr>
            <a:t> </a:t>
          </a:r>
          <a:r>
            <a:rPr lang="en-US" sz="2800" b="1" kern="1200" dirty="0" err="1">
              <a:solidFill>
                <a:schemeClr val="tx1"/>
              </a:solidFill>
              <a:latin typeface="Times New Roman" panose="02020603050405020304" pitchFamily="18" charset="0"/>
              <a:cs typeface="Times New Roman" panose="02020603050405020304" pitchFamily="18" charset="0"/>
            </a:rPr>
            <a:t>aniqlashtirish</a:t>
          </a:r>
          <a:r>
            <a:rPr lang="en-US" sz="2800" b="1" kern="1200" dirty="0">
              <a:solidFill>
                <a:schemeClr val="tx1"/>
              </a:solidFill>
              <a:latin typeface="Times New Roman" panose="02020603050405020304" pitchFamily="18" charset="0"/>
              <a:cs typeface="Times New Roman" panose="02020603050405020304" pitchFamily="18" charset="0"/>
            </a:rPr>
            <a:t>, </a:t>
          </a:r>
          <a:r>
            <a:rPr lang="en-US" sz="2800" b="1" kern="1200" dirty="0" err="1">
              <a:solidFill>
                <a:schemeClr val="tx1"/>
              </a:solidFill>
              <a:latin typeface="Times New Roman" panose="02020603050405020304" pitchFamily="18" charset="0"/>
              <a:cs typeface="Times New Roman" panose="02020603050405020304" pitchFamily="18" charset="0"/>
            </a:rPr>
            <a:t>ularning</a:t>
          </a:r>
          <a:r>
            <a:rPr lang="en-US" sz="2800" b="1" kern="1200" dirty="0">
              <a:solidFill>
                <a:schemeClr val="tx1"/>
              </a:solidFill>
              <a:latin typeface="Times New Roman" panose="02020603050405020304" pitchFamily="18" charset="0"/>
              <a:cs typeface="Times New Roman" panose="02020603050405020304" pitchFamily="18" charset="0"/>
            </a:rPr>
            <a:t> </a:t>
          </a:r>
          <a:r>
            <a:rPr lang="en-US" sz="2800" b="1" kern="1200" dirty="0" err="1">
              <a:solidFill>
                <a:schemeClr val="tx1"/>
              </a:solidFill>
              <a:latin typeface="Times New Roman" panose="02020603050405020304" pitchFamily="18" charset="0"/>
              <a:cs typeface="Times New Roman" panose="02020603050405020304" pitchFamily="18" charset="0"/>
            </a:rPr>
            <a:t>ma'nosini</a:t>
          </a:r>
          <a:r>
            <a:rPr lang="en-US" sz="2800" b="1" kern="1200" dirty="0">
              <a:solidFill>
                <a:schemeClr val="tx1"/>
              </a:solidFill>
              <a:latin typeface="Times New Roman" panose="02020603050405020304" pitchFamily="18" charset="0"/>
              <a:cs typeface="Times New Roman" panose="02020603050405020304" pitchFamily="18" charset="0"/>
            </a:rPr>
            <a:t> </a:t>
          </a:r>
          <a:r>
            <a:rPr lang="en-US" sz="2800" b="1" kern="1200" dirty="0" err="1">
              <a:solidFill>
                <a:schemeClr val="tx1"/>
              </a:solidFill>
              <a:latin typeface="Times New Roman" panose="02020603050405020304" pitchFamily="18" charset="0"/>
              <a:cs typeface="Times New Roman" panose="02020603050405020304" pitchFamily="18" charset="0"/>
            </a:rPr>
            <a:t>kuzatilgan</a:t>
          </a:r>
          <a:r>
            <a:rPr lang="en-US" sz="2800" b="1" kern="1200" dirty="0">
              <a:solidFill>
                <a:schemeClr val="tx1"/>
              </a:solidFill>
              <a:latin typeface="Times New Roman" panose="02020603050405020304" pitchFamily="18" charset="0"/>
              <a:cs typeface="Times New Roman" panose="02020603050405020304" pitchFamily="18" charset="0"/>
            </a:rPr>
            <a:t> </a:t>
          </a:r>
          <a:r>
            <a:rPr lang="en-US" sz="2800" b="1" kern="1200" dirty="0" err="1">
              <a:solidFill>
                <a:schemeClr val="tx1"/>
              </a:solidFill>
              <a:latin typeface="Times New Roman" panose="02020603050405020304" pitchFamily="18" charset="0"/>
              <a:cs typeface="Times New Roman" panose="02020603050405020304" pitchFamily="18" charset="0"/>
            </a:rPr>
            <a:t>ko'rsatkichlarda</a:t>
          </a:r>
          <a:r>
            <a:rPr lang="en-US" sz="2800" b="1" kern="1200" dirty="0">
              <a:solidFill>
                <a:schemeClr val="tx1"/>
              </a:solidFill>
              <a:latin typeface="Times New Roman" panose="02020603050405020304" pitchFamily="18" charset="0"/>
              <a:cs typeface="Times New Roman" panose="02020603050405020304" pitchFamily="18" charset="0"/>
            </a:rPr>
            <a:t> </a:t>
          </a:r>
          <a:r>
            <a:rPr lang="en-US" sz="2800" b="1" kern="1200" dirty="0" err="1">
              <a:solidFill>
                <a:schemeClr val="tx1"/>
              </a:solidFill>
              <a:latin typeface="Times New Roman" panose="02020603050405020304" pitchFamily="18" charset="0"/>
              <a:cs typeface="Times New Roman" panose="02020603050405020304" pitchFamily="18" charset="0"/>
            </a:rPr>
            <a:t>talqin</a:t>
          </a:r>
          <a:r>
            <a:rPr lang="en-US" sz="2800" b="1" kern="1200" dirty="0">
              <a:solidFill>
                <a:schemeClr val="tx1"/>
              </a:solidFill>
              <a:latin typeface="Times New Roman" panose="02020603050405020304" pitchFamily="18" charset="0"/>
              <a:cs typeface="Times New Roman" panose="02020603050405020304" pitchFamily="18" charset="0"/>
            </a:rPr>
            <a:t> </a:t>
          </a:r>
          <a:r>
            <a:rPr lang="en-US" sz="2800" b="1" kern="1200" dirty="0" err="1">
              <a:solidFill>
                <a:schemeClr val="tx1"/>
              </a:solidFill>
              <a:latin typeface="Times New Roman" panose="02020603050405020304" pitchFamily="18" charset="0"/>
              <a:cs typeface="Times New Roman" panose="02020603050405020304" pitchFamily="18" charset="0"/>
            </a:rPr>
            <a:t>qilishda</a:t>
          </a:r>
          <a:r>
            <a:rPr lang="en-US" sz="2800" b="1" kern="1200" dirty="0">
              <a:solidFill>
                <a:schemeClr val="tx1"/>
              </a:solidFill>
              <a:latin typeface="Times New Roman" panose="02020603050405020304" pitchFamily="18" charset="0"/>
              <a:cs typeface="Times New Roman" panose="02020603050405020304" pitchFamily="18" charset="0"/>
            </a:rPr>
            <a:t> </a:t>
          </a:r>
          <a:r>
            <a:rPr lang="en-US" sz="2800" b="1" kern="1200" dirty="0" err="1">
              <a:solidFill>
                <a:schemeClr val="tx1"/>
              </a:solidFill>
              <a:latin typeface="Times New Roman" panose="02020603050405020304" pitchFamily="18" charset="0"/>
              <a:cs typeface="Times New Roman" panose="02020603050405020304" pitchFamily="18" charset="0"/>
            </a:rPr>
            <a:t>harakatlar</a:t>
          </a:r>
          <a:r>
            <a:rPr lang="en-US" sz="2800" b="1" kern="1200" dirty="0">
              <a:solidFill>
                <a:schemeClr val="tx1"/>
              </a:solidFill>
              <a:latin typeface="Times New Roman" panose="02020603050405020304" pitchFamily="18" charset="0"/>
              <a:cs typeface="Times New Roman" panose="02020603050405020304" pitchFamily="18" charset="0"/>
            </a:rPr>
            <a:t> </a:t>
          </a:r>
          <a:r>
            <a:rPr lang="en-US" sz="2800" b="1" kern="1200" dirty="0" err="1">
              <a:solidFill>
                <a:schemeClr val="tx1"/>
              </a:solidFill>
              <a:latin typeface="Times New Roman" panose="02020603050405020304" pitchFamily="18" charset="0"/>
              <a:cs typeface="Times New Roman" panose="02020603050405020304" pitchFamily="18" charset="0"/>
            </a:rPr>
            <a:t>ketma-ketligini</a:t>
          </a:r>
          <a:r>
            <a:rPr lang="en-US" sz="2800" b="1" kern="1200" dirty="0">
              <a:solidFill>
                <a:schemeClr val="tx1"/>
              </a:solidFill>
              <a:latin typeface="Times New Roman" panose="02020603050405020304" pitchFamily="18" charset="0"/>
              <a:cs typeface="Times New Roman" panose="02020603050405020304" pitchFamily="18" charset="0"/>
            </a:rPr>
            <a:t> </a:t>
          </a:r>
          <a:r>
            <a:rPr lang="en-US" sz="2800" b="1" kern="1200" dirty="0" err="1">
              <a:solidFill>
                <a:schemeClr val="tx1"/>
              </a:solidFill>
              <a:latin typeface="Times New Roman" panose="02020603050405020304" pitchFamily="18" charset="0"/>
              <a:cs typeface="Times New Roman" panose="02020603050405020304" pitchFamily="18" charset="0"/>
            </a:rPr>
            <a:t>quyidagicha</a:t>
          </a:r>
          <a:r>
            <a:rPr lang="en-US" sz="2800" b="1" kern="1200" dirty="0">
              <a:solidFill>
                <a:schemeClr val="tx1"/>
              </a:solidFill>
              <a:latin typeface="Times New Roman" panose="02020603050405020304" pitchFamily="18" charset="0"/>
              <a:cs typeface="Times New Roman" panose="02020603050405020304" pitchFamily="18" charset="0"/>
            </a:rPr>
            <a:t> </a:t>
          </a:r>
          <a:r>
            <a:rPr lang="en-US" sz="2800" b="1" kern="1200" dirty="0" err="1">
              <a:solidFill>
                <a:schemeClr val="tx1"/>
              </a:solidFill>
              <a:latin typeface="Times New Roman" panose="02020603050405020304" pitchFamily="18" charset="0"/>
              <a:cs typeface="Times New Roman" panose="02020603050405020304" pitchFamily="18" charset="0"/>
            </a:rPr>
            <a:t>umumlashtirish</a:t>
          </a:r>
          <a:r>
            <a:rPr lang="en-US" sz="2800" b="1" kern="1200" dirty="0">
              <a:solidFill>
                <a:schemeClr val="tx1"/>
              </a:solidFill>
              <a:latin typeface="Times New Roman" panose="02020603050405020304" pitchFamily="18" charset="0"/>
              <a:cs typeface="Times New Roman" panose="02020603050405020304" pitchFamily="18" charset="0"/>
            </a:rPr>
            <a:t> </a:t>
          </a:r>
          <a:r>
            <a:rPr lang="en-US" sz="2800" b="1" kern="1200" dirty="0" err="1">
              <a:solidFill>
                <a:schemeClr val="tx1"/>
              </a:solidFill>
              <a:latin typeface="Times New Roman" panose="02020603050405020304" pitchFamily="18" charset="0"/>
              <a:cs typeface="Times New Roman" panose="02020603050405020304" pitchFamily="18" charset="0"/>
            </a:rPr>
            <a:t>mumkin</a:t>
          </a:r>
          <a:r>
            <a:rPr lang="en-US" sz="2800" b="1" kern="1200" dirty="0">
              <a:solidFill>
                <a:schemeClr val="tx1"/>
              </a:solidFill>
              <a:latin typeface="Times New Roman" panose="02020603050405020304" pitchFamily="18" charset="0"/>
              <a:cs typeface="Times New Roman" panose="02020603050405020304" pitchFamily="18" charset="0"/>
            </a:rPr>
            <a:t>:</a:t>
          </a:r>
          <a:endParaRPr lang="ru-RU" sz="2800" b="1" kern="1200" dirty="0">
            <a:solidFill>
              <a:schemeClr val="tx1"/>
            </a:solidFill>
            <a:latin typeface="Times New Roman" panose="02020603050405020304" pitchFamily="18" charset="0"/>
            <a:cs typeface="Times New Roman" panose="02020603050405020304" pitchFamily="18" charset="0"/>
          </a:endParaRPr>
        </a:p>
      </dsp:txBody>
      <dsp:txXfrm>
        <a:off x="0" y="117940"/>
        <a:ext cx="11702472" cy="1411804"/>
      </dsp:txXfrm>
    </dsp:sp>
    <dsp:sp modelId="{5CB6D234-66C9-4FB2-8154-AE1B93A8C232}">
      <dsp:nvSpPr>
        <dsp:cNvPr id="0" name=""/>
        <dsp:cNvSpPr/>
      </dsp:nvSpPr>
      <dsp:spPr>
        <a:xfrm>
          <a:off x="0" y="1529745"/>
          <a:ext cx="11702472" cy="4688460"/>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just" defTabSz="1244600">
            <a:lnSpc>
              <a:spcPct val="90000"/>
            </a:lnSpc>
            <a:spcBef>
              <a:spcPct val="0"/>
            </a:spcBef>
            <a:spcAft>
              <a:spcPct val="15000"/>
            </a:spcAft>
            <a:buChar char="•"/>
          </a:pPr>
          <a:r>
            <a:rPr lang="en-US" sz="2800" kern="1200" dirty="0" err="1">
              <a:latin typeface="Times New Roman" panose="02020603050405020304" pitchFamily="18" charset="0"/>
              <a:cs typeface="Times New Roman" panose="02020603050405020304" pitchFamily="18" charset="0"/>
            </a:rPr>
            <a:t>birinchidan</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bu</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nazariy</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ish</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mavzu</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bo'yicha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adabiyotlarni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tahlil</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qilish</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tushunchalar</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mohiyati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ularning</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xususiyatlari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va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o'zaro</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bog'liqligini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aniqlash</a:t>
          </a:r>
          <a:r>
            <a:rPr lang="en-US" sz="2800" kern="1200" dirty="0">
              <a:latin typeface="Times New Roman" panose="02020603050405020304" pitchFamily="18" charset="0"/>
              <a:cs typeface="Times New Roman" panose="02020603050405020304" pitchFamily="18" charset="0"/>
            </a:rPr>
            <a:t>.</a:t>
          </a:r>
          <a:endParaRPr lang="ru-RU" sz="2800" kern="1200" dirty="0">
            <a:latin typeface="Times New Roman" panose="02020603050405020304" pitchFamily="18" charset="0"/>
            <a:cs typeface="Times New Roman" panose="02020603050405020304" pitchFamily="18" charset="0"/>
          </a:endParaRPr>
        </a:p>
        <a:p>
          <a:pPr marL="285750" lvl="1" indent="-285750" algn="just" defTabSz="1244600">
            <a:lnSpc>
              <a:spcPct val="90000"/>
            </a:lnSpc>
            <a:spcBef>
              <a:spcPct val="0"/>
            </a:spcBef>
            <a:spcAft>
              <a:spcPct val="15000"/>
            </a:spcAft>
            <a:buChar char="•"/>
          </a:pPr>
          <a:r>
            <a:rPr lang="en-US" sz="2800" kern="1200">
              <a:latin typeface="Times New Roman" panose="02020603050405020304" pitchFamily="18" charset="0"/>
              <a:cs typeface="Times New Roman" panose="02020603050405020304" pitchFamily="18" charset="0"/>
            </a:rPr>
            <a:t>ikkinchidan, ushbu xususiyatning "tasviri", konsepsiya jihati yoki uni yaxlit ko'rinishini yaratish.</a:t>
          </a:r>
          <a:endParaRPr lang="ru-RU" sz="2800" kern="1200">
            <a:latin typeface="Times New Roman" panose="02020603050405020304" pitchFamily="18" charset="0"/>
            <a:cs typeface="Times New Roman" panose="02020603050405020304" pitchFamily="18" charset="0"/>
          </a:endParaRPr>
        </a:p>
        <a:p>
          <a:pPr marL="285750" lvl="1" indent="-285750" algn="just" defTabSz="1244600">
            <a:lnSpc>
              <a:spcPct val="90000"/>
            </a:lnSpc>
            <a:spcBef>
              <a:spcPct val="0"/>
            </a:spcBef>
            <a:spcAft>
              <a:spcPct val="15000"/>
            </a:spcAft>
            <a:buChar char="•"/>
          </a:pPr>
          <a:r>
            <a:rPr lang="en-US" sz="2800" kern="1200">
              <a:latin typeface="Times New Roman" panose="02020603050405020304" pitchFamily="18" charset="0"/>
              <a:cs typeface="Times New Roman" panose="02020603050405020304" pitchFamily="18" charset="0"/>
            </a:rPr>
            <a:t>uchinchidan, izohlangan tushuncha hajmini kengaytirmaslik va qisqartirmaslik uchun "tasvirimiz" xususiyatlari tartibli tizimini qurish.</a:t>
          </a:r>
          <a:endParaRPr lang="ru-RU" sz="2800" kern="1200">
            <a:latin typeface="Times New Roman" panose="02020603050405020304" pitchFamily="18" charset="0"/>
            <a:cs typeface="Times New Roman" panose="02020603050405020304" pitchFamily="18" charset="0"/>
          </a:endParaRPr>
        </a:p>
        <a:p>
          <a:pPr marL="285750" lvl="1" indent="-285750" algn="just" defTabSz="1244600">
            <a:lnSpc>
              <a:spcPct val="90000"/>
            </a:lnSpc>
            <a:spcBef>
              <a:spcPct val="0"/>
            </a:spcBef>
            <a:spcAft>
              <a:spcPct val="15000"/>
            </a:spcAft>
            <a:buChar char="•"/>
          </a:pPr>
          <a:r>
            <a:rPr lang="en-US" sz="2800" kern="1200">
              <a:latin typeface="Times New Roman" panose="02020603050405020304" pitchFamily="18" charset="0"/>
              <a:cs typeface="Times New Roman" panose="02020603050405020304" pitchFamily="18" charset="0"/>
            </a:rPr>
            <a:t>to‘rtinchidan, tanlangan xususiyatlarning to'g'ridan-to'g'ri ko'rsatkichlarini tanlash, ya'ni operatsion takomillashtirishga o'tish.</a:t>
          </a:r>
          <a:endParaRPr lang="ru-RU" sz="2800" kern="1200">
            <a:latin typeface="Times New Roman" panose="02020603050405020304" pitchFamily="18" charset="0"/>
            <a:cs typeface="Times New Roman" panose="02020603050405020304" pitchFamily="18" charset="0"/>
          </a:endParaRPr>
        </a:p>
        <a:p>
          <a:pPr marL="285750" lvl="1" indent="-285750" algn="just" defTabSz="1244600">
            <a:lnSpc>
              <a:spcPct val="90000"/>
            </a:lnSpc>
            <a:spcBef>
              <a:spcPct val="0"/>
            </a:spcBef>
            <a:spcAft>
              <a:spcPct val="15000"/>
            </a:spcAft>
            <a:buChar char="•"/>
          </a:pPr>
          <a:r>
            <a:rPr lang="en-US" sz="2800" kern="1200" dirty="0" err="1">
              <a:latin typeface="Times New Roman" panose="02020603050405020304" pitchFamily="18" charset="0"/>
              <a:cs typeface="Times New Roman" panose="02020603050405020304" pitchFamily="18" charset="0"/>
            </a:rPr>
            <a:t>beshinchidan</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oldingi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operatsiyada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ta'kidlangan</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xususiy</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ko'rsatkichlar</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birikmasi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natijasida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hosil</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bo'lgan</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indekslar</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yoki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ko‘p</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omilli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ko'rsatkichlarni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yaratish</a:t>
          </a:r>
          <a:r>
            <a:rPr lang="en-US" sz="2800" kern="1200" dirty="0">
              <a:latin typeface="Times New Roman" panose="02020603050405020304" pitchFamily="18" charset="0"/>
              <a:cs typeface="Times New Roman" panose="02020603050405020304" pitchFamily="18" charset="0"/>
            </a:rPr>
            <a:t>. </a:t>
          </a:r>
          <a:endParaRPr lang="ru-RU" sz="2800" kern="1200" dirty="0">
            <a:latin typeface="Times New Roman" panose="02020603050405020304" pitchFamily="18" charset="0"/>
            <a:cs typeface="Times New Roman" panose="02020603050405020304" pitchFamily="18" charset="0"/>
          </a:endParaRPr>
        </a:p>
      </dsp:txBody>
      <dsp:txXfrm>
        <a:off x="0" y="1529745"/>
        <a:ext cx="11702472" cy="46884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77F442-94D2-4C7A-AA95-25D856682927}">
      <dsp:nvSpPr>
        <dsp:cNvPr id="0" name=""/>
        <dsp:cNvSpPr/>
      </dsp:nvSpPr>
      <dsp:spPr>
        <a:xfrm>
          <a:off x="0" y="0"/>
          <a:ext cx="6281636" cy="6281636"/>
        </a:xfrm>
        <a:prstGeom prst="pie">
          <a:avLst>
            <a:gd name="adj1" fmla="val 5400000"/>
            <a:gd name="adj2" fmla="val 1620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186CEE-EA1A-43B2-9107-841ACC388F9E}">
      <dsp:nvSpPr>
        <dsp:cNvPr id="0" name=""/>
        <dsp:cNvSpPr/>
      </dsp:nvSpPr>
      <dsp:spPr>
        <a:xfrm>
          <a:off x="3140818" y="0"/>
          <a:ext cx="8311170" cy="6281636"/>
        </a:xfrm>
        <a:prstGeom prst="rect">
          <a:avLst/>
        </a:prstGeom>
        <a:solidFill>
          <a:schemeClr val="lt1">
            <a:alpha val="90000"/>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kern="1200" dirty="0" err="1">
              <a:latin typeface="Times New Roman" panose="02020603050405020304" pitchFamily="18" charset="0"/>
              <a:cs typeface="Times New Roman" panose="02020603050405020304" pitchFamily="18" charset="0"/>
            </a:rPr>
            <a:t>Gipoteza</a:t>
          </a:r>
          <a:r>
            <a:rPr lang="en-US" sz="4700" kern="1200" dirty="0">
              <a:latin typeface="Times New Roman" panose="02020603050405020304" pitchFamily="18" charset="0"/>
              <a:cs typeface="Times New Roman" panose="02020603050405020304" pitchFamily="18" charset="0"/>
            </a:rPr>
            <a:t> - </a:t>
          </a:r>
          <a:r>
            <a:rPr lang="en-US" sz="4700" kern="1200" dirty="0" err="1">
              <a:latin typeface="Times New Roman" panose="02020603050405020304" pitchFamily="18" charset="0"/>
              <a:cs typeface="Times New Roman" panose="02020603050405020304" pitchFamily="18" charset="0"/>
            </a:rPr>
            <a:t>ehtimoliy</a:t>
          </a:r>
          <a:r>
            <a:rPr lang="en-US" sz="4700" kern="1200" dirty="0">
              <a:latin typeface="Times New Roman" panose="02020603050405020304" pitchFamily="18" charset="0"/>
              <a:cs typeface="Times New Roman" panose="02020603050405020304" pitchFamily="18" charset="0"/>
            </a:rPr>
            <a:t> </a:t>
          </a:r>
          <a:r>
            <a:rPr lang="en-US" sz="4700" kern="1200" dirty="0" err="1">
              <a:latin typeface="Times New Roman" panose="02020603050405020304" pitchFamily="18" charset="0"/>
              <a:cs typeface="Times New Roman" panose="02020603050405020304" pitchFamily="18" charset="0"/>
            </a:rPr>
            <a:t>bilim</a:t>
          </a:r>
          <a:r>
            <a:rPr lang="en-US" sz="4700" kern="1200" dirty="0">
              <a:latin typeface="Times New Roman" panose="02020603050405020304" pitchFamily="18" charset="0"/>
              <a:cs typeface="Times New Roman" panose="02020603050405020304" pitchFamily="18" charset="0"/>
            </a:rPr>
            <a:t> </a:t>
          </a:r>
          <a:r>
            <a:rPr lang="en-US" sz="4700" kern="1200" dirty="0" err="1">
              <a:latin typeface="Times New Roman" panose="02020603050405020304" pitchFamily="18" charset="0"/>
              <a:cs typeface="Times New Roman" panose="02020603050405020304" pitchFamily="18" charset="0"/>
            </a:rPr>
            <a:t>va</a:t>
          </a:r>
          <a:r>
            <a:rPr lang="en-US" sz="4700" kern="1200" dirty="0">
              <a:latin typeface="Times New Roman" panose="02020603050405020304" pitchFamily="18" charset="0"/>
              <a:cs typeface="Times New Roman" panose="02020603050405020304" pitchFamily="18" charset="0"/>
            </a:rPr>
            <a:t> </a:t>
          </a:r>
          <a:r>
            <a:rPr lang="en-US" sz="4700" kern="1200" dirty="0" err="1">
              <a:latin typeface="Times New Roman" panose="02020603050405020304" pitchFamily="18" charset="0"/>
              <a:cs typeface="Times New Roman" panose="02020603050405020304" pitchFamily="18" charset="0"/>
            </a:rPr>
            <a:t>tushuntirishdur</a:t>
          </a:r>
          <a:endParaRPr lang="ru-RU" sz="4700" kern="1200" dirty="0">
            <a:latin typeface="Times New Roman" panose="02020603050405020304" pitchFamily="18" charset="0"/>
            <a:cs typeface="Times New Roman" panose="02020603050405020304" pitchFamily="18" charset="0"/>
          </a:endParaRPr>
        </a:p>
      </dsp:txBody>
      <dsp:txXfrm>
        <a:off x="3140818" y="0"/>
        <a:ext cx="4155585" cy="2983777"/>
      </dsp:txXfrm>
    </dsp:sp>
    <dsp:sp modelId="{507292E9-E153-4AE4-B655-1495FA5E3DB2}">
      <dsp:nvSpPr>
        <dsp:cNvPr id="0" name=""/>
        <dsp:cNvSpPr/>
      </dsp:nvSpPr>
      <dsp:spPr>
        <a:xfrm>
          <a:off x="1648929" y="2983777"/>
          <a:ext cx="2983777" cy="2983777"/>
        </a:xfrm>
        <a:prstGeom prst="pie">
          <a:avLst>
            <a:gd name="adj1" fmla="val 5400000"/>
            <a:gd name="adj2" fmla="val 16200000"/>
          </a:avLst>
        </a:prstGeom>
        <a:solidFill>
          <a:schemeClr val="accent3">
            <a:hueOff val="11249043"/>
            <a:satOff val="2189"/>
            <a:lumOff val="1176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4904FA-62D9-43D9-B0C3-EBB66E30FA59}">
      <dsp:nvSpPr>
        <dsp:cNvPr id="0" name=""/>
        <dsp:cNvSpPr/>
      </dsp:nvSpPr>
      <dsp:spPr>
        <a:xfrm>
          <a:off x="3140818" y="2983777"/>
          <a:ext cx="8311170" cy="2983777"/>
        </a:xfrm>
        <a:prstGeom prst="rect">
          <a:avLst/>
        </a:prstGeom>
        <a:solidFill>
          <a:schemeClr val="lt1">
            <a:alpha val="90000"/>
            <a:hueOff val="0"/>
            <a:satOff val="0"/>
            <a:lumOff val="0"/>
            <a:alphaOff val="0"/>
          </a:schemeClr>
        </a:solidFill>
        <a:ln w="19050" cap="rnd" cmpd="sng" algn="ctr">
          <a:solidFill>
            <a:schemeClr val="accent3">
              <a:hueOff val="11249043"/>
              <a:satOff val="2189"/>
              <a:lumOff val="1176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b="1" kern="1200" dirty="0" err="1">
              <a:latin typeface="Times New Roman" panose="02020603050405020304" pitchFamily="18" charset="0"/>
              <a:cs typeface="Times New Roman" panose="02020603050405020304" pitchFamily="18" charset="0"/>
            </a:rPr>
            <a:t>Gipoteza</a:t>
          </a:r>
          <a:endParaRPr lang="ru-RU" sz="4700" kern="1200" dirty="0">
            <a:latin typeface="Times New Roman" panose="02020603050405020304" pitchFamily="18" charset="0"/>
            <a:cs typeface="Times New Roman" panose="02020603050405020304" pitchFamily="18" charset="0"/>
          </a:endParaRPr>
        </a:p>
      </dsp:txBody>
      <dsp:txXfrm>
        <a:off x="3140818" y="2983777"/>
        <a:ext cx="4155585" cy="2983777"/>
      </dsp:txXfrm>
    </dsp:sp>
    <dsp:sp modelId="{7688FF41-97BF-471A-A0B6-757350527678}">
      <dsp:nvSpPr>
        <dsp:cNvPr id="0" name=""/>
        <dsp:cNvSpPr/>
      </dsp:nvSpPr>
      <dsp:spPr>
        <a:xfrm>
          <a:off x="7296403" y="0"/>
          <a:ext cx="4155585" cy="2983777"/>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285750" lvl="1" indent="-285750" algn="just" defTabSz="1377950">
            <a:lnSpc>
              <a:spcPct val="90000"/>
            </a:lnSpc>
            <a:spcBef>
              <a:spcPct val="0"/>
            </a:spcBef>
            <a:spcAft>
              <a:spcPct val="15000"/>
            </a:spcAft>
            <a:buChar char="•"/>
          </a:pPr>
          <a:r>
            <a:rPr lang="en-US" sz="3100" kern="1200" dirty="0" err="1">
              <a:latin typeface="Times New Roman" panose="02020603050405020304" pitchFamily="18" charset="0"/>
              <a:cs typeface="Times New Roman" panose="02020603050405020304" pitchFamily="18" charset="0"/>
            </a:rPr>
            <a:t>Bunda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o'rganilayotgan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muammo</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yoki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uning</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yechim</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variantlarini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tushuntirishning</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eng</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katta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ehtimoli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mezoniga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muvofiqdir</a:t>
          </a:r>
          <a:r>
            <a:rPr lang="en-US" sz="3100" kern="1200" dirty="0">
              <a:latin typeface="Times New Roman" panose="02020603050405020304" pitchFamily="18" charset="0"/>
              <a:cs typeface="Times New Roman" panose="02020603050405020304" pitchFamily="18" charset="0"/>
            </a:rPr>
            <a:t>.</a:t>
          </a:r>
          <a:endParaRPr lang="ru-RU" sz="3100" kern="1200" dirty="0">
            <a:latin typeface="Times New Roman" panose="02020603050405020304" pitchFamily="18" charset="0"/>
            <a:cs typeface="Times New Roman" panose="02020603050405020304" pitchFamily="18" charset="0"/>
          </a:endParaRPr>
        </a:p>
      </dsp:txBody>
      <dsp:txXfrm>
        <a:off x="7296403" y="0"/>
        <a:ext cx="4155585" cy="2983777"/>
      </dsp:txXfrm>
    </dsp:sp>
    <dsp:sp modelId="{3FD22440-56F9-4259-BC36-47A34FE6D4D1}">
      <dsp:nvSpPr>
        <dsp:cNvPr id="0" name=""/>
        <dsp:cNvSpPr/>
      </dsp:nvSpPr>
      <dsp:spPr>
        <a:xfrm>
          <a:off x="7296403" y="2983777"/>
          <a:ext cx="4155585" cy="2983777"/>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285750" lvl="1" indent="-285750" algn="just" defTabSz="1377950">
            <a:lnSpc>
              <a:spcPct val="90000"/>
            </a:lnSpc>
            <a:spcBef>
              <a:spcPct val="0"/>
            </a:spcBef>
            <a:spcAft>
              <a:spcPct val="15000"/>
            </a:spcAft>
            <a:buChar char="•"/>
          </a:pPr>
          <a:r>
            <a:rPr lang="en-US" sz="3100" kern="1200" dirty="0" err="1">
              <a:latin typeface="Times New Roman" panose="02020603050405020304" pitchFamily="18" charset="0"/>
              <a:cs typeface="Times New Roman" panose="02020603050405020304" pitchFamily="18" charset="0"/>
            </a:rPr>
            <a:t>yetarli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ma'lumotga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ega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bo'lmagan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holda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tushuntirish</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variantidir</a:t>
          </a:r>
          <a:r>
            <a:rPr lang="en-US" sz="3100" kern="1200" dirty="0">
              <a:latin typeface="Times New Roman" panose="02020603050405020304" pitchFamily="18" charset="0"/>
              <a:cs typeface="Times New Roman" panose="02020603050405020304" pitchFamily="18" charset="0"/>
            </a:rPr>
            <a:t>. </a:t>
          </a:r>
          <a:endParaRPr lang="ru-RU" sz="3100" kern="1200" dirty="0">
            <a:latin typeface="Times New Roman" panose="02020603050405020304" pitchFamily="18" charset="0"/>
            <a:cs typeface="Times New Roman" panose="02020603050405020304" pitchFamily="18" charset="0"/>
          </a:endParaRPr>
        </a:p>
      </dsp:txBody>
      <dsp:txXfrm>
        <a:off x="7296403" y="2983777"/>
        <a:ext cx="4155585" cy="298377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89C3D6-D1CC-4EDE-8858-65A02AB7ED60}">
      <dsp:nvSpPr>
        <dsp:cNvPr id="0" name=""/>
        <dsp:cNvSpPr/>
      </dsp:nvSpPr>
      <dsp:spPr>
        <a:xfrm>
          <a:off x="0" y="0"/>
          <a:ext cx="11425382" cy="630920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09550" tIns="209550" rIns="209550" bIns="209550" numCol="1" spcCol="1270" anchor="ctr" anchorCtr="0">
          <a:noAutofit/>
        </a:bodyPr>
        <a:lstStyle/>
        <a:p>
          <a:pPr marL="0" lvl="0" indent="0" algn="ctr" defTabSz="2444750">
            <a:lnSpc>
              <a:spcPct val="90000"/>
            </a:lnSpc>
            <a:spcBef>
              <a:spcPct val="0"/>
            </a:spcBef>
            <a:spcAft>
              <a:spcPct val="35000"/>
            </a:spcAft>
            <a:buNone/>
          </a:pPr>
          <a:r>
            <a:rPr lang="en-US" sz="5500" kern="1200" dirty="0" err="1">
              <a:latin typeface="Times New Roman" panose="02020603050405020304" pitchFamily="18" charset="0"/>
              <a:cs typeface="Times New Roman" panose="02020603050405020304" pitchFamily="18" charset="0"/>
            </a:rPr>
            <a:t>Tadqiqot</a:t>
          </a:r>
          <a:r>
            <a:rPr lang="en-US" sz="5500" kern="1200" dirty="0">
              <a:latin typeface="Times New Roman" panose="02020603050405020304" pitchFamily="18" charset="0"/>
              <a:cs typeface="Times New Roman" panose="02020603050405020304" pitchFamily="18" charset="0"/>
            </a:rPr>
            <a:t> </a:t>
          </a:r>
          <a:r>
            <a:rPr lang="en-US" sz="5500" kern="1200" dirty="0" err="1">
              <a:latin typeface="Times New Roman" panose="02020603050405020304" pitchFamily="18" charset="0"/>
              <a:cs typeface="Times New Roman" panose="02020603050405020304" pitchFamily="18" charset="0"/>
            </a:rPr>
            <a:t>natijalari</a:t>
          </a:r>
          <a:r>
            <a:rPr lang="en-US" sz="5500" kern="1200" dirty="0">
              <a:latin typeface="Times New Roman" panose="02020603050405020304" pitchFamily="18" charset="0"/>
              <a:cs typeface="Times New Roman" panose="02020603050405020304" pitchFamily="18" charset="0"/>
            </a:rPr>
            <a:t> </a:t>
          </a:r>
          <a:r>
            <a:rPr lang="en-US" sz="5500" kern="1200" dirty="0" err="1">
              <a:latin typeface="Times New Roman" panose="02020603050405020304" pitchFamily="18" charset="0"/>
              <a:cs typeface="Times New Roman" panose="02020603050405020304" pitchFamily="18" charset="0"/>
            </a:rPr>
            <a:t>turli</a:t>
          </a:r>
          <a:r>
            <a:rPr lang="en-US" sz="5500" kern="1200" dirty="0">
              <a:latin typeface="Times New Roman" panose="02020603050405020304" pitchFamily="18" charset="0"/>
              <a:cs typeface="Times New Roman" panose="02020603050405020304" pitchFamily="18" charset="0"/>
            </a:rPr>
            <a:t> </a:t>
          </a:r>
          <a:r>
            <a:rPr lang="en-US" sz="5500" kern="1200" dirty="0" err="1">
              <a:latin typeface="Times New Roman" panose="02020603050405020304" pitchFamily="18" charset="0"/>
              <a:cs typeface="Times New Roman" panose="02020603050405020304" pitchFamily="18" charset="0"/>
            </a:rPr>
            <a:t>ko'rinishga</a:t>
          </a:r>
          <a:r>
            <a:rPr lang="en-US" sz="5500" kern="1200" dirty="0">
              <a:latin typeface="Times New Roman" panose="02020603050405020304" pitchFamily="18" charset="0"/>
              <a:cs typeface="Times New Roman" panose="02020603050405020304" pitchFamily="18" charset="0"/>
            </a:rPr>
            <a:t> </a:t>
          </a:r>
          <a:r>
            <a:rPr lang="en-US" sz="5500" kern="1200" dirty="0" err="1">
              <a:latin typeface="Times New Roman" panose="02020603050405020304" pitchFamily="18" charset="0"/>
              <a:cs typeface="Times New Roman" panose="02020603050405020304" pitchFamily="18" charset="0"/>
            </a:rPr>
            <a:t>ega</a:t>
          </a:r>
          <a:r>
            <a:rPr lang="en-US" sz="5500" kern="1200" dirty="0">
              <a:latin typeface="Times New Roman" panose="02020603050405020304" pitchFamily="18" charset="0"/>
              <a:cs typeface="Times New Roman" panose="02020603050405020304" pitchFamily="18" charset="0"/>
            </a:rPr>
            <a:t> </a:t>
          </a:r>
          <a:r>
            <a:rPr lang="en-US" sz="5500" kern="1200" dirty="0" err="1">
              <a:latin typeface="Times New Roman" panose="02020603050405020304" pitchFamily="18" charset="0"/>
              <a:cs typeface="Times New Roman" panose="02020603050405020304" pitchFamily="18" charset="0"/>
            </a:rPr>
            <a:t>bo'lishi</a:t>
          </a:r>
          <a:r>
            <a:rPr lang="en-US" sz="5500" kern="1200" dirty="0">
              <a:latin typeface="Times New Roman" panose="02020603050405020304" pitchFamily="18" charset="0"/>
              <a:cs typeface="Times New Roman" panose="02020603050405020304" pitchFamily="18" charset="0"/>
            </a:rPr>
            <a:t> </a:t>
          </a:r>
          <a:r>
            <a:rPr lang="en-US" sz="5500" kern="1200" dirty="0" err="1">
              <a:latin typeface="Times New Roman" panose="02020603050405020304" pitchFamily="18" charset="0"/>
              <a:cs typeface="Times New Roman" panose="02020603050405020304" pitchFamily="18" charset="0"/>
            </a:rPr>
            <a:t>mumkin</a:t>
          </a:r>
          <a:r>
            <a:rPr lang="en-US" sz="5500" kern="1200" dirty="0">
              <a:latin typeface="Times New Roman" panose="02020603050405020304" pitchFamily="18" charset="0"/>
              <a:cs typeface="Times New Roman" panose="02020603050405020304" pitchFamily="18" charset="0"/>
            </a:rPr>
            <a:t>. </a:t>
          </a:r>
          <a:endParaRPr lang="ru-RU" sz="5500" kern="1200" dirty="0">
            <a:latin typeface="Times New Roman" panose="02020603050405020304" pitchFamily="18" charset="0"/>
            <a:cs typeface="Times New Roman" panose="02020603050405020304" pitchFamily="18" charset="0"/>
          </a:endParaRPr>
        </a:p>
      </dsp:txBody>
      <dsp:txXfrm>
        <a:off x="0" y="0"/>
        <a:ext cx="11425382" cy="1892761"/>
      </dsp:txXfrm>
    </dsp:sp>
    <dsp:sp modelId="{AD88357D-DFC0-49CE-99C3-6CF709F51582}">
      <dsp:nvSpPr>
        <dsp:cNvPr id="0" name=""/>
        <dsp:cNvSpPr/>
      </dsp:nvSpPr>
      <dsp:spPr>
        <a:xfrm>
          <a:off x="1142538" y="1892761"/>
          <a:ext cx="9140305" cy="4100983"/>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980" tIns="70485" rIns="93980" bIns="70485" numCol="1" spcCol="1270" anchor="ctr" anchorCtr="0">
          <a:noAutofit/>
        </a:bodyPr>
        <a:lstStyle/>
        <a:p>
          <a:pPr marL="0" lvl="0" indent="0" algn="ctr" defTabSz="1644650">
            <a:lnSpc>
              <a:spcPct val="90000"/>
            </a:lnSpc>
            <a:spcBef>
              <a:spcPct val="0"/>
            </a:spcBef>
            <a:spcAft>
              <a:spcPct val="35000"/>
            </a:spcAft>
            <a:buNone/>
          </a:pPr>
          <a:r>
            <a:rPr lang="en-US" sz="3700" kern="1200" dirty="0" err="1">
              <a:latin typeface="Times New Roman" panose="02020603050405020304" pitchFamily="18" charset="0"/>
              <a:cs typeface="Times New Roman" panose="02020603050405020304" pitchFamily="18" charset="0"/>
            </a:rPr>
            <a:t>Ular</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to'g'ridan-to'g'ri</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aniq</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retseptlar</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tavsiyalar</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modellar</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innovatsion</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dasturlar</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strategiyalar</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texnikalar</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motivatsiya</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tizimlari</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va</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boshqalar</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shaklida</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bo'ladi</a:t>
          </a:r>
          <a:r>
            <a:rPr lang="en-US" sz="3700" kern="1200" dirty="0">
              <a:latin typeface="Times New Roman" panose="02020603050405020304" pitchFamily="18" charset="0"/>
              <a:cs typeface="Times New Roman" panose="02020603050405020304" pitchFamily="18" charset="0"/>
            </a:rPr>
            <a:t>, ammo </a:t>
          </a:r>
          <a:r>
            <a:rPr lang="en-US" sz="3700" kern="1200" dirty="0" err="1">
              <a:latin typeface="Times New Roman" panose="02020603050405020304" pitchFamily="18" charset="0"/>
              <a:cs typeface="Times New Roman" panose="02020603050405020304" pitchFamily="18" charset="0"/>
            </a:rPr>
            <a:t>natijalar</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bilvosita</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bo'lishi</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mumkin</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Bular</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kompaniya</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imidji</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ishning</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ijtimoiy-psixologik</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muhiti</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inqirozga</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qarshi</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rivojlanish</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va</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boshqalar</a:t>
          </a:r>
          <a:r>
            <a:rPr lang="en-US" sz="3700" kern="1200" dirty="0">
              <a:latin typeface="Times New Roman" panose="02020603050405020304" pitchFamily="18" charset="0"/>
              <a:cs typeface="Times New Roman" panose="02020603050405020304" pitchFamily="18" charset="0"/>
            </a:rPr>
            <a:t>.</a:t>
          </a:r>
          <a:endParaRPr lang="ru-RU" sz="3700" kern="1200" dirty="0">
            <a:latin typeface="Times New Roman" panose="02020603050405020304" pitchFamily="18" charset="0"/>
            <a:cs typeface="Times New Roman" panose="02020603050405020304" pitchFamily="18" charset="0"/>
          </a:endParaRPr>
        </a:p>
      </dsp:txBody>
      <dsp:txXfrm>
        <a:off x="1262652" y="2012875"/>
        <a:ext cx="8900077" cy="386075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EA505F-59C2-46A6-9FCC-45C94BC4FADD}">
      <dsp:nvSpPr>
        <dsp:cNvPr id="0" name=""/>
        <dsp:cNvSpPr/>
      </dsp:nvSpPr>
      <dsp:spPr>
        <a:xfrm>
          <a:off x="0" y="0"/>
          <a:ext cx="11364862"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C63C7B-A659-46D8-AD3C-3B4CB60896C1}">
      <dsp:nvSpPr>
        <dsp:cNvPr id="0" name=""/>
        <dsp:cNvSpPr/>
      </dsp:nvSpPr>
      <dsp:spPr>
        <a:xfrm>
          <a:off x="0" y="0"/>
          <a:ext cx="2272972" cy="6356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dirty="0" err="1">
              <a:latin typeface="Times New Roman" panose="02020603050405020304" pitchFamily="18" charset="0"/>
              <a:cs typeface="Times New Roman" panose="02020603050405020304" pitchFamily="18" charset="0"/>
            </a:rPr>
            <a:t>Tadqiqot</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konsepsiyasi</a:t>
          </a:r>
          <a:r>
            <a:rPr lang="en-US" sz="3000" kern="1200" dirty="0">
              <a:latin typeface="Times New Roman" panose="02020603050405020304" pitchFamily="18" charset="0"/>
              <a:cs typeface="Times New Roman" panose="02020603050405020304" pitchFamily="18" charset="0"/>
            </a:rPr>
            <a:t> </a:t>
          </a:r>
          <a:endParaRPr lang="ru-RU" sz="3000" kern="1200" dirty="0">
            <a:latin typeface="Times New Roman" panose="02020603050405020304" pitchFamily="18" charset="0"/>
            <a:cs typeface="Times New Roman" panose="02020603050405020304" pitchFamily="18" charset="0"/>
          </a:endParaRPr>
        </a:p>
      </dsp:txBody>
      <dsp:txXfrm>
        <a:off x="0" y="0"/>
        <a:ext cx="2272972" cy="6356960"/>
      </dsp:txXfrm>
    </dsp:sp>
    <dsp:sp modelId="{748224DB-7AF5-4819-A445-0A995DC69FD1}">
      <dsp:nvSpPr>
        <dsp:cNvPr id="0" name=""/>
        <dsp:cNvSpPr/>
      </dsp:nvSpPr>
      <dsp:spPr>
        <a:xfrm>
          <a:off x="2443445" y="288670"/>
          <a:ext cx="8921416" cy="57734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just" defTabSz="2889250">
            <a:lnSpc>
              <a:spcPct val="90000"/>
            </a:lnSpc>
            <a:spcBef>
              <a:spcPct val="0"/>
            </a:spcBef>
            <a:spcAft>
              <a:spcPct val="35000"/>
            </a:spcAft>
            <a:buNone/>
          </a:pPr>
          <a:r>
            <a:rPr lang="en-US" sz="6500" kern="1200" dirty="0" err="1">
              <a:latin typeface="Times New Roman" panose="02020603050405020304" pitchFamily="18" charset="0"/>
              <a:cs typeface="Times New Roman" panose="02020603050405020304" pitchFamily="18" charset="0"/>
            </a:rPr>
            <a:t>ilmiy</a:t>
          </a:r>
          <a:r>
            <a:rPr lang="en-US" sz="6500" kern="1200" dirty="0">
              <a:latin typeface="Times New Roman" panose="02020603050405020304" pitchFamily="18" charset="0"/>
              <a:cs typeface="Times New Roman" panose="02020603050405020304" pitchFamily="18" charset="0"/>
            </a:rPr>
            <a:t> </a:t>
          </a:r>
          <a:r>
            <a:rPr lang="en-US" sz="6500" kern="1200" dirty="0" err="1">
              <a:latin typeface="Times New Roman" panose="02020603050405020304" pitchFamily="18" charset="0"/>
              <a:cs typeface="Times New Roman" panose="02020603050405020304" pitchFamily="18" charset="0"/>
            </a:rPr>
            <a:t>tadqiqotning</a:t>
          </a:r>
          <a:r>
            <a:rPr lang="en-US" sz="6500" kern="1200" dirty="0">
              <a:latin typeface="Times New Roman" panose="02020603050405020304" pitchFamily="18" charset="0"/>
              <a:cs typeface="Times New Roman" panose="02020603050405020304" pitchFamily="18" charset="0"/>
            </a:rPr>
            <a:t> </a:t>
          </a:r>
          <a:r>
            <a:rPr lang="en-US" sz="6500" kern="1200" dirty="0" err="1">
              <a:latin typeface="Times New Roman" panose="02020603050405020304" pitchFamily="18" charset="0"/>
              <a:cs typeface="Times New Roman" panose="02020603050405020304" pitchFamily="18" charset="0"/>
            </a:rPr>
            <a:t>maqsadlari</a:t>
          </a:r>
          <a:r>
            <a:rPr lang="en-US" sz="6500" kern="1200" dirty="0">
              <a:latin typeface="Times New Roman" panose="02020603050405020304" pitchFamily="18" charset="0"/>
              <a:cs typeface="Times New Roman" panose="02020603050405020304" pitchFamily="18" charset="0"/>
            </a:rPr>
            <a:t>, </a:t>
          </a:r>
          <a:r>
            <a:rPr lang="en-US" sz="6500" kern="1200" dirty="0" err="1">
              <a:latin typeface="Times New Roman" panose="02020603050405020304" pitchFamily="18" charset="0"/>
              <a:cs typeface="Times New Roman" panose="02020603050405020304" pitchFamily="18" charset="0"/>
            </a:rPr>
            <a:t>vazifalari</a:t>
          </a:r>
          <a:r>
            <a:rPr lang="en-US" sz="6500" kern="1200" dirty="0">
              <a:latin typeface="Times New Roman" panose="02020603050405020304" pitchFamily="18" charset="0"/>
              <a:cs typeface="Times New Roman" panose="02020603050405020304" pitchFamily="18" charset="0"/>
            </a:rPr>
            <a:t>, </a:t>
          </a:r>
          <a:r>
            <a:rPr lang="en-US" sz="6500" kern="1200" dirty="0" err="1">
              <a:latin typeface="Times New Roman" panose="02020603050405020304" pitchFamily="18" charset="0"/>
              <a:cs typeface="Times New Roman" panose="02020603050405020304" pitchFamily="18" charset="0"/>
            </a:rPr>
            <a:t>usullari</a:t>
          </a:r>
          <a:r>
            <a:rPr lang="en-US" sz="6500" kern="1200" dirty="0">
              <a:latin typeface="Times New Roman" panose="02020603050405020304" pitchFamily="18" charset="0"/>
              <a:cs typeface="Times New Roman" panose="02020603050405020304" pitchFamily="18" charset="0"/>
            </a:rPr>
            <a:t> </a:t>
          </a:r>
          <a:r>
            <a:rPr lang="en-US" sz="6500" kern="1200" dirty="0" err="1">
              <a:latin typeface="Times New Roman" panose="02020603050405020304" pitchFamily="18" charset="0"/>
              <a:cs typeface="Times New Roman" panose="02020603050405020304" pitchFamily="18" charset="0"/>
            </a:rPr>
            <a:t>va</a:t>
          </a:r>
          <a:r>
            <a:rPr lang="en-US" sz="6500" kern="1200" dirty="0">
              <a:latin typeface="Times New Roman" panose="02020603050405020304" pitchFamily="18" charset="0"/>
              <a:cs typeface="Times New Roman" panose="02020603050405020304" pitchFamily="18" charset="0"/>
            </a:rPr>
            <a:t> </a:t>
          </a:r>
          <a:r>
            <a:rPr lang="en-US" sz="6500" kern="1200" dirty="0" err="1">
              <a:latin typeface="Times New Roman" panose="02020603050405020304" pitchFamily="18" charset="0"/>
              <a:cs typeface="Times New Roman" panose="02020603050405020304" pitchFamily="18" charset="0"/>
            </a:rPr>
            <a:t>natijalarini</a:t>
          </a:r>
          <a:r>
            <a:rPr lang="en-US" sz="6500" kern="1200" dirty="0">
              <a:latin typeface="Times New Roman" panose="02020603050405020304" pitchFamily="18" charset="0"/>
              <a:cs typeface="Times New Roman" panose="02020603050405020304" pitchFamily="18" charset="0"/>
            </a:rPr>
            <a:t> </a:t>
          </a:r>
          <a:r>
            <a:rPr lang="en-US" sz="6500" kern="1200" dirty="0" err="1">
              <a:latin typeface="Times New Roman" panose="02020603050405020304" pitchFamily="18" charset="0"/>
              <a:cs typeface="Times New Roman" panose="02020603050405020304" pitchFamily="18" charset="0"/>
            </a:rPr>
            <a:t>tavsiflovchi</a:t>
          </a:r>
          <a:r>
            <a:rPr lang="en-US" sz="6500" kern="1200" dirty="0">
              <a:latin typeface="Times New Roman" panose="02020603050405020304" pitchFamily="18" charset="0"/>
              <a:cs typeface="Times New Roman" panose="02020603050405020304" pitchFamily="18" charset="0"/>
            </a:rPr>
            <a:t> </a:t>
          </a:r>
          <a:r>
            <a:rPr lang="en-US" sz="6500" kern="1200" dirty="0" err="1">
              <a:latin typeface="Times New Roman" panose="02020603050405020304" pitchFamily="18" charset="0"/>
              <a:cs typeface="Times New Roman" panose="02020603050405020304" pitchFamily="18" charset="0"/>
            </a:rPr>
            <a:t>hujjatdir</a:t>
          </a:r>
          <a:endParaRPr lang="ru-RU" sz="6500" kern="1200" dirty="0">
            <a:latin typeface="Times New Roman" panose="02020603050405020304" pitchFamily="18" charset="0"/>
            <a:cs typeface="Times New Roman" panose="02020603050405020304" pitchFamily="18" charset="0"/>
          </a:endParaRPr>
        </a:p>
      </dsp:txBody>
      <dsp:txXfrm>
        <a:off x="2443445" y="288670"/>
        <a:ext cx="8921416" cy="5773411"/>
      </dsp:txXfrm>
    </dsp:sp>
    <dsp:sp modelId="{5382339E-18FB-4140-8E3B-BBB32679CA69}">
      <dsp:nvSpPr>
        <dsp:cNvPr id="0" name=""/>
        <dsp:cNvSpPr/>
      </dsp:nvSpPr>
      <dsp:spPr>
        <a:xfrm>
          <a:off x="2272972" y="6062082"/>
          <a:ext cx="9091889"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4432B2-69AB-4CD9-B612-21F663713F3D}">
      <dsp:nvSpPr>
        <dsp:cNvPr id="0" name=""/>
        <dsp:cNvSpPr/>
      </dsp:nvSpPr>
      <dsp:spPr>
        <a:xfrm>
          <a:off x="0" y="377612"/>
          <a:ext cx="11588466" cy="1687859"/>
        </a:xfrm>
        <a:prstGeom prst="rightArrow">
          <a:avLst>
            <a:gd name="adj1" fmla="val 50000"/>
            <a:gd name="adj2" fmla="val 5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254000" bIns="267948" numCol="1" spcCol="1270" anchor="ctr" anchorCtr="0">
          <a:noAutofit/>
        </a:bodyPr>
        <a:lstStyle/>
        <a:p>
          <a:pPr marL="0" lvl="0" indent="0" algn="just" defTabSz="1466850">
            <a:lnSpc>
              <a:spcPct val="90000"/>
            </a:lnSpc>
            <a:spcBef>
              <a:spcPct val="0"/>
            </a:spcBef>
            <a:spcAft>
              <a:spcPct val="35000"/>
            </a:spcAft>
            <a:buNone/>
          </a:pPr>
          <a:r>
            <a:rPr lang="en-US" sz="3300" kern="1200" dirty="0" err="1">
              <a:latin typeface="Times New Roman" panose="02020603050405020304" pitchFamily="18" charset="0"/>
              <a:cs typeface="Times New Roman" panose="02020603050405020304" pitchFamily="18" charset="0"/>
            </a:rPr>
            <a:t>Tadqiqot</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konsepsiyasini</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yaratish</a:t>
          </a:r>
          <a:r>
            <a:rPr lang="en-US" sz="3300" kern="1200" dirty="0">
              <a:latin typeface="Times New Roman" panose="02020603050405020304" pitchFamily="18" charset="0"/>
              <a:cs typeface="Times New Roman" panose="02020603050405020304" pitchFamily="18" charset="0"/>
            </a:rPr>
            <a:t> </a:t>
          </a:r>
          <a:endParaRPr lang="ru-RU" sz="3300" kern="1200" dirty="0">
            <a:latin typeface="Times New Roman" panose="02020603050405020304" pitchFamily="18" charset="0"/>
            <a:cs typeface="Times New Roman" panose="02020603050405020304" pitchFamily="18" charset="0"/>
          </a:endParaRPr>
        </a:p>
      </dsp:txBody>
      <dsp:txXfrm>
        <a:off x="0" y="799577"/>
        <a:ext cx="11166501" cy="843929"/>
      </dsp:txXfrm>
    </dsp:sp>
    <dsp:sp modelId="{C4D0CF5A-DD9E-44C3-BDD6-057BCFE9DE0C}">
      <dsp:nvSpPr>
        <dsp:cNvPr id="0" name=""/>
        <dsp:cNvSpPr/>
      </dsp:nvSpPr>
      <dsp:spPr>
        <a:xfrm>
          <a:off x="0" y="1683379"/>
          <a:ext cx="5353871" cy="3767392"/>
        </a:xfrm>
        <a:prstGeom prst="rect">
          <a:avLst/>
        </a:prstGeom>
        <a:solidFill>
          <a:schemeClr val="lt1">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just" defTabSz="1466850">
            <a:lnSpc>
              <a:spcPct val="90000"/>
            </a:lnSpc>
            <a:spcBef>
              <a:spcPct val="0"/>
            </a:spcBef>
            <a:spcAft>
              <a:spcPct val="35000"/>
            </a:spcAft>
            <a:buNone/>
          </a:pPr>
          <a:r>
            <a:rPr lang="en-US" sz="3300" kern="1200" dirty="0" err="1">
              <a:latin typeface="Times New Roman" panose="02020603050405020304" pitchFamily="18" charset="0"/>
              <a:cs typeface="Times New Roman" panose="02020603050405020304" pitchFamily="18" charset="0"/>
            </a:rPr>
            <a:t>tafsilotlarga</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ehtiyotkorlik</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va</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o'rganilayotgan</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muammoni</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chuqur</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bilishni</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talab</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qiladigan</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mashaqqatli</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jarayondir</a:t>
          </a:r>
          <a:endParaRPr lang="ru-RU" sz="3300" kern="1200" dirty="0">
            <a:latin typeface="Times New Roman" panose="02020603050405020304" pitchFamily="18" charset="0"/>
            <a:cs typeface="Times New Roman" panose="02020603050405020304" pitchFamily="18" charset="0"/>
          </a:endParaRPr>
        </a:p>
      </dsp:txBody>
      <dsp:txXfrm>
        <a:off x="0" y="1683379"/>
        <a:ext cx="5353871" cy="3767392"/>
      </dsp:txXfrm>
    </dsp:sp>
    <dsp:sp modelId="{5DB0207E-940C-48BC-BE08-2FC2419E81D6}">
      <dsp:nvSpPr>
        <dsp:cNvPr id="0" name=""/>
        <dsp:cNvSpPr/>
      </dsp:nvSpPr>
      <dsp:spPr>
        <a:xfrm>
          <a:off x="5353871" y="940044"/>
          <a:ext cx="6234594" cy="1687859"/>
        </a:xfrm>
        <a:prstGeom prst="rightArrow">
          <a:avLst>
            <a:gd name="adj1" fmla="val 50000"/>
            <a:gd name="adj2" fmla="val 50000"/>
          </a:avLst>
        </a:prstGeom>
        <a:solidFill>
          <a:schemeClr val="accent3">
            <a:hueOff val="11249043"/>
            <a:satOff val="2189"/>
            <a:lumOff val="1176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254000" bIns="267948" numCol="1" spcCol="1270" anchor="ctr" anchorCtr="0">
          <a:noAutofit/>
        </a:bodyPr>
        <a:lstStyle/>
        <a:p>
          <a:pPr marL="0" lvl="0" indent="0" algn="just" defTabSz="1466850">
            <a:lnSpc>
              <a:spcPct val="90000"/>
            </a:lnSpc>
            <a:spcBef>
              <a:spcPct val="0"/>
            </a:spcBef>
            <a:spcAft>
              <a:spcPct val="35000"/>
            </a:spcAft>
            <a:buNone/>
          </a:pPr>
          <a:r>
            <a:rPr lang="en-US" sz="3300" kern="1200" dirty="0" err="1">
              <a:latin typeface="Times New Roman" panose="02020603050405020304" pitchFamily="18" charset="0"/>
              <a:cs typeface="Times New Roman" panose="02020603050405020304" pitchFamily="18" charset="0"/>
            </a:rPr>
            <a:t>Tadqiqot</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konsepsiyasi</a:t>
          </a:r>
          <a:r>
            <a:rPr lang="en-US" sz="3300" kern="1200" dirty="0">
              <a:latin typeface="Times New Roman" panose="02020603050405020304" pitchFamily="18" charset="0"/>
              <a:cs typeface="Times New Roman" panose="02020603050405020304" pitchFamily="18" charset="0"/>
            </a:rPr>
            <a:t> </a:t>
          </a:r>
          <a:endParaRPr lang="ru-RU" sz="3300" kern="1200" dirty="0">
            <a:latin typeface="Times New Roman" panose="02020603050405020304" pitchFamily="18" charset="0"/>
            <a:cs typeface="Times New Roman" panose="02020603050405020304" pitchFamily="18" charset="0"/>
          </a:endParaRPr>
        </a:p>
      </dsp:txBody>
      <dsp:txXfrm>
        <a:off x="5353871" y="1362009"/>
        <a:ext cx="5812629" cy="843929"/>
      </dsp:txXfrm>
    </dsp:sp>
    <dsp:sp modelId="{7F28F592-BB22-4EDC-9A3D-8EAF33807589}">
      <dsp:nvSpPr>
        <dsp:cNvPr id="0" name=""/>
        <dsp:cNvSpPr/>
      </dsp:nvSpPr>
      <dsp:spPr>
        <a:xfrm>
          <a:off x="5353871" y="2245811"/>
          <a:ext cx="5353871" cy="3767392"/>
        </a:xfrm>
        <a:prstGeom prst="rect">
          <a:avLst/>
        </a:prstGeom>
        <a:solidFill>
          <a:schemeClr val="lt1">
            <a:hueOff val="0"/>
            <a:satOff val="0"/>
            <a:lumOff val="0"/>
            <a:alphaOff val="0"/>
          </a:schemeClr>
        </a:solidFill>
        <a:ln w="19050" cap="rnd" cmpd="sng" algn="ctr">
          <a:solidFill>
            <a:schemeClr val="accent3">
              <a:hueOff val="11249043"/>
              <a:satOff val="2189"/>
              <a:lumOff val="1176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just" defTabSz="1466850">
            <a:lnSpc>
              <a:spcPct val="90000"/>
            </a:lnSpc>
            <a:spcBef>
              <a:spcPct val="0"/>
            </a:spcBef>
            <a:spcAft>
              <a:spcPct val="35000"/>
            </a:spcAft>
            <a:buNone/>
          </a:pPr>
          <a:r>
            <a:rPr lang="en-US" sz="3300" kern="1200" dirty="0" err="1">
              <a:latin typeface="Times New Roman" panose="02020603050405020304" pitchFamily="18" charset="0"/>
              <a:cs typeface="Times New Roman" panose="02020603050405020304" pitchFamily="18" charset="0"/>
            </a:rPr>
            <a:t>tadqiqot</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jarayoniga</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qarashlar</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tizimi</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tadqiqotning</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maqsad</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va</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vazifalari</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va</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uni</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ko'rish</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yo'llari</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ko'rsatilgandagi</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asosiy</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g'oyadir</a:t>
          </a:r>
          <a:endParaRPr lang="ru-RU" sz="3300" kern="1200" dirty="0">
            <a:latin typeface="Times New Roman" panose="02020603050405020304" pitchFamily="18" charset="0"/>
            <a:cs typeface="Times New Roman" panose="02020603050405020304" pitchFamily="18" charset="0"/>
          </a:endParaRPr>
        </a:p>
      </dsp:txBody>
      <dsp:txXfrm>
        <a:off x="5353871" y="2245811"/>
        <a:ext cx="5353871" cy="376739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923A1C-8167-463E-B502-A15CAB8011D9}">
      <dsp:nvSpPr>
        <dsp:cNvPr id="0" name=""/>
        <dsp:cNvSpPr/>
      </dsp:nvSpPr>
      <dsp:spPr>
        <a:xfrm>
          <a:off x="0" y="16594"/>
          <a:ext cx="11406909" cy="1505790"/>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just" defTabSz="1733550">
            <a:lnSpc>
              <a:spcPct val="90000"/>
            </a:lnSpc>
            <a:spcBef>
              <a:spcPct val="0"/>
            </a:spcBef>
            <a:spcAft>
              <a:spcPct val="35000"/>
            </a:spcAft>
            <a:buNone/>
          </a:pPr>
          <a:r>
            <a:rPr lang="en-US" sz="3900" kern="1200" dirty="0" err="1">
              <a:latin typeface="Times New Roman" panose="02020603050405020304" pitchFamily="18" charset="0"/>
              <a:cs typeface="Times New Roman" panose="02020603050405020304" pitchFamily="18" charset="0"/>
            </a:rPr>
            <a:t>tadqiqot</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metodologiyasi</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ya'ni</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dialektik</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usul</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va</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tizimli</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yondashuvga</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asoslangan</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tadqiqot</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tamoyillari</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tizimi</a:t>
          </a:r>
          <a:endParaRPr lang="ru-RU" sz="3900" kern="1200" dirty="0">
            <a:latin typeface="Times New Roman" panose="02020603050405020304" pitchFamily="18" charset="0"/>
            <a:cs typeface="Times New Roman" panose="02020603050405020304" pitchFamily="18" charset="0"/>
          </a:endParaRPr>
        </a:p>
      </dsp:txBody>
      <dsp:txXfrm>
        <a:off x="73507" y="90101"/>
        <a:ext cx="11259895" cy="1358776"/>
      </dsp:txXfrm>
    </dsp:sp>
    <dsp:sp modelId="{8FF1168E-7FD4-4992-8B0C-7C308F96F9A3}">
      <dsp:nvSpPr>
        <dsp:cNvPr id="0" name=""/>
        <dsp:cNvSpPr/>
      </dsp:nvSpPr>
      <dsp:spPr>
        <a:xfrm>
          <a:off x="0" y="1634704"/>
          <a:ext cx="11406909" cy="1505790"/>
        </a:xfrm>
        <a:prstGeom prst="round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just" defTabSz="1733550">
            <a:lnSpc>
              <a:spcPct val="90000"/>
            </a:lnSpc>
            <a:spcBef>
              <a:spcPct val="0"/>
            </a:spcBef>
            <a:spcAft>
              <a:spcPct val="35000"/>
            </a:spcAft>
            <a:buNone/>
          </a:pPr>
          <a:r>
            <a:rPr lang="en-US" sz="3900" kern="1200" dirty="0" err="1">
              <a:latin typeface="Times New Roman" panose="02020603050405020304" pitchFamily="18" charset="0"/>
              <a:cs typeface="Times New Roman" panose="02020603050405020304" pitchFamily="18" charset="0"/>
            </a:rPr>
            <a:t>ma'lumotlarni</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yig'ish</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qayta</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ishlash</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va</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tahlil</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qilish</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usullari</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bo'lgan</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tadqiqot</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usullari</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to'plami</a:t>
          </a:r>
          <a:endParaRPr lang="ru-RU" sz="3900" kern="1200" dirty="0">
            <a:latin typeface="Times New Roman" panose="02020603050405020304" pitchFamily="18" charset="0"/>
            <a:cs typeface="Times New Roman" panose="02020603050405020304" pitchFamily="18" charset="0"/>
          </a:endParaRPr>
        </a:p>
      </dsp:txBody>
      <dsp:txXfrm>
        <a:off x="73507" y="1708211"/>
        <a:ext cx="11259895" cy="1358776"/>
      </dsp:txXfrm>
    </dsp:sp>
    <dsp:sp modelId="{AE35CBC3-3DDF-4645-B3BD-C00A45685E3F}">
      <dsp:nvSpPr>
        <dsp:cNvPr id="0" name=""/>
        <dsp:cNvSpPr/>
      </dsp:nvSpPr>
      <dsp:spPr>
        <a:xfrm>
          <a:off x="0" y="3252815"/>
          <a:ext cx="11406909" cy="1505790"/>
        </a:xfrm>
        <a:prstGeom prst="round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just" defTabSz="1733550">
            <a:lnSpc>
              <a:spcPct val="90000"/>
            </a:lnSpc>
            <a:spcBef>
              <a:spcPct val="0"/>
            </a:spcBef>
            <a:spcAft>
              <a:spcPct val="35000"/>
            </a:spcAft>
            <a:buNone/>
          </a:pPr>
          <a:r>
            <a:rPr lang="en-US" sz="3900" kern="1200" dirty="0" err="1">
              <a:latin typeface="Times New Roman" panose="02020603050405020304" pitchFamily="18" charset="0"/>
              <a:cs typeface="Times New Roman" panose="02020603050405020304" pitchFamily="18" charset="0"/>
            </a:rPr>
            <a:t>tadqiqot</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jarayonini</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tashkil</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etish</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tamoyillari</a:t>
          </a:r>
          <a:endParaRPr lang="ru-RU" sz="3900" kern="1200" dirty="0">
            <a:latin typeface="Times New Roman" panose="02020603050405020304" pitchFamily="18" charset="0"/>
            <a:cs typeface="Times New Roman" panose="02020603050405020304" pitchFamily="18" charset="0"/>
          </a:endParaRPr>
        </a:p>
      </dsp:txBody>
      <dsp:txXfrm>
        <a:off x="73507" y="3326322"/>
        <a:ext cx="11259895" cy="135877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B9810E-DB20-4600-B747-017041DDB306}">
      <dsp:nvSpPr>
        <dsp:cNvPr id="0" name=""/>
        <dsp:cNvSpPr/>
      </dsp:nvSpPr>
      <dsp:spPr>
        <a:xfrm>
          <a:off x="0" y="4798939"/>
          <a:ext cx="11545455" cy="629858"/>
        </a:xfrm>
        <a:prstGeom prst="rect">
          <a:avLst/>
        </a:prstGeom>
        <a:gradFill rotWithShape="0">
          <a:gsLst>
            <a:gs pos="0">
              <a:schemeClr val="accent2">
                <a:hueOff val="0"/>
                <a:satOff val="0"/>
                <a:lumOff val="0"/>
                <a:alphaOff val="0"/>
                <a:tint val="64000"/>
                <a:lumMod val="118000"/>
              </a:schemeClr>
            </a:gs>
            <a:gs pos="100000">
              <a:schemeClr val="accent2">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Times New Roman" panose="02020603050405020304" pitchFamily="18" charset="0"/>
              <a:cs typeface="Times New Roman" panose="02020603050405020304" pitchFamily="18" charset="0"/>
            </a:rPr>
            <a:t>6-bosqich. </a:t>
          </a:r>
          <a:r>
            <a:rPr lang="en-US" sz="1800" kern="1200" dirty="0" err="1">
              <a:latin typeface="Times New Roman" panose="02020603050405020304" pitchFamily="18" charset="0"/>
              <a:cs typeface="Times New Roman" panose="02020603050405020304" pitchFamily="18" charset="0"/>
            </a:rPr>
            <a:t>Korxonaning</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alohida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bo'linmasining</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boshqaruv</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apparati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faoliyatini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tartibga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soluvchi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barcha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hujjatlarni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bevosita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ishlab</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chiqish</a:t>
          </a:r>
          <a:endParaRPr lang="ru-RU" sz="1800" kern="1200" dirty="0">
            <a:latin typeface="Times New Roman" panose="02020603050405020304" pitchFamily="18" charset="0"/>
            <a:cs typeface="Times New Roman" panose="02020603050405020304" pitchFamily="18" charset="0"/>
          </a:endParaRPr>
        </a:p>
      </dsp:txBody>
      <dsp:txXfrm>
        <a:off x="0" y="4798939"/>
        <a:ext cx="11545455" cy="629858"/>
      </dsp:txXfrm>
    </dsp:sp>
    <dsp:sp modelId="{62649EB0-2968-442F-9D1F-12A636C1813B}">
      <dsp:nvSpPr>
        <dsp:cNvPr id="0" name=""/>
        <dsp:cNvSpPr/>
      </dsp:nvSpPr>
      <dsp:spPr>
        <a:xfrm rot="10800000">
          <a:off x="0" y="3839665"/>
          <a:ext cx="11545455" cy="968721"/>
        </a:xfrm>
        <a:prstGeom prst="upArrowCallout">
          <a:avLst/>
        </a:prstGeom>
        <a:gradFill rotWithShape="0">
          <a:gsLst>
            <a:gs pos="0">
              <a:schemeClr val="accent3">
                <a:hueOff val="0"/>
                <a:satOff val="0"/>
                <a:lumOff val="0"/>
                <a:alphaOff val="0"/>
                <a:tint val="64000"/>
                <a:lumMod val="118000"/>
              </a:schemeClr>
            </a:gs>
            <a:gs pos="100000">
              <a:schemeClr val="accent3">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Times New Roman" panose="02020603050405020304" pitchFamily="18" charset="0"/>
              <a:cs typeface="Times New Roman" panose="02020603050405020304" pitchFamily="18" charset="0"/>
            </a:rPr>
            <a:t>5-bosqich. </a:t>
          </a:r>
          <a:r>
            <a:rPr lang="en-US" sz="1800" kern="1200" dirty="0" err="1">
              <a:latin typeface="Times New Roman" panose="02020603050405020304" pitchFamily="18" charset="0"/>
              <a:cs typeface="Times New Roman" panose="02020603050405020304" pitchFamily="18" charset="0"/>
            </a:rPr>
            <a:t>Qarorlar</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sxemasini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mantiqiy</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tahlil</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qilish</a:t>
          </a:r>
          <a:endParaRPr lang="ru-RU" sz="1800" kern="1200" dirty="0">
            <a:latin typeface="Times New Roman" panose="02020603050405020304" pitchFamily="18" charset="0"/>
            <a:cs typeface="Times New Roman" panose="02020603050405020304" pitchFamily="18" charset="0"/>
          </a:endParaRPr>
        </a:p>
      </dsp:txBody>
      <dsp:txXfrm rot="10800000">
        <a:off x="0" y="3839665"/>
        <a:ext cx="11545455" cy="629446"/>
      </dsp:txXfrm>
    </dsp:sp>
    <dsp:sp modelId="{CCFB4F5A-F715-493F-9160-58B26A7E1FAD}">
      <dsp:nvSpPr>
        <dsp:cNvPr id="0" name=""/>
        <dsp:cNvSpPr/>
      </dsp:nvSpPr>
      <dsp:spPr>
        <a:xfrm rot="10800000">
          <a:off x="0" y="2880391"/>
          <a:ext cx="11545455" cy="968721"/>
        </a:xfrm>
        <a:prstGeom prst="upArrowCallout">
          <a:avLst/>
        </a:prstGeom>
        <a:gradFill rotWithShape="0">
          <a:gsLst>
            <a:gs pos="0">
              <a:schemeClr val="accent4">
                <a:hueOff val="0"/>
                <a:satOff val="0"/>
                <a:lumOff val="0"/>
                <a:alphaOff val="0"/>
                <a:tint val="64000"/>
                <a:lumMod val="118000"/>
              </a:schemeClr>
            </a:gs>
            <a:gs pos="100000">
              <a:schemeClr val="accent4">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Times New Roman" panose="02020603050405020304" pitchFamily="18" charset="0"/>
              <a:cs typeface="Times New Roman" panose="02020603050405020304" pitchFamily="18" charset="0"/>
            </a:rPr>
            <a:t>4-bosqich. </a:t>
          </a:r>
          <a:r>
            <a:rPr lang="en-US" sz="1800" kern="1200" dirty="0" err="1">
              <a:latin typeface="Times New Roman" panose="02020603050405020304" pitchFamily="18" charset="0"/>
              <a:cs typeface="Times New Roman" panose="02020603050405020304" pitchFamily="18" charset="0"/>
            </a:rPr>
            <a:t>Boshqaruv</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darajalari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va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amaldagi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qaror</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qabul</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qilish</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tartib-qoidalarining</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sxemalari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qayd</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etilgan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tashkilotning</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muayyan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bo'linmalarining</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qaror</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qabul</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qilish</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sxemasini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tuzish</a:t>
          </a:r>
          <a:endParaRPr lang="ru-RU" sz="1800" kern="1200" dirty="0">
            <a:latin typeface="Times New Roman" panose="02020603050405020304" pitchFamily="18" charset="0"/>
            <a:cs typeface="Times New Roman" panose="02020603050405020304" pitchFamily="18" charset="0"/>
          </a:endParaRPr>
        </a:p>
      </dsp:txBody>
      <dsp:txXfrm rot="10800000">
        <a:off x="0" y="2880391"/>
        <a:ext cx="11545455" cy="629446"/>
      </dsp:txXfrm>
    </dsp:sp>
    <dsp:sp modelId="{20166327-6BC0-4A00-B7F5-4E1650ECBCC8}">
      <dsp:nvSpPr>
        <dsp:cNvPr id="0" name=""/>
        <dsp:cNvSpPr/>
      </dsp:nvSpPr>
      <dsp:spPr>
        <a:xfrm rot="10800000">
          <a:off x="0" y="1921117"/>
          <a:ext cx="11545455" cy="968721"/>
        </a:xfrm>
        <a:prstGeom prst="upArrowCallout">
          <a:avLst/>
        </a:prstGeom>
        <a:gradFill rotWithShape="0">
          <a:gsLst>
            <a:gs pos="0">
              <a:schemeClr val="accent5">
                <a:hueOff val="0"/>
                <a:satOff val="0"/>
                <a:lumOff val="0"/>
                <a:alphaOff val="0"/>
                <a:tint val="64000"/>
                <a:lumMod val="118000"/>
              </a:schemeClr>
            </a:gs>
            <a:gs pos="100000">
              <a:schemeClr val="accent5">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Times New Roman" panose="02020603050405020304" pitchFamily="18" charset="0"/>
              <a:cs typeface="Times New Roman" panose="02020603050405020304" pitchFamily="18" charset="0"/>
            </a:rPr>
            <a:t>3-bosqich. </a:t>
          </a:r>
          <a:r>
            <a:rPr lang="en-US" sz="1800" kern="1200" dirty="0" err="1">
              <a:latin typeface="Times New Roman" panose="02020603050405020304" pitchFamily="18" charset="0"/>
              <a:cs typeface="Times New Roman" panose="02020603050405020304" pitchFamily="18" charset="0"/>
            </a:rPr>
            <a:t>Qaror</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qabul</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qilish</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qoidalari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o'rtasidagi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munosabatlarni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aniqlashtirish</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va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qaror</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qabul</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qilish</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sxemasini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tuzish</a:t>
          </a:r>
          <a:endParaRPr lang="ru-RU" sz="1800" kern="1200" dirty="0">
            <a:latin typeface="Times New Roman" panose="02020603050405020304" pitchFamily="18" charset="0"/>
            <a:cs typeface="Times New Roman" panose="02020603050405020304" pitchFamily="18" charset="0"/>
          </a:endParaRPr>
        </a:p>
      </dsp:txBody>
      <dsp:txXfrm rot="10800000">
        <a:off x="0" y="1921117"/>
        <a:ext cx="11545455" cy="629446"/>
      </dsp:txXfrm>
    </dsp:sp>
    <dsp:sp modelId="{3F7527F5-7E9D-4274-96D6-85AEE57F09BE}">
      <dsp:nvSpPr>
        <dsp:cNvPr id="0" name=""/>
        <dsp:cNvSpPr/>
      </dsp:nvSpPr>
      <dsp:spPr>
        <a:xfrm rot="10800000">
          <a:off x="0" y="961843"/>
          <a:ext cx="11545455" cy="968721"/>
        </a:xfrm>
        <a:prstGeom prst="upArrowCallout">
          <a:avLst/>
        </a:prstGeom>
        <a:gradFill rotWithShape="0">
          <a:gsLst>
            <a:gs pos="0">
              <a:schemeClr val="accent6">
                <a:hueOff val="0"/>
                <a:satOff val="0"/>
                <a:lumOff val="0"/>
                <a:alphaOff val="0"/>
                <a:tint val="64000"/>
                <a:lumMod val="118000"/>
              </a:schemeClr>
            </a:gs>
            <a:gs pos="100000">
              <a:schemeClr val="accent6">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a:latin typeface="Times New Roman" panose="02020603050405020304" pitchFamily="18" charset="0"/>
              <a:cs typeface="Times New Roman" panose="02020603050405020304" pitchFamily="18" charset="0"/>
            </a:rPr>
            <a:t>2-bosqich. Boshqaruv qarorlarini qabul qilishning tashkiliy qoidalarini ishlab chiqish</a:t>
          </a:r>
          <a:endParaRPr lang="ru-RU" sz="1800" kern="1200">
            <a:latin typeface="Times New Roman" panose="02020603050405020304" pitchFamily="18" charset="0"/>
            <a:cs typeface="Times New Roman" panose="02020603050405020304" pitchFamily="18" charset="0"/>
          </a:endParaRPr>
        </a:p>
      </dsp:txBody>
      <dsp:txXfrm rot="10800000">
        <a:off x="0" y="961843"/>
        <a:ext cx="11545455" cy="629446"/>
      </dsp:txXfrm>
    </dsp:sp>
    <dsp:sp modelId="{A3190966-F64F-4F3E-9ECB-60F0239416DE}">
      <dsp:nvSpPr>
        <dsp:cNvPr id="0" name=""/>
        <dsp:cNvSpPr/>
      </dsp:nvSpPr>
      <dsp:spPr>
        <a:xfrm rot="10800000">
          <a:off x="0" y="2569"/>
          <a:ext cx="11545455" cy="968721"/>
        </a:xfrm>
        <a:prstGeom prst="upArrowCallout">
          <a:avLst/>
        </a:prstGeom>
        <a:gradFill rotWithShape="0">
          <a:gsLst>
            <a:gs pos="0">
              <a:schemeClr val="accent2">
                <a:hueOff val="0"/>
                <a:satOff val="0"/>
                <a:lumOff val="0"/>
                <a:alphaOff val="0"/>
                <a:tint val="64000"/>
                <a:lumMod val="118000"/>
              </a:schemeClr>
            </a:gs>
            <a:gs pos="100000">
              <a:schemeClr val="accent2">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Times New Roman" panose="02020603050405020304" pitchFamily="18" charset="0"/>
              <a:cs typeface="Times New Roman" panose="02020603050405020304" pitchFamily="18" charset="0"/>
            </a:rPr>
            <a:t>1-bosqich. </a:t>
          </a:r>
          <a:r>
            <a:rPr lang="en-US" sz="1800" kern="1200" dirty="0" err="1">
              <a:latin typeface="Times New Roman" panose="02020603050405020304" pitchFamily="18" charset="0"/>
              <a:cs typeface="Times New Roman" panose="02020603050405020304" pitchFamily="18" charset="0"/>
            </a:rPr>
            <a:t>Menejmentni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tashkil</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etish</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bo'yicha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so'rov</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o'tkaziladi</a:t>
          </a:r>
          <a:endParaRPr lang="ru-RU" sz="1800" kern="1200" dirty="0">
            <a:latin typeface="Times New Roman" panose="02020603050405020304" pitchFamily="18" charset="0"/>
            <a:cs typeface="Times New Roman" panose="02020603050405020304" pitchFamily="18" charset="0"/>
          </a:endParaRPr>
        </a:p>
      </dsp:txBody>
      <dsp:txXfrm rot="10800000">
        <a:off x="0" y="2569"/>
        <a:ext cx="11545455" cy="62944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C421DD-48CD-4318-A385-C00D395BEEDD}">
      <dsp:nvSpPr>
        <dsp:cNvPr id="0" name=""/>
        <dsp:cNvSpPr/>
      </dsp:nvSpPr>
      <dsp:spPr>
        <a:xfrm rot="5400000">
          <a:off x="-489231" y="494534"/>
          <a:ext cx="3261540" cy="2283078"/>
        </a:xfrm>
        <a:prstGeom prst="chevron">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b="1" kern="1200" dirty="0" err="1">
              <a:latin typeface="Times New Roman" panose="02020603050405020304" pitchFamily="18" charset="0"/>
              <a:cs typeface="Times New Roman" panose="02020603050405020304" pitchFamily="18" charset="0"/>
            </a:rPr>
            <a:t>Protsessual</a:t>
          </a:r>
          <a:r>
            <a:rPr lang="en-US" sz="2100" kern="1200" dirty="0">
              <a:latin typeface="Times New Roman" panose="02020603050405020304" pitchFamily="18" charset="0"/>
              <a:cs typeface="Times New Roman" panose="02020603050405020304" pitchFamily="18" charset="0"/>
            </a:rPr>
            <a:t> </a:t>
          </a:r>
          <a:r>
            <a:rPr lang="en-US" sz="2100" b="1" kern="1200" dirty="0" err="1">
              <a:latin typeface="Times New Roman" panose="02020603050405020304" pitchFamily="18" charset="0"/>
              <a:cs typeface="Times New Roman" panose="02020603050405020304" pitchFamily="18" charset="0"/>
            </a:rPr>
            <a:t>uslubiy</a:t>
          </a:r>
          <a:r>
            <a:rPr lang="en-US" sz="2100" b="1" kern="1200" dirty="0">
              <a:latin typeface="Times New Roman" panose="02020603050405020304" pitchFamily="18" charset="0"/>
              <a:cs typeface="Times New Roman" panose="02020603050405020304" pitchFamily="18" charset="0"/>
            </a:rPr>
            <a:t> </a:t>
          </a:r>
          <a:r>
            <a:rPr lang="en-US" sz="2100" b="1" kern="1200" dirty="0" err="1">
              <a:latin typeface="Times New Roman" panose="02020603050405020304" pitchFamily="18" charset="0"/>
              <a:cs typeface="Times New Roman" panose="02020603050405020304" pitchFamily="18" charset="0"/>
            </a:rPr>
            <a:t>tadqiqot</a:t>
          </a:r>
          <a:r>
            <a:rPr lang="en-US" sz="2100" kern="1200" dirty="0">
              <a:latin typeface="Times New Roman" panose="02020603050405020304" pitchFamily="18" charset="0"/>
              <a:cs typeface="Times New Roman" panose="02020603050405020304" pitchFamily="18" charset="0"/>
            </a:rPr>
            <a:t> </a:t>
          </a:r>
          <a:r>
            <a:rPr lang="en-US" sz="2100" b="1" kern="1200" dirty="0" err="1">
              <a:latin typeface="Times New Roman" panose="02020603050405020304" pitchFamily="18" charset="0"/>
              <a:cs typeface="Times New Roman" panose="02020603050405020304" pitchFamily="18" charset="0"/>
            </a:rPr>
            <a:t>sxemalari</a:t>
          </a:r>
          <a:r>
            <a:rPr lang="en-US" sz="2100" kern="1200" dirty="0">
              <a:latin typeface="Times New Roman" panose="02020603050405020304" pitchFamily="18" charset="0"/>
              <a:cs typeface="Times New Roman" panose="02020603050405020304" pitchFamily="18" charset="0"/>
            </a:rPr>
            <a:t> </a:t>
          </a:r>
          <a:endParaRPr lang="ru-RU" sz="2100" kern="1200" dirty="0">
            <a:latin typeface="Times New Roman" panose="02020603050405020304" pitchFamily="18" charset="0"/>
            <a:cs typeface="Times New Roman" panose="02020603050405020304" pitchFamily="18" charset="0"/>
          </a:endParaRPr>
        </a:p>
      </dsp:txBody>
      <dsp:txXfrm rot="-5400000">
        <a:off x="0" y="1146842"/>
        <a:ext cx="2283078" cy="978462"/>
      </dsp:txXfrm>
    </dsp:sp>
    <dsp:sp modelId="{5D74D332-AADA-4794-8F43-9657741D1680}">
      <dsp:nvSpPr>
        <dsp:cNvPr id="0" name=""/>
        <dsp:cNvSpPr/>
      </dsp:nvSpPr>
      <dsp:spPr>
        <a:xfrm rot="5400000">
          <a:off x="5862124" y="-3573741"/>
          <a:ext cx="2120001" cy="9278092"/>
        </a:xfrm>
        <a:prstGeom prst="round2SameRect">
          <a:avLst/>
        </a:prstGeom>
        <a:solidFill>
          <a:schemeClr val="lt1">
            <a:alpha val="90000"/>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3360" tIns="19050" rIns="19050" bIns="19050" numCol="1" spcCol="1270" anchor="ctr" anchorCtr="0">
          <a:noAutofit/>
        </a:bodyPr>
        <a:lstStyle/>
        <a:p>
          <a:pPr marL="285750" lvl="1" indent="-285750" algn="just" defTabSz="1333500">
            <a:lnSpc>
              <a:spcPct val="90000"/>
            </a:lnSpc>
            <a:spcBef>
              <a:spcPct val="0"/>
            </a:spcBef>
            <a:spcAft>
              <a:spcPct val="15000"/>
            </a:spcAft>
            <a:buChar char="•"/>
          </a:pPr>
          <a:r>
            <a:rPr lang="en-US" sz="3000" kern="1200" dirty="0" err="1">
              <a:latin typeface="Times New Roman" panose="02020603050405020304" pitchFamily="18" charset="0"/>
              <a:cs typeface="Times New Roman" panose="02020603050405020304" pitchFamily="18" charset="0"/>
            </a:rPr>
            <a:t>asosiy</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uslubiy</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unsurlarning</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kompleksi</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birikmasi</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ustuvorliklari</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ketma-ketligi</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tushunchalar</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gipotezalar</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yondashuvlar</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usullar</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muammolar</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tahlil</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loyiha</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tavsiyalar</a:t>
          </a:r>
          <a:r>
            <a:rPr lang="en-US" sz="3000" kern="1200" dirty="0">
              <a:latin typeface="Times New Roman" panose="02020603050405020304" pitchFamily="18" charset="0"/>
              <a:cs typeface="Times New Roman" panose="02020603050405020304" pitchFamily="18" charset="0"/>
            </a:rPr>
            <a:t>, model, </a:t>
          </a:r>
          <a:r>
            <a:rPr lang="en-US" sz="3000" kern="1200" dirty="0" err="1">
              <a:latin typeface="Times New Roman" panose="02020603050405020304" pitchFamily="18" charset="0"/>
              <a:cs typeface="Times New Roman" panose="02020603050405020304" pitchFamily="18" charset="0"/>
            </a:rPr>
            <a:t>maqsad</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echimlar</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usul</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va</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o'qitishdir</a:t>
          </a:r>
          <a:endParaRPr lang="ru-RU" sz="3000" kern="1200" dirty="0">
            <a:latin typeface="Times New Roman" panose="02020603050405020304" pitchFamily="18" charset="0"/>
            <a:cs typeface="Times New Roman" panose="02020603050405020304" pitchFamily="18" charset="0"/>
          </a:endParaRPr>
        </a:p>
      </dsp:txBody>
      <dsp:txXfrm rot="-5400000">
        <a:off x="2283079" y="108794"/>
        <a:ext cx="9174602" cy="1913021"/>
      </dsp:txXfrm>
    </dsp:sp>
    <dsp:sp modelId="{FDDD3FBD-0BB2-4F60-BBB4-57A999798F77}">
      <dsp:nvSpPr>
        <dsp:cNvPr id="0" name=""/>
        <dsp:cNvSpPr/>
      </dsp:nvSpPr>
      <dsp:spPr>
        <a:xfrm rot="5400000">
          <a:off x="-489231" y="3476726"/>
          <a:ext cx="3261540" cy="2283078"/>
        </a:xfrm>
        <a:prstGeom prst="chevron">
          <a:avLst/>
        </a:prstGeom>
        <a:solidFill>
          <a:schemeClr val="accent3">
            <a:hueOff val="11249043"/>
            <a:satOff val="2189"/>
            <a:lumOff val="11765"/>
            <a:alphaOff val="0"/>
          </a:schemeClr>
        </a:solidFill>
        <a:ln w="19050" cap="rnd" cmpd="sng" algn="ctr">
          <a:solidFill>
            <a:schemeClr val="accent3">
              <a:hueOff val="11249043"/>
              <a:satOff val="2189"/>
              <a:lumOff val="1176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b="1" kern="1200" dirty="0" err="1">
              <a:latin typeface="Times New Roman" panose="02020603050405020304" pitchFamily="18" charset="0"/>
              <a:cs typeface="Times New Roman" panose="02020603050405020304" pitchFamily="18" charset="0"/>
            </a:rPr>
            <a:t>Tadqiqot</a:t>
          </a:r>
          <a:r>
            <a:rPr lang="en-US" sz="2100" b="1" kern="1200" dirty="0">
              <a:latin typeface="Times New Roman" panose="02020603050405020304" pitchFamily="18" charset="0"/>
              <a:cs typeface="Times New Roman" panose="02020603050405020304" pitchFamily="18" charset="0"/>
            </a:rPr>
            <a:t> </a:t>
          </a:r>
          <a:r>
            <a:rPr lang="en-US" sz="2100" b="1" kern="1200" dirty="0" err="1">
              <a:latin typeface="Times New Roman" panose="02020603050405020304" pitchFamily="18" charset="0"/>
              <a:cs typeface="Times New Roman" panose="02020603050405020304" pitchFamily="18" charset="0"/>
            </a:rPr>
            <a:t>jarayoni</a:t>
          </a:r>
          <a:r>
            <a:rPr lang="en-US" sz="2100" b="1" kern="1200" dirty="0">
              <a:latin typeface="Times New Roman" panose="02020603050405020304" pitchFamily="18" charset="0"/>
              <a:cs typeface="Times New Roman" panose="02020603050405020304" pitchFamily="18" charset="0"/>
            </a:rPr>
            <a:t> </a:t>
          </a:r>
          <a:endParaRPr lang="ru-RU" sz="2100" kern="1200" dirty="0">
            <a:latin typeface="Times New Roman" panose="02020603050405020304" pitchFamily="18" charset="0"/>
            <a:cs typeface="Times New Roman" panose="02020603050405020304" pitchFamily="18" charset="0"/>
          </a:endParaRPr>
        </a:p>
      </dsp:txBody>
      <dsp:txXfrm rot="-5400000">
        <a:off x="0" y="4129034"/>
        <a:ext cx="2283078" cy="978462"/>
      </dsp:txXfrm>
    </dsp:sp>
    <dsp:sp modelId="{5BCC38A8-E3D6-43E7-A2DB-AB8B2A276D7F}">
      <dsp:nvSpPr>
        <dsp:cNvPr id="0" name=""/>
        <dsp:cNvSpPr/>
      </dsp:nvSpPr>
      <dsp:spPr>
        <a:xfrm rot="5400000">
          <a:off x="5862124" y="-591549"/>
          <a:ext cx="2120001" cy="9278092"/>
        </a:xfrm>
        <a:prstGeom prst="round2SameRect">
          <a:avLst/>
        </a:prstGeom>
        <a:solidFill>
          <a:schemeClr val="lt1">
            <a:alpha val="90000"/>
            <a:hueOff val="0"/>
            <a:satOff val="0"/>
            <a:lumOff val="0"/>
            <a:alphaOff val="0"/>
          </a:schemeClr>
        </a:solidFill>
        <a:ln w="19050" cap="rnd" cmpd="sng" algn="ctr">
          <a:solidFill>
            <a:schemeClr val="accent3">
              <a:hueOff val="11249043"/>
              <a:satOff val="2189"/>
              <a:lumOff val="1176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3360" tIns="19050" rIns="19050" bIns="19050" numCol="1" spcCol="1270" anchor="ctr" anchorCtr="0">
          <a:noAutofit/>
        </a:bodyPr>
        <a:lstStyle/>
        <a:p>
          <a:pPr marL="285750" lvl="1" indent="-285750" algn="just" defTabSz="1333500">
            <a:lnSpc>
              <a:spcPct val="90000"/>
            </a:lnSpc>
            <a:spcBef>
              <a:spcPct val="0"/>
            </a:spcBef>
            <a:spcAft>
              <a:spcPct val="15000"/>
            </a:spcAft>
            <a:buChar char="•"/>
          </a:pPr>
          <a:r>
            <a:rPr lang="en-US" sz="3000" kern="1200" dirty="0" err="1">
              <a:latin typeface="Times New Roman" panose="02020603050405020304" pitchFamily="18" charset="0"/>
              <a:cs typeface="Times New Roman" panose="02020603050405020304" pitchFamily="18" charset="0"/>
            </a:rPr>
            <a:t>uni</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amalga</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oshirish</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bosqichlari</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ketma-ketligi</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operatsiya</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va</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qoidalar</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birikmasi</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va</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ketma-ketligi</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ustuvorliklarni</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tanlash</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va</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birlashtirishdir</a:t>
          </a:r>
          <a:endParaRPr lang="ru-RU" sz="3000" kern="1200" dirty="0">
            <a:latin typeface="Times New Roman" panose="02020603050405020304" pitchFamily="18" charset="0"/>
            <a:cs typeface="Times New Roman" panose="02020603050405020304" pitchFamily="18" charset="0"/>
          </a:endParaRPr>
        </a:p>
      </dsp:txBody>
      <dsp:txXfrm rot="-5400000">
        <a:off x="2283079" y="3090986"/>
        <a:ext cx="9174602" cy="1913021"/>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ADA402-314A-495C-8E90-5781EBF91120}">
      <dsp:nvSpPr>
        <dsp:cNvPr id="0" name=""/>
        <dsp:cNvSpPr/>
      </dsp:nvSpPr>
      <dsp:spPr>
        <a:xfrm>
          <a:off x="0" y="68998"/>
          <a:ext cx="11619345" cy="1210967"/>
        </a:xfrm>
        <a:prstGeom prst="rect">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just" defTabSz="1111250">
            <a:lnSpc>
              <a:spcPct val="90000"/>
            </a:lnSpc>
            <a:spcBef>
              <a:spcPct val="0"/>
            </a:spcBef>
            <a:spcAft>
              <a:spcPct val="35000"/>
            </a:spcAft>
            <a:buNone/>
          </a:pPr>
          <a:r>
            <a:rPr lang="en-US" sz="2500" b="1" kern="1200" dirty="0" err="1">
              <a:solidFill>
                <a:schemeClr val="tx1"/>
              </a:solidFill>
              <a:latin typeface="Times New Roman" panose="02020603050405020304" pitchFamily="18" charset="0"/>
              <a:cs typeface="Times New Roman" panose="02020603050405020304" pitchFamily="18" charset="0"/>
            </a:rPr>
            <a:t>Tadqiqot</a:t>
          </a:r>
          <a:r>
            <a:rPr lang="en-US" sz="2500" b="1" kern="1200" dirty="0">
              <a:solidFill>
                <a:schemeClr val="tx1"/>
              </a:solidFill>
              <a:latin typeface="Times New Roman" panose="02020603050405020304" pitchFamily="18" charset="0"/>
              <a:cs typeface="Times New Roman" panose="02020603050405020304" pitchFamily="18" charset="0"/>
            </a:rPr>
            <a:t> </a:t>
          </a:r>
          <a:r>
            <a:rPr lang="en-US" sz="2500" b="1" kern="1200" dirty="0" err="1">
              <a:solidFill>
                <a:schemeClr val="tx1"/>
              </a:solidFill>
              <a:latin typeface="Times New Roman" panose="02020603050405020304" pitchFamily="18" charset="0"/>
              <a:cs typeface="Times New Roman" panose="02020603050405020304" pitchFamily="18" charset="0"/>
            </a:rPr>
            <a:t>jarayoni</a:t>
          </a:r>
          <a:r>
            <a:rPr lang="en-US" sz="2500" b="1" kern="1200" dirty="0">
              <a:solidFill>
                <a:schemeClr val="tx1"/>
              </a:solidFill>
              <a:latin typeface="Times New Roman" panose="02020603050405020304" pitchFamily="18" charset="0"/>
              <a:cs typeface="Times New Roman" panose="02020603050405020304" pitchFamily="18" charset="0"/>
            </a:rPr>
            <a:t> </a:t>
          </a:r>
          <a:r>
            <a:rPr lang="en-US" sz="2500" b="1" kern="1200" dirty="0" err="1">
              <a:solidFill>
                <a:schemeClr val="tx1"/>
              </a:solidFill>
              <a:latin typeface="Times New Roman" panose="02020603050405020304" pitchFamily="18" charset="0"/>
              <a:cs typeface="Times New Roman" panose="02020603050405020304" pitchFamily="18" charset="0"/>
            </a:rPr>
            <a:t>bosqichlari</a:t>
          </a:r>
          <a:r>
            <a:rPr lang="en-US" sz="2500" b="1" kern="1200" dirty="0">
              <a:solidFill>
                <a:schemeClr val="tx1"/>
              </a:solidFill>
              <a:latin typeface="Times New Roman" panose="02020603050405020304" pitchFamily="18" charset="0"/>
              <a:cs typeface="Times New Roman" panose="02020603050405020304" pitchFamily="18" charset="0"/>
            </a:rPr>
            <a:t> </a:t>
          </a:r>
          <a:r>
            <a:rPr lang="en-US" sz="2500" b="1" kern="1200" dirty="0" err="1">
              <a:solidFill>
                <a:schemeClr val="tx1"/>
              </a:solidFill>
              <a:latin typeface="Times New Roman" panose="02020603050405020304" pitchFamily="18" charset="0"/>
              <a:cs typeface="Times New Roman" panose="02020603050405020304" pitchFamily="18" charset="0"/>
            </a:rPr>
            <a:t>tadqiqot</a:t>
          </a:r>
          <a:r>
            <a:rPr lang="en-US" sz="2500" b="1" kern="1200" dirty="0">
              <a:solidFill>
                <a:schemeClr val="tx1"/>
              </a:solidFill>
              <a:latin typeface="Times New Roman" panose="02020603050405020304" pitchFamily="18" charset="0"/>
              <a:cs typeface="Times New Roman" panose="02020603050405020304" pitchFamily="18" charset="0"/>
            </a:rPr>
            <a:t> </a:t>
          </a:r>
          <a:r>
            <a:rPr lang="en-US" sz="2500" b="1" kern="1200" dirty="0" err="1">
              <a:solidFill>
                <a:schemeClr val="tx1"/>
              </a:solidFill>
              <a:latin typeface="Times New Roman" panose="02020603050405020304" pitchFamily="18" charset="0"/>
              <a:cs typeface="Times New Roman" panose="02020603050405020304" pitchFamily="18" charset="0"/>
            </a:rPr>
            <a:t>jarayonida</a:t>
          </a:r>
          <a:r>
            <a:rPr lang="en-US" sz="2500" b="1" kern="1200" dirty="0">
              <a:solidFill>
                <a:schemeClr val="tx1"/>
              </a:solidFill>
              <a:latin typeface="Times New Roman" panose="02020603050405020304" pitchFamily="18" charset="0"/>
              <a:cs typeface="Times New Roman" panose="02020603050405020304" pitchFamily="18" charset="0"/>
            </a:rPr>
            <a:t> </a:t>
          </a:r>
          <a:r>
            <a:rPr lang="en-US" sz="2500" b="1" kern="1200" dirty="0" err="1">
              <a:solidFill>
                <a:schemeClr val="tx1"/>
              </a:solidFill>
              <a:latin typeface="Times New Roman" panose="02020603050405020304" pitchFamily="18" charset="0"/>
              <a:cs typeface="Times New Roman" panose="02020603050405020304" pitchFamily="18" charset="0"/>
            </a:rPr>
            <a:t>faoliyatning</a:t>
          </a:r>
          <a:r>
            <a:rPr lang="en-US" sz="2500" b="1" kern="1200" dirty="0">
              <a:solidFill>
                <a:schemeClr val="tx1"/>
              </a:solidFill>
              <a:latin typeface="Times New Roman" panose="02020603050405020304" pitchFamily="18" charset="0"/>
              <a:cs typeface="Times New Roman" panose="02020603050405020304" pitchFamily="18" charset="0"/>
            </a:rPr>
            <a:t> </a:t>
          </a:r>
          <a:r>
            <a:rPr lang="en-US" sz="2500" b="1" kern="1200" dirty="0" err="1">
              <a:solidFill>
                <a:schemeClr val="tx1"/>
              </a:solidFill>
              <a:latin typeface="Times New Roman" panose="02020603050405020304" pitchFamily="18" charset="0"/>
              <a:cs typeface="Times New Roman" panose="02020603050405020304" pitchFamily="18" charset="0"/>
            </a:rPr>
            <a:t>sifat</a:t>
          </a:r>
          <a:r>
            <a:rPr lang="en-US" sz="2500" b="1" kern="1200" dirty="0">
              <a:solidFill>
                <a:schemeClr val="tx1"/>
              </a:solidFill>
              <a:latin typeface="Times New Roman" panose="02020603050405020304" pitchFamily="18" charset="0"/>
              <a:cs typeface="Times New Roman" panose="02020603050405020304" pitchFamily="18" charset="0"/>
            </a:rPr>
            <a:t> </a:t>
          </a:r>
          <a:r>
            <a:rPr lang="en-US" sz="2500" b="1" kern="1200" dirty="0" err="1">
              <a:solidFill>
                <a:schemeClr val="tx1"/>
              </a:solidFill>
              <a:latin typeface="Times New Roman" panose="02020603050405020304" pitchFamily="18" charset="0"/>
              <a:cs typeface="Times New Roman" panose="02020603050405020304" pitchFamily="18" charset="0"/>
            </a:rPr>
            <a:t>jihatidan</a:t>
          </a:r>
          <a:r>
            <a:rPr lang="en-US" sz="2500" b="1" kern="1200" dirty="0">
              <a:solidFill>
                <a:schemeClr val="tx1"/>
              </a:solidFill>
              <a:latin typeface="Times New Roman" panose="02020603050405020304" pitchFamily="18" charset="0"/>
              <a:cs typeface="Times New Roman" panose="02020603050405020304" pitchFamily="18" charset="0"/>
            </a:rPr>
            <a:t> </a:t>
          </a:r>
          <a:r>
            <a:rPr lang="en-US" sz="2500" b="1" kern="1200" dirty="0" err="1">
              <a:solidFill>
                <a:schemeClr val="tx1"/>
              </a:solidFill>
              <a:latin typeface="Times New Roman" panose="02020603050405020304" pitchFamily="18" charset="0"/>
              <a:cs typeface="Times New Roman" panose="02020603050405020304" pitchFamily="18" charset="0"/>
            </a:rPr>
            <a:t>farqlanishini</a:t>
          </a:r>
          <a:r>
            <a:rPr lang="en-US" sz="2500" b="1" kern="1200" dirty="0">
              <a:solidFill>
                <a:schemeClr val="tx1"/>
              </a:solidFill>
              <a:latin typeface="Times New Roman" panose="02020603050405020304" pitchFamily="18" charset="0"/>
              <a:cs typeface="Times New Roman" panose="02020603050405020304" pitchFamily="18" charset="0"/>
            </a:rPr>
            <a:t> </a:t>
          </a:r>
          <a:r>
            <a:rPr lang="en-US" sz="2500" b="1" kern="1200" dirty="0" err="1">
              <a:solidFill>
                <a:schemeClr val="tx1"/>
              </a:solidFill>
              <a:latin typeface="Times New Roman" panose="02020603050405020304" pitchFamily="18" charset="0"/>
              <a:cs typeface="Times New Roman" panose="02020603050405020304" pitchFamily="18" charset="0"/>
            </a:rPr>
            <a:t>belgilaydigan</a:t>
          </a:r>
          <a:r>
            <a:rPr lang="en-US" sz="2500" b="1" kern="1200" dirty="0">
              <a:solidFill>
                <a:schemeClr val="tx1"/>
              </a:solidFill>
              <a:latin typeface="Times New Roman" panose="02020603050405020304" pitchFamily="18" charset="0"/>
              <a:cs typeface="Times New Roman" panose="02020603050405020304" pitchFamily="18" charset="0"/>
            </a:rPr>
            <a:t> </a:t>
          </a:r>
          <a:r>
            <a:rPr lang="en-US" sz="2500" b="1" kern="1200" dirty="0" err="1">
              <a:solidFill>
                <a:schemeClr val="tx1"/>
              </a:solidFill>
              <a:latin typeface="Times New Roman" panose="02020603050405020304" pitchFamily="18" charset="0"/>
              <a:cs typeface="Times New Roman" panose="02020603050405020304" pitchFamily="18" charset="0"/>
            </a:rPr>
            <a:t>operatsiyalar</a:t>
          </a:r>
          <a:r>
            <a:rPr lang="en-US" sz="2500" b="1" kern="1200" dirty="0">
              <a:solidFill>
                <a:schemeClr val="tx1"/>
              </a:solidFill>
              <a:latin typeface="Times New Roman" panose="02020603050405020304" pitchFamily="18" charset="0"/>
              <a:cs typeface="Times New Roman" panose="02020603050405020304" pitchFamily="18" charset="0"/>
            </a:rPr>
            <a:t> </a:t>
          </a:r>
          <a:r>
            <a:rPr lang="en-US" sz="2500" b="1" kern="1200" dirty="0" err="1">
              <a:solidFill>
                <a:schemeClr val="tx1"/>
              </a:solidFill>
              <a:latin typeface="Times New Roman" panose="02020603050405020304" pitchFamily="18" charset="0"/>
              <a:cs typeface="Times New Roman" panose="02020603050405020304" pitchFamily="18" charset="0"/>
            </a:rPr>
            <a:t>majmuini</a:t>
          </a:r>
          <a:r>
            <a:rPr lang="en-US" sz="2500" b="1" kern="1200" dirty="0">
              <a:solidFill>
                <a:schemeClr val="tx1"/>
              </a:solidFill>
              <a:latin typeface="Times New Roman" panose="02020603050405020304" pitchFamily="18" charset="0"/>
              <a:cs typeface="Times New Roman" panose="02020603050405020304" pitchFamily="18" charset="0"/>
            </a:rPr>
            <a:t> </a:t>
          </a:r>
          <a:r>
            <a:rPr lang="en-US" sz="2500" b="1" kern="1200" dirty="0" err="1">
              <a:solidFill>
                <a:schemeClr val="tx1"/>
              </a:solidFill>
              <a:latin typeface="Times New Roman" panose="02020603050405020304" pitchFamily="18" charset="0"/>
              <a:cs typeface="Times New Roman" panose="02020603050405020304" pitchFamily="18" charset="0"/>
            </a:rPr>
            <a:t>tavsiflaydi</a:t>
          </a:r>
          <a:r>
            <a:rPr lang="en-US" sz="2500" b="1" kern="1200" dirty="0">
              <a:solidFill>
                <a:schemeClr val="tx1"/>
              </a:solidFill>
              <a:latin typeface="Times New Roman" panose="02020603050405020304" pitchFamily="18" charset="0"/>
              <a:cs typeface="Times New Roman" panose="02020603050405020304" pitchFamily="18" charset="0"/>
            </a:rPr>
            <a:t>. </a:t>
          </a:r>
          <a:r>
            <a:rPr lang="en-US" sz="2500" b="1" kern="1200" dirty="0" err="1">
              <a:solidFill>
                <a:schemeClr val="tx1"/>
              </a:solidFill>
              <a:latin typeface="Times New Roman" panose="02020603050405020304" pitchFamily="18" charset="0"/>
              <a:cs typeface="Times New Roman" panose="02020603050405020304" pitchFamily="18" charset="0"/>
            </a:rPr>
            <a:t>Bunday</a:t>
          </a:r>
          <a:r>
            <a:rPr lang="en-US" sz="2500" b="1" kern="1200" dirty="0">
              <a:solidFill>
                <a:schemeClr val="tx1"/>
              </a:solidFill>
              <a:latin typeface="Times New Roman" panose="02020603050405020304" pitchFamily="18" charset="0"/>
              <a:cs typeface="Times New Roman" panose="02020603050405020304" pitchFamily="18" charset="0"/>
            </a:rPr>
            <a:t> </a:t>
          </a:r>
          <a:r>
            <a:rPr lang="en-US" sz="2500" b="1" kern="1200" dirty="0" err="1">
              <a:solidFill>
                <a:schemeClr val="tx1"/>
              </a:solidFill>
              <a:latin typeface="Times New Roman" panose="02020603050405020304" pitchFamily="18" charset="0"/>
              <a:cs typeface="Times New Roman" panose="02020603050405020304" pitchFamily="18" charset="0"/>
            </a:rPr>
            <a:t>bosqichlar</a:t>
          </a:r>
          <a:r>
            <a:rPr lang="en-US" sz="2500" b="1" kern="1200" dirty="0">
              <a:solidFill>
                <a:schemeClr val="tx1"/>
              </a:solidFill>
              <a:latin typeface="Times New Roman" panose="02020603050405020304" pitchFamily="18" charset="0"/>
              <a:cs typeface="Times New Roman" panose="02020603050405020304" pitchFamily="18" charset="0"/>
            </a:rPr>
            <a:t> </a:t>
          </a:r>
          <a:r>
            <a:rPr lang="en-US" sz="2500" b="1" kern="1200" dirty="0" err="1">
              <a:solidFill>
                <a:schemeClr val="tx1"/>
              </a:solidFill>
              <a:latin typeface="Times New Roman" panose="02020603050405020304" pitchFamily="18" charset="0"/>
              <a:cs typeface="Times New Roman" panose="02020603050405020304" pitchFamily="18" charset="0"/>
            </a:rPr>
            <a:t>quyidagilar</a:t>
          </a:r>
          <a:r>
            <a:rPr lang="en-US" sz="2500" b="1" kern="1200" dirty="0">
              <a:solidFill>
                <a:schemeClr val="tx1"/>
              </a:solidFill>
              <a:latin typeface="Times New Roman" panose="02020603050405020304" pitchFamily="18" charset="0"/>
              <a:cs typeface="Times New Roman" panose="02020603050405020304" pitchFamily="18" charset="0"/>
            </a:rPr>
            <a:t> </a:t>
          </a:r>
          <a:r>
            <a:rPr lang="en-US" sz="2500" b="1" kern="1200" dirty="0" err="1">
              <a:solidFill>
                <a:schemeClr val="tx1"/>
              </a:solidFill>
              <a:latin typeface="Times New Roman" panose="02020603050405020304" pitchFamily="18" charset="0"/>
              <a:cs typeface="Times New Roman" panose="02020603050405020304" pitchFamily="18" charset="0"/>
            </a:rPr>
            <a:t>bo'lishi</a:t>
          </a:r>
          <a:r>
            <a:rPr lang="en-US" sz="2500" b="1" kern="1200" dirty="0">
              <a:solidFill>
                <a:schemeClr val="tx1"/>
              </a:solidFill>
              <a:latin typeface="Times New Roman" panose="02020603050405020304" pitchFamily="18" charset="0"/>
              <a:cs typeface="Times New Roman" panose="02020603050405020304" pitchFamily="18" charset="0"/>
            </a:rPr>
            <a:t> </a:t>
          </a:r>
          <a:r>
            <a:rPr lang="en-US" sz="2500" b="1" kern="1200" dirty="0" err="1">
              <a:solidFill>
                <a:schemeClr val="tx1"/>
              </a:solidFill>
              <a:latin typeface="Times New Roman" panose="02020603050405020304" pitchFamily="18" charset="0"/>
              <a:cs typeface="Times New Roman" panose="02020603050405020304" pitchFamily="18" charset="0"/>
            </a:rPr>
            <a:t>mumkin</a:t>
          </a:r>
          <a:r>
            <a:rPr lang="en-US" sz="2500" b="1" kern="1200" dirty="0">
              <a:latin typeface="Times New Roman" panose="02020603050405020304" pitchFamily="18" charset="0"/>
              <a:cs typeface="Times New Roman" panose="02020603050405020304" pitchFamily="18" charset="0"/>
            </a:rPr>
            <a:t>: </a:t>
          </a:r>
          <a:endParaRPr lang="ru-RU" sz="2500" b="1" kern="1200" dirty="0">
            <a:latin typeface="Times New Roman" panose="02020603050405020304" pitchFamily="18" charset="0"/>
            <a:cs typeface="Times New Roman" panose="02020603050405020304" pitchFamily="18" charset="0"/>
          </a:endParaRPr>
        </a:p>
      </dsp:txBody>
      <dsp:txXfrm>
        <a:off x="0" y="68998"/>
        <a:ext cx="11619345" cy="1210967"/>
      </dsp:txXfrm>
    </dsp:sp>
    <dsp:sp modelId="{B09F9B3C-C5D2-4065-9C8B-F37646A0A54B}">
      <dsp:nvSpPr>
        <dsp:cNvPr id="0" name=""/>
        <dsp:cNvSpPr/>
      </dsp:nvSpPr>
      <dsp:spPr>
        <a:xfrm>
          <a:off x="0" y="1279965"/>
          <a:ext cx="11619345" cy="4941000"/>
        </a:xfrm>
        <a:prstGeom prst="rect">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US" sz="2500" kern="1200" dirty="0">
              <a:latin typeface="Times New Roman" panose="02020603050405020304" pitchFamily="18" charset="0"/>
              <a:cs typeface="Times New Roman" panose="02020603050405020304" pitchFamily="18" charset="0"/>
            </a:rPr>
            <a:t>1) </a:t>
          </a:r>
          <a:r>
            <a:rPr lang="en-US" sz="2500" kern="1200" dirty="0" err="1">
              <a:latin typeface="Times New Roman" panose="02020603050405020304" pitchFamily="18" charset="0"/>
              <a:cs typeface="Times New Roman" panose="02020603050405020304" pitchFamily="18" charset="0"/>
            </a:rPr>
            <a:t>maqsad</a:t>
          </a:r>
          <a:r>
            <a:rPr lang="en-US" sz="2500" kern="1200" dirty="0">
              <a:latin typeface="Times New Roman" panose="02020603050405020304" pitchFamily="18" charset="0"/>
              <a:cs typeface="Times New Roman" panose="02020603050405020304" pitchFamily="18" charset="0"/>
            </a:rPr>
            <a:t>; </a:t>
          </a:r>
          <a:endParaRPr lang="ru-RU" sz="2500" kern="1200" dirty="0">
            <a:latin typeface="Times New Roman" panose="02020603050405020304" pitchFamily="18" charset="0"/>
            <a:cs typeface="Times New Roman" panose="02020603050405020304" pitchFamily="18" charset="0"/>
          </a:endParaRPr>
        </a:p>
        <a:p>
          <a:pPr marL="228600" lvl="1" indent="-228600" algn="l" defTabSz="1111250">
            <a:lnSpc>
              <a:spcPct val="90000"/>
            </a:lnSpc>
            <a:spcBef>
              <a:spcPct val="0"/>
            </a:spcBef>
            <a:spcAft>
              <a:spcPct val="15000"/>
            </a:spcAft>
            <a:buChar char="•"/>
          </a:pPr>
          <a:r>
            <a:rPr lang="en-US" sz="2500" kern="1200">
              <a:latin typeface="Times New Roman" panose="02020603050405020304" pitchFamily="18" charset="0"/>
              <a:cs typeface="Times New Roman" panose="02020603050405020304" pitchFamily="18" charset="0"/>
            </a:rPr>
            <a:t>2) ma'lumot to'plash; </a:t>
          </a:r>
          <a:endParaRPr lang="ru-RU" sz="2500" kern="1200">
            <a:latin typeface="Times New Roman" panose="02020603050405020304" pitchFamily="18" charset="0"/>
            <a:cs typeface="Times New Roman" panose="02020603050405020304" pitchFamily="18" charset="0"/>
          </a:endParaRPr>
        </a:p>
        <a:p>
          <a:pPr marL="228600" lvl="1" indent="-228600" algn="l" defTabSz="1111250">
            <a:lnSpc>
              <a:spcPct val="90000"/>
            </a:lnSpc>
            <a:spcBef>
              <a:spcPct val="0"/>
            </a:spcBef>
            <a:spcAft>
              <a:spcPct val="15000"/>
            </a:spcAft>
            <a:buChar char="•"/>
          </a:pPr>
          <a:r>
            <a:rPr lang="en-US" sz="2500" kern="1200">
              <a:latin typeface="Times New Roman" panose="02020603050405020304" pitchFamily="18" charset="0"/>
              <a:cs typeface="Times New Roman" panose="02020603050405020304" pitchFamily="18" charset="0"/>
            </a:rPr>
            <a:t>3) ta'lim; </a:t>
          </a:r>
          <a:endParaRPr lang="ru-RU" sz="2500" kern="1200">
            <a:latin typeface="Times New Roman" panose="02020603050405020304" pitchFamily="18" charset="0"/>
            <a:cs typeface="Times New Roman" panose="02020603050405020304" pitchFamily="18" charset="0"/>
          </a:endParaRPr>
        </a:p>
        <a:p>
          <a:pPr marL="228600" lvl="1" indent="-228600" algn="l" defTabSz="1111250">
            <a:lnSpc>
              <a:spcPct val="90000"/>
            </a:lnSpc>
            <a:spcBef>
              <a:spcPct val="0"/>
            </a:spcBef>
            <a:spcAft>
              <a:spcPct val="15000"/>
            </a:spcAft>
            <a:buChar char="•"/>
          </a:pPr>
          <a:r>
            <a:rPr lang="en-US" sz="2500" kern="1200">
              <a:latin typeface="Times New Roman" panose="02020603050405020304" pitchFamily="18" charset="0"/>
              <a:cs typeface="Times New Roman" panose="02020603050405020304" pitchFamily="18" charset="0"/>
            </a:rPr>
            <a:t>4) konsepsiya; </a:t>
          </a:r>
          <a:endParaRPr lang="ru-RU" sz="2500" kern="1200">
            <a:latin typeface="Times New Roman" panose="02020603050405020304" pitchFamily="18" charset="0"/>
            <a:cs typeface="Times New Roman" panose="02020603050405020304" pitchFamily="18" charset="0"/>
          </a:endParaRPr>
        </a:p>
        <a:p>
          <a:pPr marL="228600" lvl="1" indent="-228600" algn="l" defTabSz="1111250">
            <a:lnSpc>
              <a:spcPct val="90000"/>
            </a:lnSpc>
            <a:spcBef>
              <a:spcPct val="0"/>
            </a:spcBef>
            <a:spcAft>
              <a:spcPct val="15000"/>
            </a:spcAft>
            <a:buChar char="•"/>
          </a:pPr>
          <a:r>
            <a:rPr lang="en-US" sz="2500" kern="1200">
              <a:latin typeface="Times New Roman" panose="02020603050405020304" pitchFamily="18" charset="0"/>
              <a:cs typeface="Times New Roman" panose="02020603050405020304" pitchFamily="18" charset="0"/>
            </a:rPr>
            <a:t>5) gipoteza; </a:t>
          </a:r>
          <a:endParaRPr lang="ru-RU" sz="2500" kern="1200">
            <a:latin typeface="Times New Roman" panose="02020603050405020304" pitchFamily="18" charset="0"/>
            <a:cs typeface="Times New Roman" panose="02020603050405020304" pitchFamily="18" charset="0"/>
          </a:endParaRPr>
        </a:p>
        <a:p>
          <a:pPr marL="228600" lvl="1" indent="-228600" algn="l" defTabSz="1111250">
            <a:lnSpc>
              <a:spcPct val="90000"/>
            </a:lnSpc>
            <a:spcBef>
              <a:spcPct val="0"/>
            </a:spcBef>
            <a:spcAft>
              <a:spcPct val="15000"/>
            </a:spcAft>
            <a:buChar char="•"/>
          </a:pPr>
          <a:r>
            <a:rPr lang="en-US" sz="2500" kern="1200">
              <a:latin typeface="Times New Roman" panose="02020603050405020304" pitchFamily="18" charset="0"/>
              <a:cs typeface="Times New Roman" panose="02020603050405020304" pitchFamily="18" charset="0"/>
            </a:rPr>
            <a:t>6) muammo; </a:t>
          </a:r>
          <a:endParaRPr lang="ru-RU" sz="2500" kern="1200">
            <a:latin typeface="Times New Roman" panose="02020603050405020304" pitchFamily="18" charset="0"/>
            <a:cs typeface="Times New Roman" panose="02020603050405020304" pitchFamily="18" charset="0"/>
          </a:endParaRPr>
        </a:p>
        <a:p>
          <a:pPr marL="228600" lvl="1" indent="-228600" algn="l" defTabSz="1111250">
            <a:lnSpc>
              <a:spcPct val="90000"/>
            </a:lnSpc>
            <a:spcBef>
              <a:spcPct val="0"/>
            </a:spcBef>
            <a:spcAft>
              <a:spcPct val="15000"/>
            </a:spcAft>
            <a:buChar char="•"/>
          </a:pPr>
          <a:r>
            <a:rPr lang="en-US" sz="2500" kern="1200">
              <a:latin typeface="Times New Roman" panose="02020603050405020304" pitchFamily="18" charset="0"/>
              <a:cs typeface="Times New Roman" panose="02020603050405020304" pitchFamily="18" charset="0"/>
            </a:rPr>
            <a:t>7) ko‘rsatma; </a:t>
          </a:r>
          <a:endParaRPr lang="ru-RU" sz="2500" kern="1200">
            <a:latin typeface="Times New Roman" panose="02020603050405020304" pitchFamily="18" charset="0"/>
            <a:cs typeface="Times New Roman" panose="02020603050405020304" pitchFamily="18" charset="0"/>
          </a:endParaRPr>
        </a:p>
        <a:p>
          <a:pPr marL="228600" lvl="1" indent="-228600" algn="l" defTabSz="1111250">
            <a:lnSpc>
              <a:spcPct val="90000"/>
            </a:lnSpc>
            <a:spcBef>
              <a:spcPct val="0"/>
            </a:spcBef>
            <a:spcAft>
              <a:spcPct val="15000"/>
            </a:spcAft>
            <a:buChar char="•"/>
          </a:pPr>
          <a:r>
            <a:rPr lang="en-US" sz="2500" kern="1200">
              <a:latin typeface="Times New Roman" panose="02020603050405020304" pitchFamily="18" charset="0"/>
              <a:cs typeface="Times New Roman" panose="02020603050405020304" pitchFamily="18" charset="0"/>
            </a:rPr>
            <a:t>8) loyiha; </a:t>
          </a:r>
          <a:endParaRPr lang="ru-RU" sz="2500" kern="1200">
            <a:latin typeface="Times New Roman" panose="02020603050405020304" pitchFamily="18" charset="0"/>
            <a:cs typeface="Times New Roman" panose="02020603050405020304" pitchFamily="18" charset="0"/>
          </a:endParaRPr>
        </a:p>
        <a:p>
          <a:pPr marL="228600" lvl="1" indent="-228600" algn="l" defTabSz="1111250">
            <a:lnSpc>
              <a:spcPct val="90000"/>
            </a:lnSpc>
            <a:spcBef>
              <a:spcPct val="0"/>
            </a:spcBef>
            <a:spcAft>
              <a:spcPct val="15000"/>
            </a:spcAft>
            <a:buChar char="•"/>
          </a:pPr>
          <a:r>
            <a:rPr lang="en-US" sz="2500" kern="1200">
              <a:latin typeface="Times New Roman" panose="02020603050405020304" pitchFamily="18" charset="0"/>
              <a:cs typeface="Times New Roman" panose="02020603050405020304" pitchFamily="18" charset="0"/>
            </a:rPr>
            <a:t>9) tavsiyalar; </a:t>
          </a:r>
          <a:endParaRPr lang="ru-RU" sz="2500" kern="1200">
            <a:latin typeface="Times New Roman" panose="02020603050405020304" pitchFamily="18" charset="0"/>
            <a:cs typeface="Times New Roman" panose="02020603050405020304" pitchFamily="18" charset="0"/>
          </a:endParaRPr>
        </a:p>
        <a:p>
          <a:pPr marL="228600" lvl="1" indent="-228600" algn="l" defTabSz="1111250">
            <a:lnSpc>
              <a:spcPct val="90000"/>
            </a:lnSpc>
            <a:spcBef>
              <a:spcPct val="0"/>
            </a:spcBef>
            <a:spcAft>
              <a:spcPct val="15000"/>
            </a:spcAft>
            <a:buChar char="•"/>
          </a:pPr>
          <a:r>
            <a:rPr lang="en-US" sz="2500" kern="1200">
              <a:latin typeface="Times New Roman" panose="02020603050405020304" pitchFamily="18" charset="0"/>
              <a:cs typeface="Times New Roman" panose="02020603050405020304" pitchFamily="18" charset="0"/>
            </a:rPr>
            <a:t>10) yechim; </a:t>
          </a:r>
          <a:endParaRPr lang="ru-RU" sz="2500" kern="1200">
            <a:latin typeface="Times New Roman" panose="02020603050405020304" pitchFamily="18" charset="0"/>
            <a:cs typeface="Times New Roman" panose="02020603050405020304" pitchFamily="18" charset="0"/>
          </a:endParaRPr>
        </a:p>
        <a:p>
          <a:pPr marL="228600" lvl="1" indent="-228600" algn="l" defTabSz="1111250">
            <a:lnSpc>
              <a:spcPct val="90000"/>
            </a:lnSpc>
            <a:spcBef>
              <a:spcPct val="0"/>
            </a:spcBef>
            <a:spcAft>
              <a:spcPct val="15000"/>
            </a:spcAft>
            <a:buChar char="•"/>
          </a:pPr>
          <a:r>
            <a:rPr lang="en-US" sz="2500" kern="1200">
              <a:latin typeface="Times New Roman" panose="02020603050405020304" pitchFamily="18" charset="0"/>
              <a:cs typeface="Times New Roman" panose="02020603050405020304" pitchFamily="18" charset="0"/>
            </a:rPr>
            <a:t>11) model; </a:t>
          </a:r>
          <a:endParaRPr lang="ru-RU" sz="2500" kern="1200">
            <a:latin typeface="Times New Roman" panose="02020603050405020304" pitchFamily="18" charset="0"/>
            <a:cs typeface="Times New Roman" panose="02020603050405020304" pitchFamily="18" charset="0"/>
          </a:endParaRPr>
        </a:p>
        <a:p>
          <a:pPr marL="228600" lvl="1" indent="-228600" algn="l" defTabSz="1111250">
            <a:lnSpc>
              <a:spcPct val="90000"/>
            </a:lnSpc>
            <a:spcBef>
              <a:spcPct val="0"/>
            </a:spcBef>
            <a:spcAft>
              <a:spcPct val="15000"/>
            </a:spcAft>
            <a:buChar char="•"/>
          </a:pPr>
          <a:r>
            <a:rPr lang="en-US" sz="2500" kern="1200" dirty="0">
              <a:latin typeface="Times New Roman" panose="02020603050405020304" pitchFamily="18" charset="0"/>
              <a:cs typeface="Times New Roman" panose="02020603050405020304" pitchFamily="18" charset="0"/>
            </a:rPr>
            <a:t>12) </a:t>
          </a:r>
          <a:r>
            <a:rPr lang="en-US" sz="2500" kern="1200" dirty="0" err="1">
              <a:latin typeface="Times New Roman" panose="02020603050405020304" pitchFamily="18" charset="0"/>
              <a:cs typeface="Times New Roman" panose="02020603050405020304" pitchFamily="18" charset="0"/>
            </a:rPr>
            <a:t>metodologiya</a:t>
          </a:r>
          <a:r>
            <a:rPr lang="en-US" sz="2500" kern="1200" dirty="0">
              <a:latin typeface="Times New Roman" panose="02020603050405020304" pitchFamily="18" charset="0"/>
              <a:cs typeface="Times New Roman" panose="02020603050405020304" pitchFamily="18" charset="0"/>
            </a:rPr>
            <a:t>.</a:t>
          </a:r>
          <a:endParaRPr lang="ru-RU" sz="2500" kern="1200" dirty="0">
            <a:latin typeface="Times New Roman" panose="02020603050405020304" pitchFamily="18" charset="0"/>
            <a:cs typeface="Times New Roman" panose="02020603050405020304" pitchFamily="18" charset="0"/>
          </a:endParaRPr>
        </a:p>
      </dsp:txBody>
      <dsp:txXfrm>
        <a:off x="0" y="1279965"/>
        <a:ext cx="11619345" cy="494100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062C8B-F7DE-4D55-B476-CB4EE98E2430}">
      <dsp:nvSpPr>
        <dsp:cNvPr id="0" name=""/>
        <dsp:cNvSpPr/>
      </dsp:nvSpPr>
      <dsp:spPr>
        <a:xfrm>
          <a:off x="4432127" y="3525294"/>
          <a:ext cx="2958291" cy="2958291"/>
        </a:xfrm>
        <a:prstGeom prst="ellipse">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err="1">
              <a:latin typeface="Times New Roman" panose="02020603050405020304" pitchFamily="18" charset="0"/>
              <a:cs typeface="Times New Roman" panose="02020603050405020304" pitchFamily="18" charset="0"/>
            </a:rPr>
            <a:t>Boshqaruv</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tizimlarini</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o'rganish</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mavzusini</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tavsiflovchi</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barcha</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muammolarni</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uchta</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guruhning</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yig'indisida</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ifodalash</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mumkin</a:t>
          </a:r>
          <a:r>
            <a:rPr lang="en-US" sz="1900" kern="1200" dirty="0">
              <a:latin typeface="Times New Roman" panose="02020603050405020304" pitchFamily="18" charset="0"/>
              <a:cs typeface="Times New Roman" panose="02020603050405020304" pitchFamily="18" charset="0"/>
            </a:rPr>
            <a:t>: </a:t>
          </a:r>
          <a:endParaRPr lang="ru-RU" sz="1900" kern="1200" dirty="0">
            <a:latin typeface="Times New Roman" panose="02020603050405020304" pitchFamily="18" charset="0"/>
            <a:cs typeface="Times New Roman" panose="02020603050405020304" pitchFamily="18" charset="0"/>
          </a:endParaRPr>
        </a:p>
      </dsp:txBody>
      <dsp:txXfrm>
        <a:off x="4865359" y="3958526"/>
        <a:ext cx="2091827" cy="2091827"/>
      </dsp:txXfrm>
    </dsp:sp>
    <dsp:sp modelId="{EDB43619-7ED0-4AFA-AB37-10001BCB982E}">
      <dsp:nvSpPr>
        <dsp:cNvPr id="0" name=""/>
        <dsp:cNvSpPr/>
      </dsp:nvSpPr>
      <dsp:spPr>
        <a:xfrm rot="12900000">
          <a:off x="2528552" y="3008323"/>
          <a:ext cx="2268029" cy="843113"/>
        </a:xfrm>
        <a:prstGeom prst="leftArrow">
          <a:avLst>
            <a:gd name="adj1" fmla="val 60000"/>
            <a:gd name="adj2" fmla="val 50000"/>
          </a:avLst>
        </a:prstGeom>
        <a:gradFill rotWithShape="0">
          <a:gsLst>
            <a:gs pos="0">
              <a:schemeClr val="accent2">
                <a:hueOff val="0"/>
                <a:satOff val="0"/>
                <a:lumOff val="0"/>
                <a:alphaOff val="0"/>
                <a:tint val="64000"/>
                <a:lumMod val="118000"/>
              </a:schemeClr>
            </a:gs>
            <a:gs pos="100000">
              <a:schemeClr val="accent2">
                <a:hueOff val="0"/>
                <a:satOff val="0"/>
                <a:lumOff val="0"/>
                <a:alphaOff val="0"/>
                <a:tint val="92000"/>
                <a:alpha val="100000"/>
                <a:lumMod val="11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C2764A0E-C7C9-4D1A-8339-33E7612CED52}">
      <dsp:nvSpPr>
        <dsp:cNvPr id="0" name=""/>
        <dsp:cNvSpPr/>
      </dsp:nvSpPr>
      <dsp:spPr>
        <a:xfrm>
          <a:off x="1328448" y="1655284"/>
          <a:ext cx="2810377" cy="2248301"/>
        </a:xfrm>
        <a:prstGeom prst="roundRect">
          <a:avLst>
            <a:gd name="adj" fmla="val 10000"/>
          </a:avLst>
        </a:prstGeom>
        <a:gradFill rotWithShape="0">
          <a:gsLst>
            <a:gs pos="0">
              <a:schemeClr val="accent2">
                <a:hueOff val="0"/>
                <a:satOff val="0"/>
                <a:lumOff val="0"/>
                <a:alphaOff val="0"/>
                <a:tint val="64000"/>
                <a:lumMod val="118000"/>
              </a:schemeClr>
            </a:gs>
            <a:gs pos="100000">
              <a:schemeClr val="accent2">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ctr" defTabSz="1333500">
            <a:lnSpc>
              <a:spcPct val="90000"/>
            </a:lnSpc>
            <a:spcBef>
              <a:spcPct val="0"/>
            </a:spcBef>
            <a:spcAft>
              <a:spcPct val="35000"/>
            </a:spcAft>
            <a:buNone/>
          </a:pPr>
          <a:r>
            <a:rPr lang="en-US" sz="3000" kern="1200" dirty="0">
              <a:latin typeface="Times New Roman" panose="02020603050405020304" pitchFamily="18" charset="0"/>
              <a:cs typeface="Times New Roman" panose="02020603050405020304" pitchFamily="18" charset="0"/>
            </a:rPr>
            <a:t>(I) </a:t>
          </a:r>
          <a:r>
            <a:rPr lang="en-US" sz="3000" kern="1200" dirty="0" err="1">
              <a:latin typeface="Times New Roman" panose="02020603050405020304" pitchFamily="18" charset="0"/>
              <a:cs typeface="Times New Roman" panose="02020603050405020304" pitchFamily="18" charset="0"/>
            </a:rPr>
            <a:t>boshqaruv</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obyektining</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xatti-harakatlari</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muammolari</a:t>
          </a:r>
          <a:endParaRPr lang="ru-RU" sz="3000" kern="1200" dirty="0">
            <a:latin typeface="Times New Roman" panose="02020603050405020304" pitchFamily="18" charset="0"/>
            <a:cs typeface="Times New Roman" panose="02020603050405020304" pitchFamily="18" charset="0"/>
          </a:endParaRPr>
        </a:p>
      </dsp:txBody>
      <dsp:txXfrm>
        <a:off x="1394298" y="1721134"/>
        <a:ext cx="2678677" cy="2116601"/>
      </dsp:txXfrm>
    </dsp:sp>
    <dsp:sp modelId="{867F072F-E34C-4C40-9C19-E17D4127F37A}">
      <dsp:nvSpPr>
        <dsp:cNvPr id="0" name=""/>
        <dsp:cNvSpPr/>
      </dsp:nvSpPr>
      <dsp:spPr>
        <a:xfrm rot="16200000">
          <a:off x="4777258" y="1837721"/>
          <a:ext cx="2268029" cy="843113"/>
        </a:xfrm>
        <a:prstGeom prst="leftArrow">
          <a:avLst>
            <a:gd name="adj1" fmla="val 60000"/>
            <a:gd name="adj2" fmla="val 50000"/>
          </a:avLst>
        </a:prstGeom>
        <a:gradFill rotWithShape="0">
          <a:gsLst>
            <a:gs pos="0">
              <a:schemeClr val="accent3">
                <a:hueOff val="0"/>
                <a:satOff val="0"/>
                <a:lumOff val="0"/>
                <a:alphaOff val="0"/>
                <a:tint val="64000"/>
                <a:lumMod val="118000"/>
              </a:schemeClr>
            </a:gs>
            <a:gs pos="100000">
              <a:schemeClr val="accent3">
                <a:hueOff val="0"/>
                <a:satOff val="0"/>
                <a:lumOff val="0"/>
                <a:alphaOff val="0"/>
                <a:tint val="92000"/>
                <a:alpha val="100000"/>
                <a:lumMod val="11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4F2790E1-E16D-4149-B315-09C54243980F}">
      <dsp:nvSpPr>
        <dsp:cNvPr id="0" name=""/>
        <dsp:cNvSpPr/>
      </dsp:nvSpPr>
      <dsp:spPr>
        <a:xfrm>
          <a:off x="4506084" y="1111"/>
          <a:ext cx="2810377" cy="2248301"/>
        </a:xfrm>
        <a:prstGeom prst="roundRect">
          <a:avLst>
            <a:gd name="adj" fmla="val 10000"/>
          </a:avLst>
        </a:prstGeom>
        <a:gradFill rotWithShape="0">
          <a:gsLst>
            <a:gs pos="0">
              <a:schemeClr val="accent3">
                <a:hueOff val="0"/>
                <a:satOff val="0"/>
                <a:lumOff val="0"/>
                <a:alphaOff val="0"/>
                <a:tint val="64000"/>
                <a:lumMod val="118000"/>
              </a:schemeClr>
            </a:gs>
            <a:gs pos="100000">
              <a:schemeClr val="accent3">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ctr" defTabSz="1333500">
            <a:lnSpc>
              <a:spcPct val="90000"/>
            </a:lnSpc>
            <a:spcBef>
              <a:spcPct val="0"/>
            </a:spcBef>
            <a:spcAft>
              <a:spcPct val="35000"/>
            </a:spcAft>
            <a:buNone/>
          </a:pPr>
          <a:r>
            <a:rPr lang="en-US" sz="3000" kern="1200" dirty="0">
              <a:latin typeface="Times New Roman" panose="02020603050405020304" pitchFamily="18" charset="0"/>
              <a:cs typeface="Times New Roman" panose="02020603050405020304" pitchFamily="18" charset="0"/>
            </a:rPr>
            <a:t>(II) </a:t>
          </a:r>
          <a:r>
            <a:rPr lang="en-US" sz="3000" kern="1200" dirty="0" err="1">
              <a:latin typeface="Times New Roman" panose="02020603050405020304" pitchFamily="18" charset="0"/>
              <a:cs typeface="Times New Roman" panose="02020603050405020304" pitchFamily="18" charset="0"/>
            </a:rPr>
            <a:t>boshqaruv</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subyektini</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xatti-harakatlari</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muammolari</a:t>
          </a:r>
          <a:endParaRPr lang="ru-RU" sz="3000" kern="1200" dirty="0">
            <a:latin typeface="Times New Roman" panose="02020603050405020304" pitchFamily="18" charset="0"/>
            <a:cs typeface="Times New Roman" panose="02020603050405020304" pitchFamily="18" charset="0"/>
          </a:endParaRPr>
        </a:p>
      </dsp:txBody>
      <dsp:txXfrm>
        <a:off x="4571934" y="66961"/>
        <a:ext cx="2678677" cy="2116601"/>
      </dsp:txXfrm>
    </dsp:sp>
    <dsp:sp modelId="{41E62F29-A6FC-4D4F-8AF5-B6C763046ECE}">
      <dsp:nvSpPr>
        <dsp:cNvPr id="0" name=""/>
        <dsp:cNvSpPr/>
      </dsp:nvSpPr>
      <dsp:spPr>
        <a:xfrm rot="19500000">
          <a:off x="7025963" y="3008323"/>
          <a:ext cx="2268029" cy="843113"/>
        </a:xfrm>
        <a:prstGeom prst="leftArrow">
          <a:avLst>
            <a:gd name="adj1" fmla="val 60000"/>
            <a:gd name="adj2" fmla="val 50000"/>
          </a:avLst>
        </a:prstGeom>
        <a:gradFill rotWithShape="0">
          <a:gsLst>
            <a:gs pos="0">
              <a:schemeClr val="accent4">
                <a:hueOff val="0"/>
                <a:satOff val="0"/>
                <a:lumOff val="0"/>
                <a:alphaOff val="0"/>
                <a:tint val="64000"/>
                <a:lumMod val="118000"/>
              </a:schemeClr>
            </a:gs>
            <a:gs pos="100000">
              <a:schemeClr val="accent4">
                <a:hueOff val="0"/>
                <a:satOff val="0"/>
                <a:lumOff val="0"/>
                <a:alphaOff val="0"/>
                <a:tint val="92000"/>
                <a:alpha val="100000"/>
                <a:lumMod val="11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9A789BDF-D89D-4158-BFB9-9C10EA4A89C9}">
      <dsp:nvSpPr>
        <dsp:cNvPr id="0" name=""/>
        <dsp:cNvSpPr/>
      </dsp:nvSpPr>
      <dsp:spPr>
        <a:xfrm>
          <a:off x="7683720" y="1655284"/>
          <a:ext cx="2810377" cy="2248301"/>
        </a:xfrm>
        <a:prstGeom prst="roundRect">
          <a:avLst>
            <a:gd name="adj" fmla="val 10000"/>
          </a:avLst>
        </a:prstGeom>
        <a:gradFill rotWithShape="0">
          <a:gsLst>
            <a:gs pos="0">
              <a:schemeClr val="accent4">
                <a:hueOff val="0"/>
                <a:satOff val="0"/>
                <a:lumOff val="0"/>
                <a:alphaOff val="0"/>
                <a:tint val="64000"/>
                <a:lumMod val="118000"/>
              </a:schemeClr>
            </a:gs>
            <a:gs pos="100000">
              <a:schemeClr val="accent4">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ctr" defTabSz="1333500">
            <a:lnSpc>
              <a:spcPct val="90000"/>
            </a:lnSpc>
            <a:spcBef>
              <a:spcPct val="0"/>
            </a:spcBef>
            <a:spcAft>
              <a:spcPct val="35000"/>
            </a:spcAft>
            <a:buNone/>
          </a:pPr>
          <a:r>
            <a:rPr lang="en-US" sz="3000" kern="1200" dirty="0">
              <a:latin typeface="Times New Roman" panose="02020603050405020304" pitchFamily="18" charset="0"/>
              <a:cs typeface="Times New Roman" panose="02020603050405020304" pitchFamily="18" charset="0"/>
            </a:rPr>
            <a:t>(III) </a:t>
          </a:r>
          <a:r>
            <a:rPr lang="en-US" sz="3000" kern="1200" dirty="0" err="1">
              <a:latin typeface="Times New Roman" panose="02020603050405020304" pitchFamily="18" charset="0"/>
              <a:cs typeface="Times New Roman" panose="02020603050405020304" pitchFamily="18" charset="0"/>
            </a:rPr>
            <a:t>subyekt</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va</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boshqaruv</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obyektining</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o'zaro</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ta'siri</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muammolari</a:t>
          </a:r>
          <a:endParaRPr lang="ru-RU" sz="3000" kern="1200" dirty="0">
            <a:latin typeface="Times New Roman" panose="02020603050405020304" pitchFamily="18" charset="0"/>
            <a:cs typeface="Times New Roman" panose="02020603050405020304" pitchFamily="18" charset="0"/>
          </a:endParaRPr>
        </a:p>
      </dsp:txBody>
      <dsp:txXfrm>
        <a:off x="7749570" y="1721134"/>
        <a:ext cx="2678677" cy="2116601"/>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565CE0-A7F2-474B-9D8B-665FD246A8ED}">
      <dsp:nvSpPr>
        <dsp:cNvPr id="0" name=""/>
        <dsp:cNvSpPr/>
      </dsp:nvSpPr>
      <dsp:spPr>
        <a:xfrm rot="4396374">
          <a:off x="3236043" y="962354"/>
          <a:ext cx="4174846" cy="2911434"/>
        </a:xfrm>
        <a:prstGeom prst="swooshArrow">
          <a:avLst>
            <a:gd name="adj1" fmla="val 16310"/>
            <a:gd name="adj2" fmla="val 3137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F0D425C-83B3-4655-8A07-05951C00BBE7}">
      <dsp:nvSpPr>
        <dsp:cNvPr id="0" name=""/>
        <dsp:cNvSpPr/>
      </dsp:nvSpPr>
      <dsp:spPr>
        <a:xfrm>
          <a:off x="4799954" y="1342513"/>
          <a:ext cx="105427" cy="105427"/>
        </a:xfrm>
        <a:prstGeom prst="ellipse">
          <a:avLst/>
        </a:prstGeom>
        <a:solidFill>
          <a:schemeClr val="accent3">
            <a:tint val="4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657917C-CDE6-477B-A4A0-081F95C26231}">
      <dsp:nvSpPr>
        <dsp:cNvPr id="0" name=""/>
        <dsp:cNvSpPr/>
      </dsp:nvSpPr>
      <dsp:spPr>
        <a:xfrm>
          <a:off x="5521845" y="1924785"/>
          <a:ext cx="105427" cy="105427"/>
        </a:xfrm>
        <a:prstGeom prst="ellipse">
          <a:avLst/>
        </a:prstGeom>
        <a:solidFill>
          <a:schemeClr val="accent3">
            <a:tint val="4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E72E283-F54D-46DA-BE50-EA5F65D85B06}">
      <dsp:nvSpPr>
        <dsp:cNvPr id="0" name=""/>
        <dsp:cNvSpPr/>
      </dsp:nvSpPr>
      <dsp:spPr>
        <a:xfrm>
          <a:off x="6062864" y="2605714"/>
          <a:ext cx="105427" cy="105427"/>
        </a:xfrm>
        <a:prstGeom prst="ellipse">
          <a:avLst/>
        </a:prstGeom>
        <a:solidFill>
          <a:schemeClr val="accent3">
            <a:tint val="4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C8D9A97-B0D6-46EC-AC5A-99D347DEB358}">
      <dsp:nvSpPr>
        <dsp:cNvPr id="0" name=""/>
        <dsp:cNvSpPr/>
      </dsp:nvSpPr>
      <dsp:spPr>
        <a:xfrm>
          <a:off x="2956174" y="0"/>
          <a:ext cx="1968310" cy="773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b" anchorCtr="0">
          <a:noAutofit/>
        </a:bodyPr>
        <a:lstStyle/>
        <a:p>
          <a:pPr marL="0" lvl="0" indent="0" algn="ctr" defTabSz="711200">
            <a:lnSpc>
              <a:spcPct val="90000"/>
            </a:lnSpc>
            <a:spcBef>
              <a:spcPct val="0"/>
            </a:spcBef>
            <a:spcAft>
              <a:spcPct val="35000"/>
            </a:spcAft>
            <a:buNone/>
          </a:pPr>
          <a:r>
            <a:rPr lang="en-US" sz="1600" kern="1200" dirty="0" err="1">
              <a:latin typeface="Times New Roman" panose="02020603050405020304" pitchFamily="18" charset="0"/>
              <a:cs typeface="Times New Roman" panose="02020603050405020304" pitchFamily="18" charset="0"/>
            </a:rPr>
            <a:t>mavzuni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tanlash</a:t>
          </a:r>
          <a:endParaRPr lang="ru-RU" sz="1600" kern="1200" dirty="0">
            <a:latin typeface="Times New Roman" panose="02020603050405020304" pitchFamily="18" charset="0"/>
            <a:cs typeface="Times New Roman" panose="02020603050405020304" pitchFamily="18" charset="0"/>
          </a:endParaRPr>
        </a:p>
      </dsp:txBody>
      <dsp:txXfrm>
        <a:off x="2956174" y="0"/>
        <a:ext cx="1968310" cy="773783"/>
      </dsp:txXfrm>
    </dsp:sp>
    <dsp:sp modelId="{3148C897-D2B7-4750-8A89-2B36D373CCCE}">
      <dsp:nvSpPr>
        <dsp:cNvPr id="0" name=""/>
        <dsp:cNvSpPr/>
      </dsp:nvSpPr>
      <dsp:spPr>
        <a:xfrm>
          <a:off x="5403263" y="1008336"/>
          <a:ext cx="2872669" cy="773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l" defTabSz="711200">
            <a:lnSpc>
              <a:spcPct val="90000"/>
            </a:lnSpc>
            <a:spcBef>
              <a:spcPct val="0"/>
            </a:spcBef>
            <a:spcAft>
              <a:spcPct val="35000"/>
            </a:spcAft>
            <a:buNone/>
          </a:pPr>
          <a:r>
            <a:rPr lang="en-US" sz="1600" kern="1200" dirty="0" err="1">
              <a:latin typeface="Times New Roman" panose="02020603050405020304" pitchFamily="18" charset="0"/>
              <a:cs typeface="Times New Roman" panose="02020603050405020304" pitchFamily="18" charset="0"/>
            </a:rPr>
            <a:t>tadqiqotning</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maqsadi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va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vazifalarini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aniqlash</a:t>
          </a:r>
          <a:endParaRPr lang="ru-RU" sz="1600" kern="1200" dirty="0">
            <a:latin typeface="Times New Roman" panose="02020603050405020304" pitchFamily="18" charset="0"/>
            <a:cs typeface="Times New Roman" panose="02020603050405020304" pitchFamily="18" charset="0"/>
          </a:endParaRPr>
        </a:p>
      </dsp:txBody>
      <dsp:txXfrm>
        <a:off x="5403263" y="1008336"/>
        <a:ext cx="2872669" cy="773783"/>
      </dsp:txXfrm>
    </dsp:sp>
    <dsp:sp modelId="{AA262628-7D80-4786-8B8F-8ABDB672B275}">
      <dsp:nvSpPr>
        <dsp:cNvPr id="0" name=""/>
        <dsp:cNvSpPr/>
      </dsp:nvSpPr>
      <dsp:spPr>
        <a:xfrm>
          <a:off x="2956174" y="1590607"/>
          <a:ext cx="2287496" cy="773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r" defTabSz="711200">
            <a:lnSpc>
              <a:spcPct val="90000"/>
            </a:lnSpc>
            <a:spcBef>
              <a:spcPct val="0"/>
            </a:spcBef>
            <a:spcAft>
              <a:spcPct val="35000"/>
            </a:spcAft>
            <a:buNone/>
          </a:pPr>
          <a:r>
            <a:rPr lang="en-US" sz="1600" kern="1200" dirty="0" err="1">
              <a:latin typeface="Times New Roman" panose="02020603050405020304" pitchFamily="18" charset="0"/>
              <a:cs typeface="Times New Roman" panose="02020603050405020304" pitchFamily="18" charset="0"/>
            </a:rPr>
            <a:t>ilmiy</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tadqiqotlarni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amalga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oshirish</a:t>
          </a:r>
          <a:endParaRPr lang="ru-RU" sz="1600" kern="1200" dirty="0">
            <a:latin typeface="Times New Roman" panose="02020603050405020304" pitchFamily="18" charset="0"/>
            <a:cs typeface="Times New Roman" panose="02020603050405020304" pitchFamily="18" charset="0"/>
          </a:endParaRPr>
        </a:p>
      </dsp:txBody>
      <dsp:txXfrm>
        <a:off x="2956174" y="1590607"/>
        <a:ext cx="2287496" cy="773783"/>
      </dsp:txXfrm>
    </dsp:sp>
    <dsp:sp modelId="{5BD30BDB-44F6-4AF9-8CC1-C126A4598B38}">
      <dsp:nvSpPr>
        <dsp:cNvPr id="0" name=""/>
        <dsp:cNvSpPr/>
      </dsp:nvSpPr>
      <dsp:spPr>
        <a:xfrm>
          <a:off x="6520412" y="2271536"/>
          <a:ext cx="1755520" cy="773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l" defTabSz="711200">
            <a:lnSpc>
              <a:spcPct val="90000"/>
            </a:lnSpc>
            <a:spcBef>
              <a:spcPct val="0"/>
            </a:spcBef>
            <a:spcAft>
              <a:spcPct val="35000"/>
            </a:spcAft>
            <a:buNone/>
          </a:pPr>
          <a:r>
            <a:rPr lang="en-US" sz="1600" kern="1200" dirty="0" err="1">
              <a:latin typeface="Times New Roman" panose="02020603050405020304" pitchFamily="18" charset="0"/>
              <a:cs typeface="Times New Roman" panose="02020603050405020304" pitchFamily="18" charset="0"/>
            </a:rPr>
            <a:t>nazariy</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tadqiqotlarni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amalga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oshirish</a:t>
          </a:r>
          <a:endParaRPr lang="ru-RU" sz="1600" kern="1200" dirty="0">
            <a:latin typeface="Times New Roman" panose="02020603050405020304" pitchFamily="18" charset="0"/>
            <a:cs typeface="Times New Roman" panose="02020603050405020304" pitchFamily="18" charset="0"/>
          </a:endParaRPr>
        </a:p>
      </dsp:txBody>
      <dsp:txXfrm>
        <a:off x="6520412" y="2271536"/>
        <a:ext cx="1755520" cy="773783"/>
      </dsp:txXfrm>
    </dsp:sp>
    <dsp:sp modelId="{2F59A289-CB98-4254-9F1D-819705D23682}">
      <dsp:nvSpPr>
        <dsp:cNvPr id="0" name=""/>
        <dsp:cNvSpPr/>
      </dsp:nvSpPr>
      <dsp:spPr>
        <a:xfrm>
          <a:off x="5616053" y="4062360"/>
          <a:ext cx="2659879" cy="773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t" anchorCtr="0">
          <a:noAutofit/>
        </a:bodyPr>
        <a:lstStyle/>
        <a:p>
          <a:pPr marL="0" lvl="0" indent="0" algn="ctr" defTabSz="711200">
            <a:lnSpc>
              <a:spcPct val="90000"/>
            </a:lnSpc>
            <a:spcBef>
              <a:spcPct val="0"/>
            </a:spcBef>
            <a:spcAft>
              <a:spcPct val="35000"/>
            </a:spcAft>
            <a:buNone/>
          </a:pPr>
          <a:r>
            <a:rPr lang="en-US" sz="1600" kern="1200" dirty="0" err="1">
              <a:latin typeface="Times New Roman" panose="02020603050405020304" pitchFamily="18" charset="0"/>
              <a:cs typeface="Times New Roman" panose="02020603050405020304" pitchFamily="18" charset="0"/>
            </a:rPr>
            <a:t>eksperimental</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tadqiqotlar</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amalga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oshirish</a:t>
          </a:r>
          <a:endParaRPr lang="ru-RU" sz="1600" kern="1200" dirty="0">
            <a:latin typeface="Times New Roman" panose="02020603050405020304" pitchFamily="18" charset="0"/>
            <a:cs typeface="Times New Roman" panose="02020603050405020304" pitchFamily="18" charset="0"/>
          </a:endParaRPr>
        </a:p>
      </dsp:txBody>
      <dsp:txXfrm>
        <a:off x="5616053" y="4062360"/>
        <a:ext cx="2659879" cy="77378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34205C-4BDB-410C-995F-CFF2CFBDFB1D}">
      <dsp:nvSpPr>
        <dsp:cNvPr id="0" name=""/>
        <dsp:cNvSpPr/>
      </dsp:nvSpPr>
      <dsp:spPr>
        <a:xfrm>
          <a:off x="0" y="1077077"/>
          <a:ext cx="11268363" cy="1183601"/>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0485" tIns="46990" rIns="70485" bIns="46990" numCol="1" spcCol="1270" anchor="ctr" anchorCtr="0">
          <a:noAutofit/>
        </a:bodyPr>
        <a:lstStyle/>
        <a:p>
          <a:pPr marL="0" lvl="0" indent="0" algn="ctr" defTabSz="1644650">
            <a:lnSpc>
              <a:spcPct val="90000"/>
            </a:lnSpc>
            <a:spcBef>
              <a:spcPct val="0"/>
            </a:spcBef>
            <a:spcAft>
              <a:spcPct val="35000"/>
            </a:spcAft>
            <a:buNone/>
          </a:pPr>
          <a:r>
            <a:rPr lang="en-US" sz="3700" kern="1200" dirty="0" err="1">
              <a:latin typeface="Times New Roman" panose="02020603050405020304" pitchFamily="18" charset="0"/>
              <a:cs typeface="Times New Roman" panose="02020603050405020304" pitchFamily="18" charset="0"/>
            </a:rPr>
            <a:t>Ilmiy</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tadqiqotning</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muvaffaqiyati</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uchun</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uni</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to'g'ri</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tashkil</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etish</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rejalashtirish</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va</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ketma-ketlikda</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bajarish</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kerak</a:t>
          </a:r>
          <a:r>
            <a:rPr lang="en-US" sz="3700" kern="1200" dirty="0">
              <a:latin typeface="Times New Roman" panose="02020603050405020304" pitchFamily="18" charset="0"/>
              <a:cs typeface="Times New Roman" panose="02020603050405020304" pitchFamily="18" charset="0"/>
            </a:rPr>
            <a:t>.  </a:t>
          </a:r>
          <a:endParaRPr lang="ru-RU" sz="3700" kern="1200" dirty="0">
            <a:latin typeface="Times New Roman" panose="02020603050405020304" pitchFamily="18" charset="0"/>
            <a:cs typeface="Times New Roman" panose="02020603050405020304" pitchFamily="18" charset="0"/>
          </a:endParaRPr>
        </a:p>
      </dsp:txBody>
      <dsp:txXfrm>
        <a:off x="34666" y="1111743"/>
        <a:ext cx="11199031" cy="1114269"/>
      </dsp:txXfrm>
    </dsp:sp>
    <dsp:sp modelId="{D1F10646-187D-4637-8CB9-A7CCA027126B}">
      <dsp:nvSpPr>
        <dsp:cNvPr id="0" name=""/>
        <dsp:cNvSpPr/>
      </dsp:nvSpPr>
      <dsp:spPr>
        <a:xfrm>
          <a:off x="0" y="2473727"/>
          <a:ext cx="1183601" cy="1183601"/>
        </a:xfrm>
        <a:prstGeom prst="roundRect">
          <a:avLst>
            <a:gd name="adj" fmla="val 16670"/>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5BC00E2-DA7C-409C-9467-912B26D6ED5A}">
      <dsp:nvSpPr>
        <dsp:cNvPr id="0" name=""/>
        <dsp:cNvSpPr/>
      </dsp:nvSpPr>
      <dsp:spPr>
        <a:xfrm>
          <a:off x="1254617" y="2473727"/>
          <a:ext cx="10013745" cy="1183601"/>
        </a:xfrm>
        <a:prstGeom prst="roundRect">
          <a:avLst>
            <a:gd name="adj" fmla="val 1667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US" sz="2600" kern="1200" dirty="0" err="1">
              <a:latin typeface="Times New Roman" panose="02020603050405020304" pitchFamily="18" charset="0"/>
              <a:cs typeface="Times New Roman" panose="02020603050405020304" pitchFamily="18" charset="0"/>
            </a:rPr>
            <a:t>Ushbu</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rejalar</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va</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harakatlar</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ketma-ketligi</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ilmiy</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tadqiqotning</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turiga</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obyektiga</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va</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maqsadlariga</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bog'liq</a:t>
          </a:r>
          <a:r>
            <a:rPr lang="en-US" sz="2600" kern="1200" dirty="0">
              <a:latin typeface="Times New Roman" panose="02020603050405020304" pitchFamily="18" charset="0"/>
              <a:cs typeface="Times New Roman" panose="02020603050405020304" pitchFamily="18" charset="0"/>
            </a:rPr>
            <a:t>.</a:t>
          </a:r>
          <a:endParaRPr lang="ru-RU" sz="2600" kern="1200" dirty="0">
            <a:latin typeface="Times New Roman" panose="02020603050405020304" pitchFamily="18" charset="0"/>
            <a:cs typeface="Times New Roman" panose="02020603050405020304" pitchFamily="18" charset="0"/>
          </a:endParaRPr>
        </a:p>
      </dsp:txBody>
      <dsp:txXfrm>
        <a:off x="1312406" y="2531516"/>
        <a:ext cx="9898167" cy="1068023"/>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E19C78-3371-4131-AFFA-328729FF3CDF}">
      <dsp:nvSpPr>
        <dsp:cNvPr id="0" name=""/>
        <dsp:cNvSpPr/>
      </dsp:nvSpPr>
      <dsp:spPr>
        <a:xfrm>
          <a:off x="0" y="0"/>
          <a:ext cx="8955576" cy="1024127"/>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err="1">
              <a:latin typeface="Times New Roman" panose="02020603050405020304" pitchFamily="18" charset="0"/>
              <a:cs typeface="Times New Roman" panose="02020603050405020304" pitchFamily="18" charset="0"/>
            </a:rPr>
            <a:t>tayyorgarlik</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ko‘rish</a:t>
          </a:r>
          <a:endParaRPr lang="ru-RU" sz="3300" kern="1200" dirty="0">
            <a:latin typeface="Times New Roman" panose="02020603050405020304" pitchFamily="18" charset="0"/>
            <a:cs typeface="Times New Roman" panose="02020603050405020304" pitchFamily="18" charset="0"/>
          </a:endParaRPr>
        </a:p>
      </dsp:txBody>
      <dsp:txXfrm>
        <a:off x="29996" y="29996"/>
        <a:ext cx="7763922" cy="964135"/>
      </dsp:txXfrm>
    </dsp:sp>
    <dsp:sp modelId="{F897A344-3563-419B-AC4A-D1444B6CF5C8}">
      <dsp:nvSpPr>
        <dsp:cNvPr id="0" name=""/>
        <dsp:cNvSpPr/>
      </dsp:nvSpPr>
      <dsp:spPr>
        <a:xfrm>
          <a:off x="750029" y="1210333"/>
          <a:ext cx="8955576" cy="1024127"/>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err="1">
              <a:latin typeface="Times New Roman" panose="02020603050405020304" pitchFamily="18" charset="0"/>
              <a:cs typeface="Times New Roman" panose="02020603050405020304" pitchFamily="18" charset="0"/>
            </a:rPr>
            <a:t>nazariy</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va</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empirik</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tadqiqotlar</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o'tkazish</a:t>
          </a:r>
          <a:endParaRPr lang="ru-RU" sz="3300" kern="1200" dirty="0">
            <a:latin typeface="Times New Roman" panose="02020603050405020304" pitchFamily="18" charset="0"/>
            <a:cs typeface="Times New Roman" panose="02020603050405020304" pitchFamily="18" charset="0"/>
          </a:endParaRPr>
        </a:p>
      </dsp:txBody>
      <dsp:txXfrm>
        <a:off x="780025" y="1240329"/>
        <a:ext cx="7479871" cy="964135"/>
      </dsp:txXfrm>
    </dsp:sp>
    <dsp:sp modelId="{515BC6D8-6CEE-43E3-A752-95C7AD963FEC}">
      <dsp:nvSpPr>
        <dsp:cNvPr id="0" name=""/>
        <dsp:cNvSpPr/>
      </dsp:nvSpPr>
      <dsp:spPr>
        <a:xfrm>
          <a:off x="1488864" y="2420666"/>
          <a:ext cx="8955576" cy="1024127"/>
        </a:xfrm>
        <a:prstGeom prst="roundRect">
          <a:avLst>
            <a:gd name="adj" fmla="val 10000"/>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err="1">
              <a:latin typeface="Times New Roman" panose="02020603050405020304" pitchFamily="18" charset="0"/>
              <a:cs typeface="Times New Roman" panose="02020603050405020304" pitchFamily="18" charset="0"/>
            </a:rPr>
            <a:t>qo'lyozma</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ustida</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ishlash</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va</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uni</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loyihalash</a:t>
          </a:r>
          <a:endParaRPr lang="ru-RU" sz="3300" kern="1200" dirty="0">
            <a:latin typeface="Times New Roman" panose="02020603050405020304" pitchFamily="18" charset="0"/>
            <a:cs typeface="Times New Roman" panose="02020603050405020304" pitchFamily="18" charset="0"/>
          </a:endParaRPr>
        </a:p>
      </dsp:txBody>
      <dsp:txXfrm>
        <a:off x="1518860" y="2450662"/>
        <a:ext cx="7491065" cy="964135"/>
      </dsp:txXfrm>
    </dsp:sp>
    <dsp:sp modelId="{40597EE5-B78D-467E-AA2D-79BE16AF3D47}">
      <dsp:nvSpPr>
        <dsp:cNvPr id="0" name=""/>
        <dsp:cNvSpPr/>
      </dsp:nvSpPr>
      <dsp:spPr>
        <a:xfrm>
          <a:off x="2238893" y="3630999"/>
          <a:ext cx="8955576" cy="1024127"/>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err="1">
              <a:latin typeface="Times New Roman" panose="02020603050405020304" pitchFamily="18" charset="0"/>
              <a:cs typeface="Times New Roman" panose="02020603050405020304" pitchFamily="18" charset="0"/>
            </a:rPr>
            <a:t>ilmiy</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tadqiqot</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natijalarini</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joriy</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etish</a:t>
          </a:r>
          <a:endParaRPr lang="ru-RU" sz="3300" kern="1200" dirty="0">
            <a:latin typeface="Times New Roman" panose="02020603050405020304" pitchFamily="18" charset="0"/>
            <a:cs typeface="Times New Roman" panose="02020603050405020304" pitchFamily="18" charset="0"/>
          </a:endParaRPr>
        </a:p>
      </dsp:txBody>
      <dsp:txXfrm>
        <a:off x="2268889" y="3660995"/>
        <a:ext cx="7479871" cy="964135"/>
      </dsp:txXfrm>
    </dsp:sp>
    <dsp:sp modelId="{DB4E4C88-9C52-471E-B0BD-10EC4F37A018}">
      <dsp:nvSpPr>
        <dsp:cNvPr id="0" name=""/>
        <dsp:cNvSpPr/>
      </dsp:nvSpPr>
      <dsp:spPr>
        <a:xfrm>
          <a:off x="8289892" y="784388"/>
          <a:ext cx="665683" cy="665683"/>
        </a:xfrm>
        <a:prstGeom prst="downArrow">
          <a:avLst>
            <a:gd name="adj1" fmla="val 55000"/>
            <a:gd name="adj2" fmla="val 45000"/>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ru-RU" sz="3100" kern="1200">
            <a:latin typeface="Times New Roman" panose="02020603050405020304" pitchFamily="18" charset="0"/>
            <a:cs typeface="Times New Roman" panose="02020603050405020304" pitchFamily="18" charset="0"/>
          </a:endParaRPr>
        </a:p>
      </dsp:txBody>
      <dsp:txXfrm>
        <a:off x="8439671" y="784388"/>
        <a:ext cx="366125" cy="500926"/>
      </dsp:txXfrm>
    </dsp:sp>
    <dsp:sp modelId="{A073675A-E729-41E7-8ADE-F1A1E8A3BDA4}">
      <dsp:nvSpPr>
        <dsp:cNvPr id="0" name=""/>
        <dsp:cNvSpPr/>
      </dsp:nvSpPr>
      <dsp:spPr>
        <a:xfrm>
          <a:off x="9039922" y="1994721"/>
          <a:ext cx="665683" cy="665683"/>
        </a:xfrm>
        <a:prstGeom prst="downArrow">
          <a:avLst>
            <a:gd name="adj1" fmla="val 55000"/>
            <a:gd name="adj2" fmla="val 45000"/>
          </a:avLst>
        </a:prstGeom>
        <a:solidFill>
          <a:schemeClr val="accent3">
            <a:tint val="40000"/>
            <a:alpha val="90000"/>
            <a:hueOff val="0"/>
            <a:satOff val="0"/>
            <a:lumOff val="0"/>
            <a:alphaOff val="0"/>
          </a:schemeClr>
        </a:solidFill>
        <a:ln w="19050"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ru-RU" sz="3100" kern="1200">
            <a:latin typeface="Times New Roman" panose="02020603050405020304" pitchFamily="18" charset="0"/>
            <a:cs typeface="Times New Roman" panose="02020603050405020304" pitchFamily="18" charset="0"/>
          </a:endParaRPr>
        </a:p>
      </dsp:txBody>
      <dsp:txXfrm>
        <a:off x="9189701" y="1994721"/>
        <a:ext cx="366125" cy="500926"/>
      </dsp:txXfrm>
    </dsp:sp>
    <dsp:sp modelId="{BBA35FA0-0CB6-4EA8-A449-BA7BCBE6CEDC}">
      <dsp:nvSpPr>
        <dsp:cNvPr id="0" name=""/>
        <dsp:cNvSpPr/>
      </dsp:nvSpPr>
      <dsp:spPr>
        <a:xfrm>
          <a:off x="9778757" y="3205054"/>
          <a:ext cx="665683" cy="665683"/>
        </a:xfrm>
        <a:prstGeom prst="downArrow">
          <a:avLst>
            <a:gd name="adj1" fmla="val 55000"/>
            <a:gd name="adj2" fmla="val 45000"/>
          </a:avLst>
        </a:prstGeom>
        <a:solidFill>
          <a:schemeClr val="accent4">
            <a:tint val="40000"/>
            <a:alpha val="90000"/>
            <a:hueOff val="0"/>
            <a:satOff val="0"/>
            <a:lumOff val="0"/>
            <a:alphaOff val="0"/>
          </a:schemeClr>
        </a:solidFill>
        <a:ln w="19050"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ru-RU" sz="3100" kern="1200">
            <a:latin typeface="Times New Roman" panose="02020603050405020304" pitchFamily="18" charset="0"/>
            <a:cs typeface="Times New Roman" panose="02020603050405020304" pitchFamily="18" charset="0"/>
          </a:endParaRPr>
        </a:p>
      </dsp:txBody>
      <dsp:txXfrm>
        <a:off x="9928536" y="3205054"/>
        <a:ext cx="366125" cy="500926"/>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173F42-E2D6-460C-8E85-F1DB748E3C8A}">
      <dsp:nvSpPr>
        <dsp:cNvPr id="0" name=""/>
        <dsp:cNvSpPr/>
      </dsp:nvSpPr>
      <dsp:spPr>
        <a:xfrm>
          <a:off x="383916" y="1073368"/>
          <a:ext cx="5078785" cy="597504"/>
        </a:xfrm>
        <a:prstGeom prst="rect">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7219141-F842-4033-B368-E67CC7DFA226}">
      <dsp:nvSpPr>
        <dsp:cNvPr id="0" name=""/>
        <dsp:cNvSpPr/>
      </dsp:nvSpPr>
      <dsp:spPr>
        <a:xfrm>
          <a:off x="383916" y="1297766"/>
          <a:ext cx="373105" cy="373105"/>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50DBB6C-FE21-46A0-AC98-AF028B6A1327}">
      <dsp:nvSpPr>
        <dsp:cNvPr id="0" name=""/>
        <dsp:cNvSpPr/>
      </dsp:nvSpPr>
      <dsp:spPr>
        <a:xfrm>
          <a:off x="383916" y="0"/>
          <a:ext cx="5078785" cy="10733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625" tIns="31750" rIns="47625" bIns="31750" numCol="1" spcCol="1270" anchor="ctr" anchorCtr="0">
          <a:noAutofit/>
        </a:bodyPr>
        <a:lstStyle/>
        <a:p>
          <a:pPr marL="0" lvl="0" indent="0" algn="ctr" defTabSz="1111250">
            <a:lnSpc>
              <a:spcPct val="90000"/>
            </a:lnSpc>
            <a:spcBef>
              <a:spcPct val="0"/>
            </a:spcBef>
            <a:spcAft>
              <a:spcPct val="35000"/>
            </a:spcAft>
            <a:buNone/>
          </a:pPr>
          <a:r>
            <a:rPr lang="en-US" sz="2500" b="1" kern="1200" dirty="0" err="1">
              <a:latin typeface="Times New Roman" panose="02020603050405020304" pitchFamily="18" charset="0"/>
              <a:cs typeface="Times New Roman" panose="02020603050405020304" pitchFamily="18" charset="0"/>
            </a:rPr>
            <a:t>Tayyorgarlik</a:t>
          </a:r>
          <a:r>
            <a:rPr lang="en-US" sz="2500" b="1" kern="1200" dirty="0">
              <a:latin typeface="Times New Roman" panose="02020603050405020304" pitchFamily="18" charset="0"/>
              <a:cs typeface="Times New Roman" panose="02020603050405020304" pitchFamily="18" charset="0"/>
            </a:rPr>
            <a:t> (</a:t>
          </a:r>
          <a:r>
            <a:rPr lang="en-US" sz="2500" b="1" kern="1200" dirty="0" err="1">
              <a:latin typeface="Times New Roman" panose="02020603050405020304" pitchFamily="18" charset="0"/>
              <a:cs typeface="Times New Roman" panose="02020603050405020304" pitchFamily="18" charset="0"/>
            </a:rPr>
            <a:t>birinchi</a:t>
          </a:r>
          <a:r>
            <a:rPr lang="en-US" sz="2500" b="1" kern="1200" dirty="0">
              <a:latin typeface="Times New Roman" panose="02020603050405020304" pitchFamily="18" charset="0"/>
              <a:cs typeface="Times New Roman" panose="02020603050405020304" pitchFamily="18" charset="0"/>
            </a:rPr>
            <a:t>) </a:t>
          </a:r>
          <a:r>
            <a:rPr lang="en-US" sz="2500" b="1" kern="1200" dirty="0" err="1">
              <a:latin typeface="Times New Roman" panose="02020603050405020304" pitchFamily="18" charset="0"/>
              <a:cs typeface="Times New Roman" panose="02020603050405020304" pitchFamily="18" charset="0"/>
            </a:rPr>
            <a:t>bosqichi</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quyidagilarni</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o'z</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ichiga</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oladi</a:t>
          </a:r>
          <a:endParaRPr lang="ru-RU" sz="2500" kern="1200" dirty="0">
            <a:latin typeface="Times New Roman" panose="02020603050405020304" pitchFamily="18" charset="0"/>
            <a:cs typeface="Times New Roman" panose="02020603050405020304" pitchFamily="18" charset="0"/>
          </a:endParaRPr>
        </a:p>
      </dsp:txBody>
      <dsp:txXfrm>
        <a:off x="383916" y="0"/>
        <a:ext cx="5078785" cy="1073368"/>
      </dsp:txXfrm>
    </dsp:sp>
    <dsp:sp modelId="{07F194E7-40F3-4406-ADD7-0752AED26E35}">
      <dsp:nvSpPr>
        <dsp:cNvPr id="0" name=""/>
        <dsp:cNvSpPr/>
      </dsp:nvSpPr>
      <dsp:spPr>
        <a:xfrm>
          <a:off x="383916" y="2167465"/>
          <a:ext cx="373096" cy="373096"/>
        </a:xfrm>
        <a:prstGeom prst="rect">
          <a:avLst/>
        </a:prstGeom>
        <a:solidFill>
          <a:schemeClr val="l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2B6E8EF-3C37-41EA-8F09-74DBAD68A85C}">
      <dsp:nvSpPr>
        <dsp:cNvPr id="0" name=""/>
        <dsp:cNvSpPr/>
      </dsp:nvSpPr>
      <dsp:spPr>
        <a:xfrm>
          <a:off x="739431" y="1919169"/>
          <a:ext cx="4723270" cy="8696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ctr" anchorCtr="0">
          <a:noAutofit/>
        </a:bodyPr>
        <a:lstStyle/>
        <a:p>
          <a:pPr marL="0" lvl="0" indent="0" algn="l" defTabSz="933450">
            <a:lnSpc>
              <a:spcPct val="90000"/>
            </a:lnSpc>
            <a:spcBef>
              <a:spcPct val="0"/>
            </a:spcBef>
            <a:spcAft>
              <a:spcPct val="35000"/>
            </a:spcAft>
            <a:buNone/>
          </a:pPr>
          <a:r>
            <a:rPr lang="ru-RU" sz="2100" kern="1200" dirty="0" err="1">
              <a:latin typeface="Times New Roman" panose="02020603050405020304" pitchFamily="18" charset="0"/>
              <a:cs typeface="Times New Roman" panose="02020603050405020304" pitchFamily="18" charset="0"/>
            </a:rPr>
            <a:t>mavzuni</a:t>
          </a:r>
          <a:r>
            <a:rPr lang="ru-RU" sz="2100" kern="1200" dirty="0">
              <a:latin typeface="Times New Roman" panose="02020603050405020304" pitchFamily="18" charset="0"/>
              <a:cs typeface="Times New Roman" panose="02020603050405020304" pitchFamily="18" charset="0"/>
            </a:rPr>
            <a:t> </a:t>
          </a:r>
          <a:r>
            <a:rPr lang="ru-RU" sz="2100" kern="1200" dirty="0" err="1">
              <a:latin typeface="Times New Roman" panose="02020603050405020304" pitchFamily="18" charset="0"/>
              <a:cs typeface="Times New Roman" panose="02020603050405020304" pitchFamily="18" charset="0"/>
            </a:rPr>
            <a:t>tanlash</a:t>
          </a:r>
          <a:endParaRPr lang="ru-RU" sz="2100" kern="1200" dirty="0">
            <a:latin typeface="Times New Roman" panose="02020603050405020304" pitchFamily="18" charset="0"/>
            <a:cs typeface="Times New Roman" panose="02020603050405020304" pitchFamily="18" charset="0"/>
          </a:endParaRPr>
        </a:p>
      </dsp:txBody>
      <dsp:txXfrm>
        <a:off x="739431" y="1919169"/>
        <a:ext cx="4723270" cy="869689"/>
      </dsp:txXfrm>
    </dsp:sp>
    <dsp:sp modelId="{93B40F16-3A8B-4D0A-8811-8507E825619C}">
      <dsp:nvSpPr>
        <dsp:cNvPr id="0" name=""/>
        <dsp:cNvSpPr/>
      </dsp:nvSpPr>
      <dsp:spPr>
        <a:xfrm>
          <a:off x="383916" y="3037154"/>
          <a:ext cx="373096" cy="373096"/>
        </a:xfrm>
        <a:prstGeom prst="rect">
          <a:avLst/>
        </a:prstGeom>
        <a:solidFill>
          <a:schemeClr val="l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E363207-7A95-4472-9A64-DEFFF4C7BA7A}">
      <dsp:nvSpPr>
        <dsp:cNvPr id="0" name=""/>
        <dsp:cNvSpPr/>
      </dsp:nvSpPr>
      <dsp:spPr>
        <a:xfrm>
          <a:off x="739431" y="2788858"/>
          <a:ext cx="4723270" cy="8696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ctr" anchorCtr="0">
          <a:noAutofit/>
        </a:bodyPr>
        <a:lstStyle/>
        <a:p>
          <a:pPr marL="0" lvl="0" indent="0" algn="just" defTabSz="933450">
            <a:lnSpc>
              <a:spcPct val="90000"/>
            </a:lnSpc>
            <a:spcBef>
              <a:spcPct val="0"/>
            </a:spcBef>
            <a:spcAft>
              <a:spcPct val="35000"/>
            </a:spcAft>
            <a:buNone/>
          </a:pPr>
          <a:r>
            <a:rPr lang="ru-RU" sz="2100" kern="1200" dirty="0" err="1">
              <a:latin typeface="Times New Roman" panose="02020603050405020304" pitchFamily="18" charset="0"/>
              <a:cs typeface="Times New Roman" panose="02020603050405020304" pitchFamily="18" charset="0"/>
            </a:rPr>
            <a:t>mavzu</a:t>
          </a:r>
          <a:r>
            <a:rPr lang="ru-RU" sz="2100" kern="1200" dirty="0">
              <a:latin typeface="Times New Roman" panose="02020603050405020304" pitchFamily="18" charset="0"/>
              <a:cs typeface="Times New Roman" panose="02020603050405020304" pitchFamily="18" charset="0"/>
            </a:rPr>
            <a:t> </a:t>
          </a:r>
          <a:r>
            <a:rPr lang="ru-RU" sz="2100" kern="1200" dirty="0" err="1">
              <a:latin typeface="Times New Roman" panose="02020603050405020304" pitchFamily="18" charset="0"/>
              <a:cs typeface="Times New Roman" panose="02020603050405020304" pitchFamily="18" charset="0"/>
            </a:rPr>
            <a:t>bo'yicha</a:t>
          </a:r>
          <a:r>
            <a:rPr lang="ru-RU" sz="2100" kern="1200" dirty="0">
              <a:latin typeface="Times New Roman" panose="02020603050405020304" pitchFamily="18" charset="0"/>
              <a:cs typeface="Times New Roman" panose="02020603050405020304" pitchFamily="18" charset="0"/>
            </a:rPr>
            <a:t> </a:t>
          </a:r>
          <a:r>
            <a:rPr lang="ru-RU" sz="2100" kern="1200" dirty="0" err="1">
              <a:latin typeface="Times New Roman" panose="02020603050405020304" pitchFamily="18" charset="0"/>
              <a:cs typeface="Times New Roman" panose="02020603050405020304" pitchFamily="18" charset="0"/>
            </a:rPr>
            <a:t>tadqiqot</a:t>
          </a:r>
          <a:r>
            <a:rPr lang="ru-RU" sz="2100" kern="1200" dirty="0">
              <a:latin typeface="Times New Roman" panose="02020603050405020304" pitchFamily="18" charset="0"/>
              <a:cs typeface="Times New Roman" panose="02020603050405020304" pitchFamily="18" charset="0"/>
            </a:rPr>
            <a:t> </a:t>
          </a:r>
          <a:r>
            <a:rPr lang="ru-RU" sz="2100" kern="1200" dirty="0" err="1">
              <a:latin typeface="Times New Roman" panose="02020603050405020304" pitchFamily="18" charset="0"/>
              <a:cs typeface="Times New Roman" panose="02020603050405020304" pitchFamily="18" charset="0"/>
            </a:rPr>
            <a:t>o'tkazish</a:t>
          </a:r>
          <a:r>
            <a:rPr lang="ru-RU" sz="2100" kern="1200" dirty="0">
              <a:latin typeface="Times New Roman" panose="02020603050405020304" pitchFamily="18" charset="0"/>
              <a:cs typeface="Times New Roman" panose="02020603050405020304" pitchFamily="18" charset="0"/>
            </a:rPr>
            <a:t> </a:t>
          </a:r>
          <a:r>
            <a:rPr lang="ru-RU" sz="2100" kern="1200" dirty="0" err="1">
              <a:latin typeface="Times New Roman" panose="02020603050405020304" pitchFamily="18" charset="0"/>
              <a:cs typeface="Times New Roman" panose="02020603050405020304" pitchFamily="18" charset="0"/>
            </a:rPr>
            <a:t>zarurligini</a:t>
          </a:r>
          <a:r>
            <a:rPr lang="ru-RU" sz="2100" kern="1200" dirty="0">
              <a:latin typeface="Times New Roman" panose="02020603050405020304" pitchFamily="18" charset="0"/>
              <a:cs typeface="Times New Roman" panose="02020603050405020304" pitchFamily="18" charset="0"/>
            </a:rPr>
            <a:t> </a:t>
          </a:r>
          <a:r>
            <a:rPr lang="ru-RU" sz="2100" kern="1200" dirty="0" err="1">
              <a:latin typeface="Times New Roman" panose="02020603050405020304" pitchFamily="18" charset="0"/>
              <a:cs typeface="Times New Roman" panose="02020603050405020304" pitchFamily="18" charset="0"/>
            </a:rPr>
            <a:t>asoslash</a:t>
          </a:r>
          <a:endParaRPr lang="ru-RU" sz="2100" kern="1200" dirty="0">
            <a:latin typeface="Times New Roman" panose="02020603050405020304" pitchFamily="18" charset="0"/>
            <a:cs typeface="Times New Roman" panose="02020603050405020304" pitchFamily="18" charset="0"/>
          </a:endParaRPr>
        </a:p>
      </dsp:txBody>
      <dsp:txXfrm>
        <a:off x="739431" y="2788858"/>
        <a:ext cx="4723270" cy="869689"/>
      </dsp:txXfrm>
    </dsp:sp>
    <dsp:sp modelId="{90D9DB7D-360C-4BDF-B50A-D06ED33EEAF6}">
      <dsp:nvSpPr>
        <dsp:cNvPr id="0" name=""/>
        <dsp:cNvSpPr/>
      </dsp:nvSpPr>
      <dsp:spPr>
        <a:xfrm>
          <a:off x="383916" y="3906844"/>
          <a:ext cx="373096" cy="373096"/>
        </a:xfrm>
        <a:prstGeom prst="rect">
          <a:avLst/>
        </a:prstGeom>
        <a:solidFill>
          <a:schemeClr val="l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E3356BC-C752-47FF-ADE1-D6CF477E6364}">
      <dsp:nvSpPr>
        <dsp:cNvPr id="0" name=""/>
        <dsp:cNvSpPr/>
      </dsp:nvSpPr>
      <dsp:spPr>
        <a:xfrm>
          <a:off x="739431" y="3658547"/>
          <a:ext cx="4723270" cy="8696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ctr" anchorCtr="0">
          <a:noAutofit/>
        </a:bodyPr>
        <a:lstStyle/>
        <a:p>
          <a:pPr marL="0" lvl="0" indent="0" algn="just" defTabSz="933450">
            <a:lnSpc>
              <a:spcPct val="90000"/>
            </a:lnSpc>
            <a:spcBef>
              <a:spcPct val="0"/>
            </a:spcBef>
            <a:spcAft>
              <a:spcPct val="35000"/>
            </a:spcAft>
            <a:buNone/>
          </a:pPr>
          <a:r>
            <a:rPr lang="en-US" sz="2100" kern="1200" dirty="0" err="1">
              <a:latin typeface="Times New Roman" panose="02020603050405020304" pitchFamily="18" charset="0"/>
              <a:cs typeface="Times New Roman" panose="02020603050405020304" pitchFamily="18" charset="0"/>
            </a:rPr>
            <a:t>tadqiqotning</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gipotezalari</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maqsadlari</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va</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vazifalarini</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aniqlash</a:t>
          </a:r>
          <a:endParaRPr lang="ru-RU" sz="2100" kern="1200" dirty="0">
            <a:latin typeface="Times New Roman" panose="02020603050405020304" pitchFamily="18" charset="0"/>
            <a:cs typeface="Times New Roman" panose="02020603050405020304" pitchFamily="18" charset="0"/>
          </a:endParaRPr>
        </a:p>
      </dsp:txBody>
      <dsp:txXfrm>
        <a:off x="739431" y="3658547"/>
        <a:ext cx="4723270" cy="869689"/>
      </dsp:txXfrm>
    </dsp:sp>
    <dsp:sp modelId="{3E01EE72-1027-490B-8E66-08AB5B9445D1}">
      <dsp:nvSpPr>
        <dsp:cNvPr id="0" name=""/>
        <dsp:cNvSpPr/>
      </dsp:nvSpPr>
      <dsp:spPr>
        <a:xfrm>
          <a:off x="383916" y="4776533"/>
          <a:ext cx="373096" cy="373096"/>
        </a:xfrm>
        <a:prstGeom prst="rect">
          <a:avLst/>
        </a:prstGeom>
        <a:solidFill>
          <a:schemeClr val="l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64D969A-117C-48BE-8856-B4EF41F7FE41}">
      <dsp:nvSpPr>
        <dsp:cNvPr id="0" name=""/>
        <dsp:cNvSpPr/>
      </dsp:nvSpPr>
      <dsp:spPr>
        <a:xfrm>
          <a:off x="739431" y="4528237"/>
          <a:ext cx="4723270" cy="8696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ctr" anchorCtr="0">
          <a:noAutofit/>
        </a:bodyPr>
        <a:lstStyle/>
        <a:p>
          <a:pPr marL="0" lvl="0" indent="0" algn="just" defTabSz="933450">
            <a:lnSpc>
              <a:spcPct val="90000"/>
            </a:lnSpc>
            <a:spcBef>
              <a:spcPct val="0"/>
            </a:spcBef>
            <a:spcAft>
              <a:spcPct val="35000"/>
            </a:spcAft>
            <a:buNone/>
          </a:pPr>
          <a:r>
            <a:rPr lang="en-US" sz="2100" kern="1200" dirty="0" err="1">
              <a:latin typeface="Times New Roman" panose="02020603050405020304" pitchFamily="18" charset="0"/>
              <a:cs typeface="Times New Roman" panose="02020603050405020304" pitchFamily="18" charset="0"/>
            </a:rPr>
            <a:t>ilmiy</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tadqiqot</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rejasi</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yoki</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dasturini</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ishlab</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chiqish</a:t>
          </a:r>
          <a:endParaRPr lang="ru-RU" sz="2100" kern="1200" dirty="0">
            <a:latin typeface="Times New Roman" panose="02020603050405020304" pitchFamily="18" charset="0"/>
            <a:cs typeface="Times New Roman" panose="02020603050405020304" pitchFamily="18" charset="0"/>
          </a:endParaRPr>
        </a:p>
      </dsp:txBody>
      <dsp:txXfrm>
        <a:off x="739431" y="4528237"/>
        <a:ext cx="4723270" cy="869689"/>
      </dsp:txXfrm>
    </dsp:sp>
    <dsp:sp modelId="{9BF079F2-0AD8-48C6-AEA4-07DD6573DF07}">
      <dsp:nvSpPr>
        <dsp:cNvPr id="0" name=""/>
        <dsp:cNvSpPr/>
      </dsp:nvSpPr>
      <dsp:spPr>
        <a:xfrm>
          <a:off x="383916" y="5646222"/>
          <a:ext cx="373096" cy="373096"/>
        </a:xfrm>
        <a:prstGeom prst="rect">
          <a:avLst/>
        </a:prstGeom>
        <a:solidFill>
          <a:schemeClr val="l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AA6886D-6133-4942-89D5-0E9A27326E8B}">
      <dsp:nvSpPr>
        <dsp:cNvPr id="0" name=""/>
        <dsp:cNvSpPr/>
      </dsp:nvSpPr>
      <dsp:spPr>
        <a:xfrm>
          <a:off x="739431" y="5397926"/>
          <a:ext cx="4723270" cy="8696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ctr" anchorCtr="0">
          <a:noAutofit/>
        </a:bodyPr>
        <a:lstStyle/>
        <a:p>
          <a:pPr marL="0" lvl="0" indent="0" algn="l" defTabSz="933450">
            <a:lnSpc>
              <a:spcPct val="90000"/>
            </a:lnSpc>
            <a:spcBef>
              <a:spcPct val="0"/>
            </a:spcBef>
            <a:spcAft>
              <a:spcPct val="35000"/>
            </a:spcAft>
            <a:buNone/>
          </a:pPr>
          <a:r>
            <a:rPr lang="en-US" sz="2100" kern="1200" dirty="0" err="1">
              <a:latin typeface="Times New Roman" panose="02020603050405020304" pitchFamily="18" charset="0"/>
              <a:cs typeface="Times New Roman" panose="02020603050405020304" pitchFamily="18" charset="0"/>
            </a:rPr>
            <a:t>tadqiqot</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vositalarini</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tayyorlash</a:t>
          </a:r>
          <a:endParaRPr lang="ru-RU" sz="2100" kern="1200" dirty="0">
            <a:latin typeface="Times New Roman" panose="02020603050405020304" pitchFamily="18" charset="0"/>
            <a:cs typeface="Times New Roman" panose="02020603050405020304" pitchFamily="18" charset="0"/>
          </a:endParaRPr>
        </a:p>
      </dsp:txBody>
      <dsp:txXfrm>
        <a:off x="739431" y="5397926"/>
        <a:ext cx="4723270" cy="869689"/>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BDC5DC-CC9C-4341-AA3B-5219323C2B6D}">
      <dsp:nvSpPr>
        <dsp:cNvPr id="0" name=""/>
        <dsp:cNvSpPr/>
      </dsp:nvSpPr>
      <dsp:spPr>
        <a:xfrm>
          <a:off x="0" y="0"/>
          <a:ext cx="11499272" cy="1906616"/>
        </a:xfrm>
        <a:prstGeom prst="rect">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213360" tIns="213360" rIns="213360" bIns="213360" numCol="1" spcCol="1270" anchor="ctr" anchorCtr="0">
          <a:noAutofit/>
        </a:bodyPr>
        <a:lstStyle/>
        <a:p>
          <a:pPr marL="0" lvl="0" indent="0" algn="ctr" defTabSz="2489200">
            <a:lnSpc>
              <a:spcPct val="90000"/>
            </a:lnSpc>
            <a:spcBef>
              <a:spcPct val="0"/>
            </a:spcBef>
            <a:spcAft>
              <a:spcPct val="35000"/>
            </a:spcAft>
            <a:buNone/>
          </a:pPr>
          <a:r>
            <a:rPr lang="en-US" sz="5600" b="1" kern="1200" dirty="0" err="1">
              <a:latin typeface="Times New Roman" panose="02020603050405020304" pitchFamily="18" charset="0"/>
              <a:cs typeface="Times New Roman" panose="02020603050405020304" pitchFamily="18" charset="0"/>
            </a:rPr>
            <a:t>Tadqiqot</a:t>
          </a:r>
          <a:r>
            <a:rPr lang="en-US" sz="5600" b="1" kern="1200" dirty="0">
              <a:latin typeface="Times New Roman" panose="02020603050405020304" pitchFamily="18" charset="0"/>
              <a:cs typeface="Times New Roman" panose="02020603050405020304" pitchFamily="18" charset="0"/>
            </a:rPr>
            <a:t> (</a:t>
          </a:r>
          <a:r>
            <a:rPr lang="en-US" sz="5600" b="1" kern="1200" dirty="0" err="1">
              <a:latin typeface="Times New Roman" panose="02020603050405020304" pitchFamily="18" charset="0"/>
              <a:cs typeface="Times New Roman" panose="02020603050405020304" pitchFamily="18" charset="0"/>
            </a:rPr>
            <a:t>ikkinchi</a:t>
          </a:r>
          <a:r>
            <a:rPr lang="en-US" sz="5600" b="1" kern="1200" dirty="0">
              <a:latin typeface="Times New Roman" panose="02020603050405020304" pitchFamily="18" charset="0"/>
              <a:cs typeface="Times New Roman" panose="02020603050405020304" pitchFamily="18" charset="0"/>
            </a:rPr>
            <a:t>) </a:t>
          </a:r>
          <a:r>
            <a:rPr lang="en-US" sz="5600" b="1" kern="1200" dirty="0" err="1">
              <a:latin typeface="Times New Roman" panose="02020603050405020304" pitchFamily="18" charset="0"/>
              <a:cs typeface="Times New Roman" panose="02020603050405020304" pitchFamily="18" charset="0"/>
            </a:rPr>
            <a:t>bosqichi</a:t>
          </a:r>
          <a:r>
            <a:rPr lang="en-US" sz="5600" kern="1200" dirty="0">
              <a:latin typeface="Times New Roman" panose="02020603050405020304" pitchFamily="18" charset="0"/>
              <a:cs typeface="Times New Roman" panose="02020603050405020304" pitchFamily="18" charset="0"/>
            </a:rPr>
            <a:t> </a:t>
          </a:r>
          <a:r>
            <a:rPr lang="en-US" sz="5600" kern="1200" dirty="0" err="1">
              <a:latin typeface="Times New Roman" panose="02020603050405020304" pitchFamily="18" charset="0"/>
              <a:cs typeface="Times New Roman" panose="02020603050405020304" pitchFamily="18" charset="0"/>
            </a:rPr>
            <a:t>quyidagilardan</a:t>
          </a:r>
          <a:r>
            <a:rPr lang="en-US" sz="5600" kern="1200" dirty="0">
              <a:latin typeface="Times New Roman" panose="02020603050405020304" pitchFamily="18" charset="0"/>
              <a:cs typeface="Times New Roman" panose="02020603050405020304" pitchFamily="18" charset="0"/>
            </a:rPr>
            <a:t> </a:t>
          </a:r>
          <a:r>
            <a:rPr lang="en-US" sz="5600" kern="1200" dirty="0" err="1">
              <a:latin typeface="Times New Roman" panose="02020603050405020304" pitchFamily="18" charset="0"/>
              <a:cs typeface="Times New Roman" panose="02020603050405020304" pitchFamily="18" charset="0"/>
            </a:rPr>
            <a:t>iborat</a:t>
          </a:r>
          <a:endParaRPr lang="ru-RU" sz="5600" kern="1200" dirty="0">
            <a:latin typeface="Times New Roman" panose="02020603050405020304" pitchFamily="18" charset="0"/>
            <a:cs typeface="Times New Roman" panose="02020603050405020304" pitchFamily="18" charset="0"/>
          </a:endParaRPr>
        </a:p>
      </dsp:txBody>
      <dsp:txXfrm>
        <a:off x="0" y="0"/>
        <a:ext cx="11499272" cy="1906616"/>
      </dsp:txXfrm>
    </dsp:sp>
    <dsp:sp modelId="{C7D798E9-1516-4EEA-B7B8-A81C6C281DC9}">
      <dsp:nvSpPr>
        <dsp:cNvPr id="0" name=""/>
        <dsp:cNvSpPr/>
      </dsp:nvSpPr>
      <dsp:spPr>
        <a:xfrm>
          <a:off x="0" y="1906616"/>
          <a:ext cx="2874818" cy="4003895"/>
        </a:xfrm>
        <a:prstGeom prst="rect">
          <a:avLst/>
        </a:prstGeom>
        <a:gradFill rotWithShape="0">
          <a:gsLst>
            <a:gs pos="0">
              <a:schemeClr val="accent3">
                <a:hueOff val="0"/>
                <a:satOff val="0"/>
                <a:lumOff val="0"/>
                <a:alphaOff val="0"/>
                <a:tint val="64000"/>
                <a:lumMod val="118000"/>
              </a:schemeClr>
            </a:gs>
            <a:gs pos="100000">
              <a:schemeClr val="accent3">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err="1">
              <a:latin typeface="Times New Roman" panose="02020603050405020304" pitchFamily="18" charset="0"/>
              <a:cs typeface="Times New Roman" panose="02020603050405020304" pitchFamily="18" charset="0"/>
            </a:rPr>
            <a:t>mavzu</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bo'yicha</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adabiyotlarni</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statistik</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ma'lumotlarni</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va</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arxiv</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materiallarini</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tizimli</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o'rganish</a:t>
          </a:r>
          <a:endParaRPr lang="ru-RU" sz="2900" kern="1200" dirty="0">
            <a:latin typeface="Times New Roman" panose="02020603050405020304" pitchFamily="18" charset="0"/>
            <a:cs typeface="Times New Roman" panose="02020603050405020304" pitchFamily="18" charset="0"/>
          </a:endParaRPr>
        </a:p>
      </dsp:txBody>
      <dsp:txXfrm>
        <a:off x="0" y="1906616"/>
        <a:ext cx="2874818" cy="4003895"/>
      </dsp:txXfrm>
    </dsp:sp>
    <dsp:sp modelId="{9AFF6DB7-7BEC-4323-B620-59F6C73E718C}">
      <dsp:nvSpPr>
        <dsp:cNvPr id="0" name=""/>
        <dsp:cNvSpPr/>
      </dsp:nvSpPr>
      <dsp:spPr>
        <a:xfrm>
          <a:off x="2874818" y="1906616"/>
          <a:ext cx="2874818" cy="4003895"/>
        </a:xfrm>
        <a:prstGeom prst="rect">
          <a:avLst/>
        </a:prstGeom>
        <a:gradFill rotWithShape="0">
          <a:gsLst>
            <a:gs pos="0">
              <a:schemeClr val="accent3">
                <a:hueOff val="3749681"/>
                <a:satOff val="730"/>
                <a:lumOff val="3922"/>
                <a:alphaOff val="0"/>
                <a:tint val="64000"/>
                <a:lumMod val="118000"/>
              </a:schemeClr>
            </a:gs>
            <a:gs pos="100000">
              <a:schemeClr val="accent3">
                <a:hueOff val="3749681"/>
                <a:satOff val="730"/>
                <a:lumOff val="3922"/>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err="1">
              <a:latin typeface="Times New Roman" panose="02020603050405020304" pitchFamily="18" charset="0"/>
              <a:cs typeface="Times New Roman" panose="02020603050405020304" pitchFamily="18" charset="0"/>
            </a:rPr>
            <a:t>nazariy</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va</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empirik</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tadqiqotlar</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o'tkazish</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shu</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jumladan</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ijtimoiy-iqtisodiy</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va</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statistik</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ma'lumotlarni</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to'plash</a:t>
          </a:r>
          <a:endParaRPr lang="ru-RU" sz="2900" kern="1200" dirty="0">
            <a:latin typeface="Times New Roman" panose="02020603050405020304" pitchFamily="18" charset="0"/>
            <a:cs typeface="Times New Roman" panose="02020603050405020304" pitchFamily="18" charset="0"/>
          </a:endParaRPr>
        </a:p>
      </dsp:txBody>
      <dsp:txXfrm>
        <a:off x="2874818" y="1906616"/>
        <a:ext cx="2874818" cy="4003895"/>
      </dsp:txXfrm>
    </dsp:sp>
    <dsp:sp modelId="{12DA079E-657C-4A9D-938E-2E55E60F355E}">
      <dsp:nvSpPr>
        <dsp:cNvPr id="0" name=""/>
        <dsp:cNvSpPr/>
      </dsp:nvSpPr>
      <dsp:spPr>
        <a:xfrm>
          <a:off x="5749636" y="1906616"/>
          <a:ext cx="2874818" cy="4003895"/>
        </a:xfrm>
        <a:prstGeom prst="rect">
          <a:avLst/>
        </a:prstGeom>
        <a:gradFill rotWithShape="0">
          <a:gsLst>
            <a:gs pos="0">
              <a:schemeClr val="accent3">
                <a:hueOff val="7499362"/>
                <a:satOff val="1459"/>
                <a:lumOff val="7843"/>
                <a:alphaOff val="0"/>
                <a:tint val="64000"/>
                <a:lumMod val="118000"/>
              </a:schemeClr>
            </a:gs>
            <a:gs pos="100000">
              <a:schemeClr val="accent3">
                <a:hueOff val="7499362"/>
                <a:satOff val="1459"/>
                <a:lumOff val="7843"/>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err="1">
              <a:latin typeface="Times New Roman" panose="02020603050405020304" pitchFamily="18" charset="0"/>
              <a:cs typeface="Times New Roman" panose="02020603050405020304" pitchFamily="18" charset="0"/>
            </a:rPr>
            <a:t>olingan</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ma'lumotlarni</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qayta</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ishlash</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umumlashtirish</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va</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tahlil</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qilish</a:t>
          </a:r>
          <a:endParaRPr lang="ru-RU" sz="2900" kern="1200" dirty="0">
            <a:latin typeface="Times New Roman" panose="02020603050405020304" pitchFamily="18" charset="0"/>
            <a:cs typeface="Times New Roman" panose="02020603050405020304" pitchFamily="18" charset="0"/>
          </a:endParaRPr>
        </a:p>
      </dsp:txBody>
      <dsp:txXfrm>
        <a:off x="5749636" y="1906616"/>
        <a:ext cx="2874818" cy="4003895"/>
      </dsp:txXfrm>
    </dsp:sp>
    <dsp:sp modelId="{2FBBBC1A-D0E4-4B95-A946-F5E91C4BF6D3}">
      <dsp:nvSpPr>
        <dsp:cNvPr id="0" name=""/>
        <dsp:cNvSpPr/>
      </dsp:nvSpPr>
      <dsp:spPr>
        <a:xfrm>
          <a:off x="8624454" y="1906616"/>
          <a:ext cx="2874818" cy="4003895"/>
        </a:xfrm>
        <a:prstGeom prst="rect">
          <a:avLst/>
        </a:prstGeom>
        <a:gradFill rotWithShape="0">
          <a:gsLst>
            <a:gs pos="0">
              <a:schemeClr val="accent3">
                <a:hueOff val="11249043"/>
                <a:satOff val="2189"/>
                <a:lumOff val="11765"/>
                <a:alphaOff val="0"/>
                <a:tint val="64000"/>
                <a:lumMod val="118000"/>
              </a:schemeClr>
            </a:gs>
            <a:gs pos="100000">
              <a:schemeClr val="accent3">
                <a:hueOff val="11249043"/>
                <a:satOff val="2189"/>
                <a:lumOff val="11765"/>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err="1">
              <a:latin typeface="Times New Roman" panose="02020603050405020304" pitchFamily="18" charset="0"/>
              <a:cs typeface="Times New Roman" panose="02020603050405020304" pitchFamily="18" charset="0"/>
            </a:rPr>
            <a:t>yangi</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ilmiy</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faktlarni</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tushuntirish</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qoidalar</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xulosalar</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va</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amaliy</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tavsiyalar</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va</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takliflarni</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asoslash</a:t>
          </a:r>
          <a:endParaRPr lang="ru-RU" sz="2900" kern="1200" dirty="0">
            <a:latin typeface="Times New Roman" panose="02020603050405020304" pitchFamily="18" charset="0"/>
            <a:cs typeface="Times New Roman" panose="02020603050405020304" pitchFamily="18" charset="0"/>
          </a:endParaRPr>
        </a:p>
      </dsp:txBody>
      <dsp:txXfrm>
        <a:off x="8624454" y="1906616"/>
        <a:ext cx="2874818" cy="4003895"/>
      </dsp:txXfrm>
    </dsp:sp>
    <dsp:sp modelId="{C1D26960-B0DE-4DA2-BB83-3AA583F169A6}">
      <dsp:nvSpPr>
        <dsp:cNvPr id="0" name=""/>
        <dsp:cNvSpPr/>
      </dsp:nvSpPr>
      <dsp:spPr>
        <a:xfrm>
          <a:off x="0" y="5910511"/>
          <a:ext cx="11499272" cy="444877"/>
        </a:xfrm>
        <a:prstGeom prst="rect">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48A1A8-76AF-4403-AF4B-426E996F6E87}">
      <dsp:nvSpPr>
        <dsp:cNvPr id="0" name=""/>
        <dsp:cNvSpPr/>
      </dsp:nvSpPr>
      <dsp:spPr>
        <a:xfrm>
          <a:off x="-5900566" y="-902989"/>
          <a:ext cx="7024524" cy="7024524"/>
        </a:xfrm>
        <a:prstGeom prst="blockArc">
          <a:avLst>
            <a:gd name="adj1" fmla="val 18900000"/>
            <a:gd name="adj2" fmla="val 2700000"/>
            <a:gd name="adj3" fmla="val 307"/>
          </a:avLst>
        </a:pr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B60DDB1-7CAE-4845-BA92-1ADAEF16703A}">
      <dsp:nvSpPr>
        <dsp:cNvPr id="0" name=""/>
        <dsp:cNvSpPr/>
      </dsp:nvSpPr>
      <dsp:spPr>
        <a:xfrm>
          <a:off x="588290" y="401201"/>
          <a:ext cx="10643597" cy="802820"/>
        </a:xfrm>
        <a:prstGeom prst="rect">
          <a:avLst/>
        </a:prstGeom>
        <a:gradFill rotWithShape="0">
          <a:gsLst>
            <a:gs pos="0">
              <a:schemeClr val="accent2">
                <a:hueOff val="0"/>
                <a:satOff val="0"/>
                <a:lumOff val="0"/>
                <a:alphaOff val="0"/>
                <a:tint val="64000"/>
                <a:lumMod val="118000"/>
              </a:schemeClr>
            </a:gs>
            <a:gs pos="100000">
              <a:schemeClr val="accent2">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37239" tIns="63500" rIns="63500" bIns="63500" numCol="1" spcCol="1270" anchor="ctr" anchorCtr="0">
          <a:noAutofit/>
        </a:bodyPr>
        <a:lstStyle/>
        <a:p>
          <a:pPr marL="0" lvl="0" indent="0" algn="l" defTabSz="1111250">
            <a:lnSpc>
              <a:spcPct val="90000"/>
            </a:lnSpc>
            <a:spcBef>
              <a:spcPct val="0"/>
            </a:spcBef>
            <a:spcAft>
              <a:spcPct val="35000"/>
            </a:spcAft>
            <a:buNone/>
          </a:pPr>
          <a:r>
            <a:rPr lang="en-US" sz="2500" kern="1200" dirty="0" err="1">
              <a:latin typeface="Times New Roman" panose="02020603050405020304" pitchFamily="18" charset="0"/>
              <a:cs typeface="Times New Roman" panose="02020603050405020304" pitchFamily="18" charset="0"/>
            </a:rPr>
            <a:t>ishning</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tarkibini</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aniqlash</a:t>
          </a:r>
          <a:endParaRPr lang="ru-RU" sz="2500" kern="1200" dirty="0">
            <a:latin typeface="Times New Roman" panose="02020603050405020304" pitchFamily="18" charset="0"/>
            <a:cs typeface="Times New Roman" panose="02020603050405020304" pitchFamily="18" charset="0"/>
          </a:endParaRPr>
        </a:p>
      </dsp:txBody>
      <dsp:txXfrm>
        <a:off x="588290" y="401201"/>
        <a:ext cx="10643597" cy="802820"/>
      </dsp:txXfrm>
    </dsp:sp>
    <dsp:sp modelId="{FA2340A1-FBC9-455A-AEBC-8C5E373B1EA0}">
      <dsp:nvSpPr>
        <dsp:cNvPr id="0" name=""/>
        <dsp:cNvSpPr/>
      </dsp:nvSpPr>
      <dsp:spPr>
        <a:xfrm>
          <a:off x="86527" y="300849"/>
          <a:ext cx="1003526" cy="1003526"/>
        </a:xfrm>
        <a:prstGeom prst="ellipse">
          <a:avLst/>
        </a:prstGeom>
        <a:gradFill rotWithShape="0">
          <a:gsLst>
            <a:gs pos="0">
              <a:schemeClr val="lt1">
                <a:hueOff val="0"/>
                <a:satOff val="0"/>
                <a:lumOff val="0"/>
                <a:alphaOff val="0"/>
                <a:tint val="64000"/>
                <a:lumMod val="118000"/>
              </a:schemeClr>
            </a:gs>
            <a:gs pos="100000">
              <a:schemeClr val="lt1">
                <a:hueOff val="0"/>
                <a:satOff val="0"/>
                <a:lumOff val="0"/>
                <a:alphaOff val="0"/>
                <a:tint val="92000"/>
                <a:alpha val="100000"/>
                <a:lumMod val="110000"/>
              </a:schemeClr>
            </a:gs>
          </a:gsLst>
          <a:lin ang="5400000" scaled="0"/>
        </a:gradFill>
        <a:ln w="9525" cap="rnd" cmpd="sng" algn="ctr">
          <a:solidFill>
            <a:schemeClr val="accent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65A1440E-5A0F-4995-A48B-FD75E40375C3}">
      <dsp:nvSpPr>
        <dsp:cNvPr id="0" name=""/>
        <dsp:cNvSpPr/>
      </dsp:nvSpPr>
      <dsp:spPr>
        <a:xfrm>
          <a:off x="1048565" y="1605641"/>
          <a:ext cx="10183321" cy="802820"/>
        </a:xfrm>
        <a:prstGeom prst="rect">
          <a:avLst/>
        </a:prstGeom>
        <a:gradFill rotWithShape="0">
          <a:gsLst>
            <a:gs pos="0">
              <a:schemeClr val="accent3">
                <a:hueOff val="0"/>
                <a:satOff val="0"/>
                <a:lumOff val="0"/>
                <a:alphaOff val="0"/>
                <a:tint val="64000"/>
                <a:lumMod val="118000"/>
              </a:schemeClr>
            </a:gs>
            <a:gs pos="100000">
              <a:schemeClr val="accent3">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37239" tIns="63500" rIns="63500" bIns="63500" numCol="1" spcCol="1270" anchor="ctr" anchorCtr="0">
          <a:noAutofit/>
        </a:bodyPr>
        <a:lstStyle/>
        <a:p>
          <a:pPr marL="0" lvl="0" indent="0" algn="l" defTabSz="1111250">
            <a:lnSpc>
              <a:spcPct val="90000"/>
            </a:lnSpc>
            <a:spcBef>
              <a:spcPct val="0"/>
            </a:spcBef>
            <a:spcAft>
              <a:spcPct val="35000"/>
            </a:spcAft>
            <a:buNone/>
          </a:pPr>
          <a:r>
            <a:rPr lang="en-US" sz="2500" kern="1200" dirty="0" err="1">
              <a:latin typeface="Times New Roman" panose="02020603050405020304" pitchFamily="18" charset="0"/>
              <a:cs typeface="Times New Roman" panose="02020603050405020304" pitchFamily="18" charset="0"/>
            </a:rPr>
            <a:t>sarlavha</a:t>
          </a:r>
          <a:r>
            <a:rPr lang="en-US" sz="2500" kern="1200" dirty="0">
              <a:latin typeface="Times New Roman" panose="02020603050405020304" pitchFamily="18" charset="0"/>
              <a:cs typeface="Times New Roman" panose="02020603050405020304" pitchFamily="18" charset="0"/>
            </a:rPr>
            <a:t>, bob </a:t>
          </a:r>
          <a:r>
            <a:rPr lang="en-US" sz="2500" kern="1200" dirty="0" err="1">
              <a:latin typeface="Times New Roman" panose="02020603050405020304" pitchFamily="18" charset="0"/>
              <a:cs typeface="Times New Roman" panose="02020603050405020304" pitchFamily="18" charset="0"/>
            </a:rPr>
            <a:t>nomlari</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va</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paragraflarni</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aniqlashtirish</a:t>
          </a:r>
          <a:endParaRPr lang="ru-RU" sz="2500" kern="1200" dirty="0">
            <a:latin typeface="Times New Roman" panose="02020603050405020304" pitchFamily="18" charset="0"/>
            <a:cs typeface="Times New Roman" panose="02020603050405020304" pitchFamily="18" charset="0"/>
          </a:endParaRPr>
        </a:p>
      </dsp:txBody>
      <dsp:txXfrm>
        <a:off x="1048565" y="1605641"/>
        <a:ext cx="10183321" cy="802820"/>
      </dsp:txXfrm>
    </dsp:sp>
    <dsp:sp modelId="{87FAE896-AD19-4680-A317-68D65C08018F}">
      <dsp:nvSpPr>
        <dsp:cNvPr id="0" name=""/>
        <dsp:cNvSpPr/>
      </dsp:nvSpPr>
      <dsp:spPr>
        <a:xfrm>
          <a:off x="546802" y="1505289"/>
          <a:ext cx="1003526" cy="1003526"/>
        </a:xfrm>
        <a:prstGeom prst="ellipse">
          <a:avLst/>
        </a:prstGeom>
        <a:gradFill rotWithShape="0">
          <a:gsLst>
            <a:gs pos="0">
              <a:schemeClr val="lt1">
                <a:hueOff val="0"/>
                <a:satOff val="0"/>
                <a:lumOff val="0"/>
                <a:alphaOff val="0"/>
                <a:tint val="64000"/>
                <a:lumMod val="118000"/>
              </a:schemeClr>
            </a:gs>
            <a:gs pos="100000">
              <a:schemeClr val="lt1">
                <a:hueOff val="0"/>
                <a:satOff val="0"/>
                <a:lumOff val="0"/>
                <a:alphaOff val="0"/>
                <a:tint val="92000"/>
                <a:alpha val="100000"/>
                <a:lumMod val="110000"/>
              </a:schemeClr>
            </a:gs>
          </a:gsLst>
          <a:lin ang="5400000" scaled="0"/>
        </a:gradFill>
        <a:ln w="9525" cap="rnd" cmpd="sng" algn="ctr">
          <a:solidFill>
            <a:schemeClr val="accent3">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2E2FBAF9-E31C-4008-8E3B-305B818E653A}">
      <dsp:nvSpPr>
        <dsp:cNvPr id="0" name=""/>
        <dsp:cNvSpPr/>
      </dsp:nvSpPr>
      <dsp:spPr>
        <a:xfrm>
          <a:off x="1048565" y="2810082"/>
          <a:ext cx="10183321" cy="802820"/>
        </a:xfrm>
        <a:prstGeom prst="rect">
          <a:avLst/>
        </a:prstGeom>
        <a:gradFill rotWithShape="0">
          <a:gsLst>
            <a:gs pos="0">
              <a:schemeClr val="accent4">
                <a:hueOff val="0"/>
                <a:satOff val="0"/>
                <a:lumOff val="0"/>
                <a:alphaOff val="0"/>
                <a:tint val="64000"/>
                <a:lumMod val="118000"/>
              </a:schemeClr>
            </a:gs>
            <a:gs pos="100000">
              <a:schemeClr val="accent4">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37239" tIns="63500" rIns="63500" bIns="63500" numCol="1" spcCol="1270" anchor="ctr" anchorCtr="0">
          <a:noAutofit/>
        </a:bodyPr>
        <a:lstStyle/>
        <a:p>
          <a:pPr marL="0" lvl="0" indent="0" algn="l" defTabSz="1111250">
            <a:lnSpc>
              <a:spcPct val="90000"/>
            </a:lnSpc>
            <a:spcBef>
              <a:spcPct val="0"/>
            </a:spcBef>
            <a:spcAft>
              <a:spcPct val="35000"/>
            </a:spcAft>
            <a:buNone/>
          </a:pPr>
          <a:r>
            <a:rPr lang="en-US" sz="2500" kern="1200" dirty="0" err="1">
              <a:latin typeface="Times New Roman" panose="02020603050405020304" pitchFamily="18" charset="0"/>
              <a:cs typeface="Times New Roman" panose="02020603050405020304" pitchFamily="18" charset="0"/>
            </a:rPr>
            <a:t>qo'lyozmani</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tayyorlash</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va</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uni</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tahrirlash</a:t>
          </a:r>
          <a:endParaRPr lang="ru-RU" sz="2500" kern="1200" dirty="0">
            <a:latin typeface="Times New Roman" panose="02020603050405020304" pitchFamily="18" charset="0"/>
            <a:cs typeface="Times New Roman" panose="02020603050405020304" pitchFamily="18" charset="0"/>
          </a:endParaRPr>
        </a:p>
      </dsp:txBody>
      <dsp:txXfrm>
        <a:off x="1048565" y="2810082"/>
        <a:ext cx="10183321" cy="802820"/>
      </dsp:txXfrm>
    </dsp:sp>
    <dsp:sp modelId="{F5AE5266-3096-4DB7-965F-92AE97875867}">
      <dsp:nvSpPr>
        <dsp:cNvPr id="0" name=""/>
        <dsp:cNvSpPr/>
      </dsp:nvSpPr>
      <dsp:spPr>
        <a:xfrm>
          <a:off x="546802" y="2709729"/>
          <a:ext cx="1003526" cy="1003526"/>
        </a:xfrm>
        <a:prstGeom prst="ellipse">
          <a:avLst/>
        </a:prstGeom>
        <a:gradFill rotWithShape="0">
          <a:gsLst>
            <a:gs pos="0">
              <a:schemeClr val="lt1">
                <a:hueOff val="0"/>
                <a:satOff val="0"/>
                <a:lumOff val="0"/>
                <a:alphaOff val="0"/>
                <a:tint val="64000"/>
                <a:lumMod val="118000"/>
              </a:schemeClr>
            </a:gs>
            <a:gs pos="100000">
              <a:schemeClr val="lt1">
                <a:hueOff val="0"/>
                <a:satOff val="0"/>
                <a:lumOff val="0"/>
                <a:alphaOff val="0"/>
                <a:tint val="92000"/>
                <a:alpha val="100000"/>
                <a:lumMod val="110000"/>
              </a:schemeClr>
            </a:gs>
          </a:gsLst>
          <a:lin ang="5400000" scaled="0"/>
        </a:gradFill>
        <a:ln w="9525" cap="rnd" cmpd="sng" algn="ctr">
          <a:solidFill>
            <a:schemeClr val="accent4">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5B71A3BC-B6B8-4B92-9CD5-6FA85C0229FA}">
      <dsp:nvSpPr>
        <dsp:cNvPr id="0" name=""/>
        <dsp:cNvSpPr/>
      </dsp:nvSpPr>
      <dsp:spPr>
        <a:xfrm>
          <a:off x="588290" y="4014522"/>
          <a:ext cx="10643597" cy="802820"/>
        </a:xfrm>
        <a:prstGeom prst="rect">
          <a:avLst/>
        </a:prstGeom>
        <a:gradFill rotWithShape="0">
          <a:gsLst>
            <a:gs pos="0">
              <a:schemeClr val="accent5">
                <a:hueOff val="0"/>
                <a:satOff val="0"/>
                <a:lumOff val="0"/>
                <a:alphaOff val="0"/>
                <a:tint val="64000"/>
                <a:lumMod val="118000"/>
              </a:schemeClr>
            </a:gs>
            <a:gs pos="100000">
              <a:schemeClr val="accent5">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37239" tIns="63500" rIns="63500" bIns="63500" numCol="1" spcCol="1270" anchor="ctr" anchorCtr="0">
          <a:noAutofit/>
        </a:bodyPr>
        <a:lstStyle/>
        <a:p>
          <a:pPr marL="0" lvl="0" indent="0" algn="l" defTabSz="1111250">
            <a:lnSpc>
              <a:spcPct val="90000"/>
            </a:lnSpc>
            <a:spcBef>
              <a:spcPct val="0"/>
            </a:spcBef>
            <a:spcAft>
              <a:spcPct val="35000"/>
            </a:spcAft>
            <a:buNone/>
          </a:pPr>
          <a:r>
            <a:rPr lang="en-US" sz="2500" kern="1200" dirty="0" err="1">
              <a:latin typeface="Times New Roman" panose="02020603050405020304" pitchFamily="18" charset="0"/>
              <a:cs typeface="Times New Roman" panose="02020603050405020304" pitchFamily="18" charset="0"/>
            </a:rPr>
            <a:t>matnni</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loyihalash</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jumladan</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foydalanilgan</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adabiyotlar</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va</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ilovalar</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ro'yxatini</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tuzish</a:t>
          </a:r>
          <a:endParaRPr lang="ru-RU" sz="2500" kern="1200" dirty="0">
            <a:latin typeface="Times New Roman" panose="02020603050405020304" pitchFamily="18" charset="0"/>
            <a:cs typeface="Times New Roman" panose="02020603050405020304" pitchFamily="18" charset="0"/>
          </a:endParaRPr>
        </a:p>
      </dsp:txBody>
      <dsp:txXfrm>
        <a:off x="588290" y="4014522"/>
        <a:ext cx="10643597" cy="802820"/>
      </dsp:txXfrm>
    </dsp:sp>
    <dsp:sp modelId="{8F379CAF-1401-4F55-8F8E-66AF9BE0139C}">
      <dsp:nvSpPr>
        <dsp:cNvPr id="0" name=""/>
        <dsp:cNvSpPr/>
      </dsp:nvSpPr>
      <dsp:spPr>
        <a:xfrm>
          <a:off x="86527" y="3914169"/>
          <a:ext cx="1003526" cy="1003526"/>
        </a:xfrm>
        <a:prstGeom prst="ellipse">
          <a:avLst/>
        </a:prstGeom>
        <a:gradFill rotWithShape="0">
          <a:gsLst>
            <a:gs pos="0">
              <a:schemeClr val="lt1">
                <a:hueOff val="0"/>
                <a:satOff val="0"/>
                <a:lumOff val="0"/>
                <a:alphaOff val="0"/>
                <a:tint val="64000"/>
                <a:lumMod val="118000"/>
              </a:schemeClr>
            </a:gs>
            <a:gs pos="100000">
              <a:schemeClr val="lt1">
                <a:hueOff val="0"/>
                <a:satOff val="0"/>
                <a:lumOff val="0"/>
                <a:alphaOff val="0"/>
                <a:tint val="92000"/>
                <a:alpha val="100000"/>
                <a:lumMod val="110000"/>
              </a:schemeClr>
            </a:gs>
          </a:gsLst>
          <a:lin ang="5400000" scaled="0"/>
        </a:gradFill>
        <a:ln w="9525" cap="rnd" cmpd="sng" algn="ctr">
          <a:solidFill>
            <a:schemeClr val="accent5">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28F0ED-9AB4-42CB-8578-8F7F007C5429}">
      <dsp:nvSpPr>
        <dsp:cNvPr id="0" name=""/>
        <dsp:cNvSpPr/>
      </dsp:nvSpPr>
      <dsp:spPr>
        <a:xfrm>
          <a:off x="4632960" y="0"/>
          <a:ext cx="6949440" cy="6401570"/>
        </a:xfrm>
        <a:prstGeom prst="rightArrow">
          <a:avLst>
            <a:gd name="adj1" fmla="val 75000"/>
            <a:gd name="adj2" fmla="val 50000"/>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t" anchorCtr="0">
          <a:noAutofit/>
        </a:bodyPr>
        <a:lstStyle/>
        <a:p>
          <a:pPr marL="285750" lvl="1" indent="-285750" algn="l" defTabSz="1422400">
            <a:lnSpc>
              <a:spcPct val="90000"/>
            </a:lnSpc>
            <a:spcBef>
              <a:spcPct val="0"/>
            </a:spcBef>
            <a:spcAft>
              <a:spcPct val="15000"/>
            </a:spcAft>
            <a:buChar char="•"/>
          </a:pPr>
          <a:r>
            <a:rPr lang="en-US" sz="3200" kern="1200" dirty="0" err="1">
              <a:latin typeface="Times New Roman" panose="02020603050405020304" pitchFamily="18" charset="0"/>
              <a:cs typeface="Times New Roman" panose="02020603050405020304" pitchFamily="18" charset="0"/>
            </a:rPr>
            <a:t>sun'iy</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ixtisoslashtirilgan</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tillarning</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ramziy</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shakllarida</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uning</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mazmunini</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aks</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ettirish</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ularni</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aniq</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belgilangan</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qoidalar</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bo'yicha</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maqsadli</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boshqarish</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va</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ma'noni</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o'zgartirish</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natijalariga</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bog'lash</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orqali</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mavzuni</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nazariy</a:t>
          </a:r>
          <a:r>
            <a:rPr lang="en-US" sz="3200" kern="1200" dirty="0">
              <a:latin typeface="Times New Roman" panose="02020603050405020304" pitchFamily="18" charset="0"/>
              <a:cs typeface="Times New Roman" panose="02020603050405020304" pitchFamily="18" charset="0"/>
            </a:rPr>
            <a:t> </a:t>
          </a:r>
          <a:r>
            <a:rPr lang="en-US" sz="3200" b="0" kern="1200" dirty="0" err="1">
              <a:latin typeface="Times New Roman" panose="02020603050405020304" pitchFamily="18" charset="0"/>
              <a:cs typeface="Times New Roman" panose="02020603050405020304" pitchFamily="18" charset="0"/>
            </a:rPr>
            <a:t>o'rganish</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usulidir</a:t>
          </a:r>
          <a:endParaRPr lang="ru-RU" sz="3200" kern="1200" dirty="0">
            <a:latin typeface="Times New Roman" panose="02020603050405020304" pitchFamily="18" charset="0"/>
            <a:cs typeface="Times New Roman" panose="02020603050405020304" pitchFamily="18" charset="0"/>
          </a:endParaRPr>
        </a:p>
      </dsp:txBody>
      <dsp:txXfrm>
        <a:off x="4632960" y="800196"/>
        <a:ext cx="4548851" cy="4801178"/>
      </dsp:txXfrm>
    </dsp:sp>
    <dsp:sp modelId="{FF0C5E2B-2FA5-44AC-B7A1-4B133106EA67}">
      <dsp:nvSpPr>
        <dsp:cNvPr id="0" name=""/>
        <dsp:cNvSpPr/>
      </dsp:nvSpPr>
      <dsp:spPr>
        <a:xfrm>
          <a:off x="0" y="0"/>
          <a:ext cx="4632960" cy="640157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90000"/>
            </a:lnSpc>
            <a:spcBef>
              <a:spcPct val="0"/>
            </a:spcBef>
            <a:spcAft>
              <a:spcPct val="35000"/>
            </a:spcAft>
            <a:buNone/>
          </a:pPr>
          <a:r>
            <a:rPr lang="en-US" sz="4000" b="1" kern="1200" dirty="0" err="1"/>
            <a:t>Rasmiylashtirish</a:t>
          </a:r>
          <a:r>
            <a:rPr lang="en-US" sz="4000" b="1" kern="1200" dirty="0"/>
            <a:t> </a:t>
          </a:r>
          <a:endParaRPr lang="ru-RU" sz="4000" kern="1200" dirty="0"/>
        </a:p>
      </dsp:txBody>
      <dsp:txXfrm>
        <a:off x="226162" y="226162"/>
        <a:ext cx="4180636" cy="5949246"/>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A0EAF1-3B6B-47DD-9B47-F36BF60471A3}">
      <dsp:nvSpPr>
        <dsp:cNvPr id="0" name=""/>
        <dsp:cNvSpPr/>
      </dsp:nvSpPr>
      <dsp:spPr>
        <a:xfrm>
          <a:off x="846512" y="0"/>
          <a:ext cx="9593810" cy="4188691"/>
        </a:xfrm>
        <a:prstGeom prst="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B6238EA8-3EF6-4D24-BA96-225C473916A9}">
      <dsp:nvSpPr>
        <dsp:cNvPr id="0" name=""/>
        <dsp:cNvSpPr/>
      </dsp:nvSpPr>
      <dsp:spPr>
        <a:xfrm>
          <a:off x="5648" y="1256607"/>
          <a:ext cx="2716997" cy="1675476"/>
        </a:xfrm>
        <a:prstGeom prst="roundRect">
          <a:avLst/>
        </a:prstGeom>
        <a:gradFill rotWithShape="0">
          <a:gsLst>
            <a:gs pos="0">
              <a:schemeClr val="accent3">
                <a:hueOff val="0"/>
                <a:satOff val="0"/>
                <a:lumOff val="0"/>
                <a:alphaOff val="0"/>
                <a:tint val="64000"/>
                <a:lumMod val="118000"/>
              </a:schemeClr>
            </a:gs>
            <a:gs pos="100000">
              <a:schemeClr val="accent3">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err="1">
              <a:latin typeface="Times New Roman" panose="02020603050405020304" pitchFamily="18" charset="0"/>
              <a:cs typeface="Times New Roman" panose="02020603050405020304" pitchFamily="18" charset="0"/>
            </a:rPr>
            <a:t>Biznes</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jarayonlarining</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qisqacha</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sxematik</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tavsifi</a:t>
          </a:r>
          <a:endParaRPr lang="ru-RU" sz="1700" kern="1200" dirty="0">
            <a:latin typeface="Times New Roman" panose="02020603050405020304" pitchFamily="18" charset="0"/>
            <a:cs typeface="Times New Roman" panose="02020603050405020304" pitchFamily="18" charset="0"/>
          </a:endParaRPr>
        </a:p>
      </dsp:txBody>
      <dsp:txXfrm>
        <a:off x="87438" y="1338397"/>
        <a:ext cx="2553417" cy="1511896"/>
      </dsp:txXfrm>
    </dsp:sp>
    <dsp:sp modelId="{6F3820E4-8919-48B4-A136-AEC8AB9DB706}">
      <dsp:nvSpPr>
        <dsp:cNvPr id="0" name=""/>
        <dsp:cNvSpPr/>
      </dsp:nvSpPr>
      <dsp:spPr>
        <a:xfrm>
          <a:off x="2858495" y="1256607"/>
          <a:ext cx="2716997" cy="1675476"/>
        </a:xfrm>
        <a:prstGeom prst="roundRect">
          <a:avLst/>
        </a:prstGeom>
        <a:gradFill rotWithShape="0">
          <a:gsLst>
            <a:gs pos="0">
              <a:schemeClr val="accent3">
                <a:hueOff val="3749681"/>
                <a:satOff val="730"/>
                <a:lumOff val="3922"/>
                <a:alphaOff val="0"/>
                <a:tint val="64000"/>
                <a:lumMod val="118000"/>
              </a:schemeClr>
            </a:gs>
            <a:gs pos="100000">
              <a:schemeClr val="accent3">
                <a:hueOff val="3749681"/>
                <a:satOff val="730"/>
                <a:lumOff val="3922"/>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err="1">
              <a:latin typeface="Times New Roman" panose="02020603050405020304" pitchFamily="18" charset="0"/>
              <a:cs typeface="Times New Roman" panose="02020603050405020304" pitchFamily="18" charset="0"/>
            </a:rPr>
            <a:t>Avtomatlashtirishning</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asosiy</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talablari</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va</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ustuvorliklari</a:t>
          </a:r>
          <a:endParaRPr lang="ru-RU" sz="1700" kern="1200" dirty="0">
            <a:latin typeface="Times New Roman" panose="02020603050405020304" pitchFamily="18" charset="0"/>
            <a:cs typeface="Times New Roman" panose="02020603050405020304" pitchFamily="18" charset="0"/>
          </a:endParaRPr>
        </a:p>
      </dsp:txBody>
      <dsp:txXfrm>
        <a:off x="2940285" y="1338397"/>
        <a:ext cx="2553417" cy="1511896"/>
      </dsp:txXfrm>
    </dsp:sp>
    <dsp:sp modelId="{11196572-2209-4A6C-B567-0A94FD2288F8}">
      <dsp:nvSpPr>
        <dsp:cNvPr id="0" name=""/>
        <dsp:cNvSpPr/>
      </dsp:nvSpPr>
      <dsp:spPr>
        <a:xfrm>
          <a:off x="5711342" y="1256607"/>
          <a:ext cx="2716997" cy="1675476"/>
        </a:xfrm>
        <a:prstGeom prst="roundRect">
          <a:avLst/>
        </a:prstGeom>
        <a:gradFill rotWithShape="0">
          <a:gsLst>
            <a:gs pos="0">
              <a:schemeClr val="accent3">
                <a:hueOff val="7499362"/>
                <a:satOff val="1459"/>
                <a:lumOff val="7843"/>
                <a:alphaOff val="0"/>
                <a:tint val="64000"/>
                <a:lumMod val="118000"/>
              </a:schemeClr>
            </a:gs>
            <a:gs pos="100000">
              <a:schemeClr val="accent3">
                <a:hueOff val="7499362"/>
                <a:satOff val="1459"/>
                <a:lumOff val="7843"/>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err="1">
              <a:latin typeface="Times New Roman" panose="02020603050405020304" pitchFamily="18" charset="0"/>
              <a:cs typeface="Times New Roman" panose="02020603050405020304" pitchFamily="18" charset="0"/>
            </a:rPr>
            <a:t>Loyihani</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ta'minlash</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uchun</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zarur</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bo'lgan</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mijoz</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resurslarini</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baholash</a:t>
          </a:r>
          <a:endParaRPr lang="ru-RU" sz="1700" kern="1200" dirty="0">
            <a:latin typeface="Times New Roman" panose="02020603050405020304" pitchFamily="18" charset="0"/>
            <a:cs typeface="Times New Roman" panose="02020603050405020304" pitchFamily="18" charset="0"/>
          </a:endParaRPr>
        </a:p>
      </dsp:txBody>
      <dsp:txXfrm>
        <a:off x="5793132" y="1338397"/>
        <a:ext cx="2553417" cy="1511896"/>
      </dsp:txXfrm>
    </dsp:sp>
    <dsp:sp modelId="{9D621198-0E8D-4311-91A7-3489196507EB}">
      <dsp:nvSpPr>
        <dsp:cNvPr id="0" name=""/>
        <dsp:cNvSpPr/>
      </dsp:nvSpPr>
      <dsp:spPr>
        <a:xfrm>
          <a:off x="8564189" y="1256607"/>
          <a:ext cx="2716997" cy="1675476"/>
        </a:xfrm>
        <a:prstGeom prst="roundRect">
          <a:avLst/>
        </a:prstGeom>
        <a:gradFill rotWithShape="0">
          <a:gsLst>
            <a:gs pos="0">
              <a:schemeClr val="accent3">
                <a:hueOff val="11249043"/>
                <a:satOff val="2189"/>
                <a:lumOff val="11765"/>
                <a:alphaOff val="0"/>
                <a:tint val="64000"/>
                <a:lumMod val="118000"/>
              </a:schemeClr>
            </a:gs>
            <a:gs pos="100000">
              <a:schemeClr val="accent3">
                <a:hueOff val="11249043"/>
                <a:satOff val="2189"/>
                <a:lumOff val="11765"/>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err="1">
              <a:latin typeface="Times New Roman" panose="02020603050405020304" pitchFamily="18" charset="0"/>
              <a:cs typeface="Times New Roman" panose="02020603050405020304" pitchFamily="18" charset="0"/>
            </a:rPr>
            <a:t>Avtomatlashtirish</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imkoniyatlarini</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baholash</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taxminiy</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vaqt</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va</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xarajatlarni</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baholash</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bilan</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avtomatlashtirilgan</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tizimni</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yaratish</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bo'yicha</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takliflar</a:t>
          </a:r>
          <a:endParaRPr lang="ru-RU" sz="1700" kern="1200" dirty="0">
            <a:latin typeface="Times New Roman" panose="02020603050405020304" pitchFamily="18" charset="0"/>
            <a:cs typeface="Times New Roman" panose="02020603050405020304" pitchFamily="18" charset="0"/>
          </a:endParaRPr>
        </a:p>
      </dsp:txBody>
      <dsp:txXfrm>
        <a:off x="8645979" y="1338397"/>
        <a:ext cx="2553417" cy="1511896"/>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578DA6-46A4-468D-A598-0C6B5B407039}">
      <dsp:nvSpPr>
        <dsp:cNvPr id="0" name=""/>
        <dsp:cNvSpPr/>
      </dsp:nvSpPr>
      <dsp:spPr>
        <a:xfrm rot="5400000">
          <a:off x="-960235" y="960235"/>
          <a:ext cx="6401570" cy="4481099"/>
        </a:xfrm>
        <a:prstGeom prst="chevron">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25" tIns="22225" rIns="22225" bIns="22225" numCol="1" spcCol="1270" anchor="ctr" anchorCtr="0">
          <a:noAutofit/>
        </a:bodyPr>
        <a:lstStyle/>
        <a:p>
          <a:pPr marL="0" lvl="0" indent="0" algn="ctr" defTabSz="1555750">
            <a:lnSpc>
              <a:spcPct val="90000"/>
            </a:lnSpc>
            <a:spcBef>
              <a:spcPct val="0"/>
            </a:spcBef>
            <a:spcAft>
              <a:spcPct val="35000"/>
            </a:spcAft>
            <a:buNone/>
          </a:pPr>
          <a:r>
            <a:rPr lang="en-US" sz="3500" kern="1200" dirty="0" err="1">
              <a:latin typeface="Times New Roman" panose="02020603050405020304" pitchFamily="18" charset="0"/>
              <a:cs typeface="Times New Roman" panose="02020603050405020304" pitchFamily="18" charset="0"/>
            </a:rPr>
            <a:t>Loyihadan</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oldingi</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tekshiruvni</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o'tkazish</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quyidagi</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vazifalarni</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hal</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qiladi</a:t>
          </a:r>
          <a:r>
            <a:rPr lang="en-US" sz="3500" kern="1200" dirty="0">
              <a:latin typeface="Times New Roman" panose="02020603050405020304" pitchFamily="18" charset="0"/>
              <a:cs typeface="Times New Roman" panose="02020603050405020304" pitchFamily="18" charset="0"/>
            </a:rPr>
            <a:t>:</a:t>
          </a:r>
          <a:endParaRPr lang="ru-RU" sz="3500" kern="1200" dirty="0">
            <a:latin typeface="Times New Roman" panose="02020603050405020304" pitchFamily="18" charset="0"/>
            <a:cs typeface="Times New Roman" panose="02020603050405020304" pitchFamily="18" charset="0"/>
          </a:endParaRPr>
        </a:p>
      </dsp:txBody>
      <dsp:txXfrm rot="-5400000">
        <a:off x="1" y="2240550"/>
        <a:ext cx="4481099" cy="1920471"/>
      </dsp:txXfrm>
    </dsp:sp>
    <dsp:sp modelId="{D76EF8AF-5FFA-4CA3-92DA-C11F04265179}">
      <dsp:nvSpPr>
        <dsp:cNvPr id="0" name=""/>
        <dsp:cNvSpPr/>
      </dsp:nvSpPr>
      <dsp:spPr>
        <a:xfrm rot="5400000">
          <a:off x="5932766" y="-1451667"/>
          <a:ext cx="4161020" cy="7064356"/>
        </a:xfrm>
        <a:prstGeom prst="round2SameRect">
          <a:avLst/>
        </a:prstGeom>
        <a:solidFill>
          <a:schemeClr val="lt1">
            <a:alpha val="90000"/>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kelajakdagi</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tizimga</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qo'yiladigan</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talablarni</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oldindan</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aniqlash</a:t>
          </a:r>
          <a:r>
            <a:rPr lang="en-US" sz="2200" kern="1200" dirty="0">
              <a:latin typeface="Times New Roman" panose="02020603050405020304" pitchFamily="18" charset="0"/>
              <a:cs typeface="Times New Roman" panose="02020603050405020304" pitchFamily="18" charset="0"/>
            </a:rPr>
            <a:t>;</a:t>
          </a:r>
          <a:endParaRPr lang="ru-RU" sz="2200" kern="1200" dirty="0">
            <a:latin typeface="Times New Roman" panose="02020603050405020304" pitchFamily="18" charset="0"/>
            <a:cs typeface="Times New Roman" panose="02020603050405020304" pitchFamily="18" charset="0"/>
          </a:endParaRPr>
        </a:p>
        <a:p>
          <a:pPr marL="228600" lvl="1" indent="-228600" algn="l" defTabSz="977900">
            <a:lnSpc>
              <a:spcPct val="90000"/>
            </a:lnSpc>
            <a:spcBef>
              <a:spcPct val="0"/>
            </a:spcBef>
            <a:spcAft>
              <a:spcPct val="15000"/>
            </a:spcAft>
            <a:buChar char="•"/>
          </a:pPr>
          <a:r>
            <a:rPr lang="en-US" sz="2200" kern="1200">
              <a:latin typeface="Times New Roman" panose="02020603050405020304" pitchFamily="18" charset="0"/>
              <a:cs typeface="Times New Roman" panose="02020603050405020304" pitchFamily="18" charset="0"/>
            </a:rPr>
            <a:t>- tashkilotning maqsadli funksiyalari ro'yxatini aniqlash;</a:t>
          </a:r>
          <a:endParaRPr lang="ru-RU" sz="2200" kern="1200">
            <a:latin typeface="Times New Roman" panose="02020603050405020304" pitchFamily="18" charset="0"/>
            <a:cs typeface="Times New Roman" panose="02020603050405020304" pitchFamily="18" charset="0"/>
          </a:endParaRPr>
        </a:p>
        <a:p>
          <a:pPr marL="228600" lvl="1" indent="-228600" algn="l" defTabSz="977900">
            <a:lnSpc>
              <a:spcPct val="90000"/>
            </a:lnSpc>
            <a:spcBef>
              <a:spcPct val="0"/>
            </a:spcBef>
            <a:spcAft>
              <a:spcPct val="15000"/>
            </a:spcAft>
            <a:buChar char="•"/>
          </a:pPr>
          <a:r>
            <a:rPr lang="en-US" sz="2200" kern="1200">
              <a:latin typeface="Times New Roman" panose="02020603050405020304" pitchFamily="18" charset="0"/>
              <a:cs typeface="Times New Roman" panose="02020603050405020304" pitchFamily="18" charset="0"/>
            </a:rPr>
            <a:t>- tashkilot tuzilishini aniqlash;</a:t>
          </a:r>
          <a:endParaRPr lang="ru-RU" sz="2200" kern="1200">
            <a:latin typeface="Times New Roman" panose="02020603050405020304" pitchFamily="18" charset="0"/>
            <a:cs typeface="Times New Roman" panose="02020603050405020304" pitchFamily="18" charset="0"/>
          </a:endParaRPr>
        </a:p>
        <a:p>
          <a:pPr marL="228600" lvl="1" indent="-228600" algn="l" defTabSz="977900">
            <a:lnSpc>
              <a:spcPct val="90000"/>
            </a:lnSpc>
            <a:spcBef>
              <a:spcPct val="0"/>
            </a:spcBef>
            <a:spcAft>
              <a:spcPct val="15000"/>
            </a:spcAft>
            <a:buChar char="•"/>
          </a:pPr>
          <a:r>
            <a:rPr lang="en-US" sz="2200" kern="1200">
              <a:latin typeface="Times New Roman" panose="02020603050405020304" pitchFamily="18" charset="0"/>
              <a:cs typeface="Times New Roman" panose="02020603050405020304" pitchFamily="18" charset="0"/>
            </a:rPr>
            <a:t>- bo'limlar va xodimlar bo'yicha funksiyalarni taqsimlashni tahlil qilish;</a:t>
          </a:r>
          <a:endParaRPr lang="ru-RU" sz="2200" kern="1200">
            <a:latin typeface="Times New Roman" panose="02020603050405020304" pitchFamily="18" charset="0"/>
            <a:cs typeface="Times New Roman" panose="02020603050405020304" pitchFamily="18" charset="0"/>
          </a:endParaRPr>
        </a:p>
        <a:p>
          <a:pPr marL="228600" lvl="1" indent="-228600" algn="l" defTabSz="977900">
            <a:lnSpc>
              <a:spcPct val="90000"/>
            </a:lnSpc>
            <a:spcBef>
              <a:spcPct val="0"/>
            </a:spcBef>
            <a:spcAft>
              <a:spcPct val="15000"/>
            </a:spcAft>
            <a:buChar char="•"/>
          </a:pPr>
          <a:r>
            <a:rPr lang="en-US" sz="2200" kern="1200">
              <a:latin typeface="Times New Roman" panose="02020603050405020304" pitchFamily="18" charset="0"/>
              <a:cs typeface="Times New Roman" panose="02020603050405020304" pitchFamily="18" charset="0"/>
            </a:rPr>
            <a:t>- bo'linmalar o'rtasidagi funksional o'zaro ta'sirlarni, bo'linmalar ichidagi va ular orasidagi axborot oqimlarini, tashqi axborot ta'sirini aniqlash;</a:t>
          </a:r>
          <a:endParaRPr lang="ru-RU" sz="2200" kern="1200">
            <a:latin typeface="Times New Roman" panose="02020603050405020304" pitchFamily="18" charset="0"/>
            <a:cs typeface="Times New Roman" panose="02020603050405020304" pitchFamily="18" charset="0"/>
          </a:endParaRPr>
        </a:p>
        <a:p>
          <a:pPr marL="228600" lvl="1" indent="-228600" algn="l" defTabSz="977900">
            <a:lnSpc>
              <a:spcPct val="90000"/>
            </a:lnSpc>
            <a:spcBef>
              <a:spcPct val="0"/>
            </a:spcBef>
            <a:spcAft>
              <a:spcPct val="15000"/>
            </a:spcAft>
            <a:buChar char="•"/>
          </a:pP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tashkilotning</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mavjud</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avtomatlashtirish</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vositalarini</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tahlil</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qilish</a:t>
          </a:r>
          <a:r>
            <a:rPr lang="en-US" sz="2200" kern="1200" dirty="0">
              <a:latin typeface="Times New Roman" panose="02020603050405020304" pitchFamily="18" charset="0"/>
              <a:cs typeface="Times New Roman" panose="02020603050405020304" pitchFamily="18" charset="0"/>
            </a:rPr>
            <a:t>.</a:t>
          </a:r>
          <a:endParaRPr lang="ru-RU" sz="2200" kern="1200" dirty="0">
            <a:latin typeface="Times New Roman" panose="02020603050405020304" pitchFamily="18" charset="0"/>
            <a:cs typeface="Times New Roman" panose="02020603050405020304" pitchFamily="18" charset="0"/>
          </a:endParaRPr>
        </a:p>
      </dsp:txBody>
      <dsp:txXfrm rot="-5400000">
        <a:off x="4481098" y="203125"/>
        <a:ext cx="6861232" cy="3754772"/>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45BB65-5EF2-4EE1-86E3-840FD4ABCCCE}">
      <dsp:nvSpPr>
        <dsp:cNvPr id="0" name=""/>
        <dsp:cNvSpPr/>
      </dsp:nvSpPr>
      <dsp:spPr>
        <a:xfrm>
          <a:off x="0" y="0"/>
          <a:ext cx="4658592" cy="4658592"/>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59670DF-231A-49A3-8BA0-3EA1EBCA2861}">
      <dsp:nvSpPr>
        <dsp:cNvPr id="0" name=""/>
        <dsp:cNvSpPr/>
      </dsp:nvSpPr>
      <dsp:spPr>
        <a:xfrm>
          <a:off x="2329296" y="0"/>
          <a:ext cx="8901714" cy="4658592"/>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just" defTabSz="1778000">
            <a:lnSpc>
              <a:spcPct val="90000"/>
            </a:lnSpc>
            <a:spcBef>
              <a:spcPct val="0"/>
            </a:spcBef>
            <a:spcAft>
              <a:spcPct val="35000"/>
            </a:spcAft>
            <a:buNone/>
          </a:pPr>
          <a:r>
            <a:rPr lang="en-US" sz="4000" kern="1200" dirty="0" err="1">
              <a:latin typeface="Times New Roman" panose="02020603050405020304" pitchFamily="18" charset="0"/>
              <a:cs typeface="Times New Roman" panose="02020603050405020304" pitchFamily="18" charset="0"/>
            </a:rPr>
            <a:t>tadqiqot</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paytida</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mavjud</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bo'lgan</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tashkilot</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holatini</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aks</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ettiruvchi</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va</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ushbu</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tashkilot</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qanday</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ishlashini</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tavsiflovchi</a:t>
          </a:r>
          <a:r>
            <a:rPr lang="en-US" sz="4000" kern="1200" dirty="0">
              <a:latin typeface="Times New Roman" panose="02020603050405020304" pitchFamily="18" charset="0"/>
              <a:cs typeface="Times New Roman" panose="02020603050405020304" pitchFamily="18" charset="0"/>
            </a:rPr>
            <a:t> model</a:t>
          </a:r>
          <a:endParaRPr lang="ru-RU" sz="4000" kern="1200" dirty="0">
            <a:latin typeface="Times New Roman" panose="02020603050405020304" pitchFamily="18" charset="0"/>
            <a:cs typeface="Times New Roman" panose="02020603050405020304" pitchFamily="18" charset="0"/>
          </a:endParaRPr>
        </a:p>
      </dsp:txBody>
      <dsp:txXfrm>
        <a:off x="2329296" y="0"/>
        <a:ext cx="8901714" cy="2212831"/>
      </dsp:txXfrm>
    </dsp:sp>
    <dsp:sp modelId="{214F9E1A-A7B6-41E6-9B18-D2BC17E494A0}">
      <dsp:nvSpPr>
        <dsp:cNvPr id="0" name=""/>
        <dsp:cNvSpPr/>
      </dsp:nvSpPr>
      <dsp:spPr>
        <a:xfrm>
          <a:off x="1222880" y="2212831"/>
          <a:ext cx="2212831" cy="2212831"/>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1416EF-9FBB-4C61-9C8D-6125CA8D8DE3}">
      <dsp:nvSpPr>
        <dsp:cNvPr id="0" name=""/>
        <dsp:cNvSpPr/>
      </dsp:nvSpPr>
      <dsp:spPr>
        <a:xfrm>
          <a:off x="2329296" y="2212831"/>
          <a:ext cx="8901714" cy="2212831"/>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just" defTabSz="1778000">
            <a:lnSpc>
              <a:spcPct val="90000"/>
            </a:lnSpc>
            <a:spcBef>
              <a:spcPct val="0"/>
            </a:spcBef>
            <a:spcAft>
              <a:spcPct val="35000"/>
            </a:spcAft>
            <a:buNone/>
          </a:pPr>
          <a:r>
            <a:rPr lang="en-US" sz="4000" kern="1200" dirty="0" err="1">
              <a:latin typeface="Times New Roman" panose="02020603050405020304" pitchFamily="18" charset="0"/>
              <a:cs typeface="Times New Roman" panose="02020603050405020304" pitchFamily="18" charset="0"/>
            </a:rPr>
            <a:t>tashkilotning</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yangi</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va</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o'zgartirilgan</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texnologiyalari</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g'oyasini</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aks</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ettiruvchi</a:t>
          </a:r>
          <a:r>
            <a:rPr lang="en-US" sz="4000" kern="1200" dirty="0">
              <a:latin typeface="Times New Roman" panose="02020603050405020304" pitchFamily="18" charset="0"/>
              <a:cs typeface="Times New Roman" panose="02020603050405020304" pitchFamily="18" charset="0"/>
            </a:rPr>
            <a:t> model</a:t>
          </a:r>
          <a:endParaRPr lang="ru-RU" sz="4000" kern="1200" dirty="0">
            <a:latin typeface="Times New Roman" panose="02020603050405020304" pitchFamily="18" charset="0"/>
            <a:cs typeface="Times New Roman" panose="02020603050405020304" pitchFamily="18" charset="0"/>
          </a:endParaRPr>
        </a:p>
      </dsp:txBody>
      <dsp:txXfrm>
        <a:off x="2329296" y="2212831"/>
        <a:ext cx="8901714" cy="2212831"/>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B0BD80-D274-414F-94F9-C81F143C38F2}">
      <dsp:nvSpPr>
        <dsp:cNvPr id="0" name=""/>
        <dsp:cNvSpPr/>
      </dsp:nvSpPr>
      <dsp:spPr>
        <a:xfrm>
          <a:off x="5045" y="535129"/>
          <a:ext cx="2205905" cy="1323543"/>
        </a:xfrm>
        <a:prstGeom prst="roundRect">
          <a:avLst>
            <a:gd name="adj" fmla="val 10000"/>
          </a:avLst>
        </a:prstGeom>
        <a:gradFill rotWithShape="0">
          <a:gsLst>
            <a:gs pos="0">
              <a:schemeClr val="accent3">
                <a:hueOff val="0"/>
                <a:satOff val="0"/>
                <a:lumOff val="0"/>
                <a:alphaOff val="0"/>
                <a:tint val="64000"/>
                <a:lumMod val="118000"/>
              </a:schemeClr>
            </a:gs>
            <a:gs pos="100000">
              <a:schemeClr val="accent3">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err="1">
              <a:latin typeface="Times New Roman" panose="02020603050405020304" pitchFamily="18" charset="0"/>
              <a:cs typeface="Times New Roman" panose="02020603050405020304" pitchFamily="18" charset="0"/>
            </a:rPr>
            <a:t>tanlangan</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mavzuning</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dolzarbligini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asoslash</a:t>
          </a:r>
          <a:endParaRPr lang="ru-RU" sz="2000" kern="1200" dirty="0">
            <a:latin typeface="Times New Roman" panose="02020603050405020304" pitchFamily="18" charset="0"/>
            <a:cs typeface="Times New Roman" panose="02020603050405020304" pitchFamily="18" charset="0"/>
          </a:endParaRPr>
        </a:p>
      </dsp:txBody>
      <dsp:txXfrm>
        <a:off x="43810" y="573894"/>
        <a:ext cx="2128375" cy="1246013"/>
      </dsp:txXfrm>
    </dsp:sp>
    <dsp:sp modelId="{221C0034-5FD6-4CC3-A48E-133500AAB89E}">
      <dsp:nvSpPr>
        <dsp:cNvPr id="0" name=""/>
        <dsp:cNvSpPr/>
      </dsp:nvSpPr>
      <dsp:spPr>
        <a:xfrm>
          <a:off x="2405070" y="923369"/>
          <a:ext cx="467652" cy="547064"/>
        </a:xfrm>
        <a:prstGeom prst="rightArrow">
          <a:avLst>
            <a:gd name="adj1" fmla="val 60000"/>
            <a:gd name="adj2" fmla="val 50000"/>
          </a:avLst>
        </a:prstGeom>
        <a:gradFill rotWithShape="0">
          <a:gsLst>
            <a:gs pos="0">
              <a:schemeClr val="accent3">
                <a:hueOff val="0"/>
                <a:satOff val="0"/>
                <a:lumOff val="0"/>
                <a:alphaOff val="0"/>
                <a:tint val="64000"/>
                <a:lumMod val="118000"/>
              </a:schemeClr>
            </a:gs>
            <a:gs pos="100000">
              <a:schemeClr val="accent3">
                <a:hueOff val="0"/>
                <a:satOff val="0"/>
                <a:lumOff val="0"/>
                <a:alphaOff val="0"/>
                <a:tint val="92000"/>
                <a:alpha val="100000"/>
                <a:lumMod val="11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ru-RU" sz="1600" kern="1200">
            <a:latin typeface="Times New Roman" panose="02020603050405020304" pitchFamily="18" charset="0"/>
            <a:cs typeface="Times New Roman" panose="02020603050405020304" pitchFamily="18" charset="0"/>
          </a:endParaRPr>
        </a:p>
      </dsp:txBody>
      <dsp:txXfrm>
        <a:off x="2405070" y="1032782"/>
        <a:ext cx="327356" cy="328238"/>
      </dsp:txXfrm>
    </dsp:sp>
    <dsp:sp modelId="{0B1F50BE-35FC-443F-8313-747911BB3A3B}">
      <dsp:nvSpPr>
        <dsp:cNvPr id="0" name=""/>
        <dsp:cNvSpPr/>
      </dsp:nvSpPr>
      <dsp:spPr>
        <a:xfrm>
          <a:off x="3093313" y="535129"/>
          <a:ext cx="2205905" cy="1323543"/>
        </a:xfrm>
        <a:prstGeom prst="roundRect">
          <a:avLst>
            <a:gd name="adj" fmla="val 10000"/>
          </a:avLst>
        </a:prstGeom>
        <a:gradFill rotWithShape="0">
          <a:gsLst>
            <a:gs pos="0">
              <a:schemeClr val="accent3">
                <a:hueOff val="1874841"/>
                <a:satOff val="365"/>
                <a:lumOff val="1961"/>
                <a:alphaOff val="0"/>
                <a:tint val="64000"/>
                <a:lumMod val="118000"/>
              </a:schemeClr>
            </a:gs>
            <a:gs pos="100000">
              <a:schemeClr val="accent3">
                <a:hueOff val="1874841"/>
                <a:satOff val="365"/>
                <a:lumOff val="1961"/>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err="1">
              <a:latin typeface="Times New Roman" panose="02020603050405020304" pitchFamily="18" charset="0"/>
              <a:cs typeface="Times New Roman" panose="02020603050405020304" pitchFamily="18" charset="0"/>
            </a:rPr>
            <a:t>tadqiqotning</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maqsadi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va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vazifalarini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belgilash</a:t>
          </a:r>
          <a:endParaRPr lang="ru-RU" sz="2000" kern="1200" dirty="0">
            <a:latin typeface="Times New Roman" panose="02020603050405020304" pitchFamily="18" charset="0"/>
            <a:cs typeface="Times New Roman" panose="02020603050405020304" pitchFamily="18" charset="0"/>
          </a:endParaRPr>
        </a:p>
      </dsp:txBody>
      <dsp:txXfrm>
        <a:off x="3132078" y="573894"/>
        <a:ext cx="2128375" cy="1246013"/>
      </dsp:txXfrm>
    </dsp:sp>
    <dsp:sp modelId="{B6E3CDD5-2F50-409D-BF92-F6AE594AD0BB}">
      <dsp:nvSpPr>
        <dsp:cNvPr id="0" name=""/>
        <dsp:cNvSpPr/>
      </dsp:nvSpPr>
      <dsp:spPr>
        <a:xfrm>
          <a:off x="5493338" y="923369"/>
          <a:ext cx="467652" cy="547064"/>
        </a:xfrm>
        <a:prstGeom prst="rightArrow">
          <a:avLst>
            <a:gd name="adj1" fmla="val 60000"/>
            <a:gd name="adj2" fmla="val 50000"/>
          </a:avLst>
        </a:prstGeom>
        <a:gradFill rotWithShape="0">
          <a:gsLst>
            <a:gs pos="0">
              <a:schemeClr val="accent3">
                <a:hueOff val="2249809"/>
                <a:satOff val="438"/>
                <a:lumOff val="2353"/>
                <a:alphaOff val="0"/>
                <a:tint val="64000"/>
                <a:lumMod val="118000"/>
              </a:schemeClr>
            </a:gs>
            <a:gs pos="100000">
              <a:schemeClr val="accent3">
                <a:hueOff val="2249809"/>
                <a:satOff val="438"/>
                <a:lumOff val="2353"/>
                <a:alphaOff val="0"/>
                <a:tint val="92000"/>
                <a:alpha val="100000"/>
                <a:lumMod val="11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ru-RU" sz="1600" kern="1200">
            <a:latin typeface="Times New Roman" panose="02020603050405020304" pitchFamily="18" charset="0"/>
            <a:cs typeface="Times New Roman" panose="02020603050405020304" pitchFamily="18" charset="0"/>
          </a:endParaRPr>
        </a:p>
      </dsp:txBody>
      <dsp:txXfrm>
        <a:off x="5493338" y="1032782"/>
        <a:ext cx="327356" cy="328238"/>
      </dsp:txXfrm>
    </dsp:sp>
    <dsp:sp modelId="{98CD1EB5-AF89-4BFD-82F1-E4C5D58C6F43}">
      <dsp:nvSpPr>
        <dsp:cNvPr id="0" name=""/>
        <dsp:cNvSpPr/>
      </dsp:nvSpPr>
      <dsp:spPr>
        <a:xfrm>
          <a:off x="6181581" y="535129"/>
          <a:ext cx="2205905" cy="1323543"/>
        </a:xfrm>
        <a:prstGeom prst="roundRect">
          <a:avLst>
            <a:gd name="adj" fmla="val 10000"/>
          </a:avLst>
        </a:prstGeom>
        <a:gradFill rotWithShape="0">
          <a:gsLst>
            <a:gs pos="0">
              <a:schemeClr val="accent3">
                <a:hueOff val="3749681"/>
                <a:satOff val="730"/>
                <a:lumOff val="3922"/>
                <a:alphaOff val="0"/>
                <a:tint val="64000"/>
                <a:lumMod val="118000"/>
              </a:schemeClr>
            </a:gs>
            <a:gs pos="100000">
              <a:schemeClr val="accent3">
                <a:hueOff val="3749681"/>
                <a:satOff val="730"/>
                <a:lumOff val="3922"/>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err="1">
              <a:latin typeface="Times New Roman" panose="02020603050405020304" pitchFamily="18" charset="0"/>
              <a:cs typeface="Times New Roman" panose="02020603050405020304" pitchFamily="18" charset="0"/>
            </a:rPr>
            <a:t>tadqiqot</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obyekti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va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mavzusini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aniqlash</a:t>
          </a:r>
          <a:endParaRPr lang="ru-RU" sz="2000" kern="1200" dirty="0">
            <a:latin typeface="Times New Roman" panose="02020603050405020304" pitchFamily="18" charset="0"/>
            <a:cs typeface="Times New Roman" panose="02020603050405020304" pitchFamily="18" charset="0"/>
          </a:endParaRPr>
        </a:p>
      </dsp:txBody>
      <dsp:txXfrm>
        <a:off x="6220346" y="573894"/>
        <a:ext cx="2128375" cy="1246013"/>
      </dsp:txXfrm>
    </dsp:sp>
    <dsp:sp modelId="{BA892662-BA10-4CD6-AE85-A901044BCF85}">
      <dsp:nvSpPr>
        <dsp:cNvPr id="0" name=""/>
        <dsp:cNvSpPr/>
      </dsp:nvSpPr>
      <dsp:spPr>
        <a:xfrm>
          <a:off x="8581606" y="923369"/>
          <a:ext cx="467652" cy="547064"/>
        </a:xfrm>
        <a:prstGeom prst="rightArrow">
          <a:avLst>
            <a:gd name="adj1" fmla="val 60000"/>
            <a:gd name="adj2" fmla="val 50000"/>
          </a:avLst>
        </a:prstGeom>
        <a:gradFill rotWithShape="0">
          <a:gsLst>
            <a:gs pos="0">
              <a:schemeClr val="accent3">
                <a:hueOff val="4499617"/>
                <a:satOff val="876"/>
                <a:lumOff val="4706"/>
                <a:alphaOff val="0"/>
                <a:tint val="64000"/>
                <a:lumMod val="118000"/>
              </a:schemeClr>
            </a:gs>
            <a:gs pos="100000">
              <a:schemeClr val="accent3">
                <a:hueOff val="4499617"/>
                <a:satOff val="876"/>
                <a:lumOff val="4706"/>
                <a:alphaOff val="0"/>
                <a:tint val="92000"/>
                <a:alpha val="100000"/>
                <a:lumMod val="11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ru-RU" sz="1600" kern="1200">
            <a:latin typeface="Times New Roman" panose="02020603050405020304" pitchFamily="18" charset="0"/>
            <a:cs typeface="Times New Roman" panose="02020603050405020304" pitchFamily="18" charset="0"/>
          </a:endParaRPr>
        </a:p>
      </dsp:txBody>
      <dsp:txXfrm>
        <a:off x="8581606" y="1032782"/>
        <a:ext cx="327356" cy="328238"/>
      </dsp:txXfrm>
    </dsp:sp>
    <dsp:sp modelId="{286E2063-4B08-43C5-9C1B-8008161778A5}">
      <dsp:nvSpPr>
        <dsp:cNvPr id="0" name=""/>
        <dsp:cNvSpPr/>
      </dsp:nvSpPr>
      <dsp:spPr>
        <a:xfrm>
          <a:off x="9269849" y="535129"/>
          <a:ext cx="2205905" cy="1323543"/>
        </a:xfrm>
        <a:prstGeom prst="roundRect">
          <a:avLst>
            <a:gd name="adj" fmla="val 10000"/>
          </a:avLst>
        </a:prstGeom>
        <a:gradFill rotWithShape="0">
          <a:gsLst>
            <a:gs pos="0">
              <a:schemeClr val="accent3">
                <a:hueOff val="5624522"/>
                <a:satOff val="1095"/>
                <a:lumOff val="5882"/>
                <a:alphaOff val="0"/>
                <a:tint val="64000"/>
                <a:lumMod val="118000"/>
              </a:schemeClr>
            </a:gs>
            <a:gs pos="100000">
              <a:schemeClr val="accent3">
                <a:hueOff val="5624522"/>
                <a:satOff val="1095"/>
                <a:lumOff val="5882"/>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err="1">
              <a:latin typeface="Times New Roman" panose="02020603050405020304" pitchFamily="18" charset="0"/>
              <a:cs typeface="Times New Roman" panose="02020603050405020304" pitchFamily="18" charset="0"/>
            </a:rPr>
            <a:t>tadqiqot</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usulini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tanlash</a:t>
          </a:r>
          <a:endParaRPr lang="ru-RU" sz="2000" kern="1200" dirty="0">
            <a:latin typeface="Times New Roman" panose="02020603050405020304" pitchFamily="18" charset="0"/>
            <a:cs typeface="Times New Roman" panose="02020603050405020304" pitchFamily="18" charset="0"/>
          </a:endParaRPr>
        </a:p>
      </dsp:txBody>
      <dsp:txXfrm>
        <a:off x="9308614" y="573894"/>
        <a:ext cx="2128375" cy="1246013"/>
      </dsp:txXfrm>
    </dsp:sp>
    <dsp:sp modelId="{A1250576-26B3-41FF-872C-9B2CFF3F5123}">
      <dsp:nvSpPr>
        <dsp:cNvPr id="0" name=""/>
        <dsp:cNvSpPr/>
      </dsp:nvSpPr>
      <dsp:spPr>
        <a:xfrm rot="5400000">
          <a:off x="10138975" y="2013086"/>
          <a:ext cx="467652" cy="547064"/>
        </a:xfrm>
        <a:prstGeom prst="rightArrow">
          <a:avLst>
            <a:gd name="adj1" fmla="val 60000"/>
            <a:gd name="adj2" fmla="val 50000"/>
          </a:avLst>
        </a:prstGeom>
        <a:gradFill rotWithShape="0">
          <a:gsLst>
            <a:gs pos="0">
              <a:schemeClr val="accent3">
                <a:hueOff val="6749426"/>
                <a:satOff val="1313"/>
                <a:lumOff val="7059"/>
                <a:alphaOff val="0"/>
                <a:tint val="64000"/>
                <a:lumMod val="118000"/>
              </a:schemeClr>
            </a:gs>
            <a:gs pos="100000">
              <a:schemeClr val="accent3">
                <a:hueOff val="6749426"/>
                <a:satOff val="1313"/>
                <a:lumOff val="7059"/>
                <a:alphaOff val="0"/>
                <a:tint val="92000"/>
                <a:alpha val="100000"/>
                <a:lumMod val="11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ru-RU" sz="1600" kern="1200">
            <a:latin typeface="Times New Roman" panose="02020603050405020304" pitchFamily="18" charset="0"/>
            <a:cs typeface="Times New Roman" panose="02020603050405020304" pitchFamily="18" charset="0"/>
          </a:endParaRPr>
        </a:p>
      </dsp:txBody>
      <dsp:txXfrm rot="-5400000">
        <a:off x="10208682" y="2052792"/>
        <a:ext cx="328238" cy="327356"/>
      </dsp:txXfrm>
    </dsp:sp>
    <dsp:sp modelId="{8C9F78E4-655C-4643-A806-70E353E88A63}">
      <dsp:nvSpPr>
        <dsp:cNvPr id="0" name=""/>
        <dsp:cNvSpPr/>
      </dsp:nvSpPr>
      <dsp:spPr>
        <a:xfrm>
          <a:off x="9269849" y="2741035"/>
          <a:ext cx="2205905" cy="1323543"/>
        </a:xfrm>
        <a:prstGeom prst="roundRect">
          <a:avLst>
            <a:gd name="adj" fmla="val 10000"/>
          </a:avLst>
        </a:prstGeom>
        <a:gradFill rotWithShape="0">
          <a:gsLst>
            <a:gs pos="0">
              <a:schemeClr val="accent3">
                <a:hueOff val="7499362"/>
                <a:satOff val="1459"/>
                <a:lumOff val="7843"/>
                <a:alphaOff val="0"/>
                <a:tint val="64000"/>
                <a:lumMod val="118000"/>
              </a:schemeClr>
            </a:gs>
            <a:gs pos="100000">
              <a:schemeClr val="accent3">
                <a:hueOff val="7499362"/>
                <a:satOff val="1459"/>
                <a:lumOff val="7843"/>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err="1">
              <a:latin typeface="Times New Roman" panose="02020603050405020304" pitchFamily="18" charset="0"/>
              <a:cs typeface="Times New Roman" panose="02020603050405020304" pitchFamily="18" charset="0"/>
            </a:rPr>
            <a:t>tadqiqot</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jarayonini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tavsiflash</a:t>
          </a:r>
          <a:endParaRPr lang="ru-RU" sz="2000" kern="1200" dirty="0">
            <a:latin typeface="Times New Roman" panose="02020603050405020304" pitchFamily="18" charset="0"/>
            <a:cs typeface="Times New Roman" panose="02020603050405020304" pitchFamily="18" charset="0"/>
          </a:endParaRPr>
        </a:p>
      </dsp:txBody>
      <dsp:txXfrm>
        <a:off x="9308614" y="2779800"/>
        <a:ext cx="2128375" cy="1246013"/>
      </dsp:txXfrm>
    </dsp:sp>
    <dsp:sp modelId="{9E74D59D-C8FB-4A93-9C5F-0371087E4CED}">
      <dsp:nvSpPr>
        <dsp:cNvPr id="0" name=""/>
        <dsp:cNvSpPr/>
      </dsp:nvSpPr>
      <dsp:spPr>
        <a:xfrm rot="10800000">
          <a:off x="8608077" y="3129275"/>
          <a:ext cx="467652" cy="547064"/>
        </a:xfrm>
        <a:prstGeom prst="rightArrow">
          <a:avLst>
            <a:gd name="adj1" fmla="val 60000"/>
            <a:gd name="adj2" fmla="val 50000"/>
          </a:avLst>
        </a:prstGeom>
        <a:gradFill rotWithShape="0">
          <a:gsLst>
            <a:gs pos="0">
              <a:schemeClr val="accent3">
                <a:hueOff val="8999235"/>
                <a:satOff val="1751"/>
                <a:lumOff val="9412"/>
                <a:alphaOff val="0"/>
                <a:tint val="64000"/>
                <a:lumMod val="118000"/>
              </a:schemeClr>
            </a:gs>
            <a:gs pos="100000">
              <a:schemeClr val="accent3">
                <a:hueOff val="8999235"/>
                <a:satOff val="1751"/>
                <a:lumOff val="9412"/>
                <a:alphaOff val="0"/>
                <a:tint val="92000"/>
                <a:alpha val="100000"/>
                <a:lumMod val="11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ru-RU" sz="1600" kern="1200">
            <a:latin typeface="Times New Roman" panose="02020603050405020304" pitchFamily="18" charset="0"/>
            <a:cs typeface="Times New Roman" panose="02020603050405020304" pitchFamily="18" charset="0"/>
          </a:endParaRPr>
        </a:p>
      </dsp:txBody>
      <dsp:txXfrm rot="10800000">
        <a:off x="8748373" y="3238688"/>
        <a:ext cx="327356" cy="328238"/>
      </dsp:txXfrm>
    </dsp:sp>
    <dsp:sp modelId="{E8549678-5F18-4229-911A-DF45665A54C8}">
      <dsp:nvSpPr>
        <dsp:cNvPr id="0" name=""/>
        <dsp:cNvSpPr/>
      </dsp:nvSpPr>
      <dsp:spPr>
        <a:xfrm>
          <a:off x="6181581" y="2741035"/>
          <a:ext cx="2205905" cy="1323543"/>
        </a:xfrm>
        <a:prstGeom prst="roundRect">
          <a:avLst>
            <a:gd name="adj" fmla="val 10000"/>
          </a:avLst>
        </a:prstGeom>
        <a:gradFill rotWithShape="0">
          <a:gsLst>
            <a:gs pos="0">
              <a:schemeClr val="accent3">
                <a:hueOff val="9374203"/>
                <a:satOff val="1824"/>
                <a:lumOff val="9804"/>
                <a:alphaOff val="0"/>
                <a:tint val="64000"/>
                <a:lumMod val="118000"/>
              </a:schemeClr>
            </a:gs>
            <a:gs pos="100000">
              <a:schemeClr val="accent3">
                <a:hueOff val="9374203"/>
                <a:satOff val="1824"/>
                <a:lumOff val="9804"/>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err="1">
              <a:latin typeface="Times New Roman" panose="02020603050405020304" pitchFamily="18" charset="0"/>
              <a:cs typeface="Times New Roman" panose="02020603050405020304" pitchFamily="18" charset="0"/>
            </a:rPr>
            <a:t>tadqiqot</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natijalarini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muhokama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qilish</a:t>
          </a:r>
          <a:endParaRPr lang="ru-RU" sz="2000" kern="1200" dirty="0">
            <a:latin typeface="Times New Roman" panose="02020603050405020304" pitchFamily="18" charset="0"/>
            <a:cs typeface="Times New Roman" panose="02020603050405020304" pitchFamily="18" charset="0"/>
          </a:endParaRPr>
        </a:p>
      </dsp:txBody>
      <dsp:txXfrm>
        <a:off x="6220346" y="2779800"/>
        <a:ext cx="2128375" cy="1246013"/>
      </dsp:txXfrm>
    </dsp:sp>
    <dsp:sp modelId="{1011D230-269B-4119-8A89-81B41FBC8C8A}">
      <dsp:nvSpPr>
        <dsp:cNvPr id="0" name=""/>
        <dsp:cNvSpPr/>
      </dsp:nvSpPr>
      <dsp:spPr>
        <a:xfrm rot="10800000">
          <a:off x="5519809" y="3129275"/>
          <a:ext cx="467652" cy="547064"/>
        </a:xfrm>
        <a:prstGeom prst="rightArrow">
          <a:avLst>
            <a:gd name="adj1" fmla="val 60000"/>
            <a:gd name="adj2" fmla="val 50000"/>
          </a:avLst>
        </a:prstGeom>
        <a:gradFill rotWithShape="0">
          <a:gsLst>
            <a:gs pos="0">
              <a:schemeClr val="accent3">
                <a:hueOff val="11249043"/>
                <a:satOff val="2189"/>
                <a:lumOff val="11765"/>
                <a:alphaOff val="0"/>
                <a:tint val="64000"/>
                <a:lumMod val="118000"/>
              </a:schemeClr>
            </a:gs>
            <a:gs pos="100000">
              <a:schemeClr val="accent3">
                <a:hueOff val="11249043"/>
                <a:satOff val="2189"/>
                <a:lumOff val="11765"/>
                <a:alphaOff val="0"/>
                <a:tint val="92000"/>
                <a:alpha val="100000"/>
                <a:lumMod val="11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ru-RU" sz="1600" kern="1200">
            <a:latin typeface="Times New Roman" panose="02020603050405020304" pitchFamily="18" charset="0"/>
            <a:cs typeface="Times New Roman" panose="02020603050405020304" pitchFamily="18" charset="0"/>
          </a:endParaRPr>
        </a:p>
      </dsp:txBody>
      <dsp:txXfrm rot="10800000">
        <a:off x="5660105" y="3238688"/>
        <a:ext cx="327356" cy="328238"/>
      </dsp:txXfrm>
    </dsp:sp>
    <dsp:sp modelId="{0B6C145B-82CF-4EC6-9964-B23C30015FE6}">
      <dsp:nvSpPr>
        <dsp:cNvPr id="0" name=""/>
        <dsp:cNvSpPr/>
      </dsp:nvSpPr>
      <dsp:spPr>
        <a:xfrm>
          <a:off x="3093313" y="2741035"/>
          <a:ext cx="2205905" cy="1323543"/>
        </a:xfrm>
        <a:prstGeom prst="roundRect">
          <a:avLst>
            <a:gd name="adj" fmla="val 10000"/>
          </a:avLst>
        </a:prstGeom>
        <a:gradFill rotWithShape="0">
          <a:gsLst>
            <a:gs pos="0">
              <a:schemeClr val="accent3">
                <a:hueOff val="11249043"/>
                <a:satOff val="2189"/>
                <a:lumOff val="11765"/>
                <a:alphaOff val="0"/>
                <a:tint val="64000"/>
                <a:lumMod val="118000"/>
              </a:schemeClr>
            </a:gs>
            <a:gs pos="100000">
              <a:schemeClr val="accent3">
                <a:hueOff val="11249043"/>
                <a:satOff val="2189"/>
                <a:lumOff val="11765"/>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err="1">
              <a:latin typeface="Times New Roman" panose="02020603050405020304" pitchFamily="18" charset="0"/>
              <a:cs typeface="Times New Roman" panose="02020603050405020304" pitchFamily="18" charset="0"/>
            </a:rPr>
            <a:t>xulosalarni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shakllantirish</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va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olingan</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natijalarni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baholash</a:t>
          </a:r>
          <a:endParaRPr lang="ru-RU" sz="2000" kern="1200" dirty="0">
            <a:latin typeface="Times New Roman" panose="02020603050405020304" pitchFamily="18" charset="0"/>
            <a:cs typeface="Times New Roman" panose="02020603050405020304" pitchFamily="18" charset="0"/>
          </a:endParaRPr>
        </a:p>
      </dsp:txBody>
      <dsp:txXfrm>
        <a:off x="3132078" y="2779800"/>
        <a:ext cx="2128375" cy="1246013"/>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2A36D6-9A35-458C-BF04-5E1CFEFFE5CD}">
      <dsp:nvSpPr>
        <dsp:cNvPr id="0" name=""/>
        <dsp:cNvSpPr/>
      </dsp:nvSpPr>
      <dsp:spPr>
        <a:xfrm>
          <a:off x="0" y="150330"/>
          <a:ext cx="11628580" cy="1480071"/>
        </a:xfrm>
        <a:prstGeom prst="rect">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162560" rIns="284480" bIns="162560" numCol="1" spcCol="1270" anchor="ctr" anchorCtr="0">
          <a:noAutofit/>
        </a:bodyPr>
        <a:lstStyle/>
        <a:p>
          <a:pPr marL="0" lvl="0" indent="0" algn="ctr" defTabSz="1778000">
            <a:lnSpc>
              <a:spcPct val="90000"/>
            </a:lnSpc>
            <a:spcBef>
              <a:spcPct val="0"/>
            </a:spcBef>
            <a:spcAft>
              <a:spcPct val="35000"/>
            </a:spcAft>
            <a:buNone/>
          </a:pPr>
          <a:r>
            <a:rPr lang="en-US" sz="4000" kern="1200" dirty="0" err="1">
              <a:latin typeface="Times New Roman" panose="02020603050405020304" pitchFamily="18" charset="0"/>
              <a:cs typeface="Times New Roman" panose="02020603050405020304" pitchFamily="18" charset="0"/>
            </a:rPr>
            <a:t>Tadqiqot</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ishining</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borishi</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quyidagi</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bosqichlar</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ketma-ketligi</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sifatida</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ifodalanishi</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mumkin</a:t>
          </a:r>
          <a:r>
            <a:rPr lang="en-US" sz="4000" kern="1200" dirty="0">
              <a:latin typeface="Times New Roman" panose="02020603050405020304" pitchFamily="18" charset="0"/>
              <a:cs typeface="Times New Roman" panose="02020603050405020304" pitchFamily="18" charset="0"/>
            </a:rPr>
            <a:t>:</a:t>
          </a:r>
          <a:endParaRPr lang="ru-RU" sz="4000" kern="1200" dirty="0">
            <a:latin typeface="Times New Roman" panose="02020603050405020304" pitchFamily="18" charset="0"/>
            <a:cs typeface="Times New Roman" panose="02020603050405020304" pitchFamily="18" charset="0"/>
          </a:endParaRPr>
        </a:p>
      </dsp:txBody>
      <dsp:txXfrm>
        <a:off x="0" y="150330"/>
        <a:ext cx="11628580" cy="1480071"/>
      </dsp:txXfrm>
    </dsp:sp>
    <dsp:sp modelId="{4E7EB9CE-8BA5-4C50-A0AC-0E63DB6C1D71}">
      <dsp:nvSpPr>
        <dsp:cNvPr id="0" name=""/>
        <dsp:cNvSpPr/>
      </dsp:nvSpPr>
      <dsp:spPr>
        <a:xfrm>
          <a:off x="0" y="1630402"/>
          <a:ext cx="11628580" cy="4611599"/>
        </a:xfrm>
        <a:prstGeom prst="rect">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3360" tIns="213360" rIns="284480" bIns="320040" numCol="1" spcCol="1270" anchor="t" anchorCtr="0">
          <a:noAutofit/>
        </a:bodyPr>
        <a:lstStyle/>
        <a:p>
          <a:pPr marL="285750" lvl="1" indent="-285750" algn="just" defTabSz="1778000">
            <a:lnSpc>
              <a:spcPct val="90000"/>
            </a:lnSpc>
            <a:spcBef>
              <a:spcPct val="0"/>
            </a:spcBef>
            <a:spcAft>
              <a:spcPct val="15000"/>
            </a:spcAft>
            <a:buChar char="•"/>
          </a:pPr>
          <a:r>
            <a:rPr lang="en-US" sz="4000" kern="1200" dirty="0" err="1">
              <a:latin typeface="Times New Roman" panose="02020603050405020304" pitchFamily="18" charset="0"/>
              <a:cs typeface="Times New Roman" panose="02020603050405020304" pitchFamily="18" charset="0"/>
            </a:rPr>
            <a:t>tadqiqot</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mavzusini</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tanlash</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va</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uning</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dolzarbligini</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aniqlash</a:t>
          </a:r>
          <a:r>
            <a:rPr lang="en-US" sz="4000" kern="1200" dirty="0">
              <a:latin typeface="Times New Roman" panose="02020603050405020304" pitchFamily="18" charset="0"/>
              <a:cs typeface="Times New Roman" panose="02020603050405020304" pitchFamily="18" charset="0"/>
            </a:rPr>
            <a:t>.</a:t>
          </a:r>
          <a:endParaRPr lang="ru-RU" sz="4000" kern="1200" dirty="0">
            <a:latin typeface="Times New Roman" panose="02020603050405020304" pitchFamily="18" charset="0"/>
            <a:cs typeface="Times New Roman" panose="02020603050405020304" pitchFamily="18" charset="0"/>
          </a:endParaRPr>
        </a:p>
        <a:p>
          <a:pPr marL="285750" lvl="1" indent="-285750" algn="just" defTabSz="1778000">
            <a:lnSpc>
              <a:spcPct val="90000"/>
            </a:lnSpc>
            <a:spcBef>
              <a:spcPct val="0"/>
            </a:spcBef>
            <a:spcAft>
              <a:spcPct val="15000"/>
            </a:spcAft>
            <a:buChar char="•"/>
          </a:pPr>
          <a:r>
            <a:rPr lang="en-US" sz="4000" kern="1200" dirty="0" err="1">
              <a:latin typeface="Times New Roman" panose="02020603050405020304" pitchFamily="18" charset="0"/>
              <a:cs typeface="Times New Roman" panose="02020603050405020304" pitchFamily="18" charset="0"/>
            </a:rPr>
            <a:t>qarama-qarshilikni</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aniqlash</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va</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muammoni</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hal</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qilish</a:t>
          </a:r>
          <a:r>
            <a:rPr lang="en-US" sz="4000" kern="1200" dirty="0">
              <a:latin typeface="Times New Roman" panose="02020603050405020304" pitchFamily="18" charset="0"/>
              <a:cs typeface="Times New Roman" panose="02020603050405020304" pitchFamily="18" charset="0"/>
            </a:rPr>
            <a:t>.</a:t>
          </a:r>
          <a:endParaRPr lang="ru-RU" sz="4000" kern="1200" dirty="0">
            <a:latin typeface="Times New Roman" panose="02020603050405020304" pitchFamily="18" charset="0"/>
            <a:cs typeface="Times New Roman" panose="02020603050405020304" pitchFamily="18" charset="0"/>
          </a:endParaRPr>
        </a:p>
        <a:p>
          <a:pPr marL="285750" lvl="1" indent="-285750" algn="just" defTabSz="1778000">
            <a:lnSpc>
              <a:spcPct val="90000"/>
            </a:lnSpc>
            <a:spcBef>
              <a:spcPct val="0"/>
            </a:spcBef>
            <a:spcAft>
              <a:spcPct val="15000"/>
            </a:spcAft>
            <a:buChar char="•"/>
          </a:pPr>
          <a:r>
            <a:rPr lang="en-US" sz="4000" kern="1200" dirty="0" err="1">
              <a:latin typeface="Times New Roman" panose="02020603050405020304" pitchFamily="18" charset="0"/>
              <a:cs typeface="Times New Roman" panose="02020603050405020304" pitchFamily="18" charset="0"/>
            </a:rPr>
            <a:t>tadqiqot</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obyekti</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va</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predmetini</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belgilash</a:t>
          </a:r>
          <a:r>
            <a:rPr lang="en-US" sz="4000" kern="1200" dirty="0">
              <a:latin typeface="Times New Roman" panose="02020603050405020304" pitchFamily="18" charset="0"/>
              <a:cs typeface="Times New Roman" panose="02020603050405020304" pitchFamily="18" charset="0"/>
            </a:rPr>
            <a:t>.</a:t>
          </a:r>
          <a:endParaRPr lang="ru-RU" sz="4000" kern="1200" dirty="0">
            <a:latin typeface="Times New Roman" panose="02020603050405020304" pitchFamily="18" charset="0"/>
            <a:cs typeface="Times New Roman" panose="02020603050405020304" pitchFamily="18" charset="0"/>
          </a:endParaRPr>
        </a:p>
        <a:p>
          <a:pPr marL="285750" lvl="1" indent="-285750" algn="just" defTabSz="1778000">
            <a:lnSpc>
              <a:spcPct val="90000"/>
            </a:lnSpc>
            <a:spcBef>
              <a:spcPct val="0"/>
            </a:spcBef>
            <a:spcAft>
              <a:spcPct val="15000"/>
            </a:spcAft>
            <a:buChar char="•"/>
          </a:pPr>
          <a:r>
            <a:rPr lang="en-US" sz="4000" kern="1200" dirty="0" err="1">
              <a:latin typeface="Times New Roman" panose="02020603050405020304" pitchFamily="18" charset="0"/>
              <a:cs typeface="Times New Roman" panose="02020603050405020304" pitchFamily="18" charset="0"/>
            </a:rPr>
            <a:t>tadqiqot</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gipotezasini</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shakllantirish</a:t>
          </a:r>
          <a:r>
            <a:rPr lang="en-US" sz="4000" kern="1200" dirty="0">
              <a:latin typeface="Times New Roman" panose="02020603050405020304" pitchFamily="18" charset="0"/>
              <a:cs typeface="Times New Roman" panose="02020603050405020304" pitchFamily="18" charset="0"/>
            </a:rPr>
            <a:t>.</a:t>
          </a:r>
          <a:endParaRPr lang="ru-RU" sz="4000" kern="1200" dirty="0">
            <a:latin typeface="Times New Roman" panose="02020603050405020304" pitchFamily="18" charset="0"/>
            <a:cs typeface="Times New Roman" panose="02020603050405020304" pitchFamily="18" charset="0"/>
          </a:endParaRPr>
        </a:p>
        <a:p>
          <a:pPr marL="285750" lvl="1" indent="-285750" algn="just" defTabSz="1778000">
            <a:lnSpc>
              <a:spcPct val="90000"/>
            </a:lnSpc>
            <a:spcBef>
              <a:spcPct val="0"/>
            </a:spcBef>
            <a:spcAft>
              <a:spcPct val="15000"/>
            </a:spcAft>
            <a:buChar char="•"/>
          </a:pPr>
          <a:r>
            <a:rPr lang="en-US" sz="4000" kern="1200" dirty="0" err="1">
              <a:latin typeface="Times New Roman" panose="02020603050405020304" pitchFamily="18" charset="0"/>
              <a:cs typeface="Times New Roman" panose="02020603050405020304" pitchFamily="18" charset="0"/>
            </a:rPr>
            <a:t>tadqiqot</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maqsadini</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aniqlash</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va</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tadqiqot</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vazifalarini</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konkretlashtirish</a:t>
          </a:r>
          <a:r>
            <a:rPr lang="en-US" sz="4000" kern="1200" dirty="0">
              <a:latin typeface="Times New Roman" panose="02020603050405020304" pitchFamily="18" charset="0"/>
              <a:cs typeface="Times New Roman" panose="02020603050405020304" pitchFamily="18" charset="0"/>
            </a:rPr>
            <a:t>.</a:t>
          </a:r>
          <a:endParaRPr lang="ru-RU" sz="4000" kern="1200" dirty="0">
            <a:latin typeface="Times New Roman" panose="02020603050405020304" pitchFamily="18" charset="0"/>
            <a:cs typeface="Times New Roman" panose="02020603050405020304" pitchFamily="18" charset="0"/>
          </a:endParaRPr>
        </a:p>
      </dsp:txBody>
      <dsp:txXfrm>
        <a:off x="0" y="1630402"/>
        <a:ext cx="11628580" cy="4611599"/>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2A36D6-9A35-458C-BF04-5E1CFEFFE5CD}">
      <dsp:nvSpPr>
        <dsp:cNvPr id="0" name=""/>
        <dsp:cNvSpPr/>
      </dsp:nvSpPr>
      <dsp:spPr>
        <a:xfrm>
          <a:off x="0" y="66585"/>
          <a:ext cx="11628580" cy="1532271"/>
        </a:xfrm>
        <a:prstGeom prst="rect">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704" tIns="170688" rIns="298704" bIns="170688" numCol="1" spcCol="1270" anchor="ctr" anchorCtr="0">
          <a:noAutofit/>
        </a:bodyPr>
        <a:lstStyle/>
        <a:p>
          <a:pPr marL="0" lvl="0" indent="0" algn="ctr" defTabSz="1866900">
            <a:lnSpc>
              <a:spcPct val="90000"/>
            </a:lnSpc>
            <a:spcBef>
              <a:spcPct val="0"/>
            </a:spcBef>
            <a:spcAft>
              <a:spcPct val="35000"/>
            </a:spcAft>
            <a:buNone/>
          </a:pPr>
          <a:r>
            <a:rPr lang="en-US" sz="4200" kern="1200" dirty="0" err="1">
              <a:latin typeface="Times New Roman" panose="02020603050405020304" pitchFamily="18" charset="0"/>
              <a:cs typeface="Times New Roman" panose="02020603050405020304" pitchFamily="18" charset="0"/>
            </a:rPr>
            <a:t>Tadqiqot</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ishining</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borishi</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quyidagi</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bosqichlar</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ketma-ketligi</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sifatida</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ifodalanishi</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mumkin</a:t>
          </a:r>
          <a:r>
            <a:rPr lang="en-US" sz="4200" kern="1200" dirty="0">
              <a:latin typeface="Times New Roman" panose="02020603050405020304" pitchFamily="18" charset="0"/>
              <a:cs typeface="Times New Roman" panose="02020603050405020304" pitchFamily="18" charset="0"/>
            </a:rPr>
            <a:t>:</a:t>
          </a:r>
          <a:endParaRPr lang="ru-RU" sz="4200" kern="1200" dirty="0">
            <a:latin typeface="Times New Roman" panose="02020603050405020304" pitchFamily="18" charset="0"/>
            <a:cs typeface="Times New Roman" panose="02020603050405020304" pitchFamily="18" charset="0"/>
          </a:endParaRPr>
        </a:p>
      </dsp:txBody>
      <dsp:txXfrm>
        <a:off x="0" y="66585"/>
        <a:ext cx="11628580" cy="1532271"/>
      </dsp:txXfrm>
    </dsp:sp>
    <dsp:sp modelId="{4E7EB9CE-8BA5-4C50-A0AC-0E63DB6C1D71}">
      <dsp:nvSpPr>
        <dsp:cNvPr id="0" name=""/>
        <dsp:cNvSpPr/>
      </dsp:nvSpPr>
      <dsp:spPr>
        <a:xfrm>
          <a:off x="0" y="1598857"/>
          <a:ext cx="11628580" cy="4726890"/>
        </a:xfrm>
        <a:prstGeom prst="rect">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4028" tIns="224028" rIns="298704" bIns="336042" numCol="1" spcCol="1270" anchor="t" anchorCtr="0">
          <a:noAutofit/>
        </a:bodyPr>
        <a:lstStyle/>
        <a:p>
          <a:pPr marL="285750" lvl="1" indent="-285750" algn="just" defTabSz="1866900">
            <a:lnSpc>
              <a:spcPct val="90000"/>
            </a:lnSpc>
            <a:spcBef>
              <a:spcPct val="0"/>
            </a:spcBef>
            <a:spcAft>
              <a:spcPct val="15000"/>
            </a:spcAft>
            <a:buChar char="•"/>
          </a:pPr>
          <a:r>
            <a:rPr lang="en-US" sz="4200" kern="1200" dirty="0" err="1">
              <a:latin typeface="Times New Roman" panose="02020603050405020304" pitchFamily="18" charset="0"/>
              <a:cs typeface="Times New Roman" panose="02020603050405020304" pitchFamily="18" charset="0"/>
            </a:rPr>
            <a:t>tadqiqot</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usullarini</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tanlash</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va</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aniq</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usullarni</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tanlash</a:t>
          </a:r>
          <a:r>
            <a:rPr lang="en-US" sz="4200" kern="1200" dirty="0">
              <a:latin typeface="Times New Roman" panose="02020603050405020304" pitchFamily="18" charset="0"/>
              <a:cs typeface="Times New Roman" panose="02020603050405020304" pitchFamily="18" charset="0"/>
            </a:rPr>
            <a:t>.</a:t>
          </a:r>
          <a:endParaRPr lang="ru-RU" sz="4200" kern="1200" dirty="0">
            <a:latin typeface="Times New Roman" panose="02020603050405020304" pitchFamily="18" charset="0"/>
            <a:cs typeface="Times New Roman" panose="02020603050405020304" pitchFamily="18" charset="0"/>
          </a:endParaRPr>
        </a:p>
        <a:p>
          <a:pPr marL="285750" lvl="1" indent="-285750" algn="just" defTabSz="1866900">
            <a:lnSpc>
              <a:spcPct val="90000"/>
            </a:lnSpc>
            <a:spcBef>
              <a:spcPct val="0"/>
            </a:spcBef>
            <a:spcAft>
              <a:spcPct val="15000"/>
            </a:spcAft>
            <a:buChar char="•"/>
          </a:pPr>
          <a:r>
            <a:rPr lang="en-US" sz="4200" kern="1200" dirty="0" err="1">
              <a:latin typeface="Times New Roman" panose="02020603050405020304" pitchFamily="18" charset="0"/>
              <a:cs typeface="Times New Roman" panose="02020603050405020304" pitchFamily="18" charset="0"/>
            </a:rPr>
            <a:t>tadqiqotni</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tashkil</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etish</a:t>
          </a:r>
          <a:r>
            <a:rPr lang="en-US" sz="4200" kern="1200" dirty="0">
              <a:latin typeface="Times New Roman" panose="02020603050405020304" pitchFamily="18" charset="0"/>
              <a:cs typeface="Times New Roman" panose="02020603050405020304" pitchFamily="18" charset="0"/>
            </a:rPr>
            <a:t>.</a:t>
          </a:r>
          <a:endParaRPr lang="ru-RU" sz="4200" kern="1200" dirty="0">
            <a:latin typeface="Times New Roman" panose="02020603050405020304" pitchFamily="18" charset="0"/>
            <a:cs typeface="Times New Roman" panose="02020603050405020304" pitchFamily="18" charset="0"/>
          </a:endParaRPr>
        </a:p>
        <a:p>
          <a:pPr marL="285750" lvl="1" indent="-285750" algn="just" defTabSz="1866900">
            <a:lnSpc>
              <a:spcPct val="90000"/>
            </a:lnSpc>
            <a:spcBef>
              <a:spcPct val="0"/>
            </a:spcBef>
            <a:spcAft>
              <a:spcPct val="15000"/>
            </a:spcAft>
            <a:buChar char="•"/>
          </a:pPr>
          <a:r>
            <a:rPr lang="en-US" sz="4200" kern="1200" dirty="0" err="1">
              <a:latin typeface="Times New Roman" panose="02020603050405020304" pitchFamily="18" charset="0"/>
              <a:cs typeface="Times New Roman" panose="02020603050405020304" pitchFamily="18" charset="0"/>
            </a:rPr>
            <a:t>empirik</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materialni</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tahlil</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qilish</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va</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natijalarni</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talqin</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qilish</a:t>
          </a:r>
          <a:r>
            <a:rPr lang="en-US" sz="4200" kern="1200" dirty="0">
              <a:latin typeface="Times New Roman" panose="02020603050405020304" pitchFamily="18" charset="0"/>
              <a:cs typeface="Times New Roman" panose="02020603050405020304" pitchFamily="18" charset="0"/>
            </a:rPr>
            <a:t>.</a:t>
          </a:r>
          <a:endParaRPr lang="ru-RU" sz="4200" kern="1200" dirty="0">
            <a:latin typeface="Times New Roman" panose="02020603050405020304" pitchFamily="18" charset="0"/>
            <a:cs typeface="Times New Roman" panose="02020603050405020304" pitchFamily="18" charset="0"/>
          </a:endParaRPr>
        </a:p>
        <a:p>
          <a:pPr marL="285750" lvl="1" indent="-285750" algn="just" defTabSz="1866900">
            <a:lnSpc>
              <a:spcPct val="90000"/>
            </a:lnSpc>
            <a:spcBef>
              <a:spcPct val="0"/>
            </a:spcBef>
            <a:spcAft>
              <a:spcPct val="15000"/>
            </a:spcAft>
            <a:buChar char="•"/>
          </a:pPr>
          <a:r>
            <a:rPr lang="en-US" sz="4200" kern="1200" dirty="0" err="1">
              <a:latin typeface="Times New Roman" panose="02020603050405020304" pitchFamily="18" charset="0"/>
              <a:cs typeface="Times New Roman" panose="02020603050405020304" pitchFamily="18" charset="0"/>
            </a:rPr>
            <a:t>xulosalarni</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shakllantirish</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va</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olingan</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natijalarni</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baholash</a:t>
          </a:r>
          <a:r>
            <a:rPr lang="en-US" sz="4200" kern="1200" dirty="0">
              <a:latin typeface="Times New Roman" panose="02020603050405020304" pitchFamily="18" charset="0"/>
              <a:cs typeface="Times New Roman" panose="02020603050405020304" pitchFamily="18" charset="0"/>
            </a:rPr>
            <a:t>.</a:t>
          </a:r>
          <a:endParaRPr lang="ru-RU" sz="4200" kern="1200" dirty="0">
            <a:latin typeface="Times New Roman" panose="02020603050405020304" pitchFamily="18" charset="0"/>
            <a:cs typeface="Times New Roman" panose="02020603050405020304" pitchFamily="18" charset="0"/>
          </a:endParaRPr>
        </a:p>
      </dsp:txBody>
      <dsp:txXfrm>
        <a:off x="0" y="1598857"/>
        <a:ext cx="11628580" cy="472689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14.xml><?xml version="1.0" encoding="utf-8"?>
<dgm:layoutDef xmlns:dgm="http://schemas.openxmlformats.org/drawingml/2006/diagram" xmlns:a="http://schemas.openxmlformats.org/drawingml/2006/main" uniqueId="urn:microsoft.com/office/officeart/2009/3/layout/DescendingProcess">
  <dgm:title val=""/>
  <dgm:desc val=""/>
  <dgm:catLst>
    <dgm:cat type="process" pri="23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clrData>
  <dgm:layoutNode name="Name0">
    <dgm:varLst>
      <dgm:chMax val="7"/>
      <dgm:chPref val="5"/>
    </dgm:varLst>
    <dgm:alg type="composite">
      <dgm:param type="ar" val="1.1"/>
    </dgm:alg>
    <dgm:shape xmlns:r="http://schemas.openxmlformats.org/officeDocument/2006/relationships" r:blip="">
      <dgm:adjLst/>
    </dgm:shape>
    <dgm:choose name="Name1">
      <dgm:if name="Name2" axis="ch" ptType="node" func="cnt" op="equ" val="1">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Lst>
      </dgm:if>
      <dgm:if name="Name3" axis="ch" ptType="node" func="cnt" op="equ" val="2">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
          <dgm:constr type="b" for="ch" forName="txNode2" refType="h"/>
          <dgm:constr type="r" for="ch" forName="txNode2" refType="w"/>
          <dgm:constr type="h" for="ch" forName="txNode2" refType="h" fact="0.16"/>
        </dgm:constrLst>
      </dgm:if>
      <dgm:if name="Name4" axis="ch" ptType="node" func="cnt" op="equ" val="3">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6"/>
          <dgm:constr type="ctrY" for="ch" forName="txNode2" refType="h" fact="0.3992"/>
          <dgm:constr type="r" for="ch" forName="txNode2" refType="w"/>
          <dgm:constr type="h" for="ch" forName="txNode2" refType="h" fact="0.16"/>
          <dgm:constr type="l" for="ch" forName="txNode3" refType="w" fact="0.5"/>
          <dgm:constr type="b" for="ch" forName="txNode3" refType="h"/>
          <dgm:constr type="r" for="ch" forName="txNode3" refType="w"/>
          <dgm:constr type="h" for="ch" forName="txNode3" refType="h" fact="0.16"/>
          <dgm:constr type="ctrX" for="ch" forName="dotNode2" refType="w" fact="0.4782"/>
          <dgm:constr type="ctrY" for="ch" forName="dotNode2" refType="h" fact="0.3992"/>
          <dgm:constr type="h" for="ch" forName="dotNode2" refType="h" fact="0.0218"/>
          <dgm:constr type="w" for="ch" forName="dotNode2" refType="h" refFor="ch" refForName="dotNode2"/>
        </dgm:constrLst>
      </dgm:if>
      <dgm:if name="Name5" axis="ch" ptType="node" func="cnt" op="equ" val="4">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9"/>
          <dgm:constr type="ctrY" for="ch" forName="txNode2" refType="h" fact="0.3153"/>
          <dgm:constr type="r" for="ch" forName="txNode2" refType="w"/>
          <dgm:constr type="h" for="ch" forName="txNode2" refType="h" fact="0.16"/>
          <dgm:constr type="l" for="ch" forName="txNode3" refType="w" fact="0"/>
          <dgm:constr type="ctrY" for="ch" forName="txNode3" refType="h" fact="0.5004"/>
          <dgm:constr type="r" for="ch" forName="txNode3" refType="w" fact="0.5"/>
          <dgm:constr type="h" for="ch" forName="txNode3" refType="h" fact="0.16"/>
          <dgm:constr type="l" for="ch" forName="txNode4" refType="w" fact="0.5"/>
          <dgm:constr type="b" for="ch" forName="txNode4" refType="h"/>
          <dgm:constr type="r" for="ch" forName="txNode4" refType="w"/>
          <dgm:constr type="h" for="ch" forName="txNode4" refType="h" fact="0.16"/>
          <dgm:constr type="ctrX" for="ch" forName="dotNode2" refType="w" fact="0.39"/>
          <dgm:constr type="ctrY" for="ch" forName="dotNode2" refType="h" fact="0.3153"/>
          <dgm:constr type="h" for="ch" forName="dotNode2" refType="h" fact="0.0218"/>
          <dgm:constr type="w" for="ch" forName="dotNode2" refType="h" refFor="ch" refForName="dotNode2"/>
          <dgm:constr type="ctrX" for="ch" forName="dotNode3" refType="w" fact="0.5626"/>
          <dgm:constr type="ctrY" for="ch" forName="dotNode3" refType="h" fact="0.5004"/>
          <dgm:constr type="h" for="ch" forName="dotNode3" refType="h" fact="0.0218"/>
          <dgm:constr type="w" for="ch" forName="dotNode3" refType="h" refFor="ch" refForName="dotNode3"/>
        </dgm:constrLst>
      </dgm:if>
      <dgm:if name="Name6" axis="ch" ptType="node" func="cnt" op="equ" val="5">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6"/>
          <dgm:constr type="ctrY" for="ch" forName="txNode2" refType="h" fact="0.2885"/>
          <dgm:constr type="r" for="ch" forName="txNode2" refType="w"/>
          <dgm:constr type="h" for="ch" forName="txNode2" refType="h" fact="0.16"/>
          <dgm:constr type="l" for="ch" forName="txNode3" refType="w" fact="0"/>
          <dgm:constr type="ctrY" for="ch" forName="txNode3" refType="h" fact="0.4089"/>
          <dgm:constr type="r" for="ch" forName="txNode3" refType="w" fact="0.43"/>
          <dgm:constr type="h" for="ch" forName="txNode3" refType="h" fact="0.16"/>
          <dgm:constr type="l" for="ch" forName="txNode4" refType="w" fact="0.67"/>
          <dgm:constr type="ctrY" for="ch" forName="txNode4" refType="h" fact="0.5497"/>
          <dgm:constr type="r" for="ch" forName="txNode4" refType="w"/>
          <dgm:constr type="h" for="ch" forName="txNode4" refType="h" fact="0.16"/>
          <dgm:constr type="l" for="ch" forName="txNode5" refType="w" fact="0.5"/>
          <dgm:constr type="b" for="ch" forName="txNode5" refType="h"/>
          <dgm:constr type="r" for="ch" forName="txNode5" refType="w"/>
          <dgm:constr type="h" for="ch" forName="txNode5" refType="h" fact="0.16"/>
          <dgm:constr type="ctrX" for="ch" forName="dotNode2" refType="w" fact="0.3565"/>
          <dgm:constr type="ctrY" for="ch" forName="dotNode2" refType="h" fact="0.2885"/>
          <dgm:constr type="h" for="ch" forName="dotNode2" refType="h" fact="0.0218"/>
          <dgm:constr type="w" for="ch" forName="dotNode2" refType="h" refFor="ch" refForName="dotNode2"/>
          <dgm:constr type="ctrX" for="ch" forName="dotNode3" refType="w" fact="0.4922"/>
          <dgm:constr type="ctrY" for="ch" forName="dotNode3" refType="h" fact="0.4089"/>
          <dgm:constr type="h" for="ch" forName="dotNode3" refType="h" fact="0.0218"/>
          <dgm:constr type="w" for="ch" forName="dotNode3" refType="h" refFor="ch" refForName="dotNode3"/>
          <dgm:constr type="ctrX" for="ch" forName="dotNode4" refType="w" fact="0.5939"/>
          <dgm:constr type="ctrY" for="ch" forName="dotNode4" refType="h" fact="0.5497"/>
          <dgm:constr type="h" for="ch" forName="dotNode4" refType="h" fact="0.0218"/>
          <dgm:constr type="w" for="ch" forName="dotNode4" refType="h" refFor="ch" refForName="dotNode4"/>
        </dgm:constrLst>
      </dgm:if>
      <dgm:if name="Name7" axis="ch" ptType="node" func="cnt" op="equ" val="6">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5"/>
          <dgm:constr type="ctrY" for="ch" forName="txNode2" refType="h" fact="0.2693"/>
          <dgm:constr type="r" for="ch" forName="txNode2" refType="w"/>
          <dgm:constr type="h" for="ch" forName="txNode2" refType="h" fact="0.16"/>
          <dgm:constr type="l" for="ch" forName="txNode3" refType="w" fact="0"/>
          <dgm:constr type="ctrY" for="ch" forName="txNode3" refType="h" fact="0.3638"/>
          <dgm:constr type="r" for="ch" forName="txNode3" refType="w" fact="0.37"/>
          <dgm:constr type="h" for="ch" forName="txNode3" refType="h" fact="0.16"/>
          <dgm:constr type="l" for="ch" forName="txNode4" refType="w" fact="0.63"/>
          <dgm:constr type="ctrY" for="ch" forName="txNode4" refType="h" fact="0.4744"/>
          <dgm:constr type="r" for="ch" forName="txNode4" refType="w"/>
          <dgm:constr type="h" for="ch" forName="txNode4" refType="h" fact="0.16"/>
          <dgm:constr type="l" for="ch" forName="txNode5" refType="w" fact="0"/>
          <dgm:constr type="ctrY" for="ch" forName="txNode5" refType="h" fact="0.5961"/>
          <dgm:constr type="r" for="ch" forName="txNode5" refType="w" fact="0.55"/>
          <dgm:constr type="h" for="ch" forName="txNode5" refType="h" fact="0.16"/>
          <dgm:constr type="l" for="ch" forName="txNode6" refType="w" fact="0.5"/>
          <dgm:constr type="b" for="ch" forName="txNode6" refType="h"/>
          <dgm:constr type="r" for="ch" forName="txNode6" refType="w"/>
          <dgm:constr type="h" for="ch" forName="txNode6"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419"/>
          <dgm:constr type="ctrY" for="ch" forName="dotNode3" refType="h" fact="0.3638"/>
          <dgm:constr type="h" for="ch" forName="dotNode3" refType="h" fact="0.0218"/>
          <dgm:constr type="w" for="ch" forName="dotNode3" refType="h" refFor="ch" refForName="dotNode3"/>
          <dgm:constr type="ctrX" for="ch" forName="dotNode4" refType="w" fact="0.5425"/>
          <dgm:constr type="ctrY" for="ch" forName="dotNode4" refType="h" fact="0.4744"/>
          <dgm:constr type="h" for="ch" forName="dotNode4" refType="h" fact="0.0218"/>
          <dgm:constr type="w" for="ch" forName="dotNode4" refType="h" refFor="ch" refForName="dotNode4"/>
          <dgm:constr type="ctrX" for="ch" forName="dotNode5" refType="w" fact="0.6153"/>
          <dgm:constr type="ctrY" for="ch" forName="dotNode5" refType="h" fact="0.5961"/>
          <dgm:constr type="h" for="ch" forName="dotNode5" refType="h" fact="0.0218"/>
          <dgm:constr type="w" for="ch" forName="dotNode5" refType="h" refFor="ch" refForName="dotNode5"/>
        </dgm:constrLst>
      </dgm:if>
      <dgm:else name="Name8">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4"/>
          <dgm:constr type="ctrY" for="ch" forName="txNode2" refType="h" fact="0.2693"/>
          <dgm:constr type="r" for="ch" forName="txNode2" refType="w"/>
          <dgm:constr type="h" for="ch" forName="txNode2" refType="h" fact="0.16"/>
          <dgm:constr type="l" for="ch" forName="txNode3" refType="w" fact="0"/>
          <dgm:constr type="ctrY" for="ch" forName="txNode3" refType="h" fact="0.3424"/>
          <dgm:constr type="r" for="ch" forName="txNode3" refType="w" fact="0.33"/>
          <dgm:constr type="h" for="ch" forName="txNode3" refType="h" fact="0.16"/>
          <dgm:constr type="l" for="ch" forName="txNode4" refType="w" fact="0.61"/>
          <dgm:constr type="ctrY" for="ch" forName="txNode4" refType="h" fact="0.4276"/>
          <dgm:constr type="r" for="ch" forName="txNode4" refType="w"/>
          <dgm:constr type="h" for="ch" forName="txNode4" refType="h" fact="0.16"/>
          <dgm:constr type="l" for="ch" forName="txNode5" refType="w" fact="0"/>
          <dgm:constr type="ctrY" for="ch" forName="txNode5" refType="h" fact="0.5218"/>
          <dgm:constr type="r" for="ch" forName="txNode5" refType="w" fact="0.5"/>
          <dgm:constr type="h" for="ch" forName="txNode5" refType="h" fact="0.16"/>
          <dgm:constr type="l" for="ch" forName="txNode6" refType="w" fact="0.71"/>
          <dgm:constr type="ctrY" for="ch" forName="txNode6" refType="h" fact="0.6179"/>
          <dgm:constr type="r" for="ch" forName="txNode6" refType="w"/>
          <dgm:constr type="h" for="ch" forName="txNode6" refType="h" fact="0.16"/>
          <dgm:constr type="l" for="ch" forName="txNode7" refType="w" fact="0.5"/>
          <dgm:constr type="b" for="ch" forName="txNode7" refType="h"/>
          <dgm:constr type="r" for="ch" forName="txNode7" refType="w"/>
          <dgm:constr type="h" for="ch" forName="txNode7"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25"/>
          <dgm:constr type="ctrY" for="ch" forName="dotNode3" refType="h" fact="0.3424"/>
          <dgm:constr type="h" for="ch" forName="dotNode3" refType="h" fact="0.0218"/>
          <dgm:constr type="w" for="ch" forName="dotNode3" refType="h" refFor="ch" refForName="dotNode3"/>
          <dgm:constr type="ctrX" for="ch" forName="dotNode4" refType="w" fact="0.505"/>
          <dgm:constr type="ctrY" for="ch" forName="dotNode4" refType="h" fact="0.4276"/>
          <dgm:constr type="h" for="ch" forName="dotNode4" refType="h" fact="0.0218"/>
          <dgm:constr type="w" for="ch" forName="dotNode4" refType="h" refFor="ch" refForName="dotNode4"/>
          <dgm:constr type="ctrX" for="ch" forName="dotNode5" refType="w" fact="0.5742"/>
          <dgm:constr type="ctrY" for="ch" forName="dotNode5" refType="h" fact="0.5218"/>
          <dgm:constr type="h" for="ch" forName="dotNode5" refType="h" fact="0.0218"/>
          <dgm:constr type="w" for="ch" forName="dotNode5" refType="h" refFor="ch" refForName="dotNode5"/>
          <dgm:constr type="ctrX" for="ch" forName="dotNode6" refType="w" fact="0.63"/>
          <dgm:constr type="ctrY" for="ch" forName="dotNode6" refType="h" fact="0.6179"/>
          <dgm:constr type="h" for="ch" forName="dotNode6" refType="h" fact="0.0218"/>
          <dgm:constr type="w" for="ch" forName="dotNode6" refType="h" refFor="ch" refForName="dotNode6"/>
        </dgm:constrLst>
      </dgm:else>
    </dgm:choose>
    <dgm:forEach name="Name9" axis="self" ptType="parTrans">
      <dgm:forEach name="Name10" axis="self" ptType="sibTrans" st="2">
        <dgm:forEach name="dotRepeat" axis="self">
          <dgm:layoutNode name="dotRepeatNode" styleLbl="fgShp">
            <dgm:alg type="sp"/>
            <dgm:shape xmlns:r="http://schemas.openxmlformats.org/officeDocument/2006/relationships" type="ellipse" r:blip="">
              <dgm:adjLst/>
            </dgm:shape>
            <dgm:presOf axis="self"/>
          </dgm:layoutNode>
        </dgm:forEach>
      </dgm:forEach>
    </dgm:forEach>
    <dgm:choose name="Name11">
      <dgm:if name="Name12" axis="ch" ptType="node" func="cnt" op="gte" val="1">
        <dgm:layoutNode name="arrowNode" styleLbl="node1">
          <dgm:alg type="sp"/>
          <dgm:shape xmlns:r="http://schemas.openxmlformats.org/officeDocument/2006/relationships" rot="73.2729" type="swooshArrow" r:blip="">
            <dgm:adjLst>
              <dgm:adj idx="1" val="0.1631"/>
              <dgm:adj idx="2" val="0.3137"/>
            </dgm:adjLst>
          </dgm:shape>
          <dgm:presOf/>
        </dgm:layoutNode>
      </dgm:if>
      <dgm:else name="Name13"/>
    </dgm:choose>
    <dgm:forEach name="Name14" axis="ch" ptType="node" cnt="1">
      <dgm:layoutNode name="txNode1" styleLbl="revTx">
        <dgm:varLst>
          <dgm:bulletEnabled val="1"/>
        </dgm:varLst>
        <dgm:alg type="tx">
          <dgm:param type="txAnchorVert" val="b"/>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5" axis="ch" ptType="node" st="2" cnt="1">
      <dgm:layoutNode name="txNode2" styleLbl="revTx">
        <dgm:varLst>
          <dgm:bulletEnabled val="1"/>
        </dgm:varLst>
        <dgm:choose name="Name16">
          <dgm:if name="Name17" axis="self" ptType="node" func="revPos" op="equ" val="1">
            <dgm:alg type="tx">
              <dgm:param type="txAnchorVert" val="t"/>
            </dgm:alg>
          </dgm:if>
          <dgm:if name="Name18" axis="self" ptType="node" func="posOdd" op="equ" val="1">
            <dgm:alg type="tx">
              <dgm:param type="parTxLTRAlign" val="r"/>
              <dgm:param type="parTxRTLAlign" val="r"/>
            </dgm:alg>
          </dgm:if>
          <dgm:else name="Name1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0">
        <dgm:if name="Name21" axis="par ch" ptType="all node" func="cnt" op="neq" val="2">
          <dgm:forEach name="Name22" axis="follow" ptType="sibTrans" cnt="1">
            <dgm:layoutNode name="dotNode2">
              <dgm:alg type="sp"/>
              <dgm:shape xmlns:r="http://schemas.openxmlformats.org/officeDocument/2006/relationships" r:blip="">
                <dgm:adjLst/>
              </dgm:shape>
              <dgm:presOf/>
              <dgm:forEach name="Name23" ref="dotRepeat"/>
            </dgm:layoutNode>
          </dgm:forEach>
        </dgm:if>
        <dgm:else name="Name24"/>
      </dgm:choose>
    </dgm:forEach>
    <dgm:forEach name="Name25" axis="ch" ptType="node" st="3" cnt="1">
      <dgm:layoutNode name="txNode3" styleLbl="revTx">
        <dgm:varLst>
          <dgm:bulletEnabled val="1"/>
        </dgm:varLst>
        <dgm:choose name="Name26">
          <dgm:if name="Name27" axis="self" ptType="node" func="revPos" op="equ" val="1">
            <dgm:alg type="tx">
              <dgm:param type="txAnchorVert" val="t"/>
            </dgm:alg>
          </dgm:if>
          <dgm:if name="Name28" axis="self" ptType="node" func="posOdd" op="equ" val="1">
            <dgm:alg type="tx">
              <dgm:param type="parTxLTRAlign" val="r"/>
              <dgm:param type="parTxRTLAlign" val="r"/>
            </dgm:alg>
          </dgm:if>
          <dgm:else name="Name2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30">
        <dgm:if name="Name31" axis="par ch" ptType="all node" func="cnt" op="neq" val="3">
          <dgm:forEach name="Name32" axis="follow" ptType="sibTrans" cnt="1">
            <dgm:layoutNode name="dotNode3">
              <dgm:alg type="sp"/>
              <dgm:shape xmlns:r="http://schemas.openxmlformats.org/officeDocument/2006/relationships" r:blip="">
                <dgm:adjLst/>
              </dgm:shape>
              <dgm:presOf/>
              <dgm:forEach name="Name33" ref="dotRepeat"/>
            </dgm:layoutNode>
          </dgm:forEach>
        </dgm:if>
        <dgm:else name="Name34"/>
      </dgm:choose>
    </dgm:forEach>
    <dgm:forEach name="Name35" axis="ch" ptType="node" st="4" cnt="1">
      <dgm:layoutNode name="txNode4" styleLbl="revTx">
        <dgm:varLst>
          <dgm:bulletEnabled val="1"/>
        </dgm:varLst>
        <dgm:choose name="Name36">
          <dgm:if name="Name37" axis="self" ptType="node" func="revPos" op="equ" val="1">
            <dgm:alg type="tx">
              <dgm:param type="txAnchorVert" val="t"/>
            </dgm:alg>
          </dgm:if>
          <dgm:if name="Name38" axis="self" ptType="node" func="posOdd" op="equ" val="1">
            <dgm:alg type="tx">
              <dgm:param type="parTxLTRAlign" val="r"/>
              <dgm:param type="parTxRTLAlign" val="r"/>
            </dgm:alg>
          </dgm:if>
          <dgm:else name="Name3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40">
        <dgm:if name="Name41" axis="par ch" ptType="all node" func="cnt" op="neq" val="4">
          <dgm:forEach name="Name42" axis="follow" ptType="sibTrans" cnt="1">
            <dgm:layoutNode name="dotNode4">
              <dgm:alg type="sp"/>
              <dgm:shape xmlns:r="http://schemas.openxmlformats.org/officeDocument/2006/relationships" r:blip="">
                <dgm:adjLst/>
              </dgm:shape>
              <dgm:presOf/>
              <dgm:forEach name="Name43" ref="dotRepeat"/>
            </dgm:layoutNode>
          </dgm:forEach>
        </dgm:if>
        <dgm:else name="Name44"/>
      </dgm:choose>
    </dgm:forEach>
    <dgm:forEach name="Name45" axis="ch" ptType="node" st="5" cnt="1">
      <dgm:layoutNode name="txNode5" styleLbl="revTx">
        <dgm:varLst>
          <dgm:bulletEnabled val="1"/>
        </dgm:varLst>
        <dgm:choose name="Name46">
          <dgm:if name="Name47" axis="self" ptType="node" func="revPos" op="equ" val="1">
            <dgm:alg type="tx">
              <dgm:param type="txAnchorVert" val="t"/>
            </dgm:alg>
          </dgm:if>
          <dgm:if name="Name48" axis="self" ptType="node" func="posOdd" op="equ" val="1">
            <dgm:alg type="tx">
              <dgm:param type="parTxLTRAlign" val="r"/>
              <dgm:param type="parTxRTLAlign" val="r"/>
            </dgm:alg>
          </dgm:if>
          <dgm:else name="Name4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50">
        <dgm:if name="Name51" axis="par ch" ptType="all node" func="cnt" op="neq" val="5">
          <dgm:forEach name="Name52" axis="follow" ptType="sibTrans" cnt="1">
            <dgm:layoutNode name="dotNode5">
              <dgm:alg type="sp"/>
              <dgm:shape xmlns:r="http://schemas.openxmlformats.org/officeDocument/2006/relationships" r:blip="">
                <dgm:adjLst/>
              </dgm:shape>
              <dgm:presOf/>
              <dgm:forEach name="Name53" ref="dotRepeat"/>
            </dgm:layoutNode>
          </dgm:forEach>
        </dgm:if>
        <dgm:else name="Name54"/>
      </dgm:choose>
    </dgm:forEach>
    <dgm:forEach name="Name55" axis="ch" ptType="node" st="6" cnt="1">
      <dgm:layoutNode name="txNode6" styleLbl="revTx">
        <dgm:varLst>
          <dgm:bulletEnabled val="1"/>
        </dgm:varLst>
        <dgm:choose name="Name56">
          <dgm:if name="Name57" axis="self" ptType="node" func="revPos" op="equ" val="1">
            <dgm:alg type="tx">
              <dgm:param type="txAnchorVert" val="t"/>
            </dgm:alg>
          </dgm:if>
          <dgm:if name="Name58" axis="self" ptType="node" func="posOdd" op="equ" val="1">
            <dgm:alg type="tx">
              <dgm:param type="parTxLTRAlign" val="r"/>
              <dgm:param type="parTxRTLAlign" val="r"/>
            </dgm:alg>
          </dgm:if>
          <dgm:else name="Name5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60">
        <dgm:if name="Name61" axis="par ch" ptType="all node" func="cnt" op="neq" val="6">
          <dgm:forEach name="Name62" axis="follow" ptType="sibTrans" cnt="1">
            <dgm:layoutNode name="dotNode6">
              <dgm:alg type="sp"/>
              <dgm:shape xmlns:r="http://schemas.openxmlformats.org/officeDocument/2006/relationships" r:blip="">
                <dgm:adjLst/>
              </dgm:shape>
              <dgm:presOf/>
              <dgm:forEach name="Name63" ref="dotRepeat"/>
            </dgm:layoutNode>
          </dgm:forEach>
        </dgm:if>
        <dgm:else name="Name64"/>
      </dgm:choose>
    </dgm:forEach>
    <dgm:forEach name="Name65" axis="ch" ptType="node" st="7" cnt="1">
      <dgm:layoutNode name="txNode7" styleLbl="revTx">
        <dgm:varLst>
          <dgm:bulletEnabled val="1"/>
        </dgm:varLst>
        <dgm:alg type="tx">
          <dgm:param type="txAnchorVert" val="t"/>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15.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7.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19.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0.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ru-RU"/>
              <a:t>Образец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5ACB32ED-1A18-4784-A2D7-38FAA4C9DC92}" type="datetimeFigureOut">
              <a:rPr lang="ru-RU" smtClean="0"/>
              <a:t>03.12.2023</a:t>
            </a:fld>
            <a:endParaRPr lang="ru-RU"/>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endParaRPr lang="ru-RU"/>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B38E4B11-A718-4971-8F67-2B6D45606285}" type="slidenum">
              <a:rPr lang="ru-RU" smtClean="0"/>
              <a:t>‹#›</a:t>
            </a:fld>
            <a:endParaRPr lang="ru-RU"/>
          </a:p>
        </p:txBody>
      </p:sp>
    </p:spTree>
    <p:extLst>
      <p:ext uri="{BB962C8B-B14F-4D97-AF65-F5344CB8AC3E}">
        <p14:creationId xmlns:p14="http://schemas.microsoft.com/office/powerpoint/2010/main" val="30861563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ACB32ED-1A18-4784-A2D7-38FAA4C9DC92}" type="datetimeFigureOut">
              <a:rPr lang="ru-RU" smtClean="0"/>
              <a:t>03.12.2023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3952435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ACB32ED-1A18-4784-A2D7-38FAA4C9DC92}" type="datetimeFigureOut">
              <a:rPr lang="ru-RU" smtClean="0"/>
              <a:t>03.12.2023</a:t>
            </a:fld>
            <a:endParaRPr lang="ru-RU"/>
          </a:p>
        </p:txBody>
      </p:sp>
      <p:sp>
        <p:nvSpPr>
          <p:cNvPr id="5" name="Footer Placeholder 4"/>
          <p:cNvSpPr>
            <a:spLocks noGrp="1"/>
          </p:cNvSpPr>
          <p:nvPr>
            <p:ph type="ftr" sz="quarter" idx="11"/>
          </p:nvPr>
        </p:nvSpPr>
        <p:spPr/>
        <p:txBody>
          <a:bodyPr/>
          <a:lstStyle/>
          <a:p>
            <a:endParaRPr lang="ru-RU"/>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1993095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5ACB32ED-1A18-4784-A2D7-38FAA4C9DC92}" type="datetimeFigureOut">
              <a:rPr lang="ru-RU" smtClean="0"/>
              <a:t>03.12.2023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35758803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5ACB32ED-1A18-4784-A2D7-38FAA4C9DC92}" type="datetimeFigureOut">
              <a:rPr lang="ru-RU" smtClean="0"/>
              <a:t>03.12.2023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29072520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5ACB32ED-1A18-4784-A2D7-38FAA4C9DC92}" type="datetimeFigureOut">
              <a:rPr lang="ru-RU" smtClean="0"/>
              <a:t>03.12.2023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39295318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CB32ED-1A18-4784-A2D7-38FAA4C9DC92}" type="datetimeFigureOut">
              <a:rPr lang="ru-RU" smtClean="0"/>
              <a:t>03.12.2023</a:t>
            </a:fld>
            <a:endParaRPr lang="ru-RU"/>
          </a:p>
        </p:txBody>
      </p:sp>
      <p:sp>
        <p:nvSpPr>
          <p:cNvPr id="3" name="Footer Placeholder 2"/>
          <p:cNvSpPr>
            <a:spLocks noGrp="1"/>
          </p:cNvSpPr>
          <p:nvPr>
            <p:ph type="ftr" sz="quarter" idx="11"/>
          </p:nvPr>
        </p:nvSpPr>
        <p:spPr/>
        <p:txBody>
          <a:bodyPr/>
          <a:lstStyle/>
          <a:p>
            <a:endParaRPr lang="ru-RU"/>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120334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ru-RU"/>
              <a:t>Образец заголовка</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5ACB32ED-1A18-4784-A2D7-38FAA4C9DC92}" type="datetimeFigureOut">
              <a:rPr lang="ru-RU" smtClean="0"/>
              <a:t>03.12.2023</a:t>
            </a:fld>
            <a:endParaRPr lang="ru-RU"/>
          </a:p>
        </p:txBody>
      </p:sp>
      <p:sp>
        <p:nvSpPr>
          <p:cNvPr id="6" name="Footer Placeholder 5"/>
          <p:cNvSpPr>
            <a:spLocks noGrp="1"/>
          </p:cNvSpPr>
          <p:nvPr>
            <p:ph type="ftr" sz="quarter" idx="11"/>
          </p:nvPr>
        </p:nvSpPr>
        <p:spPr/>
        <p:txBody>
          <a:bodyPr/>
          <a:lstStyle/>
          <a:p>
            <a:endParaRPr lang="ru-RU"/>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793188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5ACB32ED-1A18-4784-A2D7-38FAA4C9DC92}" type="datetimeFigureOut">
              <a:rPr lang="ru-RU" smtClean="0"/>
              <a:t>03.12.2023</a:t>
            </a:fld>
            <a:endParaRPr lang="ru-RU"/>
          </a:p>
        </p:txBody>
      </p:sp>
      <p:sp>
        <p:nvSpPr>
          <p:cNvPr id="6" name="Footer Placeholder 5"/>
          <p:cNvSpPr>
            <a:spLocks noGrp="1"/>
          </p:cNvSpPr>
          <p:nvPr>
            <p:ph type="ftr" sz="quarter" idx="11"/>
          </p:nvPr>
        </p:nvSpPr>
        <p:spPr/>
        <p:txBody>
          <a:bodyPr/>
          <a:lstStyle/>
          <a:p>
            <a:endParaRPr lang="ru-RU"/>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37629615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5ACB32ED-1A18-4784-A2D7-38FAA4C9DC92}" type="datetimeFigureOut">
              <a:rPr lang="ru-RU" smtClean="0"/>
              <a:t>03.12.2023</a:t>
            </a:fld>
            <a:endParaRPr lang="ru-RU"/>
          </a:p>
        </p:txBody>
      </p:sp>
      <p:sp>
        <p:nvSpPr>
          <p:cNvPr id="6" name="Footer Placeholder 5"/>
          <p:cNvSpPr>
            <a:spLocks noGrp="1"/>
          </p:cNvSpPr>
          <p:nvPr>
            <p:ph type="ftr" sz="quarter" idx="11"/>
          </p:nvPr>
        </p:nvSpPr>
        <p:spPr/>
        <p:txBody>
          <a:bodyPr/>
          <a:lstStyle/>
          <a:p>
            <a:endParaRPr lang="ru-RU"/>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1842586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Заголовок и подпись">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ru-RU"/>
              <a:t>Образец заголовка</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4" name="Date Placeholder 3"/>
          <p:cNvSpPr>
            <a:spLocks noGrp="1"/>
          </p:cNvSpPr>
          <p:nvPr>
            <p:ph type="dt" sz="half" idx="10"/>
          </p:nvPr>
        </p:nvSpPr>
        <p:spPr/>
        <p:txBody>
          <a:bodyPr/>
          <a:lstStyle/>
          <a:p>
            <a:fld id="{5ACB32ED-1A18-4784-A2D7-38FAA4C9DC92}" type="datetimeFigureOut">
              <a:rPr lang="ru-RU" smtClean="0"/>
              <a:t>03.12.2023</a:t>
            </a:fld>
            <a:endParaRPr lang="ru-RU"/>
          </a:p>
        </p:txBody>
      </p:sp>
      <p:sp>
        <p:nvSpPr>
          <p:cNvPr id="5" name="Footer Placeholder 4"/>
          <p:cNvSpPr>
            <a:spLocks noGrp="1"/>
          </p:cNvSpPr>
          <p:nvPr>
            <p:ph type="ftr" sz="quarter" idx="11"/>
          </p:nvPr>
        </p:nvSpPr>
        <p:spPr/>
        <p:txBody>
          <a:bodyPr/>
          <a:lstStyle/>
          <a:p>
            <a:endParaRPr lang="ru-RU"/>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40598651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Цитата с подписью">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ru-RU"/>
              <a:t>Образец заголовка</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4" name="Date Placeholder 3"/>
          <p:cNvSpPr>
            <a:spLocks noGrp="1"/>
          </p:cNvSpPr>
          <p:nvPr>
            <p:ph type="dt" sz="half" idx="10"/>
          </p:nvPr>
        </p:nvSpPr>
        <p:spPr/>
        <p:txBody>
          <a:bodyPr/>
          <a:lstStyle/>
          <a:p>
            <a:fld id="{5ACB32ED-1A18-4784-A2D7-38FAA4C9DC92}" type="datetimeFigureOut">
              <a:rPr lang="ru-RU" smtClean="0"/>
              <a:t>03.12.2023</a:t>
            </a:fld>
            <a:endParaRPr lang="ru-RU"/>
          </a:p>
        </p:txBody>
      </p:sp>
      <p:sp>
        <p:nvSpPr>
          <p:cNvPr id="5" name="Footer Placeholder 4"/>
          <p:cNvSpPr>
            <a:spLocks noGrp="1"/>
          </p:cNvSpPr>
          <p:nvPr>
            <p:ph type="ftr" sz="quarter" idx="11"/>
          </p:nvPr>
        </p:nvSpPr>
        <p:spPr/>
        <p:txBody>
          <a:bodyPr/>
          <a:lstStyle/>
          <a:p>
            <a:endParaRPr lang="ru-RU"/>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3867786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Карточка имени">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ACB32ED-1A18-4784-A2D7-38FAA4C9DC92}" type="datetimeFigureOut">
              <a:rPr lang="ru-RU" smtClean="0"/>
              <a:t>03.12.2023</a:t>
            </a:fld>
            <a:endParaRPr lang="ru-RU"/>
          </a:p>
        </p:txBody>
      </p:sp>
      <p:sp>
        <p:nvSpPr>
          <p:cNvPr id="5" name="Footer Placeholder 4"/>
          <p:cNvSpPr>
            <a:spLocks noGrp="1"/>
          </p:cNvSpPr>
          <p:nvPr>
            <p:ph type="ftr" sz="quarter" idx="11"/>
          </p:nvPr>
        </p:nvSpPr>
        <p:spPr/>
        <p:txBody>
          <a:bodyPr/>
          <a:lstStyle/>
          <a:p>
            <a:endParaRPr lang="ru-RU"/>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34425818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ru-RU"/>
              <a:t>Образец заголовка</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5ACB32ED-1A18-4784-A2D7-38FAA4C9DC92}" type="datetimeFigureOut">
              <a:rPr lang="ru-RU" smtClean="0"/>
              <a:t>03.12.2023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39455847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ru-RU"/>
              <a:t>Образец заголовка</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5ACB32ED-1A18-4784-A2D7-38FAA4C9DC92}" type="datetimeFigureOut">
              <a:rPr lang="ru-RU" smtClean="0"/>
              <a:t>03.12.2023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18943025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ACB32ED-1A18-4784-A2D7-38FAA4C9DC92}" type="datetimeFigureOut">
              <a:rPr lang="ru-RU" smtClean="0"/>
              <a:t>03.12.2023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40761079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ru-RU"/>
              <a:t>Образец заголовка</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ACB32ED-1A18-4784-A2D7-38FAA4C9DC92}" type="datetimeFigureOut">
              <a:rPr lang="ru-RU" smtClean="0"/>
              <a:t>03.12.2023</a:t>
            </a:fld>
            <a:endParaRPr lang="ru-RU"/>
          </a:p>
        </p:txBody>
      </p:sp>
      <p:sp>
        <p:nvSpPr>
          <p:cNvPr id="5" name="Footer Placeholder 4"/>
          <p:cNvSpPr>
            <a:spLocks noGrp="1"/>
          </p:cNvSpPr>
          <p:nvPr>
            <p:ph type="ftr" sz="quarter" idx="11"/>
          </p:nvPr>
        </p:nvSpPr>
        <p:spPr/>
        <p:txBody>
          <a:bodyPr/>
          <a:lstStyle/>
          <a:p>
            <a:endParaRPr lang="ru-RU"/>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1269189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ru-RU"/>
              <a:t>Образец заголовка</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5ACB32ED-1A18-4784-A2D7-38FAA4C9DC92}" type="datetimeFigureOut">
              <a:rPr lang="ru-RU" smtClean="0"/>
              <a:t>03.12.2023</a:t>
            </a:fld>
            <a:endParaRPr lang="ru-RU"/>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endParaRPr lang="ru-RU"/>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B38E4B11-A718-4971-8F67-2B6D45606285}" type="slidenum">
              <a:rPr lang="ru-RU" smtClean="0"/>
              <a:t>‹#›</a:t>
            </a:fld>
            <a:endParaRPr lang="ru-RU"/>
          </a:p>
        </p:txBody>
      </p:sp>
    </p:spTree>
    <p:extLst>
      <p:ext uri="{BB962C8B-B14F-4D97-AF65-F5344CB8AC3E}">
        <p14:creationId xmlns:p14="http://schemas.microsoft.com/office/powerpoint/2010/main" val="1724870787"/>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17.jpeg"/><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6.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image" Target="../media/image21.jpeg"/><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7.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4.xml"/><Relationship Id="rId7" Type="http://schemas.openxmlformats.org/officeDocument/2006/relationships/image" Target="../media/image25.jpeg"/><Relationship Id="rId2" Type="http://schemas.openxmlformats.org/officeDocument/2006/relationships/diagramData" Target="../diagrams/data14.xml"/><Relationship Id="rId1" Type="http://schemas.openxmlformats.org/officeDocument/2006/relationships/slideLayout" Target="../slideLayouts/slideLayout6.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5.xml"/><Relationship Id="rId7" Type="http://schemas.openxmlformats.org/officeDocument/2006/relationships/image" Target="../media/image27.jpeg"/><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7.xml"/><Relationship Id="rId7" Type="http://schemas.openxmlformats.org/officeDocument/2006/relationships/image" Target="../media/image28.jpeg"/><Relationship Id="rId2" Type="http://schemas.openxmlformats.org/officeDocument/2006/relationships/diagramData" Target="../diagrams/data17.xml"/><Relationship Id="rId1" Type="http://schemas.openxmlformats.org/officeDocument/2006/relationships/slideLayout" Target="../slideLayouts/slideLayout7.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7.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6.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7.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6.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22.xml"/><Relationship Id="rId7" Type="http://schemas.openxmlformats.org/officeDocument/2006/relationships/image" Target="../media/image30.jpeg"/><Relationship Id="rId2" Type="http://schemas.openxmlformats.org/officeDocument/2006/relationships/diagramData" Target="../diagrams/data22.xml"/><Relationship Id="rId1" Type="http://schemas.openxmlformats.org/officeDocument/2006/relationships/slideLayout" Target="../slideLayouts/slideLayout7.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6.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4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6.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7.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7.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6781" y="492009"/>
            <a:ext cx="10959151" cy="2524836"/>
          </a:xfrm>
        </p:spPr>
        <p:txBody>
          <a:bodyPr/>
          <a:lstStyle/>
          <a:p>
            <a:pPr algn="ctr"/>
            <a:r>
              <a:rPr lang="en-US" b="1" dirty="0">
                <a:latin typeface="Times New Roman" panose="02020603050405020304" pitchFamily="18" charset="0"/>
                <a:cs typeface="Times New Roman" panose="02020603050405020304" pitchFamily="18" charset="0"/>
              </a:rPr>
              <a:t>2-MAVZU. </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TADQIQOT METODOLOGIYASI VA METODIKASI</a:t>
            </a:r>
            <a:endParaRPr lang="ru-RU" dirty="0">
              <a:latin typeface="Times New Roman" panose="02020603050405020304" pitchFamily="18" charset="0"/>
              <a:cs typeface="Times New Roman" panose="02020603050405020304" pitchFamily="18" charset="0"/>
            </a:endParaRPr>
          </a:p>
        </p:txBody>
      </p:sp>
      <p:pic>
        <p:nvPicPr>
          <p:cNvPr id="1026" name="Picture 2" descr="https://avatars.mds.yandex.net/i?id=8febe227fc621e7b388fbe175a109b7091f18fca-10844270-images-thumbs&amp;n=13">
            <a:extLst>
              <a:ext uri="{FF2B5EF4-FFF2-40B4-BE49-F238E27FC236}">
                <a16:creationId xmlns:a16="http://schemas.microsoft.com/office/drawing/2014/main" id="{37D5665A-9BD9-4D53-B7DF-75C8EA648F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85126" y="3115080"/>
            <a:ext cx="5062749" cy="302710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8345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265028147"/>
              </p:ext>
            </p:extLst>
          </p:nvPr>
        </p:nvGraphicFramePr>
        <p:xfrm>
          <a:off x="272955" y="214698"/>
          <a:ext cx="11586949" cy="6418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145379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96D135-EC00-4E33-A9A2-0E59114D653C}"/>
              </a:ext>
            </a:extLst>
          </p:cNvPr>
          <p:cNvSpPr>
            <a:spLocks noGrp="1"/>
          </p:cNvSpPr>
          <p:nvPr>
            <p:ph type="title"/>
          </p:nvPr>
        </p:nvSpPr>
        <p:spPr>
          <a:xfrm>
            <a:off x="646953" y="622686"/>
            <a:ext cx="11000102" cy="901314"/>
          </a:xfrm>
        </p:spPr>
        <p:txBody>
          <a:bodyPr/>
          <a:lstStyle/>
          <a:p>
            <a:pPr algn="ctr"/>
            <a:r>
              <a:rPr lang="en-US" b="1" dirty="0">
                <a:latin typeface="Times New Roman" panose="02020603050405020304" pitchFamily="18" charset="0"/>
                <a:cs typeface="Times New Roman" panose="02020603050405020304" pitchFamily="18" charset="0"/>
              </a:rPr>
              <a:t>1. </a:t>
            </a:r>
            <a:r>
              <a:rPr lang="en-US" b="1" dirty="0" err="1">
                <a:latin typeface="Times New Roman" panose="02020603050405020304" pitchFamily="18" charset="0"/>
                <a:cs typeface="Times New Roman" panose="02020603050405020304" pitchFamily="18" charset="0"/>
              </a:rPr>
              <a:t>Tadqiqotning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maqsad</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vazifalarini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aniqlash</a:t>
            </a:r>
            <a:endParaRPr lang="ru-RU" dirty="0">
              <a:latin typeface="Times New Roman" panose="02020603050405020304" pitchFamily="18" charset="0"/>
              <a:cs typeface="Times New Roman" panose="02020603050405020304" pitchFamily="18" charset="0"/>
            </a:endParaRPr>
          </a:p>
        </p:txBody>
      </p:sp>
      <p:pic>
        <p:nvPicPr>
          <p:cNvPr id="2050" name="Picture 2" descr="Фон для презентации научные исследования (87 фото) - фото - картинки и рисунки: ">
            <a:extLst>
              <a:ext uri="{FF2B5EF4-FFF2-40B4-BE49-F238E27FC236}">
                <a16:creationId xmlns:a16="http://schemas.microsoft.com/office/drawing/2014/main" id="{CE0948E4-9334-4077-926A-657BE8B566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1349" y="1745960"/>
            <a:ext cx="8511309" cy="478761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26196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4024" y="2603499"/>
            <a:ext cx="11300346" cy="3838243"/>
          </a:xfrm>
        </p:spPr>
        <p:txBody>
          <a:bodyPr>
            <a:normAutofit/>
          </a:bodyPr>
          <a:lstStyle/>
          <a:p>
            <a:pPr algn="just"/>
            <a:r>
              <a:rPr lang="en-US" sz="4000" dirty="0" err="1">
                <a:latin typeface="Times New Roman" panose="02020603050405020304" pitchFamily="18" charset="0"/>
                <a:cs typeface="Times New Roman" panose="02020603050405020304" pitchFamily="18" charset="0"/>
              </a:rPr>
              <a:t>Tadqiqotning</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maqsadi</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uning</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yakuniy</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nazariy</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kognitiv</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va</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amaliy</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masalalarga</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qaratilgan</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bo'lib</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vazifalar</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tadqiqot</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maqsadlarini</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amalga</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oshirish</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uchun</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javob</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olinishi</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kerak</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bo'lgan</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savollarni</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shakllantiradi</a:t>
            </a:r>
            <a:r>
              <a:rPr lang="en-US" sz="4000" dirty="0">
                <a:latin typeface="Times New Roman" panose="02020603050405020304" pitchFamily="18" charset="0"/>
                <a:cs typeface="Times New Roman" panose="02020603050405020304" pitchFamily="18" charset="0"/>
              </a:rPr>
              <a:t>.</a:t>
            </a:r>
            <a:endParaRPr lang="ru-RU" sz="4000" dirty="0">
              <a:latin typeface="Times New Roman" panose="02020603050405020304" pitchFamily="18" charset="0"/>
              <a:cs typeface="Times New Roman" panose="02020603050405020304" pitchFamily="18" charset="0"/>
            </a:endParaRPr>
          </a:p>
          <a:p>
            <a:pPr algn="just"/>
            <a:endParaRPr lang="ru-RU" sz="4000" dirty="0">
              <a:latin typeface="Times New Roman" panose="02020603050405020304" pitchFamily="18" charset="0"/>
              <a:cs typeface="Times New Roman" panose="02020603050405020304" pitchFamily="18" charset="0"/>
            </a:endParaRPr>
          </a:p>
        </p:txBody>
      </p:sp>
      <p:pic>
        <p:nvPicPr>
          <p:cNvPr id="3074" name="Picture 2" descr="https://avatars.mds.yandex.net/i?id=67e5449bb6efec51b52183a545f15a3ab2d9c6b5-5331420-images-thumbs&amp;n=13">
            <a:extLst>
              <a:ext uri="{FF2B5EF4-FFF2-40B4-BE49-F238E27FC236}">
                <a16:creationId xmlns:a16="http://schemas.microsoft.com/office/drawing/2014/main" id="{374C3EE4-449F-4DB5-8E4B-914B21B7FB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416258"/>
            <a:ext cx="4572000" cy="18669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06630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один верхний угол скругленный, другой — усеченный 1">
            <a:extLst>
              <a:ext uri="{FF2B5EF4-FFF2-40B4-BE49-F238E27FC236}">
                <a16:creationId xmlns:a16="http://schemas.microsoft.com/office/drawing/2014/main" id="{FAFCF317-FC48-40D3-B911-C3E7B8FE95E4}"/>
              </a:ext>
            </a:extLst>
          </p:cNvPr>
          <p:cNvSpPr/>
          <p:nvPr/>
        </p:nvSpPr>
        <p:spPr>
          <a:xfrm>
            <a:off x="350983" y="332509"/>
            <a:ext cx="7887854" cy="6086764"/>
          </a:xfrm>
          <a:prstGeom prst="snipRound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4800">
                <a:latin typeface="Times New Roman" panose="02020603050405020304" pitchFamily="18" charset="0"/>
                <a:cs typeface="Times New Roman" panose="02020603050405020304" pitchFamily="18" charset="0"/>
              </a:rPr>
              <a:t>Tadqiqotning maqsad va vazifalari o'zaro bog'liq zanjirlarni hosil qiladi. Bunda har bir bo'g'in boshqa aloqalarni ushlab turish vositasi bo'lib xizmat qiladi.</a:t>
            </a:r>
            <a:endParaRPr lang="ru-RU" sz="4800">
              <a:latin typeface="Times New Roman" panose="02020603050405020304" pitchFamily="18" charset="0"/>
              <a:cs typeface="Times New Roman" panose="02020603050405020304" pitchFamily="18" charset="0"/>
            </a:endParaRPr>
          </a:p>
        </p:txBody>
      </p:sp>
      <p:pic>
        <p:nvPicPr>
          <p:cNvPr id="4098" name="Picture 2" descr="https://avatars.mds.yandex.net/i?id=762fd6c5c9f8394dc900c8379628a7d51da784d6-10096959-images-thumbs&amp;n=13">
            <a:extLst>
              <a:ext uri="{FF2B5EF4-FFF2-40B4-BE49-F238E27FC236}">
                <a16:creationId xmlns:a16="http://schemas.microsoft.com/office/drawing/2014/main" id="{555313C3-9611-41A6-BB67-842DABCFB6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77527" y="332509"/>
            <a:ext cx="3525549" cy="602210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14154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абличка 1"/>
          <p:cNvSpPr/>
          <p:nvPr/>
        </p:nvSpPr>
        <p:spPr>
          <a:xfrm>
            <a:off x="313899" y="272955"/>
            <a:ext cx="11627891" cy="6196084"/>
          </a:xfrm>
          <a:prstGeom prst="plaque">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3600">
                <a:latin typeface="Times New Roman" panose="02020603050405020304" pitchFamily="18" charset="0"/>
                <a:cs typeface="Times New Roman" panose="02020603050405020304" pitchFamily="18" charset="0"/>
              </a:rPr>
              <a:t>Asosiy maqsad nazariy va amaliy, deb shakllantirilgan bo'lsa, unda dasturni ishlab chiqishda e'tibor ushbu masala bo'yicha ilmiy adabiyotlarni o'rganishga, tadqiqot mavzusining faraziy umumiy konsepsiyasini yaratishga, dastlabki tushunchalarni aniq va empirik talqin qilishga, ilmiy muammoni aniqlashga va ish farazlarini mantiqiy tahlil qilishga qaratiladi. Muayyan tadqiqot obyekti ushbu dastlabki tadqiqot ishlari nazariy qidiruv darajasida amalga oshirilgandan keyin aniqlanadi.</a:t>
            </a:r>
            <a:endParaRPr lang="ru-RU" sz="36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025141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2DFDCB63-4F6C-4EAA-BDCE-694E85AA0FC1}"/>
              </a:ext>
            </a:extLst>
          </p:cNvPr>
          <p:cNvSpPr>
            <a:spLocks noGrp="1"/>
          </p:cNvSpPr>
          <p:nvPr>
            <p:ph idx="1"/>
          </p:nvPr>
        </p:nvSpPr>
        <p:spPr>
          <a:xfrm>
            <a:off x="304800" y="294640"/>
            <a:ext cx="11633200" cy="6278879"/>
          </a:xfrm>
        </p:spPr>
        <p:txBody>
          <a:bodyPr>
            <a:normAutofit/>
          </a:bodyPr>
          <a:lstStyle/>
          <a:p>
            <a:pPr algn="just"/>
            <a:r>
              <a:rPr lang="en-US" sz="2800" dirty="0" err="1">
                <a:solidFill>
                  <a:schemeClr val="tx1"/>
                </a:solidFill>
                <a:latin typeface="Times New Roman" panose="02020603050405020304" pitchFamily="18" charset="0"/>
                <a:cs typeface="Times New Roman" panose="02020603050405020304" pitchFamily="18" charset="0"/>
              </a:rPr>
              <a:t>Nazariy</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muammolarni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hal</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qilishga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qaratilgan</a:t>
            </a:r>
            <a:r>
              <a:rPr lang="en-US" sz="2800" dirty="0">
                <a:solidFill>
                  <a:schemeClr val="tx1"/>
                </a:solidFill>
                <a:latin typeface="Times New Roman" panose="02020603050405020304" pitchFamily="18" charset="0"/>
                <a:cs typeface="Times New Roman" panose="02020603050405020304" pitchFamily="18" charset="0"/>
              </a:rPr>
              <a:t> har </a:t>
            </a:r>
            <a:r>
              <a:rPr lang="en-US" sz="2800" dirty="0" err="1">
                <a:solidFill>
                  <a:schemeClr val="tx1"/>
                </a:solidFill>
                <a:latin typeface="Times New Roman" panose="02020603050405020304" pitchFamily="18" charset="0"/>
                <a:cs typeface="Times New Roman" panose="02020603050405020304" pitchFamily="18" charset="0"/>
              </a:rPr>
              <a:t>qanday</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tadqiqot</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amaliy</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tadqiqot</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sifatida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davom</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ettirilishi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mumkin</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Birinchi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bosqichda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muammoning</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odatiy</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yechimi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olinadi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va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keyin</a:t>
            </a:r>
            <a:r>
              <a:rPr lang="en-US" sz="2800" dirty="0">
                <a:solidFill>
                  <a:schemeClr val="tx1"/>
                </a:solidFill>
                <a:latin typeface="Times New Roman" panose="02020603050405020304" pitchFamily="18" charset="0"/>
                <a:cs typeface="Times New Roman" panose="02020603050405020304" pitchFamily="18" charset="0"/>
              </a:rPr>
              <a:t> u </a:t>
            </a:r>
            <a:r>
              <a:rPr lang="en-US" sz="2800" dirty="0" err="1">
                <a:solidFill>
                  <a:schemeClr val="tx1"/>
                </a:solidFill>
                <a:latin typeface="Times New Roman" panose="02020603050405020304" pitchFamily="18" charset="0"/>
                <a:cs typeface="Times New Roman" panose="02020603050405020304" pitchFamily="18" charset="0"/>
              </a:rPr>
              <a:t>muayyan</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shartlarga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o'tkaziladi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Shuning</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uchun</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ular</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yaxshi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nazariyadan</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ko'ra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amaliy</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narsa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yo'q</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deyiladi</a:t>
            </a:r>
            <a:r>
              <a:rPr lang="en-US" sz="2800" dirty="0">
                <a:solidFill>
                  <a:schemeClr val="tx1"/>
                </a:solidFill>
                <a:latin typeface="Times New Roman" panose="02020603050405020304" pitchFamily="18" charset="0"/>
                <a:cs typeface="Times New Roman" panose="02020603050405020304" pitchFamily="18" charset="0"/>
              </a:rPr>
              <a:t>. Ammo, </a:t>
            </a:r>
            <a:r>
              <a:rPr lang="en-US" sz="2800" dirty="0" err="1">
                <a:solidFill>
                  <a:schemeClr val="tx1"/>
                </a:solidFill>
                <a:latin typeface="Times New Roman" panose="02020603050405020304" pitchFamily="18" charset="0"/>
                <a:cs typeface="Times New Roman" panose="02020603050405020304" pitchFamily="18" charset="0"/>
              </a:rPr>
              <a:t>yaxshi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amaliy</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tadqiqotdan</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nazariy</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xulosalar</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chiqarish</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mumkin</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emas</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Boshidanoq</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haqiqiy</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ma'lumotlar</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nazariy</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gipotezalar</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bilan</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bog'liq</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atamalarda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tavsiflanishi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lozim</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To'plangan</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ma'lumotlarni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asl</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tamoyildan</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farqli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ravishda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qayta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guruhlash</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oson</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emas</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Shuning</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uchun</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tadqiqotchi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maqsadli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o'rnatish</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asosida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empirik</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materiallarni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to'playdi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Shunday</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qilib</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tadqiqot</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maqsadini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aniqlash</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ilmiy</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qidiruv</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jarayonini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asosiy</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xususiy</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va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qo'shimcha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muammolarni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hal</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qilish</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ketma-ketligi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shaklida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tartibga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solishga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imkon</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beradi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Asosiy</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va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xususiy</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vazifalar</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mantiqan</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bog'liq</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xususiy</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vazifalar</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esa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asosiy</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vazifalardan</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kelib</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chiqadi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va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tadqiqotning</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asosiy</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masalalarini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hal</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qilish</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vositasi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hisoblanadi</a:t>
            </a:r>
            <a:r>
              <a:rPr lang="en-US" sz="2800" dirty="0">
                <a:solidFill>
                  <a:schemeClr val="tx1"/>
                </a:solidFill>
                <a:latin typeface="Times New Roman" panose="02020603050405020304" pitchFamily="18" charset="0"/>
                <a:cs typeface="Times New Roman" panose="02020603050405020304" pitchFamily="18" charset="0"/>
              </a:rPr>
              <a:t>.</a:t>
            </a:r>
            <a:endParaRPr lang="ru-RU" sz="2800" dirty="0">
              <a:solidFill>
                <a:schemeClr val="tx1"/>
              </a:solidFill>
              <a:latin typeface="Times New Roman" panose="02020603050405020304" pitchFamily="18" charset="0"/>
              <a:cs typeface="Times New Roman" panose="02020603050405020304" pitchFamily="18" charset="0"/>
            </a:endParaRPr>
          </a:p>
          <a:p>
            <a:pPr algn="just"/>
            <a:endParaRPr lang="ru-RU"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31234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4290207753"/>
              </p:ext>
            </p:extLst>
          </p:nvPr>
        </p:nvGraphicFramePr>
        <p:xfrm>
          <a:off x="175903" y="228345"/>
          <a:ext cx="11643058" cy="63362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35844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1033448153"/>
              </p:ext>
            </p:extLst>
          </p:nvPr>
        </p:nvGraphicFramePr>
        <p:xfrm>
          <a:off x="285087" y="214699"/>
          <a:ext cx="11520226" cy="63498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664430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319A4A89-8B8B-4F51-8C0F-1943C3702A7F}"/>
              </a:ext>
            </a:extLst>
          </p:cNvPr>
          <p:cNvGraphicFramePr/>
          <p:nvPr>
            <p:extLst>
              <p:ext uri="{D42A27DB-BD31-4B8C-83A1-F6EECF244321}">
                <p14:modId xmlns:p14="http://schemas.microsoft.com/office/powerpoint/2010/main" val="714453021"/>
              </p:ext>
            </p:extLst>
          </p:nvPr>
        </p:nvGraphicFramePr>
        <p:xfrm>
          <a:off x="221671" y="184727"/>
          <a:ext cx="11702473" cy="63361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113669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Крест 1">
            <a:extLst>
              <a:ext uri="{FF2B5EF4-FFF2-40B4-BE49-F238E27FC236}">
                <a16:creationId xmlns:a16="http://schemas.microsoft.com/office/drawing/2014/main" id="{4EC6C4E9-35C5-4A24-B732-64605D149D02}"/>
              </a:ext>
            </a:extLst>
          </p:cNvPr>
          <p:cNvSpPr/>
          <p:nvPr/>
        </p:nvSpPr>
        <p:spPr>
          <a:xfrm>
            <a:off x="350982" y="203200"/>
            <a:ext cx="11628582" cy="4045527"/>
          </a:xfrm>
          <a:prstGeom prst="plus">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3200">
                <a:latin typeface="Times New Roman" panose="02020603050405020304" pitchFamily="18" charset="0"/>
                <a:cs typeface="Times New Roman" panose="02020603050405020304" pitchFamily="18" charset="0"/>
              </a:rPr>
              <a:t> Eng umumiy shaklda ushbu muammolarni hal qilish tadqiqot muammosi va maqsadlari bilan belgilanadi. Shu tarzda shakllantirilgan tadqiqotning nazariy va amaliy maqsadi obyektni qismlarga ajratishning usulini taklif qiladi.</a:t>
            </a:r>
            <a:endParaRPr lang="ru-RU" sz="3200">
              <a:latin typeface="Times New Roman" panose="02020603050405020304" pitchFamily="18" charset="0"/>
              <a:cs typeface="Times New Roman" panose="02020603050405020304" pitchFamily="18" charset="0"/>
            </a:endParaRPr>
          </a:p>
        </p:txBody>
      </p:sp>
      <p:pic>
        <p:nvPicPr>
          <p:cNvPr id="6146" name="Picture 2" descr="Типы Картинки Для Презентации - Mixyfotos.ru">
            <a:extLst>
              <a:ext uri="{FF2B5EF4-FFF2-40B4-BE49-F238E27FC236}">
                <a16:creationId xmlns:a16="http://schemas.microsoft.com/office/drawing/2014/main" id="{32CD6662-490E-4842-AFFE-20382B9291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9798" y="3429000"/>
            <a:ext cx="2876550" cy="3048000"/>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87426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EF25451-3F2B-4786-80BF-4FBEAD216E55}"/>
              </a:ext>
            </a:extLst>
          </p:cNvPr>
          <p:cNvSpPr>
            <a:spLocks noGrp="1"/>
          </p:cNvSpPr>
          <p:nvPr>
            <p:ph type="title"/>
          </p:nvPr>
        </p:nvSpPr>
        <p:spPr>
          <a:xfrm>
            <a:off x="526881" y="631921"/>
            <a:ext cx="11092464" cy="1021387"/>
          </a:xfrm>
        </p:spPr>
        <p:txBody>
          <a:bodyPr/>
          <a:lstStyle/>
          <a:p>
            <a:pPr algn="ctr"/>
            <a:r>
              <a:rPr lang="en-US" b="1" dirty="0">
                <a:latin typeface="Times New Roman" panose="02020603050405020304" pitchFamily="18" charset="0"/>
                <a:cs typeface="Times New Roman" panose="02020603050405020304" pitchFamily="18" charset="0"/>
              </a:rPr>
              <a:t>2. </a:t>
            </a:r>
            <a:r>
              <a:rPr lang="en-US" b="1" dirty="0" err="1">
                <a:latin typeface="Times New Roman" panose="02020603050405020304" pitchFamily="18" charset="0"/>
                <a:cs typeface="Times New Roman" panose="02020603050405020304" pitchFamily="18" charset="0"/>
              </a:rPr>
              <a:t>Tadqiqot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gipotezasi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konsepsiyalarini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ishlab</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chiqish</a:t>
            </a:r>
            <a:endParaRPr lang="ru-RU" dirty="0">
              <a:latin typeface="Times New Roman" panose="02020603050405020304" pitchFamily="18" charset="0"/>
              <a:cs typeface="Times New Roman" panose="02020603050405020304" pitchFamily="18" charset="0"/>
            </a:endParaRPr>
          </a:p>
        </p:txBody>
      </p:sp>
      <p:pic>
        <p:nvPicPr>
          <p:cNvPr id="7170" name="Picture 2" descr="https://avatars.mds.yandex.net/i?id=fa19a66782fe0630c7d5357ef93eb7ed123a3f56-9765845-images-thumbs&amp;n=13">
            <a:extLst>
              <a:ext uri="{FF2B5EF4-FFF2-40B4-BE49-F238E27FC236}">
                <a16:creationId xmlns:a16="http://schemas.microsoft.com/office/drawing/2014/main" id="{78EB4364-017A-4248-84AA-40B3C0B0BD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2727" y="2271423"/>
            <a:ext cx="8409709" cy="429245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36092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FBE9BF76-010D-49C1-ACFF-B851BD2CCE24}"/>
              </a:ext>
            </a:extLst>
          </p:cNvPr>
          <p:cNvSpPr>
            <a:spLocks noGrp="1"/>
          </p:cNvSpPr>
          <p:nvPr>
            <p:ph idx="1"/>
          </p:nvPr>
        </p:nvSpPr>
        <p:spPr>
          <a:xfrm>
            <a:off x="286328" y="2401454"/>
            <a:ext cx="11573164" cy="4110181"/>
          </a:xfrm>
        </p:spPr>
        <p:txBody>
          <a:bodyPr>
            <a:normAutofit/>
          </a:bodyPr>
          <a:lstStyle/>
          <a:p>
            <a:pPr algn="just"/>
            <a:r>
              <a:rPr lang="en-US" sz="4800" dirty="0" err="1">
                <a:solidFill>
                  <a:schemeClr val="tx1"/>
                </a:solidFill>
                <a:latin typeface="Times New Roman" panose="02020603050405020304" pitchFamily="18" charset="0"/>
                <a:cs typeface="Times New Roman" panose="02020603050405020304" pitchFamily="18" charset="0"/>
              </a:rPr>
              <a:t>Gipotezani</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ishlab</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chiqish</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tadqiqot</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jarayonining</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bosqichi</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sifatida</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ishlatiladi</a:t>
            </a:r>
            <a:r>
              <a:rPr lang="en-US" sz="4800" dirty="0">
                <a:solidFill>
                  <a:schemeClr val="tx1"/>
                </a:solidFill>
                <a:latin typeface="Times New Roman" panose="02020603050405020304" pitchFamily="18" charset="0"/>
                <a:cs typeface="Times New Roman" panose="02020603050405020304" pitchFamily="18" charset="0"/>
              </a:rPr>
              <a:t>. Bu </a:t>
            </a:r>
            <a:r>
              <a:rPr lang="en-US" sz="4800" dirty="0" err="1">
                <a:solidFill>
                  <a:schemeClr val="tx1"/>
                </a:solidFill>
                <a:latin typeface="Times New Roman" panose="02020603050405020304" pitchFamily="18" charset="0"/>
                <a:cs typeface="Times New Roman" panose="02020603050405020304" pitchFamily="18" charset="0"/>
              </a:rPr>
              <a:t>muammoni</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hal</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qilish</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yo'llari</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va</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uni</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tushunishga</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yondashuvlarni</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izlashning</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samarali</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vositasi</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bo'ladi</a:t>
            </a:r>
            <a:r>
              <a:rPr lang="en-US" sz="4800" dirty="0">
                <a:solidFill>
                  <a:schemeClr val="tx1"/>
                </a:solidFill>
                <a:latin typeface="Times New Roman" panose="02020603050405020304" pitchFamily="18" charset="0"/>
                <a:cs typeface="Times New Roman" panose="02020603050405020304" pitchFamily="18" charset="0"/>
              </a:rPr>
              <a:t>.</a:t>
            </a:r>
            <a:endParaRPr lang="ru-RU" sz="4800" dirty="0">
              <a:solidFill>
                <a:schemeClr val="tx1"/>
              </a:solidFill>
              <a:latin typeface="Times New Roman" panose="02020603050405020304" pitchFamily="18" charset="0"/>
              <a:cs typeface="Times New Roman" panose="02020603050405020304" pitchFamily="18" charset="0"/>
            </a:endParaRPr>
          </a:p>
          <a:p>
            <a:pPr algn="just"/>
            <a:endParaRPr lang="ru-RU" sz="4800" dirty="0">
              <a:solidFill>
                <a:schemeClr val="tx1"/>
              </a:solidFill>
              <a:latin typeface="Times New Roman" panose="02020603050405020304" pitchFamily="18" charset="0"/>
              <a:cs typeface="Times New Roman" panose="02020603050405020304" pitchFamily="18" charset="0"/>
            </a:endParaRPr>
          </a:p>
        </p:txBody>
      </p:sp>
      <p:pic>
        <p:nvPicPr>
          <p:cNvPr id="8194" name="Picture 2" descr="https://avatars.mds.yandex.net/i?id=98aa5f15933112280ef7d77fe81af231715bbbff-10384989-images-thumbs&amp;n=13">
            <a:extLst>
              <a:ext uri="{FF2B5EF4-FFF2-40B4-BE49-F238E27FC236}">
                <a16:creationId xmlns:a16="http://schemas.microsoft.com/office/drawing/2014/main" id="{8E249330-555D-4AA7-8363-C8345F6352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7990" y="600363"/>
            <a:ext cx="2316020" cy="154401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72273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3923747238"/>
              </p:ext>
            </p:extLst>
          </p:nvPr>
        </p:nvGraphicFramePr>
        <p:xfrm>
          <a:off x="380621" y="310233"/>
          <a:ext cx="11451988" cy="62816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764043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87C0E34-FCAF-46D4-8C33-6E408A3BB218}"/>
              </a:ext>
            </a:extLst>
          </p:cNvPr>
          <p:cNvSpPr>
            <a:spLocks noGrp="1"/>
          </p:cNvSpPr>
          <p:nvPr>
            <p:ph type="title"/>
          </p:nvPr>
        </p:nvSpPr>
        <p:spPr>
          <a:xfrm>
            <a:off x="175899" y="223520"/>
            <a:ext cx="11609699" cy="863600"/>
          </a:xfrm>
        </p:spPr>
        <p:txBody>
          <a:bodyPr/>
          <a:lstStyle/>
          <a:p>
            <a:pPr algn="ctr"/>
            <a:r>
              <a:rPr lang="en-US" b="1" dirty="0">
                <a:solidFill>
                  <a:schemeClr val="tx1"/>
                </a:solidFill>
                <a:latin typeface="Times New Roman" panose="02020603050405020304" pitchFamily="18" charset="0"/>
                <a:cs typeface="Times New Roman" panose="02020603050405020304" pitchFamily="18" charset="0"/>
              </a:rPr>
              <a:t>Uni </a:t>
            </a:r>
            <a:r>
              <a:rPr lang="en-US" b="1" dirty="0" err="1">
                <a:solidFill>
                  <a:schemeClr val="tx1"/>
                </a:solidFill>
                <a:latin typeface="Times New Roman" panose="02020603050405020304" pitchFamily="18" charset="0"/>
                <a:cs typeface="Times New Roman" panose="02020603050405020304" pitchFamily="18" charset="0"/>
              </a:rPr>
              <a:t>tanlash</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yoki</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qurishning</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quyidagi</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talablari</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mavjud</a:t>
            </a:r>
            <a:r>
              <a:rPr lang="en-US" b="1" dirty="0">
                <a:solidFill>
                  <a:schemeClr val="tx1"/>
                </a:solidFill>
                <a:latin typeface="Times New Roman" panose="02020603050405020304" pitchFamily="18" charset="0"/>
                <a:cs typeface="Times New Roman" panose="02020603050405020304" pitchFamily="18" charset="0"/>
              </a:rPr>
              <a:t>:</a:t>
            </a:r>
            <a:endParaRPr lang="ru-RU" b="1" dirty="0">
              <a:solidFill>
                <a:schemeClr val="tx1"/>
              </a:solidFill>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70F372E6-9BC3-457C-B52F-55116A1CEE1E}"/>
              </a:ext>
            </a:extLst>
          </p:cNvPr>
          <p:cNvSpPr>
            <a:spLocks noGrp="1"/>
          </p:cNvSpPr>
          <p:nvPr>
            <p:ph idx="1"/>
          </p:nvPr>
        </p:nvSpPr>
        <p:spPr>
          <a:xfrm>
            <a:off x="175900" y="1087120"/>
            <a:ext cx="11701140" cy="5452225"/>
          </a:xfrm>
        </p:spPr>
        <p:txBody>
          <a:bodyPr>
            <a:normAutofit/>
          </a:bodyPr>
          <a:lstStyle/>
          <a:p>
            <a:pPr lvl="0" algn="just"/>
            <a:r>
              <a:rPr lang="en-US" sz="2800" dirty="0" err="1">
                <a:solidFill>
                  <a:schemeClr val="tx1"/>
                </a:solidFill>
                <a:latin typeface="Times New Roman" panose="02020603050405020304" pitchFamily="18" charset="0"/>
                <a:cs typeface="Times New Roman" panose="02020603050405020304" pitchFamily="18" charset="0"/>
              </a:rPr>
              <a:t>gipotetik</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tushuntirish</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ilmiy</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tushuntirish</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metodologiyasi</a:t>
            </a:r>
            <a:r>
              <a:rPr lang="en-US" sz="2800" dirty="0">
                <a:solidFill>
                  <a:schemeClr val="tx1"/>
                </a:solidFill>
                <a:latin typeface="Times New Roman" panose="02020603050405020304" pitchFamily="18" charset="0"/>
                <a:cs typeface="Times New Roman" panose="02020603050405020304" pitchFamily="18" charset="0"/>
              </a:rPr>
              <a:t> - </a:t>
            </a:r>
            <a:r>
              <a:rPr lang="en-US" sz="2800" dirty="0" err="1">
                <a:solidFill>
                  <a:schemeClr val="tx1"/>
                </a:solidFill>
                <a:latin typeface="Times New Roman" panose="02020603050405020304" pitchFamily="18" charset="0"/>
                <a:cs typeface="Times New Roman" panose="02020603050405020304" pitchFamily="18" charset="0"/>
              </a:rPr>
              <a:t>sabablari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omillari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bog'liqliklari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va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boshqalar</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asosida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tuzilishi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kerak</a:t>
            </a:r>
            <a:r>
              <a:rPr lang="en-US" sz="2800" dirty="0">
                <a:solidFill>
                  <a:schemeClr val="tx1"/>
                </a:solidFill>
                <a:latin typeface="Times New Roman" panose="02020603050405020304" pitchFamily="18" charset="0"/>
                <a:cs typeface="Times New Roman" panose="02020603050405020304" pitchFamily="18" charset="0"/>
              </a:rPr>
              <a:t>.</a:t>
            </a:r>
            <a:endParaRPr lang="ru-RU" sz="2800" dirty="0">
              <a:solidFill>
                <a:schemeClr val="tx1"/>
              </a:solidFill>
              <a:latin typeface="Times New Roman" panose="02020603050405020304" pitchFamily="18" charset="0"/>
              <a:cs typeface="Times New Roman" panose="02020603050405020304" pitchFamily="18" charset="0"/>
            </a:endParaRPr>
          </a:p>
          <a:p>
            <a:pPr lvl="0" algn="just"/>
            <a:r>
              <a:rPr lang="en-US" sz="2800" dirty="0" err="1">
                <a:solidFill>
                  <a:schemeClr val="tx1"/>
                </a:solidFill>
                <a:latin typeface="Times New Roman" panose="02020603050405020304" pitchFamily="18" charset="0"/>
                <a:cs typeface="Times New Roman" panose="02020603050405020304" pitchFamily="18" charset="0"/>
              </a:rPr>
              <a:t>gipoteza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qonunlarni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hisobga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olishi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kerak</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lekin</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ularga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moslashmasligi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va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mutlaq</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muvofiqlikni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izlamasligi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kerak</a:t>
            </a:r>
            <a:r>
              <a:rPr lang="en-US" sz="2800" dirty="0">
                <a:solidFill>
                  <a:schemeClr val="tx1"/>
                </a:solidFill>
                <a:latin typeface="Times New Roman" panose="02020603050405020304" pitchFamily="18" charset="0"/>
                <a:cs typeface="Times New Roman" panose="02020603050405020304" pitchFamily="18" charset="0"/>
              </a:rPr>
              <a:t>.</a:t>
            </a:r>
            <a:endParaRPr lang="ru-RU" sz="2800" dirty="0">
              <a:solidFill>
                <a:schemeClr val="tx1"/>
              </a:solidFill>
              <a:latin typeface="Times New Roman" panose="02020603050405020304" pitchFamily="18" charset="0"/>
              <a:cs typeface="Times New Roman" panose="02020603050405020304" pitchFamily="18" charset="0"/>
            </a:endParaRPr>
          </a:p>
          <a:p>
            <a:pPr lvl="0" algn="just"/>
            <a:r>
              <a:rPr lang="en-US" sz="2800" dirty="0" err="1">
                <a:solidFill>
                  <a:schemeClr val="tx1"/>
                </a:solidFill>
                <a:latin typeface="Times New Roman" panose="02020603050405020304" pitchFamily="18" charset="0"/>
                <a:cs typeface="Times New Roman" panose="02020603050405020304" pitchFamily="18" charset="0"/>
              </a:rPr>
              <a:t>gipoteza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muammoni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tavsiflovchi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barcha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faktlarni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tushuntirish</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uchun</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mo'ljallangan</a:t>
            </a:r>
            <a:r>
              <a:rPr lang="en-US" sz="2800" dirty="0">
                <a:solidFill>
                  <a:schemeClr val="tx1"/>
                </a:solidFill>
                <a:latin typeface="Times New Roman" panose="02020603050405020304" pitchFamily="18" charset="0"/>
                <a:cs typeface="Times New Roman" panose="02020603050405020304" pitchFamily="18" charset="0"/>
              </a:rPr>
              <a:t>.</a:t>
            </a:r>
            <a:endParaRPr lang="ru-RU" sz="2800" dirty="0">
              <a:solidFill>
                <a:schemeClr val="tx1"/>
              </a:solidFill>
              <a:latin typeface="Times New Roman" panose="02020603050405020304" pitchFamily="18" charset="0"/>
              <a:cs typeface="Times New Roman" panose="02020603050405020304" pitchFamily="18" charset="0"/>
            </a:endParaRPr>
          </a:p>
          <a:p>
            <a:pPr lvl="0" algn="just"/>
            <a:r>
              <a:rPr lang="en-US" sz="2800" dirty="0" err="1">
                <a:solidFill>
                  <a:schemeClr val="tx1"/>
                </a:solidFill>
                <a:latin typeface="Times New Roman" panose="02020603050405020304" pitchFamily="18" charset="0"/>
                <a:cs typeface="Times New Roman" panose="02020603050405020304" pitchFamily="18" charset="0"/>
              </a:rPr>
              <a:t>gipoteza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tubdan</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tekshirilishi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kerak</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ya'ni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undan</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kelib</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chiqadigan</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oqibatlarga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amaliy</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ta'sirlar</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mos</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kelishi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kerak</a:t>
            </a:r>
            <a:r>
              <a:rPr lang="en-US" sz="2800" dirty="0">
                <a:solidFill>
                  <a:schemeClr val="tx1"/>
                </a:solidFill>
                <a:latin typeface="Times New Roman" panose="02020603050405020304" pitchFamily="18" charset="0"/>
                <a:cs typeface="Times New Roman" panose="02020603050405020304" pitchFamily="18" charset="0"/>
              </a:rPr>
              <a:t>.</a:t>
            </a:r>
            <a:endParaRPr lang="ru-RU" sz="2800" dirty="0">
              <a:solidFill>
                <a:schemeClr val="tx1"/>
              </a:solidFill>
              <a:latin typeface="Times New Roman" panose="02020603050405020304" pitchFamily="18" charset="0"/>
              <a:cs typeface="Times New Roman" panose="02020603050405020304" pitchFamily="18" charset="0"/>
            </a:endParaRPr>
          </a:p>
          <a:p>
            <a:pPr lvl="0" algn="just"/>
            <a:r>
              <a:rPr lang="en-US" sz="2800" dirty="0" err="1">
                <a:solidFill>
                  <a:schemeClr val="tx1"/>
                </a:solidFill>
                <a:latin typeface="Times New Roman" panose="02020603050405020304" pitchFamily="18" charset="0"/>
                <a:cs typeface="Times New Roman" panose="02020603050405020304" pitchFamily="18" charset="0"/>
              </a:rPr>
              <a:t>gipoteza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iloji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boricha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soddalik</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tamoyiliga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asoslanishi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kerak</a:t>
            </a:r>
            <a:r>
              <a:rPr lang="en-US" sz="2800" dirty="0">
                <a:solidFill>
                  <a:schemeClr val="tx1"/>
                </a:solidFill>
                <a:latin typeface="Times New Roman" panose="02020603050405020304" pitchFamily="18" charset="0"/>
                <a:cs typeface="Times New Roman" panose="02020603050405020304" pitchFamily="18" charset="0"/>
              </a:rPr>
              <a:t>.</a:t>
            </a:r>
            <a:endParaRPr lang="ru-RU" sz="2800" dirty="0">
              <a:solidFill>
                <a:schemeClr val="tx1"/>
              </a:solidFill>
              <a:latin typeface="Times New Roman" panose="02020603050405020304" pitchFamily="18" charset="0"/>
              <a:cs typeface="Times New Roman" panose="02020603050405020304" pitchFamily="18" charset="0"/>
            </a:endParaRPr>
          </a:p>
          <a:p>
            <a:pPr lvl="0" algn="just"/>
            <a:r>
              <a:rPr lang="en-US" sz="2800" dirty="0" err="1">
                <a:solidFill>
                  <a:schemeClr val="tx1"/>
                </a:solidFill>
                <a:latin typeface="Times New Roman" panose="02020603050405020304" pitchFamily="18" charset="0"/>
                <a:cs typeface="Times New Roman" panose="02020603050405020304" pitchFamily="18" charset="0"/>
              </a:rPr>
              <a:t>gipoteza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mantiqiy</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izchil</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bo'lishi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kerak</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Uning</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ichki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unsurlari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bitta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mantiqiy</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asosda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qat'iy</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kelishilgan</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unsurlar</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tizimini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aks</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ettirishi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kerak</a:t>
            </a:r>
            <a:r>
              <a:rPr lang="en-US" sz="2800" dirty="0">
                <a:solidFill>
                  <a:schemeClr val="tx1"/>
                </a:solidFill>
                <a:latin typeface="Times New Roman" panose="02020603050405020304" pitchFamily="18" charset="0"/>
                <a:cs typeface="Times New Roman" panose="02020603050405020304" pitchFamily="18" charset="0"/>
              </a:rPr>
              <a:t>.</a:t>
            </a:r>
            <a:endParaRPr lang="ru-RU"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21912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82CECF4E-B21F-4F0B-BE48-B43B52C203C4}"/>
              </a:ext>
            </a:extLst>
          </p:cNvPr>
          <p:cNvGraphicFramePr/>
          <p:nvPr>
            <p:extLst>
              <p:ext uri="{D42A27DB-BD31-4B8C-83A1-F6EECF244321}">
                <p14:modId xmlns:p14="http://schemas.microsoft.com/office/powerpoint/2010/main" val="4023390041"/>
              </p:ext>
            </p:extLst>
          </p:nvPr>
        </p:nvGraphicFramePr>
        <p:xfrm>
          <a:off x="304800" y="248612"/>
          <a:ext cx="11425382" cy="63092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456480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Капля 1">
            <a:extLst>
              <a:ext uri="{FF2B5EF4-FFF2-40B4-BE49-F238E27FC236}">
                <a16:creationId xmlns:a16="http://schemas.microsoft.com/office/drawing/2014/main" id="{1334C070-21E8-446B-BC58-8E05E378DD35}"/>
              </a:ext>
            </a:extLst>
          </p:cNvPr>
          <p:cNvSpPr/>
          <p:nvPr/>
        </p:nvSpPr>
        <p:spPr>
          <a:xfrm>
            <a:off x="314036" y="508000"/>
            <a:ext cx="11563928" cy="6040582"/>
          </a:xfrm>
          <a:prstGeom prst="teardrop">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err="1">
                <a:latin typeface="Times New Roman" panose="02020603050405020304" pitchFamily="18" charset="0"/>
                <a:cs typeface="Times New Roman" panose="02020603050405020304" pitchFamily="18" charset="0"/>
              </a:rPr>
              <a:t>Tadqiqot</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obyekti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va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predmetining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tabiati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yondashuvlar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va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ustuvorliklar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xilma-xilligini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belgilaydi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Tadqiqotga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yondashuv</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muammoni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ko'rish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burchagini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tadqiqot</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usullari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to'plamini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va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uni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amalga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oshirishning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umumiy</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yo'nalishini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tavsiflaydi</a:t>
            </a:r>
            <a:r>
              <a:rPr lang="en-US" sz="3200" dirty="0">
                <a:latin typeface="Times New Roman" panose="02020603050405020304" pitchFamily="18" charset="0"/>
                <a:cs typeface="Times New Roman" panose="02020603050405020304" pitchFamily="18" charset="0"/>
              </a:rPr>
              <a:t>. Bu </a:t>
            </a:r>
            <a:r>
              <a:rPr lang="en-US" sz="3200" dirty="0" err="1">
                <a:latin typeface="Times New Roman" panose="02020603050405020304" pitchFamily="18" charset="0"/>
                <a:cs typeface="Times New Roman" panose="02020603050405020304" pitchFamily="18" charset="0"/>
              </a:rPr>
              <a:t>muammoni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hal</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qilishda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boshlang'ich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holatdir</a:t>
            </a:r>
            <a:r>
              <a:rPr lang="en-US" sz="3200" dirty="0">
                <a:latin typeface="Times New Roman" panose="02020603050405020304" pitchFamily="18" charset="0"/>
                <a:cs typeface="Times New Roman" panose="02020603050405020304" pitchFamily="18" charset="0"/>
              </a:rPr>
              <a:t>.</a:t>
            </a:r>
            <a:endParaRPr lang="ru-RU" sz="3200" dirty="0">
              <a:latin typeface="Times New Roman" panose="02020603050405020304" pitchFamily="18" charset="0"/>
              <a:cs typeface="Times New Roman" panose="02020603050405020304" pitchFamily="18" charset="0"/>
            </a:endParaRPr>
          </a:p>
        </p:txBody>
      </p:sp>
      <p:pic>
        <p:nvPicPr>
          <p:cNvPr id="9218" name="Picture 2" descr="Методы исследования картинки">
            <a:extLst>
              <a:ext uri="{FF2B5EF4-FFF2-40B4-BE49-F238E27FC236}">
                <a16:creationId xmlns:a16="http://schemas.microsoft.com/office/drawing/2014/main" id="{B92D6C62-2ADA-417D-80D5-D8A6C842DD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34578" y="4717473"/>
            <a:ext cx="2443386" cy="183110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220" name="Picture 4" descr="Объект исследования картинка для презентации">
            <a:extLst>
              <a:ext uri="{FF2B5EF4-FFF2-40B4-BE49-F238E27FC236}">
                <a16:creationId xmlns:a16="http://schemas.microsoft.com/office/drawing/2014/main" id="{5C9BD4FF-88A3-4B5D-9A51-FEE2AE9AE7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673" y="309418"/>
            <a:ext cx="2429164" cy="1619442"/>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46437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9FB8111E-51E4-4C49-BFF1-F0EBF9FA8B61}"/>
              </a:ext>
            </a:extLst>
          </p:cNvPr>
          <p:cNvSpPr>
            <a:spLocks noGrp="1"/>
          </p:cNvSpPr>
          <p:nvPr>
            <p:ph idx="1"/>
          </p:nvPr>
        </p:nvSpPr>
        <p:spPr>
          <a:xfrm>
            <a:off x="295564" y="2299855"/>
            <a:ext cx="11693236" cy="4396509"/>
          </a:xfrm>
        </p:spPr>
        <p:txBody>
          <a:bodyPr>
            <a:normAutofit/>
          </a:bodyPr>
          <a:lstStyle/>
          <a:p>
            <a:pPr algn="just"/>
            <a:r>
              <a:rPr lang="en-US" sz="2800" dirty="0" err="1">
                <a:solidFill>
                  <a:schemeClr val="tx1"/>
                </a:solidFill>
                <a:latin typeface="Times New Roman" panose="02020603050405020304" pitchFamily="18" charset="0"/>
                <a:cs typeface="Times New Roman" panose="02020603050405020304" pitchFamily="18" charset="0"/>
              </a:rPr>
              <a:t>Yondashuvlar</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empirik</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yoki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amaliy</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bo'lishi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mumkin</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Birinchisi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tajriba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va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uni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tadqiqotda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amalga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oshirishga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asoslangan</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ikkinchisi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bir</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lahzalik</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muvaffaqiyat</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to'g'ridan-to'g'ri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daromad</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keltiradigan</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muammolarni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hal</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qilishga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asoslangan</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Bunday</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tadqiqotlarni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e'tiborsiz</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qoldirib</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bo'lmaydi</a:t>
            </a:r>
            <a:r>
              <a:rPr lang="en-US" sz="2800" dirty="0">
                <a:solidFill>
                  <a:schemeClr val="tx1"/>
                </a:solidFill>
                <a:latin typeface="Times New Roman" panose="02020603050405020304" pitchFamily="18" charset="0"/>
                <a:cs typeface="Times New Roman" panose="02020603050405020304" pitchFamily="18" charset="0"/>
              </a:rPr>
              <a:t>. </a:t>
            </a:r>
          </a:p>
          <a:p>
            <a:pPr algn="just"/>
            <a:r>
              <a:rPr lang="en-US" sz="2800" dirty="0">
                <a:solidFill>
                  <a:schemeClr val="tx1"/>
                </a:solidFill>
                <a:latin typeface="Times New Roman" panose="02020603050405020304" pitchFamily="18" charset="0"/>
                <a:cs typeface="Times New Roman" panose="02020603050405020304" pitchFamily="18" charset="0"/>
              </a:rPr>
              <a:t>Ammo, </a:t>
            </a:r>
            <a:r>
              <a:rPr lang="en-US" sz="2800" dirty="0" err="1">
                <a:solidFill>
                  <a:schemeClr val="tx1"/>
                </a:solidFill>
                <a:latin typeface="Times New Roman" panose="02020603050405020304" pitchFamily="18" charset="0"/>
                <a:cs typeface="Times New Roman" panose="02020603050405020304" pitchFamily="18" charset="0"/>
              </a:rPr>
              <a:t>ilmiy</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va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konseptual</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yondashuvga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asoslangan</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tadqiqotlar</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eng</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katta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ahamiyatga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ega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Bular</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istiqbolli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maqsadlarni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ko'zlaydigan</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zamonaviy</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metodologiya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va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ilmiy</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yutuqlardan</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to'liq</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foydalanadigan</a:t>
            </a:r>
            <a:r>
              <a:rPr lang="en-US" sz="2800" dirty="0">
                <a:solidFill>
                  <a:schemeClr val="tx1"/>
                </a:solidFill>
                <a:latin typeface="Times New Roman" panose="02020603050405020304" pitchFamily="18" charset="0"/>
                <a:cs typeface="Times New Roman" panose="02020603050405020304" pitchFamily="18" charset="0"/>
              </a:rPr>
              <a:t> fundamental </a:t>
            </a:r>
            <a:r>
              <a:rPr lang="en-US" sz="2800" dirty="0" err="1">
                <a:solidFill>
                  <a:schemeClr val="tx1"/>
                </a:solidFill>
                <a:latin typeface="Times New Roman" panose="02020603050405020304" pitchFamily="18" charset="0"/>
                <a:cs typeface="Times New Roman" panose="02020603050405020304" pitchFamily="18" charset="0"/>
              </a:rPr>
              <a:t>muammolar</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bo'yicha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tadqiqotlar</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hisoblanadi</a:t>
            </a:r>
            <a:r>
              <a:rPr lang="en-US" sz="2800" dirty="0">
                <a:solidFill>
                  <a:schemeClr val="tx1"/>
                </a:solidFill>
                <a:latin typeface="Times New Roman" panose="02020603050405020304" pitchFamily="18" charset="0"/>
                <a:cs typeface="Times New Roman" panose="02020603050405020304" pitchFamily="18" charset="0"/>
              </a:rPr>
              <a:t>.</a:t>
            </a:r>
            <a:endParaRPr lang="ru-RU" sz="2800" dirty="0">
              <a:solidFill>
                <a:schemeClr val="tx1"/>
              </a:solidFill>
              <a:latin typeface="Times New Roman" panose="02020603050405020304" pitchFamily="18" charset="0"/>
              <a:cs typeface="Times New Roman" panose="02020603050405020304" pitchFamily="18" charset="0"/>
            </a:endParaRPr>
          </a:p>
          <a:p>
            <a:pPr algn="just"/>
            <a:endParaRPr lang="ru-RU"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922593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трелка: вверх-вниз 1">
            <a:extLst>
              <a:ext uri="{FF2B5EF4-FFF2-40B4-BE49-F238E27FC236}">
                <a16:creationId xmlns:a16="http://schemas.microsoft.com/office/drawing/2014/main" id="{C50C7B76-E8EE-48ED-B4AA-29E15456C40C}"/>
              </a:ext>
            </a:extLst>
          </p:cNvPr>
          <p:cNvSpPr/>
          <p:nvPr/>
        </p:nvSpPr>
        <p:spPr>
          <a:xfrm>
            <a:off x="184726" y="212436"/>
            <a:ext cx="11711709" cy="6391564"/>
          </a:xfrm>
          <a:prstGeom prst="upDown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a:latin typeface="Times New Roman" panose="02020603050405020304" pitchFamily="18" charset="0"/>
                <a:cs typeface="Times New Roman" panose="02020603050405020304" pitchFamily="18" charset="0"/>
              </a:rPr>
              <a:t>Tadqiqot maqsadi bilan bog'liq turli yondashuvlar mavjud. Ushbu mezonga ko'ra, funksional xarajatlar va muammoli yo'naltirilgan yondashuvlarni ajratish mumkin. Ammo, eng katta ta'sir tadqiqot maqsadining ravshanligi va uni tadqiqot dasturida aks ettirishning o'ziga xosligi dasturiy-maqsadli yondashuvga ega bo‘ladi.</a:t>
            </a:r>
            <a:endParaRPr lang="ru-RU" sz="2400">
              <a:latin typeface="Times New Roman" panose="02020603050405020304" pitchFamily="18" charset="0"/>
              <a:cs typeface="Times New Roman" panose="02020603050405020304" pitchFamily="18" charset="0"/>
            </a:endParaRPr>
          </a:p>
        </p:txBody>
      </p:sp>
      <p:pic>
        <p:nvPicPr>
          <p:cNvPr id="10242" name="Picture 2" descr="https://avatars.mds.yandex.net/i?id=6ef557a6993e9af208ce203cec0d056974ed93a0-7952541-images-thumbs&amp;n=13">
            <a:extLst>
              <a:ext uri="{FF2B5EF4-FFF2-40B4-BE49-F238E27FC236}">
                <a16:creationId xmlns:a16="http://schemas.microsoft.com/office/drawing/2014/main" id="{15E2FA46-12D3-4033-82B8-391279D62D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07055" y="212436"/>
            <a:ext cx="2900219" cy="217346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44" name="Picture 4" descr="https://avatars.mds.yandex.net/i?id=11e449c09c436246a9a01706ba8555148cda9227-10893744-images-thumbs&amp;n=13">
            <a:extLst>
              <a:ext uri="{FF2B5EF4-FFF2-40B4-BE49-F238E27FC236}">
                <a16:creationId xmlns:a16="http://schemas.microsoft.com/office/drawing/2014/main" id="{78A986C2-A428-474F-BE4B-B0790BC290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87" y="85436"/>
            <a:ext cx="3011059" cy="26326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41813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518F73A-EBCF-4AAE-B11C-6EC2FC0FE1DE}"/>
              </a:ext>
            </a:extLst>
          </p:cNvPr>
          <p:cNvSpPr>
            <a:spLocks noGrp="1"/>
          </p:cNvSpPr>
          <p:nvPr>
            <p:ph type="title"/>
          </p:nvPr>
        </p:nvSpPr>
        <p:spPr>
          <a:xfrm>
            <a:off x="674662" y="530323"/>
            <a:ext cx="10870793" cy="706964"/>
          </a:xfrm>
        </p:spPr>
        <p:txBody>
          <a:bodyPr/>
          <a:lstStyle/>
          <a:p>
            <a:pPr algn="ctr"/>
            <a:r>
              <a:rPr lang="en-US" b="1" dirty="0">
                <a:latin typeface="Times New Roman" panose="02020603050405020304" pitchFamily="18" charset="0"/>
                <a:cs typeface="Times New Roman" panose="02020603050405020304" pitchFamily="18" charset="0"/>
              </a:rPr>
              <a:t>3. </a:t>
            </a:r>
            <a:r>
              <a:rPr lang="en-US" b="1" dirty="0" err="1">
                <a:latin typeface="Times New Roman" panose="02020603050405020304" pitchFamily="18" charset="0"/>
                <a:cs typeface="Times New Roman" panose="02020603050405020304" pitchFamily="18" charset="0"/>
              </a:rPr>
              <a:t>Tadqiqot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konsepsiyasi</a:t>
            </a:r>
            <a:endParaRPr lang="ru-RU" dirty="0">
              <a:latin typeface="Times New Roman" panose="02020603050405020304" pitchFamily="18" charset="0"/>
              <a:cs typeface="Times New Roman" panose="02020603050405020304" pitchFamily="18" charset="0"/>
            </a:endParaRPr>
          </a:p>
        </p:txBody>
      </p:sp>
      <p:pic>
        <p:nvPicPr>
          <p:cNvPr id="11266" name="Picture 2" descr="https://avatars.mds.yandex.net/i?id=02b1569a1f5dfe08f4b5985ebabb87ccf80391f8-9228595-images-thumbs&amp;n=13">
            <a:extLst>
              <a:ext uri="{FF2B5EF4-FFF2-40B4-BE49-F238E27FC236}">
                <a16:creationId xmlns:a16="http://schemas.microsoft.com/office/drawing/2014/main" id="{84382508-8CEA-443F-9F11-11E74E3688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9851" y="1620984"/>
            <a:ext cx="4817530" cy="481753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71185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1894889742"/>
              </p:ext>
            </p:extLst>
          </p:nvPr>
        </p:nvGraphicFramePr>
        <p:xfrm>
          <a:off x="249383" y="193964"/>
          <a:ext cx="11364862" cy="63569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2290" name="Picture 2" descr="https://avatars.mds.yandex.net/i?id=04bd4f0117ca70f6f960c5e4a9cb65c829fdd3d4-4477266-images-thumbs&amp;n=13">
            <a:extLst>
              <a:ext uri="{FF2B5EF4-FFF2-40B4-BE49-F238E27FC236}">
                <a16:creationId xmlns:a16="http://schemas.microsoft.com/office/drawing/2014/main" id="{101D1FEC-5906-403F-BDBC-26BFE89C6C0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8691" y="1562117"/>
            <a:ext cx="2336800" cy="23368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85436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108E127C-8525-48D8-A102-E5FE3F92F19C}"/>
              </a:ext>
            </a:extLst>
          </p:cNvPr>
          <p:cNvSpPr>
            <a:spLocks noGrp="1"/>
          </p:cNvSpPr>
          <p:nvPr>
            <p:ph idx="1"/>
          </p:nvPr>
        </p:nvSpPr>
        <p:spPr>
          <a:xfrm>
            <a:off x="184727" y="3429000"/>
            <a:ext cx="11757891" cy="3165763"/>
          </a:xfrm>
        </p:spPr>
        <p:txBody>
          <a:bodyPr>
            <a:normAutofit/>
          </a:bodyPr>
          <a:lstStyle/>
          <a:p>
            <a:pPr algn="just"/>
            <a:r>
              <a:rPr lang="en-US" sz="4800" dirty="0">
                <a:solidFill>
                  <a:schemeClr val="tx1"/>
                </a:solidFill>
                <a:latin typeface="Times New Roman" panose="02020603050405020304" pitchFamily="18" charset="0"/>
                <a:cs typeface="Times New Roman" panose="02020603050405020304" pitchFamily="18" charset="0"/>
              </a:rPr>
              <a:t>Bu </a:t>
            </a:r>
            <a:r>
              <a:rPr lang="en-US" sz="4800" dirty="0" err="1">
                <a:solidFill>
                  <a:schemeClr val="tx1"/>
                </a:solidFill>
                <a:latin typeface="Times New Roman" panose="02020603050405020304" pitchFamily="18" charset="0"/>
                <a:cs typeface="Times New Roman" panose="02020603050405020304" pitchFamily="18" charset="0"/>
              </a:rPr>
              <a:t>g'oya</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va</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farazlarni</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shakllantirishga</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tadqiqot</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yo'nalishini</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aniqlash</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va</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tadqiqotning</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butun</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davri</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uchun</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ishni</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rejalashtirishga</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imkon</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beradi</a:t>
            </a:r>
            <a:r>
              <a:rPr lang="en-US" sz="4800" dirty="0">
                <a:solidFill>
                  <a:schemeClr val="tx1"/>
                </a:solidFill>
                <a:latin typeface="Times New Roman" panose="02020603050405020304" pitchFamily="18" charset="0"/>
                <a:cs typeface="Times New Roman" panose="02020603050405020304" pitchFamily="18" charset="0"/>
              </a:rPr>
              <a:t>.</a:t>
            </a:r>
            <a:endParaRPr lang="ru-RU" sz="4800" dirty="0">
              <a:solidFill>
                <a:schemeClr val="tx1"/>
              </a:solidFill>
              <a:latin typeface="Times New Roman" panose="02020603050405020304" pitchFamily="18" charset="0"/>
              <a:cs typeface="Times New Roman" panose="02020603050405020304" pitchFamily="18" charset="0"/>
            </a:endParaRPr>
          </a:p>
          <a:p>
            <a:pPr algn="just"/>
            <a:endParaRPr lang="ru-RU" sz="4800" dirty="0">
              <a:solidFill>
                <a:schemeClr val="tx1"/>
              </a:solidFill>
              <a:latin typeface="Times New Roman" panose="02020603050405020304" pitchFamily="18" charset="0"/>
              <a:cs typeface="Times New Roman" panose="02020603050405020304" pitchFamily="18" charset="0"/>
            </a:endParaRPr>
          </a:p>
        </p:txBody>
      </p:sp>
      <p:pic>
        <p:nvPicPr>
          <p:cNvPr id="13314" name="Picture 2" descr="https://avatars.mds.yandex.net/i?id=2ee689e6945166734c7f13e285883d81cadd0b07-10677603-images-thumbs&amp;n=13">
            <a:extLst>
              <a:ext uri="{FF2B5EF4-FFF2-40B4-BE49-F238E27FC236}">
                <a16:creationId xmlns:a16="http://schemas.microsoft.com/office/drawing/2014/main" id="{ADC149E8-F645-458C-8525-5EDC10320F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2412" y="473364"/>
            <a:ext cx="4067175" cy="304800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78122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1740446177"/>
              </p:ext>
            </p:extLst>
          </p:nvPr>
        </p:nvGraphicFramePr>
        <p:xfrm>
          <a:off x="244143" y="296586"/>
          <a:ext cx="11588466" cy="63908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54024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D89A814-0163-4A93-9D24-BEA5FB5AA0A7}"/>
              </a:ext>
            </a:extLst>
          </p:cNvPr>
          <p:cNvSpPr>
            <a:spLocks noGrp="1"/>
          </p:cNvSpPr>
          <p:nvPr>
            <p:ph type="title"/>
          </p:nvPr>
        </p:nvSpPr>
        <p:spPr>
          <a:xfrm>
            <a:off x="563418" y="618836"/>
            <a:ext cx="10945091" cy="581891"/>
          </a:xfrm>
        </p:spPr>
        <p:txBody>
          <a:bodyPr/>
          <a:lstStyle/>
          <a:p>
            <a:pPr algn="ctr"/>
            <a:r>
              <a:rPr lang="en-US" dirty="0" err="1">
                <a:latin typeface="Times New Roman" panose="02020603050405020304" pitchFamily="18" charset="0"/>
                <a:cs typeface="Times New Roman" panose="02020603050405020304" pitchFamily="18" charset="0"/>
              </a:rPr>
              <a:t>Konsepsiya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quyidagilarni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ichiga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oladi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graphicFrame>
        <p:nvGraphicFramePr>
          <p:cNvPr id="3" name="Схема 2">
            <a:extLst>
              <a:ext uri="{FF2B5EF4-FFF2-40B4-BE49-F238E27FC236}">
                <a16:creationId xmlns:a16="http://schemas.microsoft.com/office/drawing/2014/main" id="{9E05CE95-A2AA-4879-A145-CB19190B13FA}"/>
              </a:ext>
            </a:extLst>
          </p:cNvPr>
          <p:cNvGraphicFramePr/>
          <p:nvPr>
            <p:extLst>
              <p:ext uri="{D42A27DB-BD31-4B8C-83A1-F6EECF244321}">
                <p14:modId xmlns:p14="http://schemas.microsoft.com/office/powerpoint/2010/main" val="2145495896"/>
              </p:ext>
            </p:extLst>
          </p:nvPr>
        </p:nvGraphicFramePr>
        <p:xfrm>
          <a:off x="424873" y="1856509"/>
          <a:ext cx="11406909" cy="4775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822381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203FC4AE-25D6-4E35-BFE6-41268D7E0718}"/>
              </a:ext>
            </a:extLst>
          </p:cNvPr>
          <p:cNvSpPr>
            <a:spLocks noGrp="1"/>
          </p:cNvSpPr>
          <p:nvPr>
            <p:ph idx="1"/>
          </p:nvPr>
        </p:nvSpPr>
        <p:spPr>
          <a:xfrm>
            <a:off x="194372" y="3509817"/>
            <a:ext cx="11739009" cy="3175001"/>
          </a:xfrm>
        </p:spPr>
        <p:txBody>
          <a:bodyPr>
            <a:normAutofit/>
          </a:bodyPr>
          <a:lstStyle/>
          <a:p>
            <a:pPr algn="just"/>
            <a:r>
              <a:rPr lang="en-US" sz="2800" dirty="0" err="1">
                <a:solidFill>
                  <a:schemeClr val="tx1"/>
                </a:solidFill>
                <a:latin typeface="Times New Roman" panose="02020603050405020304" pitchFamily="18" charset="0"/>
                <a:cs typeface="Times New Roman" panose="02020603050405020304" pitchFamily="18" charset="0"/>
              </a:rPr>
              <a:t>Amalda</a:t>
            </a:r>
            <a:r>
              <a:rPr lang="en-US" sz="2800"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menejmentni</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tashkil</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etish</a:t>
            </a:r>
            <a:r>
              <a:rPr lang="en-US" sz="2800" b="1" dirty="0">
                <a:solidFill>
                  <a:schemeClr val="tx1"/>
                </a:solidFill>
                <a:latin typeface="Times New Roman" panose="02020603050405020304" pitchFamily="18" charset="0"/>
                <a:cs typeface="Times New Roman" panose="02020603050405020304" pitchFamily="18" charset="0"/>
              </a:rPr>
              <a:t> </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butun</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boshqaruv</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tizimini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to'liq</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tahlil</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qilish</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va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boshqaruv</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qarorlarini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qabul</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qilish</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uchun</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maqbul</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sharoitlarni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ta'minlash</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dastlabki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ma'lumotlarni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to'plash</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mavjud</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tashkiliy</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qoidalar</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va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qarorlarni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qabul</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qilish</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sxemalarini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o'rganish</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va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boshqaruv</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tizimini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takomillashtirish</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yo'llarini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izlash</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uchun</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asos</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bo'lgan</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qaror</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qabul</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qilish</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tizimidir</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Ushbu</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turdagi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tahlilni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boshqaruv</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tizimini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qayta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qurishga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qaratilgan</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ish</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boshida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o'tkazish</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tavsiya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etiladi</a:t>
            </a:r>
            <a:r>
              <a:rPr lang="en-US" sz="2800" dirty="0">
                <a:solidFill>
                  <a:schemeClr val="tx1"/>
                </a:solidFill>
                <a:latin typeface="Times New Roman" panose="02020603050405020304" pitchFamily="18" charset="0"/>
                <a:cs typeface="Times New Roman" panose="02020603050405020304" pitchFamily="18" charset="0"/>
              </a:rPr>
              <a:t>. </a:t>
            </a:r>
            <a:endParaRPr lang="ru-RU" sz="2800" dirty="0">
              <a:solidFill>
                <a:schemeClr val="tx1"/>
              </a:solidFill>
              <a:latin typeface="Times New Roman" panose="02020603050405020304" pitchFamily="18" charset="0"/>
              <a:cs typeface="Times New Roman" panose="02020603050405020304" pitchFamily="18" charset="0"/>
            </a:endParaRPr>
          </a:p>
        </p:txBody>
      </p:sp>
      <p:pic>
        <p:nvPicPr>
          <p:cNvPr id="14338" name="Picture 2" descr="https://avatars.mds.yandex.net/i?id=31b35306522f1bf7d700b9554a5c915e39d12668-9029818-images-thumbs&amp;n=13">
            <a:extLst>
              <a:ext uri="{FF2B5EF4-FFF2-40B4-BE49-F238E27FC236}">
                <a16:creationId xmlns:a16="http://schemas.microsoft.com/office/drawing/2014/main" id="{C4B811F9-0E46-459F-880A-878CA57E92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38650" y="461817"/>
            <a:ext cx="3314700" cy="3048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91025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AF6CD5C-8EAD-446E-94D2-B72FC4B522DC}"/>
              </a:ext>
            </a:extLst>
          </p:cNvPr>
          <p:cNvSpPr>
            <a:spLocks noGrp="1"/>
          </p:cNvSpPr>
          <p:nvPr>
            <p:ph type="title"/>
          </p:nvPr>
        </p:nvSpPr>
        <p:spPr>
          <a:xfrm>
            <a:off x="568240" y="511851"/>
            <a:ext cx="11055520" cy="706964"/>
          </a:xfrm>
        </p:spPr>
        <p:txBody>
          <a:bodyPr/>
          <a:lstStyle/>
          <a:p>
            <a:pPr algn="ctr"/>
            <a:r>
              <a:rPr lang="en-US" dirty="0">
                <a:latin typeface="Times New Roman" panose="02020603050405020304" pitchFamily="18" charset="0"/>
                <a:cs typeface="Times New Roman" panose="02020603050405020304" pitchFamily="18" charset="0"/>
              </a:rPr>
              <a:t>U </a:t>
            </a:r>
            <a:r>
              <a:rPr lang="en-US" dirty="0" err="1">
                <a:latin typeface="Times New Roman" panose="02020603050405020304" pitchFamily="18" charset="0"/>
                <a:cs typeface="Times New Roman" panose="02020603050405020304" pitchFamily="18" charset="0"/>
              </a:rPr>
              <a:t>quyidagi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oltita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bosqichni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ichiga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oladi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graphicFrame>
        <p:nvGraphicFramePr>
          <p:cNvPr id="4" name="Схема 3">
            <a:extLst>
              <a:ext uri="{FF2B5EF4-FFF2-40B4-BE49-F238E27FC236}">
                <a16:creationId xmlns:a16="http://schemas.microsoft.com/office/drawing/2014/main" id="{DB2BA1E1-E9A9-448E-961F-36F20C639636}"/>
              </a:ext>
            </a:extLst>
          </p:cNvPr>
          <p:cNvGraphicFramePr/>
          <p:nvPr>
            <p:extLst>
              <p:ext uri="{D42A27DB-BD31-4B8C-83A1-F6EECF244321}">
                <p14:modId xmlns:p14="http://schemas.microsoft.com/office/powerpoint/2010/main" val="2525181281"/>
              </p:ext>
            </p:extLst>
          </p:nvPr>
        </p:nvGraphicFramePr>
        <p:xfrm>
          <a:off x="341745" y="1218815"/>
          <a:ext cx="11545455" cy="54313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42734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CB0BB9A-ACBB-435E-8967-4652A0816207}"/>
              </a:ext>
            </a:extLst>
          </p:cNvPr>
          <p:cNvSpPr>
            <a:spLocks noGrp="1"/>
          </p:cNvSpPr>
          <p:nvPr>
            <p:ph type="title"/>
          </p:nvPr>
        </p:nvSpPr>
        <p:spPr>
          <a:xfrm>
            <a:off x="388335" y="484141"/>
            <a:ext cx="11258720" cy="910550"/>
          </a:xfrm>
        </p:spPr>
        <p:txBody>
          <a:bodyPr/>
          <a:lstStyle/>
          <a:p>
            <a:pPr algn="ctr"/>
            <a:r>
              <a:rPr lang="en-US" b="1" dirty="0">
                <a:latin typeface="Times New Roman" panose="02020603050405020304" pitchFamily="18" charset="0"/>
                <a:cs typeface="Times New Roman" panose="02020603050405020304" pitchFamily="18" charset="0"/>
              </a:rPr>
              <a:t>4. </a:t>
            </a:r>
            <a:r>
              <a:rPr lang="en-US" b="1" dirty="0" err="1">
                <a:latin typeface="Times New Roman" panose="02020603050405020304" pitchFamily="18" charset="0"/>
                <a:cs typeface="Times New Roman" panose="02020603050405020304" pitchFamily="18" charset="0"/>
              </a:rPr>
              <a:t>Tadqiqotning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protsessual-metodologik</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sxemalari</a:t>
            </a:r>
            <a:endParaRPr lang="ru-RU" dirty="0">
              <a:latin typeface="Times New Roman" panose="02020603050405020304" pitchFamily="18" charset="0"/>
              <a:cs typeface="Times New Roman" panose="02020603050405020304" pitchFamily="18" charset="0"/>
            </a:endParaRPr>
          </a:p>
        </p:txBody>
      </p:sp>
      <p:pic>
        <p:nvPicPr>
          <p:cNvPr id="15362" name="Picture 2" descr="https://avatars.mds.yandex.net/i?id=979340fe8811dba768fc3e13c7e7ef8969196a0a-4438551-images-thumbs&amp;n=13">
            <a:extLst>
              <a:ext uri="{FF2B5EF4-FFF2-40B4-BE49-F238E27FC236}">
                <a16:creationId xmlns:a16="http://schemas.microsoft.com/office/drawing/2014/main" id="{8E85DF0C-6798-43C7-99E9-E0C5A0DED3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8029" y="1535545"/>
            <a:ext cx="6012007" cy="508953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69789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1195758937"/>
              </p:ext>
            </p:extLst>
          </p:nvPr>
        </p:nvGraphicFramePr>
        <p:xfrm>
          <a:off x="230494" y="282938"/>
          <a:ext cx="11561171" cy="62543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920250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D02C9A6A-5409-44A5-AD8D-7C7566C463B8}"/>
              </a:ext>
            </a:extLst>
          </p:cNvPr>
          <p:cNvGraphicFramePr/>
          <p:nvPr>
            <p:extLst>
              <p:ext uri="{D42A27DB-BD31-4B8C-83A1-F6EECF244321}">
                <p14:modId xmlns:p14="http://schemas.microsoft.com/office/powerpoint/2010/main" val="1061727766"/>
              </p:ext>
            </p:extLst>
          </p:nvPr>
        </p:nvGraphicFramePr>
        <p:xfrm>
          <a:off x="249381" y="277091"/>
          <a:ext cx="11619345" cy="62899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6386" name="Picture 2" descr="https://avatars.mds.yandex.net/i?id=6e93ac73b281e204fdc6ee722a6e5c0a313a974f-11402455-images-thumbs&amp;n=13">
            <a:extLst>
              <a:ext uri="{FF2B5EF4-FFF2-40B4-BE49-F238E27FC236}">
                <a16:creationId xmlns:a16="http://schemas.microsoft.com/office/drawing/2014/main" id="{377C74A7-9DF0-40E4-9565-3BBBD6957EA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82597" y="1729510"/>
            <a:ext cx="5003511" cy="437465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07915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Выноска: стрелка влево-вправо 1">
            <a:extLst>
              <a:ext uri="{FF2B5EF4-FFF2-40B4-BE49-F238E27FC236}">
                <a16:creationId xmlns:a16="http://schemas.microsoft.com/office/drawing/2014/main" id="{1903AA09-9DC1-4D10-8C19-942B45527742}"/>
              </a:ext>
            </a:extLst>
          </p:cNvPr>
          <p:cNvSpPr/>
          <p:nvPr/>
        </p:nvSpPr>
        <p:spPr>
          <a:xfrm>
            <a:off x="341745" y="240146"/>
            <a:ext cx="11508510" cy="6308436"/>
          </a:xfrm>
          <a:prstGeom prst="leftRightArrowCallou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2400" dirty="0" err="1">
                <a:latin typeface="Times New Roman" panose="02020603050405020304" pitchFamily="18" charset="0"/>
                <a:cs typeface="Times New Roman" panose="02020603050405020304" pitchFamily="18" charset="0"/>
              </a:rPr>
              <a:t>Ushbu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turlarni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o'rganish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ularni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amalga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oshirishning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turli</a:t>
            </a:r>
            <a:r>
              <a:rPr lang="en-US" sz="2400"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protsessual</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va</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uslubiy</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sxemalarini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taklif</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qiladi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Masalan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strategiyani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o'rganish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uchun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maqsad</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konsepsiyani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ishlab</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chiqishdan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boshlash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kerak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kompaniya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faoliyatining</a:t>
            </a:r>
            <a:r>
              <a:rPr lang="en-US" sz="2400" dirty="0">
                <a:latin typeface="Times New Roman" panose="02020603050405020304" pitchFamily="18" charset="0"/>
                <a:cs typeface="Times New Roman" panose="02020603050405020304" pitchFamily="18" charset="0"/>
              </a:rPr>
              <a:t> har </a:t>
            </a:r>
            <a:r>
              <a:rPr lang="en-US" sz="2400" dirty="0" err="1">
                <a:latin typeface="Times New Roman" panose="02020603050405020304" pitchFamily="18" charset="0"/>
                <a:cs typeface="Times New Roman" panose="02020603050405020304" pitchFamily="18" charset="0"/>
              </a:rPr>
              <a:t>qanday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shaxsiy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masalasini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o'rganish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uchun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bunga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e'tibor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bermay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muammoni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tushunib</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olish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yechimni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ishlab</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chiqish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lozim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Buni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qaror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uning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oqibatlarini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oldindan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belgilab</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beradigan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ishchi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gipotezani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ishlab</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chiqish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asosida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amalga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oshirish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mumkin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Hamda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tadqiqot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natijalari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asosiy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qo'shimcha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natijalar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bo'lishi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mumkin</a:t>
            </a:r>
            <a:r>
              <a:rPr lang="en-US" sz="2400" dirty="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p:txBody>
      </p:sp>
      <p:pic>
        <p:nvPicPr>
          <p:cNvPr id="17410" name="Picture 2" descr="Результаты исследования картинка">
            <a:extLst>
              <a:ext uri="{FF2B5EF4-FFF2-40B4-BE49-F238E27FC236}">
                <a16:creationId xmlns:a16="http://schemas.microsoft.com/office/drawing/2014/main" id="{2DA9994C-F524-40F0-B6AA-1478454AA2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59480" y="2025073"/>
            <a:ext cx="2390775" cy="30480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7412" name="Picture 4" descr="https://avatars.mds.yandex.net/i?id=e801423221d0ea3a5801eae858c9e60701e316f8-11043615-images-thumbs&amp;n=13">
            <a:extLst>
              <a:ext uri="{FF2B5EF4-FFF2-40B4-BE49-F238E27FC236}">
                <a16:creationId xmlns:a16="http://schemas.microsoft.com/office/drawing/2014/main" id="{2B9CE6F6-9927-4DBD-B657-A3D0C158BA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5" y="2543464"/>
            <a:ext cx="2897409" cy="201121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73611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CB6891EC-91B3-4B60-962E-F73F2BCB8220}"/>
              </a:ext>
            </a:extLst>
          </p:cNvPr>
          <p:cNvGraphicFramePr/>
          <p:nvPr>
            <p:extLst>
              <p:ext uri="{D42A27DB-BD31-4B8C-83A1-F6EECF244321}">
                <p14:modId xmlns:p14="http://schemas.microsoft.com/office/powerpoint/2010/main" val="4052687020"/>
              </p:ext>
            </p:extLst>
          </p:nvPr>
        </p:nvGraphicFramePr>
        <p:xfrm>
          <a:off x="184727" y="211666"/>
          <a:ext cx="11822546" cy="64846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796163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3A62DA97-08D8-45C2-9780-424FF6A88867}"/>
              </a:ext>
            </a:extLst>
          </p:cNvPr>
          <p:cNvSpPr>
            <a:spLocks noGrp="1"/>
          </p:cNvSpPr>
          <p:nvPr>
            <p:ph idx="1"/>
          </p:nvPr>
        </p:nvSpPr>
        <p:spPr>
          <a:xfrm>
            <a:off x="480700" y="2335644"/>
            <a:ext cx="11406499" cy="4314537"/>
          </a:xfrm>
        </p:spPr>
        <p:txBody>
          <a:bodyPr>
            <a:normAutofit fontScale="92500" lnSpcReduction="10000"/>
          </a:bodyPr>
          <a:lstStyle/>
          <a:p>
            <a:pPr algn="just"/>
            <a:r>
              <a:rPr lang="en-US" sz="2800" dirty="0" err="1">
                <a:solidFill>
                  <a:schemeClr val="tx1"/>
                </a:solidFill>
                <a:latin typeface="Times New Roman" panose="02020603050405020304" pitchFamily="18" charset="0"/>
                <a:cs typeface="Times New Roman" panose="02020603050405020304" pitchFamily="18" charset="0"/>
              </a:rPr>
              <a:t>Boshqaruv</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obyektidagi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firmalar</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tashkilotlar</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va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korxonalar</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kabi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ijtimoiy-iqtisodiy</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tizimlarning</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ishlashidagi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asosiy</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muammolar</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uning</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faoliyatining</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zarur</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tarkibiy</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qismlarini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aks</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ettiruvchi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muammolardir</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ya'ni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ijtimoiy</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tizim</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iqtisodiy</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tashkiliy</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texnologik</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faoliyat</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sifati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va</a:t>
            </a:r>
            <a:r>
              <a:rPr lang="en-US" sz="2800" dirty="0">
                <a:solidFill>
                  <a:schemeClr val="tx1"/>
                </a:solidFill>
                <a:latin typeface="Times New Roman" panose="02020603050405020304" pitchFamily="18" charset="0"/>
                <a:cs typeface="Times New Roman" panose="02020603050405020304" pitchFamily="18" charset="0"/>
              </a:rPr>
              <a:t> marketing </a:t>
            </a:r>
            <a:r>
              <a:rPr lang="en-US" sz="2800" dirty="0" err="1">
                <a:solidFill>
                  <a:schemeClr val="tx1"/>
                </a:solidFill>
                <a:latin typeface="Times New Roman" panose="02020603050405020304" pitchFamily="18" charset="0"/>
                <a:cs typeface="Times New Roman" panose="02020603050405020304" pitchFamily="18" charset="0"/>
              </a:rPr>
              <a:t>tizimidir</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Bularning</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barchasi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boshqaruvni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rivojlantirish</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uchun</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izlanishni</a:t>
            </a:r>
            <a:r>
              <a:rPr lang="en-US" sz="2800" dirty="0">
                <a:solidFill>
                  <a:schemeClr val="tx1"/>
                </a:solidFill>
                <a:latin typeface="Times New Roman" panose="02020603050405020304" pitchFamily="18" charset="0"/>
                <a:cs typeface="Times New Roman" panose="02020603050405020304" pitchFamily="18" charset="0"/>
              </a:rPr>
              <a:t> talab </a:t>
            </a:r>
            <a:r>
              <a:rPr lang="en-US" sz="2800" dirty="0" err="1">
                <a:solidFill>
                  <a:schemeClr val="tx1"/>
                </a:solidFill>
                <a:latin typeface="Times New Roman" panose="02020603050405020304" pitchFamily="18" charset="0"/>
                <a:cs typeface="Times New Roman" panose="02020603050405020304" pitchFamily="18" charset="0"/>
              </a:rPr>
              <a:t>qiladigan</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muammolarning</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odatiy</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manbalaridir</a:t>
            </a:r>
            <a:r>
              <a:rPr lang="en-US" sz="2800" dirty="0">
                <a:solidFill>
                  <a:schemeClr val="tx1"/>
                </a:solidFill>
                <a:latin typeface="Times New Roman" panose="02020603050405020304" pitchFamily="18" charset="0"/>
                <a:cs typeface="Times New Roman" panose="02020603050405020304" pitchFamily="18" charset="0"/>
              </a:rPr>
              <a:t>. </a:t>
            </a:r>
          </a:p>
          <a:p>
            <a:pPr algn="just"/>
            <a:r>
              <a:rPr lang="en-US" sz="2800" dirty="0" err="1">
                <a:solidFill>
                  <a:schemeClr val="tx1"/>
                </a:solidFill>
                <a:latin typeface="Times New Roman" panose="02020603050405020304" pitchFamily="18" charset="0"/>
                <a:cs typeface="Times New Roman" panose="02020603050405020304" pitchFamily="18" charset="0"/>
              </a:rPr>
              <a:t>Boshqaruv</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subyekti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xodimlar</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xususiyatlari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boshqaruvni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axborot</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bilan</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ta'minlash</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vaqtdan</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foydalanish</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strategiyalarni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ishlab</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chiqish</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boshqaruvni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tashkil</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etishni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rivojlantirish</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va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uning</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texnik</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qurollanishi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kabi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muammolar</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bilan</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tavsiflanadi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Ilmiy</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omilga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ko'ra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tadqiqotga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yondashuvlar</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bo'lishi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mumkin</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Empirik</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fikrlar</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tajriba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va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uni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tadqiqotda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amalga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oshirish</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asosida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quriladi</a:t>
            </a:r>
            <a:r>
              <a:rPr lang="en-US" sz="2800" dirty="0">
                <a:solidFill>
                  <a:schemeClr val="tx1"/>
                </a:solidFill>
                <a:latin typeface="Times New Roman" panose="02020603050405020304" pitchFamily="18" charset="0"/>
                <a:cs typeface="Times New Roman" panose="02020603050405020304" pitchFamily="18" charset="0"/>
              </a:rPr>
              <a:t>.</a:t>
            </a:r>
            <a:endParaRPr lang="ru-RU" sz="2800" dirty="0">
              <a:solidFill>
                <a:schemeClr val="tx1"/>
              </a:solidFill>
              <a:latin typeface="Times New Roman" panose="02020603050405020304" pitchFamily="18" charset="0"/>
              <a:cs typeface="Times New Roman" panose="02020603050405020304" pitchFamily="18" charset="0"/>
            </a:endParaRPr>
          </a:p>
          <a:p>
            <a:pPr algn="just"/>
            <a:endParaRPr lang="ru-RU"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69205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41663F0-0420-48D1-945E-2489B2948124}"/>
              </a:ext>
            </a:extLst>
          </p:cNvPr>
          <p:cNvSpPr>
            <a:spLocks noGrp="1"/>
          </p:cNvSpPr>
          <p:nvPr>
            <p:ph type="title"/>
          </p:nvPr>
        </p:nvSpPr>
        <p:spPr>
          <a:xfrm>
            <a:off x="969819" y="655782"/>
            <a:ext cx="8946548" cy="775854"/>
          </a:xfrm>
        </p:spPr>
        <p:txBody>
          <a:bodyPr/>
          <a:lstStyle/>
          <a:p>
            <a:pPr algn="ctr"/>
            <a:r>
              <a:rPr lang="en-US" b="1" dirty="0">
                <a:latin typeface="Times New Roman" panose="02020603050405020304" pitchFamily="18" charset="0"/>
                <a:cs typeface="Times New Roman" panose="02020603050405020304" pitchFamily="18" charset="0"/>
              </a:rPr>
              <a:t>5. </a:t>
            </a:r>
            <a:r>
              <a:rPr lang="en-US" b="1" dirty="0" err="1">
                <a:latin typeface="Times New Roman" panose="02020603050405020304" pitchFamily="18" charset="0"/>
                <a:cs typeface="Times New Roman" panose="02020603050405020304" pitchFamily="18" charset="0"/>
              </a:rPr>
              <a:t>Tadqiqot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ishlarining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bosqichlari</a:t>
            </a:r>
            <a:endParaRPr lang="ru-RU" dirty="0">
              <a:latin typeface="Times New Roman" panose="02020603050405020304" pitchFamily="18" charset="0"/>
              <a:cs typeface="Times New Roman" panose="02020603050405020304" pitchFamily="18" charset="0"/>
            </a:endParaRPr>
          </a:p>
        </p:txBody>
      </p:sp>
      <p:pic>
        <p:nvPicPr>
          <p:cNvPr id="18434" name="Picture 2" descr="https://avatars.mds.yandex.net/i?id=da61bab04a0081ca69f6446dab3baca44a694979-11004153-images-thumbs&amp;n=13">
            <a:extLst>
              <a:ext uri="{FF2B5EF4-FFF2-40B4-BE49-F238E27FC236}">
                <a16:creationId xmlns:a16="http://schemas.microsoft.com/office/drawing/2014/main" id="{9382E607-427D-4428-94B5-E703B17399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3286" y="1720272"/>
            <a:ext cx="5312496" cy="468319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09876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1319" y="491319"/>
            <a:ext cx="11068335" cy="1189313"/>
          </a:xfrm>
        </p:spPr>
        <p:txBody>
          <a:bodyPr/>
          <a:lstStyle/>
          <a:p>
            <a:pPr algn="ctr"/>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bajarish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jarayoni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quyidagi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bosqichlarni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ichiga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oladi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graphicFrame>
        <p:nvGraphicFramePr>
          <p:cNvPr id="3" name="Схема 2"/>
          <p:cNvGraphicFramePr/>
          <p:nvPr>
            <p:extLst>
              <p:ext uri="{D42A27DB-BD31-4B8C-83A1-F6EECF244321}">
                <p14:modId xmlns:p14="http://schemas.microsoft.com/office/powerpoint/2010/main" val="3082205566"/>
              </p:ext>
            </p:extLst>
          </p:nvPr>
        </p:nvGraphicFramePr>
        <p:xfrm>
          <a:off x="491319" y="1902691"/>
          <a:ext cx="11232107" cy="48361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9458" name="Picture 2" descr="https://avatars.mds.yandex.net/i?id=0576458036bfd05f123192515b4a2cd6-5858863-images-thumbs&amp;n=13">
            <a:extLst>
              <a:ext uri="{FF2B5EF4-FFF2-40B4-BE49-F238E27FC236}">
                <a16:creationId xmlns:a16="http://schemas.microsoft.com/office/drawing/2014/main" id="{D40DFA20-4AAF-4B4D-93C5-0BBBFA23562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8945" y="4250605"/>
            <a:ext cx="3708400" cy="224821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03389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a:extLst>
              <a:ext uri="{FF2B5EF4-FFF2-40B4-BE49-F238E27FC236}">
                <a16:creationId xmlns:a16="http://schemas.microsoft.com/office/drawing/2014/main" id="{918404B9-89F4-4386-BE84-6F783DDADB27}"/>
              </a:ext>
            </a:extLst>
          </p:cNvPr>
          <p:cNvGraphicFramePr/>
          <p:nvPr>
            <p:extLst>
              <p:ext uri="{D42A27DB-BD31-4B8C-83A1-F6EECF244321}">
                <p14:modId xmlns:p14="http://schemas.microsoft.com/office/powerpoint/2010/main" val="871119457"/>
              </p:ext>
            </p:extLst>
          </p:nvPr>
        </p:nvGraphicFramePr>
        <p:xfrm>
          <a:off x="350982" y="1727199"/>
          <a:ext cx="11268363" cy="47344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482" name="Picture 2" descr="https://avatars.mds.yandex.net/i?id=5e1faaa921c04342c7499b03ea38d0c01aeda5c0-9683096-images-thumbs&amp;n=13">
            <a:extLst>
              <a:ext uri="{FF2B5EF4-FFF2-40B4-BE49-F238E27FC236}">
                <a16:creationId xmlns:a16="http://schemas.microsoft.com/office/drawing/2014/main" id="{29BA5305-7E17-4E91-962A-C5A58FEC6E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64181" y="467879"/>
            <a:ext cx="3200401" cy="185356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07896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F965114-6C35-4C76-AB90-92C591790ECA}"/>
              </a:ext>
            </a:extLst>
          </p:cNvPr>
          <p:cNvSpPr>
            <a:spLocks noGrp="1"/>
          </p:cNvSpPr>
          <p:nvPr>
            <p:ph type="title"/>
          </p:nvPr>
        </p:nvSpPr>
        <p:spPr>
          <a:xfrm>
            <a:off x="498766" y="526473"/>
            <a:ext cx="11194470" cy="1200727"/>
          </a:xfrm>
        </p:spPr>
        <p:txBody>
          <a:bodyPr/>
          <a:lstStyle/>
          <a:p>
            <a:pPr algn="ctr"/>
            <a:r>
              <a:rPr lang="en-US" b="1" dirty="0" err="1">
                <a:latin typeface="Times New Roman" panose="02020603050405020304" pitchFamily="18" charset="0"/>
                <a:cs typeface="Times New Roman" panose="02020603050405020304" pitchFamily="18" charset="0"/>
              </a:rPr>
              <a:t>Magistrlik</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ishlarini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amalga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oshirish</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quyidagi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ketma-ket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bosqichlariga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ega</a:t>
            </a:r>
            <a:r>
              <a:rPr lang="en-US" b="1" dirty="0">
                <a:latin typeface="Times New Roman" panose="02020603050405020304" pitchFamily="18" charset="0"/>
                <a:cs typeface="Times New Roman" panose="02020603050405020304" pitchFamily="18" charset="0"/>
              </a:rPr>
              <a:t>:</a:t>
            </a:r>
            <a:endParaRPr lang="ru-RU" b="1" dirty="0">
              <a:latin typeface="Times New Roman" panose="02020603050405020304" pitchFamily="18" charset="0"/>
              <a:cs typeface="Times New Roman" panose="02020603050405020304" pitchFamily="18" charset="0"/>
            </a:endParaRPr>
          </a:p>
        </p:txBody>
      </p:sp>
      <p:graphicFrame>
        <p:nvGraphicFramePr>
          <p:cNvPr id="4" name="Схема 3">
            <a:extLst>
              <a:ext uri="{FF2B5EF4-FFF2-40B4-BE49-F238E27FC236}">
                <a16:creationId xmlns:a16="http://schemas.microsoft.com/office/drawing/2014/main" id="{10B5001E-0AC9-48DE-94B2-C3415F954A9F}"/>
              </a:ext>
            </a:extLst>
          </p:cNvPr>
          <p:cNvGraphicFramePr/>
          <p:nvPr>
            <p:extLst>
              <p:ext uri="{D42A27DB-BD31-4B8C-83A1-F6EECF244321}">
                <p14:modId xmlns:p14="http://schemas.microsoft.com/office/powerpoint/2010/main" val="2742053261"/>
              </p:ext>
            </p:extLst>
          </p:nvPr>
        </p:nvGraphicFramePr>
        <p:xfrm>
          <a:off x="498765" y="1838036"/>
          <a:ext cx="11194470" cy="46551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283882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00D95E4A-4BFF-43E1-9BBE-45F398E9E9B3}"/>
              </a:ext>
            </a:extLst>
          </p:cNvPr>
          <p:cNvGraphicFramePr/>
          <p:nvPr>
            <p:extLst>
              <p:ext uri="{D42A27DB-BD31-4B8C-83A1-F6EECF244321}">
                <p14:modId xmlns:p14="http://schemas.microsoft.com/office/powerpoint/2010/main" val="4198172624"/>
              </p:ext>
            </p:extLst>
          </p:nvPr>
        </p:nvGraphicFramePr>
        <p:xfrm>
          <a:off x="397165" y="304800"/>
          <a:ext cx="5846618" cy="62788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1506" name="Picture 2" descr="https://avatars.mds.yandex.net/i?id=a64813a61f490ef171d4c56ead8b2ba6f068221a-10837594-images-thumbs&amp;n=13">
            <a:extLst>
              <a:ext uri="{FF2B5EF4-FFF2-40B4-BE49-F238E27FC236}">
                <a16:creationId xmlns:a16="http://schemas.microsoft.com/office/drawing/2014/main" id="{1E60DFC2-507A-4052-9885-C5AF5B0EA34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60835" y="433819"/>
            <a:ext cx="5398655" cy="614978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46113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F8CD28FE-5142-48D5-9715-BDD965083C33}"/>
              </a:ext>
            </a:extLst>
          </p:cNvPr>
          <p:cNvGraphicFramePr/>
          <p:nvPr>
            <p:extLst>
              <p:ext uri="{D42A27DB-BD31-4B8C-83A1-F6EECF244321}">
                <p14:modId xmlns:p14="http://schemas.microsoft.com/office/powerpoint/2010/main" val="3036602983"/>
              </p:ext>
            </p:extLst>
          </p:nvPr>
        </p:nvGraphicFramePr>
        <p:xfrm>
          <a:off x="277090" y="239375"/>
          <a:ext cx="11499273" cy="63553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758834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7C2594B-FBE9-400F-BCF1-AD6A3876FCA8}"/>
              </a:ext>
            </a:extLst>
          </p:cNvPr>
          <p:cNvSpPr>
            <a:spLocks noGrp="1"/>
          </p:cNvSpPr>
          <p:nvPr>
            <p:ph type="title"/>
          </p:nvPr>
        </p:nvSpPr>
        <p:spPr>
          <a:xfrm>
            <a:off x="462226" y="585741"/>
            <a:ext cx="11221774" cy="706964"/>
          </a:xfrm>
        </p:spPr>
        <p:txBody>
          <a:bodyPr/>
          <a:lstStyle/>
          <a:p>
            <a:pPr algn="ctr"/>
            <a:r>
              <a:rPr lang="ru-RU" b="1" dirty="0" err="1">
                <a:latin typeface="Times New Roman" panose="02020603050405020304" pitchFamily="18" charset="0"/>
                <a:cs typeface="Times New Roman" panose="02020603050405020304" pitchFamily="18" charset="0"/>
              </a:rPr>
              <a:t>Uchinchi</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bosqichga</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quyidagilar</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kiradi</a:t>
            </a:r>
            <a:r>
              <a:rPr lang="ru-RU" dirty="0">
                <a:latin typeface="Times New Roman" panose="02020603050405020304" pitchFamily="18" charset="0"/>
                <a:cs typeface="Times New Roman" panose="02020603050405020304" pitchFamily="18" charset="0"/>
              </a:rPr>
              <a:t>:</a:t>
            </a:r>
          </a:p>
        </p:txBody>
      </p:sp>
      <p:graphicFrame>
        <p:nvGraphicFramePr>
          <p:cNvPr id="3" name="Схема 2">
            <a:extLst>
              <a:ext uri="{FF2B5EF4-FFF2-40B4-BE49-F238E27FC236}">
                <a16:creationId xmlns:a16="http://schemas.microsoft.com/office/drawing/2014/main" id="{DA64A185-ACB4-4AC4-918A-BC5E493EC492}"/>
              </a:ext>
            </a:extLst>
          </p:cNvPr>
          <p:cNvGraphicFramePr/>
          <p:nvPr>
            <p:extLst>
              <p:ext uri="{D42A27DB-BD31-4B8C-83A1-F6EECF244321}">
                <p14:modId xmlns:p14="http://schemas.microsoft.com/office/powerpoint/2010/main" val="2730643588"/>
              </p:ext>
            </p:extLst>
          </p:nvPr>
        </p:nvGraphicFramePr>
        <p:xfrm>
          <a:off x="378691" y="1468582"/>
          <a:ext cx="11305309" cy="52185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272651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119438E1-E2CE-47EC-8FDA-AA1E1BD0979F}"/>
              </a:ext>
            </a:extLst>
          </p:cNvPr>
          <p:cNvSpPr>
            <a:spLocks noGrp="1"/>
          </p:cNvSpPr>
          <p:nvPr>
            <p:ph idx="1"/>
          </p:nvPr>
        </p:nvSpPr>
        <p:spPr>
          <a:xfrm>
            <a:off x="323274" y="2050473"/>
            <a:ext cx="11462326" cy="4590472"/>
          </a:xfrm>
        </p:spPr>
        <p:txBody>
          <a:bodyPr>
            <a:normAutofit/>
          </a:bodyPr>
          <a:lstStyle/>
          <a:p>
            <a:pPr algn="just"/>
            <a:r>
              <a:rPr lang="en-US" sz="4000" b="1" dirty="0" err="1">
                <a:latin typeface="Times New Roman" panose="02020603050405020304" pitchFamily="18" charset="0"/>
                <a:cs typeface="Times New Roman" panose="02020603050405020304" pitchFamily="18" charset="0"/>
              </a:rPr>
              <a:t>To'rtinchi</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bosqich</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tadqiqot</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natijalarini</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amaliyotga</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joriy</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etish</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ishlanmalarni</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qo'llab-quvvatlashdan</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iborat</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Ilmiy</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tadqiqotlar</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ushbu</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bosqich</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bilan</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yakunlanmaydi</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lekin</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talabalarning</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ilmiy</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ishlari</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va</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dissertatsiya</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tadqiqotlari</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natijalari</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boshqaruv</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organlarining</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amaliy</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faoliyati</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va</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o'quv</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jarayoniga</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kiritish</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uchun</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tavsiya</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etiladi</a:t>
            </a:r>
            <a:r>
              <a:rPr lang="en-US" sz="4000" dirty="0">
                <a:latin typeface="Times New Roman" panose="02020603050405020304" pitchFamily="18" charset="0"/>
                <a:cs typeface="Times New Roman" panose="02020603050405020304" pitchFamily="18" charset="0"/>
              </a:rPr>
              <a:t>.</a:t>
            </a:r>
            <a:endParaRPr lang="ru-RU" sz="4000" dirty="0">
              <a:latin typeface="Times New Roman" panose="02020603050405020304" pitchFamily="18" charset="0"/>
              <a:cs typeface="Times New Roman" panose="02020603050405020304" pitchFamily="18" charset="0"/>
            </a:endParaRPr>
          </a:p>
          <a:p>
            <a:pPr algn="just"/>
            <a:endParaRPr lang="ru-RU"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72890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59D40AF-1F45-4F95-A03C-22F777EC725A}"/>
              </a:ext>
            </a:extLst>
          </p:cNvPr>
          <p:cNvSpPr>
            <a:spLocks noGrp="1"/>
          </p:cNvSpPr>
          <p:nvPr>
            <p:ph type="title"/>
          </p:nvPr>
        </p:nvSpPr>
        <p:spPr>
          <a:xfrm>
            <a:off x="591535" y="585740"/>
            <a:ext cx="11064756" cy="1141459"/>
          </a:xfrm>
        </p:spPr>
        <p:txBody>
          <a:bodyPr/>
          <a:lstStyle/>
          <a:p>
            <a:pPr algn="ctr"/>
            <a:r>
              <a:rPr lang="en-US" b="1" dirty="0"/>
              <a:t>6. </a:t>
            </a:r>
            <a:r>
              <a:rPr lang="en-US" b="1" dirty="0" err="1"/>
              <a:t>Tadqiqot</a:t>
            </a:r>
            <a:r>
              <a:rPr lang="en-US" b="1" dirty="0"/>
              <a:t> </a:t>
            </a:r>
            <a:r>
              <a:rPr lang="en-US" b="1" dirty="0" err="1"/>
              <a:t>materiallarining</a:t>
            </a:r>
            <a:r>
              <a:rPr lang="en-US" b="1" dirty="0"/>
              <a:t> </a:t>
            </a:r>
            <a:r>
              <a:rPr lang="en-US" b="1" dirty="0" err="1"/>
              <a:t>adabiyotli</a:t>
            </a:r>
            <a:r>
              <a:rPr lang="en-US" b="1" dirty="0"/>
              <a:t> </a:t>
            </a:r>
            <a:r>
              <a:rPr lang="en-US" b="1" dirty="0" err="1"/>
              <a:t>rasmiylashtirilishi</a:t>
            </a:r>
            <a:endParaRPr lang="ru-RU" dirty="0"/>
          </a:p>
        </p:txBody>
      </p:sp>
      <p:pic>
        <p:nvPicPr>
          <p:cNvPr id="22530" name="Picture 2" descr="https://avatars.mds.yandex.net/i?id=637b2c2fa641a46a5a8c3226021694b900b8d424-9029424-images-thumbs&amp;n=13">
            <a:extLst>
              <a:ext uri="{FF2B5EF4-FFF2-40B4-BE49-F238E27FC236}">
                <a16:creationId xmlns:a16="http://schemas.microsoft.com/office/drawing/2014/main" id="{D67EBA1A-345F-4800-A86C-4665660CFE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5890" y="2355706"/>
            <a:ext cx="10386291" cy="423682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39321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5EF3F076-2AF6-41CF-A445-B70C9E1AFEC8}"/>
              </a:ext>
            </a:extLst>
          </p:cNvPr>
          <p:cNvGraphicFramePr/>
          <p:nvPr>
            <p:extLst>
              <p:ext uri="{D42A27DB-BD31-4B8C-83A1-F6EECF244321}">
                <p14:modId xmlns:p14="http://schemas.microsoft.com/office/powerpoint/2010/main" val="3718632694"/>
              </p:ext>
            </p:extLst>
          </p:nvPr>
        </p:nvGraphicFramePr>
        <p:xfrm>
          <a:off x="221671" y="220903"/>
          <a:ext cx="11582401" cy="64015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380936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D51F849-6CAE-47E8-954D-F0C009B10A05}"/>
              </a:ext>
            </a:extLst>
          </p:cNvPr>
          <p:cNvSpPr>
            <a:spLocks noGrp="1"/>
          </p:cNvSpPr>
          <p:nvPr>
            <p:ph type="title"/>
          </p:nvPr>
        </p:nvSpPr>
        <p:spPr>
          <a:xfrm>
            <a:off x="397164" y="480291"/>
            <a:ext cx="11222181" cy="1653309"/>
          </a:xfrm>
        </p:spPr>
        <p:txBody>
          <a:bodyPr/>
          <a:lstStyle/>
          <a:p>
            <a:pPr algn="ctr"/>
            <a:r>
              <a:rPr lang="en-US" sz="3200" dirty="0" err="1">
                <a:latin typeface="Times New Roman" panose="02020603050405020304" pitchFamily="18" charset="0"/>
                <a:cs typeface="Times New Roman" panose="02020603050405020304" pitchFamily="18" charset="0"/>
              </a:rPr>
              <a:t>Loyiha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oldidan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o'tkazilgan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so'rov</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natijasi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korxonaning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tezkor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so'rovi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to'g'risida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hisobot"dir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Uning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tipik</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tuzilishi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quyidalardan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iborat</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bo‘ladi</a:t>
            </a:r>
            <a:r>
              <a:rPr lang="en-US" sz="3200" dirty="0">
                <a:latin typeface="Times New Roman" panose="02020603050405020304" pitchFamily="18" charset="0"/>
                <a:cs typeface="Times New Roman" panose="02020603050405020304" pitchFamily="18" charset="0"/>
              </a:rPr>
              <a:t>:</a:t>
            </a:r>
            <a:endParaRPr lang="ru-RU" sz="3200" dirty="0">
              <a:latin typeface="Times New Roman" panose="02020603050405020304" pitchFamily="18" charset="0"/>
              <a:cs typeface="Times New Roman" panose="02020603050405020304" pitchFamily="18" charset="0"/>
            </a:endParaRPr>
          </a:p>
        </p:txBody>
      </p:sp>
      <p:graphicFrame>
        <p:nvGraphicFramePr>
          <p:cNvPr id="3" name="Схема 2">
            <a:extLst>
              <a:ext uri="{FF2B5EF4-FFF2-40B4-BE49-F238E27FC236}">
                <a16:creationId xmlns:a16="http://schemas.microsoft.com/office/drawing/2014/main" id="{F47DFB95-ACB9-4877-AB2D-C3C91D693CFD}"/>
              </a:ext>
            </a:extLst>
          </p:cNvPr>
          <p:cNvGraphicFramePr/>
          <p:nvPr>
            <p:extLst>
              <p:ext uri="{D42A27DB-BD31-4B8C-83A1-F6EECF244321}">
                <p14:modId xmlns:p14="http://schemas.microsoft.com/office/powerpoint/2010/main" val="1404611988"/>
              </p:ext>
            </p:extLst>
          </p:nvPr>
        </p:nvGraphicFramePr>
        <p:xfrm>
          <a:off x="508000" y="2133600"/>
          <a:ext cx="11286836" cy="41886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138099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3C5D8195-D3DB-4BA8-BDD3-8EB319DF320E}"/>
              </a:ext>
            </a:extLst>
          </p:cNvPr>
          <p:cNvGraphicFramePr/>
          <p:nvPr>
            <p:extLst>
              <p:ext uri="{D42A27DB-BD31-4B8C-83A1-F6EECF244321}">
                <p14:modId xmlns:p14="http://schemas.microsoft.com/office/powerpoint/2010/main" val="3070025207"/>
              </p:ext>
            </p:extLst>
          </p:nvPr>
        </p:nvGraphicFramePr>
        <p:xfrm>
          <a:off x="304799" y="202430"/>
          <a:ext cx="11545455" cy="64015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3554" name="Picture 2" descr="https://avatars.mds.yandex.net/i?id=ca16b9daeac514a4463d3d5a70bc8a14643cf759-9203641-images-thumbs&amp;n=13">
            <a:extLst>
              <a:ext uri="{FF2B5EF4-FFF2-40B4-BE49-F238E27FC236}">
                <a16:creationId xmlns:a16="http://schemas.microsoft.com/office/drawing/2014/main" id="{92DD152F-72A5-46DF-9AF6-BF0884860BC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46981" y="4553527"/>
            <a:ext cx="4100945" cy="20504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59199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08939A6-861C-457B-A62E-1568670172E8}"/>
              </a:ext>
            </a:extLst>
          </p:cNvPr>
          <p:cNvSpPr>
            <a:spLocks noGrp="1"/>
          </p:cNvSpPr>
          <p:nvPr>
            <p:ph type="title"/>
          </p:nvPr>
        </p:nvSpPr>
        <p:spPr>
          <a:xfrm>
            <a:off x="480698" y="558031"/>
            <a:ext cx="11147883" cy="1243060"/>
          </a:xfrm>
        </p:spPr>
        <p:txBody>
          <a:bodyPr/>
          <a:lstStyle/>
          <a:p>
            <a:pPr algn="ctr"/>
            <a:r>
              <a:rPr lang="en-US" dirty="0" err="1">
                <a:latin typeface="Times New Roman" panose="02020603050405020304" pitchFamily="18" charset="0"/>
                <a:cs typeface="Times New Roman" panose="02020603050405020304" pitchFamily="18" charset="0"/>
              </a:rPr>
              <a:t>Tashkilot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modeli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quyidagi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ikki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turdagi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modellarni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qurishni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ichiga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oladi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graphicFrame>
        <p:nvGraphicFramePr>
          <p:cNvPr id="3" name="Схема 2">
            <a:extLst>
              <a:ext uri="{FF2B5EF4-FFF2-40B4-BE49-F238E27FC236}">
                <a16:creationId xmlns:a16="http://schemas.microsoft.com/office/drawing/2014/main" id="{F580D349-3514-422E-985B-9A1D596CD15C}"/>
              </a:ext>
            </a:extLst>
          </p:cNvPr>
          <p:cNvGraphicFramePr/>
          <p:nvPr>
            <p:extLst>
              <p:ext uri="{D42A27DB-BD31-4B8C-83A1-F6EECF244321}">
                <p14:modId xmlns:p14="http://schemas.microsoft.com/office/powerpoint/2010/main" val="3993536960"/>
              </p:ext>
            </p:extLst>
          </p:nvPr>
        </p:nvGraphicFramePr>
        <p:xfrm>
          <a:off x="480697" y="1939636"/>
          <a:ext cx="11231011" cy="465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581239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5433383-FA28-455F-866A-EA872A9EEB8E}"/>
              </a:ext>
            </a:extLst>
          </p:cNvPr>
          <p:cNvSpPr>
            <a:spLocks noGrp="1"/>
          </p:cNvSpPr>
          <p:nvPr>
            <p:ph type="title"/>
          </p:nvPr>
        </p:nvSpPr>
        <p:spPr>
          <a:xfrm>
            <a:off x="674662" y="631922"/>
            <a:ext cx="10981629" cy="706964"/>
          </a:xfrm>
        </p:spPr>
        <p:txBody>
          <a:bodyPr/>
          <a:lstStyle/>
          <a:p>
            <a:pPr algn="ctr"/>
            <a:r>
              <a:rPr lang="en-US" b="1" dirty="0">
                <a:latin typeface="Times New Roman" panose="02020603050405020304" pitchFamily="18" charset="0"/>
                <a:cs typeface="Times New Roman" panose="02020603050405020304" pitchFamily="18" charset="0"/>
              </a:rPr>
              <a:t>7. </a:t>
            </a:r>
            <a:r>
              <a:rPr lang="en-US" b="1" dirty="0" err="1">
                <a:latin typeface="Times New Roman" panose="02020603050405020304" pitchFamily="18" charset="0"/>
                <a:cs typeface="Times New Roman" panose="02020603050405020304" pitchFamily="18" charset="0"/>
              </a:rPr>
              <a:t>Tadqiqotni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umumiy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sxemasi</a:t>
            </a:r>
            <a:endParaRPr lang="ru-RU" dirty="0">
              <a:latin typeface="Times New Roman" panose="02020603050405020304" pitchFamily="18" charset="0"/>
              <a:cs typeface="Times New Roman" panose="02020603050405020304" pitchFamily="18" charset="0"/>
            </a:endParaRPr>
          </a:p>
        </p:txBody>
      </p:sp>
      <p:pic>
        <p:nvPicPr>
          <p:cNvPr id="24578" name="Picture 2" descr="https://avatars.mds.yandex.net/i?id=550c7e77f11e6282955d9101abc03e5af30ea2b7-9381177-images-thumbs&amp;n=13">
            <a:extLst>
              <a:ext uri="{FF2B5EF4-FFF2-40B4-BE49-F238E27FC236}">
                <a16:creationId xmlns:a16="http://schemas.microsoft.com/office/drawing/2014/main" id="{8120BF85-CFD6-4739-9508-B677D63E7A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8007" y="1618962"/>
            <a:ext cx="6954138" cy="460711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98677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13E185C-927B-4030-BEB0-2F81CC760892}"/>
              </a:ext>
            </a:extLst>
          </p:cNvPr>
          <p:cNvSpPr>
            <a:spLocks noGrp="1"/>
          </p:cNvSpPr>
          <p:nvPr>
            <p:ph type="title"/>
          </p:nvPr>
        </p:nvSpPr>
        <p:spPr>
          <a:xfrm>
            <a:off x="508000" y="526473"/>
            <a:ext cx="11231417" cy="1274618"/>
          </a:xfrm>
        </p:spPr>
        <p:txBody>
          <a:bodyPr/>
          <a:lstStyle/>
          <a:p>
            <a:pPr algn="ctr"/>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yo'nalishi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quyidagi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mantiqiy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sxema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shaklida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ifodalanishi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mumkin</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graphicFrame>
        <p:nvGraphicFramePr>
          <p:cNvPr id="3" name="Схема 2">
            <a:extLst>
              <a:ext uri="{FF2B5EF4-FFF2-40B4-BE49-F238E27FC236}">
                <a16:creationId xmlns:a16="http://schemas.microsoft.com/office/drawing/2014/main" id="{948F14E0-BC6A-4208-989E-D589E0ABD470}"/>
              </a:ext>
            </a:extLst>
          </p:cNvPr>
          <p:cNvGraphicFramePr/>
          <p:nvPr>
            <p:extLst>
              <p:ext uri="{D42A27DB-BD31-4B8C-83A1-F6EECF244321}">
                <p14:modId xmlns:p14="http://schemas.microsoft.com/office/powerpoint/2010/main" val="4142987245"/>
              </p:ext>
            </p:extLst>
          </p:nvPr>
        </p:nvGraphicFramePr>
        <p:xfrm>
          <a:off x="360218" y="1930400"/>
          <a:ext cx="11480800" cy="45997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004299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усеченные верхние углы 1">
            <a:extLst>
              <a:ext uri="{FF2B5EF4-FFF2-40B4-BE49-F238E27FC236}">
                <a16:creationId xmlns:a16="http://schemas.microsoft.com/office/drawing/2014/main" id="{3CF73AFF-77F8-40D6-9C8B-A289F95C19BF}"/>
              </a:ext>
            </a:extLst>
          </p:cNvPr>
          <p:cNvSpPr/>
          <p:nvPr/>
        </p:nvSpPr>
        <p:spPr>
          <a:xfrm>
            <a:off x="277091" y="230909"/>
            <a:ext cx="11683999" cy="6262255"/>
          </a:xfrm>
          <a:prstGeom prst="snip2Same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3600" dirty="0" err="1">
                <a:latin typeface="Times New Roman" panose="02020603050405020304" pitchFamily="18" charset="0"/>
                <a:cs typeface="Times New Roman" panose="02020603050405020304" pitchFamily="18" charset="0"/>
              </a:rPr>
              <a:t>Keyingi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bosqichda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gipoteza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tekshiriladi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ya'ni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uni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tasdiqlaydigan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yoki</a:t>
            </a:r>
            <a:r>
              <a:rPr lang="en-US" sz="3600" dirty="0">
                <a:latin typeface="Times New Roman" panose="02020603050405020304" pitchFamily="18" charset="0"/>
                <a:cs typeface="Times New Roman" panose="02020603050405020304" pitchFamily="18" charset="0"/>
              </a:rPr>
              <a:t> rad </a:t>
            </a:r>
            <a:r>
              <a:rPr lang="en-US" sz="3600" dirty="0" err="1">
                <a:latin typeface="Times New Roman" panose="02020603050405020304" pitchFamily="18" charset="0"/>
                <a:cs typeface="Times New Roman" panose="02020603050405020304" pitchFamily="18" charset="0"/>
              </a:rPr>
              <a:t>etadigan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faktlar</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aniqlanadi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Tajriba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sababiy</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bog'liqlikni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mustahkamlash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yoki</a:t>
            </a:r>
            <a:r>
              <a:rPr lang="en-US" sz="3600" dirty="0">
                <a:latin typeface="Times New Roman" panose="02020603050405020304" pitchFamily="18" charset="0"/>
                <a:cs typeface="Times New Roman" panose="02020603050405020304" pitchFamily="18" charset="0"/>
              </a:rPr>
              <a:t> rad </a:t>
            </a:r>
            <a:r>
              <a:rPr lang="en-US" sz="3600" dirty="0" err="1">
                <a:latin typeface="Times New Roman" panose="02020603050405020304" pitchFamily="18" charset="0"/>
                <a:cs typeface="Times New Roman" panose="02020603050405020304" pitchFamily="18" charset="0"/>
              </a:rPr>
              <a:t>etish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nuqtai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nazaridan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gipotezalarni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baholash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mezonlariga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javob</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beradigan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bunday</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tadqiqotni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tashkil</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etishdir</a:t>
            </a:r>
            <a:r>
              <a:rPr lang="en-US" sz="3600" dirty="0">
                <a:latin typeface="Times New Roman" panose="02020603050405020304" pitchFamily="18" charset="0"/>
                <a:cs typeface="Times New Roman" panose="02020603050405020304" pitchFamily="18" charset="0"/>
              </a:rPr>
              <a:t>. </a:t>
            </a:r>
          </a:p>
          <a:p>
            <a:pPr algn="just"/>
            <a:r>
              <a:rPr lang="en-US" sz="3600" dirty="0" err="1">
                <a:latin typeface="Times New Roman" panose="02020603050405020304" pitchFamily="18" charset="0"/>
                <a:cs typeface="Times New Roman" panose="02020603050405020304" pitchFamily="18" charset="0"/>
              </a:rPr>
              <a:t>Eksperimental</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faktlarni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aniqlash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nazorat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qilinadigan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sharoitlarda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empirik</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ma'lumotlarni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to'plash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va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ularni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turli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sharoitlarga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nisbatan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taqqoslash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imkoniyatini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anglatadi</a:t>
            </a:r>
            <a:r>
              <a:rPr lang="en-US" sz="3600" dirty="0">
                <a:latin typeface="Times New Roman" panose="02020603050405020304" pitchFamily="18" charset="0"/>
                <a:cs typeface="Times New Roman" panose="02020603050405020304" pitchFamily="18" charset="0"/>
              </a:rPr>
              <a:t>. </a:t>
            </a:r>
            <a:endParaRPr lang="ru-RU"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51689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A053952E-4E1F-442A-AEF0-A89C7DB3F842}"/>
              </a:ext>
            </a:extLst>
          </p:cNvPr>
          <p:cNvGraphicFramePr/>
          <p:nvPr>
            <p:extLst>
              <p:ext uri="{D42A27DB-BD31-4B8C-83A1-F6EECF244321}">
                <p14:modId xmlns:p14="http://schemas.microsoft.com/office/powerpoint/2010/main" val="1896847303"/>
              </p:ext>
            </p:extLst>
          </p:nvPr>
        </p:nvGraphicFramePr>
        <p:xfrm>
          <a:off x="212436" y="165485"/>
          <a:ext cx="11628581" cy="63923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042357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A053952E-4E1F-442A-AEF0-A89C7DB3F842}"/>
              </a:ext>
            </a:extLst>
          </p:cNvPr>
          <p:cNvGraphicFramePr/>
          <p:nvPr>
            <p:extLst>
              <p:ext uri="{D42A27DB-BD31-4B8C-83A1-F6EECF244321}">
                <p14:modId xmlns:p14="http://schemas.microsoft.com/office/powerpoint/2010/main" val="327777075"/>
              </p:ext>
            </p:extLst>
          </p:nvPr>
        </p:nvGraphicFramePr>
        <p:xfrm>
          <a:off x="212436" y="165485"/>
          <a:ext cx="11628581" cy="63923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016031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вет директоров">
  <a:themeElements>
    <a:clrScheme name="Совет директоров">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Совет директоров">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овет директоров">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docProps/app.xml><?xml version="1.0" encoding="utf-8"?>
<Properties xmlns="http://schemas.openxmlformats.org/officeDocument/2006/extended-properties" xmlns:vt="http://schemas.openxmlformats.org/officeDocument/2006/docPropsVTypes">
  <Template>Ion Boardroom</Template>
  <TotalTime>80</TotalTime>
  <Words>1466</Words>
  <Application>Microsoft Office PowerPoint</Application>
  <PresentationFormat>Широкоэкранный</PresentationFormat>
  <Paragraphs>164</Paragraphs>
  <Slides>50</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50</vt:i4>
      </vt:variant>
    </vt:vector>
  </HeadingPairs>
  <TitlesOfParts>
    <vt:vector size="55" baseType="lpstr">
      <vt:lpstr>Arial</vt:lpstr>
      <vt:lpstr>Century Gothic</vt:lpstr>
      <vt:lpstr>Times New Roman</vt:lpstr>
      <vt:lpstr>Wingdings 3</vt:lpstr>
      <vt:lpstr>Совет директоров</vt:lpstr>
      <vt:lpstr>2-MAVZU.  TADQIQOT METODOLOGIYASI VA METODIKASI</vt:lpstr>
      <vt:lpstr>Презентация PowerPoint</vt:lpstr>
      <vt:lpstr>1. Tadqiqotning maqsad va vazifalarini aniqlash</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2. Tadqiqot gipotezasi va konsepsiyalarini ishlab chiqish</vt:lpstr>
      <vt:lpstr>Презентация PowerPoint</vt:lpstr>
      <vt:lpstr>Презентация PowerPoint</vt:lpstr>
      <vt:lpstr>Uni tanlash yoki qurishning quyidagi talablari mavjud:</vt:lpstr>
      <vt:lpstr>Презентация PowerPoint</vt:lpstr>
      <vt:lpstr>Презентация PowerPoint</vt:lpstr>
      <vt:lpstr>Презентация PowerPoint</vt:lpstr>
      <vt:lpstr>Презентация PowerPoint</vt:lpstr>
      <vt:lpstr>3. Tadqiqot konsepsiyasi</vt:lpstr>
      <vt:lpstr>Презентация PowerPoint</vt:lpstr>
      <vt:lpstr>Презентация PowerPoint</vt:lpstr>
      <vt:lpstr>Презентация PowerPoint</vt:lpstr>
      <vt:lpstr>Konsepsiya quyidagilarni o'z ichiga oladi:</vt:lpstr>
      <vt:lpstr>Презентация PowerPoint</vt:lpstr>
      <vt:lpstr>U quyidagi oltita bosqichni o'z ichiga oladi:</vt:lpstr>
      <vt:lpstr>4. Tadqiqotning protsessual-metodologik sxemalari</vt:lpstr>
      <vt:lpstr>Презентация PowerPoint</vt:lpstr>
      <vt:lpstr>Презентация PowerPoint</vt:lpstr>
      <vt:lpstr>Презентация PowerPoint</vt:lpstr>
      <vt:lpstr>Презентация PowerPoint</vt:lpstr>
      <vt:lpstr>Презентация PowerPoint</vt:lpstr>
      <vt:lpstr>5. Tadqiqot ishlarining bosqichlari</vt:lpstr>
      <vt:lpstr>Tadqiqot ishlarini bajarish jarayoni quyidagi bosqichlarni o'z ichiga oladi:</vt:lpstr>
      <vt:lpstr>Презентация PowerPoint</vt:lpstr>
      <vt:lpstr>Magistrlik ishlarini amalga oshirish quyidagi ketma-ket bosqichlariga ega:</vt:lpstr>
      <vt:lpstr>Презентация PowerPoint</vt:lpstr>
      <vt:lpstr>Презентация PowerPoint</vt:lpstr>
      <vt:lpstr>Uchinchi bosqichga quyidagilar kiradi:</vt:lpstr>
      <vt:lpstr>Презентация PowerPoint</vt:lpstr>
      <vt:lpstr>6. Tadqiqot materiallarining adabiyotli rasmiylashtirilishi</vt:lpstr>
      <vt:lpstr>Презентация PowerPoint</vt:lpstr>
      <vt:lpstr>Loyiha oldidan o'tkazilgan so'rov natijasi "korxonaning tezkor so'rovi to'g'risida hisobot"dir. Uning tipik tuzilishi quyidalardan iborat bo‘ladi:</vt:lpstr>
      <vt:lpstr>Презентация PowerPoint</vt:lpstr>
      <vt:lpstr>Tashkilot modeli quyidagi ikki turdagi modellarni qurishni o'z ichiga oladi:</vt:lpstr>
      <vt:lpstr>7. Tadqiqotni umumiy sxemasi</vt:lpstr>
      <vt:lpstr>Tadqiqot yo'nalishi quyidagi mantiqiy sxema shaklida ifodalanishi mumkin:</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1-MAVZU. TADQIQOT ASOSLARI</dc:title>
  <dc:creator>ACER</dc:creator>
  <cp:lastModifiedBy>dilshod.x@urdu.uz</cp:lastModifiedBy>
  <cp:revision>29</cp:revision>
  <dcterms:created xsi:type="dcterms:W3CDTF">2023-10-15T13:59:11Z</dcterms:created>
  <dcterms:modified xsi:type="dcterms:W3CDTF">2023-12-03T12:56:59Z</dcterms:modified>
</cp:coreProperties>
</file>