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6" r:id="rId1"/>
  </p:sldMasterIdLst>
  <p:sldIdLst>
    <p:sldId id="296" r:id="rId2"/>
    <p:sldId id="257" r:id="rId3"/>
    <p:sldId id="258" r:id="rId4"/>
    <p:sldId id="316" r:id="rId5"/>
    <p:sldId id="301" r:id="rId6"/>
    <p:sldId id="302" r:id="rId7"/>
    <p:sldId id="303" r:id="rId8"/>
    <p:sldId id="281" r:id="rId9"/>
    <p:sldId id="306" r:id="rId10"/>
    <p:sldId id="318" r:id="rId11"/>
    <p:sldId id="320" r:id="rId12"/>
    <p:sldId id="308" r:id="rId13"/>
    <p:sldId id="321" r:id="rId14"/>
    <p:sldId id="325" r:id="rId15"/>
    <p:sldId id="287" r:id="rId16"/>
    <p:sldId id="309" r:id="rId17"/>
    <p:sldId id="310" r:id="rId18"/>
    <p:sldId id="300" r:id="rId19"/>
    <p:sldId id="312" r:id="rId20"/>
    <p:sldId id="326" r:id="rId21"/>
    <p:sldId id="313" r:id="rId22"/>
    <p:sldId id="314" r:id="rId23"/>
    <p:sldId id="328" r:id="rId24"/>
    <p:sldId id="329" r:id="rId25"/>
    <p:sldId id="330" r:id="rId26"/>
  </p:sldIdLst>
  <p:sldSz cx="12192000" cy="6858000"/>
  <p:notesSz cx="6858000" cy="9144000"/>
  <p:custDataLst>
    <p:tags r:id="rId27"/>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Сред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Средний стиль 2 — акцент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5262" autoAdjust="0"/>
  </p:normalViewPr>
  <p:slideViewPr>
    <p:cSldViewPr snapToGrid="0">
      <p:cViewPr>
        <p:scale>
          <a:sx n="81" d="100"/>
          <a:sy n="81" d="100"/>
        </p:scale>
        <p:origin x="-276"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2299959-7BFE-4FA0-8934-DD214B46AFAC}"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ru-RU"/>
        </a:p>
      </dgm:t>
    </dgm:pt>
    <dgm:pt modelId="{14FD4FC3-593C-4B1F-B740-71834A24E4A3}">
      <dgm:prSet phldrT="[Текст]"/>
      <dgm:spPr/>
      <dgm:t>
        <a:bodyPr/>
        <a:lstStyle/>
        <a:p>
          <a:pPr algn="ctr"/>
          <a:r>
            <a:rPr lang="en-US" dirty="0"/>
            <a:t>Marketing</a:t>
          </a:r>
          <a:endParaRPr lang="ru-RU" dirty="0"/>
        </a:p>
      </dgm:t>
    </dgm:pt>
    <dgm:pt modelId="{8C959C42-6189-40C6-A919-31CD34C802AF}" type="parTrans" cxnId="{F34ED88E-95CB-4669-91E1-9D196F63E74A}">
      <dgm:prSet/>
      <dgm:spPr/>
      <dgm:t>
        <a:bodyPr/>
        <a:lstStyle/>
        <a:p>
          <a:endParaRPr lang="ru-RU"/>
        </a:p>
      </dgm:t>
    </dgm:pt>
    <dgm:pt modelId="{AD0FB307-81E2-4351-A14E-970F8DF33268}" type="sibTrans" cxnId="{F34ED88E-95CB-4669-91E1-9D196F63E74A}">
      <dgm:prSet/>
      <dgm:spPr/>
      <dgm:t>
        <a:bodyPr/>
        <a:lstStyle/>
        <a:p>
          <a:endParaRPr lang="ru-RU"/>
        </a:p>
      </dgm:t>
    </dgm:pt>
    <dgm:pt modelId="{D4C57227-32B2-4A57-8F10-FE971F6F60F3}">
      <dgm:prSet phldrT="[Текст]"/>
      <dgm:spPr/>
      <dgm:t>
        <a:bodyPr/>
        <a:lstStyle/>
        <a:p>
          <a:pPr algn="just"/>
          <a:r>
            <a:rPr lang="en-US" dirty="0" smtClean="0"/>
            <a:t>is the most important link in the management of modern manufacturing enterprises.</a:t>
          </a:r>
          <a:endParaRPr lang="ru-RU" dirty="0"/>
        </a:p>
      </dgm:t>
    </dgm:pt>
    <dgm:pt modelId="{88CFB3C8-02D7-4553-A39C-01D77FBF1398}" type="parTrans" cxnId="{E279B4BB-D526-4F37-A075-89B6D0BAE32E}">
      <dgm:prSet/>
      <dgm:spPr/>
      <dgm:t>
        <a:bodyPr/>
        <a:lstStyle/>
        <a:p>
          <a:endParaRPr lang="ru-RU"/>
        </a:p>
      </dgm:t>
    </dgm:pt>
    <dgm:pt modelId="{408DAB43-F5DD-4884-A279-15719D147D28}" type="sibTrans" cxnId="{E279B4BB-D526-4F37-A075-89B6D0BAE32E}">
      <dgm:prSet/>
      <dgm:spPr/>
      <dgm:t>
        <a:bodyPr/>
        <a:lstStyle/>
        <a:p>
          <a:endParaRPr lang="ru-RU"/>
        </a:p>
      </dgm:t>
    </dgm:pt>
    <dgm:pt modelId="{B77676C9-40E4-4144-9D45-E2A3DD6B4DF0}">
      <dgm:prSet phldrT="[Текст]"/>
      <dgm:spPr/>
      <dgm:t>
        <a:bodyPr/>
        <a:lstStyle/>
        <a:p>
          <a:pPr algn="just"/>
          <a:endParaRPr lang="ru-RU" dirty="0"/>
        </a:p>
      </dgm:t>
    </dgm:pt>
    <dgm:pt modelId="{AC1D4878-566E-4B15-AD9F-441807863021}" type="parTrans" cxnId="{48E74B6B-BD22-4DA9-B943-535ED279FADA}">
      <dgm:prSet/>
      <dgm:spPr/>
      <dgm:t>
        <a:bodyPr/>
        <a:lstStyle/>
        <a:p>
          <a:endParaRPr lang="ru-RU"/>
        </a:p>
      </dgm:t>
    </dgm:pt>
    <dgm:pt modelId="{02FC0872-4776-42E5-AA10-D1E491A626D8}" type="sibTrans" cxnId="{48E74B6B-BD22-4DA9-B943-535ED279FADA}">
      <dgm:prSet/>
      <dgm:spPr/>
      <dgm:t>
        <a:bodyPr/>
        <a:lstStyle/>
        <a:p>
          <a:endParaRPr lang="ru-RU"/>
        </a:p>
      </dgm:t>
    </dgm:pt>
    <dgm:pt modelId="{812A3D89-8E3B-4020-9D27-C93064ABE4BF}">
      <dgm:prSet phldrT="[Текст]"/>
      <dgm:spPr/>
      <dgm:t>
        <a:bodyPr/>
        <a:lstStyle/>
        <a:p>
          <a:pPr algn="just"/>
          <a:endParaRPr lang="ru-RU" dirty="0"/>
        </a:p>
      </dgm:t>
    </dgm:pt>
    <dgm:pt modelId="{E3AE881D-955C-4AF5-ADB7-D98C872B468E}" type="parTrans" cxnId="{1585880A-B91A-49E7-B463-1D8E449D32DC}">
      <dgm:prSet/>
      <dgm:spPr/>
    </dgm:pt>
    <dgm:pt modelId="{D1FF870B-5B21-47EC-A361-D4B57D052803}" type="sibTrans" cxnId="{1585880A-B91A-49E7-B463-1D8E449D32DC}">
      <dgm:prSet/>
      <dgm:spPr/>
    </dgm:pt>
    <dgm:pt modelId="{60BF891A-A793-49F0-BF0A-14055CAE0076}" type="pres">
      <dgm:prSet presAssocID="{92299959-7BFE-4FA0-8934-DD214B46AFAC}" presName="linear" presStyleCnt="0">
        <dgm:presLayoutVars>
          <dgm:animLvl val="lvl"/>
          <dgm:resizeHandles val="exact"/>
        </dgm:presLayoutVars>
      </dgm:prSet>
      <dgm:spPr/>
      <dgm:t>
        <a:bodyPr/>
        <a:lstStyle/>
        <a:p>
          <a:endParaRPr lang="ru-RU"/>
        </a:p>
      </dgm:t>
    </dgm:pt>
    <dgm:pt modelId="{1A1BCA66-0BF7-422F-9578-F9F605EAEBF3}" type="pres">
      <dgm:prSet presAssocID="{14FD4FC3-593C-4B1F-B740-71834A24E4A3}" presName="parentText" presStyleLbl="node1" presStyleIdx="0" presStyleCnt="1">
        <dgm:presLayoutVars>
          <dgm:chMax val="0"/>
          <dgm:bulletEnabled val="1"/>
        </dgm:presLayoutVars>
      </dgm:prSet>
      <dgm:spPr/>
      <dgm:t>
        <a:bodyPr/>
        <a:lstStyle/>
        <a:p>
          <a:endParaRPr lang="ru-RU"/>
        </a:p>
      </dgm:t>
    </dgm:pt>
    <dgm:pt modelId="{74CDE502-1849-4596-BD6B-5A43C82F8BBE}" type="pres">
      <dgm:prSet presAssocID="{14FD4FC3-593C-4B1F-B740-71834A24E4A3}" presName="childText" presStyleLbl="revTx" presStyleIdx="0" presStyleCnt="1">
        <dgm:presLayoutVars>
          <dgm:bulletEnabled val="1"/>
        </dgm:presLayoutVars>
      </dgm:prSet>
      <dgm:spPr/>
      <dgm:t>
        <a:bodyPr/>
        <a:lstStyle/>
        <a:p>
          <a:endParaRPr lang="ru-RU"/>
        </a:p>
      </dgm:t>
    </dgm:pt>
  </dgm:ptLst>
  <dgm:cxnLst>
    <dgm:cxn modelId="{2DB28BA3-7EC7-409C-82EE-D3DF26C44E88}" type="presOf" srcId="{B77676C9-40E4-4144-9D45-E2A3DD6B4DF0}" destId="{74CDE502-1849-4596-BD6B-5A43C82F8BBE}" srcOrd="0" destOrd="0" presId="urn:microsoft.com/office/officeart/2005/8/layout/vList2"/>
    <dgm:cxn modelId="{1585880A-B91A-49E7-B463-1D8E449D32DC}" srcId="{14FD4FC3-593C-4B1F-B740-71834A24E4A3}" destId="{812A3D89-8E3B-4020-9D27-C93064ABE4BF}" srcOrd="1" destOrd="0" parTransId="{E3AE881D-955C-4AF5-ADB7-D98C872B468E}" sibTransId="{D1FF870B-5B21-47EC-A361-D4B57D052803}"/>
    <dgm:cxn modelId="{F704CAFF-94C4-4345-ADAB-021FD8C4BAEA}" type="presOf" srcId="{D4C57227-32B2-4A57-8F10-FE971F6F60F3}" destId="{74CDE502-1849-4596-BD6B-5A43C82F8BBE}" srcOrd="0" destOrd="2" presId="urn:microsoft.com/office/officeart/2005/8/layout/vList2"/>
    <dgm:cxn modelId="{9C744FA6-DD1D-4C5C-810F-CC3667A0D700}" type="presOf" srcId="{812A3D89-8E3B-4020-9D27-C93064ABE4BF}" destId="{74CDE502-1849-4596-BD6B-5A43C82F8BBE}" srcOrd="0" destOrd="1" presId="urn:microsoft.com/office/officeart/2005/8/layout/vList2"/>
    <dgm:cxn modelId="{E279B4BB-D526-4F37-A075-89B6D0BAE32E}" srcId="{14FD4FC3-593C-4B1F-B740-71834A24E4A3}" destId="{D4C57227-32B2-4A57-8F10-FE971F6F60F3}" srcOrd="2" destOrd="0" parTransId="{88CFB3C8-02D7-4553-A39C-01D77FBF1398}" sibTransId="{408DAB43-F5DD-4884-A279-15719D147D28}"/>
    <dgm:cxn modelId="{48E74B6B-BD22-4DA9-B943-535ED279FADA}" srcId="{14FD4FC3-593C-4B1F-B740-71834A24E4A3}" destId="{B77676C9-40E4-4144-9D45-E2A3DD6B4DF0}" srcOrd="0" destOrd="0" parTransId="{AC1D4878-566E-4B15-AD9F-441807863021}" sibTransId="{02FC0872-4776-42E5-AA10-D1E491A626D8}"/>
    <dgm:cxn modelId="{DBA73938-6048-4807-96E4-55EDFD92A524}" type="presOf" srcId="{14FD4FC3-593C-4B1F-B740-71834A24E4A3}" destId="{1A1BCA66-0BF7-422F-9578-F9F605EAEBF3}" srcOrd="0" destOrd="0" presId="urn:microsoft.com/office/officeart/2005/8/layout/vList2"/>
    <dgm:cxn modelId="{7B03F4BB-8FFD-4328-BA92-6D0D7F1A2615}" type="presOf" srcId="{92299959-7BFE-4FA0-8934-DD214B46AFAC}" destId="{60BF891A-A793-49F0-BF0A-14055CAE0076}" srcOrd="0" destOrd="0" presId="urn:microsoft.com/office/officeart/2005/8/layout/vList2"/>
    <dgm:cxn modelId="{F34ED88E-95CB-4669-91E1-9D196F63E74A}" srcId="{92299959-7BFE-4FA0-8934-DD214B46AFAC}" destId="{14FD4FC3-593C-4B1F-B740-71834A24E4A3}" srcOrd="0" destOrd="0" parTransId="{8C959C42-6189-40C6-A919-31CD34C802AF}" sibTransId="{AD0FB307-81E2-4351-A14E-970F8DF33268}"/>
    <dgm:cxn modelId="{1C1101D4-50B8-4B21-BDFF-C0A5CE664043}" type="presParOf" srcId="{60BF891A-A793-49F0-BF0A-14055CAE0076}" destId="{1A1BCA66-0BF7-422F-9578-F9F605EAEBF3}" srcOrd="0" destOrd="0" presId="urn:microsoft.com/office/officeart/2005/8/layout/vList2"/>
    <dgm:cxn modelId="{AF2E6BCF-205E-47F2-9D5D-33BC2EAC4DCA}" type="presParOf" srcId="{60BF891A-A793-49F0-BF0A-14055CAE0076}" destId="{74CDE502-1849-4596-BD6B-5A43C82F8BBE}"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95122E4-1284-4D60-90E3-EB3262F0E054}" type="doc">
      <dgm:prSet loTypeId="urn:microsoft.com/office/officeart/2005/8/layout/list1" loCatId="list" qsTypeId="urn:microsoft.com/office/officeart/2005/8/quickstyle/simple3" qsCatId="simple" csTypeId="urn:microsoft.com/office/officeart/2005/8/colors/colorful1" csCatId="colorful" phldr="1"/>
      <dgm:spPr/>
      <dgm:t>
        <a:bodyPr/>
        <a:lstStyle/>
        <a:p>
          <a:endParaRPr lang="ru-RU"/>
        </a:p>
      </dgm:t>
    </dgm:pt>
    <dgm:pt modelId="{87CF26D8-7179-4C10-A67D-BC5247DB0F06}">
      <dgm:prSet phldrT="[Текст]"/>
      <dgm:spPr/>
      <dgm:t>
        <a:bodyPr/>
        <a:lstStyle/>
        <a:p>
          <a:pPr algn="just"/>
          <a:r>
            <a:rPr lang="en-US" dirty="0" smtClean="0"/>
            <a:t>Development of product assortment and nomenclature</a:t>
          </a:r>
          <a:endParaRPr lang="ru-RU" dirty="0"/>
        </a:p>
      </dgm:t>
    </dgm:pt>
    <dgm:pt modelId="{AC5DD1D2-0153-42AE-8E15-C9697F0E3FE9}" type="parTrans" cxnId="{72487338-C7F6-4E00-9463-BF05C18DFFD5}">
      <dgm:prSet/>
      <dgm:spPr/>
      <dgm:t>
        <a:bodyPr/>
        <a:lstStyle/>
        <a:p>
          <a:pPr algn="just"/>
          <a:endParaRPr lang="ru-RU"/>
        </a:p>
      </dgm:t>
    </dgm:pt>
    <dgm:pt modelId="{64E455D9-7035-4196-9BD0-808146F1C764}" type="sibTrans" cxnId="{72487338-C7F6-4E00-9463-BF05C18DFFD5}">
      <dgm:prSet/>
      <dgm:spPr/>
      <dgm:t>
        <a:bodyPr/>
        <a:lstStyle/>
        <a:p>
          <a:pPr algn="just"/>
          <a:endParaRPr lang="ru-RU"/>
        </a:p>
      </dgm:t>
    </dgm:pt>
    <dgm:pt modelId="{1B9325A8-474A-4500-8521-0B52471682CB}">
      <dgm:prSet phldrT="[Текст]"/>
      <dgm:spPr/>
      <dgm:t>
        <a:bodyPr/>
        <a:lstStyle/>
        <a:p>
          <a:pPr algn="just"/>
          <a:r>
            <a:rPr lang="en-US" dirty="0" smtClean="0"/>
            <a:t>Formation of pricing policy for the product range</a:t>
          </a:r>
          <a:endParaRPr lang="ru-RU" dirty="0"/>
        </a:p>
      </dgm:t>
    </dgm:pt>
    <dgm:pt modelId="{E01E20D8-3494-4DBB-AB59-F59B5B49D279}" type="parTrans" cxnId="{C472B626-8426-48D5-BD96-59BB1AB32630}">
      <dgm:prSet/>
      <dgm:spPr/>
      <dgm:t>
        <a:bodyPr/>
        <a:lstStyle/>
        <a:p>
          <a:pPr algn="just"/>
          <a:endParaRPr lang="ru-RU"/>
        </a:p>
      </dgm:t>
    </dgm:pt>
    <dgm:pt modelId="{2C04CE0F-24FA-45DE-B0AD-77FF9F271734}" type="sibTrans" cxnId="{C472B626-8426-48D5-BD96-59BB1AB32630}">
      <dgm:prSet/>
      <dgm:spPr/>
      <dgm:t>
        <a:bodyPr/>
        <a:lstStyle/>
        <a:p>
          <a:pPr algn="just"/>
          <a:endParaRPr lang="ru-RU"/>
        </a:p>
      </dgm:t>
    </dgm:pt>
    <dgm:pt modelId="{0DFC1B7F-3200-4A2F-831E-EE5F634B2E6D}">
      <dgm:prSet phldrT="[Текст]"/>
      <dgm:spPr/>
      <dgm:t>
        <a:bodyPr/>
        <a:lstStyle/>
        <a:p>
          <a:pPr algn="just"/>
          <a:r>
            <a:rPr lang="en-US" dirty="0" smtClean="0"/>
            <a:t>Organizing merchandise movement and effective sales</a:t>
          </a:r>
          <a:endParaRPr lang="ru-RU" dirty="0"/>
        </a:p>
      </dgm:t>
    </dgm:pt>
    <dgm:pt modelId="{F92EF358-3A14-4E5D-8EDE-8643E162650D}" type="parTrans" cxnId="{23393902-0837-4678-8C71-123CE28DB723}">
      <dgm:prSet/>
      <dgm:spPr/>
      <dgm:t>
        <a:bodyPr/>
        <a:lstStyle/>
        <a:p>
          <a:pPr algn="just"/>
          <a:endParaRPr lang="ru-RU"/>
        </a:p>
      </dgm:t>
    </dgm:pt>
    <dgm:pt modelId="{F51D6531-4AEA-4CCF-AAF0-8C395FCCE28E}" type="sibTrans" cxnId="{23393902-0837-4678-8C71-123CE28DB723}">
      <dgm:prSet/>
      <dgm:spPr/>
      <dgm:t>
        <a:bodyPr/>
        <a:lstStyle/>
        <a:p>
          <a:pPr algn="just"/>
          <a:endParaRPr lang="ru-RU"/>
        </a:p>
      </dgm:t>
    </dgm:pt>
    <dgm:pt modelId="{FA2A03ED-9B38-4A52-8A16-B8093D43D68C}">
      <dgm:prSet/>
      <dgm:spPr/>
      <dgm:t>
        <a:bodyPr/>
        <a:lstStyle/>
        <a:p>
          <a:pPr algn="just"/>
          <a:r>
            <a:rPr lang="en-US" dirty="0" smtClean="0"/>
            <a:t>Market research</a:t>
          </a:r>
          <a:endParaRPr lang="ru-RU" dirty="0"/>
        </a:p>
      </dgm:t>
    </dgm:pt>
    <dgm:pt modelId="{2DE3E9D1-2791-43CA-8940-868D49D9FD50}" type="parTrans" cxnId="{A100CA79-6C33-48D9-BBC0-022B62843D89}">
      <dgm:prSet/>
      <dgm:spPr/>
      <dgm:t>
        <a:bodyPr/>
        <a:lstStyle/>
        <a:p>
          <a:pPr algn="just"/>
          <a:endParaRPr lang="ru-RU"/>
        </a:p>
      </dgm:t>
    </dgm:pt>
    <dgm:pt modelId="{8C2DAFEF-5A03-461E-87DB-18706C6D79A6}" type="sibTrans" cxnId="{A100CA79-6C33-48D9-BBC0-022B62843D89}">
      <dgm:prSet/>
      <dgm:spPr/>
      <dgm:t>
        <a:bodyPr/>
        <a:lstStyle/>
        <a:p>
          <a:pPr algn="just"/>
          <a:endParaRPr lang="ru-RU"/>
        </a:p>
      </dgm:t>
    </dgm:pt>
    <dgm:pt modelId="{6BADC2D7-FFE3-4007-A121-447B18FA33B2}" type="pres">
      <dgm:prSet presAssocID="{395122E4-1284-4D60-90E3-EB3262F0E054}" presName="linear" presStyleCnt="0">
        <dgm:presLayoutVars>
          <dgm:dir/>
          <dgm:animLvl val="lvl"/>
          <dgm:resizeHandles val="exact"/>
        </dgm:presLayoutVars>
      </dgm:prSet>
      <dgm:spPr/>
      <dgm:t>
        <a:bodyPr/>
        <a:lstStyle/>
        <a:p>
          <a:endParaRPr lang="ru-RU"/>
        </a:p>
      </dgm:t>
    </dgm:pt>
    <dgm:pt modelId="{62860C25-AE8D-427F-9BFA-2A2BB28D085B}" type="pres">
      <dgm:prSet presAssocID="{87CF26D8-7179-4C10-A67D-BC5247DB0F06}" presName="parentLin" presStyleCnt="0"/>
      <dgm:spPr/>
    </dgm:pt>
    <dgm:pt modelId="{308744CF-9640-473A-8261-836BFFE898CB}" type="pres">
      <dgm:prSet presAssocID="{87CF26D8-7179-4C10-A67D-BC5247DB0F06}" presName="parentLeftMargin" presStyleLbl="node1" presStyleIdx="0" presStyleCnt="4"/>
      <dgm:spPr/>
      <dgm:t>
        <a:bodyPr/>
        <a:lstStyle/>
        <a:p>
          <a:endParaRPr lang="ru-RU"/>
        </a:p>
      </dgm:t>
    </dgm:pt>
    <dgm:pt modelId="{F2F87C3C-1171-4A0A-A726-049923527F9C}" type="pres">
      <dgm:prSet presAssocID="{87CF26D8-7179-4C10-A67D-BC5247DB0F06}" presName="parentText" presStyleLbl="node1" presStyleIdx="0" presStyleCnt="4" custScaleY="92022">
        <dgm:presLayoutVars>
          <dgm:chMax val="0"/>
          <dgm:bulletEnabled val="1"/>
        </dgm:presLayoutVars>
      </dgm:prSet>
      <dgm:spPr/>
      <dgm:t>
        <a:bodyPr/>
        <a:lstStyle/>
        <a:p>
          <a:endParaRPr lang="ru-RU"/>
        </a:p>
      </dgm:t>
    </dgm:pt>
    <dgm:pt modelId="{9DD6D966-162E-4B01-8FD2-0EC7C9FA38DC}" type="pres">
      <dgm:prSet presAssocID="{87CF26D8-7179-4C10-A67D-BC5247DB0F06}" presName="negativeSpace" presStyleCnt="0"/>
      <dgm:spPr/>
    </dgm:pt>
    <dgm:pt modelId="{CB74CD22-30E0-4507-8ECE-D1FA9172E788}" type="pres">
      <dgm:prSet presAssocID="{87CF26D8-7179-4C10-A67D-BC5247DB0F06}" presName="childText" presStyleLbl="conFgAcc1" presStyleIdx="0" presStyleCnt="4">
        <dgm:presLayoutVars>
          <dgm:bulletEnabled val="1"/>
        </dgm:presLayoutVars>
      </dgm:prSet>
      <dgm:spPr/>
    </dgm:pt>
    <dgm:pt modelId="{6ED2AA99-97BE-4A92-AB08-595F8E279030}" type="pres">
      <dgm:prSet presAssocID="{64E455D9-7035-4196-9BD0-808146F1C764}" presName="spaceBetweenRectangles" presStyleCnt="0"/>
      <dgm:spPr/>
    </dgm:pt>
    <dgm:pt modelId="{7F90D253-5088-4231-81EE-FE741B81727F}" type="pres">
      <dgm:prSet presAssocID="{1B9325A8-474A-4500-8521-0B52471682CB}" presName="parentLin" presStyleCnt="0"/>
      <dgm:spPr/>
    </dgm:pt>
    <dgm:pt modelId="{A326D5A5-F0F9-42F2-971F-214E1A19EABF}" type="pres">
      <dgm:prSet presAssocID="{1B9325A8-474A-4500-8521-0B52471682CB}" presName="parentLeftMargin" presStyleLbl="node1" presStyleIdx="0" presStyleCnt="4"/>
      <dgm:spPr/>
      <dgm:t>
        <a:bodyPr/>
        <a:lstStyle/>
        <a:p>
          <a:endParaRPr lang="ru-RU"/>
        </a:p>
      </dgm:t>
    </dgm:pt>
    <dgm:pt modelId="{9744790F-71DE-4486-B8DC-27A71637908B}" type="pres">
      <dgm:prSet presAssocID="{1B9325A8-474A-4500-8521-0B52471682CB}" presName="parentText" presStyleLbl="node1" presStyleIdx="1" presStyleCnt="4">
        <dgm:presLayoutVars>
          <dgm:chMax val="0"/>
          <dgm:bulletEnabled val="1"/>
        </dgm:presLayoutVars>
      </dgm:prSet>
      <dgm:spPr/>
      <dgm:t>
        <a:bodyPr/>
        <a:lstStyle/>
        <a:p>
          <a:endParaRPr lang="ru-RU"/>
        </a:p>
      </dgm:t>
    </dgm:pt>
    <dgm:pt modelId="{3564EFBB-F3E8-444D-B6B3-C6103B339A6D}" type="pres">
      <dgm:prSet presAssocID="{1B9325A8-474A-4500-8521-0B52471682CB}" presName="negativeSpace" presStyleCnt="0"/>
      <dgm:spPr/>
    </dgm:pt>
    <dgm:pt modelId="{35A65734-1D08-4097-8572-BC942EF3E9DD}" type="pres">
      <dgm:prSet presAssocID="{1B9325A8-474A-4500-8521-0B52471682CB}" presName="childText" presStyleLbl="conFgAcc1" presStyleIdx="1" presStyleCnt="4">
        <dgm:presLayoutVars>
          <dgm:bulletEnabled val="1"/>
        </dgm:presLayoutVars>
      </dgm:prSet>
      <dgm:spPr/>
    </dgm:pt>
    <dgm:pt modelId="{EA46700D-8C82-4A1B-B7A6-5CB8DB50766D}" type="pres">
      <dgm:prSet presAssocID="{2C04CE0F-24FA-45DE-B0AD-77FF9F271734}" presName="spaceBetweenRectangles" presStyleCnt="0"/>
      <dgm:spPr/>
    </dgm:pt>
    <dgm:pt modelId="{383EA8CC-B7D4-4B26-B40A-053DE3295CAA}" type="pres">
      <dgm:prSet presAssocID="{FA2A03ED-9B38-4A52-8A16-B8093D43D68C}" presName="parentLin" presStyleCnt="0"/>
      <dgm:spPr/>
    </dgm:pt>
    <dgm:pt modelId="{602B9706-8495-4C71-A2EB-7F42DD4501C4}" type="pres">
      <dgm:prSet presAssocID="{FA2A03ED-9B38-4A52-8A16-B8093D43D68C}" presName="parentLeftMargin" presStyleLbl="node1" presStyleIdx="1" presStyleCnt="4"/>
      <dgm:spPr/>
      <dgm:t>
        <a:bodyPr/>
        <a:lstStyle/>
        <a:p>
          <a:endParaRPr lang="ru-RU"/>
        </a:p>
      </dgm:t>
    </dgm:pt>
    <dgm:pt modelId="{45CE1D19-6F66-4575-B8AC-F7E1984C228B}" type="pres">
      <dgm:prSet presAssocID="{FA2A03ED-9B38-4A52-8A16-B8093D43D68C}" presName="parentText" presStyleLbl="node1" presStyleIdx="2" presStyleCnt="4">
        <dgm:presLayoutVars>
          <dgm:chMax val="0"/>
          <dgm:bulletEnabled val="1"/>
        </dgm:presLayoutVars>
      </dgm:prSet>
      <dgm:spPr/>
      <dgm:t>
        <a:bodyPr/>
        <a:lstStyle/>
        <a:p>
          <a:endParaRPr lang="ru-RU"/>
        </a:p>
      </dgm:t>
    </dgm:pt>
    <dgm:pt modelId="{0D7346D9-06D0-4D22-A53C-AAF2B6DF329D}" type="pres">
      <dgm:prSet presAssocID="{FA2A03ED-9B38-4A52-8A16-B8093D43D68C}" presName="negativeSpace" presStyleCnt="0"/>
      <dgm:spPr/>
    </dgm:pt>
    <dgm:pt modelId="{611F7202-5BD4-4024-B1D8-F69EE51A8541}" type="pres">
      <dgm:prSet presAssocID="{FA2A03ED-9B38-4A52-8A16-B8093D43D68C}" presName="childText" presStyleLbl="conFgAcc1" presStyleIdx="2" presStyleCnt="4">
        <dgm:presLayoutVars>
          <dgm:bulletEnabled val="1"/>
        </dgm:presLayoutVars>
      </dgm:prSet>
      <dgm:spPr/>
    </dgm:pt>
    <dgm:pt modelId="{1E11FBBC-E847-4B53-8E3B-898ACAF87ADE}" type="pres">
      <dgm:prSet presAssocID="{8C2DAFEF-5A03-461E-87DB-18706C6D79A6}" presName="spaceBetweenRectangles" presStyleCnt="0"/>
      <dgm:spPr/>
    </dgm:pt>
    <dgm:pt modelId="{EE0276EA-B1FF-4470-8BCC-647470EBD36A}" type="pres">
      <dgm:prSet presAssocID="{0DFC1B7F-3200-4A2F-831E-EE5F634B2E6D}" presName="parentLin" presStyleCnt="0"/>
      <dgm:spPr/>
    </dgm:pt>
    <dgm:pt modelId="{D4956C2B-7AB6-423F-8965-61C550CDAD3D}" type="pres">
      <dgm:prSet presAssocID="{0DFC1B7F-3200-4A2F-831E-EE5F634B2E6D}" presName="parentLeftMargin" presStyleLbl="node1" presStyleIdx="2" presStyleCnt="4"/>
      <dgm:spPr/>
      <dgm:t>
        <a:bodyPr/>
        <a:lstStyle/>
        <a:p>
          <a:endParaRPr lang="ru-RU"/>
        </a:p>
      </dgm:t>
    </dgm:pt>
    <dgm:pt modelId="{405D1751-99CA-4F04-A785-E2B2A59FA6A7}" type="pres">
      <dgm:prSet presAssocID="{0DFC1B7F-3200-4A2F-831E-EE5F634B2E6D}" presName="parentText" presStyleLbl="node1" presStyleIdx="3" presStyleCnt="4">
        <dgm:presLayoutVars>
          <dgm:chMax val="0"/>
          <dgm:bulletEnabled val="1"/>
        </dgm:presLayoutVars>
      </dgm:prSet>
      <dgm:spPr/>
      <dgm:t>
        <a:bodyPr/>
        <a:lstStyle/>
        <a:p>
          <a:endParaRPr lang="ru-RU"/>
        </a:p>
      </dgm:t>
    </dgm:pt>
    <dgm:pt modelId="{7FB0862F-25A2-4BE5-9790-C8A5DD5C760A}" type="pres">
      <dgm:prSet presAssocID="{0DFC1B7F-3200-4A2F-831E-EE5F634B2E6D}" presName="negativeSpace" presStyleCnt="0"/>
      <dgm:spPr/>
    </dgm:pt>
    <dgm:pt modelId="{A67481B3-282F-472C-A330-135E5F992398}" type="pres">
      <dgm:prSet presAssocID="{0DFC1B7F-3200-4A2F-831E-EE5F634B2E6D}" presName="childText" presStyleLbl="conFgAcc1" presStyleIdx="3" presStyleCnt="4">
        <dgm:presLayoutVars>
          <dgm:bulletEnabled val="1"/>
        </dgm:presLayoutVars>
      </dgm:prSet>
      <dgm:spPr/>
    </dgm:pt>
  </dgm:ptLst>
  <dgm:cxnLst>
    <dgm:cxn modelId="{4B50B1A5-D100-4B41-8334-71BED936AB54}" type="presOf" srcId="{FA2A03ED-9B38-4A52-8A16-B8093D43D68C}" destId="{45CE1D19-6F66-4575-B8AC-F7E1984C228B}" srcOrd="1" destOrd="0" presId="urn:microsoft.com/office/officeart/2005/8/layout/list1"/>
    <dgm:cxn modelId="{23393902-0837-4678-8C71-123CE28DB723}" srcId="{395122E4-1284-4D60-90E3-EB3262F0E054}" destId="{0DFC1B7F-3200-4A2F-831E-EE5F634B2E6D}" srcOrd="3" destOrd="0" parTransId="{F92EF358-3A14-4E5D-8EDE-8643E162650D}" sibTransId="{F51D6531-4AEA-4CCF-AAF0-8C395FCCE28E}"/>
    <dgm:cxn modelId="{993BE21F-968A-4A01-8B2A-B6A500DE13DB}" type="presOf" srcId="{87CF26D8-7179-4C10-A67D-BC5247DB0F06}" destId="{308744CF-9640-473A-8261-836BFFE898CB}" srcOrd="0" destOrd="0" presId="urn:microsoft.com/office/officeart/2005/8/layout/list1"/>
    <dgm:cxn modelId="{CE69C42B-7C37-4857-BC53-8E39150508B1}" type="presOf" srcId="{FA2A03ED-9B38-4A52-8A16-B8093D43D68C}" destId="{602B9706-8495-4C71-A2EB-7F42DD4501C4}" srcOrd="0" destOrd="0" presId="urn:microsoft.com/office/officeart/2005/8/layout/list1"/>
    <dgm:cxn modelId="{3B052DAD-C7BC-43DF-BA1B-4A0D4BD499B5}" type="presOf" srcId="{1B9325A8-474A-4500-8521-0B52471682CB}" destId="{A326D5A5-F0F9-42F2-971F-214E1A19EABF}" srcOrd="0" destOrd="0" presId="urn:microsoft.com/office/officeart/2005/8/layout/list1"/>
    <dgm:cxn modelId="{72487338-C7F6-4E00-9463-BF05C18DFFD5}" srcId="{395122E4-1284-4D60-90E3-EB3262F0E054}" destId="{87CF26D8-7179-4C10-A67D-BC5247DB0F06}" srcOrd="0" destOrd="0" parTransId="{AC5DD1D2-0153-42AE-8E15-C9697F0E3FE9}" sibTransId="{64E455D9-7035-4196-9BD0-808146F1C764}"/>
    <dgm:cxn modelId="{A100CA79-6C33-48D9-BBC0-022B62843D89}" srcId="{395122E4-1284-4D60-90E3-EB3262F0E054}" destId="{FA2A03ED-9B38-4A52-8A16-B8093D43D68C}" srcOrd="2" destOrd="0" parTransId="{2DE3E9D1-2791-43CA-8940-868D49D9FD50}" sibTransId="{8C2DAFEF-5A03-461E-87DB-18706C6D79A6}"/>
    <dgm:cxn modelId="{586755B7-ED11-4399-A0F3-6B6D6CE10B33}" type="presOf" srcId="{1B9325A8-474A-4500-8521-0B52471682CB}" destId="{9744790F-71DE-4486-B8DC-27A71637908B}" srcOrd="1" destOrd="0" presId="urn:microsoft.com/office/officeart/2005/8/layout/list1"/>
    <dgm:cxn modelId="{C472B626-8426-48D5-BD96-59BB1AB32630}" srcId="{395122E4-1284-4D60-90E3-EB3262F0E054}" destId="{1B9325A8-474A-4500-8521-0B52471682CB}" srcOrd="1" destOrd="0" parTransId="{E01E20D8-3494-4DBB-AB59-F59B5B49D279}" sibTransId="{2C04CE0F-24FA-45DE-B0AD-77FF9F271734}"/>
    <dgm:cxn modelId="{10B0891A-44BC-48B3-AF1C-65D81E92B957}" type="presOf" srcId="{395122E4-1284-4D60-90E3-EB3262F0E054}" destId="{6BADC2D7-FFE3-4007-A121-447B18FA33B2}" srcOrd="0" destOrd="0" presId="urn:microsoft.com/office/officeart/2005/8/layout/list1"/>
    <dgm:cxn modelId="{D986FCB8-DAC2-4226-B9D8-53B40269530A}" type="presOf" srcId="{87CF26D8-7179-4C10-A67D-BC5247DB0F06}" destId="{F2F87C3C-1171-4A0A-A726-049923527F9C}" srcOrd="1" destOrd="0" presId="urn:microsoft.com/office/officeart/2005/8/layout/list1"/>
    <dgm:cxn modelId="{96F80A85-883C-48F7-A066-8A1230317890}" type="presOf" srcId="{0DFC1B7F-3200-4A2F-831E-EE5F634B2E6D}" destId="{D4956C2B-7AB6-423F-8965-61C550CDAD3D}" srcOrd="0" destOrd="0" presId="urn:microsoft.com/office/officeart/2005/8/layout/list1"/>
    <dgm:cxn modelId="{2CB989B2-C308-474E-A562-92CD02181307}" type="presOf" srcId="{0DFC1B7F-3200-4A2F-831E-EE5F634B2E6D}" destId="{405D1751-99CA-4F04-A785-E2B2A59FA6A7}" srcOrd="1" destOrd="0" presId="urn:microsoft.com/office/officeart/2005/8/layout/list1"/>
    <dgm:cxn modelId="{1BEFF96D-BB40-4FBC-91D2-E3D78EF64073}" type="presParOf" srcId="{6BADC2D7-FFE3-4007-A121-447B18FA33B2}" destId="{62860C25-AE8D-427F-9BFA-2A2BB28D085B}" srcOrd="0" destOrd="0" presId="urn:microsoft.com/office/officeart/2005/8/layout/list1"/>
    <dgm:cxn modelId="{E513A548-E7D6-4C72-88AD-05CC3DA4F857}" type="presParOf" srcId="{62860C25-AE8D-427F-9BFA-2A2BB28D085B}" destId="{308744CF-9640-473A-8261-836BFFE898CB}" srcOrd="0" destOrd="0" presId="urn:microsoft.com/office/officeart/2005/8/layout/list1"/>
    <dgm:cxn modelId="{C7D3313C-65FA-4603-AF4F-62A5185952C1}" type="presParOf" srcId="{62860C25-AE8D-427F-9BFA-2A2BB28D085B}" destId="{F2F87C3C-1171-4A0A-A726-049923527F9C}" srcOrd="1" destOrd="0" presId="urn:microsoft.com/office/officeart/2005/8/layout/list1"/>
    <dgm:cxn modelId="{CAEB5039-9FB4-440B-8DF6-06A7DF8CBDF9}" type="presParOf" srcId="{6BADC2D7-FFE3-4007-A121-447B18FA33B2}" destId="{9DD6D966-162E-4B01-8FD2-0EC7C9FA38DC}" srcOrd="1" destOrd="0" presId="urn:microsoft.com/office/officeart/2005/8/layout/list1"/>
    <dgm:cxn modelId="{FA04779D-FA3D-4C33-9032-7E3E28DF91C7}" type="presParOf" srcId="{6BADC2D7-FFE3-4007-A121-447B18FA33B2}" destId="{CB74CD22-30E0-4507-8ECE-D1FA9172E788}" srcOrd="2" destOrd="0" presId="urn:microsoft.com/office/officeart/2005/8/layout/list1"/>
    <dgm:cxn modelId="{8C9E1855-A0F0-4558-81DE-5C458820B6F5}" type="presParOf" srcId="{6BADC2D7-FFE3-4007-A121-447B18FA33B2}" destId="{6ED2AA99-97BE-4A92-AB08-595F8E279030}" srcOrd="3" destOrd="0" presId="urn:microsoft.com/office/officeart/2005/8/layout/list1"/>
    <dgm:cxn modelId="{55888879-F39A-431C-9B7C-89DEB2126108}" type="presParOf" srcId="{6BADC2D7-FFE3-4007-A121-447B18FA33B2}" destId="{7F90D253-5088-4231-81EE-FE741B81727F}" srcOrd="4" destOrd="0" presId="urn:microsoft.com/office/officeart/2005/8/layout/list1"/>
    <dgm:cxn modelId="{E5668571-F85C-408C-9A92-548B9E667AF3}" type="presParOf" srcId="{7F90D253-5088-4231-81EE-FE741B81727F}" destId="{A326D5A5-F0F9-42F2-971F-214E1A19EABF}" srcOrd="0" destOrd="0" presId="urn:microsoft.com/office/officeart/2005/8/layout/list1"/>
    <dgm:cxn modelId="{71B99F0B-7CFD-46CF-9576-31C36BAFE9A8}" type="presParOf" srcId="{7F90D253-5088-4231-81EE-FE741B81727F}" destId="{9744790F-71DE-4486-B8DC-27A71637908B}" srcOrd="1" destOrd="0" presId="urn:microsoft.com/office/officeart/2005/8/layout/list1"/>
    <dgm:cxn modelId="{A83455D4-39BD-43CD-9FE6-E7561DE324A0}" type="presParOf" srcId="{6BADC2D7-FFE3-4007-A121-447B18FA33B2}" destId="{3564EFBB-F3E8-444D-B6B3-C6103B339A6D}" srcOrd="5" destOrd="0" presId="urn:microsoft.com/office/officeart/2005/8/layout/list1"/>
    <dgm:cxn modelId="{A28EF257-C1FF-4B9E-ACC1-0A35F72A42DA}" type="presParOf" srcId="{6BADC2D7-FFE3-4007-A121-447B18FA33B2}" destId="{35A65734-1D08-4097-8572-BC942EF3E9DD}" srcOrd="6" destOrd="0" presId="urn:microsoft.com/office/officeart/2005/8/layout/list1"/>
    <dgm:cxn modelId="{EB1D2E07-1CC4-48DB-9181-258F24E78780}" type="presParOf" srcId="{6BADC2D7-FFE3-4007-A121-447B18FA33B2}" destId="{EA46700D-8C82-4A1B-B7A6-5CB8DB50766D}" srcOrd="7" destOrd="0" presId="urn:microsoft.com/office/officeart/2005/8/layout/list1"/>
    <dgm:cxn modelId="{B2CC386D-5478-417E-8B9F-7E1908A11212}" type="presParOf" srcId="{6BADC2D7-FFE3-4007-A121-447B18FA33B2}" destId="{383EA8CC-B7D4-4B26-B40A-053DE3295CAA}" srcOrd="8" destOrd="0" presId="urn:microsoft.com/office/officeart/2005/8/layout/list1"/>
    <dgm:cxn modelId="{15A02D2B-A45C-4F82-969B-0FE813B52B14}" type="presParOf" srcId="{383EA8CC-B7D4-4B26-B40A-053DE3295CAA}" destId="{602B9706-8495-4C71-A2EB-7F42DD4501C4}" srcOrd="0" destOrd="0" presId="urn:microsoft.com/office/officeart/2005/8/layout/list1"/>
    <dgm:cxn modelId="{46DB5D0D-7EC8-48E2-87F4-98A5DCB219F2}" type="presParOf" srcId="{383EA8CC-B7D4-4B26-B40A-053DE3295CAA}" destId="{45CE1D19-6F66-4575-B8AC-F7E1984C228B}" srcOrd="1" destOrd="0" presId="urn:microsoft.com/office/officeart/2005/8/layout/list1"/>
    <dgm:cxn modelId="{D21FC5DD-708A-4336-B5E0-EEE88DF8E7F9}" type="presParOf" srcId="{6BADC2D7-FFE3-4007-A121-447B18FA33B2}" destId="{0D7346D9-06D0-4D22-A53C-AAF2B6DF329D}" srcOrd="9" destOrd="0" presId="urn:microsoft.com/office/officeart/2005/8/layout/list1"/>
    <dgm:cxn modelId="{D7825DCA-1586-4E48-8D3B-5458239195A9}" type="presParOf" srcId="{6BADC2D7-FFE3-4007-A121-447B18FA33B2}" destId="{611F7202-5BD4-4024-B1D8-F69EE51A8541}" srcOrd="10" destOrd="0" presId="urn:microsoft.com/office/officeart/2005/8/layout/list1"/>
    <dgm:cxn modelId="{D75A8980-797A-413F-8EBB-D55E49DA06EF}" type="presParOf" srcId="{6BADC2D7-FFE3-4007-A121-447B18FA33B2}" destId="{1E11FBBC-E847-4B53-8E3B-898ACAF87ADE}" srcOrd="11" destOrd="0" presId="urn:microsoft.com/office/officeart/2005/8/layout/list1"/>
    <dgm:cxn modelId="{23195A3A-9F90-49B1-8C2F-DFF20FEC334C}" type="presParOf" srcId="{6BADC2D7-FFE3-4007-A121-447B18FA33B2}" destId="{EE0276EA-B1FF-4470-8BCC-647470EBD36A}" srcOrd="12" destOrd="0" presId="urn:microsoft.com/office/officeart/2005/8/layout/list1"/>
    <dgm:cxn modelId="{85472F49-5D8D-443D-A3CA-EBA990F3112E}" type="presParOf" srcId="{EE0276EA-B1FF-4470-8BCC-647470EBD36A}" destId="{D4956C2B-7AB6-423F-8965-61C550CDAD3D}" srcOrd="0" destOrd="0" presId="urn:microsoft.com/office/officeart/2005/8/layout/list1"/>
    <dgm:cxn modelId="{668DBC30-8CE5-4136-A35A-802CDEBE0774}" type="presParOf" srcId="{EE0276EA-B1FF-4470-8BCC-647470EBD36A}" destId="{405D1751-99CA-4F04-A785-E2B2A59FA6A7}" srcOrd="1" destOrd="0" presId="urn:microsoft.com/office/officeart/2005/8/layout/list1"/>
    <dgm:cxn modelId="{B0518BD2-956C-428A-9DC9-281A93F74C4E}" type="presParOf" srcId="{6BADC2D7-FFE3-4007-A121-447B18FA33B2}" destId="{7FB0862F-25A2-4BE5-9790-C8A5DD5C760A}" srcOrd="13" destOrd="0" presId="urn:microsoft.com/office/officeart/2005/8/layout/list1"/>
    <dgm:cxn modelId="{AB001D80-A844-4DF0-AC68-43F01E9E08A4}" type="presParOf" srcId="{6BADC2D7-FFE3-4007-A121-447B18FA33B2}" destId="{A67481B3-282F-472C-A330-135E5F992398}" srcOrd="14"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A37407B-17B7-4295-8BE3-A473689474AB}"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ru-RU"/>
        </a:p>
      </dgm:t>
    </dgm:pt>
    <dgm:pt modelId="{DD0A70B1-AB60-4B84-8638-63A47D10255B}">
      <dgm:prSet phldrT="[Текст]"/>
      <dgm:spPr/>
      <dgm:t>
        <a:bodyPr/>
        <a:lstStyle/>
        <a:p>
          <a:r>
            <a:rPr lang="en-US" dirty="0" smtClean="0"/>
            <a:t>By honestly studying and assessing the current state of the market and future demand, the marketing activities of manufacturing enterprises should be directed towards the following::</a:t>
          </a:r>
          <a:endParaRPr lang="ru-RU" dirty="0"/>
        </a:p>
      </dgm:t>
    </dgm:pt>
    <dgm:pt modelId="{8170BCF8-4286-4BDD-A803-2C9448D902F6}" type="parTrans" cxnId="{B28495B7-9584-44EB-9ED0-0340157D1700}">
      <dgm:prSet/>
      <dgm:spPr/>
      <dgm:t>
        <a:bodyPr/>
        <a:lstStyle/>
        <a:p>
          <a:endParaRPr lang="ru-RU"/>
        </a:p>
      </dgm:t>
    </dgm:pt>
    <dgm:pt modelId="{6899011F-5E8A-4358-BFAD-C9BB70EEBF5B}" type="sibTrans" cxnId="{B28495B7-9584-44EB-9ED0-0340157D1700}">
      <dgm:prSet/>
      <dgm:spPr/>
      <dgm:t>
        <a:bodyPr/>
        <a:lstStyle/>
        <a:p>
          <a:endParaRPr lang="ru-RU"/>
        </a:p>
      </dgm:t>
    </dgm:pt>
    <dgm:pt modelId="{C78D933D-4751-4D95-ADE3-C26298A174C6}">
      <dgm:prSet phldrT="[Текст]"/>
      <dgm:spPr/>
      <dgm:t>
        <a:bodyPr/>
        <a:lstStyle/>
        <a:p>
          <a:pPr algn="just">
            <a:buSzPts val="1600"/>
            <a:buFont typeface="Times New Roman" panose="02020603050405020304" pitchFamily="18" charset="0"/>
            <a:buAutoNum type="arabicParenR"/>
          </a:pPr>
          <a:endParaRPr lang="ru-RU" dirty="0"/>
        </a:p>
      </dgm:t>
    </dgm:pt>
    <dgm:pt modelId="{72D2CFA7-F73F-43B2-BC96-448A0AD6E8C4}" type="parTrans" cxnId="{E461314A-3A5C-48EB-94CF-ACF70AEC7446}">
      <dgm:prSet/>
      <dgm:spPr/>
      <dgm:t>
        <a:bodyPr/>
        <a:lstStyle/>
        <a:p>
          <a:endParaRPr lang="ru-RU"/>
        </a:p>
      </dgm:t>
    </dgm:pt>
    <dgm:pt modelId="{AA4423CE-2259-42EF-85E2-373A3CE28938}" type="sibTrans" cxnId="{E461314A-3A5C-48EB-94CF-ACF70AEC7446}">
      <dgm:prSet/>
      <dgm:spPr/>
      <dgm:t>
        <a:bodyPr/>
        <a:lstStyle/>
        <a:p>
          <a:endParaRPr lang="ru-RU"/>
        </a:p>
      </dgm:t>
    </dgm:pt>
    <dgm:pt modelId="{FED0C9BD-4606-4EA7-AEA2-DD59AE9C8884}">
      <dgm:prSet/>
      <dgm:spPr/>
      <dgm:t>
        <a:bodyPr/>
        <a:lstStyle/>
        <a:p>
          <a:pPr algn="just">
            <a:buSzPts val="1600"/>
            <a:buFont typeface="Times New Roman" panose="02020603050405020304" pitchFamily="18" charset="0"/>
            <a:buAutoNum type="arabicParenR"/>
          </a:pPr>
          <a:r>
            <a:rPr lang="en-US" dirty="0" smtClean="0"/>
            <a:t>to clearly define current and strategic (long-term) goals;</a:t>
          </a:r>
          <a:endParaRPr lang="ru-RU" dirty="0"/>
        </a:p>
      </dgm:t>
    </dgm:pt>
    <dgm:pt modelId="{EB917A87-2E04-4346-87AE-6370D11B4A5B}" type="parTrans" cxnId="{AB15AABD-7C2B-41B9-B7CA-FE6660BBF43A}">
      <dgm:prSet/>
      <dgm:spPr/>
      <dgm:t>
        <a:bodyPr/>
        <a:lstStyle/>
        <a:p>
          <a:endParaRPr lang="ru-RU"/>
        </a:p>
      </dgm:t>
    </dgm:pt>
    <dgm:pt modelId="{15C7A2B9-4870-44C0-A442-74334C8FFA8D}" type="sibTrans" cxnId="{AB15AABD-7C2B-41B9-B7CA-FE6660BBF43A}">
      <dgm:prSet/>
      <dgm:spPr/>
      <dgm:t>
        <a:bodyPr/>
        <a:lstStyle/>
        <a:p>
          <a:endParaRPr lang="ru-RU"/>
        </a:p>
      </dgm:t>
    </dgm:pt>
    <dgm:pt modelId="{A26D5BEB-005B-4C14-9E89-7E4018E18CC3}">
      <dgm:prSet/>
      <dgm:spPr/>
      <dgm:t>
        <a:bodyPr/>
        <a:lstStyle/>
        <a:p>
          <a:r>
            <a:rPr lang="en-US" smtClean="0"/>
            <a:t>to determine the source of resources to achieve the set goals;</a:t>
          </a:r>
          <a:endParaRPr lang="ru-RU" smtClean="0"/>
        </a:p>
      </dgm:t>
    </dgm:pt>
    <dgm:pt modelId="{04D0F7CB-58FE-457A-A176-AF3927C99F9A}" type="parTrans" cxnId="{1BDD211F-C901-475E-B236-236D32300B8F}">
      <dgm:prSet/>
      <dgm:spPr/>
      <dgm:t>
        <a:bodyPr/>
        <a:lstStyle/>
        <a:p>
          <a:endParaRPr lang="ru-RU"/>
        </a:p>
      </dgm:t>
    </dgm:pt>
    <dgm:pt modelId="{35CF456B-EF32-47E9-902B-582F91D5E77D}" type="sibTrans" cxnId="{1BDD211F-C901-475E-B236-236D32300B8F}">
      <dgm:prSet/>
      <dgm:spPr/>
      <dgm:t>
        <a:bodyPr/>
        <a:lstStyle/>
        <a:p>
          <a:endParaRPr lang="ru-RU"/>
        </a:p>
      </dgm:t>
    </dgm:pt>
    <dgm:pt modelId="{BBBB72FD-3A33-4FCD-8B21-0831D8FC8E5F}">
      <dgm:prSet/>
      <dgm:spPr/>
      <dgm:t>
        <a:bodyPr/>
        <a:lstStyle/>
        <a:p>
          <a:r>
            <a:rPr lang="en-US" smtClean="0"/>
            <a:t>to determine the range and quality of goods and products to be produced;</a:t>
          </a:r>
          <a:endParaRPr lang="ru-RU" smtClean="0"/>
        </a:p>
      </dgm:t>
    </dgm:pt>
    <dgm:pt modelId="{7E426137-81E4-4ADD-BD28-BE7643C76750}" type="parTrans" cxnId="{37B06FD2-641A-4118-B70F-81DFE052C625}">
      <dgm:prSet/>
      <dgm:spPr/>
      <dgm:t>
        <a:bodyPr/>
        <a:lstStyle/>
        <a:p>
          <a:endParaRPr lang="ru-RU"/>
        </a:p>
      </dgm:t>
    </dgm:pt>
    <dgm:pt modelId="{2F17F83A-08F3-4FDD-9A66-A80E82E80BE8}" type="sibTrans" cxnId="{37B06FD2-641A-4118-B70F-81DFE052C625}">
      <dgm:prSet/>
      <dgm:spPr/>
      <dgm:t>
        <a:bodyPr/>
        <a:lstStyle/>
        <a:p>
          <a:endParaRPr lang="ru-RU"/>
        </a:p>
      </dgm:t>
    </dgm:pt>
    <dgm:pt modelId="{19B59D79-C709-4656-8AFF-FE743D7C8BAB}">
      <dgm:prSet/>
      <dgm:spPr/>
      <dgm:t>
        <a:bodyPr/>
        <a:lstStyle/>
        <a:p>
          <a:r>
            <a:rPr lang="en-US" smtClean="0"/>
            <a:t>to determine the optimal structure of production, supply and distribution;</a:t>
          </a:r>
          <a:endParaRPr lang="ru-RU" smtClean="0"/>
        </a:p>
      </dgm:t>
    </dgm:pt>
    <dgm:pt modelId="{7768D9E0-FFD7-4C06-AA04-FE55BCC84D31}" type="parTrans" cxnId="{D08E2F7A-5211-4F68-BB2A-68E2AAD0BF7A}">
      <dgm:prSet/>
      <dgm:spPr/>
      <dgm:t>
        <a:bodyPr/>
        <a:lstStyle/>
        <a:p>
          <a:endParaRPr lang="ru-RU"/>
        </a:p>
      </dgm:t>
    </dgm:pt>
    <dgm:pt modelId="{AB8B2D45-6F0A-435B-8234-C13E9D36F828}" type="sibTrans" cxnId="{D08E2F7A-5211-4F68-BB2A-68E2AAD0BF7A}">
      <dgm:prSet/>
      <dgm:spPr/>
      <dgm:t>
        <a:bodyPr/>
        <a:lstStyle/>
        <a:p>
          <a:endParaRPr lang="ru-RU"/>
        </a:p>
      </dgm:t>
    </dgm:pt>
    <dgm:pt modelId="{80A6812B-3BCB-4BD8-B634-115E62205A13}">
      <dgm:prSet/>
      <dgm:spPr/>
      <dgm:t>
        <a:bodyPr/>
        <a:lstStyle/>
        <a:p>
          <a:r>
            <a:rPr lang="en-US" dirty="0" smtClean="0"/>
            <a:t>to determine the expected profit</a:t>
          </a:r>
          <a:endParaRPr lang="ru-RU" dirty="0" smtClean="0"/>
        </a:p>
      </dgm:t>
    </dgm:pt>
    <dgm:pt modelId="{F8195E35-C67C-4DD2-83B1-A974833225BD}" type="parTrans" cxnId="{7050B05E-9D15-4046-96BE-A4D560E64CCD}">
      <dgm:prSet/>
      <dgm:spPr/>
      <dgm:t>
        <a:bodyPr/>
        <a:lstStyle/>
        <a:p>
          <a:endParaRPr lang="ru-RU"/>
        </a:p>
      </dgm:t>
    </dgm:pt>
    <dgm:pt modelId="{D8662C74-F830-4953-825A-0B9DB6918516}" type="sibTrans" cxnId="{7050B05E-9D15-4046-96BE-A4D560E64CCD}">
      <dgm:prSet/>
      <dgm:spPr/>
      <dgm:t>
        <a:bodyPr/>
        <a:lstStyle/>
        <a:p>
          <a:endParaRPr lang="ru-RU"/>
        </a:p>
      </dgm:t>
    </dgm:pt>
    <dgm:pt modelId="{F4231B4C-6A4A-490B-8BC2-C6E199157AC9}">
      <dgm:prSet/>
      <dgm:spPr/>
      <dgm:t>
        <a:bodyPr/>
        <a:lstStyle/>
        <a:p>
          <a:r>
            <a:rPr lang="ru-RU" dirty="0" smtClean="0"/>
            <a:t>.</a:t>
          </a:r>
          <a:endParaRPr lang="ru-RU" dirty="0"/>
        </a:p>
      </dgm:t>
    </dgm:pt>
    <dgm:pt modelId="{3D3B6B71-B186-4EBA-82A1-0CBE4ADF5BFD}" type="parTrans" cxnId="{BF18F67B-30FB-4148-BA62-42731EBFCB07}">
      <dgm:prSet/>
      <dgm:spPr/>
    </dgm:pt>
    <dgm:pt modelId="{7AE9CCA6-34DD-4515-AFE4-FB78505D6589}" type="sibTrans" cxnId="{BF18F67B-30FB-4148-BA62-42731EBFCB07}">
      <dgm:prSet/>
      <dgm:spPr/>
    </dgm:pt>
    <dgm:pt modelId="{9C3DB448-220D-4C04-9407-1CB058A3478A}" type="pres">
      <dgm:prSet presAssocID="{EA37407B-17B7-4295-8BE3-A473689474AB}" presName="Name0" presStyleCnt="0">
        <dgm:presLayoutVars>
          <dgm:dir/>
          <dgm:animLvl val="lvl"/>
          <dgm:resizeHandles val="exact"/>
        </dgm:presLayoutVars>
      </dgm:prSet>
      <dgm:spPr/>
      <dgm:t>
        <a:bodyPr/>
        <a:lstStyle/>
        <a:p>
          <a:endParaRPr lang="ru-RU"/>
        </a:p>
      </dgm:t>
    </dgm:pt>
    <dgm:pt modelId="{60EFA30D-7E76-47BC-9F07-3443878A0683}" type="pres">
      <dgm:prSet presAssocID="{DD0A70B1-AB60-4B84-8638-63A47D10255B}" presName="composite" presStyleCnt="0"/>
      <dgm:spPr/>
    </dgm:pt>
    <dgm:pt modelId="{F6C3180B-046C-4511-9B41-648474AC318A}" type="pres">
      <dgm:prSet presAssocID="{DD0A70B1-AB60-4B84-8638-63A47D10255B}" presName="parTx" presStyleLbl="alignNode1" presStyleIdx="0" presStyleCnt="1">
        <dgm:presLayoutVars>
          <dgm:chMax val="0"/>
          <dgm:chPref val="0"/>
          <dgm:bulletEnabled val="1"/>
        </dgm:presLayoutVars>
      </dgm:prSet>
      <dgm:spPr/>
      <dgm:t>
        <a:bodyPr/>
        <a:lstStyle/>
        <a:p>
          <a:endParaRPr lang="ru-RU"/>
        </a:p>
      </dgm:t>
    </dgm:pt>
    <dgm:pt modelId="{A4991C8A-6435-46A2-AACA-D203F790364B}" type="pres">
      <dgm:prSet presAssocID="{DD0A70B1-AB60-4B84-8638-63A47D10255B}" presName="desTx" presStyleLbl="alignAccFollowNode1" presStyleIdx="0" presStyleCnt="1">
        <dgm:presLayoutVars>
          <dgm:bulletEnabled val="1"/>
        </dgm:presLayoutVars>
      </dgm:prSet>
      <dgm:spPr/>
      <dgm:t>
        <a:bodyPr/>
        <a:lstStyle/>
        <a:p>
          <a:endParaRPr lang="ru-RU"/>
        </a:p>
      </dgm:t>
    </dgm:pt>
  </dgm:ptLst>
  <dgm:cxnLst>
    <dgm:cxn modelId="{E461314A-3A5C-48EB-94CF-ACF70AEC7446}" srcId="{DD0A70B1-AB60-4B84-8638-63A47D10255B}" destId="{C78D933D-4751-4D95-ADE3-C26298A174C6}" srcOrd="0" destOrd="0" parTransId="{72D2CFA7-F73F-43B2-BC96-448A0AD6E8C4}" sibTransId="{AA4423CE-2259-42EF-85E2-373A3CE28938}"/>
    <dgm:cxn modelId="{BF18F67B-30FB-4148-BA62-42731EBFCB07}" srcId="{DD0A70B1-AB60-4B84-8638-63A47D10255B}" destId="{F4231B4C-6A4A-490B-8BC2-C6E199157AC9}" srcOrd="6" destOrd="0" parTransId="{3D3B6B71-B186-4EBA-82A1-0CBE4ADF5BFD}" sibTransId="{7AE9CCA6-34DD-4515-AFE4-FB78505D6589}"/>
    <dgm:cxn modelId="{D08E2F7A-5211-4F68-BB2A-68E2AAD0BF7A}" srcId="{DD0A70B1-AB60-4B84-8638-63A47D10255B}" destId="{19B59D79-C709-4656-8AFF-FE743D7C8BAB}" srcOrd="4" destOrd="0" parTransId="{7768D9E0-FFD7-4C06-AA04-FE55BCC84D31}" sibTransId="{AB8B2D45-6F0A-435B-8234-C13E9D36F828}"/>
    <dgm:cxn modelId="{43899EE8-D77D-4611-8D70-9C0566CB6C2D}" type="presOf" srcId="{F4231B4C-6A4A-490B-8BC2-C6E199157AC9}" destId="{A4991C8A-6435-46A2-AACA-D203F790364B}" srcOrd="0" destOrd="6" presId="urn:microsoft.com/office/officeart/2005/8/layout/hList1"/>
    <dgm:cxn modelId="{FE6F7C2D-D1E9-4474-9A1C-CBF96B3937AB}" type="presOf" srcId="{19B59D79-C709-4656-8AFF-FE743D7C8BAB}" destId="{A4991C8A-6435-46A2-AACA-D203F790364B}" srcOrd="0" destOrd="4" presId="urn:microsoft.com/office/officeart/2005/8/layout/hList1"/>
    <dgm:cxn modelId="{833CF84D-6EE4-491C-8768-2F8FE508CC02}" type="presOf" srcId="{80A6812B-3BCB-4BD8-B634-115E62205A13}" destId="{A4991C8A-6435-46A2-AACA-D203F790364B}" srcOrd="0" destOrd="5" presId="urn:microsoft.com/office/officeart/2005/8/layout/hList1"/>
    <dgm:cxn modelId="{B28495B7-9584-44EB-9ED0-0340157D1700}" srcId="{EA37407B-17B7-4295-8BE3-A473689474AB}" destId="{DD0A70B1-AB60-4B84-8638-63A47D10255B}" srcOrd="0" destOrd="0" parTransId="{8170BCF8-4286-4BDD-A803-2C9448D902F6}" sibTransId="{6899011F-5E8A-4358-BFAD-C9BB70EEBF5B}"/>
    <dgm:cxn modelId="{EC893ABB-B5E4-47F3-B369-6CA90E1DFEE2}" type="presOf" srcId="{C78D933D-4751-4D95-ADE3-C26298A174C6}" destId="{A4991C8A-6435-46A2-AACA-D203F790364B}" srcOrd="0" destOrd="0" presId="urn:microsoft.com/office/officeart/2005/8/layout/hList1"/>
    <dgm:cxn modelId="{6E93AD90-8425-46E2-8441-74E8E65386C3}" type="presOf" srcId="{EA37407B-17B7-4295-8BE3-A473689474AB}" destId="{9C3DB448-220D-4C04-9407-1CB058A3478A}" srcOrd="0" destOrd="0" presId="urn:microsoft.com/office/officeart/2005/8/layout/hList1"/>
    <dgm:cxn modelId="{E13C56CF-BD1A-451C-B2C7-6AD9EE10CB79}" type="presOf" srcId="{FED0C9BD-4606-4EA7-AEA2-DD59AE9C8884}" destId="{A4991C8A-6435-46A2-AACA-D203F790364B}" srcOrd="0" destOrd="1" presId="urn:microsoft.com/office/officeart/2005/8/layout/hList1"/>
    <dgm:cxn modelId="{7050B05E-9D15-4046-96BE-A4D560E64CCD}" srcId="{DD0A70B1-AB60-4B84-8638-63A47D10255B}" destId="{80A6812B-3BCB-4BD8-B634-115E62205A13}" srcOrd="5" destOrd="0" parTransId="{F8195E35-C67C-4DD2-83B1-A974833225BD}" sibTransId="{D8662C74-F830-4953-825A-0B9DB6918516}"/>
    <dgm:cxn modelId="{AB15AABD-7C2B-41B9-B7CA-FE6660BBF43A}" srcId="{DD0A70B1-AB60-4B84-8638-63A47D10255B}" destId="{FED0C9BD-4606-4EA7-AEA2-DD59AE9C8884}" srcOrd="1" destOrd="0" parTransId="{EB917A87-2E04-4346-87AE-6370D11B4A5B}" sibTransId="{15C7A2B9-4870-44C0-A442-74334C8FFA8D}"/>
    <dgm:cxn modelId="{71EAD3F6-E7E2-46FB-AC4B-D88969B590A8}" type="presOf" srcId="{A26D5BEB-005B-4C14-9E89-7E4018E18CC3}" destId="{A4991C8A-6435-46A2-AACA-D203F790364B}" srcOrd="0" destOrd="2" presId="urn:microsoft.com/office/officeart/2005/8/layout/hList1"/>
    <dgm:cxn modelId="{1AB3E063-2AC6-4E75-93C5-AE560CD57220}" type="presOf" srcId="{BBBB72FD-3A33-4FCD-8B21-0831D8FC8E5F}" destId="{A4991C8A-6435-46A2-AACA-D203F790364B}" srcOrd="0" destOrd="3" presId="urn:microsoft.com/office/officeart/2005/8/layout/hList1"/>
    <dgm:cxn modelId="{1BDD211F-C901-475E-B236-236D32300B8F}" srcId="{DD0A70B1-AB60-4B84-8638-63A47D10255B}" destId="{A26D5BEB-005B-4C14-9E89-7E4018E18CC3}" srcOrd="2" destOrd="0" parTransId="{04D0F7CB-58FE-457A-A176-AF3927C99F9A}" sibTransId="{35CF456B-EF32-47E9-902B-582F91D5E77D}"/>
    <dgm:cxn modelId="{7E1544C1-9972-46B2-8DE5-57B541F34834}" type="presOf" srcId="{DD0A70B1-AB60-4B84-8638-63A47D10255B}" destId="{F6C3180B-046C-4511-9B41-648474AC318A}" srcOrd="0" destOrd="0" presId="urn:microsoft.com/office/officeart/2005/8/layout/hList1"/>
    <dgm:cxn modelId="{37B06FD2-641A-4118-B70F-81DFE052C625}" srcId="{DD0A70B1-AB60-4B84-8638-63A47D10255B}" destId="{BBBB72FD-3A33-4FCD-8B21-0831D8FC8E5F}" srcOrd="3" destOrd="0" parTransId="{7E426137-81E4-4ADD-BD28-BE7643C76750}" sibTransId="{2F17F83A-08F3-4FDD-9A66-A80E82E80BE8}"/>
    <dgm:cxn modelId="{5E1963EF-619D-487D-9A78-BF3151DB11D4}" type="presParOf" srcId="{9C3DB448-220D-4C04-9407-1CB058A3478A}" destId="{60EFA30D-7E76-47BC-9F07-3443878A0683}" srcOrd="0" destOrd="0" presId="urn:microsoft.com/office/officeart/2005/8/layout/hList1"/>
    <dgm:cxn modelId="{3C631943-7D86-4B80-AE1D-5C1E1366F0B1}" type="presParOf" srcId="{60EFA30D-7E76-47BC-9F07-3443878A0683}" destId="{F6C3180B-046C-4511-9B41-648474AC318A}" srcOrd="0" destOrd="0" presId="urn:microsoft.com/office/officeart/2005/8/layout/hList1"/>
    <dgm:cxn modelId="{721D5906-AB9F-40B0-A4BE-AA0EA1C9E7A4}" type="presParOf" srcId="{60EFA30D-7E76-47BC-9F07-3443878A0683}" destId="{A4991C8A-6435-46A2-AACA-D203F790364B}"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F69859A-DE33-4D5B-B1AB-CAB96A25B1DC}" type="doc">
      <dgm:prSet loTypeId="urn:microsoft.com/office/officeart/2005/8/layout/lProcess3" loCatId="process" qsTypeId="urn:microsoft.com/office/officeart/2005/8/quickstyle/simple1" qsCatId="simple" csTypeId="urn:microsoft.com/office/officeart/2005/8/colors/accent1_2" csCatId="accent1" phldr="1"/>
      <dgm:spPr/>
      <dgm:t>
        <a:bodyPr/>
        <a:lstStyle/>
        <a:p>
          <a:endParaRPr lang="ru-RU"/>
        </a:p>
      </dgm:t>
    </dgm:pt>
    <dgm:pt modelId="{010D204D-1CFB-474B-8C97-CB239A54AABC}">
      <dgm:prSet phldrT="[Текст]"/>
      <dgm:spPr/>
      <dgm:t>
        <a:bodyPr/>
        <a:lstStyle/>
        <a:p>
          <a:r>
            <a:rPr lang="en-US" dirty="0" smtClean="0"/>
            <a:t>case study</a:t>
          </a:r>
          <a:endParaRPr lang="ru-RU" dirty="0"/>
        </a:p>
      </dgm:t>
    </dgm:pt>
    <dgm:pt modelId="{886D4DE8-FD97-4AB4-94B6-AFD8ED719747}" type="parTrans" cxnId="{40D266DB-F3DB-4E5C-9E77-DD9D570DA6B6}">
      <dgm:prSet/>
      <dgm:spPr/>
      <dgm:t>
        <a:bodyPr/>
        <a:lstStyle/>
        <a:p>
          <a:endParaRPr lang="ru-RU"/>
        </a:p>
      </dgm:t>
    </dgm:pt>
    <dgm:pt modelId="{1F2EA39C-C86E-49DC-B033-C12938D341BD}" type="sibTrans" cxnId="{40D266DB-F3DB-4E5C-9E77-DD9D570DA6B6}">
      <dgm:prSet/>
      <dgm:spPr/>
      <dgm:t>
        <a:bodyPr/>
        <a:lstStyle/>
        <a:p>
          <a:endParaRPr lang="ru-RU"/>
        </a:p>
      </dgm:t>
    </dgm:pt>
    <dgm:pt modelId="{53A92C3F-63AB-480C-A5DF-FBE0421166E6}">
      <dgm:prSet phldrT="[Текст]"/>
      <dgm:spPr/>
      <dgm:t>
        <a:bodyPr/>
        <a:lstStyle/>
        <a:p>
          <a:r>
            <a:rPr lang="en-US" dirty="0" smtClean="0"/>
            <a:t>strategy development</a:t>
          </a:r>
          <a:endParaRPr lang="ru-RU" dirty="0"/>
        </a:p>
      </dgm:t>
    </dgm:pt>
    <dgm:pt modelId="{2BFB8400-207A-4F17-AFB0-3D4C566515D6}" type="parTrans" cxnId="{349176D7-742D-4677-A0F4-C4A6C75DC02B}">
      <dgm:prSet/>
      <dgm:spPr/>
      <dgm:t>
        <a:bodyPr/>
        <a:lstStyle/>
        <a:p>
          <a:endParaRPr lang="ru-RU"/>
        </a:p>
      </dgm:t>
    </dgm:pt>
    <dgm:pt modelId="{161F682A-07D3-41FE-A329-65F357D189BB}" type="sibTrans" cxnId="{349176D7-742D-4677-A0F4-C4A6C75DC02B}">
      <dgm:prSet/>
      <dgm:spPr/>
      <dgm:t>
        <a:bodyPr/>
        <a:lstStyle/>
        <a:p>
          <a:endParaRPr lang="ru-RU"/>
        </a:p>
      </dgm:t>
    </dgm:pt>
    <dgm:pt modelId="{E7541E4D-2EF1-4747-AE40-BA8E5E82E1A5}">
      <dgm:prSet phldrT="[Текст]"/>
      <dgm:spPr/>
      <dgm:t>
        <a:bodyPr/>
        <a:lstStyle/>
        <a:p>
          <a:r>
            <a:rPr lang="en-US" dirty="0" smtClean="0"/>
            <a:t>develop a marketing program</a:t>
          </a:r>
          <a:endParaRPr lang="ru-RU" dirty="0"/>
        </a:p>
      </dgm:t>
    </dgm:pt>
    <dgm:pt modelId="{7598E58E-9149-4BC5-8954-6412EADAB178}" type="parTrans" cxnId="{CC2D6DFF-90B8-4E5D-9CAE-0BE5DB145344}">
      <dgm:prSet/>
      <dgm:spPr/>
      <dgm:t>
        <a:bodyPr/>
        <a:lstStyle/>
        <a:p>
          <a:endParaRPr lang="ru-RU"/>
        </a:p>
      </dgm:t>
    </dgm:pt>
    <dgm:pt modelId="{D1C456BA-A342-4D80-83AC-E5713FF406D8}" type="sibTrans" cxnId="{CC2D6DFF-90B8-4E5D-9CAE-0BE5DB145344}">
      <dgm:prSet/>
      <dgm:spPr/>
      <dgm:t>
        <a:bodyPr/>
        <a:lstStyle/>
        <a:p>
          <a:endParaRPr lang="ru-RU"/>
        </a:p>
      </dgm:t>
    </dgm:pt>
    <dgm:pt modelId="{14D9D715-BB58-4060-853D-BFC240C63CF3}">
      <dgm:prSet phldrT="[Текст]"/>
      <dgm:spPr/>
      <dgm:t>
        <a:bodyPr/>
        <a:lstStyle/>
        <a:p>
          <a:r>
            <a:rPr lang="en-US" dirty="0" smtClean="0"/>
            <a:t>strategy implementation</a:t>
          </a:r>
          <a:endParaRPr lang="ru-RU" dirty="0"/>
        </a:p>
      </dgm:t>
    </dgm:pt>
    <dgm:pt modelId="{AB1B0342-E145-48CA-928D-77E124AD0103}" type="sibTrans" cxnId="{06736D8C-44B3-4F43-8157-0FCFF6A4C826}">
      <dgm:prSet/>
      <dgm:spPr/>
      <dgm:t>
        <a:bodyPr/>
        <a:lstStyle/>
        <a:p>
          <a:endParaRPr lang="ru-RU"/>
        </a:p>
      </dgm:t>
    </dgm:pt>
    <dgm:pt modelId="{001945D9-E096-4745-AAAB-D4C51199027F}" type="parTrans" cxnId="{06736D8C-44B3-4F43-8157-0FCFF6A4C826}">
      <dgm:prSet/>
      <dgm:spPr/>
      <dgm:t>
        <a:bodyPr/>
        <a:lstStyle/>
        <a:p>
          <a:endParaRPr lang="ru-RU"/>
        </a:p>
      </dgm:t>
    </dgm:pt>
    <dgm:pt modelId="{75034633-2870-4B7A-9209-3DB53129D215}" type="pres">
      <dgm:prSet presAssocID="{5F69859A-DE33-4D5B-B1AB-CAB96A25B1DC}" presName="Name0" presStyleCnt="0">
        <dgm:presLayoutVars>
          <dgm:chPref val="3"/>
          <dgm:dir/>
          <dgm:animLvl val="lvl"/>
          <dgm:resizeHandles/>
        </dgm:presLayoutVars>
      </dgm:prSet>
      <dgm:spPr/>
      <dgm:t>
        <a:bodyPr/>
        <a:lstStyle/>
        <a:p>
          <a:endParaRPr lang="ru-RU"/>
        </a:p>
      </dgm:t>
    </dgm:pt>
    <dgm:pt modelId="{30B729B7-9AC4-4E7C-8468-260FEF6AD0AD}" type="pres">
      <dgm:prSet presAssocID="{010D204D-1CFB-474B-8C97-CB239A54AABC}" presName="horFlow" presStyleCnt="0"/>
      <dgm:spPr/>
    </dgm:pt>
    <dgm:pt modelId="{03B67966-ED19-48A8-AFB3-C837F94935F5}" type="pres">
      <dgm:prSet presAssocID="{010D204D-1CFB-474B-8C97-CB239A54AABC}" presName="bigChev" presStyleLbl="node1" presStyleIdx="0" presStyleCnt="1"/>
      <dgm:spPr/>
      <dgm:t>
        <a:bodyPr/>
        <a:lstStyle/>
        <a:p>
          <a:endParaRPr lang="ru-RU"/>
        </a:p>
      </dgm:t>
    </dgm:pt>
    <dgm:pt modelId="{E1C9D036-298A-4FD9-9CBB-F505964CB9B0}" type="pres">
      <dgm:prSet presAssocID="{2BFB8400-207A-4F17-AFB0-3D4C566515D6}" presName="parTrans" presStyleCnt="0"/>
      <dgm:spPr/>
    </dgm:pt>
    <dgm:pt modelId="{006D7F84-B6C2-4198-93EF-E96B2C3202D1}" type="pres">
      <dgm:prSet presAssocID="{53A92C3F-63AB-480C-A5DF-FBE0421166E6}" presName="node" presStyleLbl="alignAccFollowNode1" presStyleIdx="0" presStyleCnt="3">
        <dgm:presLayoutVars>
          <dgm:bulletEnabled val="1"/>
        </dgm:presLayoutVars>
      </dgm:prSet>
      <dgm:spPr/>
      <dgm:t>
        <a:bodyPr/>
        <a:lstStyle/>
        <a:p>
          <a:endParaRPr lang="ru-RU"/>
        </a:p>
      </dgm:t>
    </dgm:pt>
    <dgm:pt modelId="{4112BD71-55FA-4691-9F86-6D9922EA61B9}" type="pres">
      <dgm:prSet presAssocID="{161F682A-07D3-41FE-A329-65F357D189BB}" presName="sibTrans" presStyleCnt="0"/>
      <dgm:spPr/>
    </dgm:pt>
    <dgm:pt modelId="{233D7476-012B-4AAB-A37B-7BFCECEA9AAB}" type="pres">
      <dgm:prSet presAssocID="{E7541E4D-2EF1-4747-AE40-BA8E5E82E1A5}" presName="node" presStyleLbl="alignAccFollowNode1" presStyleIdx="1" presStyleCnt="3">
        <dgm:presLayoutVars>
          <dgm:bulletEnabled val="1"/>
        </dgm:presLayoutVars>
      </dgm:prSet>
      <dgm:spPr/>
      <dgm:t>
        <a:bodyPr/>
        <a:lstStyle/>
        <a:p>
          <a:endParaRPr lang="ru-RU"/>
        </a:p>
      </dgm:t>
    </dgm:pt>
    <dgm:pt modelId="{D821DF36-5C6A-4C4B-A0F5-A73BCDED34D2}" type="pres">
      <dgm:prSet presAssocID="{D1C456BA-A342-4D80-83AC-E5713FF406D8}" presName="sibTrans" presStyleCnt="0"/>
      <dgm:spPr/>
    </dgm:pt>
    <dgm:pt modelId="{9E6601EF-FA40-4230-B5A8-196FB283FD0C}" type="pres">
      <dgm:prSet presAssocID="{14D9D715-BB58-4060-853D-BFC240C63CF3}" presName="node" presStyleLbl="alignAccFollowNode1" presStyleIdx="2" presStyleCnt="3">
        <dgm:presLayoutVars>
          <dgm:bulletEnabled val="1"/>
        </dgm:presLayoutVars>
      </dgm:prSet>
      <dgm:spPr/>
      <dgm:t>
        <a:bodyPr/>
        <a:lstStyle/>
        <a:p>
          <a:endParaRPr lang="ru-RU"/>
        </a:p>
      </dgm:t>
    </dgm:pt>
  </dgm:ptLst>
  <dgm:cxnLst>
    <dgm:cxn modelId="{52736691-C5CC-417F-9ED1-F62122D229F1}" type="presOf" srcId="{53A92C3F-63AB-480C-A5DF-FBE0421166E6}" destId="{006D7F84-B6C2-4198-93EF-E96B2C3202D1}" srcOrd="0" destOrd="0" presId="urn:microsoft.com/office/officeart/2005/8/layout/lProcess3"/>
    <dgm:cxn modelId="{26FB4B48-C2CF-41BC-B9B4-53DFB1E0A662}" type="presOf" srcId="{E7541E4D-2EF1-4747-AE40-BA8E5E82E1A5}" destId="{233D7476-012B-4AAB-A37B-7BFCECEA9AAB}" srcOrd="0" destOrd="0" presId="urn:microsoft.com/office/officeart/2005/8/layout/lProcess3"/>
    <dgm:cxn modelId="{40D266DB-F3DB-4E5C-9E77-DD9D570DA6B6}" srcId="{5F69859A-DE33-4D5B-B1AB-CAB96A25B1DC}" destId="{010D204D-1CFB-474B-8C97-CB239A54AABC}" srcOrd="0" destOrd="0" parTransId="{886D4DE8-FD97-4AB4-94B6-AFD8ED719747}" sibTransId="{1F2EA39C-C86E-49DC-B033-C12938D341BD}"/>
    <dgm:cxn modelId="{06736D8C-44B3-4F43-8157-0FCFF6A4C826}" srcId="{010D204D-1CFB-474B-8C97-CB239A54AABC}" destId="{14D9D715-BB58-4060-853D-BFC240C63CF3}" srcOrd="2" destOrd="0" parTransId="{001945D9-E096-4745-AAAB-D4C51199027F}" sibTransId="{AB1B0342-E145-48CA-928D-77E124AD0103}"/>
    <dgm:cxn modelId="{CC2D6DFF-90B8-4E5D-9CAE-0BE5DB145344}" srcId="{010D204D-1CFB-474B-8C97-CB239A54AABC}" destId="{E7541E4D-2EF1-4747-AE40-BA8E5E82E1A5}" srcOrd="1" destOrd="0" parTransId="{7598E58E-9149-4BC5-8954-6412EADAB178}" sibTransId="{D1C456BA-A342-4D80-83AC-E5713FF406D8}"/>
    <dgm:cxn modelId="{567AE3D2-B91F-4053-A8EF-F9EC83955779}" type="presOf" srcId="{5F69859A-DE33-4D5B-B1AB-CAB96A25B1DC}" destId="{75034633-2870-4B7A-9209-3DB53129D215}" srcOrd="0" destOrd="0" presId="urn:microsoft.com/office/officeart/2005/8/layout/lProcess3"/>
    <dgm:cxn modelId="{6A33AC25-8A24-40D8-B49B-8CAEED49468F}" type="presOf" srcId="{010D204D-1CFB-474B-8C97-CB239A54AABC}" destId="{03B67966-ED19-48A8-AFB3-C837F94935F5}" srcOrd="0" destOrd="0" presId="urn:microsoft.com/office/officeart/2005/8/layout/lProcess3"/>
    <dgm:cxn modelId="{7DEAD87A-5AC9-4352-B97A-D3E54D9352DB}" type="presOf" srcId="{14D9D715-BB58-4060-853D-BFC240C63CF3}" destId="{9E6601EF-FA40-4230-B5A8-196FB283FD0C}" srcOrd="0" destOrd="0" presId="urn:microsoft.com/office/officeart/2005/8/layout/lProcess3"/>
    <dgm:cxn modelId="{349176D7-742D-4677-A0F4-C4A6C75DC02B}" srcId="{010D204D-1CFB-474B-8C97-CB239A54AABC}" destId="{53A92C3F-63AB-480C-A5DF-FBE0421166E6}" srcOrd="0" destOrd="0" parTransId="{2BFB8400-207A-4F17-AFB0-3D4C566515D6}" sibTransId="{161F682A-07D3-41FE-A329-65F357D189BB}"/>
    <dgm:cxn modelId="{82BEEBEC-502D-484C-880E-387C9E294D18}" type="presParOf" srcId="{75034633-2870-4B7A-9209-3DB53129D215}" destId="{30B729B7-9AC4-4E7C-8468-260FEF6AD0AD}" srcOrd="0" destOrd="0" presId="urn:microsoft.com/office/officeart/2005/8/layout/lProcess3"/>
    <dgm:cxn modelId="{E6493E10-FCD0-4837-B96D-90EEC03827ED}" type="presParOf" srcId="{30B729B7-9AC4-4E7C-8468-260FEF6AD0AD}" destId="{03B67966-ED19-48A8-AFB3-C837F94935F5}" srcOrd="0" destOrd="0" presId="urn:microsoft.com/office/officeart/2005/8/layout/lProcess3"/>
    <dgm:cxn modelId="{4F2C2621-DB15-413F-BE4A-73F9A1BB56B1}" type="presParOf" srcId="{30B729B7-9AC4-4E7C-8468-260FEF6AD0AD}" destId="{E1C9D036-298A-4FD9-9CBB-F505964CB9B0}" srcOrd="1" destOrd="0" presId="urn:microsoft.com/office/officeart/2005/8/layout/lProcess3"/>
    <dgm:cxn modelId="{9331878F-2435-4252-8129-28CCD7F10192}" type="presParOf" srcId="{30B729B7-9AC4-4E7C-8468-260FEF6AD0AD}" destId="{006D7F84-B6C2-4198-93EF-E96B2C3202D1}" srcOrd="2" destOrd="0" presId="urn:microsoft.com/office/officeart/2005/8/layout/lProcess3"/>
    <dgm:cxn modelId="{132BF4E5-B66A-41CD-934E-A613C9491AA7}" type="presParOf" srcId="{30B729B7-9AC4-4E7C-8468-260FEF6AD0AD}" destId="{4112BD71-55FA-4691-9F86-6D9922EA61B9}" srcOrd="3" destOrd="0" presId="urn:microsoft.com/office/officeart/2005/8/layout/lProcess3"/>
    <dgm:cxn modelId="{D24E3268-F74D-437E-BF9F-6FDA8B002B27}" type="presParOf" srcId="{30B729B7-9AC4-4E7C-8468-260FEF6AD0AD}" destId="{233D7476-012B-4AAB-A37B-7BFCECEA9AAB}" srcOrd="4" destOrd="0" presId="urn:microsoft.com/office/officeart/2005/8/layout/lProcess3"/>
    <dgm:cxn modelId="{C6C39EA8-A253-43BF-AB52-2BCB2FAC9933}" type="presParOf" srcId="{30B729B7-9AC4-4E7C-8468-260FEF6AD0AD}" destId="{D821DF36-5C6A-4C4B-A0F5-A73BCDED34D2}" srcOrd="5" destOrd="0" presId="urn:microsoft.com/office/officeart/2005/8/layout/lProcess3"/>
    <dgm:cxn modelId="{4E375267-2D07-4216-A230-E08FEC09095E}" type="presParOf" srcId="{30B729B7-9AC4-4E7C-8468-260FEF6AD0AD}" destId="{9E6601EF-FA40-4230-B5A8-196FB283FD0C}" srcOrd="6" destOrd="0" presId="urn:microsoft.com/office/officeart/2005/8/layout/l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B580445-96FB-43F3-983A-F2E6BE381739}" type="doc">
      <dgm:prSet loTypeId="urn:microsoft.com/office/officeart/2005/8/layout/hList3" loCatId="list" qsTypeId="urn:microsoft.com/office/officeart/2005/8/quickstyle/simple1" qsCatId="simple" csTypeId="urn:microsoft.com/office/officeart/2005/8/colors/colorful1" csCatId="colorful" phldr="1"/>
      <dgm:spPr/>
      <dgm:t>
        <a:bodyPr/>
        <a:lstStyle/>
        <a:p>
          <a:endParaRPr lang="ru-RU"/>
        </a:p>
      </dgm:t>
    </dgm:pt>
    <dgm:pt modelId="{C9B9EAF0-5D5D-48F0-B831-3331F3D3D074}">
      <dgm:prSet phldrT="[Текст]"/>
      <dgm:spPr/>
      <dgm:t>
        <a:bodyPr/>
        <a:lstStyle/>
        <a:p>
          <a:r>
            <a:rPr lang="en-US" dirty="0" smtClean="0"/>
            <a:t>Benchmarking, as one of the directions of modern marketing, is gaining importance in the context of the liberalization of the national economy.. </a:t>
          </a:r>
          <a:endParaRPr lang="ru-RU" dirty="0"/>
        </a:p>
      </dgm:t>
    </dgm:pt>
    <dgm:pt modelId="{C4B30BF6-ED42-4907-A313-A638262F95C4}" type="parTrans" cxnId="{2A436D71-C3CF-4DB0-A0EC-FF724938F7C8}">
      <dgm:prSet/>
      <dgm:spPr/>
      <dgm:t>
        <a:bodyPr/>
        <a:lstStyle/>
        <a:p>
          <a:endParaRPr lang="ru-RU"/>
        </a:p>
      </dgm:t>
    </dgm:pt>
    <dgm:pt modelId="{D7C1334C-4E68-49ED-9093-EE90175F81AE}" type="sibTrans" cxnId="{2A436D71-C3CF-4DB0-A0EC-FF724938F7C8}">
      <dgm:prSet/>
      <dgm:spPr/>
      <dgm:t>
        <a:bodyPr/>
        <a:lstStyle/>
        <a:p>
          <a:endParaRPr lang="ru-RU"/>
        </a:p>
      </dgm:t>
    </dgm:pt>
    <dgm:pt modelId="{41CDCEAC-5DF2-400B-A795-06FE7508B31A}">
      <dgm:prSet phldrT="[Текст]"/>
      <dgm:spPr/>
      <dgm:t>
        <a:bodyPr/>
        <a:lstStyle/>
        <a:p>
          <a:r>
            <a:rPr lang="en-US" dirty="0" smtClean="0"/>
            <a:t>Its goal is to reliably determine the likelihood of successful development of enterprises and sustainable positive results based on research..</a:t>
          </a:r>
          <a:endParaRPr lang="ru-RU" dirty="0"/>
        </a:p>
      </dgm:t>
    </dgm:pt>
    <dgm:pt modelId="{74D46110-912E-4C57-83D9-738C5345A735}" type="parTrans" cxnId="{0A967F3D-3930-4DA5-92CD-CDE5E5888280}">
      <dgm:prSet/>
      <dgm:spPr/>
      <dgm:t>
        <a:bodyPr/>
        <a:lstStyle/>
        <a:p>
          <a:endParaRPr lang="ru-RU"/>
        </a:p>
      </dgm:t>
    </dgm:pt>
    <dgm:pt modelId="{47B81168-936C-4120-A169-31A53BC841AE}" type="sibTrans" cxnId="{0A967F3D-3930-4DA5-92CD-CDE5E5888280}">
      <dgm:prSet/>
      <dgm:spPr/>
      <dgm:t>
        <a:bodyPr/>
        <a:lstStyle/>
        <a:p>
          <a:endParaRPr lang="ru-RU"/>
        </a:p>
      </dgm:t>
    </dgm:pt>
    <dgm:pt modelId="{07B45747-2535-4DE4-98B3-1BCE5714171F}" type="pres">
      <dgm:prSet presAssocID="{AB580445-96FB-43F3-983A-F2E6BE381739}" presName="composite" presStyleCnt="0">
        <dgm:presLayoutVars>
          <dgm:chMax val="1"/>
          <dgm:dir/>
          <dgm:resizeHandles val="exact"/>
        </dgm:presLayoutVars>
      </dgm:prSet>
      <dgm:spPr/>
      <dgm:t>
        <a:bodyPr/>
        <a:lstStyle/>
        <a:p>
          <a:endParaRPr lang="ru-RU"/>
        </a:p>
      </dgm:t>
    </dgm:pt>
    <dgm:pt modelId="{00898CAA-D136-4786-8C83-45A17DDCB8BE}" type="pres">
      <dgm:prSet presAssocID="{C9B9EAF0-5D5D-48F0-B831-3331F3D3D074}" presName="roof" presStyleLbl="dkBgShp" presStyleIdx="0" presStyleCnt="2"/>
      <dgm:spPr/>
      <dgm:t>
        <a:bodyPr/>
        <a:lstStyle/>
        <a:p>
          <a:endParaRPr lang="ru-RU"/>
        </a:p>
      </dgm:t>
    </dgm:pt>
    <dgm:pt modelId="{4A2EE46E-F445-4387-8021-889810A9B86D}" type="pres">
      <dgm:prSet presAssocID="{C9B9EAF0-5D5D-48F0-B831-3331F3D3D074}" presName="pillars" presStyleCnt="0"/>
      <dgm:spPr/>
    </dgm:pt>
    <dgm:pt modelId="{BE62F4AA-9088-403D-8FCC-8D3E32228591}" type="pres">
      <dgm:prSet presAssocID="{C9B9EAF0-5D5D-48F0-B831-3331F3D3D074}" presName="pillar1" presStyleLbl="node1" presStyleIdx="0" presStyleCnt="1">
        <dgm:presLayoutVars>
          <dgm:bulletEnabled val="1"/>
        </dgm:presLayoutVars>
      </dgm:prSet>
      <dgm:spPr/>
      <dgm:t>
        <a:bodyPr/>
        <a:lstStyle/>
        <a:p>
          <a:endParaRPr lang="ru-RU"/>
        </a:p>
      </dgm:t>
    </dgm:pt>
    <dgm:pt modelId="{168A9A48-F41A-447B-A8BC-38E77CB3E8F5}" type="pres">
      <dgm:prSet presAssocID="{C9B9EAF0-5D5D-48F0-B831-3331F3D3D074}" presName="base" presStyleLbl="dkBgShp" presStyleIdx="1" presStyleCnt="2"/>
      <dgm:spPr/>
    </dgm:pt>
  </dgm:ptLst>
  <dgm:cxnLst>
    <dgm:cxn modelId="{41CC2183-89AC-402E-B550-72AB1D0A863D}" type="presOf" srcId="{41CDCEAC-5DF2-400B-A795-06FE7508B31A}" destId="{BE62F4AA-9088-403D-8FCC-8D3E32228591}" srcOrd="0" destOrd="0" presId="urn:microsoft.com/office/officeart/2005/8/layout/hList3"/>
    <dgm:cxn modelId="{5B1087F2-4B71-4361-BEF7-2789369C4C22}" type="presOf" srcId="{C9B9EAF0-5D5D-48F0-B831-3331F3D3D074}" destId="{00898CAA-D136-4786-8C83-45A17DDCB8BE}" srcOrd="0" destOrd="0" presId="urn:microsoft.com/office/officeart/2005/8/layout/hList3"/>
    <dgm:cxn modelId="{0A967F3D-3930-4DA5-92CD-CDE5E5888280}" srcId="{C9B9EAF0-5D5D-48F0-B831-3331F3D3D074}" destId="{41CDCEAC-5DF2-400B-A795-06FE7508B31A}" srcOrd="0" destOrd="0" parTransId="{74D46110-912E-4C57-83D9-738C5345A735}" sibTransId="{47B81168-936C-4120-A169-31A53BC841AE}"/>
    <dgm:cxn modelId="{80736250-0B0F-4F12-AC2D-48B0B88B1D38}" type="presOf" srcId="{AB580445-96FB-43F3-983A-F2E6BE381739}" destId="{07B45747-2535-4DE4-98B3-1BCE5714171F}" srcOrd="0" destOrd="0" presId="urn:microsoft.com/office/officeart/2005/8/layout/hList3"/>
    <dgm:cxn modelId="{2A436D71-C3CF-4DB0-A0EC-FF724938F7C8}" srcId="{AB580445-96FB-43F3-983A-F2E6BE381739}" destId="{C9B9EAF0-5D5D-48F0-B831-3331F3D3D074}" srcOrd="0" destOrd="0" parTransId="{C4B30BF6-ED42-4907-A313-A638262F95C4}" sibTransId="{D7C1334C-4E68-49ED-9093-EE90175F81AE}"/>
    <dgm:cxn modelId="{4C9A615F-76E4-4F57-829D-F2079BE566AC}" type="presParOf" srcId="{07B45747-2535-4DE4-98B3-1BCE5714171F}" destId="{00898CAA-D136-4786-8C83-45A17DDCB8BE}" srcOrd="0" destOrd="0" presId="urn:microsoft.com/office/officeart/2005/8/layout/hList3"/>
    <dgm:cxn modelId="{6A0671E9-CEBB-4F85-8C6F-4EA75D66D5C7}" type="presParOf" srcId="{07B45747-2535-4DE4-98B3-1BCE5714171F}" destId="{4A2EE46E-F445-4387-8021-889810A9B86D}" srcOrd="1" destOrd="0" presId="urn:microsoft.com/office/officeart/2005/8/layout/hList3"/>
    <dgm:cxn modelId="{DB2CA064-AA57-4BFF-BDBF-198580CE594B}" type="presParOf" srcId="{4A2EE46E-F445-4387-8021-889810A9B86D}" destId="{BE62F4AA-9088-403D-8FCC-8D3E32228591}" srcOrd="0" destOrd="0" presId="urn:microsoft.com/office/officeart/2005/8/layout/hList3"/>
    <dgm:cxn modelId="{02E2DD2D-F07E-4EB9-B4B2-569C1DBB8AE2}" type="presParOf" srcId="{07B45747-2535-4DE4-98B3-1BCE5714171F}" destId="{168A9A48-F41A-447B-A8BC-38E77CB3E8F5}" srcOrd="2" destOrd="0" presId="urn:microsoft.com/office/officeart/2005/8/layout/h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AF20287-F895-4C09-99BF-E9AA1564AE27}" type="doc">
      <dgm:prSet loTypeId="urn:microsoft.com/office/officeart/2005/8/layout/vList2" loCatId="list" qsTypeId="urn:microsoft.com/office/officeart/2005/8/quickstyle/simple3" qsCatId="simple" csTypeId="urn:microsoft.com/office/officeart/2005/8/colors/colorful1" csCatId="colorful" phldr="1"/>
      <dgm:spPr/>
      <dgm:t>
        <a:bodyPr/>
        <a:lstStyle/>
        <a:p>
          <a:endParaRPr lang="ru-RU"/>
        </a:p>
      </dgm:t>
    </dgm:pt>
    <dgm:pt modelId="{4B804440-0941-4B08-B5AC-C543A7C703DC}">
      <dgm:prSet phldrT="[Текст]" custT="1"/>
      <dgm:spPr/>
      <dgm:t>
        <a:bodyPr/>
        <a:lstStyle/>
        <a:p>
          <a:pPr algn="just"/>
          <a:r>
            <a:rPr lang="en-US" sz="3200" dirty="0" smtClean="0"/>
            <a:t>Benchmarking is increasingly being used by various companies to modify the quality of the provision of goods and services, as well as to make changes to internal business processes that ensure this quality.</a:t>
          </a:r>
          <a:endParaRPr lang="ru-RU" sz="3200" dirty="0"/>
        </a:p>
      </dgm:t>
    </dgm:pt>
    <dgm:pt modelId="{9EC3DE56-D81A-4820-B987-D904DE2781F9}" type="parTrans" cxnId="{7AD34425-9D7C-415F-ACBC-23F3B629F7AC}">
      <dgm:prSet/>
      <dgm:spPr/>
      <dgm:t>
        <a:bodyPr/>
        <a:lstStyle/>
        <a:p>
          <a:pPr algn="just"/>
          <a:endParaRPr lang="ru-RU" sz="2000"/>
        </a:p>
      </dgm:t>
    </dgm:pt>
    <dgm:pt modelId="{AEB14887-4110-482A-8B37-857C6E47DBB7}" type="sibTrans" cxnId="{7AD34425-9D7C-415F-ACBC-23F3B629F7AC}">
      <dgm:prSet/>
      <dgm:spPr/>
      <dgm:t>
        <a:bodyPr/>
        <a:lstStyle/>
        <a:p>
          <a:pPr algn="just"/>
          <a:endParaRPr lang="ru-RU" sz="2000"/>
        </a:p>
      </dgm:t>
    </dgm:pt>
    <dgm:pt modelId="{740BBC08-CA65-4230-9F71-551D9A376439}">
      <dgm:prSet phldrT="[Текст]" custT="1"/>
      <dgm:spPr/>
      <dgm:t>
        <a:bodyPr/>
        <a:lstStyle/>
        <a:p>
          <a:pPr algn="just"/>
          <a:r>
            <a:rPr lang="en-US" sz="3200" dirty="0" smtClean="0"/>
            <a:t>The essence of benchmarking is to collect comprehensive information about the activities of various entities in the market environment, which allows you to gain a broad understanding of the nature of the entrepreneurial activities of leaders in a competitive environment and the reasons for their success, to generalize their experiences and use these experiences to build an effective business model.</a:t>
          </a:r>
          <a:endParaRPr lang="ru-RU" sz="3200" dirty="0"/>
        </a:p>
      </dgm:t>
    </dgm:pt>
    <dgm:pt modelId="{B5294052-F5FF-4976-92CC-7B05CC2C7EFB}" type="parTrans" cxnId="{990A73CC-2754-4D8A-A1F1-9F51D919B747}">
      <dgm:prSet/>
      <dgm:spPr/>
      <dgm:t>
        <a:bodyPr/>
        <a:lstStyle/>
        <a:p>
          <a:pPr algn="just"/>
          <a:endParaRPr lang="ru-RU" sz="2000"/>
        </a:p>
      </dgm:t>
    </dgm:pt>
    <dgm:pt modelId="{56F42F37-BDD7-4E19-822A-0B12A16E398D}" type="sibTrans" cxnId="{990A73CC-2754-4D8A-A1F1-9F51D919B747}">
      <dgm:prSet/>
      <dgm:spPr/>
      <dgm:t>
        <a:bodyPr/>
        <a:lstStyle/>
        <a:p>
          <a:pPr algn="just"/>
          <a:endParaRPr lang="ru-RU" sz="2000"/>
        </a:p>
      </dgm:t>
    </dgm:pt>
    <dgm:pt modelId="{BF85275A-DC40-4611-AD45-045CDFC68CDA}" type="pres">
      <dgm:prSet presAssocID="{EAF20287-F895-4C09-99BF-E9AA1564AE27}" presName="linear" presStyleCnt="0">
        <dgm:presLayoutVars>
          <dgm:animLvl val="lvl"/>
          <dgm:resizeHandles val="exact"/>
        </dgm:presLayoutVars>
      </dgm:prSet>
      <dgm:spPr/>
      <dgm:t>
        <a:bodyPr/>
        <a:lstStyle/>
        <a:p>
          <a:endParaRPr lang="ru-RU"/>
        </a:p>
      </dgm:t>
    </dgm:pt>
    <dgm:pt modelId="{E5D102EC-1A11-4383-BB4E-A5DA8CD42DDC}" type="pres">
      <dgm:prSet presAssocID="{4B804440-0941-4B08-B5AC-C543A7C703DC}" presName="parentText" presStyleLbl="node1" presStyleIdx="0" presStyleCnt="2">
        <dgm:presLayoutVars>
          <dgm:chMax val="0"/>
          <dgm:bulletEnabled val="1"/>
        </dgm:presLayoutVars>
      </dgm:prSet>
      <dgm:spPr/>
      <dgm:t>
        <a:bodyPr/>
        <a:lstStyle/>
        <a:p>
          <a:endParaRPr lang="ru-RU"/>
        </a:p>
      </dgm:t>
    </dgm:pt>
    <dgm:pt modelId="{95C7BB97-D1FA-48A4-87D6-4203DD81BA1A}" type="pres">
      <dgm:prSet presAssocID="{AEB14887-4110-482A-8B37-857C6E47DBB7}" presName="spacer" presStyleCnt="0"/>
      <dgm:spPr/>
    </dgm:pt>
    <dgm:pt modelId="{1FCD8D3D-D7BE-4AEB-9206-CEFDB41906ED}" type="pres">
      <dgm:prSet presAssocID="{740BBC08-CA65-4230-9F71-551D9A376439}" presName="parentText" presStyleLbl="node1" presStyleIdx="1" presStyleCnt="2">
        <dgm:presLayoutVars>
          <dgm:chMax val="0"/>
          <dgm:bulletEnabled val="1"/>
        </dgm:presLayoutVars>
      </dgm:prSet>
      <dgm:spPr/>
      <dgm:t>
        <a:bodyPr/>
        <a:lstStyle/>
        <a:p>
          <a:endParaRPr lang="ru-RU"/>
        </a:p>
      </dgm:t>
    </dgm:pt>
  </dgm:ptLst>
  <dgm:cxnLst>
    <dgm:cxn modelId="{6159FCD1-ECA8-4827-9F4D-4F4C406B2CB9}" type="presOf" srcId="{4B804440-0941-4B08-B5AC-C543A7C703DC}" destId="{E5D102EC-1A11-4383-BB4E-A5DA8CD42DDC}" srcOrd="0" destOrd="0" presId="urn:microsoft.com/office/officeart/2005/8/layout/vList2"/>
    <dgm:cxn modelId="{86341D3E-296A-4CC6-963C-39C08D7580A2}" type="presOf" srcId="{740BBC08-CA65-4230-9F71-551D9A376439}" destId="{1FCD8D3D-D7BE-4AEB-9206-CEFDB41906ED}" srcOrd="0" destOrd="0" presId="urn:microsoft.com/office/officeart/2005/8/layout/vList2"/>
    <dgm:cxn modelId="{990A73CC-2754-4D8A-A1F1-9F51D919B747}" srcId="{EAF20287-F895-4C09-99BF-E9AA1564AE27}" destId="{740BBC08-CA65-4230-9F71-551D9A376439}" srcOrd="1" destOrd="0" parTransId="{B5294052-F5FF-4976-92CC-7B05CC2C7EFB}" sibTransId="{56F42F37-BDD7-4E19-822A-0B12A16E398D}"/>
    <dgm:cxn modelId="{E3538911-73CD-4DFC-B2AF-DAEC6061EDCD}" type="presOf" srcId="{EAF20287-F895-4C09-99BF-E9AA1564AE27}" destId="{BF85275A-DC40-4611-AD45-045CDFC68CDA}" srcOrd="0" destOrd="0" presId="urn:microsoft.com/office/officeart/2005/8/layout/vList2"/>
    <dgm:cxn modelId="{7AD34425-9D7C-415F-ACBC-23F3B629F7AC}" srcId="{EAF20287-F895-4C09-99BF-E9AA1564AE27}" destId="{4B804440-0941-4B08-B5AC-C543A7C703DC}" srcOrd="0" destOrd="0" parTransId="{9EC3DE56-D81A-4820-B987-D904DE2781F9}" sibTransId="{AEB14887-4110-482A-8B37-857C6E47DBB7}"/>
    <dgm:cxn modelId="{F3BDA8ED-9936-4680-9896-8C41A74688D4}" type="presParOf" srcId="{BF85275A-DC40-4611-AD45-045CDFC68CDA}" destId="{E5D102EC-1A11-4383-BB4E-A5DA8CD42DDC}" srcOrd="0" destOrd="0" presId="urn:microsoft.com/office/officeart/2005/8/layout/vList2"/>
    <dgm:cxn modelId="{57CBE24A-4E4E-443E-A0ED-713C9AB0B9FE}" type="presParOf" srcId="{BF85275A-DC40-4611-AD45-045CDFC68CDA}" destId="{95C7BB97-D1FA-48A4-87D6-4203DD81BA1A}" srcOrd="1" destOrd="0" presId="urn:microsoft.com/office/officeart/2005/8/layout/vList2"/>
    <dgm:cxn modelId="{F9ACC6F5-A764-48A8-99D1-2583B2E6EF12}" type="presParOf" srcId="{BF85275A-DC40-4611-AD45-045CDFC68CDA}" destId="{1FCD8D3D-D7BE-4AEB-9206-CEFDB41906ED}"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0A378017-6575-4768-9C81-A9F9367C6D6F}" type="doc">
      <dgm:prSet loTypeId="urn:microsoft.com/office/officeart/2005/8/layout/hList9" loCatId="list" qsTypeId="urn:microsoft.com/office/officeart/2005/8/quickstyle/simple1" qsCatId="simple" csTypeId="urn:microsoft.com/office/officeart/2005/8/colors/accent1_2" csCatId="accent1" phldr="1"/>
      <dgm:spPr/>
      <dgm:t>
        <a:bodyPr/>
        <a:lstStyle/>
        <a:p>
          <a:endParaRPr lang="ru-RU"/>
        </a:p>
      </dgm:t>
    </dgm:pt>
    <dgm:pt modelId="{B0D62F5F-BFD9-4F66-BCB2-A089DBDC8B4E}">
      <dgm:prSet phldrT="[Текст]"/>
      <dgm:spPr/>
      <dgm:t>
        <a:bodyPr/>
        <a:lstStyle/>
        <a:p>
          <a:r>
            <a:rPr lang="en-US" dirty="0" err="1" smtClean="0"/>
            <a:t>Benchmarketing</a:t>
          </a:r>
          <a:endParaRPr lang="ru-RU" dirty="0"/>
        </a:p>
      </dgm:t>
    </dgm:pt>
    <dgm:pt modelId="{E3E92410-E0A8-42A5-8FDC-344DC473957C}" type="parTrans" cxnId="{544D722F-9ADE-439B-A58F-362BCD7569D9}">
      <dgm:prSet/>
      <dgm:spPr/>
      <dgm:t>
        <a:bodyPr/>
        <a:lstStyle/>
        <a:p>
          <a:endParaRPr lang="ru-RU"/>
        </a:p>
      </dgm:t>
    </dgm:pt>
    <dgm:pt modelId="{E016DD68-96A7-426A-A3FC-E3DDEC923772}" type="sibTrans" cxnId="{544D722F-9ADE-439B-A58F-362BCD7569D9}">
      <dgm:prSet/>
      <dgm:spPr/>
      <dgm:t>
        <a:bodyPr/>
        <a:lstStyle/>
        <a:p>
          <a:endParaRPr lang="ru-RU"/>
        </a:p>
      </dgm:t>
    </dgm:pt>
    <dgm:pt modelId="{BC29F2CB-02B2-450A-BF09-C4E949FB96C7}">
      <dgm:prSet phldrT="[Текст]"/>
      <dgm:spPr/>
      <dgm:t>
        <a:bodyPr/>
        <a:lstStyle/>
        <a:p>
          <a:pPr algn="just"/>
          <a:r>
            <a:rPr lang="en-US" dirty="0" smtClean="0"/>
            <a:t>The way leading companies work is to carefully study the products they produce and then apply their experience to their own activities.</a:t>
          </a:r>
          <a:endParaRPr lang="ru-RU" dirty="0"/>
        </a:p>
      </dgm:t>
    </dgm:pt>
    <dgm:pt modelId="{438118A3-C320-4246-B570-C7FA3A702995}" type="parTrans" cxnId="{645F4C59-C45A-4BBF-A0EB-ED9FC59CF616}">
      <dgm:prSet/>
      <dgm:spPr/>
      <dgm:t>
        <a:bodyPr/>
        <a:lstStyle/>
        <a:p>
          <a:endParaRPr lang="ru-RU"/>
        </a:p>
      </dgm:t>
    </dgm:pt>
    <dgm:pt modelId="{B2CB3F14-F28A-4ACE-A9D8-BD7DF3DC7DDC}" type="sibTrans" cxnId="{645F4C59-C45A-4BBF-A0EB-ED9FC59CF616}">
      <dgm:prSet/>
      <dgm:spPr/>
      <dgm:t>
        <a:bodyPr/>
        <a:lstStyle/>
        <a:p>
          <a:endParaRPr lang="ru-RU"/>
        </a:p>
      </dgm:t>
    </dgm:pt>
    <dgm:pt modelId="{855AFDD2-F788-459B-8105-F2290138B56F}" type="pres">
      <dgm:prSet presAssocID="{0A378017-6575-4768-9C81-A9F9367C6D6F}" presName="list" presStyleCnt="0">
        <dgm:presLayoutVars>
          <dgm:dir/>
          <dgm:animLvl val="lvl"/>
        </dgm:presLayoutVars>
      </dgm:prSet>
      <dgm:spPr/>
      <dgm:t>
        <a:bodyPr/>
        <a:lstStyle/>
        <a:p>
          <a:endParaRPr lang="ru-RU"/>
        </a:p>
      </dgm:t>
    </dgm:pt>
    <dgm:pt modelId="{66C94ACA-AD92-4527-9D14-96F0425702AE}" type="pres">
      <dgm:prSet presAssocID="{B0D62F5F-BFD9-4F66-BCB2-A089DBDC8B4E}" presName="posSpace" presStyleCnt="0"/>
      <dgm:spPr/>
    </dgm:pt>
    <dgm:pt modelId="{C18F8F30-B25E-4827-B6F4-723EC1AAD8EF}" type="pres">
      <dgm:prSet presAssocID="{B0D62F5F-BFD9-4F66-BCB2-A089DBDC8B4E}" presName="vertFlow" presStyleCnt="0"/>
      <dgm:spPr/>
    </dgm:pt>
    <dgm:pt modelId="{FCD1F8C5-2078-4297-8724-638BAD2F5A4C}" type="pres">
      <dgm:prSet presAssocID="{B0D62F5F-BFD9-4F66-BCB2-A089DBDC8B4E}" presName="topSpace" presStyleCnt="0"/>
      <dgm:spPr/>
    </dgm:pt>
    <dgm:pt modelId="{AD6F77D7-7DD8-4A40-993A-F2EAF0DD9A17}" type="pres">
      <dgm:prSet presAssocID="{B0D62F5F-BFD9-4F66-BCB2-A089DBDC8B4E}" presName="firstComp" presStyleCnt="0"/>
      <dgm:spPr/>
    </dgm:pt>
    <dgm:pt modelId="{AA7E052B-7B6E-4793-8826-4F419E33882A}" type="pres">
      <dgm:prSet presAssocID="{B0D62F5F-BFD9-4F66-BCB2-A089DBDC8B4E}" presName="firstChild" presStyleLbl="bgAccFollowNode1" presStyleIdx="0" presStyleCnt="1"/>
      <dgm:spPr/>
      <dgm:t>
        <a:bodyPr/>
        <a:lstStyle/>
        <a:p>
          <a:endParaRPr lang="ru-RU"/>
        </a:p>
      </dgm:t>
    </dgm:pt>
    <dgm:pt modelId="{6C829F1A-4771-4134-A890-707550FC8743}" type="pres">
      <dgm:prSet presAssocID="{B0D62F5F-BFD9-4F66-BCB2-A089DBDC8B4E}" presName="firstChildTx" presStyleLbl="bgAccFollowNode1" presStyleIdx="0" presStyleCnt="1">
        <dgm:presLayoutVars>
          <dgm:bulletEnabled val="1"/>
        </dgm:presLayoutVars>
      </dgm:prSet>
      <dgm:spPr/>
      <dgm:t>
        <a:bodyPr/>
        <a:lstStyle/>
        <a:p>
          <a:endParaRPr lang="ru-RU"/>
        </a:p>
      </dgm:t>
    </dgm:pt>
    <dgm:pt modelId="{F5B9FCE3-2DAF-4DBF-AC55-BB4A8C5851F9}" type="pres">
      <dgm:prSet presAssocID="{B0D62F5F-BFD9-4F66-BCB2-A089DBDC8B4E}" presName="negSpace" presStyleCnt="0"/>
      <dgm:spPr/>
    </dgm:pt>
    <dgm:pt modelId="{4AF25050-024E-4699-B8AB-C91B65522DFB}" type="pres">
      <dgm:prSet presAssocID="{B0D62F5F-BFD9-4F66-BCB2-A089DBDC8B4E}" presName="circle" presStyleLbl="node1" presStyleIdx="0" presStyleCnt="1"/>
      <dgm:spPr/>
      <dgm:t>
        <a:bodyPr/>
        <a:lstStyle/>
        <a:p>
          <a:endParaRPr lang="ru-RU"/>
        </a:p>
      </dgm:t>
    </dgm:pt>
  </dgm:ptLst>
  <dgm:cxnLst>
    <dgm:cxn modelId="{15CAFE3F-A8BB-4F2E-B176-75960D90F43C}" type="presOf" srcId="{BC29F2CB-02B2-450A-BF09-C4E949FB96C7}" destId="{AA7E052B-7B6E-4793-8826-4F419E33882A}" srcOrd="0" destOrd="0" presId="urn:microsoft.com/office/officeart/2005/8/layout/hList9"/>
    <dgm:cxn modelId="{ED472DED-1140-424E-8C21-7C79BAA6D445}" type="presOf" srcId="{BC29F2CB-02B2-450A-BF09-C4E949FB96C7}" destId="{6C829F1A-4771-4134-A890-707550FC8743}" srcOrd="1" destOrd="0" presId="urn:microsoft.com/office/officeart/2005/8/layout/hList9"/>
    <dgm:cxn modelId="{544D722F-9ADE-439B-A58F-362BCD7569D9}" srcId="{0A378017-6575-4768-9C81-A9F9367C6D6F}" destId="{B0D62F5F-BFD9-4F66-BCB2-A089DBDC8B4E}" srcOrd="0" destOrd="0" parTransId="{E3E92410-E0A8-42A5-8FDC-344DC473957C}" sibTransId="{E016DD68-96A7-426A-A3FC-E3DDEC923772}"/>
    <dgm:cxn modelId="{E6E54F26-E184-4498-9A69-E539A2CB5918}" type="presOf" srcId="{B0D62F5F-BFD9-4F66-BCB2-A089DBDC8B4E}" destId="{4AF25050-024E-4699-B8AB-C91B65522DFB}" srcOrd="0" destOrd="0" presId="urn:microsoft.com/office/officeart/2005/8/layout/hList9"/>
    <dgm:cxn modelId="{645F4C59-C45A-4BBF-A0EB-ED9FC59CF616}" srcId="{B0D62F5F-BFD9-4F66-BCB2-A089DBDC8B4E}" destId="{BC29F2CB-02B2-450A-BF09-C4E949FB96C7}" srcOrd="0" destOrd="0" parTransId="{438118A3-C320-4246-B570-C7FA3A702995}" sibTransId="{B2CB3F14-F28A-4ACE-A9D8-BD7DF3DC7DDC}"/>
    <dgm:cxn modelId="{8A50E3AC-A130-44AB-85BB-994F1DC318DD}" type="presOf" srcId="{0A378017-6575-4768-9C81-A9F9367C6D6F}" destId="{855AFDD2-F788-459B-8105-F2290138B56F}" srcOrd="0" destOrd="0" presId="urn:microsoft.com/office/officeart/2005/8/layout/hList9"/>
    <dgm:cxn modelId="{31432C9D-9A10-480B-B003-9F81AE2FCB7F}" type="presParOf" srcId="{855AFDD2-F788-459B-8105-F2290138B56F}" destId="{66C94ACA-AD92-4527-9D14-96F0425702AE}" srcOrd="0" destOrd="0" presId="urn:microsoft.com/office/officeart/2005/8/layout/hList9"/>
    <dgm:cxn modelId="{8352EE95-3210-49D6-8425-1ED994611319}" type="presParOf" srcId="{855AFDD2-F788-459B-8105-F2290138B56F}" destId="{C18F8F30-B25E-4827-B6F4-723EC1AAD8EF}" srcOrd="1" destOrd="0" presId="urn:microsoft.com/office/officeart/2005/8/layout/hList9"/>
    <dgm:cxn modelId="{477880B1-C0BC-45B5-8C4D-4AEA4F8FEA08}" type="presParOf" srcId="{C18F8F30-B25E-4827-B6F4-723EC1AAD8EF}" destId="{FCD1F8C5-2078-4297-8724-638BAD2F5A4C}" srcOrd="0" destOrd="0" presId="urn:microsoft.com/office/officeart/2005/8/layout/hList9"/>
    <dgm:cxn modelId="{3A519CD7-1190-43D0-9CF1-C372B51D203D}" type="presParOf" srcId="{C18F8F30-B25E-4827-B6F4-723EC1AAD8EF}" destId="{AD6F77D7-7DD8-4A40-993A-F2EAF0DD9A17}" srcOrd="1" destOrd="0" presId="urn:microsoft.com/office/officeart/2005/8/layout/hList9"/>
    <dgm:cxn modelId="{5C69BB5F-752F-47DF-ADCB-72DF756345DE}" type="presParOf" srcId="{AD6F77D7-7DD8-4A40-993A-F2EAF0DD9A17}" destId="{AA7E052B-7B6E-4793-8826-4F419E33882A}" srcOrd="0" destOrd="0" presId="urn:microsoft.com/office/officeart/2005/8/layout/hList9"/>
    <dgm:cxn modelId="{D6409D0E-D808-4E4F-8567-4F7177DC36F7}" type="presParOf" srcId="{AD6F77D7-7DD8-4A40-993A-F2EAF0DD9A17}" destId="{6C829F1A-4771-4134-A890-707550FC8743}" srcOrd="1" destOrd="0" presId="urn:microsoft.com/office/officeart/2005/8/layout/hList9"/>
    <dgm:cxn modelId="{48D31E01-8595-4598-BFBE-A9F50663DD25}" type="presParOf" srcId="{855AFDD2-F788-459B-8105-F2290138B56F}" destId="{F5B9FCE3-2DAF-4DBF-AC55-BB4A8C5851F9}" srcOrd="2" destOrd="0" presId="urn:microsoft.com/office/officeart/2005/8/layout/hList9"/>
    <dgm:cxn modelId="{1CE28599-F8CB-4784-BD88-EB2F9A07C64F}" type="presParOf" srcId="{855AFDD2-F788-459B-8105-F2290138B56F}" destId="{4AF25050-024E-4699-B8AB-C91B65522DFB}" srcOrd="3" destOrd="0" presId="urn:microsoft.com/office/officeart/2005/8/layout/hList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A3F31C9B-6FB5-434F-A3B9-CE96FC02AC71}" type="doc">
      <dgm:prSet loTypeId="urn:microsoft.com/office/officeart/2005/8/layout/hList1" loCatId="list" qsTypeId="urn:microsoft.com/office/officeart/2005/8/quickstyle/simple3" qsCatId="simple" csTypeId="urn:microsoft.com/office/officeart/2005/8/colors/accent1_2" csCatId="accent1" phldr="1"/>
      <dgm:spPr/>
      <dgm:t>
        <a:bodyPr/>
        <a:lstStyle/>
        <a:p>
          <a:endParaRPr lang="ru-RU"/>
        </a:p>
      </dgm:t>
    </dgm:pt>
    <dgm:pt modelId="{43FE124E-06E6-4B1D-AB5D-5E42A26D23E7}">
      <dgm:prSet phldrT="[Текст]"/>
      <dgm:spPr/>
      <dgm:t>
        <a:bodyPr/>
        <a:lstStyle/>
        <a:p>
          <a:pPr algn="just"/>
          <a:r>
            <a:rPr lang="en-US" dirty="0" smtClean="0"/>
            <a:t>Taking into account the basic principles of benchmarking - clarification, measurement, analysis, improvement and control, the company launched the production of modern "Taurus" cars that fully meet the requirements of the time and customer needs..</a:t>
          </a:r>
          <a:endParaRPr lang="ru-RU" dirty="0"/>
        </a:p>
      </dgm:t>
    </dgm:pt>
    <dgm:pt modelId="{3DBCF440-269E-40C4-B7D2-A57F56727C98}" type="parTrans" cxnId="{88328594-2715-4DDA-9C8E-FD2F24EEDD88}">
      <dgm:prSet/>
      <dgm:spPr/>
      <dgm:t>
        <a:bodyPr/>
        <a:lstStyle/>
        <a:p>
          <a:endParaRPr lang="ru-RU"/>
        </a:p>
      </dgm:t>
    </dgm:pt>
    <dgm:pt modelId="{C4805515-0BD7-46D5-815E-6888B7A4CC52}" type="sibTrans" cxnId="{88328594-2715-4DDA-9C8E-FD2F24EEDD88}">
      <dgm:prSet/>
      <dgm:spPr/>
      <dgm:t>
        <a:bodyPr/>
        <a:lstStyle/>
        <a:p>
          <a:endParaRPr lang="ru-RU"/>
        </a:p>
      </dgm:t>
    </dgm:pt>
    <dgm:pt modelId="{B0BA03C3-14B0-461A-AFB2-5C4C935EAB81}">
      <dgm:prSet phldrT="[Текст]"/>
      <dgm:spPr/>
      <dgm:t>
        <a:bodyPr/>
        <a:lstStyle/>
        <a:p>
          <a:pPr algn="just"/>
          <a:r>
            <a:rPr lang="en-US" dirty="0" smtClean="0"/>
            <a:t>This effort quickly showed its positive results, and their products began to gain the attention of buyers again..</a:t>
          </a:r>
          <a:endParaRPr lang="ru-RU" dirty="0"/>
        </a:p>
      </dgm:t>
    </dgm:pt>
    <dgm:pt modelId="{210654B5-8AA5-4773-A3D1-293487718724}" type="parTrans" cxnId="{88455B7C-23CE-46F9-BAC3-B00012D2825F}">
      <dgm:prSet/>
      <dgm:spPr/>
      <dgm:t>
        <a:bodyPr/>
        <a:lstStyle/>
        <a:p>
          <a:endParaRPr lang="ru-RU"/>
        </a:p>
      </dgm:t>
    </dgm:pt>
    <dgm:pt modelId="{CD04A951-5D62-408B-8E20-F46179E0AACF}" type="sibTrans" cxnId="{88455B7C-23CE-46F9-BAC3-B00012D2825F}">
      <dgm:prSet/>
      <dgm:spPr/>
      <dgm:t>
        <a:bodyPr/>
        <a:lstStyle/>
        <a:p>
          <a:endParaRPr lang="ru-RU"/>
        </a:p>
      </dgm:t>
    </dgm:pt>
    <dgm:pt modelId="{3F715B09-9C62-478C-B2D9-A56FE913FE5F}" type="pres">
      <dgm:prSet presAssocID="{A3F31C9B-6FB5-434F-A3B9-CE96FC02AC71}" presName="Name0" presStyleCnt="0">
        <dgm:presLayoutVars>
          <dgm:dir/>
          <dgm:animLvl val="lvl"/>
          <dgm:resizeHandles val="exact"/>
        </dgm:presLayoutVars>
      </dgm:prSet>
      <dgm:spPr/>
      <dgm:t>
        <a:bodyPr/>
        <a:lstStyle/>
        <a:p>
          <a:endParaRPr lang="ru-RU"/>
        </a:p>
      </dgm:t>
    </dgm:pt>
    <dgm:pt modelId="{5A29F923-DE4D-4519-A75D-387F2293B8FC}" type="pres">
      <dgm:prSet presAssocID="{43FE124E-06E6-4B1D-AB5D-5E42A26D23E7}" presName="composite" presStyleCnt="0"/>
      <dgm:spPr/>
    </dgm:pt>
    <dgm:pt modelId="{E5939749-1982-4AD4-86D7-DF13732EBC40}" type="pres">
      <dgm:prSet presAssocID="{43FE124E-06E6-4B1D-AB5D-5E42A26D23E7}" presName="parTx" presStyleLbl="alignNode1" presStyleIdx="0" presStyleCnt="1">
        <dgm:presLayoutVars>
          <dgm:chMax val="0"/>
          <dgm:chPref val="0"/>
          <dgm:bulletEnabled val="1"/>
        </dgm:presLayoutVars>
      </dgm:prSet>
      <dgm:spPr/>
      <dgm:t>
        <a:bodyPr/>
        <a:lstStyle/>
        <a:p>
          <a:endParaRPr lang="ru-RU"/>
        </a:p>
      </dgm:t>
    </dgm:pt>
    <dgm:pt modelId="{71C26FA2-DE77-4B77-A630-F1A8DF5940E2}" type="pres">
      <dgm:prSet presAssocID="{43FE124E-06E6-4B1D-AB5D-5E42A26D23E7}" presName="desTx" presStyleLbl="alignAccFollowNode1" presStyleIdx="0" presStyleCnt="1">
        <dgm:presLayoutVars>
          <dgm:bulletEnabled val="1"/>
        </dgm:presLayoutVars>
      </dgm:prSet>
      <dgm:spPr/>
      <dgm:t>
        <a:bodyPr/>
        <a:lstStyle/>
        <a:p>
          <a:endParaRPr lang="ru-RU"/>
        </a:p>
      </dgm:t>
    </dgm:pt>
  </dgm:ptLst>
  <dgm:cxnLst>
    <dgm:cxn modelId="{1936FC0E-02ED-4D3C-9F2E-475DAAC9B094}" type="presOf" srcId="{B0BA03C3-14B0-461A-AFB2-5C4C935EAB81}" destId="{71C26FA2-DE77-4B77-A630-F1A8DF5940E2}" srcOrd="0" destOrd="0" presId="urn:microsoft.com/office/officeart/2005/8/layout/hList1"/>
    <dgm:cxn modelId="{766E41BA-8EAC-48B5-B1E6-60CC3DA9E4AD}" type="presOf" srcId="{A3F31C9B-6FB5-434F-A3B9-CE96FC02AC71}" destId="{3F715B09-9C62-478C-B2D9-A56FE913FE5F}" srcOrd="0" destOrd="0" presId="urn:microsoft.com/office/officeart/2005/8/layout/hList1"/>
    <dgm:cxn modelId="{C9C98F5D-F0C8-4D14-9C9D-260FCE3EA73C}" type="presOf" srcId="{43FE124E-06E6-4B1D-AB5D-5E42A26D23E7}" destId="{E5939749-1982-4AD4-86D7-DF13732EBC40}" srcOrd="0" destOrd="0" presId="urn:microsoft.com/office/officeart/2005/8/layout/hList1"/>
    <dgm:cxn modelId="{88455B7C-23CE-46F9-BAC3-B00012D2825F}" srcId="{43FE124E-06E6-4B1D-AB5D-5E42A26D23E7}" destId="{B0BA03C3-14B0-461A-AFB2-5C4C935EAB81}" srcOrd="0" destOrd="0" parTransId="{210654B5-8AA5-4773-A3D1-293487718724}" sibTransId="{CD04A951-5D62-408B-8E20-F46179E0AACF}"/>
    <dgm:cxn modelId="{88328594-2715-4DDA-9C8E-FD2F24EEDD88}" srcId="{A3F31C9B-6FB5-434F-A3B9-CE96FC02AC71}" destId="{43FE124E-06E6-4B1D-AB5D-5E42A26D23E7}" srcOrd="0" destOrd="0" parTransId="{3DBCF440-269E-40C4-B7D2-A57F56727C98}" sibTransId="{C4805515-0BD7-46D5-815E-6888B7A4CC52}"/>
    <dgm:cxn modelId="{68ACDADF-4A7C-4C80-B1B2-3727582B38EE}" type="presParOf" srcId="{3F715B09-9C62-478C-B2D9-A56FE913FE5F}" destId="{5A29F923-DE4D-4519-A75D-387F2293B8FC}" srcOrd="0" destOrd="0" presId="urn:microsoft.com/office/officeart/2005/8/layout/hList1"/>
    <dgm:cxn modelId="{19BF4A2E-6675-4729-92F3-737C9F9CFED7}" type="presParOf" srcId="{5A29F923-DE4D-4519-A75D-387F2293B8FC}" destId="{E5939749-1982-4AD4-86D7-DF13732EBC40}" srcOrd="0" destOrd="0" presId="urn:microsoft.com/office/officeart/2005/8/layout/hList1"/>
    <dgm:cxn modelId="{9AA710CF-F0D6-4ECC-90F0-FA0A512B4486}" type="presParOf" srcId="{5A29F923-DE4D-4519-A75D-387F2293B8FC}" destId="{71C26FA2-DE77-4B77-A630-F1A8DF5940E2}"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6CEBB255-990A-4F10-ACD6-A02E4BC69CE4}" type="doc">
      <dgm:prSet loTypeId="urn:microsoft.com/office/officeart/2005/8/layout/hList1" loCatId="list" qsTypeId="urn:microsoft.com/office/officeart/2005/8/quickstyle/simple1" qsCatId="simple" csTypeId="urn:microsoft.com/office/officeart/2005/8/colors/colorful1" csCatId="colorful" phldr="1"/>
      <dgm:spPr/>
      <dgm:t>
        <a:bodyPr/>
        <a:lstStyle/>
        <a:p>
          <a:endParaRPr lang="ru-RU"/>
        </a:p>
      </dgm:t>
    </dgm:pt>
    <dgm:pt modelId="{BCE36CDC-D5AF-4FE6-B891-A88CC555A934}">
      <dgm:prSet phldrT="[Текст]"/>
      <dgm:spPr/>
      <dgm:t>
        <a:bodyPr/>
        <a:lstStyle/>
        <a:p>
          <a:r>
            <a:rPr lang="en-US" dirty="0" smtClean="0"/>
            <a:t>Types of benchmarking</a:t>
          </a:r>
          <a:endParaRPr lang="ru-RU" dirty="0"/>
        </a:p>
      </dgm:t>
    </dgm:pt>
    <dgm:pt modelId="{F9E34AFD-ABF6-4156-8F49-2165AF6E29FA}" type="parTrans" cxnId="{2D123F4C-3508-4B88-A0F5-5324F0817784}">
      <dgm:prSet/>
      <dgm:spPr/>
      <dgm:t>
        <a:bodyPr/>
        <a:lstStyle/>
        <a:p>
          <a:endParaRPr lang="ru-RU"/>
        </a:p>
      </dgm:t>
    </dgm:pt>
    <dgm:pt modelId="{62F49905-F799-4066-8201-D22A0AD19860}" type="sibTrans" cxnId="{2D123F4C-3508-4B88-A0F5-5324F0817784}">
      <dgm:prSet/>
      <dgm:spPr/>
      <dgm:t>
        <a:bodyPr/>
        <a:lstStyle/>
        <a:p>
          <a:endParaRPr lang="ru-RU"/>
        </a:p>
      </dgm:t>
    </dgm:pt>
    <dgm:pt modelId="{724980C3-D9A6-43FD-A301-A565894142D9}">
      <dgm:prSet phldrT="[Текст]"/>
      <dgm:spPr/>
      <dgm:t>
        <a:bodyPr/>
        <a:lstStyle/>
        <a:p>
          <a:pPr>
            <a:buSzPts val="1600"/>
            <a:buFont typeface="Times New Roman" panose="02020603050405020304" pitchFamily="18" charset="0"/>
            <a:buAutoNum type="arabicPeriod"/>
          </a:pPr>
          <a:endParaRPr lang="ru-RU" dirty="0"/>
        </a:p>
      </dgm:t>
    </dgm:pt>
    <dgm:pt modelId="{7C810D86-44AE-4547-A6B4-EE11D9EBC9CC}" type="parTrans" cxnId="{51739E99-C726-4946-81A6-BBDDE0A69F45}">
      <dgm:prSet/>
      <dgm:spPr/>
      <dgm:t>
        <a:bodyPr/>
        <a:lstStyle/>
        <a:p>
          <a:endParaRPr lang="ru-RU"/>
        </a:p>
      </dgm:t>
    </dgm:pt>
    <dgm:pt modelId="{F3094CA6-9929-44D0-939A-5EBB69B3682C}" type="sibTrans" cxnId="{51739E99-C726-4946-81A6-BBDDE0A69F45}">
      <dgm:prSet/>
      <dgm:spPr/>
      <dgm:t>
        <a:bodyPr/>
        <a:lstStyle/>
        <a:p>
          <a:endParaRPr lang="ru-RU"/>
        </a:p>
      </dgm:t>
    </dgm:pt>
    <dgm:pt modelId="{890FD8CB-E479-4483-A18F-3D196A04E374}">
      <dgm:prSet/>
      <dgm:spPr/>
      <dgm:t>
        <a:bodyPr/>
        <a:lstStyle/>
        <a:p>
          <a:pPr>
            <a:buSzPts val="1600"/>
            <a:buFont typeface="Times New Roman" panose="02020603050405020304" pitchFamily="18" charset="0"/>
            <a:buAutoNum type="arabicPeriod"/>
          </a:pPr>
          <a:r>
            <a:rPr lang="en-US" dirty="0" smtClean="0"/>
            <a:t>Internal performance benchmarking.</a:t>
          </a:r>
          <a:endParaRPr lang="ru-RU" dirty="0"/>
        </a:p>
      </dgm:t>
    </dgm:pt>
    <dgm:pt modelId="{2F95EF93-70C7-4FBE-BA1D-5B1989DA2205}" type="parTrans" cxnId="{D39A3FD3-A252-4270-9A0F-E57DC8916FB5}">
      <dgm:prSet/>
      <dgm:spPr/>
      <dgm:t>
        <a:bodyPr/>
        <a:lstStyle/>
        <a:p>
          <a:endParaRPr lang="ru-RU"/>
        </a:p>
      </dgm:t>
    </dgm:pt>
    <dgm:pt modelId="{7258CA4C-2BFE-40E3-954F-3A91D5856C23}" type="sibTrans" cxnId="{D39A3FD3-A252-4270-9A0F-E57DC8916FB5}">
      <dgm:prSet/>
      <dgm:spPr/>
      <dgm:t>
        <a:bodyPr/>
        <a:lstStyle/>
        <a:p>
          <a:endParaRPr lang="ru-RU"/>
        </a:p>
      </dgm:t>
    </dgm:pt>
    <dgm:pt modelId="{30E191A0-752B-474E-9B5B-F1E226301ADD}">
      <dgm:prSet/>
      <dgm:spPr/>
      <dgm:t>
        <a:bodyPr/>
        <a:lstStyle/>
        <a:p>
          <a:r>
            <a:rPr lang="en-US" smtClean="0"/>
            <a:t>Benchmarking with competitors.</a:t>
          </a:r>
          <a:endParaRPr lang="ru-RU" smtClean="0"/>
        </a:p>
      </dgm:t>
    </dgm:pt>
    <dgm:pt modelId="{0B19857B-FC69-457D-A242-BED05BB2DA9E}" type="parTrans" cxnId="{DA17360F-DA6E-4144-A0FB-F32C415175C3}">
      <dgm:prSet/>
      <dgm:spPr/>
      <dgm:t>
        <a:bodyPr/>
        <a:lstStyle/>
        <a:p>
          <a:endParaRPr lang="ru-RU"/>
        </a:p>
      </dgm:t>
    </dgm:pt>
    <dgm:pt modelId="{72D7EAD5-7401-4F1D-B68F-B383B59F2F5A}" type="sibTrans" cxnId="{DA17360F-DA6E-4144-A0FB-F32C415175C3}">
      <dgm:prSet/>
      <dgm:spPr/>
      <dgm:t>
        <a:bodyPr/>
        <a:lstStyle/>
        <a:p>
          <a:endParaRPr lang="ru-RU"/>
        </a:p>
      </dgm:t>
    </dgm:pt>
    <dgm:pt modelId="{CD3AF30A-D2D2-4121-8E3A-3ADC940FFC04}">
      <dgm:prSet/>
      <dgm:spPr/>
      <dgm:t>
        <a:bodyPr/>
        <a:lstStyle/>
        <a:p>
          <a:r>
            <a:rPr lang="en-US" smtClean="0"/>
            <a:t>Functional benchmarking.</a:t>
          </a:r>
          <a:endParaRPr lang="ru-RU" smtClean="0"/>
        </a:p>
      </dgm:t>
    </dgm:pt>
    <dgm:pt modelId="{D025C9D4-FA32-4146-9703-8AF03BF3153F}" type="parTrans" cxnId="{15F78C84-11A1-448E-9107-9E03602F0A07}">
      <dgm:prSet/>
      <dgm:spPr/>
      <dgm:t>
        <a:bodyPr/>
        <a:lstStyle/>
        <a:p>
          <a:endParaRPr lang="ru-RU"/>
        </a:p>
      </dgm:t>
    </dgm:pt>
    <dgm:pt modelId="{9BA28EE6-B5FD-4D83-B811-2E836E58ACF1}" type="sibTrans" cxnId="{15F78C84-11A1-448E-9107-9E03602F0A07}">
      <dgm:prSet/>
      <dgm:spPr/>
      <dgm:t>
        <a:bodyPr/>
        <a:lstStyle/>
        <a:p>
          <a:endParaRPr lang="ru-RU"/>
        </a:p>
      </dgm:t>
    </dgm:pt>
    <dgm:pt modelId="{CCE2F28D-1CA1-424D-A290-496B77ADDF61}">
      <dgm:prSet/>
      <dgm:spPr/>
      <dgm:t>
        <a:bodyPr/>
        <a:lstStyle/>
        <a:p>
          <a:r>
            <a:rPr lang="en-US" dirty="0" smtClean="0"/>
            <a:t>General benchmarking.</a:t>
          </a:r>
          <a:endParaRPr lang="ru-RU" dirty="0" smtClean="0"/>
        </a:p>
      </dgm:t>
    </dgm:pt>
    <dgm:pt modelId="{62C1B415-6C6B-4088-B991-8F1933B4CD14}" type="parTrans" cxnId="{7FE1C2C0-A07D-43B5-BF69-B9FDBD9A38EB}">
      <dgm:prSet/>
      <dgm:spPr/>
      <dgm:t>
        <a:bodyPr/>
        <a:lstStyle/>
        <a:p>
          <a:endParaRPr lang="ru-RU"/>
        </a:p>
      </dgm:t>
    </dgm:pt>
    <dgm:pt modelId="{9CEC3298-7370-4F68-BABE-023D4DDFC037}" type="sibTrans" cxnId="{7FE1C2C0-A07D-43B5-BF69-B9FDBD9A38EB}">
      <dgm:prSet/>
      <dgm:spPr/>
      <dgm:t>
        <a:bodyPr/>
        <a:lstStyle/>
        <a:p>
          <a:endParaRPr lang="ru-RU"/>
        </a:p>
      </dgm:t>
    </dgm:pt>
    <dgm:pt modelId="{3B44B0B2-019F-4A2F-9496-DED4F25EEDAB}">
      <dgm:prSet/>
      <dgm:spPr/>
      <dgm:t>
        <a:bodyPr/>
        <a:lstStyle/>
        <a:p>
          <a:r>
            <a:rPr lang="en-US" smtClean="0"/>
            <a:t>Strategic benchmarking.</a:t>
          </a:r>
          <a:endParaRPr lang="ru-RU" smtClean="0"/>
        </a:p>
      </dgm:t>
    </dgm:pt>
    <dgm:pt modelId="{916D9D2A-8E9C-438C-93A2-DB3A67D591E6}" type="parTrans" cxnId="{178060D2-2549-41E6-AAFA-57DE6C82FD24}">
      <dgm:prSet/>
      <dgm:spPr/>
      <dgm:t>
        <a:bodyPr/>
        <a:lstStyle/>
        <a:p>
          <a:endParaRPr lang="ru-RU"/>
        </a:p>
      </dgm:t>
    </dgm:pt>
    <dgm:pt modelId="{152BE9AA-8AAC-46C5-9B06-28E01ECE2369}" type="sibTrans" cxnId="{178060D2-2549-41E6-AAFA-57DE6C82FD24}">
      <dgm:prSet/>
      <dgm:spPr/>
      <dgm:t>
        <a:bodyPr/>
        <a:lstStyle/>
        <a:p>
          <a:endParaRPr lang="ru-RU"/>
        </a:p>
      </dgm:t>
    </dgm:pt>
    <dgm:pt modelId="{E52D4785-A61F-4224-9279-D2A5FA2DB184}">
      <dgm:prSet/>
      <dgm:spPr/>
      <dgm:t>
        <a:bodyPr/>
        <a:lstStyle/>
        <a:p>
          <a:r>
            <a:rPr lang="en-US" smtClean="0"/>
            <a:t>Process benchmarking.</a:t>
          </a:r>
          <a:endParaRPr lang="ru-RU" smtClean="0"/>
        </a:p>
      </dgm:t>
    </dgm:pt>
    <dgm:pt modelId="{60DDF8A2-447A-47CE-A91C-A3C77C1B63F2}" type="parTrans" cxnId="{DE89F9B5-3B91-46B8-BBAE-EECDF830A4AB}">
      <dgm:prSet/>
      <dgm:spPr/>
      <dgm:t>
        <a:bodyPr/>
        <a:lstStyle/>
        <a:p>
          <a:endParaRPr lang="ru-RU"/>
        </a:p>
      </dgm:t>
    </dgm:pt>
    <dgm:pt modelId="{804AF6B1-6FC5-4C85-B98A-64531822D2B8}" type="sibTrans" cxnId="{DE89F9B5-3B91-46B8-BBAE-EECDF830A4AB}">
      <dgm:prSet/>
      <dgm:spPr/>
      <dgm:t>
        <a:bodyPr/>
        <a:lstStyle/>
        <a:p>
          <a:endParaRPr lang="ru-RU"/>
        </a:p>
      </dgm:t>
    </dgm:pt>
    <dgm:pt modelId="{CE5EC521-9D6E-4C9D-BB4B-18B58E3A791C}">
      <dgm:prSet/>
      <dgm:spPr/>
      <dgm:t>
        <a:bodyPr/>
        <a:lstStyle/>
        <a:p>
          <a:r>
            <a:rPr lang="en-US" smtClean="0"/>
            <a:t>External benchmarking.</a:t>
          </a:r>
          <a:endParaRPr lang="ru-RU" smtClean="0"/>
        </a:p>
      </dgm:t>
    </dgm:pt>
    <dgm:pt modelId="{F120BF79-1F2C-4EB6-8737-A58A026FAD89}" type="parTrans" cxnId="{B7B69168-52A0-4056-A91D-3ECE5A3C0DBF}">
      <dgm:prSet/>
      <dgm:spPr/>
      <dgm:t>
        <a:bodyPr/>
        <a:lstStyle/>
        <a:p>
          <a:endParaRPr lang="ru-RU"/>
        </a:p>
      </dgm:t>
    </dgm:pt>
    <dgm:pt modelId="{D6D87709-D80A-413B-8876-D535E0DC93DA}" type="sibTrans" cxnId="{B7B69168-52A0-4056-A91D-3ECE5A3C0DBF}">
      <dgm:prSet/>
      <dgm:spPr/>
      <dgm:t>
        <a:bodyPr/>
        <a:lstStyle/>
        <a:p>
          <a:endParaRPr lang="ru-RU"/>
        </a:p>
      </dgm:t>
    </dgm:pt>
    <dgm:pt modelId="{B22AB52F-D5D8-4239-B687-61E35EDA936B}">
      <dgm:prSet/>
      <dgm:spPr/>
      <dgm:t>
        <a:bodyPr/>
        <a:lstStyle/>
        <a:p>
          <a:r>
            <a:rPr lang="en-US" dirty="0" smtClean="0"/>
            <a:t>International benchmarking</a:t>
          </a:r>
          <a:endParaRPr lang="ru-RU" dirty="0" smtClean="0"/>
        </a:p>
      </dgm:t>
    </dgm:pt>
    <dgm:pt modelId="{0CC9FFFD-3EEB-4E9D-BC25-4A2D508ABB19}" type="parTrans" cxnId="{2E1CD09E-6160-4468-A226-57CF15CBE932}">
      <dgm:prSet/>
      <dgm:spPr/>
      <dgm:t>
        <a:bodyPr/>
        <a:lstStyle/>
        <a:p>
          <a:endParaRPr lang="ru-RU"/>
        </a:p>
      </dgm:t>
    </dgm:pt>
    <dgm:pt modelId="{B30ADE6A-397F-4FF1-9DC7-7DE8F3C9BB74}" type="sibTrans" cxnId="{2E1CD09E-6160-4468-A226-57CF15CBE932}">
      <dgm:prSet/>
      <dgm:spPr/>
      <dgm:t>
        <a:bodyPr/>
        <a:lstStyle/>
        <a:p>
          <a:endParaRPr lang="ru-RU"/>
        </a:p>
      </dgm:t>
    </dgm:pt>
    <dgm:pt modelId="{530A4914-54F4-4C14-BC1A-F2429E3CE7EB}">
      <dgm:prSet/>
      <dgm:spPr/>
      <dgm:t>
        <a:bodyPr/>
        <a:lstStyle/>
        <a:p>
          <a:r>
            <a:rPr lang="x-none" smtClean="0"/>
            <a:t>.</a:t>
          </a:r>
          <a:endParaRPr lang="ru-RU"/>
        </a:p>
      </dgm:t>
    </dgm:pt>
    <dgm:pt modelId="{F46742AD-1723-4F99-98CF-3C73C5991D18}" type="parTrans" cxnId="{5993ECC8-97F5-414A-B590-DE7282495F1D}">
      <dgm:prSet/>
      <dgm:spPr/>
    </dgm:pt>
    <dgm:pt modelId="{6A5A66A8-1B00-4C88-8A1D-EAD1B4A50CE9}" type="sibTrans" cxnId="{5993ECC8-97F5-414A-B590-DE7282495F1D}">
      <dgm:prSet/>
      <dgm:spPr/>
    </dgm:pt>
    <dgm:pt modelId="{7DFEF592-5D06-4D5F-9185-EE0BBEF1899D}" type="pres">
      <dgm:prSet presAssocID="{6CEBB255-990A-4F10-ACD6-A02E4BC69CE4}" presName="Name0" presStyleCnt="0">
        <dgm:presLayoutVars>
          <dgm:dir/>
          <dgm:animLvl val="lvl"/>
          <dgm:resizeHandles val="exact"/>
        </dgm:presLayoutVars>
      </dgm:prSet>
      <dgm:spPr/>
      <dgm:t>
        <a:bodyPr/>
        <a:lstStyle/>
        <a:p>
          <a:endParaRPr lang="ru-RU"/>
        </a:p>
      </dgm:t>
    </dgm:pt>
    <dgm:pt modelId="{1BF3D029-CDB3-4120-B5DA-D47293410D62}" type="pres">
      <dgm:prSet presAssocID="{BCE36CDC-D5AF-4FE6-B891-A88CC555A934}" presName="composite" presStyleCnt="0"/>
      <dgm:spPr/>
    </dgm:pt>
    <dgm:pt modelId="{292595D9-F0D4-4C25-93A7-13BD85D6ED19}" type="pres">
      <dgm:prSet presAssocID="{BCE36CDC-D5AF-4FE6-B891-A88CC555A934}" presName="parTx" presStyleLbl="alignNode1" presStyleIdx="0" presStyleCnt="1">
        <dgm:presLayoutVars>
          <dgm:chMax val="0"/>
          <dgm:chPref val="0"/>
          <dgm:bulletEnabled val="1"/>
        </dgm:presLayoutVars>
      </dgm:prSet>
      <dgm:spPr/>
      <dgm:t>
        <a:bodyPr/>
        <a:lstStyle/>
        <a:p>
          <a:endParaRPr lang="ru-RU"/>
        </a:p>
      </dgm:t>
    </dgm:pt>
    <dgm:pt modelId="{0AF9B9E9-0A80-447F-8671-C32D5027A45F}" type="pres">
      <dgm:prSet presAssocID="{BCE36CDC-D5AF-4FE6-B891-A88CC555A934}" presName="desTx" presStyleLbl="alignAccFollowNode1" presStyleIdx="0" presStyleCnt="1">
        <dgm:presLayoutVars>
          <dgm:bulletEnabled val="1"/>
        </dgm:presLayoutVars>
      </dgm:prSet>
      <dgm:spPr/>
      <dgm:t>
        <a:bodyPr/>
        <a:lstStyle/>
        <a:p>
          <a:endParaRPr lang="ru-RU"/>
        </a:p>
      </dgm:t>
    </dgm:pt>
  </dgm:ptLst>
  <dgm:cxnLst>
    <dgm:cxn modelId="{DBC1B040-4C30-40DC-AFF4-D43B7207CF7A}" type="presOf" srcId="{890FD8CB-E479-4483-A18F-3D196A04E374}" destId="{0AF9B9E9-0A80-447F-8671-C32D5027A45F}" srcOrd="0" destOrd="1" presId="urn:microsoft.com/office/officeart/2005/8/layout/hList1"/>
    <dgm:cxn modelId="{33D7BC2F-D43E-4BAB-B215-88BC013F62D0}" type="presOf" srcId="{CCE2F28D-1CA1-424D-A290-496B77ADDF61}" destId="{0AF9B9E9-0A80-447F-8671-C32D5027A45F}" srcOrd="0" destOrd="4" presId="urn:microsoft.com/office/officeart/2005/8/layout/hList1"/>
    <dgm:cxn modelId="{0794D61B-0DA2-4153-A488-711513EA0DB7}" type="presOf" srcId="{724980C3-D9A6-43FD-A301-A565894142D9}" destId="{0AF9B9E9-0A80-447F-8671-C32D5027A45F}" srcOrd="0" destOrd="0" presId="urn:microsoft.com/office/officeart/2005/8/layout/hList1"/>
    <dgm:cxn modelId="{BAE776B9-0CCE-4B9A-9BE4-C735224247EE}" type="presOf" srcId="{6CEBB255-990A-4F10-ACD6-A02E4BC69CE4}" destId="{7DFEF592-5D06-4D5F-9185-EE0BBEF1899D}" srcOrd="0" destOrd="0" presId="urn:microsoft.com/office/officeart/2005/8/layout/hList1"/>
    <dgm:cxn modelId="{77FC214D-8616-452B-8556-02C4D8CE50B7}" type="presOf" srcId="{3B44B0B2-019F-4A2F-9496-DED4F25EEDAB}" destId="{0AF9B9E9-0A80-447F-8671-C32D5027A45F}" srcOrd="0" destOrd="5" presId="urn:microsoft.com/office/officeart/2005/8/layout/hList1"/>
    <dgm:cxn modelId="{5993ECC8-97F5-414A-B590-DE7282495F1D}" srcId="{BCE36CDC-D5AF-4FE6-B891-A88CC555A934}" destId="{530A4914-54F4-4C14-BC1A-F2429E3CE7EB}" srcOrd="9" destOrd="0" parTransId="{F46742AD-1723-4F99-98CF-3C73C5991D18}" sibTransId="{6A5A66A8-1B00-4C88-8A1D-EAD1B4A50CE9}"/>
    <dgm:cxn modelId="{540ABF93-528D-4D98-AB58-7C77D7668E64}" type="presOf" srcId="{CE5EC521-9D6E-4C9D-BB4B-18B58E3A791C}" destId="{0AF9B9E9-0A80-447F-8671-C32D5027A45F}" srcOrd="0" destOrd="7" presId="urn:microsoft.com/office/officeart/2005/8/layout/hList1"/>
    <dgm:cxn modelId="{2D123F4C-3508-4B88-A0F5-5324F0817784}" srcId="{6CEBB255-990A-4F10-ACD6-A02E4BC69CE4}" destId="{BCE36CDC-D5AF-4FE6-B891-A88CC555A934}" srcOrd="0" destOrd="0" parTransId="{F9E34AFD-ABF6-4156-8F49-2165AF6E29FA}" sibTransId="{62F49905-F799-4066-8201-D22A0AD19860}"/>
    <dgm:cxn modelId="{15F78C84-11A1-448E-9107-9E03602F0A07}" srcId="{BCE36CDC-D5AF-4FE6-B891-A88CC555A934}" destId="{CD3AF30A-D2D2-4121-8E3A-3ADC940FFC04}" srcOrd="3" destOrd="0" parTransId="{D025C9D4-FA32-4146-9703-8AF03BF3153F}" sibTransId="{9BA28EE6-B5FD-4D83-B811-2E836E58ACF1}"/>
    <dgm:cxn modelId="{B7B69168-52A0-4056-A91D-3ECE5A3C0DBF}" srcId="{BCE36CDC-D5AF-4FE6-B891-A88CC555A934}" destId="{CE5EC521-9D6E-4C9D-BB4B-18B58E3A791C}" srcOrd="7" destOrd="0" parTransId="{F120BF79-1F2C-4EB6-8737-A58A026FAD89}" sibTransId="{D6D87709-D80A-413B-8876-D535E0DC93DA}"/>
    <dgm:cxn modelId="{D39A3FD3-A252-4270-9A0F-E57DC8916FB5}" srcId="{BCE36CDC-D5AF-4FE6-B891-A88CC555A934}" destId="{890FD8CB-E479-4483-A18F-3D196A04E374}" srcOrd="1" destOrd="0" parTransId="{2F95EF93-70C7-4FBE-BA1D-5B1989DA2205}" sibTransId="{7258CA4C-2BFE-40E3-954F-3A91D5856C23}"/>
    <dgm:cxn modelId="{5698E03A-72AF-4216-8058-CFD5D63B6B23}" type="presOf" srcId="{BCE36CDC-D5AF-4FE6-B891-A88CC555A934}" destId="{292595D9-F0D4-4C25-93A7-13BD85D6ED19}" srcOrd="0" destOrd="0" presId="urn:microsoft.com/office/officeart/2005/8/layout/hList1"/>
    <dgm:cxn modelId="{C5803340-D8C0-4E7C-9FCD-C80EAF7B17BA}" type="presOf" srcId="{B22AB52F-D5D8-4239-B687-61E35EDA936B}" destId="{0AF9B9E9-0A80-447F-8671-C32D5027A45F}" srcOrd="0" destOrd="8" presId="urn:microsoft.com/office/officeart/2005/8/layout/hList1"/>
    <dgm:cxn modelId="{90B21D72-A6FC-4F72-BEFD-1F7B7D475DE7}" type="presOf" srcId="{30E191A0-752B-474E-9B5B-F1E226301ADD}" destId="{0AF9B9E9-0A80-447F-8671-C32D5027A45F}" srcOrd="0" destOrd="2" presId="urn:microsoft.com/office/officeart/2005/8/layout/hList1"/>
    <dgm:cxn modelId="{D757C96D-E2E3-44F1-ABE6-6F03B5CB9FFA}" type="presOf" srcId="{CD3AF30A-D2D2-4121-8E3A-3ADC940FFC04}" destId="{0AF9B9E9-0A80-447F-8671-C32D5027A45F}" srcOrd="0" destOrd="3" presId="urn:microsoft.com/office/officeart/2005/8/layout/hList1"/>
    <dgm:cxn modelId="{51739E99-C726-4946-81A6-BBDDE0A69F45}" srcId="{BCE36CDC-D5AF-4FE6-B891-A88CC555A934}" destId="{724980C3-D9A6-43FD-A301-A565894142D9}" srcOrd="0" destOrd="0" parTransId="{7C810D86-44AE-4547-A6B4-EE11D9EBC9CC}" sibTransId="{F3094CA6-9929-44D0-939A-5EBB69B3682C}"/>
    <dgm:cxn modelId="{7FE1C2C0-A07D-43B5-BF69-B9FDBD9A38EB}" srcId="{BCE36CDC-D5AF-4FE6-B891-A88CC555A934}" destId="{CCE2F28D-1CA1-424D-A290-496B77ADDF61}" srcOrd="4" destOrd="0" parTransId="{62C1B415-6C6B-4088-B991-8F1933B4CD14}" sibTransId="{9CEC3298-7370-4F68-BABE-023D4DDFC037}"/>
    <dgm:cxn modelId="{DE76E811-4AFF-4778-A69E-AD3E51E83CDC}" type="presOf" srcId="{E52D4785-A61F-4224-9279-D2A5FA2DB184}" destId="{0AF9B9E9-0A80-447F-8671-C32D5027A45F}" srcOrd="0" destOrd="6" presId="urn:microsoft.com/office/officeart/2005/8/layout/hList1"/>
    <dgm:cxn modelId="{DA17360F-DA6E-4144-A0FB-F32C415175C3}" srcId="{BCE36CDC-D5AF-4FE6-B891-A88CC555A934}" destId="{30E191A0-752B-474E-9B5B-F1E226301ADD}" srcOrd="2" destOrd="0" parTransId="{0B19857B-FC69-457D-A242-BED05BB2DA9E}" sibTransId="{72D7EAD5-7401-4F1D-B68F-B383B59F2F5A}"/>
    <dgm:cxn modelId="{2E1CD09E-6160-4468-A226-57CF15CBE932}" srcId="{BCE36CDC-D5AF-4FE6-B891-A88CC555A934}" destId="{B22AB52F-D5D8-4239-B687-61E35EDA936B}" srcOrd="8" destOrd="0" parTransId="{0CC9FFFD-3EEB-4E9D-BC25-4A2D508ABB19}" sibTransId="{B30ADE6A-397F-4FF1-9DC7-7DE8F3C9BB74}"/>
    <dgm:cxn modelId="{E7F7051E-D519-4B4B-B83A-85EDB0323A02}" type="presOf" srcId="{530A4914-54F4-4C14-BC1A-F2429E3CE7EB}" destId="{0AF9B9E9-0A80-447F-8671-C32D5027A45F}" srcOrd="0" destOrd="9" presId="urn:microsoft.com/office/officeart/2005/8/layout/hList1"/>
    <dgm:cxn modelId="{178060D2-2549-41E6-AAFA-57DE6C82FD24}" srcId="{BCE36CDC-D5AF-4FE6-B891-A88CC555A934}" destId="{3B44B0B2-019F-4A2F-9496-DED4F25EEDAB}" srcOrd="5" destOrd="0" parTransId="{916D9D2A-8E9C-438C-93A2-DB3A67D591E6}" sibTransId="{152BE9AA-8AAC-46C5-9B06-28E01ECE2369}"/>
    <dgm:cxn modelId="{DE89F9B5-3B91-46B8-BBAE-EECDF830A4AB}" srcId="{BCE36CDC-D5AF-4FE6-B891-A88CC555A934}" destId="{E52D4785-A61F-4224-9279-D2A5FA2DB184}" srcOrd="6" destOrd="0" parTransId="{60DDF8A2-447A-47CE-A91C-A3C77C1B63F2}" sibTransId="{804AF6B1-6FC5-4C85-B98A-64531822D2B8}"/>
    <dgm:cxn modelId="{1D195F49-67A8-4131-8838-013A036976D1}" type="presParOf" srcId="{7DFEF592-5D06-4D5F-9185-EE0BBEF1899D}" destId="{1BF3D029-CDB3-4120-B5DA-D47293410D62}" srcOrd="0" destOrd="0" presId="urn:microsoft.com/office/officeart/2005/8/layout/hList1"/>
    <dgm:cxn modelId="{AECFA27E-D4FA-4519-A7E9-ECF0211216E9}" type="presParOf" srcId="{1BF3D029-CDB3-4120-B5DA-D47293410D62}" destId="{292595D9-F0D4-4C25-93A7-13BD85D6ED19}" srcOrd="0" destOrd="0" presId="urn:microsoft.com/office/officeart/2005/8/layout/hList1"/>
    <dgm:cxn modelId="{69569247-7821-4613-AFB7-5C2B3882F5CB}" type="presParOf" srcId="{1BF3D029-CDB3-4120-B5DA-D47293410D62}" destId="{0AF9B9E9-0A80-447F-8671-C32D5027A45F}"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0E5E17A1-63D7-4E12-B091-0EB856C17448}" type="doc">
      <dgm:prSet loTypeId="urn:microsoft.com/office/officeart/2005/8/layout/lProcess2" loCatId="list" qsTypeId="urn:microsoft.com/office/officeart/2005/8/quickstyle/simple3" qsCatId="simple" csTypeId="urn:microsoft.com/office/officeart/2005/8/colors/colorful1" csCatId="colorful" phldr="1"/>
      <dgm:spPr/>
      <dgm:t>
        <a:bodyPr/>
        <a:lstStyle/>
        <a:p>
          <a:endParaRPr lang="ru-RU"/>
        </a:p>
      </dgm:t>
    </dgm:pt>
    <dgm:pt modelId="{E1E6948C-5242-47AB-AADD-0ABFCFE5970B}">
      <dgm:prSet phldrT="[Текст]" custT="1"/>
      <dgm:spPr/>
      <dgm:t>
        <a:bodyPr/>
        <a:lstStyle/>
        <a:p>
          <a:r>
            <a:rPr lang="en-US" sz="2000" dirty="0" smtClean="0"/>
            <a:t>Benchmarking methodology</a:t>
          </a:r>
          <a:endParaRPr lang="ru-RU" sz="2000" dirty="0"/>
        </a:p>
      </dgm:t>
    </dgm:pt>
    <dgm:pt modelId="{15EEB09C-65DB-4A9A-BD2B-165097F2F0A2}" type="parTrans" cxnId="{F3CDCAEE-502D-46C7-A394-11EB90C02DD6}">
      <dgm:prSet/>
      <dgm:spPr/>
      <dgm:t>
        <a:bodyPr/>
        <a:lstStyle/>
        <a:p>
          <a:endParaRPr lang="ru-RU" sz="2000"/>
        </a:p>
      </dgm:t>
    </dgm:pt>
    <dgm:pt modelId="{72EF9A8B-AFE5-4871-A120-E40E919C1F18}" type="sibTrans" cxnId="{F3CDCAEE-502D-46C7-A394-11EB90C02DD6}">
      <dgm:prSet/>
      <dgm:spPr/>
      <dgm:t>
        <a:bodyPr/>
        <a:lstStyle/>
        <a:p>
          <a:endParaRPr lang="ru-RU" sz="2000"/>
        </a:p>
      </dgm:t>
    </dgm:pt>
    <dgm:pt modelId="{FA8AFDB7-73B5-4836-A9A4-2833330413AF}">
      <dgm:prSet phldrT="[Текст]" custT="1"/>
      <dgm:spPr/>
      <dgm:t>
        <a:bodyPr/>
        <a:lstStyle/>
        <a:p>
          <a:endParaRPr lang="ru-RU" sz="2000" dirty="0"/>
        </a:p>
      </dgm:t>
    </dgm:pt>
    <dgm:pt modelId="{5521AEED-33C8-443E-A3E4-A122F9A91A50}" type="parTrans" cxnId="{CE18219A-F0C0-4882-B51A-0FE5BC821D02}">
      <dgm:prSet/>
      <dgm:spPr/>
      <dgm:t>
        <a:bodyPr/>
        <a:lstStyle/>
        <a:p>
          <a:endParaRPr lang="ru-RU" sz="2000"/>
        </a:p>
      </dgm:t>
    </dgm:pt>
    <dgm:pt modelId="{7399D229-E08B-4ECF-A527-C380601BF1FC}" type="sibTrans" cxnId="{CE18219A-F0C0-4882-B51A-0FE5BC821D02}">
      <dgm:prSet/>
      <dgm:spPr/>
      <dgm:t>
        <a:bodyPr/>
        <a:lstStyle/>
        <a:p>
          <a:endParaRPr lang="ru-RU" sz="2000"/>
        </a:p>
      </dgm:t>
    </dgm:pt>
    <dgm:pt modelId="{523DF949-981D-4C85-B463-435A689033FC}">
      <dgm:prSet phldrT="[Текст]" custT="1"/>
      <dgm:spPr/>
      <dgm:t>
        <a:bodyPr/>
        <a:lstStyle/>
        <a:p>
          <a:pPr algn="just"/>
          <a:r>
            <a:rPr lang="en-US" sz="2000" dirty="0" smtClean="0"/>
            <a:t>Identify problem areas.</a:t>
          </a:r>
          <a:endParaRPr lang="ru-RU" sz="2000" dirty="0" smtClean="0"/>
        </a:p>
        <a:p>
          <a:pPr algn="just"/>
          <a:r>
            <a:rPr lang="en-US" sz="2000" dirty="0" smtClean="0"/>
            <a:t>Identify other companies with similar processes.</a:t>
          </a:r>
          <a:endParaRPr lang="ru-RU" sz="2000" dirty="0" smtClean="0"/>
        </a:p>
        <a:p>
          <a:pPr algn="just"/>
          <a:r>
            <a:rPr lang="en-US" sz="2000" dirty="0" smtClean="0"/>
            <a:t>Identify companies that are leaders in this field.</a:t>
          </a:r>
          <a:endParaRPr lang="ru-RU" sz="2000" dirty="0" smtClean="0"/>
        </a:p>
        <a:p>
          <a:pPr algn="just"/>
          <a:r>
            <a:rPr lang="en-US" sz="2000" dirty="0" smtClean="0"/>
            <a:t>Research companies based on their performance metrics and practical experience in a given field.</a:t>
          </a:r>
          <a:endParaRPr lang="ru-RU" sz="2000" dirty="0" smtClean="0"/>
        </a:p>
        <a:p>
          <a:pPr algn="just"/>
          <a:r>
            <a:rPr lang="en-US" sz="2000" dirty="0" smtClean="0"/>
            <a:t>Select appropriate indicators (benchmarks).</a:t>
          </a:r>
          <a:endParaRPr lang="ru-RU" sz="2000" dirty="0" smtClean="0"/>
        </a:p>
        <a:p>
          <a:pPr algn="just"/>
          <a:r>
            <a:rPr lang="en-US" sz="2000" dirty="0" smtClean="0"/>
            <a:t>Identify a source for benchmarking.</a:t>
          </a:r>
          <a:endParaRPr lang="ru-RU" sz="2000" dirty="0" smtClean="0"/>
        </a:p>
        <a:p>
          <a:pPr algn="just"/>
          <a:r>
            <a:rPr lang="en-US" sz="2000" dirty="0" smtClean="0"/>
            <a:t>Go to companies that are leaders in the field</a:t>
          </a:r>
          <a:r>
            <a:rPr lang="x-none" sz="2000" smtClean="0"/>
            <a:t>.</a:t>
          </a:r>
          <a:endParaRPr lang="ru-RU" sz="2000" dirty="0"/>
        </a:p>
      </dgm:t>
    </dgm:pt>
    <dgm:pt modelId="{59022180-4D57-412C-AE0B-08901DA42795}" type="parTrans" cxnId="{2325D7CA-F8CE-4A9A-87B2-2166F676EBDE}">
      <dgm:prSet/>
      <dgm:spPr/>
      <dgm:t>
        <a:bodyPr/>
        <a:lstStyle/>
        <a:p>
          <a:endParaRPr lang="ru-RU" sz="2000"/>
        </a:p>
      </dgm:t>
    </dgm:pt>
    <dgm:pt modelId="{E252E2C8-579D-42D7-8DBD-D58F8242A023}" type="sibTrans" cxnId="{2325D7CA-F8CE-4A9A-87B2-2166F676EBDE}">
      <dgm:prSet/>
      <dgm:spPr/>
      <dgm:t>
        <a:bodyPr/>
        <a:lstStyle/>
        <a:p>
          <a:endParaRPr lang="ru-RU" sz="2000"/>
        </a:p>
      </dgm:t>
    </dgm:pt>
    <dgm:pt modelId="{7D05BA99-48C8-4657-A749-A17DBBB28416}" type="pres">
      <dgm:prSet presAssocID="{0E5E17A1-63D7-4E12-B091-0EB856C17448}" presName="theList" presStyleCnt="0">
        <dgm:presLayoutVars>
          <dgm:dir/>
          <dgm:animLvl val="lvl"/>
          <dgm:resizeHandles val="exact"/>
        </dgm:presLayoutVars>
      </dgm:prSet>
      <dgm:spPr/>
      <dgm:t>
        <a:bodyPr/>
        <a:lstStyle/>
        <a:p>
          <a:endParaRPr lang="ru-RU"/>
        </a:p>
      </dgm:t>
    </dgm:pt>
    <dgm:pt modelId="{19CC20AB-4ECE-44F8-8B82-11AEFD1A5F89}" type="pres">
      <dgm:prSet presAssocID="{E1E6948C-5242-47AB-AADD-0ABFCFE5970B}" presName="compNode" presStyleCnt="0"/>
      <dgm:spPr/>
    </dgm:pt>
    <dgm:pt modelId="{D53DB046-45E1-4B13-A934-C4F67CD00E11}" type="pres">
      <dgm:prSet presAssocID="{E1E6948C-5242-47AB-AADD-0ABFCFE5970B}" presName="aNode" presStyleLbl="bgShp" presStyleIdx="0" presStyleCnt="1"/>
      <dgm:spPr/>
      <dgm:t>
        <a:bodyPr/>
        <a:lstStyle/>
        <a:p>
          <a:endParaRPr lang="ru-RU"/>
        </a:p>
      </dgm:t>
    </dgm:pt>
    <dgm:pt modelId="{59FC5271-C10C-40D3-9984-CFE5B866F1F3}" type="pres">
      <dgm:prSet presAssocID="{E1E6948C-5242-47AB-AADD-0ABFCFE5970B}" presName="textNode" presStyleLbl="bgShp" presStyleIdx="0" presStyleCnt="1"/>
      <dgm:spPr/>
      <dgm:t>
        <a:bodyPr/>
        <a:lstStyle/>
        <a:p>
          <a:endParaRPr lang="ru-RU"/>
        </a:p>
      </dgm:t>
    </dgm:pt>
    <dgm:pt modelId="{4FF1C1B5-0056-499A-9285-A8762EE18E71}" type="pres">
      <dgm:prSet presAssocID="{E1E6948C-5242-47AB-AADD-0ABFCFE5970B}" presName="compChildNode" presStyleCnt="0"/>
      <dgm:spPr/>
    </dgm:pt>
    <dgm:pt modelId="{8A439891-5F39-42B2-9766-11D0C4B57FD3}" type="pres">
      <dgm:prSet presAssocID="{E1E6948C-5242-47AB-AADD-0ABFCFE5970B}" presName="theInnerList" presStyleCnt="0"/>
      <dgm:spPr/>
    </dgm:pt>
    <dgm:pt modelId="{68614CF1-FF97-4D63-97A0-91043214EB3A}" type="pres">
      <dgm:prSet presAssocID="{FA8AFDB7-73B5-4836-A9A4-2833330413AF}" presName="childNode" presStyleLbl="node1" presStyleIdx="0" presStyleCnt="2" custScaleY="105402" custLinFactY="-93879" custLinFactNeighborX="-99" custLinFactNeighborY="-100000">
        <dgm:presLayoutVars>
          <dgm:bulletEnabled val="1"/>
        </dgm:presLayoutVars>
      </dgm:prSet>
      <dgm:spPr/>
      <dgm:t>
        <a:bodyPr/>
        <a:lstStyle/>
        <a:p>
          <a:endParaRPr lang="ru-RU"/>
        </a:p>
      </dgm:t>
    </dgm:pt>
    <dgm:pt modelId="{C4F5A75E-807E-4FD9-A5BE-7EDEB839586A}" type="pres">
      <dgm:prSet presAssocID="{FA8AFDB7-73B5-4836-A9A4-2833330413AF}" presName="aSpace2" presStyleCnt="0"/>
      <dgm:spPr/>
    </dgm:pt>
    <dgm:pt modelId="{67BA1C09-CCBD-4766-8372-B9C3E46F26C9}" type="pres">
      <dgm:prSet presAssocID="{523DF949-981D-4C85-B463-435A689033FC}" presName="childNode" presStyleLbl="node1" presStyleIdx="1" presStyleCnt="2" custScaleX="120662" custScaleY="608331" custLinFactY="10441" custLinFactNeighborX="3154" custLinFactNeighborY="100000">
        <dgm:presLayoutVars>
          <dgm:bulletEnabled val="1"/>
        </dgm:presLayoutVars>
      </dgm:prSet>
      <dgm:spPr/>
      <dgm:t>
        <a:bodyPr/>
        <a:lstStyle/>
        <a:p>
          <a:endParaRPr lang="ru-RU"/>
        </a:p>
      </dgm:t>
    </dgm:pt>
  </dgm:ptLst>
  <dgm:cxnLst>
    <dgm:cxn modelId="{CE18219A-F0C0-4882-B51A-0FE5BC821D02}" srcId="{E1E6948C-5242-47AB-AADD-0ABFCFE5970B}" destId="{FA8AFDB7-73B5-4836-A9A4-2833330413AF}" srcOrd="0" destOrd="0" parTransId="{5521AEED-33C8-443E-A3E4-A122F9A91A50}" sibTransId="{7399D229-E08B-4ECF-A527-C380601BF1FC}"/>
    <dgm:cxn modelId="{1D72F18A-C912-4CFD-A72A-0EE8E4B3564B}" type="presOf" srcId="{0E5E17A1-63D7-4E12-B091-0EB856C17448}" destId="{7D05BA99-48C8-4657-A749-A17DBBB28416}" srcOrd="0" destOrd="0" presId="urn:microsoft.com/office/officeart/2005/8/layout/lProcess2"/>
    <dgm:cxn modelId="{02FEB2AA-B4EE-4A95-9DF9-B0C8B6508B2A}" type="presOf" srcId="{523DF949-981D-4C85-B463-435A689033FC}" destId="{67BA1C09-CCBD-4766-8372-B9C3E46F26C9}" srcOrd="0" destOrd="0" presId="urn:microsoft.com/office/officeart/2005/8/layout/lProcess2"/>
    <dgm:cxn modelId="{A88DC0B9-CDF6-498B-8ED7-A28CF1EBEFDC}" type="presOf" srcId="{FA8AFDB7-73B5-4836-A9A4-2833330413AF}" destId="{68614CF1-FF97-4D63-97A0-91043214EB3A}" srcOrd="0" destOrd="0" presId="urn:microsoft.com/office/officeart/2005/8/layout/lProcess2"/>
    <dgm:cxn modelId="{F3CDCAEE-502D-46C7-A394-11EB90C02DD6}" srcId="{0E5E17A1-63D7-4E12-B091-0EB856C17448}" destId="{E1E6948C-5242-47AB-AADD-0ABFCFE5970B}" srcOrd="0" destOrd="0" parTransId="{15EEB09C-65DB-4A9A-BD2B-165097F2F0A2}" sibTransId="{72EF9A8B-AFE5-4871-A120-E40E919C1F18}"/>
    <dgm:cxn modelId="{76293C2B-1A4A-4D87-B9E1-E46F44F89A7F}" type="presOf" srcId="{E1E6948C-5242-47AB-AADD-0ABFCFE5970B}" destId="{D53DB046-45E1-4B13-A934-C4F67CD00E11}" srcOrd="0" destOrd="0" presId="urn:microsoft.com/office/officeart/2005/8/layout/lProcess2"/>
    <dgm:cxn modelId="{64FC6811-E35E-40D7-BF1C-622CF5BBCB87}" type="presOf" srcId="{E1E6948C-5242-47AB-AADD-0ABFCFE5970B}" destId="{59FC5271-C10C-40D3-9984-CFE5B866F1F3}" srcOrd="1" destOrd="0" presId="urn:microsoft.com/office/officeart/2005/8/layout/lProcess2"/>
    <dgm:cxn modelId="{2325D7CA-F8CE-4A9A-87B2-2166F676EBDE}" srcId="{E1E6948C-5242-47AB-AADD-0ABFCFE5970B}" destId="{523DF949-981D-4C85-B463-435A689033FC}" srcOrd="1" destOrd="0" parTransId="{59022180-4D57-412C-AE0B-08901DA42795}" sibTransId="{E252E2C8-579D-42D7-8DBD-D58F8242A023}"/>
    <dgm:cxn modelId="{170505B2-B97D-4526-85DD-C1DE110FD988}" type="presParOf" srcId="{7D05BA99-48C8-4657-A749-A17DBBB28416}" destId="{19CC20AB-4ECE-44F8-8B82-11AEFD1A5F89}" srcOrd="0" destOrd="0" presId="urn:microsoft.com/office/officeart/2005/8/layout/lProcess2"/>
    <dgm:cxn modelId="{D9FEFC7A-AB7C-49C6-ADAA-CE9C1B0E9BD4}" type="presParOf" srcId="{19CC20AB-4ECE-44F8-8B82-11AEFD1A5F89}" destId="{D53DB046-45E1-4B13-A934-C4F67CD00E11}" srcOrd="0" destOrd="0" presId="urn:microsoft.com/office/officeart/2005/8/layout/lProcess2"/>
    <dgm:cxn modelId="{FFE2C8E9-C1B9-4FE8-98B9-6828DF13A346}" type="presParOf" srcId="{19CC20AB-4ECE-44F8-8B82-11AEFD1A5F89}" destId="{59FC5271-C10C-40D3-9984-CFE5B866F1F3}" srcOrd="1" destOrd="0" presId="urn:microsoft.com/office/officeart/2005/8/layout/lProcess2"/>
    <dgm:cxn modelId="{F5BA9BD5-AC58-4D34-9502-FE74E4838307}" type="presParOf" srcId="{19CC20AB-4ECE-44F8-8B82-11AEFD1A5F89}" destId="{4FF1C1B5-0056-499A-9285-A8762EE18E71}" srcOrd="2" destOrd="0" presId="urn:microsoft.com/office/officeart/2005/8/layout/lProcess2"/>
    <dgm:cxn modelId="{DA81DF4F-1EBB-4B82-814B-EC6ADF8D590D}" type="presParOf" srcId="{4FF1C1B5-0056-499A-9285-A8762EE18E71}" destId="{8A439891-5F39-42B2-9766-11D0C4B57FD3}" srcOrd="0" destOrd="0" presId="urn:microsoft.com/office/officeart/2005/8/layout/lProcess2"/>
    <dgm:cxn modelId="{A2792FFE-AD1A-494B-8B6F-E70A02318CE0}" type="presParOf" srcId="{8A439891-5F39-42B2-9766-11D0C4B57FD3}" destId="{68614CF1-FF97-4D63-97A0-91043214EB3A}" srcOrd="0" destOrd="0" presId="urn:microsoft.com/office/officeart/2005/8/layout/lProcess2"/>
    <dgm:cxn modelId="{7380AA45-21E7-442F-B4E9-75047B7700D7}" type="presParOf" srcId="{8A439891-5F39-42B2-9766-11D0C4B57FD3}" destId="{C4F5A75E-807E-4FD9-A5BE-7EDEB839586A}" srcOrd="1" destOrd="0" presId="urn:microsoft.com/office/officeart/2005/8/layout/lProcess2"/>
    <dgm:cxn modelId="{B20D05B0-1AED-4E5C-A6B1-70BF1FD40017}" type="presParOf" srcId="{8A439891-5F39-42B2-9766-11D0C4B57FD3}" destId="{67BA1C09-CCBD-4766-8372-B9C3E46F26C9}" srcOrd="2"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ED908C8C-AA42-4125-AA03-883664587C5D}" type="doc">
      <dgm:prSet loTypeId="urn:microsoft.com/office/officeart/2005/8/layout/default" loCatId="list" qsTypeId="urn:microsoft.com/office/officeart/2005/8/quickstyle/simple3" qsCatId="simple" csTypeId="urn:microsoft.com/office/officeart/2005/8/colors/colorful1" csCatId="colorful" phldr="1"/>
      <dgm:spPr/>
      <dgm:t>
        <a:bodyPr/>
        <a:lstStyle/>
        <a:p>
          <a:endParaRPr lang="ru-RU"/>
        </a:p>
      </dgm:t>
    </dgm:pt>
    <dgm:pt modelId="{7F92C30E-C1DC-44DF-AAEF-0C320417543C}">
      <dgm:prSet phldrT="[Текст]"/>
      <dgm:spPr/>
      <dgm:t>
        <a:bodyPr/>
        <a:lstStyle/>
        <a:p>
          <a:r>
            <a:rPr lang="en-US" dirty="0" smtClean="0"/>
            <a:t>Increasing the profitability and efficiency of enterprise activities</a:t>
          </a:r>
          <a:endParaRPr lang="ru-RU" dirty="0"/>
        </a:p>
      </dgm:t>
    </dgm:pt>
    <dgm:pt modelId="{1CF8BE7F-35AC-4F0D-9C34-D522B5CF701B}" type="parTrans" cxnId="{C25EE5D6-6EFA-457F-9CF8-0C22556B4D74}">
      <dgm:prSet/>
      <dgm:spPr/>
      <dgm:t>
        <a:bodyPr/>
        <a:lstStyle/>
        <a:p>
          <a:endParaRPr lang="ru-RU"/>
        </a:p>
      </dgm:t>
    </dgm:pt>
    <dgm:pt modelId="{E8497F02-F0FA-400D-8034-95C054BFBAE4}" type="sibTrans" cxnId="{C25EE5D6-6EFA-457F-9CF8-0C22556B4D74}">
      <dgm:prSet/>
      <dgm:spPr/>
      <dgm:t>
        <a:bodyPr/>
        <a:lstStyle/>
        <a:p>
          <a:endParaRPr lang="ru-RU"/>
        </a:p>
      </dgm:t>
    </dgm:pt>
    <dgm:pt modelId="{65CE2805-FAC1-44C5-A2B0-EDDE80653202}">
      <dgm:prSet phldrT="[Текст]"/>
      <dgm:spPr/>
      <dgm:t>
        <a:bodyPr/>
        <a:lstStyle/>
        <a:p>
          <a:r>
            <a:rPr lang="en-US" dirty="0" smtClean="0"/>
            <a:t>Make quick decisions and change them</a:t>
          </a:r>
          <a:endParaRPr lang="ru-RU" dirty="0"/>
        </a:p>
      </dgm:t>
    </dgm:pt>
    <dgm:pt modelId="{B7D2EA24-51AD-4689-9B2B-B3560CAC3832}" type="parTrans" cxnId="{415085AD-E9D7-4DAB-BC62-3D6A19D9712C}">
      <dgm:prSet/>
      <dgm:spPr/>
      <dgm:t>
        <a:bodyPr/>
        <a:lstStyle/>
        <a:p>
          <a:endParaRPr lang="ru-RU"/>
        </a:p>
      </dgm:t>
    </dgm:pt>
    <dgm:pt modelId="{7E8B2F9A-1325-404E-A71D-A2DD7AE8C2F7}" type="sibTrans" cxnId="{415085AD-E9D7-4DAB-BC62-3D6A19D9712C}">
      <dgm:prSet/>
      <dgm:spPr/>
      <dgm:t>
        <a:bodyPr/>
        <a:lstStyle/>
        <a:p>
          <a:endParaRPr lang="ru-RU"/>
        </a:p>
      </dgm:t>
    </dgm:pt>
    <dgm:pt modelId="{360ADB94-2037-4BC0-B0B8-C0872DED0900}">
      <dgm:prSet phldrT="[Текст]"/>
      <dgm:spPr/>
      <dgm:t>
        <a:bodyPr/>
        <a:lstStyle/>
        <a:p>
          <a:r>
            <a:rPr lang="en-US" dirty="0" smtClean="0"/>
            <a:t>Setting flexible goals</a:t>
          </a:r>
          <a:endParaRPr lang="ru-RU" dirty="0"/>
        </a:p>
      </dgm:t>
    </dgm:pt>
    <dgm:pt modelId="{CAEC1DD0-A92F-479E-8CA5-19E4FD6AC92F}" type="parTrans" cxnId="{926D7680-EB5E-4345-89FB-3E89283DF2AC}">
      <dgm:prSet/>
      <dgm:spPr/>
      <dgm:t>
        <a:bodyPr/>
        <a:lstStyle/>
        <a:p>
          <a:endParaRPr lang="ru-RU"/>
        </a:p>
      </dgm:t>
    </dgm:pt>
    <dgm:pt modelId="{3B7CD4B1-5140-4C96-BFD2-770520F0C1C5}" type="sibTrans" cxnId="{926D7680-EB5E-4345-89FB-3E89283DF2AC}">
      <dgm:prSet/>
      <dgm:spPr/>
      <dgm:t>
        <a:bodyPr/>
        <a:lstStyle/>
        <a:p>
          <a:endParaRPr lang="ru-RU"/>
        </a:p>
      </dgm:t>
    </dgm:pt>
    <dgm:pt modelId="{5DCD5779-54C9-40F5-B898-BDCEE824B94E}">
      <dgm:prSet phldrT="[Текст]"/>
      <dgm:spPr/>
      <dgm:t>
        <a:bodyPr/>
        <a:lstStyle/>
        <a:p>
          <a:r>
            <a:rPr lang="en-US" dirty="0" smtClean="0"/>
            <a:t>Development and implementation of innovative ideas</a:t>
          </a:r>
          <a:endParaRPr lang="ru-RU" dirty="0"/>
        </a:p>
      </dgm:t>
    </dgm:pt>
    <dgm:pt modelId="{F2B8DB5F-C71E-4273-98AB-71A7C489BA71}" type="parTrans" cxnId="{6D20FAD9-D7C6-47F2-8EAE-0244519FEE03}">
      <dgm:prSet/>
      <dgm:spPr/>
      <dgm:t>
        <a:bodyPr/>
        <a:lstStyle/>
        <a:p>
          <a:endParaRPr lang="ru-RU"/>
        </a:p>
      </dgm:t>
    </dgm:pt>
    <dgm:pt modelId="{3241E87B-2525-43E7-AE2C-65B991988DF2}" type="sibTrans" cxnId="{6D20FAD9-D7C6-47F2-8EAE-0244519FEE03}">
      <dgm:prSet/>
      <dgm:spPr/>
      <dgm:t>
        <a:bodyPr/>
        <a:lstStyle/>
        <a:p>
          <a:endParaRPr lang="ru-RU"/>
        </a:p>
      </dgm:t>
    </dgm:pt>
    <dgm:pt modelId="{AB07F6C9-328C-4630-AEE2-A76E5AE8310B}">
      <dgm:prSet phldrT="[Текст]"/>
      <dgm:spPr/>
      <dgm:t>
        <a:bodyPr/>
        <a:lstStyle/>
        <a:p>
          <a:r>
            <a:rPr lang="en-US" dirty="0" smtClean="0"/>
            <a:t>Constantly maintaining the company at a stable pace</a:t>
          </a:r>
          <a:endParaRPr lang="ru-RU" dirty="0"/>
        </a:p>
      </dgm:t>
    </dgm:pt>
    <dgm:pt modelId="{E6F3EF79-2F08-4798-960E-B0D8A9341972}" type="parTrans" cxnId="{4C26B047-3D73-4F9D-B0AC-4DB87F5AD904}">
      <dgm:prSet/>
      <dgm:spPr/>
      <dgm:t>
        <a:bodyPr/>
        <a:lstStyle/>
        <a:p>
          <a:endParaRPr lang="ru-RU"/>
        </a:p>
      </dgm:t>
    </dgm:pt>
    <dgm:pt modelId="{B08E954E-9FBF-4B10-9ED2-B43F0E3BFCD3}" type="sibTrans" cxnId="{4C26B047-3D73-4F9D-B0AC-4DB87F5AD904}">
      <dgm:prSet/>
      <dgm:spPr/>
      <dgm:t>
        <a:bodyPr/>
        <a:lstStyle/>
        <a:p>
          <a:endParaRPr lang="ru-RU"/>
        </a:p>
      </dgm:t>
    </dgm:pt>
    <dgm:pt modelId="{536F2BC4-971A-4BB6-BCA3-3D30D9DFF3DA}">
      <dgm:prSet phldrT="[Текст]"/>
      <dgm:spPr/>
      <dgm:t>
        <a:bodyPr/>
        <a:lstStyle/>
        <a:p>
          <a:r>
            <a:rPr lang="en-US" dirty="0" smtClean="0"/>
            <a:t>Establishing a competitive entity</a:t>
          </a:r>
          <a:endParaRPr lang="ru-RU" dirty="0"/>
        </a:p>
      </dgm:t>
    </dgm:pt>
    <dgm:pt modelId="{A3008AE2-421A-46D9-BB21-2AF3A9E6D099}" type="parTrans" cxnId="{6EB6216D-211E-42CA-9F3E-308C1B5E253B}">
      <dgm:prSet/>
      <dgm:spPr/>
      <dgm:t>
        <a:bodyPr/>
        <a:lstStyle/>
        <a:p>
          <a:endParaRPr lang="ru-RU"/>
        </a:p>
      </dgm:t>
    </dgm:pt>
    <dgm:pt modelId="{C995B842-CA6D-41E2-A554-AE48F5AAF3DC}" type="sibTrans" cxnId="{6EB6216D-211E-42CA-9F3E-308C1B5E253B}">
      <dgm:prSet/>
      <dgm:spPr/>
      <dgm:t>
        <a:bodyPr/>
        <a:lstStyle/>
        <a:p>
          <a:endParaRPr lang="ru-RU"/>
        </a:p>
      </dgm:t>
    </dgm:pt>
    <dgm:pt modelId="{1CA1AAF1-84B3-4DE7-B749-E2969E1756B6}">
      <dgm:prSet phldrT="[Текст]"/>
      <dgm:spPr/>
      <dgm:t>
        <a:bodyPr/>
        <a:lstStyle/>
        <a:p>
          <a:r>
            <a:rPr lang="en-US" dirty="0" smtClean="0"/>
            <a:t>Expanding the company's market share</a:t>
          </a:r>
          <a:endParaRPr lang="ru-RU" dirty="0"/>
        </a:p>
      </dgm:t>
    </dgm:pt>
    <dgm:pt modelId="{DF3C8D03-C5F6-4AB0-86A3-B5BBCC691A73}" type="parTrans" cxnId="{A445E837-6411-4BD5-8CCE-DBAF6BC0B856}">
      <dgm:prSet/>
      <dgm:spPr/>
      <dgm:t>
        <a:bodyPr/>
        <a:lstStyle/>
        <a:p>
          <a:endParaRPr lang="ru-RU"/>
        </a:p>
      </dgm:t>
    </dgm:pt>
    <dgm:pt modelId="{427519F3-858E-4F3E-A97F-5AAD31FFF12C}" type="sibTrans" cxnId="{A445E837-6411-4BD5-8CCE-DBAF6BC0B856}">
      <dgm:prSet/>
      <dgm:spPr/>
      <dgm:t>
        <a:bodyPr/>
        <a:lstStyle/>
        <a:p>
          <a:endParaRPr lang="ru-RU"/>
        </a:p>
      </dgm:t>
    </dgm:pt>
    <dgm:pt modelId="{95F1B71E-0273-4436-9461-0534398C45B7}">
      <dgm:prSet phldrT="[Текст]"/>
      <dgm:spPr/>
      <dgm:t>
        <a:bodyPr/>
        <a:lstStyle/>
        <a:p>
          <a:r>
            <a:rPr lang="en-US" dirty="0" smtClean="0"/>
            <a:t>Assessing one's own performance against global standards</a:t>
          </a:r>
          <a:endParaRPr lang="ru-RU" dirty="0"/>
        </a:p>
      </dgm:t>
    </dgm:pt>
    <dgm:pt modelId="{926AB175-2C9C-4ACC-8519-04515B5FF99F}" type="parTrans" cxnId="{3838A99D-1918-4420-924E-3B10D07732F5}">
      <dgm:prSet/>
      <dgm:spPr/>
      <dgm:t>
        <a:bodyPr/>
        <a:lstStyle/>
        <a:p>
          <a:endParaRPr lang="ru-RU"/>
        </a:p>
      </dgm:t>
    </dgm:pt>
    <dgm:pt modelId="{906C76F2-1B3C-4CF5-9C87-286972C13AE5}" type="sibTrans" cxnId="{3838A99D-1918-4420-924E-3B10D07732F5}">
      <dgm:prSet/>
      <dgm:spPr/>
      <dgm:t>
        <a:bodyPr/>
        <a:lstStyle/>
        <a:p>
          <a:endParaRPr lang="ru-RU"/>
        </a:p>
      </dgm:t>
    </dgm:pt>
    <dgm:pt modelId="{BCCFAC5D-4040-4953-BF36-7ABD3F52D87D}">
      <dgm:prSet phldrT="[Текст]"/>
      <dgm:spPr/>
      <dgm:t>
        <a:bodyPr/>
        <a:lstStyle/>
        <a:p>
          <a:r>
            <a:rPr lang="en-US" dirty="0" smtClean="0"/>
            <a:t>Create the opportunity to accept additional orders depending on changing market conditions</a:t>
          </a:r>
          <a:endParaRPr lang="ru-RU" dirty="0"/>
        </a:p>
      </dgm:t>
    </dgm:pt>
    <dgm:pt modelId="{9207F5E3-F447-4867-ADC2-894299BD66C4}" type="parTrans" cxnId="{2DC3C7CA-6C04-4887-8F22-E1F3AD0D5373}">
      <dgm:prSet/>
      <dgm:spPr/>
      <dgm:t>
        <a:bodyPr/>
        <a:lstStyle/>
        <a:p>
          <a:endParaRPr lang="ru-RU"/>
        </a:p>
      </dgm:t>
    </dgm:pt>
    <dgm:pt modelId="{59382B77-166C-437E-89AF-C787ABE18387}" type="sibTrans" cxnId="{2DC3C7CA-6C04-4887-8F22-E1F3AD0D5373}">
      <dgm:prSet/>
      <dgm:spPr/>
      <dgm:t>
        <a:bodyPr/>
        <a:lstStyle/>
        <a:p>
          <a:endParaRPr lang="ru-RU"/>
        </a:p>
      </dgm:t>
    </dgm:pt>
    <dgm:pt modelId="{4B5C0139-DA9B-418F-917B-93B343CC6D7F}" type="pres">
      <dgm:prSet presAssocID="{ED908C8C-AA42-4125-AA03-883664587C5D}" presName="diagram" presStyleCnt="0">
        <dgm:presLayoutVars>
          <dgm:dir/>
          <dgm:resizeHandles val="exact"/>
        </dgm:presLayoutVars>
      </dgm:prSet>
      <dgm:spPr/>
      <dgm:t>
        <a:bodyPr/>
        <a:lstStyle/>
        <a:p>
          <a:endParaRPr lang="ru-RU"/>
        </a:p>
      </dgm:t>
    </dgm:pt>
    <dgm:pt modelId="{F20C6881-AF04-4D98-A45F-A580DE28E111}" type="pres">
      <dgm:prSet presAssocID="{7F92C30E-C1DC-44DF-AAEF-0C320417543C}" presName="node" presStyleLbl="node1" presStyleIdx="0" presStyleCnt="9">
        <dgm:presLayoutVars>
          <dgm:bulletEnabled val="1"/>
        </dgm:presLayoutVars>
      </dgm:prSet>
      <dgm:spPr/>
      <dgm:t>
        <a:bodyPr/>
        <a:lstStyle/>
        <a:p>
          <a:endParaRPr lang="ru-RU"/>
        </a:p>
      </dgm:t>
    </dgm:pt>
    <dgm:pt modelId="{03AACC2E-EE69-4F14-8B4F-AC57D3B2A61B}" type="pres">
      <dgm:prSet presAssocID="{E8497F02-F0FA-400D-8034-95C054BFBAE4}" presName="sibTrans" presStyleCnt="0"/>
      <dgm:spPr/>
    </dgm:pt>
    <dgm:pt modelId="{BB821876-BC47-402C-BF1B-5F99B5C887D8}" type="pres">
      <dgm:prSet presAssocID="{65CE2805-FAC1-44C5-A2B0-EDDE80653202}" presName="node" presStyleLbl="node1" presStyleIdx="1" presStyleCnt="9">
        <dgm:presLayoutVars>
          <dgm:bulletEnabled val="1"/>
        </dgm:presLayoutVars>
      </dgm:prSet>
      <dgm:spPr/>
      <dgm:t>
        <a:bodyPr/>
        <a:lstStyle/>
        <a:p>
          <a:endParaRPr lang="ru-RU"/>
        </a:p>
      </dgm:t>
    </dgm:pt>
    <dgm:pt modelId="{A106D364-1B7A-43F9-987B-B77B29C3CDAB}" type="pres">
      <dgm:prSet presAssocID="{7E8B2F9A-1325-404E-A71D-A2DD7AE8C2F7}" presName="sibTrans" presStyleCnt="0"/>
      <dgm:spPr/>
    </dgm:pt>
    <dgm:pt modelId="{6FC27332-6A61-4A43-B9B7-AF2CD78EB4F3}" type="pres">
      <dgm:prSet presAssocID="{360ADB94-2037-4BC0-B0B8-C0872DED0900}" presName="node" presStyleLbl="node1" presStyleIdx="2" presStyleCnt="9">
        <dgm:presLayoutVars>
          <dgm:bulletEnabled val="1"/>
        </dgm:presLayoutVars>
      </dgm:prSet>
      <dgm:spPr/>
      <dgm:t>
        <a:bodyPr/>
        <a:lstStyle/>
        <a:p>
          <a:endParaRPr lang="ru-RU"/>
        </a:p>
      </dgm:t>
    </dgm:pt>
    <dgm:pt modelId="{72B4391E-AB01-497F-9995-1EFEBDB98642}" type="pres">
      <dgm:prSet presAssocID="{3B7CD4B1-5140-4C96-BFD2-770520F0C1C5}" presName="sibTrans" presStyleCnt="0"/>
      <dgm:spPr/>
    </dgm:pt>
    <dgm:pt modelId="{30E8E36A-5B6F-4241-BF85-1EF127DC3218}" type="pres">
      <dgm:prSet presAssocID="{5DCD5779-54C9-40F5-B898-BDCEE824B94E}" presName="node" presStyleLbl="node1" presStyleIdx="3" presStyleCnt="9">
        <dgm:presLayoutVars>
          <dgm:bulletEnabled val="1"/>
        </dgm:presLayoutVars>
      </dgm:prSet>
      <dgm:spPr/>
      <dgm:t>
        <a:bodyPr/>
        <a:lstStyle/>
        <a:p>
          <a:endParaRPr lang="ru-RU"/>
        </a:p>
      </dgm:t>
    </dgm:pt>
    <dgm:pt modelId="{F573D821-7BBB-45DD-B302-B4FE3BA976E4}" type="pres">
      <dgm:prSet presAssocID="{3241E87B-2525-43E7-AE2C-65B991988DF2}" presName="sibTrans" presStyleCnt="0"/>
      <dgm:spPr/>
    </dgm:pt>
    <dgm:pt modelId="{3D4D8076-18DF-48B1-B549-9AA3542097FB}" type="pres">
      <dgm:prSet presAssocID="{AB07F6C9-328C-4630-AEE2-A76E5AE8310B}" presName="node" presStyleLbl="node1" presStyleIdx="4" presStyleCnt="9">
        <dgm:presLayoutVars>
          <dgm:bulletEnabled val="1"/>
        </dgm:presLayoutVars>
      </dgm:prSet>
      <dgm:spPr/>
      <dgm:t>
        <a:bodyPr/>
        <a:lstStyle/>
        <a:p>
          <a:endParaRPr lang="ru-RU"/>
        </a:p>
      </dgm:t>
    </dgm:pt>
    <dgm:pt modelId="{6F022CCF-59E0-45C5-A427-BD9BC1EB7068}" type="pres">
      <dgm:prSet presAssocID="{B08E954E-9FBF-4B10-9ED2-B43F0E3BFCD3}" presName="sibTrans" presStyleCnt="0"/>
      <dgm:spPr/>
    </dgm:pt>
    <dgm:pt modelId="{0D466899-8E65-4E01-8C7F-FA8BF143DD0E}" type="pres">
      <dgm:prSet presAssocID="{536F2BC4-971A-4BB6-BCA3-3D30D9DFF3DA}" presName="node" presStyleLbl="node1" presStyleIdx="5" presStyleCnt="9">
        <dgm:presLayoutVars>
          <dgm:bulletEnabled val="1"/>
        </dgm:presLayoutVars>
      </dgm:prSet>
      <dgm:spPr/>
      <dgm:t>
        <a:bodyPr/>
        <a:lstStyle/>
        <a:p>
          <a:endParaRPr lang="ru-RU"/>
        </a:p>
      </dgm:t>
    </dgm:pt>
    <dgm:pt modelId="{C580182B-941F-47CA-92D8-986D8A3A83C4}" type="pres">
      <dgm:prSet presAssocID="{C995B842-CA6D-41E2-A554-AE48F5AAF3DC}" presName="sibTrans" presStyleCnt="0"/>
      <dgm:spPr/>
    </dgm:pt>
    <dgm:pt modelId="{BE647FFF-CD66-4CF6-ABD7-19C4EFAB04FB}" type="pres">
      <dgm:prSet presAssocID="{1CA1AAF1-84B3-4DE7-B749-E2969E1756B6}" presName="node" presStyleLbl="node1" presStyleIdx="6" presStyleCnt="9">
        <dgm:presLayoutVars>
          <dgm:bulletEnabled val="1"/>
        </dgm:presLayoutVars>
      </dgm:prSet>
      <dgm:spPr/>
      <dgm:t>
        <a:bodyPr/>
        <a:lstStyle/>
        <a:p>
          <a:endParaRPr lang="ru-RU"/>
        </a:p>
      </dgm:t>
    </dgm:pt>
    <dgm:pt modelId="{EF55E569-F262-45F0-84ED-A971740BC908}" type="pres">
      <dgm:prSet presAssocID="{427519F3-858E-4F3E-A97F-5AAD31FFF12C}" presName="sibTrans" presStyleCnt="0"/>
      <dgm:spPr/>
    </dgm:pt>
    <dgm:pt modelId="{66011EAD-0AD1-4B38-BE1A-6593B8DAC959}" type="pres">
      <dgm:prSet presAssocID="{95F1B71E-0273-4436-9461-0534398C45B7}" presName="node" presStyleLbl="node1" presStyleIdx="7" presStyleCnt="9">
        <dgm:presLayoutVars>
          <dgm:bulletEnabled val="1"/>
        </dgm:presLayoutVars>
      </dgm:prSet>
      <dgm:spPr/>
      <dgm:t>
        <a:bodyPr/>
        <a:lstStyle/>
        <a:p>
          <a:endParaRPr lang="ru-RU"/>
        </a:p>
      </dgm:t>
    </dgm:pt>
    <dgm:pt modelId="{2AD6A4D3-5F1D-4A52-8315-3DCFF91A90CF}" type="pres">
      <dgm:prSet presAssocID="{906C76F2-1B3C-4CF5-9C87-286972C13AE5}" presName="sibTrans" presStyleCnt="0"/>
      <dgm:spPr/>
    </dgm:pt>
    <dgm:pt modelId="{8DEBDCD2-4803-4340-B367-502F5BF3AE1B}" type="pres">
      <dgm:prSet presAssocID="{BCCFAC5D-4040-4953-BF36-7ABD3F52D87D}" presName="node" presStyleLbl="node1" presStyleIdx="8" presStyleCnt="9">
        <dgm:presLayoutVars>
          <dgm:bulletEnabled val="1"/>
        </dgm:presLayoutVars>
      </dgm:prSet>
      <dgm:spPr/>
      <dgm:t>
        <a:bodyPr/>
        <a:lstStyle/>
        <a:p>
          <a:endParaRPr lang="ru-RU"/>
        </a:p>
      </dgm:t>
    </dgm:pt>
  </dgm:ptLst>
  <dgm:cxnLst>
    <dgm:cxn modelId="{55AFA73B-CAD2-48A1-8C84-B16088851106}" type="presOf" srcId="{65CE2805-FAC1-44C5-A2B0-EDDE80653202}" destId="{BB821876-BC47-402C-BF1B-5F99B5C887D8}" srcOrd="0" destOrd="0" presId="urn:microsoft.com/office/officeart/2005/8/layout/default"/>
    <dgm:cxn modelId="{6D20FAD9-D7C6-47F2-8EAE-0244519FEE03}" srcId="{ED908C8C-AA42-4125-AA03-883664587C5D}" destId="{5DCD5779-54C9-40F5-B898-BDCEE824B94E}" srcOrd="3" destOrd="0" parTransId="{F2B8DB5F-C71E-4273-98AB-71A7C489BA71}" sibTransId="{3241E87B-2525-43E7-AE2C-65B991988DF2}"/>
    <dgm:cxn modelId="{ADF0A84D-A4AA-4D52-AE13-2113556B7387}" type="presOf" srcId="{1CA1AAF1-84B3-4DE7-B749-E2969E1756B6}" destId="{BE647FFF-CD66-4CF6-ABD7-19C4EFAB04FB}" srcOrd="0" destOrd="0" presId="urn:microsoft.com/office/officeart/2005/8/layout/default"/>
    <dgm:cxn modelId="{415085AD-E9D7-4DAB-BC62-3D6A19D9712C}" srcId="{ED908C8C-AA42-4125-AA03-883664587C5D}" destId="{65CE2805-FAC1-44C5-A2B0-EDDE80653202}" srcOrd="1" destOrd="0" parTransId="{B7D2EA24-51AD-4689-9B2B-B3560CAC3832}" sibTransId="{7E8B2F9A-1325-404E-A71D-A2DD7AE8C2F7}"/>
    <dgm:cxn modelId="{2DC3C7CA-6C04-4887-8F22-E1F3AD0D5373}" srcId="{ED908C8C-AA42-4125-AA03-883664587C5D}" destId="{BCCFAC5D-4040-4953-BF36-7ABD3F52D87D}" srcOrd="8" destOrd="0" parTransId="{9207F5E3-F447-4867-ADC2-894299BD66C4}" sibTransId="{59382B77-166C-437E-89AF-C787ABE18387}"/>
    <dgm:cxn modelId="{559DF857-9E6C-4F85-AFF6-6386D0CFF610}" type="presOf" srcId="{536F2BC4-971A-4BB6-BCA3-3D30D9DFF3DA}" destId="{0D466899-8E65-4E01-8C7F-FA8BF143DD0E}" srcOrd="0" destOrd="0" presId="urn:microsoft.com/office/officeart/2005/8/layout/default"/>
    <dgm:cxn modelId="{2DE331CF-2425-4CD7-A378-8D837DD32DB5}" type="presOf" srcId="{7F92C30E-C1DC-44DF-AAEF-0C320417543C}" destId="{F20C6881-AF04-4D98-A45F-A580DE28E111}" srcOrd="0" destOrd="0" presId="urn:microsoft.com/office/officeart/2005/8/layout/default"/>
    <dgm:cxn modelId="{5AAC710C-8309-4565-8ACC-6467445AB3D1}" type="presOf" srcId="{95F1B71E-0273-4436-9461-0534398C45B7}" destId="{66011EAD-0AD1-4B38-BE1A-6593B8DAC959}" srcOrd="0" destOrd="0" presId="urn:microsoft.com/office/officeart/2005/8/layout/default"/>
    <dgm:cxn modelId="{89DAE991-6566-4C1E-9130-D7D8DFDA7D53}" type="presOf" srcId="{360ADB94-2037-4BC0-B0B8-C0872DED0900}" destId="{6FC27332-6A61-4A43-B9B7-AF2CD78EB4F3}" srcOrd="0" destOrd="0" presId="urn:microsoft.com/office/officeart/2005/8/layout/default"/>
    <dgm:cxn modelId="{F443772D-40A5-4689-84C0-2DF366839F99}" type="presOf" srcId="{BCCFAC5D-4040-4953-BF36-7ABD3F52D87D}" destId="{8DEBDCD2-4803-4340-B367-502F5BF3AE1B}" srcOrd="0" destOrd="0" presId="urn:microsoft.com/office/officeart/2005/8/layout/default"/>
    <dgm:cxn modelId="{603B7028-D5FA-45F9-AE79-E2C199AB9BC6}" type="presOf" srcId="{5DCD5779-54C9-40F5-B898-BDCEE824B94E}" destId="{30E8E36A-5B6F-4241-BF85-1EF127DC3218}" srcOrd="0" destOrd="0" presId="urn:microsoft.com/office/officeart/2005/8/layout/default"/>
    <dgm:cxn modelId="{A445E837-6411-4BD5-8CCE-DBAF6BC0B856}" srcId="{ED908C8C-AA42-4125-AA03-883664587C5D}" destId="{1CA1AAF1-84B3-4DE7-B749-E2969E1756B6}" srcOrd="6" destOrd="0" parTransId="{DF3C8D03-C5F6-4AB0-86A3-B5BBCC691A73}" sibTransId="{427519F3-858E-4F3E-A97F-5AAD31FFF12C}"/>
    <dgm:cxn modelId="{926D7680-EB5E-4345-89FB-3E89283DF2AC}" srcId="{ED908C8C-AA42-4125-AA03-883664587C5D}" destId="{360ADB94-2037-4BC0-B0B8-C0872DED0900}" srcOrd="2" destOrd="0" parTransId="{CAEC1DD0-A92F-479E-8CA5-19E4FD6AC92F}" sibTransId="{3B7CD4B1-5140-4C96-BFD2-770520F0C1C5}"/>
    <dgm:cxn modelId="{6EB6216D-211E-42CA-9F3E-308C1B5E253B}" srcId="{ED908C8C-AA42-4125-AA03-883664587C5D}" destId="{536F2BC4-971A-4BB6-BCA3-3D30D9DFF3DA}" srcOrd="5" destOrd="0" parTransId="{A3008AE2-421A-46D9-BB21-2AF3A9E6D099}" sibTransId="{C995B842-CA6D-41E2-A554-AE48F5AAF3DC}"/>
    <dgm:cxn modelId="{C2E8219B-3DFE-430F-9C9F-F7AE8E3DA696}" type="presOf" srcId="{ED908C8C-AA42-4125-AA03-883664587C5D}" destId="{4B5C0139-DA9B-418F-917B-93B343CC6D7F}" srcOrd="0" destOrd="0" presId="urn:microsoft.com/office/officeart/2005/8/layout/default"/>
    <dgm:cxn modelId="{3838A99D-1918-4420-924E-3B10D07732F5}" srcId="{ED908C8C-AA42-4125-AA03-883664587C5D}" destId="{95F1B71E-0273-4436-9461-0534398C45B7}" srcOrd="7" destOrd="0" parTransId="{926AB175-2C9C-4ACC-8519-04515B5FF99F}" sibTransId="{906C76F2-1B3C-4CF5-9C87-286972C13AE5}"/>
    <dgm:cxn modelId="{CA8C9E17-7259-4C6C-B73F-62815CDA0785}" type="presOf" srcId="{AB07F6C9-328C-4630-AEE2-A76E5AE8310B}" destId="{3D4D8076-18DF-48B1-B549-9AA3542097FB}" srcOrd="0" destOrd="0" presId="urn:microsoft.com/office/officeart/2005/8/layout/default"/>
    <dgm:cxn modelId="{4C26B047-3D73-4F9D-B0AC-4DB87F5AD904}" srcId="{ED908C8C-AA42-4125-AA03-883664587C5D}" destId="{AB07F6C9-328C-4630-AEE2-A76E5AE8310B}" srcOrd="4" destOrd="0" parTransId="{E6F3EF79-2F08-4798-960E-B0D8A9341972}" sibTransId="{B08E954E-9FBF-4B10-9ED2-B43F0E3BFCD3}"/>
    <dgm:cxn modelId="{C25EE5D6-6EFA-457F-9CF8-0C22556B4D74}" srcId="{ED908C8C-AA42-4125-AA03-883664587C5D}" destId="{7F92C30E-C1DC-44DF-AAEF-0C320417543C}" srcOrd="0" destOrd="0" parTransId="{1CF8BE7F-35AC-4F0D-9C34-D522B5CF701B}" sibTransId="{E8497F02-F0FA-400D-8034-95C054BFBAE4}"/>
    <dgm:cxn modelId="{E8819F9B-814A-4991-93EB-5722548C9B69}" type="presParOf" srcId="{4B5C0139-DA9B-418F-917B-93B343CC6D7F}" destId="{F20C6881-AF04-4D98-A45F-A580DE28E111}" srcOrd="0" destOrd="0" presId="urn:microsoft.com/office/officeart/2005/8/layout/default"/>
    <dgm:cxn modelId="{7A1A48DD-7C57-4BA6-BD0C-9375053295DB}" type="presParOf" srcId="{4B5C0139-DA9B-418F-917B-93B343CC6D7F}" destId="{03AACC2E-EE69-4F14-8B4F-AC57D3B2A61B}" srcOrd="1" destOrd="0" presId="urn:microsoft.com/office/officeart/2005/8/layout/default"/>
    <dgm:cxn modelId="{7497A507-DE39-4973-9868-75F59C067666}" type="presParOf" srcId="{4B5C0139-DA9B-418F-917B-93B343CC6D7F}" destId="{BB821876-BC47-402C-BF1B-5F99B5C887D8}" srcOrd="2" destOrd="0" presId="urn:microsoft.com/office/officeart/2005/8/layout/default"/>
    <dgm:cxn modelId="{B155256A-229B-462B-8781-8C4F80DBFC7F}" type="presParOf" srcId="{4B5C0139-DA9B-418F-917B-93B343CC6D7F}" destId="{A106D364-1B7A-43F9-987B-B77B29C3CDAB}" srcOrd="3" destOrd="0" presId="urn:microsoft.com/office/officeart/2005/8/layout/default"/>
    <dgm:cxn modelId="{DE96B8DD-FD9F-405B-BB14-121F21853C2A}" type="presParOf" srcId="{4B5C0139-DA9B-418F-917B-93B343CC6D7F}" destId="{6FC27332-6A61-4A43-B9B7-AF2CD78EB4F3}" srcOrd="4" destOrd="0" presId="urn:microsoft.com/office/officeart/2005/8/layout/default"/>
    <dgm:cxn modelId="{A422C912-307C-41AF-B645-7BAF4CB93192}" type="presParOf" srcId="{4B5C0139-DA9B-418F-917B-93B343CC6D7F}" destId="{72B4391E-AB01-497F-9995-1EFEBDB98642}" srcOrd="5" destOrd="0" presId="urn:microsoft.com/office/officeart/2005/8/layout/default"/>
    <dgm:cxn modelId="{826112C1-3D52-433E-8A06-C8A4A66D31E7}" type="presParOf" srcId="{4B5C0139-DA9B-418F-917B-93B343CC6D7F}" destId="{30E8E36A-5B6F-4241-BF85-1EF127DC3218}" srcOrd="6" destOrd="0" presId="urn:microsoft.com/office/officeart/2005/8/layout/default"/>
    <dgm:cxn modelId="{B536C5E0-7B9D-4A8F-B379-F4C8D61AC86C}" type="presParOf" srcId="{4B5C0139-DA9B-418F-917B-93B343CC6D7F}" destId="{F573D821-7BBB-45DD-B302-B4FE3BA976E4}" srcOrd="7" destOrd="0" presId="urn:microsoft.com/office/officeart/2005/8/layout/default"/>
    <dgm:cxn modelId="{7CF3D372-293D-45F7-ABC9-892503755E0B}" type="presParOf" srcId="{4B5C0139-DA9B-418F-917B-93B343CC6D7F}" destId="{3D4D8076-18DF-48B1-B549-9AA3542097FB}" srcOrd="8" destOrd="0" presId="urn:microsoft.com/office/officeart/2005/8/layout/default"/>
    <dgm:cxn modelId="{89AC3E2A-039E-4C50-BA13-865CE9179235}" type="presParOf" srcId="{4B5C0139-DA9B-418F-917B-93B343CC6D7F}" destId="{6F022CCF-59E0-45C5-A427-BD9BC1EB7068}" srcOrd="9" destOrd="0" presId="urn:microsoft.com/office/officeart/2005/8/layout/default"/>
    <dgm:cxn modelId="{530E1780-474E-413F-BFC2-0EC7D8C54125}" type="presParOf" srcId="{4B5C0139-DA9B-418F-917B-93B343CC6D7F}" destId="{0D466899-8E65-4E01-8C7F-FA8BF143DD0E}" srcOrd="10" destOrd="0" presId="urn:microsoft.com/office/officeart/2005/8/layout/default"/>
    <dgm:cxn modelId="{BEB77D3D-D93C-4F8D-8425-8D7F7A642BD7}" type="presParOf" srcId="{4B5C0139-DA9B-418F-917B-93B343CC6D7F}" destId="{C580182B-941F-47CA-92D8-986D8A3A83C4}" srcOrd="11" destOrd="0" presId="urn:microsoft.com/office/officeart/2005/8/layout/default"/>
    <dgm:cxn modelId="{658A1987-F7DB-4485-AF99-DB26EA9F56B4}" type="presParOf" srcId="{4B5C0139-DA9B-418F-917B-93B343CC6D7F}" destId="{BE647FFF-CD66-4CF6-ABD7-19C4EFAB04FB}" srcOrd="12" destOrd="0" presId="urn:microsoft.com/office/officeart/2005/8/layout/default"/>
    <dgm:cxn modelId="{0B914EDA-168B-4514-985C-2FA75384D441}" type="presParOf" srcId="{4B5C0139-DA9B-418F-917B-93B343CC6D7F}" destId="{EF55E569-F262-45F0-84ED-A971740BC908}" srcOrd="13" destOrd="0" presId="urn:microsoft.com/office/officeart/2005/8/layout/default"/>
    <dgm:cxn modelId="{ECD6C464-D974-418E-A495-8B013B449262}" type="presParOf" srcId="{4B5C0139-DA9B-418F-917B-93B343CC6D7F}" destId="{66011EAD-0AD1-4B38-BE1A-6593B8DAC959}" srcOrd="14" destOrd="0" presId="urn:microsoft.com/office/officeart/2005/8/layout/default"/>
    <dgm:cxn modelId="{9EA21B78-F417-4D88-BD7E-B9894C9675B6}" type="presParOf" srcId="{4B5C0139-DA9B-418F-917B-93B343CC6D7F}" destId="{2AD6A4D3-5F1D-4A52-8315-3DCFF91A90CF}" srcOrd="15" destOrd="0" presId="urn:microsoft.com/office/officeart/2005/8/layout/default"/>
    <dgm:cxn modelId="{C6F3A740-B80B-4BEF-9613-77EE576144E0}" type="presParOf" srcId="{4B5C0139-DA9B-418F-917B-93B343CC6D7F}" destId="{8DEBDCD2-4803-4340-B367-502F5BF3AE1B}" srcOrd="1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AD0FF911-190A-4009-B4EF-5FC094B9B670}" type="doc">
      <dgm:prSet loTypeId="urn:microsoft.com/office/officeart/2005/8/layout/radial4" loCatId="relationship" qsTypeId="urn:microsoft.com/office/officeart/2005/8/quickstyle/simple1" qsCatId="simple" csTypeId="urn:microsoft.com/office/officeart/2005/8/colors/colorful4" csCatId="colorful" phldr="1"/>
      <dgm:spPr/>
      <dgm:t>
        <a:bodyPr/>
        <a:lstStyle/>
        <a:p>
          <a:endParaRPr lang="ru-RU"/>
        </a:p>
      </dgm:t>
    </dgm:pt>
    <dgm:pt modelId="{B632F165-1923-459F-8FED-F43ECC6743C5}">
      <dgm:prSet phldrT="[Текст]"/>
      <dgm:spPr/>
      <dgm:t>
        <a:bodyPr/>
        <a:lstStyle/>
        <a:p>
          <a:r>
            <a:rPr lang="en-US" dirty="0" smtClean="0"/>
            <a:t>Benchmarking analysis is carried out in three stages.</a:t>
          </a:r>
          <a:endParaRPr lang="ru-RU" dirty="0"/>
        </a:p>
      </dgm:t>
    </dgm:pt>
    <dgm:pt modelId="{5070133E-2928-49FB-8FA6-091DE596353A}" type="parTrans" cxnId="{791F1038-A261-44F8-A6B1-C20747DC0417}">
      <dgm:prSet/>
      <dgm:spPr/>
      <dgm:t>
        <a:bodyPr/>
        <a:lstStyle/>
        <a:p>
          <a:endParaRPr lang="ru-RU"/>
        </a:p>
      </dgm:t>
    </dgm:pt>
    <dgm:pt modelId="{E7824D4E-B291-43CE-8EE9-C4EF561E3779}" type="sibTrans" cxnId="{791F1038-A261-44F8-A6B1-C20747DC0417}">
      <dgm:prSet/>
      <dgm:spPr/>
      <dgm:t>
        <a:bodyPr/>
        <a:lstStyle/>
        <a:p>
          <a:endParaRPr lang="ru-RU"/>
        </a:p>
      </dgm:t>
    </dgm:pt>
    <dgm:pt modelId="{6EEE9711-1DA7-4230-A92F-562E75967FB1}">
      <dgm:prSet phldrT="[Текст]"/>
      <dgm:spPr/>
      <dgm:t>
        <a:bodyPr/>
        <a:lstStyle/>
        <a:p>
          <a:r>
            <a:rPr lang="en-US" dirty="0" smtClean="0"/>
            <a:t>The first stage is the planning stage.</a:t>
          </a:r>
          <a:endParaRPr lang="ru-RU" dirty="0"/>
        </a:p>
      </dgm:t>
    </dgm:pt>
    <dgm:pt modelId="{87DE9FA0-CFF4-4964-AA73-CC1376C71D89}" type="parTrans" cxnId="{E95605D0-09DE-4C94-A30D-22F9FA8C4750}">
      <dgm:prSet/>
      <dgm:spPr/>
      <dgm:t>
        <a:bodyPr/>
        <a:lstStyle/>
        <a:p>
          <a:endParaRPr lang="ru-RU"/>
        </a:p>
      </dgm:t>
    </dgm:pt>
    <dgm:pt modelId="{39EEB029-272C-44EB-83E5-FFDA9A9B55DA}" type="sibTrans" cxnId="{E95605D0-09DE-4C94-A30D-22F9FA8C4750}">
      <dgm:prSet/>
      <dgm:spPr/>
      <dgm:t>
        <a:bodyPr/>
        <a:lstStyle/>
        <a:p>
          <a:endParaRPr lang="ru-RU"/>
        </a:p>
      </dgm:t>
    </dgm:pt>
    <dgm:pt modelId="{0F42EF12-69F8-4976-98F7-11C31F3607AA}">
      <dgm:prSet phldrT="[Текст]"/>
      <dgm:spPr/>
      <dgm:t>
        <a:bodyPr/>
        <a:lstStyle/>
        <a:p>
          <a:r>
            <a:rPr lang="en-US" dirty="0" smtClean="0"/>
            <a:t>The second stage is the analysis stage.</a:t>
          </a:r>
          <a:endParaRPr lang="ru-RU" dirty="0"/>
        </a:p>
      </dgm:t>
    </dgm:pt>
    <dgm:pt modelId="{0A66A6EB-2EC3-4FE7-9B3A-9C7C9DECCF6B}" type="parTrans" cxnId="{BAC36413-A291-4B3A-8573-55B8C554DE13}">
      <dgm:prSet/>
      <dgm:spPr/>
      <dgm:t>
        <a:bodyPr/>
        <a:lstStyle/>
        <a:p>
          <a:endParaRPr lang="ru-RU"/>
        </a:p>
      </dgm:t>
    </dgm:pt>
    <dgm:pt modelId="{DD14C3AB-23D7-441E-AB38-C0E24BEE6838}" type="sibTrans" cxnId="{BAC36413-A291-4B3A-8573-55B8C554DE13}">
      <dgm:prSet/>
      <dgm:spPr/>
      <dgm:t>
        <a:bodyPr/>
        <a:lstStyle/>
        <a:p>
          <a:endParaRPr lang="ru-RU"/>
        </a:p>
      </dgm:t>
    </dgm:pt>
    <dgm:pt modelId="{E66D3CA0-FBB7-473C-8770-ECBBE8529218}">
      <dgm:prSet phldrT="[Текст]"/>
      <dgm:spPr/>
      <dgm:t>
        <a:bodyPr/>
        <a:lstStyle/>
        <a:p>
          <a:r>
            <a:rPr lang="en-US" dirty="0" smtClean="0"/>
            <a:t>The third stage is the implementation of the developed plan into the activities of the enterprise.</a:t>
          </a:r>
          <a:endParaRPr lang="ru-RU" dirty="0"/>
        </a:p>
      </dgm:t>
    </dgm:pt>
    <dgm:pt modelId="{F62936C3-A1CD-4B12-97B9-1BB9C13F1F90}" type="parTrans" cxnId="{D40D2626-BA79-4491-B63A-B51D9EC400A7}">
      <dgm:prSet/>
      <dgm:spPr/>
      <dgm:t>
        <a:bodyPr/>
        <a:lstStyle/>
        <a:p>
          <a:endParaRPr lang="ru-RU"/>
        </a:p>
      </dgm:t>
    </dgm:pt>
    <dgm:pt modelId="{BBDCD342-41B9-46DE-83DE-E19B07EF380D}" type="sibTrans" cxnId="{D40D2626-BA79-4491-B63A-B51D9EC400A7}">
      <dgm:prSet/>
      <dgm:spPr/>
      <dgm:t>
        <a:bodyPr/>
        <a:lstStyle/>
        <a:p>
          <a:endParaRPr lang="ru-RU"/>
        </a:p>
      </dgm:t>
    </dgm:pt>
    <dgm:pt modelId="{057D3809-CDFE-4540-9205-81D23FC2B4B8}" type="pres">
      <dgm:prSet presAssocID="{AD0FF911-190A-4009-B4EF-5FC094B9B670}" presName="cycle" presStyleCnt="0">
        <dgm:presLayoutVars>
          <dgm:chMax val="1"/>
          <dgm:dir/>
          <dgm:animLvl val="ctr"/>
          <dgm:resizeHandles val="exact"/>
        </dgm:presLayoutVars>
      </dgm:prSet>
      <dgm:spPr/>
      <dgm:t>
        <a:bodyPr/>
        <a:lstStyle/>
        <a:p>
          <a:endParaRPr lang="ru-RU"/>
        </a:p>
      </dgm:t>
    </dgm:pt>
    <dgm:pt modelId="{8BA8737B-8B4A-4DB2-820A-71703EB0E2A2}" type="pres">
      <dgm:prSet presAssocID="{B632F165-1923-459F-8FED-F43ECC6743C5}" presName="centerShape" presStyleLbl="node0" presStyleIdx="0" presStyleCnt="1"/>
      <dgm:spPr/>
      <dgm:t>
        <a:bodyPr/>
        <a:lstStyle/>
        <a:p>
          <a:endParaRPr lang="ru-RU"/>
        </a:p>
      </dgm:t>
    </dgm:pt>
    <dgm:pt modelId="{FAAA88B1-6CF3-4E18-A064-1DEFB922F3E5}" type="pres">
      <dgm:prSet presAssocID="{87DE9FA0-CFF4-4964-AA73-CC1376C71D89}" presName="parTrans" presStyleLbl="bgSibTrans2D1" presStyleIdx="0" presStyleCnt="3"/>
      <dgm:spPr/>
      <dgm:t>
        <a:bodyPr/>
        <a:lstStyle/>
        <a:p>
          <a:endParaRPr lang="ru-RU"/>
        </a:p>
      </dgm:t>
    </dgm:pt>
    <dgm:pt modelId="{805F20A0-5EF4-4DF5-823F-56500E4E38B5}" type="pres">
      <dgm:prSet presAssocID="{6EEE9711-1DA7-4230-A92F-562E75967FB1}" presName="node" presStyleLbl="node1" presStyleIdx="0" presStyleCnt="3">
        <dgm:presLayoutVars>
          <dgm:bulletEnabled val="1"/>
        </dgm:presLayoutVars>
      </dgm:prSet>
      <dgm:spPr/>
      <dgm:t>
        <a:bodyPr/>
        <a:lstStyle/>
        <a:p>
          <a:endParaRPr lang="ru-RU"/>
        </a:p>
      </dgm:t>
    </dgm:pt>
    <dgm:pt modelId="{3DF44156-908B-4CFE-A418-E6EE3A45B0B4}" type="pres">
      <dgm:prSet presAssocID="{0A66A6EB-2EC3-4FE7-9B3A-9C7C9DECCF6B}" presName="parTrans" presStyleLbl="bgSibTrans2D1" presStyleIdx="1" presStyleCnt="3"/>
      <dgm:spPr/>
      <dgm:t>
        <a:bodyPr/>
        <a:lstStyle/>
        <a:p>
          <a:endParaRPr lang="ru-RU"/>
        </a:p>
      </dgm:t>
    </dgm:pt>
    <dgm:pt modelId="{F60C2494-2610-4BDA-8BAF-06A9041E5A07}" type="pres">
      <dgm:prSet presAssocID="{0F42EF12-69F8-4976-98F7-11C31F3607AA}" presName="node" presStyleLbl="node1" presStyleIdx="1" presStyleCnt="3">
        <dgm:presLayoutVars>
          <dgm:bulletEnabled val="1"/>
        </dgm:presLayoutVars>
      </dgm:prSet>
      <dgm:spPr/>
      <dgm:t>
        <a:bodyPr/>
        <a:lstStyle/>
        <a:p>
          <a:endParaRPr lang="ru-RU"/>
        </a:p>
      </dgm:t>
    </dgm:pt>
    <dgm:pt modelId="{294347BA-5CF0-402E-BDEB-E675B40AF302}" type="pres">
      <dgm:prSet presAssocID="{F62936C3-A1CD-4B12-97B9-1BB9C13F1F90}" presName="parTrans" presStyleLbl="bgSibTrans2D1" presStyleIdx="2" presStyleCnt="3"/>
      <dgm:spPr/>
      <dgm:t>
        <a:bodyPr/>
        <a:lstStyle/>
        <a:p>
          <a:endParaRPr lang="ru-RU"/>
        </a:p>
      </dgm:t>
    </dgm:pt>
    <dgm:pt modelId="{EBD0305A-1997-4E4E-A738-984E34B915AA}" type="pres">
      <dgm:prSet presAssocID="{E66D3CA0-FBB7-473C-8770-ECBBE8529218}" presName="node" presStyleLbl="node1" presStyleIdx="2" presStyleCnt="3">
        <dgm:presLayoutVars>
          <dgm:bulletEnabled val="1"/>
        </dgm:presLayoutVars>
      </dgm:prSet>
      <dgm:spPr/>
      <dgm:t>
        <a:bodyPr/>
        <a:lstStyle/>
        <a:p>
          <a:endParaRPr lang="ru-RU"/>
        </a:p>
      </dgm:t>
    </dgm:pt>
  </dgm:ptLst>
  <dgm:cxnLst>
    <dgm:cxn modelId="{373D5393-F29D-4530-8918-7BD137DA9BF5}" type="presOf" srcId="{F62936C3-A1CD-4B12-97B9-1BB9C13F1F90}" destId="{294347BA-5CF0-402E-BDEB-E675B40AF302}" srcOrd="0" destOrd="0" presId="urn:microsoft.com/office/officeart/2005/8/layout/radial4"/>
    <dgm:cxn modelId="{47836B5B-2579-41A7-8FBA-BC761676D123}" type="presOf" srcId="{6EEE9711-1DA7-4230-A92F-562E75967FB1}" destId="{805F20A0-5EF4-4DF5-823F-56500E4E38B5}" srcOrd="0" destOrd="0" presId="urn:microsoft.com/office/officeart/2005/8/layout/radial4"/>
    <dgm:cxn modelId="{9CA9FCE1-9713-4E3A-803B-64B0D90FA8A5}" type="presOf" srcId="{0F42EF12-69F8-4976-98F7-11C31F3607AA}" destId="{F60C2494-2610-4BDA-8BAF-06A9041E5A07}" srcOrd="0" destOrd="0" presId="urn:microsoft.com/office/officeart/2005/8/layout/radial4"/>
    <dgm:cxn modelId="{E95605D0-09DE-4C94-A30D-22F9FA8C4750}" srcId="{B632F165-1923-459F-8FED-F43ECC6743C5}" destId="{6EEE9711-1DA7-4230-A92F-562E75967FB1}" srcOrd="0" destOrd="0" parTransId="{87DE9FA0-CFF4-4964-AA73-CC1376C71D89}" sibTransId="{39EEB029-272C-44EB-83E5-FFDA9A9B55DA}"/>
    <dgm:cxn modelId="{CFAB42FF-02D9-489B-89A6-76DB13C35EC3}" type="presOf" srcId="{E66D3CA0-FBB7-473C-8770-ECBBE8529218}" destId="{EBD0305A-1997-4E4E-A738-984E34B915AA}" srcOrd="0" destOrd="0" presId="urn:microsoft.com/office/officeart/2005/8/layout/radial4"/>
    <dgm:cxn modelId="{BAC36413-A291-4B3A-8573-55B8C554DE13}" srcId="{B632F165-1923-459F-8FED-F43ECC6743C5}" destId="{0F42EF12-69F8-4976-98F7-11C31F3607AA}" srcOrd="1" destOrd="0" parTransId="{0A66A6EB-2EC3-4FE7-9B3A-9C7C9DECCF6B}" sibTransId="{DD14C3AB-23D7-441E-AB38-C0E24BEE6838}"/>
    <dgm:cxn modelId="{63E7BDDA-6911-4606-87A5-1BD00E2D7431}" type="presOf" srcId="{87DE9FA0-CFF4-4964-AA73-CC1376C71D89}" destId="{FAAA88B1-6CF3-4E18-A064-1DEFB922F3E5}" srcOrd="0" destOrd="0" presId="urn:microsoft.com/office/officeart/2005/8/layout/radial4"/>
    <dgm:cxn modelId="{C0D874C2-AAD6-41A5-8E4D-853E0D741EDB}" type="presOf" srcId="{0A66A6EB-2EC3-4FE7-9B3A-9C7C9DECCF6B}" destId="{3DF44156-908B-4CFE-A418-E6EE3A45B0B4}" srcOrd="0" destOrd="0" presId="urn:microsoft.com/office/officeart/2005/8/layout/radial4"/>
    <dgm:cxn modelId="{442FF1AE-931B-4F95-A325-E79087C9737F}" type="presOf" srcId="{B632F165-1923-459F-8FED-F43ECC6743C5}" destId="{8BA8737B-8B4A-4DB2-820A-71703EB0E2A2}" srcOrd="0" destOrd="0" presId="urn:microsoft.com/office/officeart/2005/8/layout/radial4"/>
    <dgm:cxn modelId="{D40D2626-BA79-4491-B63A-B51D9EC400A7}" srcId="{B632F165-1923-459F-8FED-F43ECC6743C5}" destId="{E66D3CA0-FBB7-473C-8770-ECBBE8529218}" srcOrd="2" destOrd="0" parTransId="{F62936C3-A1CD-4B12-97B9-1BB9C13F1F90}" sibTransId="{BBDCD342-41B9-46DE-83DE-E19B07EF380D}"/>
    <dgm:cxn modelId="{F2A6F19F-E0DB-433E-BD7B-3296973445B8}" type="presOf" srcId="{AD0FF911-190A-4009-B4EF-5FC094B9B670}" destId="{057D3809-CDFE-4540-9205-81D23FC2B4B8}" srcOrd="0" destOrd="0" presId="urn:microsoft.com/office/officeart/2005/8/layout/radial4"/>
    <dgm:cxn modelId="{791F1038-A261-44F8-A6B1-C20747DC0417}" srcId="{AD0FF911-190A-4009-B4EF-5FC094B9B670}" destId="{B632F165-1923-459F-8FED-F43ECC6743C5}" srcOrd="0" destOrd="0" parTransId="{5070133E-2928-49FB-8FA6-091DE596353A}" sibTransId="{E7824D4E-B291-43CE-8EE9-C4EF561E3779}"/>
    <dgm:cxn modelId="{0DF4CEC5-B3F0-4364-8016-68101AA1A91C}" type="presParOf" srcId="{057D3809-CDFE-4540-9205-81D23FC2B4B8}" destId="{8BA8737B-8B4A-4DB2-820A-71703EB0E2A2}" srcOrd="0" destOrd="0" presId="urn:microsoft.com/office/officeart/2005/8/layout/radial4"/>
    <dgm:cxn modelId="{E2C17FB8-5BDC-4029-AD9E-2CC50B671444}" type="presParOf" srcId="{057D3809-CDFE-4540-9205-81D23FC2B4B8}" destId="{FAAA88B1-6CF3-4E18-A064-1DEFB922F3E5}" srcOrd="1" destOrd="0" presId="urn:microsoft.com/office/officeart/2005/8/layout/radial4"/>
    <dgm:cxn modelId="{183F4DE4-47A9-44DC-A7D3-5ABDAB0D9FA3}" type="presParOf" srcId="{057D3809-CDFE-4540-9205-81D23FC2B4B8}" destId="{805F20A0-5EF4-4DF5-823F-56500E4E38B5}" srcOrd="2" destOrd="0" presId="urn:microsoft.com/office/officeart/2005/8/layout/radial4"/>
    <dgm:cxn modelId="{21B05EDF-7887-4F21-A669-E9A92137E2D1}" type="presParOf" srcId="{057D3809-CDFE-4540-9205-81D23FC2B4B8}" destId="{3DF44156-908B-4CFE-A418-E6EE3A45B0B4}" srcOrd="3" destOrd="0" presId="urn:microsoft.com/office/officeart/2005/8/layout/radial4"/>
    <dgm:cxn modelId="{AEFC53A4-5F3D-41D9-A666-AEF1D6497E40}" type="presParOf" srcId="{057D3809-CDFE-4540-9205-81D23FC2B4B8}" destId="{F60C2494-2610-4BDA-8BAF-06A9041E5A07}" srcOrd="4" destOrd="0" presId="urn:microsoft.com/office/officeart/2005/8/layout/radial4"/>
    <dgm:cxn modelId="{2463D0D8-B494-4545-90D5-C3B6EEFED0B1}" type="presParOf" srcId="{057D3809-CDFE-4540-9205-81D23FC2B4B8}" destId="{294347BA-5CF0-402E-BDEB-E675B40AF302}" srcOrd="5" destOrd="0" presId="urn:microsoft.com/office/officeart/2005/8/layout/radial4"/>
    <dgm:cxn modelId="{20C9C791-1DBF-43C3-B91B-402195B941C4}" type="presParOf" srcId="{057D3809-CDFE-4540-9205-81D23FC2B4B8}" destId="{EBD0305A-1997-4E4E-A738-984E34B915AA}" srcOrd="6" destOrd="0" presId="urn:microsoft.com/office/officeart/2005/8/layout/radial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E4064D45-2504-43AD-B447-8F23787B3157}" type="doc">
      <dgm:prSet loTypeId="urn:microsoft.com/office/officeart/2005/8/layout/cycle8" loCatId="cycle" qsTypeId="urn:microsoft.com/office/officeart/2005/8/quickstyle/simple3" qsCatId="simple" csTypeId="urn:microsoft.com/office/officeart/2005/8/colors/colorful2" csCatId="colorful" phldr="1"/>
      <dgm:spPr/>
    </dgm:pt>
    <dgm:pt modelId="{E048F9CF-B31A-4086-91F7-34CB51AA4A8A}">
      <dgm:prSet phldrT="[Текст]"/>
      <dgm:spPr/>
      <dgm:t>
        <a:bodyPr/>
        <a:lstStyle/>
        <a:p>
          <a:r>
            <a:rPr lang="en-US" dirty="0" smtClean="0"/>
            <a:t>Competitive benchmarking</a:t>
          </a:r>
          <a:endParaRPr lang="ru-RU" dirty="0"/>
        </a:p>
      </dgm:t>
    </dgm:pt>
    <dgm:pt modelId="{BA8D6508-17CB-4E71-BCF0-4BF8B5DCE848}" type="parTrans" cxnId="{E1AE5C7D-5AC9-40C8-843C-735CDF3D48C0}">
      <dgm:prSet/>
      <dgm:spPr/>
      <dgm:t>
        <a:bodyPr/>
        <a:lstStyle/>
        <a:p>
          <a:endParaRPr lang="ru-RU"/>
        </a:p>
      </dgm:t>
    </dgm:pt>
    <dgm:pt modelId="{DAC93EFE-E40A-4FFB-BE52-19EBEC60313A}" type="sibTrans" cxnId="{E1AE5C7D-5AC9-40C8-843C-735CDF3D48C0}">
      <dgm:prSet/>
      <dgm:spPr/>
      <dgm:t>
        <a:bodyPr/>
        <a:lstStyle/>
        <a:p>
          <a:endParaRPr lang="ru-RU"/>
        </a:p>
      </dgm:t>
    </dgm:pt>
    <dgm:pt modelId="{BAD822EB-B6A3-48F5-8212-2E8C2DB59EDE}">
      <dgm:prSet phldrT="[Текст]"/>
      <dgm:spPr/>
      <dgm:t>
        <a:bodyPr/>
        <a:lstStyle/>
        <a:p>
          <a:r>
            <a:rPr lang="en-US" dirty="0" smtClean="0"/>
            <a:t>General benchmarking</a:t>
          </a:r>
          <a:endParaRPr lang="ru-RU" dirty="0"/>
        </a:p>
      </dgm:t>
    </dgm:pt>
    <dgm:pt modelId="{C9CDC9E9-0470-4EA2-87E5-678943CA2470}" type="parTrans" cxnId="{F59F6D64-C696-4379-B71A-52657B7F25EC}">
      <dgm:prSet/>
      <dgm:spPr/>
      <dgm:t>
        <a:bodyPr/>
        <a:lstStyle/>
        <a:p>
          <a:endParaRPr lang="ru-RU"/>
        </a:p>
      </dgm:t>
    </dgm:pt>
    <dgm:pt modelId="{6FA8F5B4-CFA6-42A8-AC8A-F58EE3240887}" type="sibTrans" cxnId="{F59F6D64-C696-4379-B71A-52657B7F25EC}">
      <dgm:prSet/>
      <dgm:spPr/>
      <dgm:t>
        <a:bodyPr/>
        <a:lstStyle/>
        <a:p>
          <a:endParaRPr lang="ru-RU"/>
        </a:p>
      </dgm:t>
    </dgm:pt>
    <dgm:pt modelId="{7A6E722F-E2BA-453F-B067-785A49F57490}">
      <dgm:prSet phldrT="[Текст]"/>
      <dgm:spPr/>
      <dgm:t>
        <a:bodyPr/>
        <a:lstStyle/>
        <a:p>
          <a:r>
            <a:rPr lang="en-US" dirty="0" smtClean="0"/>
            <a:t>Internal benchmarking</a:t>
          </a:r>
          <a:endParaRPr lang="ru-RU" dirty="0"/>
        </a:p>
      </dgm:t>
    </dgm:pt>
    <dgm:pt modelId="{9D85B05C-5C8A-4D84-AB36-E257F49DDEFE}" type="parTrans" cxnId="{E670E434-D7C3-40B2-9EEF-DFCCC44B1EEA}">
      <dgm:prSet/>
      <dgm:spPr/>
      <dgm:t>
        <a:bodyPr/>
        <a:lstStyle/>
        <a:p>
          <a:endParaRPr lang="ru-RU"/>
        </a:p>
      </dgm:t>
    </dgm:pt>
    <dgm:pt modelId="{FF9EE448-A619-4A45-AAD2-A2B5A65130BC}" type="sibTrans" cxnId="{E670E434-D7C3-40B2-9EEF-DFCCC44B1EEA}">
      <dgm:prSet/>
      <dgm:spPr/>
      <dgm:t>
        <a:bodyPr/>
        <a:lstStyle/>
        <a:p>
          <a:endParaRPr lang="ru-RU"/>
        </a:p>
      </dgm:t>
    </dgm:pt>
    <dgm:pt modelId="{21355ADE-DB65-4260-9CD7-C427D69AAE53}">
      <dgm:prSet phldrT="[Текст]"/>
      <dgm:spPr/>
      <dgm:t>
        <a:bodyPr/>
        <a:lstStyle/>
        <a:p>
          <a:r>
            <a:rPr lang="en-US" dirty="0" smtClean="0"/>
            <a:t>Functional benchmarking</a:t>
          </a:r>
          <a:endParaRPr lang="ru-RU" dirty="0"/>
        </a:p>
      </dgm:t>
    </dgm:pt>
    <dgm:pt modelId="{51D315D4-6A27-4977-A2E4-561AF4F16C7E}" type="parTrans" cxnId="{7BAAD95F-006F-4804-B3D0-B866AA0791E5}">
      <dgm:prSet/>
      <dgm:spPr/>
      <dgm:t>
        <a:bodyPr/>
        <a:lstStyle/>
        <a:p>
          <a:endParaRPr lang="ru-RU"/>
        </a:p>
      </dgm:t>
    </dgm:pt>
    <dgm:pt modelId="{07D714CF-1800-4C05-A936-4DEE87F921EA}" type="sibTrans" cxnId="{7BAAD95F-006F-4804-B3D0-B866AA0791E5}">
      <dgm:prSet/>
      <dgm:spPr/>
      <dgm:t>
        <a:bodyPr/>
        <a:lstStyle/>
        <a:p>
          <a:endParaRPr lang="ru-RU"/>
        </a:p>
      </dgm:t>
    </dgm:pt>
    <dgm:pt modelId="{CEFFA552-769F-4F8E-8114-3761563F125D}" type="pres">
      <dgm:prSet presAssocID="{E4064D45-2504-43AD-B447-8F23787B3157}" presName="compositeShape" presStyleCnt="0">
        <dgm:presLayoutVars>
          <dgm:chMax val="7"/>
          <dgm:dir/>
          <dgm:resizeHandles val="exact"/>
        </dgm:presLayoutVars>
      </dgm:prSet>
      <dgm:spPr/>
    </dgm:pt>
    <dgm:pt modelId="{4BD61950-83EB-42A4-A452-43AD910FC6ED}" type="pres">
      <dgm:prSet presAssocID="{E4064D45-2504-43AD-B447-8F23787B3157}" presName="wedge1" presStyleLbl="node1" presStyleIdx="0" presStyleCnt="4"/>
      <dgm:spPr/>
      <dgm:t>
        <a:bodyPr/>
        <a:lstStyle/>
        <a:p>
          <a:endParaRPr lang="ru-RU"/>
        </a:p>
      </dgm:t>
    </dgm:pt>
    <dgm:pt modelId="{75E2674B-D009-450D-95D6-EDDDA95F03B5}" type="pres">
      <dgm:prSet presAssocID="{E4064D45-2504-43AD-B447-8F23787B3157}" presName="dummy1a" presStyleCnt="0"/>
      <dgm:spPr/>
    </dgm:pt>
    <dgm:pt modelId="{C4663C40-B189-4B28-8465-EC031DCF647B}" type="pres">
      <dgm:prSet presAssocID="{E4064D45-2504-43AD-B447-8F23787B3157}" presName="dummy1b" presStyleCnt="0"/>
      <dgm:spPr/>
    </dgm:pt>
    <dgm:pt modelId="{B7C4551E-3AA4-4170-A667-BE67BDEC13E5}" type="pres">
      <dgm:prSet presAssocID="{E4064D45-2504-43AD-B447-8F23787B3157}" presName="wedge1Tx" presStyleLbl="node1" presStyleIdx="0" presStyleCnt="4">
        <dgm:presLayoutVars>
          <dgm:chMax val="0"/>
          <dgm:chPref val="0"/>
          <dgm:bulletEnabled val="1"/>
        </dgm:presLayoutVars>
      </dgm:prSet>
      <dgm:spPr/>
      <dgm:t>
        <a:bodyPr/>
        <a:lstStyle/>
        <a:p>
          <a:endParaRPr lang="ru-RU"/>
        </a:p>
      </dgm:t>
    </dgm:pt>
    <dgm:pt modelId="{672052FC-551C-4DF6-B810-58BE21E778B9}" type="pres">
      <dgm:prSet presAssocID="{E4064D45-2504-43AD-B447-8F23787B3157}" presName="wedge2" presStyleLbl="node1" presStyleIdx="1" presStyleCnt="4"/>
      <dgm:spPr/>
      <dgm:t>
        <a:bodyPr/>
        <a:lstStyle/>
        <a:p>
          <a:endParaRPr lang="ru-RU"/>
        </a:p>
      </dgm:t>
    </dgm:pt>
    <dgm:pt modelId="{4475D984-0E17-47BA-872B-6CBE027C8BFE}" type="pres">
      <dgm:prSet presAssocID="{E4064D45-2504-43AD-B447-8F23787B3157}" presName="dummy2a" presStyleCnt="0"/>
      <dgm:spPr/>
    </dgm:pt>
    <dgm:pt modelId="{199F8C9F-08E1-4DB2-B026-0BD674112BF7}" type="pres">
      <dgm:prSet presAssocID="{E4064D45-2504-43AD-B447-8F23787B3157}" presName="dummy2b" presStyleCnt="0"/>
      <dgm:spPr/>
    </dgm:pt>
    <dgm:pt modelId="{97AD8181-DFC4-4556-8600-D05A14BCE037}" type="pres">
      <dgm:prSet presAssocID="{E4064D45-2504-43AD-B447-8F23787B3157}" presName="wedge2Tx" presStyleLbl="node1" presStyleIdx="1" presStyleCnt="4">
        <dgm:presLayoutVars>
          <dgm:chMax val="0"/>
          <dgm:chPref val="0"/>
          <dgm:bulletEnabled val="1"/>
        </dgm:presLayoutVars>
      </dgm:prSet>
      <dgm:spPr/>
      <dgm:t>
        <a:bodyPr/>
        <a:lstStyle/>
        <a:p>
          <a:endParaRPr lang="ru-RU"/>
        </a:p>
      </dgm:t>
    </dgm:pt>
    <dgm:pt modelId="{24ABA0A0-E46E-4766-93AE-E354D85CF9E9}" type="pres">
      <dgm:prSet presAssocID="{E4064D45-2504-43AD-B447-8F23787B3157}" presName="wedge3" presStyleLbl="node1" presStyleIdx="2" presStyleCnt="4"/>
      <dgm:spPr/>
      <dgm:t>
        <a:bodyPr/>
        <a:lstStyle/>
        <a:p>
          <a:endParaRPr lang="ru-RU"/>
        </a:p>
      </dgm:t>
    </dgm:pt>
    <dgm:pt modelId="{58FA00B9-71FF-4479-B9FC-E7B5EA1E619D}" type="pres">
      <dgm:prSet presAssocID="{E4064D45-2504-43AD-B447-8F23787B3157}" presName="dummy3a" presStyleCnt="0"/>
      <dgm:spPr/>
    </dgm:pt>
    <dgm:pt modelId="{16595458-2785-4022-B62D-6717EF2295B2}" type="pres">
      <dgm:prSet presAssocID="{E4064D45-2504-43AD-B447-8F23787B3157}" presName="dummy3b" presStyleCnt="0"/>
      <dgm:spPr/>
    </dgm:pt>
    <dgm:pt modelId="{B4211293-EA3B-49D6-B3BB-7966AD069BD4}" type="pres">
      <dgm:prSet presAssocID="{E4064D45-2504-43AD-B447-8F23787B3157}" presName="wedge3Tx" presStyleLbl="node1" presStyleIdx="2" presStyleCnt="4">
        <dgm:presLayoutVars>
          <dgm:chMax val="0"/>
          <dgm:chPref val="0"/>
          <dgm:bulletEnabled val="1"/>
        </dgm:presLayoutVars>
      </dgm:prSet>
      <dgm:spPr/>
      <dgm:t>
        <a:bodyPr/>
        <a:lstStyle/>
        <a:p>
          <a:endParaRPr lang="ru-RU"/>
        </a:p>
      </dgm:t>
    </dgm:pt>
    <dgm:pt modelId="{3D3DE8B5-16F7-4EE3-ACD5-DA8C7096F09C}" type="pres">
      <dgm:prSet presAssocID="{E4064D45-2504-43AD-B447-8F23787B3157}" presName="wedge4" presStyleLbl="node1" presStyleIdx="3" presStyleCnt="4"/>
      <dgm:spPr/>
      <dgm:t>
        <a:bodyPr/>
        <a:lstStyle/>
        <a:p>
          <a:endParaRPr lang="ru-RU"/>
        </a:p>
      </dgm:t>
    </dgm:pt>
    <dgm:pt modelId="{6652BCAE-8803-4EA8-9001-FC63370713A4}" type="pres">
      <dgm:prSet presAssocID="{E4064D45-2504-43AD-B447-8F23787B3157}" presName="dummy4a" presStyleCnt="0"/>
      <dgm:spPr/>
    </dgm:pt>
    <dgm:pt modelId="{41B0B929-28D7-49B4-A19E-80A613F40C9E}" type="pres">
      <dgm:prSet presAssocID="{E4064D45-2504-43AD-B447-8F23787B3157}" presName="dummy4b" presStyleCnt="0"/>
      <dgm:spPr/>
    </dgm:pt>
    <dgm:pt modelId="{A11EB35A-8676-450F-B492-C215F88F76C8}" type="pres">
      <dgm:prSet presAssocID="{E4064D45-2504-43AD-B447-8F23787B3157}" presName="wedge4Tx" presStyleLbl="node1" presStyleIdx="3" presStyleCnt="4">
        <dgm:presLayoutVars>
          <dgm:chMax val="0"/>
          <dgm:chPref val="0"/>
          <dgm:bulletEnabled val="1"/>
        </dgm:presLayoutVars>
      </dgm:prSet>
      <dgm:spPr/>
      <dgm:t>
        <a:bodyPr/>
        <a:lstStyle/>
        <a:p>
          <a:endParaRPr lang="ru-RU"/>
        </a:p>
      </dgm:t>
    </dgm:pt>
    <dgm:pt modelId="{7B05AD5E-3D13-40B8-80C7-81740F8FE41B}" type="pres">
      <dgm:prSet presAssocID="{DAC93EFE-E40A-4FFB-BE52-19EBEC60313A}" presName="arrowWedge1" presStyleLbl="fgSibTrans2D1" presStyleIdx="0" presStyleCnt="4"/>
      <dgm:spPr/>
    </dgm:pt>
    <dgm:pt modelId="{FB8C6CBC-0298-4BD0-9C93-7FB17E751FF6}" type="pres">
      <dgm:prSet presAssocID="{6FA8F5B4-CFA6-42A8-AC8A-F58EE3240887}" presName="arrowWedge2" presStyleLbl="fgSibTrans2D1" presStyleIdx="1" presStyleCnt="4"/>
      <dgm:spPr/>
    </dgm:pt>
    <dgm:pt modelId="{9F4BAD1A-F701-4312-8111-B89A40C9C010}" type="pres">
      <dgm:prSet presAssocID="{07D714CF-1800-4C05-A936-4DEE87F921EA}" presName="arrowWedge3" presStyleLbl="fgSibTrans2D1" presStyleIdx="2" presStyleCnt="4"/>
      <dgm:spPr/>
    </dgm:pt>
    <dgm:pt modelId="{20003A7C-40AD-4F3B-81E3-F3944FDC2E0A}" type="pres">
      <dgm:prSet presAssocID="{FF9EE448-A619-4A45-AAD2-A2B5A65130BC}" presName="arrowWedge4" presStyleLbl="fgSibTrans2D1" presStyleIdx="3" presStyleCnt="4"/>
      <dgm:spPr/>
    </dgm:pt>
  </dgm:ptLst>
  <dgm:cxnLst>
    <dgm:cxn modelId="{7BAAD95F-006F-4804-B3D0-B866AA0791E5}" srcId="{E4064D45-2504-43AD-B447-8F23787B3157}" destId="{21355ADE-DB65-4260-9CD7-C427D69AAE53}" srcOrd="2" destOrd="0" parTransId="{51D315D4-6A27-4977-A2E4-561AF4F16C7E}" sibTransId="{07D714CF-1800-4C05-A936-4DEE87F921EA}"/>
    <dgm:cxn modelId="{F25DF1A0-E33E-4E74-96E5-D2BDE2E8F5F7}" type="presOf" srcId="{7A6E722F-E2BA-453F-B067-785A49F57490}" destId="{A11EB35A-8676-450F-B492-C215F88F76C8}" srcOrd="1" destOrd="0" presId="urn:microsoft.com/office/officeart/2005/8/layout/cycle8"/>
    <dgm:cxn modelId="{CDF22847-8B2A-46CC-BCA9-DB6450EACA79}" type="presOf" srcId="{BAD822EB-B6A3-48F5-8212-2E8C2DB59EDE}" destId="{672052FC-551C-4DF6-B810-58BE21E778B9}" srcOrd="0" destOrd="0" presId="urn:microsoft.com/office/officeart/2005/8/layout/cycle8"/>
    <dgm:cxn modelId="{E670E434-D7C3-40B2-9EEF-DFCCC44B1EEA}" srcId="{E4064D45-2504-43AD-B447-8F23787B3157}" destId="{7A6E722F-E2BA-453F-B067-785A49F57490}" srcOrd="3" destOrd="0" parTransId="{9D85B05C-5C8A-4D84-AB36-E257F49DDEFE}" sibTransId="{FF9EE448-A619-4A45-AAD2-A2B5A65130BC}"/>
    <dgm:cxn modelId="{07D03AA7-079F-4128-80FC-3940454AAD75}" type="presOf" srcId="{E048F9CF-B31A-4086-91F7-34CB51AA4A8A}" destId="{B7C4551E-3AA4-4170-A667-BE67BDEC13E5}" srcOrd="1" destOrd="0" presId="urn:microsoft.com/office/officeart/2005/8/layout/cycle8"/>
    <dgm:cxn modelId="{B800ADF0-7F84-4B49-8486-43FBABD4F508}" type="presOf" srcId="{E048F9CF-B31A-4086-91F7-34CB51AA4A8A}" destId="{4BD61950-83EB-42A4-A452-43AD910FC6ED}" srcOrd="0" destOrd="0" presId="urn:microsoft.com/office/officeart/2005/8/layout/cycle8"/>
    <dgm:cxn modelId="{F59F6D64-C696-4379-B71A-52657B7F25EC}" srcId="{E4064D45-2504-43AD-B447-8F23787B3157}" destId="{BAD822EB-B6A3-48F5-8212-2E8C2DB59EDE}" srcOrd="1" destOrd="0" parTransId="{C9CDC9E9-0470-4EA2-87E5-678943CA2470}" sibTransId="{6FA8F5B4-CFA6-42A8-AC8A-F58EE3240887}"/>
    <dgm:cxn modelId="{A8E9840A-4413-43AF-A9C4-389CD9002A08}" type="presOf" srcId="{21355ADE-DB65-4260-9CD7-C427D69AAE53}" destId="{24ABA0A0-E46E-4766-93AE-E354D85CF9E9}" srcOrd="0" destOrd="0" presId="urn:microsoft.com/office/officeart/2005/8/layout/cycle8"/>
    <dgm:cxn modelId="{FFE00BCF-C6B8-4E5F-99CD-1BC1BF0B3301}" type="presOf" srcId="{7A6E722F-E2BA-453F-B067-785A49F57490}" destId="{3D3DE8B5-16F7-4EE3-ACD5-DA8C7096F09C}" srcOrd="0" destOrd="0" presId="urn:microsoft.com/office/officeart/2005/8/layout/cycle8"/>
    <dgm:cxn modelId="{BADFEFCA-0512-4D77-903D-AD4DB32CA53A}" type="presOf" srcId="{BAD822EB-B6A3-48F5-8212-2E8C2DB59EDE}" destId="{97AD8181-DFC4-4556-8600-D05A14BCE037}" srcOrd="1" destOrd="0" presId="urn:microsoft.com/office/officeart/2005/8/layout/cycle8"/>
    <dgm:cxn modelId="{17A87276-DD34-43FD-93D9-3BA46C330DEA}" type="presOf" srcId="{21355ADE-DB65-4260-9CD7-C427D69AAE53}" destId="{B4211293-EA3B-49D6-B3BB-7966AD069BD4}" srcOrd="1" destOrd="0" presId="urn:microsoft.com/office/officeart/2005/8/layout/cycle8"/>
    <dgm:cxn modelId="{BDF949E3-F1D0-4527-99F9-DC21E4A40F91}" type="presOf" srcId="{E4064D45-2504-43AD-B447-8F23787B3157}" destId="{CEFFA552-769F-4F8E-8114-3761563F125D}" srcOrd="0" destOrd="0" presId="urn:microsoft.com/office/officeart/2005/8/layout/cycle8"/>
    <dgm:cxn modelId="{E1AE5C7D-5AC9-40C8-843C-735CDF3D48C0}" srcId="{E4064D45-2504-43AD-B447-8F23787B3157}" destId="{E048F9CF-B31A-4086-91F7-34CB51AA4A8A}" srcOrd="0" destOrd="0" parTransId="{BA8D6508-17CB-4E71-BCF0-4BF8B5DCE848}" sibTransId="{DAC93EFE-E40A-4FFB-BE52-19EBEC60313A}"/>
    <dgm:cxn modelId="{180F4D65-5CF2-4CB3-8154-4C297EF666F8}" type="presParOf" srcId="{CEFFA552-769F-4F8E-8114-3761563F125D}" destId="{4BD61950-83EB-42A4-A452-43AD910FC6ED}" srcOrd="0" destOrd="0" presId="urn:microsoft.com/office/officeart/2005/8/layout/cycle8"/>
    <dgm:cxn modelId="{FE8345B7-AD19-4D27-8E39-DFA02A81CAF8}" type="presParOf" srcId="{CEFFA552-769F-4F8E-8114-3761563F125D}" destId="{75E2674B-D009-450D-95D6-EDDDA95F03B5}" srcOrd="1" destOrd="0" presId="urn:microsoft.com/office/officeart/2005/8/layout/cycle8"/>
    <dgm:cxn modelId="{111FB82D-2899-478A-9264-B6583196DA7A}" type="presParOf" srcId="{CEFFA552-769F-4F8E-8114-3761563F125D}" destId="{C4663C40-B189-4B28-8465-EC031DCF647B}" srcOrd="2" destOrd="0" presId="urn:microsoft.com/office/officeart/2005/8/layout/cycle8"/>
    <dgm:cxn modelId="{2F98FF4D-1058-41EA-A9A1-DCF2B87944CC}" type="presParOf" srcId="{CEFFA552-769F-4F8E-8114-3761563F125D}" destId="{B7C4551E-3AA4-4170-A667-BE67BDEC13E5}" srcOrd="3" destOrd="0" presId="urn:microsoft.com/office/officeart/2005/8/layout/cycle8"/>
    <dgm:cxn modelId="{CDAB54F1-6977-4840-B40C-7F96A9497550}" type="presParOf" srcId="{CEFFA552-769F-4F8E-8114-3761563F125D}" destId="{672052FC-551C-4DF6-B810-58BE21E778B9}" srcOrd="4" destOrd="0" presId="urn:microsoft.com/office/officeart/2005/8/layout/cycle8"/>
    <dgm:cxn modelId="{34DE4E18-F02B-48C1-B9E3-B1F305E6DF12}" type="presParOf" srcId="{CEFFA552-769F-4F8E-8114-3761563F125D}" destId="{4475D984-0E17-47BA-872B-6CBE027C8BFE}" srcOrd="5" destOrd="0" presId="urn:microsoft.com/office/officeart/2005/8/layout/cycle8"/>
    <dgm:cxn modelId="{D0BE58ED-6D5D-4F9F-93B4-5C431F087C5B}" type="presParOf" srcId="{CEFFA552-769F-4F8E-8114-3761563F125D}" destId="{199F8C9F-08E1-4DB2-B026-0BD674112BF7}" srcOrd="6" destOrd="0" presId="urn:microsoft.com/office/officeart/2005/8/layout/cycle8"/>
    <dgm:cxn modelId="{02B9CC50-0957-4953-B1F8-F2BAAAD96B50}" type="presParOf" srcId="{CEFFA552-769F-4F8E-8114-3761563F125D}" destId="{97AD8181-DFC4-4556-8600-D05A14BCE037}" srcOrd="7" destOrd="0" presId="urn:microsoft.com/office/officeart/2005/8/layout/cycle8"/>
    <dgm:cxn modelId="{EC33E92F-83CA-4B6C-BED6-DE2010F6C988}" type="presParOf" srcId="{CEFFA552-769F-4F8E-8114-3761563F125D}" destId="{24ABA0A0-E46E-4766-93AE-E354D85CF9E9}" srcOrd="8" destOrd="0" presId="urn:microsoft.com/office/officeart/2005/8/layout/cycle8"/>
    <dgm:cxn modelId="{71F554EE-70AF-464F-8B20-29093D1BC46D}" type="presParOf" srcId="{CEFFA552-769F-4F8E-8114-3761563F125D}" destId="{58FA00B9-71FF-4479-B9FC-E7B5EA1E619D}" srcOrd="9" destOrd="0" presId="urn:microsoft.com/office/officeart/2005/8/layout/cycle8"/>
    <dgm:cxn modelId="{740489B9-8EED-4AA1-ADA0-F3FB720D0C58}" type="presParOf" srcId="{CEFFA552-769F-4F8E-8114-3761563F125D}" destId="{16595458-2785-4022-B62D-6717EF2295B2}" srcOrd="10" destOrd="0" presId="urn:microsoft.com/office/officeart/2005/8/layout/cycle8"/>
    <dgm:cxn modelId="{0E59AC1B-9B2C-4FEE-9930-9F252AB5814B}" type="presParOf" srcId="{CEFFA552-769F-4F8E-8114-3761563F125D}" destId="{B4211293-EA3B-49D6-B3BB-7966AD069BD4}" srcOrd="11" destOrd="0" presId="urn:microsoft.com/office/officeart/2005/8/layout/cycle8"/>
    <dgm:cxn modelId="{FBA6492C-526D-422F-8F15-82E6ADF1C331}" type="presParOf" srcId="{CEFFA552-769F-4F8E-8114-3761563F125D}" destId="{3D3DE8B5-16F7-4EE3-ACD5-DA8C7096F09C}" srcOrd="12" destOrd="0" presId="urn:microsoft.com/office/officeart/2005/8/layout/cycle8"/>
    <dgm:cxn modelId="{06A1FEE5-7E1F-449A-9A2A-161D24448207}" type="presParOf" srcId="{CEFFA552-769F-4F8E-8114-3761563F125D}" destId="{6652BCAE-8803-4EA8-9001-FC63370713A4}" srcOrd="13" destOrd="0" presId="urn:microsoft.com/office/officeart/2005/8/layout/cycle8"/>
    <dgm:cxn modelId="{9B70F47B-CFC8-4EBB-A992-BD9DEF792227}" type="presParOf" srcId="{CEFFA552-769F-4F8E-8114-3761563F125D}" destId="{41B0B929-28D7-49B4-A19E-80A613F40C9E}" srcOrd="14" destOrd="0" presId="urn:microsoft.com/office/officeart/2005/8/layout/cycle8"/>
    <dgm:cxn modelId="{CDA5456F-C1C8-4528-AD69-684E22BB42C8}" type="presParOf" srcId="{CEFFA552-769F-4F8E-8114-3761563F125D}" destId="{A11EB35A-8676-450F-B492-C215F88F76C8}" srcOrd="15" destOrd="0" presId="urn:microsoft.com/office/officeart/2005/8/layout/cycle8"/>
    <dgm:cxn modelId="{F6A53354-6B3A-4D5A-A54C-FBDB6466C9C5}" type="presParOf" srcId="{CEFFA552-769F-4F8E-8114-3761563F125D}" destId="{7B05AD5E-3D13-40B8-80C7-81740F8FE41B}" srcOrd="16" destOrd="0" presId="urn:microsoft.com/office/officeart/2005/8/layout/cycle8"/>
    <dgm:cxn modelId="{46717DE6-E15B-4635-BD7C-BF502882496D}" type="presParOf" srcId="{CEFFA552-769F-4F8E-8114-3761563F125D}" destId="{FB8C6CBC-0298-4BD0-9C93-7FB17E751FF6}" srcOrd="17" destOrd="0" presId="urn:microsoft.com/office/officeart/2005/8/layout/cycle8"/>
    <dgm:cxn modelId="{13CD081A-1E16-4125-BD45-94D5B0CFCF22}" type="presParOf" srcId="{CEFFA552-769F-4F8E-8114-3761563F125D}" destId="{9F4BAD1A-F701-4312-8111-B89A40C9C010}" srcOrd="18" destOrd="0" presId="urn:microsoft.com/office/officeart/2005/8/layout/cycle8"/>
    <dgm:cxn modelId="{2368B581-687E-4332-8E7A-620D17915473}" type="presParOf" srcId="{CEFFA552-769F-4F8E-8114-3761563F125D}" destId="{20003A7C-40AD-4F3B-81E3-F3944FDC2E0A}" srcOrd="19" destOrd="0" presId="urn:microsoft.com/office/officeart/2005/8/layout/cycle8"/>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1BCA66-0BF7-422F-9578-F9F605EAEBF3}">
      <dsp:nvSpPr>
        <dsp:cNvPr id="0" name=""/>
        <dsp:cNvSpPr/>
      </dsp:nvSpPr>
      <dsp:spPr>
        <a:xfrm>
          <a:off x="0" y="35075"/>
          <a:ext cx="11425381" cy="77220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en-US" sz="3300" kern="1200" dirty="0"/>
            <a:t>Marketing</a:t>
          </a:r>
          <a:endParaRPr lang="ru-RU" sz="3300" kern="1200" dirty="0"/>
        </a:p>
      </dsp:txBody>
      <dsp:txXfrm>
        <a:off x="37696" y="72771"/>
        <a:ext cx="11349989" cy="696808"/>
      </dsp:txXfrm>
    </dsp:sp>
    <dsp:sp modelId="{74CDE502-1849-4596-BD6B-5A43C82F8BBE}">
      <dsp:nvSpPr>
        <dsp:cNvPr id="0" name=""/>
        <dsp:cNvSpPr/>
      </dsp:nvSpPr>
      <dsp:spPr>
        <a:xfrm>
          <a:off x="0" y="807275"/>
          <a:ext cx="11425381" cy="16052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62756" tIns="41910" rIns="234696" bIns="41910" numCol="1" spcCol="1270" anchor="t" anchorCtr="0">
          <a:noAutofit/>
        </a:bodyPr>
        <a:lstStyle/>
        <a:p>
          <a:pPr marL="228600" lvl="1" indent="-228600" algn="just" defTabSz="1155700">
            <a:lnSpc>
              <a:spcPct val="90000"/>
            </a:lnSpc>
            <a:spcBef>
              <a:spcPct val="0"/>
            </a:spcBef>
            <a:spcAft>
              <a:spcPct val="20000"/>
            </a:spcAft>
            <a:buChar char="••"/>
          </a:pPr>
          <a:endParaRPr lang="ru-RU" sz="2600" kern="1200" dirty="0"/>
        </a:p>
        <a:p>
          <a:pPr marL="228600" lvl="1" indent="-228600" algn="just" defTabSz="1155700">
            <a:lnSpc>
              <a:spcPct val="90000"/>
            </a:lnSpc>
            <a:spcBef>
              <a:spcPct val="0"/>
            </a:spcBef>
            <a:spcAft>
              <a:spcPct val="20000"/>
            </a:spcAft>
            <a:buChar char="••"/>
          </a:pPr>
          <a:endParaRPr lang="ru-RU" sz="2600" kern="1200" dirty="0"/>
        </a:p>
        <a:p>
          <a:pPr marL="228600" lvl="1" indent="-228600" algn="just" defTabSz="1155700">
            <a:lnSpc>
              <a:spcPct val="90000"/>
            </a:lnSpc>
            <a:spcBef>
              <a:spcPct val="0"/>
            </a:spcBef>
            <a:spcAft>
              <a:spcPct val="20000"/>
            </a:spcAft>
            <a:buChar char="••"/>
          </a:pPr>
          <a:r>
            <a:rPr lang="en-US" sz="2600" kern="1200" dirty="0" smtClean="0"/>
            <a:t>is the most important link in the management of modern manufacturing enterprises.</a:t>
          </a:r>
          <a:endParaRPr lang="ru-RU" sz="2600" kern="1200" dirty="0"/>
        </a:p>
      </dsp:txBody>
      <dsp:txXfrm>
        <a:off x="0" y="807275"/>
        <a:ext cx="11425381" cy="160528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74CD22-30E0-4507-8ECE-D1FA9172E788}">
      <dsp:nvSpPr>
        <dsp:cNvPr id="0" name=""/>
        <dsp:cNvSpPr/>
      </dsp:nvSpPr>
      <dsp:spPr>
        <a:xfrm>
          <a:off x="0" y="376692"/>
          <a:ext cx="11442385" cy="705600"/>
        </a:xfrm>
        <a:prstGeom prst="rect">
          <a:avLst/>
        </a:prstGeom>
        <a:solidFill>
          <a:schemeClr val="lt1">
            <a:alpha val="90000"/>
            <a:hueOff val="0"/>
            <a:satOff val="0"/>
            <a:lumOff val="0"/>
            <a:alphaOff val="0"/>
          </a:schemeClr>
        </a:solidFill>
        <a:ln w="9525" cap="flat"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F2F87C3C-1171-4A0A-A726-049923527F9C}">
      <dsp:nvSpPr>
        <dsp:cNvPr id="0" name=""/>
        <dsp:cNvSpPr/>
      </dsp:nvSpPr>
      <dsp:spPr>
        <a:xfrm>
          <a:off x="572119" y="29355"/>
          <a:ext cx="8009669" cy="760617"/>
        </a:xfrm>
        <a:prstGeom prst="roundRect">
          <a:avLst/>
        </a:prstGeom>
        <a:gradFill rotWithShape="0">
          <a:gsLst>
            <a:gs pos="0">
              <a:schemeClr val="accent2">
                <a:hueOff val="0"/>
                <a:satOff val="0"/>
                <a:lumOff val="0"/>
                <a:alphaOff val="0"/>
                <a:tint val="54000"/>
                <a:alpha val="100000"/>
                <a:satMod val="105000"/>
                <a:lumMod val="110000"/>
              </a:schemeClr>
            </a:gs>
            <a:gs pos="100000">
              <a:schemeClr val="accent2">
                <a:hueOff val="0"/>
                <a:satOff val="0"/>
                <a:lumOff val="0"/>
                <a:alphaOff val="0"/>
                <a:tint val="78000"/>
                <a:alpha val="92000"/>
                <a:satMod val="109000"/>
                <a:lumMod val="10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02746" tIns="0" rIns="302746" bIns="0" numCol="1" spcCol="1270" anchor="ctr" anchorCtr="0">
          <a:noAutofit/>
        </a:bodyPr>
        <a:lstStyle/>
        <a:p>
          <a:pPr lvl="0" algn="just" defTabSz="1155700">
            <a:lnSpc>
              <a:spcPct val="90000"/>
            </a:lnSpc>
            <a:spcBef>
              <a:spcPct val="0"/>
            </a:spcBef>
            <a:spcAft>
              <a:spcPct val="35000"/>
            </a:spcAft>
          </a:pPr>
          <a:r>
            <a:rPr lang="en-US" sz="2600" kern="1200" dirty="0" smtClean="0"/>
            <a:t>Development of product assortment and nomenclature</a:t>
          </a:r>
          <a:endParaRPr lang="ru-RU" sz="2600" kern="1200" dirty="0"/>
        </a:p>
      </dsp:txBody>
      <dsp:txXfrm>
        <a:off x="609249" y="66485"/>
        <a:ext cx="7935409" cy="686357"/>
      </dsp:txXfrm>
    </dsp:sp>
    <dsp:sp modelId="{35A65734-1D08-4097-8572-BC942EF3E9DD}">
      <dsp:nvSpPr>
        <dsp:cNvPr id="0" name=""/>
        <dsp:cNvSpPr/>
      </dsp:nvSpPr>
      <dsp:spPr>
        <a:xfrm>
          <a:off x="0" y="1646772"/>
          <a:ext cx="11442385" cy="705600"/>
        </a:xfrm>
        <a:prstGeom prst="rect">
          <a:avLst/>
        </a:prstGeom>
        <a:solidFill>
          <a:schemeClr val="lt1">
            <a:alpha val="90000"/>
            <a:hueOff val="0"/>
            <a:satOff val="0"/>
            <a:lumOff val="0"/>
            <a:alphaOff val="0"/>
          </a:schemeClr>
        </a:solidFill>
        <a:ln w="9525" cap="flat" cmpd="sng" algn="ctr">
          <a:solidFill>
            <a:schemeClr val="accent3">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9744790F-71DE-4486-B8DC-27A71637908B}">
      <dsp:nvSpPr>
        <dsp:cNvPr id="0" name=""/>
        <dsp:cNvSpPr/>
      </dsp:nvSpPr>
      <dsp:spPr>
        <a:xfrm>
          <a:off x="572119" y="1233492"/>
          <a:ext cx="8009669" cy="826560"/>
        </a:xfrm>
        <a:prstGeom prst="roundRect">
          <a:avLst/>
        </a:prstGeom>
        <a:gradFill rotWithShape="0">
          <a:gsLst>
            <a:gs pos="0">
              <a:schemeClr val="accent3">
                <a:hueOff val="0"/>
                <a:satOff val="0"/>
                <a:lumOff val="0"/>
                <a:alphaOff val="0"/>
                <a:tint val="54000"/>
                <a:alpha val="100000"/>
                <a:satMod val="105000"/>
                <a:lumMod val="110000"/>
              </a:schemeClr>
            </a:gs>
            <a:gs pos="100000">
              <a:schemeClr val="accent3">
                <a:hueOff val="0"/>
                <a:satOff val="0"/>
                <a:lumOff val="0"/>
                <a:alphaOff val="0"/>
                <a:tint val="78000"/>
                <a:alpha val="92000"/>
                <a:satMod val="109000"/>
                <a:lumMod val="10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02746" tIns="0" rIns="302746" bIns="0" numCol="1" spcCol="1270" anchor="ctr" anchorCtr="0">
          <a:noAutofit/>
        </a:bodyPr>
        <a:lstStyle/>
        <a:p>
          <a:pPr lvl="0" algn="just" defTabSz="1155700">
            <a:lnSpc>
              <a:spcPct val="90000"/>
            </a:lnSpc>
            <a:spcBef>
              <a:spcPct val="0"/>
            </a:spcBef>
            <a:spcAft>
              <a:spcPct val="35000"/>
            </a:spcAft>
          </a:pPr>
          <a:r>
            <a:rPr lang="en-US" sz="2600" kern="1200" dirty="0" smtClean="0"/>
            <a:t>Formation of pricing policy for the product range</a:t>
          </a:r>
          <a:endParaRPr lang="ru-RU" sz="2600" kern="1200" dirty="0"/>
        </a:p>
      </dsp:txBody>
      <dsp:txXfrm>
        <a:off x="612468" y="1273841"/>
        <a:ext cx="7928971" cy="745862"/>
      </dsp:txXfrm>
    </dsp:sp>
    <dsp:sp modelId="{611F7202-5BD4-4024-B1D8-F69EE51A8541}">
      <dsp:nvSpPr>
        <dsp:cNvPr id="0" name=""/>
        <dsp:cNvSpPr/>
      </dsp:nvSpPr>
      <dsp:spPr>
        <a:xfrm>
          <a:off x="0" y="2916852"/>
          <a:ext cx="11442385" cy="705600"/>
        </a:xfrm>
        <a:prstGeom prst="rect">
          <a:avLst/>
        </a:prstGeom>
        <a:solidFill>
          <a:schemeClr val="lt1">
            <a:alpha val="90000"/>
            <a:hueOff val="0"/>
            <a:satOff val="0"/>
            <a:lumOff val="0"/>
            <a:alphaOff val="0"/>
          </a:schemeClr>
        </a:solidFill>
        <a:ln w="9525" cap="flat" cmpd="sng" algn="ctr">
          <a:solidFill>
            <a:schemeClr val="accent4">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45CE1D19-6F66-4575-B8AC-F7E1984C228B}">
      <dsp:nvSpPr>
        <dsp:cNvPr id="0" name=""/>
        <dsp:cNvSpPr/>
      </dsp:nvSpPr>
      <dsp:spPr>
        <a:xfrm>
          <a:off x="572119" y="2503572"/>
          <a:ext cx="8009669" cy="826560"/>
        </a:xfrm>
        <a:prstGeom prst="roundRect">
          <a:avLst/>
        </a:prstGeom>
        <a:gradFill rotWithShape="0">
          <a:gsLst>
            <a:gs pos="0">
              <a:schemeClr val="accent4">
                <a:hueOff val="0"/>
                <a:satOff val="0"/>
                <a:lumOff val="0"/>
                <a:alphaOff val="0"/>
                <a:tint val="54000"/>
                <a:alpha val="100000"/>
                <a:satMod val="105000"/>
                <a:lumMod val="110000"/>
              </a:schemeClr>
            </a:gs>
            <a:gs pos="100000">
              <a:schemeClr val="accent4">
                <a:hueOff val="0"/>
                <a:satOff val="0"/>
                <a:lumOff val="0"/>
                <a:alphaOff val="0"/>
                <a:tint val="78000"/>
                <a:alpha val="92000"/>
                <a:satMod val="109000"/>
                <a:lumMod val="10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02746" tIns="0" rIns="302746" bIns="0" numCol="1" spcCol="1270" anchor="ctr" anchorCtr="0">
          <a:noAutofit/>
        </a:bodyPr>
        <a:lstStyle/>
        <a:p>
          <a:pPr lvl="0" algn="just" defTabSz="1155700">
            <a:lnSpc>
              <a:spcPct val="90000"/>
            </a:lnSpc>
            <a:spcBef>
              <a:spcPct val="0"/>
            </a:spcBef>
            <a:spcAft>
              <a:spcPct val="35000"/>
            </a:spcAft>
          </a:pPr>
          <a:r>
            <a:rPr lang="en-US" sz="2600" kern="1200" dirty="0" smtClean="0"/>
            <a:t>Market research</a:t>
          </a:r>
          <a:endParaRPr lang="ru-RU" sz="2600" kern="1200" dirty="0"/>
        </a:p>
      </dsp:txBody>
      <dsp:txXfrm>
        <a:off x="612468" y="2543921"/>
        <a:ext cx="7928971" cy="745862"/>
      </dsp:txXfrm>
    </dsp:sp>
    <dsp:sp modelId="{A67481B3-282F-472C-A330-135E5F992398}">
      <dsp:nvSpPr>
        <dsp:cNvPr id="0" name=""/>
        <dsp:cNvSpPr/>
      </dsp:nvSpPr>
      <dsp:spPr>
        <a:xfrm>
          <a:off x="0" y="4186932"/>
          <a:ext cx="11442385" cy="705600"/>
        </a:xfrm>
        <a:prstGeom prst="rect">
          <a:avLst/>
        </a:prstGeom>
        <a:solidFill>
          <a:schemeClr val="lt1">
            <a:alpha val="90000"/>
            <a:hueOff val="0"/>
            <a:satOff val="0"/>
            <a:lumOff val="0"/>
            <a:alphaOff val="0"/>
          </a:schemeClr>
        </a:solidFill>
        <a:ln w="9525" cap="flat" cmpd="sng" algn="ctr">
          <a:solidFill>
            <a:schemeClr val="accent5">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405D1751-99CA-4F04-A785-E2B2A59FA6A7}">
      <dsp:nvSpPr>
        <dsp:cNvPr id="0" name=""/>
        <dsp:cNvSpPr/>
      </dsp:nvSpPr>
      <dsp:spPr>
        <a:xfrm>
          <a:off x="572119" y="3773652"/>
          <a:ext cx="8009669" cy="826560"/>
        </a:xfrm>
        <a:prstGeom prst="roundRect">
          <a:avLst/>
        </a:prstGeom>
        <a:gradFill rotWithShape="0">
          <a:gsLst>
            <a:gs pos="0">
              <a:schemeClr val="accent5">
                <a:hueOff val="0"/>
                <a:satOff val="0"/>
                <a:lumOff val="0"/>
                <a:alphaOff val="0"/>
                <a:tint val="54000"/>
                <a:alpha val="100000"/>
                <a:satMod val="105000"/>
                <a:lumMod val="110000"/>
              </a:schemeClr>
            </a:gs>
            <a:gs pos="100000">
              <a:schemeClr val="accent5">
                <a:hueOff val="0"/>
                <a:satOff val="0"/>
                <a:lumOff val="0"/>
                <a:alphaOff val="0"/>
                <a:tint val="78000"/>
                <a:alpha val="92000"/>
                <a:satMod val="109000"/>
                <a:lumMod val="10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02746" tIns="0" rIns="302746" bIns="0" numCol="1" spcCol="1270" anchor="ctr" anchorCtr="0">
          <a:noAutofit/>
        </a:bodyPr>
        <a:lstStyle/>
        <a:p>
          <a:pPr lvl="0" algn="just" defTabSz="1155700">
            <a:lnSpc>
              <a:spcPct val="90000"/>
            </a:lnSpc>
            <a:spcBef>
              <a:spcPct val="0"/>
            </a:spcBef>
            <a:spcAft>
              <a:spcPct val="35000"/>
            </a:spcAft>
          </a:pPr>
          <a:r>
            <a:rPr lang="en-US" sz="2600" kern="1200" dirty="0" smtClean="0"/>
            <a:t>Organizing merchandise movement and effective sales</a:t>
          </a:r>
          <a:endParaRPr lang="ru-RU" sz="2600" kern="1200" dirty="0"/>
        </a:p>
      </dsp:txBody>
      <dsp:txXfrm>
        <a:off x="612468" y="3814001"/>
        <a:ext cx="7928971" cy="74586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C3180B-046C-4511-9B41-648474AC318A}">
      <dsp:nvSpPr>
        <dsp:cNvPr id="0" name=""/>
        <dsp:cNvSpPr/>
      </dsp:nvSpPr>
      <dsp:spPr>
        <a:xfrm>
          <a:off x="0" y="172790"/>
          <a:ext cx="11453091" cy="1420518"/>
        </a:xfrm>
        <a:prstGeom prst="rect">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6248" tIns="117856" rIns="206248" bIns="117856" numCol="1" spcCol="1270" anchor="ctr" anchorCtr="0">
          <a:noAutofit/>
        </a:bodyPr>
        <a:lstStyle/>
        <a:p>
          <a:pPr lvl="0" algn="ctr" defTabSz="1289050">
            <a:lnSpc>
              <a:spcPct val="90000"/>
            </a:lnSpc>
            <a:spcBef>
              <a:spcPct val="0"/>
            </a:spcBef>
            <a:spcAft>
              <a:spcPct val="35000"/>
            </a:spcAft>
          </a:pPr>
          <a:r>
            <a:rPr lang="en-US" sz="2900" kern="1200" dirty="0" smtClean="0"/>
            <a:t>By honestly studying and assessing the current state of the market and future demand, the marketing activities of manufacturing enterprises should be directed towards the following::</a:t>
          </a:r>
          <a:endParaRPr lang="ru-RU" sz="2900" kern="1200" dirty="0"/>
        </a:p>
      </dsp:txBody>
      <dsp:txXfrm>
        <a:off x="0" y="172790"/>
        <a:ext cx="11453091" cy="1420518"/>
      </dsp:txXfrm>
    </dsp:sp>
    <dsp:sp modelId="{A4991C8A-6435-46A2-AACA-D203F790364B}">
      <dsp:nvSpPr>
        <dsp:cNvPr id="0" name=""/>
        <dsp:cNvSpPr/>
      </dsp:nvSpPr>
      <dsp:spPr>
        <a:xfrm>
          <a:off x="0" y="1593308"/>
          <a:ext cx="11453091" cy="4219065"/>
        </a:xfrm>
        <a:prstGeom prst="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4686" tIns="154686" rIns="206248" bIns="232029" numCol="1" spcCol="1270" anchor="t" anchorCtr="0">
          <a:noAutofit/>
        </a:bodyPr>
        <a:lstStyle/>
        <a:p>
          <a:pPr marL="285750" lvl="1" indent="-285750" algn="just" defTabSz="1289050">
            <a:lnSpc>
              <a:spcPct val="90000"/>
            </a:lnSpc>
            <a:spcBef>
              <a:spcPct val="0"/>
            </a:spcBef>
            <a:spcAft>
              <a:spcPct val="15000"/>
            </a:spcAft>
            <a:buSzPts val="1600"/>
            <a:buFont typeface="Times New Roman" panose="02020603050405020304" pitchFamily="18" charset="0"/>
            <a:buChar char="••"/>
          </a:pPr>
          <a:endParaRPr lang="ru-RU" sz="2900" kern="1200" dirty="0"/>
        </a:p>
        <a:p>
          <a:pPr marL="285750" lvl="1" indent="-285750" algn="just" defTabSz="1289050">
            <a:lnSpc>
              <a:spcPct val="90000"/>
            </a:lnSpc>
            <a:spcBef>
              <a:spcPct val="0"/>
            </a:spcBef>
            <a:spcAft>
              <a:spcPct val="15000"/>
            </a:spcAft>
            <a:buSzPts val="1600"/>
            <a:buFont typeface="Times New Roman" panose="02020603050405020304" pitchFamily="18" charset="0"/>
            <a:buChar char="••"/>
          </a:pPr>
          <a:r>
            <a:rPr lang="en-US" sz="2900" kern="1200" dirty="0" smtClean="0"/>
            <a:t>to clearly define current and strategic (long-term) goals;</a:t>
          </a:r>
          <a:endParaRPr lang="ru-RU" sz="2900" kern="1200" dirty="0"/>
        </a:p>
        <a:p>
          <a:pPr marL="285750" lvl="1" indent="-285750" algn="l" defTabSz="1289050">
            <a:lnSpc>
              <a:spcPct val="90000"/>
            </a:lnSpc>
            <a:spcBef>
              <a:spcPct val="0"/>
            </a:spcBef>
            <a:spcAft>
              <a:spcPct val="15000"/>
            </a:spcAft>
            <a:buChar char="••"/>
          </a:pPr>
          <a:r>
            <a:rPr lang="en-US" sz="2900" kern="1200" smtClean="0"/>
            <a:t>to determine the source of resources to achieve the set goals;</a:t>
          </a:r>
          <a:endParaRPr lang="ru-RU" sz="2900" kern="1200" smtClean="0"/>
        </a:p>
        <a:p>
          <a:pPr marL="285750" lvl="1" indent="-285750" algn="l" defTabSz="1289050">
            <a:lnSpc>
              <a:spcPct val="90000"/>
            </a:lnSpc>
            <a:spcBef>
              <a:spcPct val="0"/>
            </a:spcBef>
            <a:spcAft>
              <a:spcPct val="15000"/>
            </a:spcAft>
            <a:buChar char="••"/>
          </a:pPr>
          <a:r>
            <a:rPr lang="en-US" sz="2900" kern="1200" smtClean="0"/>
            <a:t>to determine the range and quality of goods and products to be produced;</a:t>
          </a:r>
          <a:endParaRPr lang="ru-RU" sz="2900" kern="1200" smtClean="0"/>
        </a:p>
        <a:p>
          <a:pPr marL="285750" lvl="1" indent="-285750" algn="l" defTabSz="1289050">
            <a:lnSpc>
              <a:spcPct val="90000"/>
            </a:lnSpc>
            <a:spcBef>
              <a:spcPct val="0"/>
            </a:spcBef>
            <a:spcAft>
              <a:spcPct val="15000"/>
            </a:spcAft>
            <a:buChar char="••"/>
          </a:pPr>
          <a:r>
            <a:rPr lang="en-US" sz="2900" kern="1200" smtClean="0"/>
            <a:t>to determine the optimal structure of production, supply and distribution;</a:t>
          </a:r>
          <a:endParaRPr lang="ru-RU" sz="2900" kern="1200" smtClean="0"/>
        </a:p>
        <a:p>
          <a:pPr marL="285750" lvl="1" indent="-285750" algn="l" defTabSz="1289050">
            <a:lnSpc>
              <a:spcPct val="90000"/>
            </a:lnSpc>
            <a:spcBef>
              <a:spcPct val="0"/>
            </a:spcBef>
            <a:spcAft>
              <a:spcPct val="15000"/>
            </a:spcAft>
            <a:buChar char="••"/>
          </a:pPr>
          <a:r>
            <a:rPr lang="en-US" sz="2900" kern="1200" dirty="0" smtClean="0"/>
            <a:t>to determine the expected profit</a:t>
          </a:r>
          <a:endParaRPr lang="ru-RU" sz="2900" kern="1200" dirty="0" smtClean="0"/>
        </a:p>
        <a:p>
          <a:pPr marL="285750" lvl="1" indent="-285750" algn="l" defTabSz="1289050">
            <a:lnSpc>
              <a:spcPct val="90000"/>
            </a:lnSpc>
            <a:spcBef>
              <a:spcPct val="0"/>
            </a:spcBef>
            <a:spcAft>
              <a:spcPct val="15000"/>
            </a:spcAft>
            <a:buChar char="••"/>
          </a:pPr>
          <a:r>
            <a:rPr lang="ru-RU" sz="2900" kern="1200" dirty="0" smtClean="0"/>
            <a:t>.</a:t>
          </a:r>
          <a:endParaRPr lang="ru-RU" sz="2900" kern="1200" dirty="0"/>
        </a:p>
      </dsp:txBody>
      <dsp:txXfrm>
        <a:off x="0" y="1593308"/>
        <a:ext cx="11453091" cy="421906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B67966-ED19-48A8-AFB3-C837F94935F5}">
      <dsp:nvSpPr>
        <dsp:cNvPr id="0" name=""/>
        <dsp:cNvSpPr/>
      </dsp:nvSpPr>
      <dsp:spPr>
        <a:xfrm>
          <a:off x="6950" y="1741758"/>
          <a:ext cx="3565949" cy="1426379"/>
        </a:xfrm>
        <a:prstGeom prst="chevron">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32385" rIns="0" bIns="32385" numCol="1" spcCol="1270" anchor="ctr" anchorCtr="0">
          <a:noAutofit/>
        </a:bodyPr>
        <a:lstStyle/>
        <a:p>
          <a:pPr lvl="0" algn="ctr" defTabSz="2266950">
            <a:lnSpc>
              <a:spcPct val="90000"/>
            </a:lnSpc>
            <a:spcBef>
              <a:spcPct val="0"/>
            </a:spcBef>
            <a:spcAft>
              <a:spcPct val="35000"/>
            </a:spcAft>
          </a:pPr>
          <a:r>
            <a:rPr lang="en-US" sz="5100" kern="1200" dirty="0" smtClean="0"/>
            <a:t>case study</a:t>
          </a:r>
          <a:endParaRPr lang="ru-RU" sz="5100" kern="1200" dirty="0"/>
        </a:p>
      </dsp:txBody>
      <dsp:txXfrm>
        <a:off x="720140" y="1741758"/>
        <a:ext cx="2139570" cy="1426379"/>
      </dsp:txXfrm>
    </dsp:sp>
    <dsp:sp modelId="{006D7F84-B6C2-4198-93EF-E96B2C3202D1}">
      <dsp:nvSpPr>
        <dsp:cNvPr id="0" name=""/>
        <dsp:cNvSpPr/>
      </dsp:nvSpPr>
      <dsp:spPr>
        <a:xfrm>
          <a:off x="3109326" y="1863000"/>
          <a:ext cx="2959737" cy="1183895"/>
        </a:xfrm>
        <a:prstGeom prst="chevron">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5400" tIns="12700" rIns="0" bIns="12700" numCol="1" spcCol="1270" anchor="ctr" anchorCtr="0">
          <a:noAutofit/>
        </a:bodyPr>
        <a:lstStyle/>
        <a:p>
          <a:pPr lvl="0" algn="ctr" defTabSz="889000">
            <a:lnSpc>
              <a:spcPct val="90000"/>
            </a:lnSpc>
            <a:spcBef>
              <a:spcPct val="0"/>
            </a:spcBef>
            <a:spcAft>
              <a:spcPct val="35000"/>
            </a:spcAft>
          </a:pPr>
          <a:r>
            <a:rPr lang="en-US" sz="2000" kern="1200" dirty="0" smtClean="0"/>
            <a:t>strategy development</a:t>
          </a:r>
          <a:endParaRPr lang="ru-RU" sz="2000" kern="1200" dirty="0"/>
        </a:p>
      </dsp:txBody>
      <dsp:txXfrm>
        <a:off x="3701274" y="1863000"/>
        <a:ext cx="1775842" cy="1183895"/>
      </dsp:txXfrm>
    </dsp:sp>
    <dsp:sp modelId="{233D7476-012B-4AAB-A37B-7BFCECEA9AAB}">
      <dsp:nvSpPr>
        <dsp:cNvPr id="0" name=""/>
        <dsp:cNvSpPr/>
      </dsp:nvSpPr>
      <dsp:spPr>
        <a:xfrm>
          <a:off x="5654700" y="1863000"/>
          <a:ext cx="2959737" cy="1183895"/>
        </a:xfrm>
        <a:prstGeom prst="chevron">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5400" tIns="12700" rIns="0" bIns="12700" numCol="1" spcCol="1270" anchor="ctr" anchorCtr="0">
          <a:noAutofit/>
        </a:bodyPr>
        <a:lstStyle/>
        <a:p>
          <a:pPr lvl="0" algn="ctr" defTabSz="889000">
            <a:lnSpc>
              <a:spcPct val="90000"/>
            </a:lnSpc>
            <a:spcBef>
              <a:spcPct val="0"/>
            </a:spcBef>
            <a:spcAft>
              <a:spcPct val="35000"/>
            </a:spcAft>
          </a:pPr>
          <a:r>
            <a:rPr lang="en-US" sz="2000" kern="1200" dirty="0" smtClean="0"/>
            <a:t>develop a marketing program</a:t>
          </a:r>
          <a:endParaRPr lang="ru-RU" sz="2000" kern="1200" dirty="0"/>
        </a:p>
      </dsp:txBody>
      <dsp:txXfrm>
        <a:off x="6246648" y="1863000"/>
        <a:ext cx="1775842" cy="1183895"/>
      </dsp:txXfrm>
    </dsp:sp>
    <dsp:sp modelId="{9E6601EF-FA40-4230-B5A8-196FB283FD0C}">
      <dsp:nvSpPr>
        <dsp:cNvPr id="0" name=""/>
        <dsp:cNvSpPr/>
      </dsp:nvSpPr>
      <dsp:spPr>
        <a:xfrm>
          <a:off x="8200075" y="1863000"/>
          <a:ext cx="2959737" cy="1183895"/>
        </a:xfrm>
        <a:prstGeom prst="chevron">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5400" tIns="12700" rIns="0" bIns="12700" numCol="1" spcCol="1270" anchor="ctr" anchorCtr="0">
          <a:noAutofit/>
        </a:bodyPr>
        <a:lstStyle/>
        <a:p>
          <a:pPr lvl="0" algn="ctr" defTabSz="889000">
            <a:lnSpc>
              <a:spcPct val="90000"/>
            </a:lnSpc>
            <a:spcBef>
              <a:spcPct val="0"/>
            </a:spcBef>
            <a:spcAft>
              <a:spcPct val="35000"/>
            </a:spcAft>
          </a:pPr>
          <a:r>
            <a:rPr lang="en-US" sz="2000" kern="1200" dirty="0" smtClean="0"/>
            <a:t>strategy implementation</a:t>
          </a:r>
          <a:endParaRPr lang="ru-RU" sz="2000" kern="1200" dirty="0"/>
        </a:p>
      </dsp:txBody>
      <dsp:txXfrm>
        <a:off x="8792023" y="1863000"/>
        <a:ext cx="1775842" cy="118389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898CAA-D136-4786-8C83-45A17DDCB8BE}">
      <dsp:nvSpPr>
        <dsp:cNvPr id="0" name=""/>
        <dsp:cNvSpPr/>
      </dsp:nvSpPr>
      <dsp:spPr>
        <a:xfrm>
          <a:off x="0" y="0"/>
          <a:ext cx="11360728" cy="1682173"/>
        </a:xfrm>
        <a:prstGeom prst="rect">
          <a:avLst/>
        </a:prstGeom>
        <a:solidFill>
          <a:schemeClr val="accent2">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33350" tIns="133350" rIns="133350" bIns="133350" numCol="1" spcCol="1270" anchor="ctr" anchorCtr="0">
          <a:noAutofit/>
        </a:bodyPr>
        <a:lstStyle/>
        <a:p>
          <a:pPr lvl="0" algn="ctr" defTabSz="1555750">
            <a:lnSpc>
              <a:spcPct val="90000"/>
            </a:lnSpc>
            <a:spcBef>
              <a:spcPct val="0"/>
            </a:spcBef>
            <a:spcAft>
              <a:spcPct val="35000"/>
            </a:spcAft>
          </a:pPr>
          <a:r>
            <a:rPr lang="en-US" sz="3500" kern="1200" dirty="0" smtClean="0"/>
            <a:t>Benchmarking, as one of the directions of modern marketing, is gaining importance in the context of the liberalization of the national economy.. </a:t>
          </a:r>
          <a:endParaRPr lang="ru-RU" sz="3500" kern="1200" dirty="0"/>
        </a:p>
      </dsp:txBody>
      <dsp:txXfrm>
        <a:off x="0" y="0"/>
        <a:ext cx="11360728" cy="1682173"/>
      </dsp:txXfrm>
    </dsp:sp>
    <dsp:sp modelId="{BE62F4AA-9088-403D-8FCC-8D3E32228591}">
      <dsp:nvSpPr>
        <dsp:cNvPr id="0" name=""/>
        <dsp:cNvSpPr/>
      </dsp:nvSpPr>
      <dsp:spPr>
        <a:xfrm>
          <a:off x="0" y="1682173"/>
          <a:ext cx="11360728" cy="3532563"/>
        </a:xfrm>
        <a:prstGeom prst="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1930" tIns="201930" rIns="201930" bIns="201930" numCol="1" spcCol="1270" anchor="ctr" anchorCtr="0">
          <a:noAutofit/>
        </a:bodyPr>
        <a:lstStyle/>
        <a:p>
          <a:pPr lvl="0" algn="ctr" defTabSz="2355850">
            <a:lnSpc>
              <a:spcPct val="90000"/>
            </a:lnSpc>
            <a:spcBef>
              <a:spcPct val="0"/>
            </a:spcBef>
            <a:spcAft>
              <a:spcPct val="35000"/>
            </a:spcAft>
          </a:pPr>
          <a:r>
            <a:rPr lang="en-US" sz="5300" kern="1200" dirty="0" smtClean="0"/>
            <a:t>Its goal is to reliably determine the likelihood of successful development of enterprises and sustainable positive results based on research..</a:t>
          </a:r>
          <a:endParaRPr lang="ru-RU" sz="5300" kern="1200" dirty="0"/>
        </a:p>
      </dsp:txBody>
      <dsp:txXfrm>
        <a:off x="0" y="1682173"/>
        <a:ext cx="11360728" cy="3532563"/>
      </dsp:txXfrm>
    </dsp:sp>
    <dsp:sp modelId="{168A9A48-F41A-447B-A8BC-38E77CB3E8F5}">
      <dsp:nvSpPr>
        <dsp:cNvPr id="0" name=""/>
        <dsp:cNvSpPr/>
      </dsp:nvSpPr>
      <dsp:spPr>
        <a:xfrm>
          <a:off x="0" y="5214736"/>
          <a:ext cx="11360728" cy="392507"/>
        </a:xfrm>
        <a:prstGeom prst="rect">
          <a:avLst/>
        </a:prstGeom>
        <a:solidFill>
          <a:schemeClr val="accent2">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D102EC-1A11-4383-BB4E-A5DA8CD42DDC}">
      <dsp:nvSpPr>
        <dsp:cNvPr id="0" name=""/>
        <dsp:cNvSpPr/>
      </dsp:nvSpPr>
      <dsp:spPr>
        <a:xfrm>
          <a:off x="0" y="1009"/>
          <a:ext cx="11656290" cy="2921403"/>
        </a:xfrm>
        <a:prstGeom prst="roundRect">
          <a:avLst/>
        </a:prstGeom>
        <a:gradFill rotWithShape="0">
          <a:gsLst>
            <a:gs pos="0">
              <a:schemeClr val="accent2">
                <a:hueOff val="0"/>
                <a:satOff val="0"/>
                <a:lumOff val="0"/>
                <a:alphaOff val="0"/>
                <a:tint val="54000"/>
                <a:alpha val="100000"/>
                <a:satMod val="105000"/>
                <a:lumMod val="110000"/>
              </a:schemeClr>
            </a:gs>
            <a:gs pos="100000">
              <a:schemeClr val="accent2">
                <a:hueOff val="0"/>
                <a:satOff val="0"/>
                <a:lumOff val="0"/>
                <a:alphaOff val="0"/>
                <a:tint val="78000"/>
                <a:alpha val="92000"/>
                <a:satMod val="109000"/>
                <a:lumMod val="10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1920" tIns="121920" rIns="121920" bIns="121920" numCol="1" spcCol="1270" anchor="ctr" anchorCtr="0">
          <a:noAutofit/>
        </a:bodyPr>
        <a:lstStyle/>
        <a:p>
          <a:pPr lvl="0" algn="just" defTabSz="1422400">
            <a:lnSpc>
              <a:spcPct val="90000"/>
            </a:lnSpc>
            <a:spcBef>
              <a:spcPct val="0"/>
            </a:spcBef>
            <a:spcAft>
              <a:spcPct val="35000"/>
            </a:spcAft>
          </a:pPr>
          <a:r>
            <a:rPr lang="en-US" sz="3200" kern="1200" dirty="0" smtClean="0"/>
            <a:t>Benchmarking is increasingly being used by various companies to modify the quality of the provision of goods and services, as well as to make changes to internal business processes that ensure this quality.</a:t>
          </a:r>
          <a:endParaRPr lang="ru-RU" sz="3200" kern="1200" dirty="0"/>
        </a:p>
      </dsp:txBody>
      <dsp:txXfrm>
        <a:off x="142611" y="143620"/>
        <a:ext cx="11371068" cy="2636181"/>
      </dsp:txXfrm>
    </dsp:sp>
    <dsp:sp modelId="{1FCD8D3D-D7BE-4AEB-9206-CEFDB41906ED}">
      <dsp:nvSpPr>
        <dsp:cNvPr id="0" name=""/>
        <dsp:cNvSpPr/>
      </dsp:nvSpPr>
      <dsp:spPr>
        <a:xfrm>
          <a:off x="0" y="2934211"/>
          <a:ext cx="11656290" cy="2921403"/>
        </a:xfrm>
        <a:prstGeom prst="roundRect">
          <a:avLst/>
        </a:prstGeom>
        <a:gradFill rotWithShape="0">
          <a:gsLst>
            <a:gs pos="0">
              <a:schemeClr val="accent3">
                <a:hueOff val="0"/>
                <a:satOff val="0"/>
                <a:lumOff val="0"/>
                <a:alphaOff val="0"/>
                <a:tint val="54000"/>
                <a:alpha val="100000"/>
                <a:satMod val="105000"/>
                <a:lumMod val="110000"/>
              </a:schemeClr>
            </a:gs>
            <a:gs pos="100000">
              <a:schemeClr val="accent3">
                <a:hueOff val="0"/>
                <a:satOff val="0"/>
                <a:lumOff val="0"/>
                <a:alphaOff val="0"/>
                <a:tint val="78000"/>
                <a:alpha val="92000"/>
                <a:satMod val="109000"/>
                <a:lumMod val="10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1920" tIns="121920" rIns="121920" bIns="121920" numCol="1" spcCol="1270" anchor="ctr" anchorCtr="0">
          <a:noAutofit/>
        </a:bodyPr>
        <a:lstStyle/>
        <a:p>
          <a:pPr lvl="0" algn="just" defTabSz="1422400">
            <a:lnSpc>
              <a:spcPct val="90000"/>
            </a:lnSpc>
            <a:spcBef>
              <a:spcPct val="0"/>
            </a:spcBef>
            <a:spcAft>
              <a:spcPct val="35000"/>
            </a:spcAft>
          </a:pPr>
          <a:r>
            <a:rPr lang="en-US" sz="3200" kern="1200" dirty="0" smtClean="0"/>
            <a:t>The essence of benchmarking is to collect comprehensive information about the activities of various entities in the market environment, which allows you to gain a broad understanding of the nature of the entrepreneurial activities of leaders in a competitive environment and the reasons for their success, to generalize their experiences and use these experiences to build an effective business model.</a:t>
          </a:r>
          <a:endParaRPr lang="ru-RU" sz="3200" kern="1200" dirty="0"/>
        </a:p>
      </dsp:txBody>
      <dsp:txXfrm>
        <a:off x="142611" y="3076822"/>
        <a:ext cx="11371068" cy="263618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7E052B-7B6E-4793-8826-4F419E33882A}">
      <dsp:nvSpPr>
        <dsp:cNvPr id="0" name=""/>
        <dsp:cNvSpPr/>
      </dsp:nvSpPr>
      <dsp:spPr>
        <a:xfrm>
          <a:off x="4441775" y="1628801"/>
          <a:ext cx="6099924" cy="4068649"/>
        </a:xfrm>
        <a:prstGeom prst="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270256" rIns="270256" bIns="270256" numCol="1" spcCol="1270" anchor="ctr" anchorCtr="0">
          <a:noAutofit/>
        </a:bodyPr>
        <a:lstStyle/>
        <a:p>
          <a:pPr lvl="0" algn="just" defTabSz="1689100">
            <a:lnSpc>
              <a:spcPct val="90000"/>
            </a:lnSpc>
            <a:spcBef>
              <a:spcPct val="0"/>
            </a:spcBef>
            <a:spcAft>
              <a:spcPct val="35000"/>
            </a:spcAft>
          </a:pPr>
          <a:r>
            <a:rPr lang="en-US" sz="3800" kern="1200" dirty="0" smtClean="0"/>
            <a:t>The way leading companies work is to carefully study the products they produce and then apply their experience to their own activities.</a:t>
          </a:r>
          <a:endParaRPr lang="ru-RU" sz="3800" kern="1200" dirty="0"/>
        </a:p>
      </dsp:txBody>
      <dsp:txXfrm>
        <a:off x="5417763" y="1628801"/>
        <a:ext cx="5123936" cy="4068649"/>
      </dsp:txXfrm>
    </dsp:sp>
    <dsp:sp modelId="{4AF25050-024E-4699-B8AB-C91B65522DFB}">
      <dsp:nvSpPr>
        <dsp:cNvPr id="0" name=""/>
        <dsp:cNvSpPr/>
      </dsp:nvSpPr>
      <dsp:spPr>
        <a:xfrm>
          <a:off x="1188482" y="2155"/>
          <a:ext cx="4066616" cy="4066616"/>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377950">
            <a:lnSpc>
              <a:spcPct val="90000"/>
            </a:lnSpc>
            <a:spcBef>
              <a:spcPct val="0"/>
            </a:spcBef>
            <a:spcAft>
              <a:spcPct val="35000"/>
            </a:spcAft>
          </a:pPr>
          <a:r>
            <a:rPr lang="en-US" sz="3100" kern="1200" dirty="0" err="1" smtClean="0"/>
            <a:t>Benchmarketing</a:t>
          </a:r>
          <a:endParaRPr lang="ru-RU" sz="3100" kern="1200" dirty="0"/>
        </a:p>
      </dsp:txBody>
      <dsp:txXfrm>
        <a:off x="1784024" y="597697"/>
        <a:ext cx="2875532" cy="2875532"/>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939749-1982-4AD4-86D7-DF13732EBC40}">
      <dsp:nvSpPr>
        <dsp:cNvPr id="0" name=""/>
        <dsp:cNvSpPr/>
      </dsp:nvSpPr>
      <dsp:spPr>
        <a:xfrm>
          <a:off x="0" y="19681"/>
          <a:ext cx="11619345" cy="3555319"/>
        </a:xfrm>
        <a:prstGeom prst="rect">
          <a:avLst/>
        </a:prstGeom>
        <a:gradFill rotWithShape="0">
          <a:gsLst>
            <a:gs pos="0">
              <a:schemeClr val="accent1">
                <a:hueOff val="0"/>
                <a:satOff val="0"/>
                <a:lumOff val="0"/>
                <a:alphaOff val="0"/>
                <a:tint val="54000"/>
                <a:alpha val="100000"/>
                <a:satMod val="105000"/>
                <a:lumMod val="110000"/>
              </a:schemeClr>
            </a:gs>
            <a:gs pos="100000">
              <a:schemeClr val="accent1">
                <a:hueOff val="0"/>
                <a:satOff val="0"/>
                <a:lumOff val="0"/>
                <a:alphaOff val="0"/>
                <a:tint val="78000"/>
                <a:alpha val="92000"/>
                <a:satMod val="109000"/>
                <a:lumMod val="100000"/>
              </a:schemeClr>
            </a:gs>
          </a:gsLst>
          <a:lin ang="5400000" scaled="0"/>
        </a:gradFill>
        <a:ln w="9525" cap="flat" cmpd="sng" algn="ctr">
          <a:solidFill>
            <a:schemeClr val="accent1">
              <a:hueOff val="0"/>
              <a:satOff val="0"/>
              <a:lumOff val="0"/>
              <a:alphaOff val="0"/>
            </a:schemeClr>
          </a:solidFill>
          <a:prstDash val="solid"/>
        </a:ln>
        <a:effectLst/>
      </dsp:spPr>
      <dsp:style>
        <a:lnRef idx="1">
          <a:scrgbClr r="0" g="0" b="0"/>
        </a:lnRef>
        <a:fillRef idx="2">
          <a:scrgbClr r="0" g="0" b="0"/>
        </a:fillRef>
        <a:effectRef idx="1">
          <a:scrgbClr r="0" g="0" b="0"/>
        </a:effectRef>
        <a:fontRef idx="minor">
          <a:schemeClr val="dk1"/>
        </a:fontRef>
      </dsp:style>
      <dsp:txBody>
        <a:bodyPr spcFirstLastPara="0" vert="horz" wrap="square" lIns="284480" tIns="162560" rIns="284480" bIns="162560" numCol="1" spcCol="1270" anchor="ctr" anchorCtr="0">
          <a:noAutofit/>
        </a:bodyPr>
        <a:lstStyle/>
        <a:p>
          <a:pPr lvl="0" algn="just" defTabSz="1778000">
            <a:lnSpc>
              <a:spcPct val="90000"/>
            </a:lnSpc>
            <a:spcBef>
              <a:spcPct val="0"/>
            </a:spcBef>
            <a:spcAft>
              <a:spcPct val="35000"/>
            </a:spcAft>
          </a:pPr>
          <a:r>
            <a:rPr lang="en-US" sz="4000" kern="1200" dirty="0" smtClean="0"/>
            <a:t>Taking into account the basic principles of benchmarking - clarification, measurement, analysis, improvement and control, the company launched the production of modern "Taurus" cars that fully meet the requirements of the time and customer needs..</a:t>
          </a:r>
          <a:endParaRPr lang="ru-RU" sz="4000" kern="1200" dirty="0"/>
        </a:p>
      </dsp:txBody>
      <dsp:txXfrm>
        <a:off x="0" y="19681"/>
        <a:ext cx="11619345" cy="3555319"/>
      </dsp:txXfrm>
    </dsp:sp>
    <dsp:sp modelId="{71C26FA2-DE77-4B77-A630-F1A8DF5940E2}">
      <dsp:nvSpPr>
        <dsp:cNvPr id="0" name=""/>
        <dsp:cNvSpPr/>
      </dsp:nvSpPr>
      <dsp:spPr>
        <a:xfrm>
          <a:off x="0" y="3575000"/>
          <a:ext cx="11619345" cy="2141099"/>
        </a:xfrm>
        <a:prstGeom prst="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13360" tIns="213360" rIns="284480" bIns="320040" numCol="1" spcCol="1270" anchor="t" anchorCtr="0">
          <a:noAutofit/>
        </a:bodyPr>
        <a:lstStyle/>
        <a:p>
          <a:pPr marL="285750" lvl="1" indent="-285750" algn="just" defTabSz="1778000">
            <a:lnSpc>
              <a:spcPct val="90000"/>
            </a:lnSpc>
            <a:spcBef>
              <a:spcPct val="0"/>
            </a:spcBef>
            <a:spcAft>
              <a:spcPct val="15000"/>
            </a:spcAft>
            <a:buChar char="••"/>
          </a:pPr>
          <a:r>
            <a:rPr lang="en-US" sz="4000" kern="1200" dirty="0" smtClean="0"/>
            <a:t>This effort quickly showed its positive results, and their products began to gain the attention of buyers again..</a:t>
          </a:r>
          <a:endParaRPr lang="ru-RU" sz="4000" kern="1200" dirty="0"/>
        </a:p>
      </dsp:txBody>
      <dsp:txXfrm>
        <a:off x="0" y="3575000"/>
        <a:ext cx="11619345" cy="2141099"/>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2595D9-F0D4-4C25-93A7-13BD85D6ED19}">
      <dsp:nvSpPr>
        <dsp:cNvPr id="0" name=""/>
        <dsp:cNvSpPr/>
      </dsp:nvSpPr>
      <dsp:spPr>
        <a:xfrm>
          <a:off x="0" y="20577"/>
          <a:ext cx="11610109" cy="835200"/>
        </a:xfrm>
        <a:prstGeom prst="rect">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6248" tIns="117856" rIns="206248" bIns="117856" numCol="1" spcCol="1270" anchor="ctr" anchorCtr="0">
          <a:noAutofit/>
        </a:bodyPr>
        <a:lstStyle/>
        <a:p>
          <a:pPr lvl="0" algn="ctr" defTabSz="1289050">
            <a:lnSpc>
              <a:spcPct val="90000"/>
            </a:lnSpc>
            <a:spcBef>
              <a:spcPct val="0"/>
            </a:spcBef>
            <a:spcAft>
              <a:spcPct val="35000"/>
            </a:spcAft>
          </a:pPr>
          <a:r>
            <a:rPr lang="en-US" sz="2900" kern="1200" dirty="0" smtClean="0"/>
            <a:t>Types of benchmarking</a:t>
          </a:r>
          <a:endParaRPr lang="ru-RU" sz="2900" kern="1200" dirty="0"/>
        </a:p>
      </dsp:txBody>
      <dsp:txXfrm>
        <a:off x="0" y="20577"/>
        <a:ext cx="11610109" cy="835200"/>
      </dsp:txXfrm>
    </dsp:sp>
    <dsp:sp modelId="{0AF9B9E9-0A80-447F-8671-C32D5027A45F}">
      <dsp:nvSpPr>
        <dsp:cNvPr id="0" name=""/>
        <dsp:cNvSpPr/>
      </dsp:nvSpPr>
      <dsp:spPr>
        <a:xfrm>
          <a:off x="0" y="855777"/>
          <a:ext cx="11610109" cy="4776300"/>
        </a:xfrm>
        <a:prstGeom prst="rect">
          <a:avLst/>
        </a:prstGeom>
        <a:solidFill>
          <a:schemeClr val="accent2">
            <a:tint val="40000"/>
            <a:alpha val="90000"/>
            <a:hueOff val="0"/>
            <a:satOff val="0"/>
            <a:lumOff val="0"/>
            <a:alphaOff val="0"/>
          </a:schemeClr>
        </a:solidFill>
        <a:ln w="15875"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4686" tIns="154686" rIns="206248" bIns="232029" numCol="1" spcCol="1270" anchor="t" anchorCtr="0">
          <a:noAutofit/>
        </a:bodyPr>
        <a:lstStyle/>
        <a:p>
          <a:pPr marL="285750" lvl="1" indent="-285750" algn="l" defTabSz="1289050">
            <a:lnSpc>
              <a:spcPct val="90000"/>
            </a:lnSpc>
            <a:spcBef>
              <a:spcPct val="0"/>
            </a:spcBef>
            <a:spcAft>
              <a:spcPct val="15000"/>
            </a:spcAft>
            <a:buSzPts val="1600"/>
            <a:buFont typeface="Times New Roman" panose="02020603050405020304" pitchFamily="18" charset="0"/>
            <a:buChar char="••"/>
          </a:pPr>
          <a:endParaRPr lang="ru-RU" sz="2900" kern="1200" dirty="0"/>
        </a:p>
        <a:p>
          <a:pPr marL="285750" lvl="1" indent="-285750" algn="l" defTabSz="1289050">
            <a:lnSpc>
              <a:spcPct val="90000"/>
            </a:lnSpc>
            <a:spcBef>
              <a:spcPct val="0"/>
            </a:spcBef>
            <a:spcAft>
              <a:spcPct val="15000"/>
            </a:spcAft>
            <a:buSzPts val="1600"/>
            <a:buFont typeface="Times New Roman" panose="02020603050405020304" pitchFamily="18" charset="0"/>
            <a:buChar char="••"/>
          </a:pPr>
          <a:r>
            <a:rPr lang="en-US" sz="2900" kern="1200" dirty="0" smtClean="0"/>
            <a:t>Internal performance benchmarking.</a:t>
          </a:r>
          <a:endParaRPr lang="ru-RU" sz="2900" kern="1200" dirty="0"/>
        </a:p>
        <a:p>
          <a:pPr marL="285750" lvl="1" indent="-285750" algn="l" defTabSz="1289050">
            <a:lnSpc>
              <a:spcPct val="90000"/>
            </a:lnSpc>
            <a:spcBef>
              <a:spcPct val="0"/>
            </a:spcBef>
            <a:spcAft>
              <a:spcPct val="15000"/>
            </a:spcAft>
            <a:buChar char="••"/>
          </a:pPr>
          <a:r>
            <a:rPr lang="en-US" sz="2900" kern="1200" smtClean="0"/>
            <a:t>Benchmarking with competitors.</a:t>
          </a:r>
          <a:endParaRPr lang="ru-RU" sz="2900" kern="1200" smtClean="0"/>
        </a:p>
        <a:p>
          <a:pPr marL="285750" lvl="1" indent="-285750" algn="l" defTabSz="1289050">
            <a:lnSpc>
              <a:spcPct val="90000"/>
            </a:lnSpc>
            <a:spcBef>
              <a:spcPct val="0"/>
            </a:spcBef>
            <a:spcAft>
              <a:spcPct val="15000"/>
            </a:spcAft>
            <a:buChar char="••"/>
          </a:pPr>
          <a:r>
            <a:rPr lang="en-US" sz="2900" kern="1200" smtClean="0"/>
            <a:t>Functional benchmarking.</a:t>
          </a:r>
          <a:endParaRPr lang="ru-RU" sz="2900" kern="1200" smtClean="0"/>
        </a:p>
        <a:p>
          <a:pPr marL="285750" lvl="1" indent="-285750" algn="l" defTabSz="1289050">
            <a:lnSpc>
              <a:spcPct val="90000"/>
            </a:lnSpc>
            <a:spcBef>
              <a:spcPct val="0"/>
            </a:spcBef>
            <a:spcAft>
              <a:spcPct val="15000"/>
            </a:spcAft>
            <a:buChar char="••"/>
          </a:pPr>
          <a:r>
            <a:rPr lang="en-US" sz="2900" kern="1200" dirty="0" smtClean="0"/>
            <a:t>General benchmarking.</a:t>
          </a:r>
          <a:endParaRPr lang="ru-RU" sz="2900" kern="1200" dirty="0" smtClean="0"/>
        </a:p>
        <a:p>
          <a:pPr marL="285750" lvl="1" indent="-285750" algn="l" defTabSz="1289050">
            <a:lnSpc>
              <a:spcPct val="90000"/>
            </a:lnSpc>
            <a:spcBef>
              <a:spcPct val="0"/>
            </a:spcBef>
            <a:spcAft>
              <a:spcPct val="15000"/>
            </a:spcAft>
            <a:buChar char="••"/>
          </a:pPr>
          <a:r>
            <a:rPr lang="en-US" sz="2900" kern="1200" smtClean="0"/>
            <a:t>Strategic benchmarking.</a:t>
          </a:r>
          <a:endParaRPr lang="ru-RU" sz="2900" kern="1200" smtClean="0"/>
        </a:p>
        <a:p>
          <a:pPr marL="285750" lvl="1" indent="-285750" algn="l" defTabSz="1289050">
            <a:lnSpc>
              <a:spcPct val="90000"/>
            </a:lnSpc>
            <a:spcBef>
              <a:spcPct val="0"/>
            </a:spcBef>
            <a:spcAft>
              <a:spcPct val="15000"/>
            </a:spcAft>
            <a:buChar char="••"/>
          </a:pPr>
          <a:r>
            <a:rPr lang="en-US" sz="2900" kern="1200" smtClean="0"/>
            <a:t>Process benchmarking.</a:t>
          </a:r>
          <a:endParaRPr lang="ru-RU" sz="2900" kern="1200" smtClean="0"/>
        </a:p>
        <a:p>
          <a:pPr marL="285750" lvl="1" indent="-285750" algn="l" defTabSz="1289050">
            <a:lnSpc>
              <a:spcPct val="90000"/>
            </a:lnSpc>
            <a:spcBef>
              <a:spcPct val="0"/>
            </a:spcBef>
            <a:spcAft>
              <a:spcPct val="15000"/>
            </a:spcAft>
            <a:buChar char="••"/>
          </a:pPr>
          <a:r>
            <a:rPr lang="en-US" sz="2900" kern="1200" smtClean="0"/>
            <a:t>External benchmarking.</a:t>
          </a:r>
          <a:endParaRPr lang="ru-RU" sz="2900" kern="1200" smtClean="0"/>
        </a:p>
        <a:p>
          <a:pPr marL="285750" lvl="1" indent="-285750" algn="l" defTabSz="1289050">
            <a:lnSpc>
              <a:spcPct val="90000"/>
            </a:lnSpc>
            <a:spcBef>
              <a:spcPct val="0"/>
            </a:spcBef>
            <a:spcAft>
              <a:spcPct val="15000"/>
            </a:spcAft>
            <a:buChar char="••"/>
          </a:pPr>
          <a:r>
            <a:rPr lang="en-US" sz="2900" kern="1200" dirty="0" smtClean="0"/>
            <a:t>International benchmarking</a:t>
          </a:r>
          <a:endParaRPr lang="ru-RU" sz="2900" kern="1200" dirty="0" smtClean="0"/>
        </a:p>
        <a:p>
          <a:pPr marL="285750" lvl="1" indent="-285750" algn="l" defTabSz="1289050">
            <a:lnSpc>
              <a:spcPct val="90000"/>
            </a:lnSpc>
            <a:spcBef>
              <a:spcPct val="0"/>
            </a:spcBef>
            <a:spcAft>
              <a:spcPct val="15000"/>
            </a:spcAft>
            <a:buChar char="••"/>
          </a:pPr>
          <a:r>
            <a:rPr lang="x-none" sz="2900" kern="1200" smtClean="0"/>
            <a:t>.</a:t>
          </a:r>
          <a:endParaRPr lang="ru-RU" sz="2900" kern="1200"/>
        </a:p>
      </dsp:txBody>
      <dsp:txXfrm>
        <a:off x="0" y="855777"/>
        <a:ext cx="11610109" cy="477630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3DB046-45E1-4B13-A934-C4F67CD00E11}">
      <dsp:nvSpPr>
        <dsp:cNvPr id="0" name=""/>
        <dsp:cNvSpPr/>
      </dsp:nvSpPr>
      <dsp:spPr>
        <a:xfrm>
          <a:off x="0" y="0"/>
          <a:ext cx="11711709" cy="5668922"/>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1">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Benchmarking methodology</a:t>
          </a:r>
          <a:endParaRPr lang="ru-RU" sz="2000" kern="1200" dirty="0"/>
        </a:p>
      </dsp:txBody>
      <dsp:txXfrm>
        <a:off x="0" y="0"/>
        <a:ext cx="11711709" cy="1700676"/>
      </dsp:txXfrm>
    </dsp:sp>
    <dsp:sp modelId="{68614CF1-FF97-4D63-97A0-91043214EB3A}">
      <dsp:nvSpPr>
        <dsp:cNvPr id="0" name=""/>
        <dsp:cNvSpPr/>
      </dsp:nvSpPr>
      <dsp:spPr>
        <a:xfrm>
          <a:off x="1161895" y="1151785"/>
          <a:ext cx="9369367" cy="531943"/>
        </a:xfrm>
        <a:prstGeom prst="roundRect">
          <a:avLst>
            <a:gd name="adj" fmla="val 10000"/>
          </a:avLst>
        </a:prstGeom>
        <a:gradFill rotWithShape="0">
          <a:gsLst>
            <a:gs pos="0">
              <a:schemeClr val="accent2">
                <a:hueOff val="0"/>
                <a:satOff val="0"/>
                <a:lumOff val="0"/>
                <a:alphaOff val="0"/>
                <a:tint val="54000"/>
                <a:alpha val="100000"/>
                <a:satMod val="105000"/>
                <a:lumMod val="110000"/>
              </a:schemeClr>
            </a:gs>
            <a:gs pos="100000">
              <a:schemeClr val="accent2">
                <a:hueOff val="0"/>
                <a:satOff val="0"/>
                <a:lumOff val="0"/>
                <a:alphaOff val="0"/>
                <a:tint val="78000"/>
                <a:alpha val="92000"/>
                <a:satMod val="109000"/>
                <a:lumMod val="10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0800" tIns="38100" rIns="50800" bIns="38100" numCol="1" spcCol="1270" anchor="ctr" anchorCtr="0">
          <a:noAutofit/>
        </a:bodyPr>
        <a:lstStyle/>
        <a:p>
          <a:pPr lvl="0" algn="ctr" defTabSz="889000">
            <a:lnSpc>
              <a:spcPct val="90000"/>
            </a:lnSpc>
            <a:spcBef>
              <a:spcPct val="0"/>
            </a:spcBef>
            <a:spcAft>
              <a:spcPct val="35000"/>
            </a:spcAft>
          </a:pPr>
          <a:endParaRPr lang="ru-RU" sz="2000" kern="1200" dirty="0"/>
        </a:p>
      </dsp:txBody>
      <dsp:txXfrm>
        <a:off x="1177475" y="1167365"/>
        <a:ext cx="9338207" cy="500783"/>
      </dsp:txXfrm>
    </dsp:sp>
    <dsp:sp modelId="{67BA1C09-CCBD-4766-8372-B9C3E46F26C9}">
      <dsp:nvSpPr>
        <dsp:cNvPr id="0" name=""/>
        <dsp:cNvSpPr/>
      </dsp:nvSpPr>
      <dsp:spPr>
        <a:xfrm>
          <a:off x="406443" y="2443142"/>
          <a:ext cx="11305265" cy="3070130"/>
        </a:xfrm>
        <a:prstGeom prst="roundRect">
          <a:avLst>
            <a:gd name="adj" fmla="val 10000"/>
          </a:avLst>
        </a:prstGeom>
        <a:gradFill rotWithShape="0">
          <a:gsLst>
            <a:gs pos="0">
              <a:schemeClr val="accent3">
                <a:hueOff val="0"/>
                <a:satOff val="0"/>
                <a:lumOff val="0"/>
                <a:alphaOff val="0"/>
                <a:tint val="54000"/>
                <a:alpha val="100000"/>
                <a:satMod val="105000"/>
                <a:lumMod val="110000"/>
              </a:schemeClr>
            </a:gs>
            <a:gs pos="100000">
              <a:schemeClr val="accent3">
                <a:hueOff val="0"/>
                <a:satOff val="0"/>
                <a:lumOff val="0"/>
                <a:alphaOff val="0"/>
                <a:tint val="78000"/>
                <a:alpha val="92000"/>
                <a:satMod val="109000"/>
                <a:lumMod val="10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0800" tIns="38100" rIns="50800" bIns="38100" numCol="1" spcCol="1270" anchor="ctr" anchorCtr="0">
          <a:noAutofit/>
        </a:bodyPr>
        <a:lstStyle/>
        <a:p>
          <a:pPr lvl="0" algn="just" defTabSz="889000">
            <a:lnSpc>
              <a:spcPct val="90000"/>
            </a:lnSpc>
            <a:spcBef>
              <a:spcPct val="0"/>
            </a:spcBef>
            <a:spcAft>
              <a:spcPct val="35000"/>
            </a:spcAft>
          </a:pPr>
          <a:r>
            <a:rPr lang="en-US" sz="2000" kern="1200" dirty="0" smtClean="0"/>
            <a:t>Identify problem areas.</a:t>
          </a:r>
          <a:endParaRPr lang="ru-RU" sz="2000" kern="1200" dirty="0" smtClean="0"/>
        </a:p>
        <a:p>
          <a:pPr lvl="0" algn="just" defTabSz="889000">
            <a:lnSpc>
              <a:spcPct val="90000"/>
            </a:lnSpc>
            <a:spcBef>
              <a:spcPct val="0"/>
            </a:spcBef>
            <a:spcAft>
              <a:spcPct val="35000"/>
            </a:spcAft>
          </a:pPr>
          <a:r>
            <a:rPr lang="en-US" sz="2000" kern="1200" dirty="0" smtClean="0"/>
            <a:t>Identify other companies with similar processes.</a:t>
          </a:r>
          <a:endParaRPr lang="ru-RU" sz="2000" kern="1200" dirty="0" smtClean="0"/>
        </a:p>
        <a:p>
          <a:pPr lvl="0" algn="just" defTabSz="889000">
            <a:lnSpc>
              <a:spcPct val="90000"/>
            </a:lnSpc>
            <a:spcBef>
              <a:spcPct val="0"/>
            </a:spcBef>
            <a:spcAft>
              <a:spcPct val="35000"/>
            </a:spcAft>
          </a:pPr>
          <a:r>
            <a:rPr lang="en-US" sz="2000" kern="1200" dirty="0" smtClean="0"/>
            <a:t>Identify companies that are leaders in this field.</a:t>
          </a:r>
          <a:endParaRPr lang="ru-RU" sz="2000" kern="1200" dirty="0" smtClean="0"/>
        </a:p>
        <a:p>
          <a:pPr lvl="0" algn="just" defTabSz="889000">
            <a:lnSpc>
              <a:spcPct val="90000"/>
            </a:lnSpc>
            <a:spcBef>
              <a:spcPct val="0"/>
            </a:spcBef>
            <a:spcAft>
              <a:spcPct val="35000"/>
            </a:spcAft>
          </a:pPr>
          <a:r>
            <a:rPr lang="en-US" sz="2000" kern="1200" dirty="0" smtClean="0"/>
            <a:t>Research companies based on their performance metrics and practical experience in a given field.</a:t>
          </a:r>
          <a:endParaRPr lang="ru-RU" sz="2000" kern="1200" dirty="0" smtClean="0"/>
        </a:p>
        <a:p>
          <a:pPr lvl="0" algn="just" defTabSz="889000">
            <a:lnSpc>
              <a:spcPct val="90000"/>
            </a:lnSpc>
            <a:spcBef>
              <a:spcPct val="0"/>
            </a:spcBef>
            <a:spcAft>
              <a:spcPct val="35000"/>
            </a:spcAft>
          </a:pPr>
          <a:r>
            <a:rPr lang="en-US" sz="2000" kern="1200" dirty="0" smtClean="0"/>
            <a:t>Select appropriate indicators (benchmarks).</a:t>
          </a:r>
          <a:endParaRPr lang="ru-RU" sz="2000" kern="1200" dirty="0" smtClean="0"/>
        </a:p>
        <a:p>
          <a:pPr lvl="0" algn="just" defTabSz="889000">
            <a:lnSpc>
              <a:spcPct val="90000"/>
            </a:lnSpc>
            <a:spcBef>
              <a:spcPct val="0"/>
            </a:spcBef>
            <a:spcAft>
              <a:spcPct val="35000"/>
            </a:spcAft>
          </a:pPr>
          <a:r>
            <a:rPr lang="en-US" sz="2000" kern="1200" dirty="0" smtClean="0"/>
            <a:t>Identify a source for benchmarking.</a:t>
          </a:r>
          <a:endParaRPr lang="ru-RU" sz="2000" kern="1200" dirty="0" smtClean="0"/>
        </a:p>
        <a:p>
          <a:pPr lvl="0" algn="just" defTabSz="889000">
            <a:lnSpc>
              <a:spcPct val="90000"/>
            </a:lnSpc>
            <a:spcBef>
              <a:spcPct val="0"/>
            </a:spcBef>
            <a:spcAft>
              <a:spcPct val="35000"/>
            </a:spcAft>
          </a:pPr>
          <a:r>
            <a:rPr lang="en-US" sz="2000" kern="1200" dirty="0" smtClean="0"/>
            <a:t>Go to companies that are leaders in the field</a:t>
          </a:r>
          <a:r>
            <a:rPr lang="x-none" sz="2000" kern="1200" smtClean="0"/>
            <a:t>.</a:t>
          </a:r>
          <a:endParaRPr lang="ru-RU" sz="2000" kern="1200" dirty="0"/>
        </a:p>
      </dsp:txBody>
      <dsp:txXfrm>
        <a:off x="496364" y="2533063"/>
        <a:ext cx="11125423" cy="2890288"/>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0C6881-AF04-4D98-A45F-A580DE28E111}">
      <dsp:nvSpPr>
        <dsp:cNvPr id="0" name=""/>
        <dsp:cNvSpPr/>
      </dsp:nvSpPr>
      <dsp:spPr>
        <a:xfrm>
          <a:off x="747064" y="1"/>
          <a:ext cx="2420947" cy="1452568"/>
        </a:xfrm>
        <a:prstGeom prst="rect">
          <a:avLst/>
        </a:prstGeom>
        <a:gradFill rotWithShape="0">
          <a:gsLst>
            <a:gs pos="0">
              <a:schemeClr val="accent2">
                <a:hueOff val="0"/>
                <a:satOff val="0"/>
                <a:lumOff val="0"/>
                <a:alphaOff val="0"/>
                <a:tint val="54000"/>
                <a:alpha val="100000"/>
                <a:satMod val="105000"/>
                <a:lumMod val="110000"/>
              </a:schemeClr>
            </a:gs>
            <a:gs pos="100000">
              <a:schemeClr val="accent2">
                <a:hueOff val="0"/>
                <a:satOff val="0"/>
                <a:lumOff val="0"/>
                <a:alphaOff val="0"/>
                <a:tint val="78000"/>
                <a:alpha val="92000"/>
                <a:satMod val="109000"/>
                <a:lumMod val="10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Increasing the profitability and efficiency of enterprise activities</a:t>
          </a:r>
          <a:endParaRPr lang="ru-RU" sz="1800" kern="1200" dirty="0"/>
        </a:p>
      </dsp:txBody>
      <dsp:txXfrm>
        <a:off x="747064" y="1"/>
        <a:ext cx="2420947" cy="1452568"/>
      </dsp:txXfrm>
    </dsp:sp>
    <dsp:sp modelId="{BB821876-BC47-402C-BF1B-5F99B5C887D8}">
      <dsp:nvSpPr>
        <dsp:cNvPr id="0" name=""/>
        <dsp:cNvSpPr/>
      </dsp:nvSpPr>
      <dsp:spPr>
        <a:xfrm>
          <a:off x="3410106" y="1"/>
          <a:ext cx="2420947" cy="1452568"/>
        </a:xfrm>
        <a:prstGeom prst="rect">
          <a:avLst/>
        </a:prstGeom>
        <a:gradFill rotWithShape="0">
          <a:gsLst>
            <a:gs pos="0">
              <a:schemeClr val="accent3">
                <a:hueOff val="0"/>
                <a:satOff val="0"/>
                <a:lumOff val="0"/>
                <a:alphaOff val="0"/>
                <a:tint val="54000"/>
                <a:alpha val="100000"/>
                <a:satMod val="105000"/>
                <a:lumMod val="110000"/>
              </a:schemeClr>
            </a:gs>
            <a:gs pos="100000">
              <a:schemeClr val="accent3">
                <a:hueOff val="0"/>
                <a:satOff val="0"/>
                <a:lumOff val="0"/>
                <a:alphaOff val="0"/>
                <a:tint val="78000"/>
                <a:alpha val="92000"/>
                <a:satMod val="109000"/>
                <a:lumMod val="10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Make quick decisions and change them</a:t>
          </a:r>
          <a:endParaRPr lang="ru-RU" sz="1800" kern="1200" dirty="0"/>
        </a:p>
      </dsp:txBody>
      <dsp:txXfrm>
        <a:off x="3410106" y="1"/>
        <a:ext cx="2420947" cy="1452568"/>
      </dsp:txXfrm>
    </dsp:sp>
    <dsp:sp modelId="{6FC27332-6A61-4A43-B9B7-AF2CD78EB4F3}">
      <dsp:nvSpPr>
        <dsp:cNvPr id="0" name=""/>
        <dsp:cNvSpPr/>
      </dsp:nvSpPr>
      <dsp:spPr>
        <a:xfrm>
          <a:off x="6073148" y="1"/>
          <a:ext cx="2420947" cy="1452568"/>
        </a:xfrm>
        <a:prstGeom prst="rect">
          <a:avLst/>
        </a:prstGeom>
        <a:gradFill rotWithShape="0">
          <a:gsLst>
            <a:gs pos="0">
              <a:schemeClr val="accent4">
                <a:hueOff val="0"/>
                <a:satOff val="0"/>
                <a:lumOff val="0"/>
                <a:alphaOff val="0"/>
                <a:tint val="54000"/>
                <a:alpha val="100000"/>
                <a:satMod val="105000"/>
                <a:lumMod val="110000"/>
              </a:schemeClr>
            </a:gs>
            <a:gs pos="100000">
              <a:schemeClr val="accent4">
                <a:hueOff val="0"/>
                <a:satOff val="0"/>
                <a:lumOff val="0"/>
                <a:alphaOff val="0"/>
                <a:tint val="78000"/>
                <a:alpha val="92000"/>
                <a:satMod val="109000"/>
                <a:lumMod val="10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Setting flexible goals</a:t>
          </a:r>
          <a:endParaRPr lang="ru-RU" sz="1800" kern="1200" dirty="0"/>
        </a:p>
      </dsp:txBody>
      <dsp:txXfrm>
        <a:off x="6073148" y="1"/>
        <a:ext cx="2420947" cy="1452568"/>
      </dsp:txXfrm>
    </dsp:sp>
    <dsp:sp modelId="{30E8E36A-5B6F-4241-BF85-1EF127DC3218}">
      <dsp:nvSpPr>
        <dsp:cNvPr id="0" name=""/>
        <dsp:cNvSpPr/>
      </dsp:nvSpPr>
      <dsp:spPr>
        <a:xfrm>
          <a:off x="8736191" y="1"/>
          <a:ext cx="2420947" cy="1452568"/>
        </a:xfrm>
        <a:prstGeom prst="rect">
          <a:avLst/>
        </a:prstGeom>
        <a:gradFill rotWithShape="0">
          <a:gsLst>
            <a:gs pos="0">
              <a:schemeClr val="accent5">
                <a:hueOff val="0"/>
                <a:satOff val="0"/>
                <a:lumOff val="0"/>
                <a:alphaOff val="0"/>
                <a:tint val="54000"/>
                <a:alpha val="100000"/>
                <a:satMod val="105000"/>
                <a:lumMod val="110000"/>
              </a:schemeClr>
            </a:gs>
            <a:gs pos="100000">
              <a:schemeClr val="accent5">
                <a:hueOff val="0"/>
                <a:satOff val="0"/>
                <a:lumOff val="0"/>
                <a:alphaOff val="0"/>
                <a:tint val="78000"/>
                <a:alpha val="92000"/>
                <a:satMod val="109000"/>
                <a:lumMod val="10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Development and implementation of innovative ideas</a:t>
          </a:r>
          <a:endParaRPr lang="ru-RU" sz="1800" kern="1200" dirty="0"/>
        </a:p>
      </dsp:txBody>
      <dsp:txXfrm>
        <a:off x="8736191" y="1"/>
        <a:ext cx="2420947" cy="1452568"/>
      </dsp:txXfrm>
    </dsp:sp>
    <dsp:sp modelId="{3D4D8076-18DF-48B1-B549-9AA3542097FB}">
      <dsp:nvSpPr>
        <dsp:cNvPr id="0" name=""/>
        <dsp:cNvSpPr/>
      </dsp:nvSpPr>
      <dsp:spPr>
        <a:xfrm>
          <a:off x="747064" y="1694665"/>
          <a:ext cx="2420947" cy="1452568"/>
        </a:xfrm>
        <a:prstGeom prst="rect">
          <a:avLst/>
        </a:prstGeom>
        <a:gradFill rotWithShape="0">
          <a:gsLst>
            <a:gs pos="0">
              <a:schemeClr val="accent6">
                <a:hueOff val="0"/>
                <a:satOff val="0"/>
                <a:lumOff val="0"/>
                <a:alphaOff val="0"/>
                <a:tint val="54000"/>
                <a:alpha val="100000"/>
                <a:satMod val="105000"/>
                <a:lumMod val="110000"/>
              </a:schemeClr>
            </a:gs>
            <a:gs pos="100000">
              <a:schemeClr val="accent6">
                <a:hueOff val="0"/>
                <a:satOff val="0"/>
                <a:lumOff val="0"/>
                <a:alphaOff val="0"/>
                <a:tint val="78000"/>
                <a:alpha val="92000"/>
                <a:satMod val="109000"/>
                <a:lumMod val="10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Constantly maintaining the company at a stable pace</a:t>
          </a:r>
          <a:endParaRPr lang="ru-RU" sz="1800" kern="1200" dirty="0"/>
        </a:p>
      </dsp:txBody>
      <dsp:txXfrm>
        <a:off x="747064" y="1694665"/>
        <a:ext cx="2420947" cy="1452568"/>
      </dsp:txXfrm>
    </dsp:sp>
    <dsp:sp modelId="{0D466899-8E65-4E01-8C7F-FA8BF143DD0E}">
      <dsp:nvSpPr>
        <dsp:cNvPr id="0" name=""/>
        <dsp:cNvSpPr/>
      </dsp:nvSpPr>
      <dsp:spPr>
        <a:xfrm>
          <a:off x="3410106" y="1694665"/>
          <a:ext cx="2420947" cy="1452568"/>
        </a:xfrm>
        <a:prstGeom prst="rect">
          <a:avLst/>
        </a:prstGeom>
        <a:gradFill rotWithShape="0">
          <a:gsLst>
            <a:gs pos="0">
              <a:schemeClr val="accent2">
                <a:hueOff val="0"/>
                <a:satOff val="0"/>
                <a:lumOff val="0"/>
                <a:alphaOff val="0"/>
                <a:tint val="54000"/>
                <a:alpha val="100000"/>
                <a:satMod val="105000"/>
                <a:lumMod val="110000"/>
              </a:schemeClr>
            </a:gs>
            <a:gs pos="100000">
              <a:schemeClr val="accent2">
                <a:hueOff val="0"/>
                <a:satOff val="0"/>
                <a:lumOff val="0"/>
                <a:alphaOff val="0"/>
                <a:tint val="78000"/>
                <a:alpha val="92000"/>
                <a:satMod val="109000"/>
                <a:lumMod val="10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Establishing a competitive entity</a:t>
          </a:r>
          <a:endParaRPr lang="ru-RU" sz="1800" kern="1200" dirty="0"/>
        </a:p>
      </dsp:txBody>
      <dsp:txXfrm>
        <a:off x="3410106" y="1694665"/>
        <a:ext cx="2420947" cy="1452568"/>
      </dsp:txXfrm>
    </dsp:sp>
    <dsp:sp modelId="{BE647FFF-CD66-4CF6-ABD7-19C4EFAB04FB}">
      <dsp:nvSpPr>
        <dsp:cNvPr id="0" name=""/>
        <dsp:cNvSpPr/>
      </dsp:nvSpPr>
      <dsp:spPr>
        <a:xfrm>
          <a:off x="6073148" y="1694665"/>
          <a:ext cx="2420947" cy="1452568"/>
        </a:xfrm>
        <a:prstGeom prst="rect">
          <a:avLst/>
        </a:prstGeom>
        <a:gradFill rotWithShape="0">
          <a:gsLst>
            <a:gs pos="0">
              <a:schemeClr val="accent3">
                <a:hueOff val="0"/>
                <a:satOff val="0"/>
                <a:lumOff val="0"/>
                <a:alphaOff val="0"/>
                <a:tint val="54000"/>
                <a:alpha val="100000"/>
                <a:satMod val="105000"/>
                <a:lumMod val="110000"/>
              </a:schemeClr>
            </a:gs>
            <a:gs pos="100000">
              <a:schemeClr val="accent3">
                <a:hueOff val="0"/>
                <a:satOff val="0"/>
                <a:lumOff val="0"/>
                <a:alphaOff val="0"/>
                <a:tint val="78000"/>
                <a:alpha val="92000"/>
                <a:satMod val="109000"/>
                <a:lumMod val="10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Expanding the company's market share</a:t>
          </a:r>
          <a:endParaRPr lang="ru-RU" sz="1800" kern="1200" dirty="0"/>
        </a:p>
      </dsp:txBody>
      <dsp:txXfrm>
        <a:off x="6073148" y="1694665"/>
        <a:ext cx="2420947" cy="1452568"/>
      </dsp:txXfrm>
    </dsp:sp>
    <dsp:sp modelId="{66011EAD-0AD1-4B38-BE1A-6593B8DAC959}">
      <dsp:nvSpPr>
        <dsp:cNvPr id="0" name=""/>
        <dsp:cNvSpPr/>
      </dsp:nvSpPr>
      <dsp:spPr>
        <a:xfrm>
          <a:off x="8736191" y="1694665"/>
          <a:ext cx="2420947" cy="1452568"/>
        </a:xfrm>
        <a:prstGeom prst="rect">
          <a:avLst/>
        </a:prstGeom>
        <a:gradFill rotWithShape="0">
          <a:gsLst>
            <a:gs pos="0">
              <a:schemeClr val="accent4">
                <a:hueOff val="0"/>
                <a:satOff val="0"/>
                <a:lumOff val="0"/>
                <a:alphaOff val="0"/>
                <a:tint val="54000"/>
                <a:alpha val="100000"/>
                <a:satMod val="105000"/>
                <a:lumMod val="110000"/>
              </a:schemeClr>
            </a:gs>
            <a:gs pos="100000">
              <a:schemeClr val="accent4">
                <a:hueOff val="0"/>
                <a:satOff val="0"/>
                <a:lumOff val="0"/>
                <a:alphaOff val="0"/>
                <a:tint val="78000"/>
                <a:alpha val="92000"/>
                <a:satMod val="109000"/>
                <a:lumMod val="10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Assessing one's own performance against global standards</a:t>
          </a:r>
          <a:endParaRPr lang="ru-RU" sz="1800" kern="1200" dirty="0"/>
        </a:p>
      </dsp:txBody>
      <dsp:txXfrm>
        <a:off x="8736191" y="1694665"/>
        <a:ext cx="2420947" cy="1452568"/>
      </dsp:txXfrm>
    </dsp:sp>
    <dsp:sp modelId="{8DEBDCD2-4803-4340-B367-502F5BF3AE1B}">
      <dsp:nvSpPr>
        <dsp:cNvPr id="0" name=""/>
        <dsp:cNvSpPr/>
      </dsp:nvSpPr>
      <dsp:spPr>
        <a:xfrm>
          <a:off x="4741627" y="3389328"/>
          <a:ext cx="2420947" cy="1452568"/>
        </a:xfrm>
        <a:prstGeom prst="rect">
          <a:avLst/>
        </a:prstGeom>
        <a:gradFill rotWithShape="0">
          <a:gsLst>
            <a:gs pos="0">
              <a:schemeClr val="accent5">
                <a:hueOff val="0"/>
                <a:satOff val="0"/>
                <a:lumOff val="0"/>
                <a:alphaOff val="0"/>
                <a:tint val="54000"/>
                <a:alpha val="100000"/>
                <a:satMod val="105000"/>
                <a:lumMod val="110000"/>
              </a:schemeClr>
            </a:gs>
            <a:gs pos="100000">
              <a:schemeClr val="accent5">
                <a:hueOff val="0"/>
                <a:satOff val="0"/>
                <a:lumOff val="0"/>
                <a:alphaOff val="0"/>
                <a:tint val="78000"/>
                <a:alpha val="92000"/>
                <a:satMod val="109000"/>
                <a:lumMod val="10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Create the opportunity to accept additional orders depending on changing market conditions</a:t>
          </a:r>
          <a:endParaRPr lang="ru-RU" sz="1800" kern="1200" dirty="0"/>
        </a:p>
      </dsp:txBody>
      <dsp:txXfrm>
        <a:off x="4741627" y="3389328"/>
        <a:ext cx="2420947" cy="1452568"/>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A8737B-8B4A-4DB2-820A-71703EB0E2A2}">
      <dsp:nvSpPr>
        <dsp:cNvPr id="0" name=""/>
        <dsp:cNvSpPr/>
      </dsp:nvSpPr>
      <dsp:spPr>
        <a:xfrm>
          <a:off x="4543433" y="3130075"/>
          <a:ext cx="2624841" cy="2624841"/>
        </a:xfrm>
        <a:prstGeom prst="ellipse">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en-US" sz="2200" kern="1200" dirty="0" smtClean="0"/>
            <a:t>Benchmarking analysis is carried out in three stages.</a:t>
          </a:r>
          <a:endParaRPr lang="ru-RU" sz="2200" kern="1200" dirty="0"/>
        </a:p>
      </dsp:txBody>
      <dsp:txXfrm>
        <a:off x="4927832" y="3514474"/>
        <a:ext cx="1856043" cy="1856043"/>
      </dsp:txXfrm>
    </dsp:sp>
    <dsp:sp modelId="{FAAA88B1-6CF3-4E18-A064-1DEFB922F3E5}">
      <dsp:nvSpPr>
        <dsp:cNvPr id="0" name=""/>
        <dsp:cNvSpPr/>
      </dsp:nvSpPr>
      <dsp:spPr>
        <a:xfrm rot="12900000">
          <a:off x="2851693" y="2670461"/>
          <a:ext cx="2015237" cy="748079"/>
        </a:xfrm>
        <a:prstGeom prst="lef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05F20A0-5EF4-4DF5-823F-56500E4E38B5}">
      <dsp:nvSpPr>
        <dsp:cNvPr id="0" name=""/>
        <dsp:cNvSpPr/>
      </dsp:nvSpPr>
      <dsp:spPr>
        <a:xfrm>
          <a:off x="1787119" y="1469115"/>
          <a:ext cx="2493598" cy="1994879"/>
        </a:xfrm>
        <a:prstGeom prst="roundRect">
          <a:avLst>
            <a:gd name="adj" fmla="val 10000"/>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005" tIns="40005" rIns="40005" bIns="40005" numCol="1" spcCol="1270" anchor="ctr" anchorCtr="0">
          <a:noAutofit/>
        </a:bodyPr>
        <a:lstStyle/>
        <a:p>
          <a:pPr lvl="0" algn="ctr" defTabSz="933450">
            <a:lnSpc>
              <a:spcPct val="90000"/>
            </a:lnSpc>
            <a:spcBef>
              <a:spcPct val="0"/>
            </a:spcBef>
            <a:spcAft>
              <a:spcPct val="35000"/>
            </a:spcAft>
          </a:pPr>
          <a:r>
            <a:rPr lang="en-US" sz="2100" kern="1200" dirty="0" smtClean="0"/>
            <a:t>The first stage is the planning stage.</a:t>
          </a:r>
          <a:endParaRPr lang="ru-RU" sz="2100" kern="1200" dirty="0"/>
        </a:p>
      </dsp:txBody>
      <dsp:txXfrm>
        <a:off x="1845547" y="1527543"/>
        <a:ext cx="2376742" cy="1878023"/>
      </dsp:txXfrm>
    </dsp:sp>
    <dsp:sp modelId="{3DF44156-908B-4CFE-A418-E6EE3A45B0B4}">
      <dsp:nvSpPr>
        <dsp:cNvPr id="0" name=""/>
        <dsp:cNvSpPr/>
      </dsp:nvSpPr>
      <dsp:spPr>
        <a:xfrm rot="16200000">
          <a:off x="4848235" y="1631127"/>
          <a:ext cx="2015237" cy="748079"/>
        </a:xfrm>
        <a:prstGeom prst="leftArrow">
          <a:avLst>
            <a:gd name="adj1" fmla="val 60000"/>
            <a:gd name="adj2" fmla="val 50000"/>
          </a:avLst>
        </a:prstGeom>
        <a:solidFill>
          <a:schemeClr val="accent4">
            <a:hueOff val="-1092657"/>
            <a:satOff val="-1313"/>
            <a:lumOff val="-1569"/>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60C2494-2610-4BDA-8BAF-06A9041E5A07}">
      <dsp:nvSpPr>
        <dsp:cNvPr id="0" name=""/>
        <dsp:cNvSpPr/>
      </dsp:nvSpPr>
      <dsp:spPr>
        <a:xfrm>
          <a:off x="4609055" y="108"/>
          <a:ext cx="2493598" cy="1994879"/>
        </a:xfrm>
        <a:prstGeom prst="roundRect">
          <a:avLst>
            <a:gd name="adj" fmla="val 10000"/>
          </a:avLst>
        </a:prstGeom>
        <a:solidFill>
          <a:schemeClr val="accent4">
            <a:hueOff val="-1092657"/>
            <a:satOff val="-1313"/>
            <a:lumOff val="-1569"/>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005" tIns="40005" rIns="40005" bIns="40005" numCol="1" spcCol="1270" anchor="ctr" anchorCtr="0">
          <a:noAutofit/>
        </a:bodyPr>
        <a:lstStyle/>
        <a:p>
          <a:pPr lvl="0" algn="ctr" defTabSz="933450">
            <a:lnSpc>
              <a:spcPct val="90000"/>
            </a:lnSpc>
            <a:spcBef>
              <a:spcPct val="0"/>
            </a:spcBef>
            <a:spcAft>
              <a:spcPct val="35000"/>
            </a:spcAft>
          </a:pPr>
          <a:r>
            <a:rPr lang="en-US" sz="2100" kern="1200" dirty="0" smtClean="0"/>
            <a:t>The second stage is the analysis stage.</a:t>
          </a:r>
          <a:endParaRPr lang="ru-RU" sz="2100" kern="1200" dirty="0"/>
        </a:p>
      </dsp:txBody>
      <dsp:txXfrm>
        <a:off x="4667483" y="58536"/>
        <a:ext cx="2376742" cy="1878023"/>
      </dsp:txXfrm>
    </dsp:sp>
    <dsp:sp modelId="{294347BA-5CF0-402E-BDEB-E675B40AF302}">
      <dsp:nvSpPr>
        <dsp:cNvPr id="0" name=""/>
        <dsp:cNvSpPr/>
      </dsp:nvSpPr>
      <dsp:spPr>
        <a:xfrm rot="19500000">
          <a:off x="6844778" y="2670461"/>
          <a:ext cx="2015237" cy="748079"/>
        </a:xfrm>
        <a:prstGeom prst="leftArrow">
          <a:avLst>
            <a:gd name="adj1" fmla="val 60000"/>
            <a:gd name="adj2" fmla="val 50000"/>
          </a:avLst>
        </a:prstGeom>
        <a:solidFill>
          <a:schemeClr val="accent4">
            <a:hueOff val="-2185313"/>
            <a:satOff val="-2625"/>
            <a:lumOff val="-3138"/>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BD0305A-1997-4E4E-A738-984E34B915AA}">
      <dsp:nvSpPr>
        <dsp:cNvPr id="0" name=""/>
        <dsp:cNvSpPr/>
      </dsp:nvSpPr>
      <dsp:spPr>
        <a:xfrm>
          <a:off x="7430990" y="1469115"/>
          <a:ext cx="2493598" cy="1994879"/>
        </a:xfrm>
        <a:prstGeom prst="roundRect">
          <a:avLst>
            <a:gd name="adj" fmla="val 10000"/>
          </a:avLst>
        </a:prstGeom>
        <a:solidFill>
          <a:schemeClr val="accent4">
            <a:hueOff val="-2185313"/>
            <a:satOff val="-2625"/>
            <a:lumOff val="-3138"/>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005" tIns="40005" rIns="40005" bIns="40005" numCol="1" spcCol="1270" anchor="ctr" anchorCtr="0">
          <a:noAutofit/>
        </a:bodyPr>
        <a:lstStyle/>
        <a:p>
          <a:pPr lvl="0" algn="ctr" defTabSz="933450">
            <a:lnSpc>
              <a:spcPct val="90000"/>
            </a:lnSpc>
            <a:spcBef>
              <a:spcPct val="0"/>
            </a:spcBef>
            <a:spcAft>
              <a:spcPct val="35000"/>
            </a:spcAft>
          </a:pPr>
          <a:r>
            <a:rPr lang="en-US" sz="2100" kern="1200" dirty="0" smtClean="0"/>
            <a:t>The third stage is the implementation of the developed plan into the activities of the enterprise.</a:t>
          </a:r>
          <a:endParaRPr lang="ru-RU" sz="2100" kern="1200" dirty="0"/>
        </a:p>
      </dsp:txBody>
      <dsp:txXfrm>
        <a:off x="7489418" y="1527543"/>
        <a:ext cx="2376742" cy="1878023"/>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D61950-83EB-42A4-A452-43AD910FC6ED}">
      <dsp:nvSpPr>
        <dsp:cNvPr id="0" name=""/>
        <dsp:cNvSpPr/>
      </dsp:nvSpPr>
      <dsp:spPr>
        <a:xfrm>
          <a:off x="745692" y="355118"/>
          <a:ext cx="4755988" cy="4755988"/>
        </a:xfrm>
        <a:prstGeom prst="pie">
          <a:avLst>
            <a:gd name="adj1" fmla="val 16200000"/>
            <a:gd name="adj2" fmla="val 0"/>
          </a:avLst>
        </a:prstGeom>
        <a:gradFill rotWithShape="0">
          <a:gsLst>
            <a:gs pos="0">
              <a:schemeClr val="accent2">
                <a:hueOff val="0"/>
                <a:satOff val="0"/>
                <a:lumOff val="0"/>
                <a:alphaOff val="0"/>
                <a:tint val="54000"/>
                <a:alpha val="100000"/>
                <a:satMod val="105000"/>
                <a:lumMod val="110000"/>
              </a:schemeClr>
            </a:gs>
            <a:gs pos="100000">
              <a:schemeClr val="accent2">
                <a:hueOff val="0"/>
                <a:satOff val="0"/>
                <a:lumOff val="0"/>
                <a:alphaOff val="0"/>
                <a:tint val="78000"/>
                <a:alpha val="92000"/>
                <a:satMod val="109000"/>
                <a:lumMod val="10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r>
            <a:rPr lang="en-US" sz="2100" kern="1200" dirty="0" smtClean="0"/>
            <a:t>Competitive benchmarking</a:t>
          </a:r>
          <a:endParaRPr lang="ru-RU" sz="2100" kern="1200" dirty="0"/>
        </a:p>
      </dsp:txBody>
      <dsp:txXfrm>
        <a:off x="3270329" y="1340853"/>
        <a:ext cx="1755186" cy="1302234"/>
      </dsp:txXfrm>
    </dsp:sp>
    <dsp:sp modelId="{672052FC-551C-4DF6-B810-58BE21E778B9}">
      <dsp:nvSpPr>
        <dsp:cNvPr id="0" name=""/>
        <dsp:cNvSpPr/>
      </dsp:nvSpPr>
      <dsp:spPr>
        <a:xfrm>
          <a:off x="745692" y="514783"/>
          <a:ext cx="4755988" cy="4755988"/>
        </a:xfrm>
        <a:prstGeom prst="pie">
          <a:avLst>
            <a:gd name="adj1" fmla="val 0"/>
            <a:gd name="adj2" fmla="val 5400000"/>
          </a:avLst>
        </a:prstGeom>
        <a:gradFill rotWithShape="0">
          <a:gsLst>
            <a:gs pos="0">
              <a:schemeClr val="accent2">
                <a:hueOff val="-1130992"/>
                <a:satOff val="3728"/>
                <a:lumOff val="3987"/>
                <a:alphaOff val="0"/>
                <a:tint val="54000"/>
                <a:alpha val="100000"/>
                <a:satMod val="105000"/>
                <a:lumMod val="110000"/>
              </a:schemeClr>
            </a:gs>
            <a:gs pos="100000">
              <a:schemeClr val="accent2">
                <a:hueOff val="-1130992"/>
                <a:satOff val="3728"/>
                <a:lumOff val="3987"/>
                <a:alphaOff val="0"/>
                <a:tint val="78000"/>
                <a:alpha val="92000"/>
                <a:satMod val="109000"/>
                <a:lumMod val="10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r>
            <a:rPr lang="en-US" sz="2100" kern="1200" dirty="0" smtClean="0"/>
            <a:t>General benchmarking</a:t>
          </a:r>
          <a:endParaRPr lang="ru-RU" sz="2100" kern="1200" dirty="0"/>
        </a:p>
      </dsp:txBody>
      <dsp:txXfrm>
        <a:off x="3270329" y="2982802"/>
        <a:ext cx="1755186" cy="1302234"/>
      </dsp:txXfrm>
    </dsp:sp>
    <dsp:sp modelId="{24ABA0A0-E46E-4766-93AE-E354D85CF9E9}">
      <dsp:nvSpPr>
        <dsp:cNvPr id="0" name=""/>
        <dsp:cNvSpPr/>
      </dsp:nvSpPr>
      <dsp:spPr>
        <a:xfrm>
          <a:off x="586027" y="514783"/>
          <a:ext cx="4755988" cy="4755988"/>
        </a:xfrm>
        <a:prstGeom prst="pie">
          <a:avLst>
            <a:gd name="adj1" fmla="val 5400000"/>
            <a:gd name="adj2" fmla="val 10800000"/>
          </a:avLst>
        </a:prstGeom>
        <a:gradFill rotWithShape="0">
          <a:gsLst>
            <a:gs pos="0">
              <a:schemeClr val="accent2">
                <a:hueOff val="-2261985"/>
                <a:satOff val="7457"/>
                <a:lumOff val="7974"/>
                <a:alphaOff val="0"/>
                <a:tint val="54000"/>
                <a:alpha val="100000"/>
                <a:satMod val="105000"/>
                <a:lumMod val="110000"/>
              </a:schemeClr>
            </a:gs>
            <a:gs pos="100000">
              <a:schemeClr val="accent2">
                <a:hueOff val="-2261985"/>
                <a:satOff val="7457"/>
                <a:lumOff val="7974"/>
                <a:alphaOff val="0"/>
                <a:tint val="78000"/>
                <a:alpha val="92000"/>
                <a:satMod val="109000"/>
                <a:lumMod val="10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r>
            <a:rPr lang="en-US" sz="2100" kern="1200" dirty="0" smtClean="0"/>
            <a:t>Functional benchmarking</a:t>
          </a:r>
          <a:endParaRPr lang="ru-RU" sz="2100" kern="1200" dirty="0"/>
        </a:p>
      </dsp:txBody>
      <dsp:txXfrm>
        <a:off x="1062192" y="2982802"/>
        <a:ext cx="1755186" cy="1302234"/>
      </dsp:txXfrm>
    </dsp:sp>
    <dsp:sp modelId="{3D3DE8B5-16F7-4EE3-ACD5-DA8C7096F09C}">
      <dsp:nvSpPr>
        <dsp:cNvPr id="0" name=""/>
        <dsp:cNvSpPr/>
      </dsp:nvSpPr>
      <dsp:spPr>
        <a:xfrm>
          <a:off x="586027" y="355118"/>
          <a:ext cx="4755988" cy="4755988"/>
        </a:xfrm>
        <a:prstGeom prst="pie">
          <a:avLst>
            <a:gd name="adj1" fmla="val 10800000"/>
            <a:gd name="adj2" fmla="val 16200000"/>
          </a:avLst>
        </a:prstGeom>
        <a:gradFill rotWithShape="0">
          <a:gsLst>
            <a:gs pos="0">
              <a:schemeClr val="accent2">
                <a:hueOff val="-3392977"/>
                <a:satOff val="11185"/>
                <a:lumOff val="11961"/>
                <a:alphaOff val="0"/>
                <a:tint val="54000"/>
                <a:alpha val="100000"/>
                <a:satMod val="105000"/>
                <a:lumMod val="110000"/>
              </a:schemeClr>
            </a:gs>
            <a:gs pos="100000">
              <a:schemeClr val="accent2">
                <a:hueOff val="-3392977"/>
                <a:satOff val="11185"/>
                <a:lumOff val="11961"/>
                <a:alphaOff val="0"/>
                <a:tint val="78000"/>
                <a:alpha val="92000"/>
                <a:satMod val="109000"/>
                <a:lumMod val="10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r>
            <a:rPr lang="en-US" sz="2100" kern="1200" dirty="0" smtClean="0"/>
            <a:t>Internal benchmarking</a:t>
          </a:r>
          <a:endParaRPr lang="ru-RU" sz="2100" kern="1200" dirty="0"/>
        </a:p>
      </dsp:txBody>
      <dsp:txXfrm>
        <a:off x="1062192" y="1340853"/>
        <a:ext cx="1755186" cy="1302234"/>
      </dsp:txXfrm>
    </dsp:sp>
    <dsp:sp modelId="{7B05AD5E-3D13-40B8-80C7-81740F8FE41B}">
      <dsp:nvSpPr>
        <dsp:cNvPr id="0" name=""/>
        <dsp:cNvSpPr/>
      </dsp:nvSpPr>
      <dsp:spPr>
        <a:xfrm>
          <a:off x="451274" y="60700"/>
          <a:ext cx="5344825" cy="5344825"/>
        </a:xfrm>
        <a:prstGeom prst="circularArrow">
          <a:avLst>
            <a:gd name="adj1" fmla="val 5085"/>
            <a:gd name="adj2" fmla="val 327528"/>
            <a:gd name="adj3" fmla="val 21272472"/>
            <a:gd name="adj4" fmla="val 16200000"/>
            <a:gd name="adj5" fmla="val 5932"/>
          </a:avLst>
        </a:prstGeom>
        <a:gradFill rotWithShape="0">
          <a:gsLst>
            <a:gs pos="0">
              <a:schemeClr val="accent2">
                <a:hueOff val="0"/>
                <a:satOff val="0"/>
                <a:lumOff val="0"/>
                <a:alphaOff val="0"/>
                <a:tint val="54000"/>
                <a:alpha val="100000"/>
                <a:satMod val="105000"/>
                <a:lumMod val="110000"/>
              </a:schemeClr>
            </a:gs>
            <a:gs pos="100000">
              <a:schemeClr val="accent2">
                <a:hueOff val="0"/>
                <a:satOff val="0"/>
                <a:lumOff val="0"/>
                <a:alphaOff val="0"/>
                <a:tint val="78000"/>
                <a:alpha val="92000"/>
                <a:satMod val="109000"/>
                <a:lumMod val="100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sp>
    <dsp:sp modelId="{FB8C6CBC-0298-4BD0-9C93-7FB17E751FF6}">
      <dsp:nvSpPr>
        <dsp:cNvPr id="0" name=""/>
        <dsp:cNvSpPr/>
      </dsp:nvSpPr>
      <dsp:spPr>
        <a:xfrm>
          <a:off x="451274" y="220365"/>
          <a:ext cx="5344825" cy="5344825"/>
        </a:xfrm>
        <a:prstGeom prst="circularArrow">
          <a:avLst>
            <a:gd name="adj1" fmla="val 5085"/>
            <a:gd name="adj2" fmla="val 327528"/>
            <a:gd name="adj3" fmla="val 5072472"/>
            <a:gd name="adj4" fmla="val 0"/>
            <a:gd name="adj5" fmla="val 5932"/>
          </a:avLst>
        </a:prstGeom>
        <a:gradFill rotWithShape="0">
          <a:gsLst>
            <a:gs pos="0">
              <a:schemeClr val="accent2">
                <a:hueOff val="-1130992"/>
                <a:satOff val="3728"/>
                <a:lumOff val="3987"/>
                <a:alphaOff val="0"/>
                <a:tint val="54000"/>
                <a:alpha val="100000"/>
                <a:satMod val="105000"/>
                <a:lumMod val="110000"/>
              </a:schemeClr>
            </a:gs>
            <a:gs pos="100000">
              <a:schemeClr val="accent2">
                <a:hueOff val="-1130992"/>
                <a:satOff val="3728"/>
                <a:lumOff val="3987"/>
                <a:alphaOff val="0"/>
                <a:tint val="78000"/>
                <a:alpha val="92000"/>
                <a:satMod val="109000"/>
                <a:lumMod val="100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sp>
    <dsp:sp modelId="{9F4BAD1A-F701-4312-8111-B89A40C9C010}">
      <dsp:nvSpPr>
        <dsp:cNvPr id="0" name=""/>
        <dsp:cNvSpPr/>
      </dsp:nvSpPr>
      <dsp:spPr>
        <a:xfrm>
          <a:off x="291608" y="220365"/>
          <a:ext cx="5344825" cy="5344825"/>
        </a:xfrm>
        <a:prstGeom prst="circularArrow">
          <a:avLst>
            <a:gd name="adj1" fmla="val 5085"/>
            <a:gd name="adj2" fmla="val 327528"/>
            <a:gd name="adj3" fmla="val 10472472"/>
            <a:gd name="adj4" fmla="val 5400000"/>
            <a:gd name="adj5" fmla="val 5932"/>
          </a:avLst>
        </a:prstGeom>
        <a:gradFill rotWithShape="0">
          <a:gsLst>
            <a:gs pos="0">
              <a:schemeClr val="accent2">
                <a:hueOff val="-2261985"/>
                <a:satOff val="7457"/>
                <a:lumOff val="7974"/>
                <a:alphaOff val="0"/>
                <a:tint val="54000"/>
                <a:alpha val="100000"/>
                <a:satMod val="105000"/>
                <a:lumMod val="110000"/>
              </a:schemeClr>
            </a:gs>
            <a:gs pos="100000">
              <a:schemeClr val="accent2">
                <a:hueOff val="-2261985"/>
                <a:satOff val="7457"/>
                <a:lumOff val="7974"/>
                <a:alphaOff val="0"/>
                <a:tint val="78000"/>
                <a:alpha val="92000"/>
                <a:satMod val="109000"/>
                <a:lumMod val="100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sp>
    <dsp:sp modelId="{20003A7C-40AD-4F3B-81E3-F3944FDC2E0A}">
      <dsp:nvSpPr>
        <dsp:cNvPr id="0" name=""/>
        <dsp:cNvSpPr/>
      </dsp:nvSpPr>
      <dsp:spPr>
        <a:xfrm>
          <a:off x="291608" y="60700"/>
          <a:ext cx="5344825" cy="5344825"/>
        </a:xfrm>
        <a:prstGeom prst="circularArrow">
          <a:avLst>
            <a:gd name="adj1" fmla="val 5085"/>
            <a:gd name="adj2" fmla="val 327528"/>
            <a:gd name="adj3" fmla="val 15872472"/>
            <a:gd name="adj4" fmla="val 10800000"/>
            <a:gd name="adj5" fmla="val 5932"/>
          </a:avLst>
        </a:prstGeom>
        <a:gradFill rotWithShape="0">
          <a:gsLst>
            <a:gs pos="0">
              <a:schemeClr val="accent2">
                <a:hueOff val="-3392977"/>
                <a:satOff val="11185"/>
                <a:lumOff val="11961"/>
                <a:alphaOff val="0"/>
                <a:tint val="54000"/>
                <a:alpha val="100000"/>
                <a:satMod val="105000"/>
                <a:lumMod val="110000"/>
              </a:schemeClr>
            </a:gs>
            <a:gs pos="100000">
              <a:schemeClr val="accent2">
                <a:hueOff val="-3392977"/>
                <a:satOff val="11185"/>
                <a:lumOff val="11961"/>
                <a:alphaOff val="0"/>
                <a:tint val="78000"/>
                <a:alpha val="92000"/>
                <a:satMod val="109000"/>
                <a:lumMod val="100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hList9">
  <dgm:title val=""/>
  <dgm:desc val=""/>
  <dgm:catLst>
    <dgm:cat type="list" pri="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3" srcId="0" destId="1" srcOrd="0" destOrd="0"/>
        <dgm:cxn modelId="4"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1" destId="2" srcOrd="0" destOrd="0"/>
      </dgm:cxnLst>
      <dgm:bg/>
      <dgm:whole/>
    </dgm:dataModel>
  </dgm:styleData>
  <dgm:clrData>
    <dgm:dataModel>
      <dgm:ptLst>
        <dgm:pt modelId="0" type="doc"/>
        <dgm:pt modelId="1"/>
        <dgm:pt modelId="11"/>
        <dgm:pt modelId="12"/>
        <dgm:pt modelId="13"/>
        <dgm:pt modelId="14"/>
        <dgm:pt modelId="2"/>
        <dgm:pt modelId="21"/>
        <dgm:pt modelId="22"/>
        <dgm:pt modelId="23"/>
        <dgm:pt modelId="24"/>
        <dgm:pt modelId="3"/>
        <dgm:pt modelId="31"/>
        <dgm:pt modelId="32"/>
        <dgm:pt modelId="33"/>
        <dgm:pt modelId="34"/>
      </dgm:ptLst>
      <dgm:cxnLst>
        <dgm:cxn modelId="4" srcId="0" destId="1" srcOrd="0" destOrd="0"/>
        <dgm:cxn modelId="5" srcId="0" destId="2" srcOrd="1" destOrd="0"/>
        <dgm:cxn modelId="6" srcId="0" destId="3" srcOrd="1" destOrd="0"/>
        <dgm:cxn modelId="15" srcId="1" destId="11" srcOrd="0" destOrd="0"/>
        <dgm:cxn modelId="16" srcId="1" destId="12" srcOrd="0" destOrd="0"/>
        <dgm:cxn modelId="17" srcId="1" destId="13" srcOrd="0" destOrd="0"/>
        <dgm:cxn modelId="18" srcId="1" destId="14" srcOrd="0" destOrd="0"/>
        <dgm:cxn modelId="25" srcId="2" destId="21" srcOrd="0" destOrd="0"/>
        <dgm:cxn modelId="26" srcId="2" destId="22" srcOrd="0" destOrd="0"/>
        <dgm:cxn modelId="27" srcId="2" destId="23" srcOrd="0" destOrd="0"/>
        <dgm:cxn modelId="28" srcId="2" destId="24" srcOrd="0" destOrd="0"/>
        <dgm:cxn modelId="35" srcId="3" destId="31" srcOrd="0" destOrd="0"/>
        <dgm:cxn modelId="36" srcId="3" destId="32" srcOrd="0" destOrd="0"/>
        <dgm:cxn modelId="37" srcId="3" destId="33" srcOrd="0" destOrd="0"/>
        <dgm:cxn modelId="38" srcId="3" destId="34" srcOrd="0" destOrd="0"/>
      </dgm:cxnLst>
      <dgm:bg/>
      <dgm:whole/>
    </dgm:dataModel>
  </dgm:clrData>
  <dgm:layoutNode name="list">
    <dgm:varLst>
      <dgm:dir/>
      <dgm:animLvl val="lvl"/>
    </dgm:varLst>
    <dgm:choose name="Name0">
      <dgm:if name="Name1" func="var" arg="dir" op="equ" val="norm">
        <dgm:alg type="lin">
          <dgm:param type="linDir" val="fromL"/>
          <dgm:param type="fallback" val="2D"/>
          <dgm:param type="nodeVertAlign" val="t"/>
        </dgm:alg>
      </dgm:if>
      <dgm:else name="Name2">
        <dgm:alg type="lin">
          <dgm:param type="linDir" val="fromR"/>
          <dgm:param type="fallback" val="2D"/>
          <dgm:param type="nodeVertAlign" val="t"/>
        </dgm:alg>
      </dgm:else>
    </dgm:choose>
    <dgm:shape xmlns:r="http://schemas.openxmlformats.org/officeDocument/2006/relationships" r:blip="">
      <dgm:adjLst/>
    </dgm:shape>
    <dgm:presOf/>
    <dgm:constrLst>
      <dgm:constr type="w" for="ch" forName="circle" refType="w" fact="0.5"/>
      <dgm:constr type="w" for="ch" forName="vertFlow" refType="w" fact="0.75"/>
      <dgm:constr type="h" for="des" forName="firstComp" refType="w" refFor="ch" refForName="vertFlow" fact="0.667"/>
      <dgm:constr type="h" for="des" forName="comp" refType="h" refFor="des" refForName="firstComp" op="equ"/>
      <dgm:constr type="h" for="des" forName="topSpace" refType="w" refFor="ch" refForName="circle" op="equ" fact="0.4"/>
      <dgm:constr type="w" for="ch" forName="posSpace" refType="w" fact="0.4"/>
      <dgm:constr type="w" for="ch" forName="negSpace" refType="w" fact="-1.15"/>
      <dgm:constr type="w" for="ch" forName="transSpace" refType="w" fact="0.75"/>
      <dgm:constr type="primFontSz" for="ch" forName="circle" op="equ" val="65"/>
      <dgm:constr type="primFontSz" for="des" forName="firstChildTx" val="65"/>
      <dgm:constr type="primFontSz" for="des" forName="childTx" refType="primFontSz" refFor="des" refForName="firstChildTx" op="equ"/>
    </dgm:constrLst>
    <dgm:ruleLst/>
    <dgm:forEach name="Name3" axis="ch" ptType="node">
      <dgm:layoutNode name="posSpace">
        <dgm:alg type="sp"/>
        <dgm:shape xmlns:r="http://schemas.openxmlformats.org/officeDocument/2006/relationships" r:blip="">
          <dgm:adjLst/>
        </dgm:shape>
        <dgm:presOf/>
        <dgm:constrLst/>
        <dgm:ruleLst/>
      </dgm:layoutNode>
      <dgm:layoutNode name="vertFlow">
        <dgm:alg type="lin">
          <dgm:param type="linDir" val="fromT"/>
        </dgm:alg>
        <dgm:shape xmlns:r="http://schemas.openxmlformats.org/officeDocument/2006/relationships" r:blip="">
          <dgm:adjLst/>
        </dgm:shape>
        <dgm:presOf/>
        <dgm:constrLst>
          <dgm:constr type="w" for="ch" forName="firstComp" refType="w"/>
          <dgm:constr type="w" for="ch" forName="comp" refType="w"/>
        </dgm:constrLst>
        <dgm:ruleLst/>
        <dgm:layoutNode name="topSpace">
          <dgm:alg type="sp"/>
          <dgm:shape xmlns:r="http://schemas.openxmlformats.org/officeDocument/2006/relationships" r:blip="">
            <dgm:adjLst/>
          </dgm:shape>
          <dgm:presOf/>
          <dgm:constrLst/>
          <dgm:ruleLst/>
        </dgm:layoutNode>
        <dgm:layoutNode name="firstComp">
          <dgm:alg type="composite"/>
          <dgm:shape xmlns:r="http://schemas.openxmlformats.org/officeDocument/2006/relationships" r:blip="">
            <dgm:adjLst/>
          </dgm:shape>
          <dgm:presOf/>
          <dgm:choose name="Name4">
            <dgm:if name="Name5" func="var" arg="dir" op="equ" val="norm">
              <dgm:constrLst>
                <dgm:constr type="l" for="ch" forName="firstChild"/>
                <dgm:constr type="t" for="ch" forName="firstChild"/>
                <dgm:constr type="w" for="ch" forName="firstChild" refType="w"/>
                <dgm:constr type="h" for="ch" forName="firstChild" refType="h"/>
                <dgm:constr type="l" for="ch" forName="firstChildTx" refType="w" fact="0.16"/>
                <dgm:constr type="r" for="ch" forName="firstChildTx" refType="w"/>
                <dgm:constr type="h" for="ch" forName="firstChildTx" refFor="ch" refForName="firstChild" op="equ"/>
              </dgm:constrLst>
            </dgm:if>
            <dgm:else name="Name6">
              <dgm:constrLst>
                <dgm:constr type="l" for="ch" forName="firstChild"/>
                <dgm:constr type="t" for="ch" forName="firstChild"/>
                <dgm:constr type="w" for="ch" forName="firstChild" refType="w"/>
                <dgm:constr type="h" for="ch" forName="firstChild" refType="h"/>
                <dgm:constr type="l" for="ch" forName="firstChildTx"/>
                <dgm:constr type="r" for="ch" forName="firstChildTx" refType="w" fact="0.825"/>
                <dgm:constr type="h" for="ch" forName="firstChildTx" refFor="ch" refForName="firstChild" op="equ"/>
              </dgm:constrLst>
            </dgm:else>
          </dgm:choose>
          <dgm:ruleLst/>
          <dgm:layoutNode name="firstChild" styleLbl="bgAccFollowNode1">
            <dgm:alg type="sp"/>
            <dgm:shape xmlns:r="http://schemas.openxmlformats.org/officeDocument/2006/relationships" type="rect" r:blip="">
              <dgm:adjLst/>
            </dgm:shape>
            <dgm:presOf axis="ch desOrSelf" ptType="node node" cnt="1 0"/>
            <dgm:constrLst/>
            <dgm:ruleLst/>
          </dgm:layoutNode>
          <dgm:layoutNode name="firstChildTx" styleLbl="bgAccFollowNode1">
            <dgm:varLst>
              <dgm:bulletEnabled val="1"/>
            </dgm:varLst>
            <dgm:alg type="tx">
              <dgm:param type="parTxLTRAlign" val="l"/>
            </dgm:alg>
            <dgm:shape xmlns:r="http://schemas.openxmlformats.org/officeDocument/2006/relationships" type="rect" r:blip="" hideGeom="1">
              <dgm:adjLst/>
            </dgm:shape>
            <dgm:presOf axis="ch desOrSelf" ptType="node node" cnt="1 0"/>
            <dgm:choose name="Name7">
              <dgm:if name="Name8" func="var" arg="dir" op="equ" val="norm">
                <dgm:constrLst>
                  <dgm:constr type="primFontSz" val="65"/>
                  <dgm:constr type="lMarg"/>
                </dgm:constrLst>
              </dgm:if>
              <dgm:else name="Name9">
                <dgm:constrLst>
                  <dgm:constr type="primFontSz" val="65"/>
                  <dgm:constr type="rMarg"/>
                </dgm:constrLst>
              </dgm:else>
            </dgm:choose>
            <dgm:ruleLst>
              <dgm:rule type="primFontSz" val="5" fact="NaN" max="NaN"/>
            </dgm:ruleLst>
          </dgm:layoutNode>
        </dgm:layoutNode>
        <dgm:forEach name="Name10" axis="ch" ptType="node" st="2">
          <dgm:layoutNode name="comp">
            <dgm:alg type="composite"/>
            <dgm:shape xmlns:r="http://schemas.openxmlformats.org/officeDocument/2006/relationships" r:blip="">
              <dgm:adjLst/>
            </dgm:shape>
            <dgm:presOf/>
            <dgm:choose name="Name11">
              <dgm:if name="Name12" func="var" arg="dir" op="equ" val="norm">
                <dgm:constrLst>
                  <dgm:constr type="l" for="ch" forName="child"/>
                  <dgm:constr type="t" for="ch" forName="child"/>
                  <dgm:constr type="w" for="ch" forName="child" refType="w"/>
                  <dgm:constr type="h" for="ch" forName="child" refType="h"/>
                  <dgm:constr type="l" for="ch" forName="childTx" refType="w" fact="0.16"/>
                  <dgm:constr type="r" for="ch" forName="childTx" refType="w"/>
                  <dgm:constr type="h" for="ch" forName="childTx" refFor="ch" refForName="child" op="equ"/>
                </dgm:constrLst>
              </dgm:if>
              <dgm:else name="Name13">
                <dgm:constrLst>
                  <dgm:constr type="l" for="ch" forName="child"/>
                  <dgm:constr type="t" for="ch" forName="child"/>
                  <dgm:constr type="w" for="ch" forName="child" refType="w"/>
                  <dgm:constr type="h" for="ch" forName="child" refType="h"/>
                  <dgm:constr type="l" for="ch" forName="childTx"/>
                  <dgm:constr type="r" for="ch" forName="childTx" refType="w" fact="0.825"/>
                  <dgm:constr type="h" for="ch" forName="childTx" refFor="ch" refForName="child" op="equ"/>
                </dgm:constrLst>
              </dgm:else>
            </dgm:choose>
            <dgm:ruleLst/>
            <dgm:layoutNode name="child" styleLbl="bgAccFollowNode1">
              <dgm:alg type="sp"/>
              <dgm:shape xmlns:r="http://schemas.openxmlformats.org/officeDocument/2006/relationships" type="rect" r:blip="">
                <dgm:adjLst/>
              </dgm:shape>
              <dgm:presOf axis="desOrSelf" ptType="node"/>
              <dgm:constrLst/>
              <dgm:ruleLst/>
            </dgm:layoutNode>
            <dgm:layoutNode name="childTx" styleLbl="bgAccFollowNode1">
              <dgm:varLst>
                <dgm:bulletEnabled val="1"/>
              </dgm:varLst>
              <dgm:alg type="tx">
                <dgm:param type="parTxLTRAlign" val="l"/>
              </dgm:alg>
              <dgm:shape xmlns:r="http://schemas.openxmlformats.org/officeDocument/2006/relationships" type="rect" r:blip="" hideGeom="1">
                <dgm:adjLst/>
              </dgm:shape>
              <dgm:presOf axis="desOrSelf" ptType="node"/>
              <dgm:choose name="Name14">
                <dgm:if name="Name15" func="var" arg="dir" op="equ" val="norm">
                  <dgm:constrLst>
                    <dgm:constr type="primFontSz" val="65"/>
                    <dgm:constr type="lMarg"/>
                  </dgm:constrLst>
                </dgm:if>
                <dgm:else name="Name16">
                  <dgm:constrLst>
                    <dgm:constr type="primFontSz" val="65"/>
                    <dgm:constr type="rMarg"/>
                  </dgm:constrLst>
                </dgm:else>
              </dgm:choose>
              <dgm:ruleLst>
                <dgm:rule type="primFontSz" val="5" fact="NaN" max="NaN"/>
              </dgm:ruleLst>
            </dgm:layoutNode>
          </dgm:layoutNode>
        </dgm:forEach>
      </dgm:layoutNode>
      <dgm:layoutNode name="negSpace">
        <dgm:alg type="sp"/>
        <dgm:shape xmlns:r="http://schemas.openxmlformats.org/officeDocument/2006/relationships" r:blip="">
          <dgm:adjLst/>
        </dgm:shape>
        <dgm:presOf/>
        <dgm:constrLst/>
        <dgm:ruleLst/>
      </dgm:layoutNode>
      <dgm:layoutNode name="circle" styleLbl="node1">
        <dgm:alg type="tx"/>
        <dgm:shape xmlns:r="http://schemas.openxmlformats.org/officeDocument/2006/relationships" type="ellipse" r:blip="">
          <dgm:adjLst/>
        </dgm:shape>
        <dgm:presOf axis="self"/>
        <dgm:constrLst>
          <dgm:constr type="lMarg"/>
          <dgm:constr type="rMarg"/>
          <dgm:constr type="tMarg"/>
          <dgm:constr type="bMarg"/>
          <dgm:constr type="h" refType="w"/>
        </dgm:constrLst>
        <dgm:ruleLst>
          <dgm:rule type="primFontSz" val="5" fact="NaN" max="NaN"/>
        </dgm:ruleLst>
      </dgm:layoutNode>
      <dgm:forEach name="Name17" axis="followSib" ptType="sibTrans" cnt="1">
        <dgm:layoutNode name="transSpace">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ru-RU"/>
              <a:t>Образец заголовка</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18ED510F-1C1B-446F-BF76-D94B31CD14FB}" type="datetimeFigureOut">
              <a:rPr lang="ru-RU" smtClean="0"/>
              <a:t>29.09.2025</a:t>
            </a:fld>
            <a:endParaRPr lang="ru-RU"/>
          </a:p>
        </p:txBody>
      </p:sp>
      <p:sp>
        <p:nvSpPr>
          <p:cNvPr id="5" name="Footer Placeholder 4"/>
          <p:cNvSpPr>
            <a:spLocks noGrp="1"/>
          </p:cNvSpPr>
          <p:nvPr>
            <p:ph type="ftr" sz="quarter" idx="11"/>
          </p:nvPr>
        </p:nvSpPr>
        <p:spPr>
          <a:xfrm>
            <a:off x="2416500" y="329307"/>
            <a:ext cx="4973915" cy="309201"/>
          </a:xfrm>
        </p:spPr>
        <p:txBody>
          <a:bodyPr/>
          <a:lstStyle/>
          <a:p>
            <a:endParaRPr lang="ru-RU"/>
          </a:p>
        </p:txBody>
      </p:sp>
      <p:sp>
        <p:nvSpPr>
          <p:cNvPr id="6" name="Slide Number Placeholder 5"/>
          <p:cNvSpPr>
            <a:spLocks noGrp="1"/>
          </p:cNvSpPr>
          <p:nvPr>
            <p:ph type="sldNum" sz="quarter" idx="12"/>
          </p:nvPr>
        </p:nvSpPr>
        <p:spPr>
          <a:xfrm>
            <a:off x="1437664" y="798973"/>
            <a:ext cx="811019" cy="503578"/>
          </a:xfrm>
        </p:spPr>
        <p:txBody>
          <a:bodyPr/>
          <a:lstStyle/>
          <a:p>
            <a:fld id="{4477B637-1D0D-4E75-9B1C-EF4AF85689F8}" type="slidenum">
              <a:rPr lang="ru-RU" smtClean="0"/>
              <a:t>‹#›</a:t>
            </a:fld>
            <a:endParaRPr lang="ru-RU"/>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6437606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ncho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18ED510F-1C1B-446F-BF76-D94B31CD14FB}" type="datetimeFigureOut">
              <a:rPr lang="ru-RU" smtClean="0"/>
              <a:t>29.09.2025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477B637-1D0D-4E75-9B1C-EF4AF85689F8}" type="slidenum">
              <a:rPr lang="ru-RU" smtClean="0"/>
              <a:t>‹#›</a:t>
            </a:fld>
            <a:endParaRPr lang="ru-RU"/>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9936744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ru-RU"/>
              <a:t>Образец заголовка</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18ED510F-1C1B-446F-BF76-D94B31CD14FB}" type="datetimeFigureOut">
              <a:rPr lang="ru-RU" smtClean="0"/>
              <a:t>29.09.2025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477B637-1D0D-4E75-9B1C-EF4AF85689F8}" type="slidenum">
              <a:rPr lang="ru-RU" smtClean="0"/>
              <a:t>‹#›</a:t>
            </a:fld>
            <a:endParaRPr lang="ru-RU"/>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5536598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ru-RU"/>
              <a:t>Образец заголовка</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18ED510F-1C1B-446F-BF76-D94B31CD14FB}" type="datetimeFigureOut">
              <a:rPr lang="ru-RU" smtClean="0"/>
              <a:t>29.09.2025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4477B637-1D0D-4E75-9B1C-EF4AF85689F8}" type="slidenum">
              <a:rPr lang="ru-RU" smtClean="0"/>
              <a:t>‹#›</a:t>
            </a:fld>
            <a:endParaRPr lang="ru-RU"/>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7374768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ru-RU"/>
              <a:t>Образец заголовка</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1447191" y="2824269"/>
            <a:ext cx="4645152" cy="2644457"/>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6412362" y="2821491"/>
            <a:ext cx="4645152" cy="2637371"/>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18ED510F-1C1B-446F-BF76-D94B31CD14FB}" type="datetimeFigureOut">
              <a:rPr lang="ru-RU" smtClean="0"/>
              <a:t>29.09.2025</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4477B637-1D0D-4E75-9B1C-EF4AF85689F8}" type="slidenum">
              <a:rPr lang="ru-RU" smtClean="0"/>
              <a:t>‹#›</a:t>
            </a:fld>
            <a:endParaRPr lang="ru-RU"/>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2500787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18ED510F-1C1B-446F-BF76-D94B31CD14FB}" type="datetimeFigureOut">
              <a:rPr lang="ru-RU" smtClean="0"/>
              <a:t>29.09.2025</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4477B637-1D0D-4E75-9B1C-EF4AF85689F8}" type="slidenum">
              <a:rPr lang="ru-RU" smtClean="0"/>
              <a:t>‹#›</a:t>
            </a:fld>
            <a:endParaRPr lang="ru-RU"/>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305526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8ED510F-1C1B-446F-BF76-D94B31CD14FB}" type="datetimeFigureOut">
              <a:rPr lang="ru-RU" smtClean="0"/>
              <a:t>29.09.2025</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4477B637-1D0D-4E75-9B1C-EF4AF85689F8}" type="slidenum">
              <a:rPr lang="ru-RU" smtClean="0"/>
              <a:t>‹#›</a:t>
            </a:fld>
            <a:endParaRPr lang="ru-RU"/>
          </a:p>
        </p:txBody>
      </p:sp>
    </p:spTree>
    <p:extLst>
      <p:ext uri="{BB962C8B-B14F-4D97-AF65-F5344CB8AC3E}">
        <p14:creationId xmlns:p14="http://schemas.microsoft.com/office/powerpoint/2010/main" val="693952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ru-RU"/>
              <a:t>Образец заголовка</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18ED510F-1C1B-446F-BF76-D94B31CD14FB}" type="datetimeFigureOut">
              <a:rPr lang="ru-RU" smtClean="0"/>
              <a:t>29.09.2025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4477B637-1D0D-4E75-9B1C-EF4AF85689F8}" type="slidenum">
              <a:rPr lang="ru-RU" smtClean="0"/>
              <a:t>‹#›</a:t>
            </a:fld>
            <a:endParaRPr lang="ru-RU"/>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8423014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18ED510F-1C1B-446F-BF76-D94B31CD14FB}" type="datetimeFigureOut">
              <a:rPr lang="ru-RU" smtClean="0"/>
              <a:t>29.09.2025</a:t>
            </a:fld>
            <a:endParaRPr lang="ru-RU"/>
          </a:p>
        </p:txBody>
      </p:sp>
      <p:sp>
        <p:nvSpPr>
          <p:cNvPr id="6" name="Footer Placeholder 5"/>
          <p:cNvSpPr>
            <a:spLocks noGrp="1"/>
          </p:cNvSpPr>
          <p:nvPr>
            <p:ph type="ftr" sz="quarter" idx="11"/>
          </p:nvPr>
        </p:nvSpPr>
        <p:spPr>
          <a:xfrm>
            <a:off x="1447382" y="318640"/>
            <a:ext cx="5541004" cy="320931"/>
          </a:xfrm>
        </p:spPr>
        <p:txBody>
          <a:bodyPr/>
          <a:lstStyle/>
          <a:p>
            <a:endParaRPr lang="ru-RU"/>
          </a:p>
        </p:txBody>
      </p:sp>
      <p:sp>
        <p:nvSpPr>
          <p:cNvPr id="7" name="Slide Number Placeholder 6"/>
          <p:cNvSpPr>
            <a:spLocks noGrp="1"/>
          </p:cNvSpPr>
          <p:nvPr>
            <p:ph type="sldNum" sz="quarter" idx="12"/>
          </p:nvPr>
        </p:nvSpPr>
        <p:spPr/>
        <p:txBody>
          <a:bodyPr/>
          <a:lstStyle/>
          <a:p>
            <a:fld id="{4477B637-1D0D-4E75-9B1C-EF4AF85689F8}" type="slidenum">
              <a:rPr lang="ru-RU" smtClean="0"/>
              <a:t>‹#›</a:t>
            </a:fld>
            <a:endParaRPr lang="ru-RU"/>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9584069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18ED510F-1C1B-446F-BF76-D94B31CD14FB}" type="datetimeFigureOut">
              <a:rPr lang="ru-RU" smtClean="0"/>
              <a:t>29.09.2025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477B637-1D0D-4E75-9B1C-EF4AF85689F8}" type="slidenum">
              <a:rPr lang="ru-RU" smtClean="0"/>
              <a:t>‹#›</a:t>
            </a:fld>
            <a:endParaRPr lang="ru-RU"/>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1669150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ru-RU"/>
              <a:t>Образец заголовка</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18ED510F-1C1B-446F-BF76-D94B31CD14FB}" type="datetimeFigureOut">
              <a:rPr lang="ru-RU" smtClean="0"/>
              <a:t>29.09.2025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477B637-1D0D-4E75-9B1C-EF4AF85689F8}" type="slidenum">
              <a:rPr lang="ru-RU" smtClean="0"/>
              <a:t>‹#›</a:t>
            </a:fld>
            <a:endParaRPr lang="ru-RU"/>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0841516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ru-RU"/>
              <a:t>Образец заголовка</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18ED510F-1C1B-446F-BF76-D94B31CD14FB}" type="datetimeFigureOut">
              <a:rPr lang="ru-RU" smtClean="0"/>
              <a:t>29.09.2025</a:t>
            </a:fld>
            <a:endParaRPr lang="ru-RU"/>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4477B637-1D0D-4E75-9B1C-EF4AF85689F8}" type="slidenum">
              <a:rPr lang="ru-RU" smtClean="0"/>
              <a:t>‹#›</a:t>
            </a:fld>
            <a:endParaRPr lang="ru-RU"/>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87376275"/>
      </p:ext>
    </p:extLst>
  </p:cSld>
  <p:clrMap bg1="lt1" tx1="dk1" bg2="lt2" tx2="dk2" accent1="accent1" accent2="accent2" accent3="accent3" accent4="accent4" accent5="accent5" accent6="accent6" hlink="hlink" folHlink="folHlink"/>
  <p:sldLayoutIdLst>
    <p:sldLayoutId id="2147483827" r:id="rId1"/>
    <p:sldLayoutId id="2147483828" r:id="rId2"/>
    <p:sldLayoutId id="2147483829" r:id="rId3"/>
    <p:sldLayoutId id="2147483830" r:id="rId4"/>
    <p:sldLayoutId id="2147483831" r:id="rId5"/>
    <p:sldLayoutId id="2147483832" r:id="rId6"/>
    <p:sldLayoutId id="2147483833" r:id="rId7"/>
    <p:sldLayoutId id="2147483834" r:id="rId8"/>
    <p:sldLayoutId id="2147483835" r:id="rId9"/>
    <p:sldLayoutId id="2147483836" r:id="rId10"/>
    <p:sldLayoutId id="2147483837"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diagramLayout" Target="../diagrams/layout1.xml"/><Relationship Id="rId7" Type="http://schemas.openxmlformats.org/officeDocument/2006/relationships/image" Target="../media/image4.jpeg"/><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6.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6.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7.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1.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diagramLayout" Target="../diagrams/layout7.xml"/><Relationship Id="rId7" Type="http://schemas.openxmlformats.org/officeDocument/2006/relationships/image" Target="../media/image7.jpeg"/><Relationship Id="rId2" Type="http://schemas.openxmlformats.org/officeDocument/2006/relationships/diagramData" Target="../diagrams/data7.xml"/><Relationship Id="rId1" Type="http://schemas.openxmlformats.org/officeDocument/2006/relationships/slideLayout" Target="../slideLayouts/slideLayout7.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7.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7.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6.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22.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diagramLayout" Target="../diagrams/layout12.xml"/><Relationship Id="rId7" Type="http://schemas.openxmlformats.org/officeDocument/2006/relationships/image" Target="../media/image11.jpeg"/><Relationship Id="rId2" Type="http://schemas.openxmlformats.org/officeDocument/2006/relationships/diagramData" Target="../diagrams/data12.xml"/><Relationship Id="rId1" Type="http://schemas.openxmlformats.org/officeDocument/2006/relationships/slideLayout" Target="../slideLayouts/slideLayout7.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2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13.xml"/><Relationship Id="rId7" Type="http://schemas.openxmlformats.org/officeDocument/2006/relationships/image" Target="../media/image14.jpeg"/><Relationship Id="rId2" Type="http://schemas.openxmlformats.org/officeDocument/2006/relationships/diagramData" Target="../diagrams/data13.xml"/><Relationship Id="rId1" Type="http://schemas.openxmlformats.org/officeDocument/2006/relationships/slideLayout" Target="../slideLayouts/slideLayout7.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AFC92299-A44E-436F-BE49-4EF7CD34FEB5}"/>
              </a:ext>
            </a:extLst>
          </p:cNvPr>
          <p:cNvSpPr>
            <a:spLocks noGrp="1"/>
          </p:cNvSpPr>
          <p:nvPr>
            <p:ph type="title"/>
          </p:nvPr>
        </p:nvSpPr>
        <p:spPr>
          <a:xfrm>
            <a:off x="295565" y="360217"/>
            <a:ext cx="11693236" cy="1440873"/>
          </a:xfrm>
        </p:spPr>
        <p:txBody>
          <a:bodyPr>
            <a:normAutofit/>
          </a:bodyPr>
          <a:lstStyle/>
          <a:p>
            <a:pPr algn="ctr"/>
            <a:r>
              <a:rPr lang="en-US" sz="4400" b="1" dirty="0" smtClean="0"/>
              <a:t>Benchmarking </a:t>
            </a:r>
            <a:r>
              <a:rPr lang="en-US" sz="4400" b="1" dirty="0"/>
              <a:t>in the industry</a:t>
            </a:r>
            <a:endParaRPr lang="ru-RU" sz="4400" b="1" dirty="0"/>
          </a:p>
        </p:txBody>
      </p:sp>
      <p:pic>
        <p:nvPicPr>
          <p:cNvPr id="1026" name="Picture 2" descr="https://avatars.mds.yandex.net/i?id=de638200f37cdd193ae970fd3e89707c-4428301-images-thumbs&amp;n=13">
            <a:extLst>
              <a:ext uri="{FF2B5EF4-FFF2-40B4-BE49-F238E27FC236}">
                <a16:creationId xmlns="" xmlns:a16="http://schemas.microsoft.com/office/drawing/2014/main" id="{ADF8662B-BF48-4A1B-AFAA-24402D9C5D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0186" y="1863970"/>
            <a:ext cx="8639906" cy="201636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2954214" y="4419601"/>
            <a:ext cx="8065477" cy="1371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dirty="0"/>
              <a:t>Senior </a:t>
            </a:r>
            <a:r>
              <a:rPr lang="en-US" dirty="0" smtClean="0"/>
              <a:t>Lecturer</a:t>
            </a:r>
            <a:r>
              <a:rPr lang="uz-Latn-UZ" dirty="0" smtClean="0"/>
              <a:t>,</a:t>
            </a:r>
            <a:r>
              <a:rPr lang="en-US" dirty="0" smtClean="0"/>
              <a:t> PhD</a:t>
            </a:r>
            <a:r>
              <a:rPr lang="uz-Latn-UZ" dirty="0" smtClean="0"/>
              <a:t>.</a:t>
            </a:r>
            <a:r>
              <a:rPr lang="en-US" dirty="0" smtClean="0"/>
              <a:t> </a:t>
            </a:r>
            <a:r>
              <a:rPr lang="en-US" dirty="0" err="1"/>
              <a:t>Mamajonova</a:t>
            </a:r>
            <a:r>
              <a:rPr lang="en-US" dirty="0"/>
              <a:t> S.V.</a:t>
            </a:r>
            <a:endParaRPr lang="ru-RU" dirty="0"/>
          </a:p>
        </p:txBody>
      </p:sp>
    </p:spTree>
    <p:extLst>
      <p:ext uri="{BB962C8B-B14F-4D97-AF65-F5344CB8AC3E}">
        <p14:creationId xmlns:p14="http://schemas.microsoft.com/office/powerpoint/2010/main" val="40717352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7A0F1326-878B-43AD-943A-FDFC90C03A81}"/>
              </a:ext>
            </a:extLst>
          </p:cNvPr>
          <p:cNvSpPr>
            <a:spLocks noGrp="1"/>
          </p:cNvSpPr>
          <p:nvPr>
            <p:ph type="title"/>
          </p:nvPr>
        </p:nvSpPr>
        <p:spPr>
          <a:xfrm>
            <a:off x="1079731" y="212712"/>
            <a:ext cx="10058400" cy="904888"/>
          </a:xfrm>
        </p:spPr>
        <p:txBody>
          <a:bodyPr>
            <a:noAutofit/>
          </a:bodyPr>
          <a:lstStyle/>
          <a:p>
            <a:pPr algn="ctr"/>
            <a:r>
              <a:rPr lang="en-US" sz="5400" b="1" dirty="0"/>
              <a:t>new :</a:t>
            </a:r>
            <a:endParaRPr lang="ru-RU" sz="5400" b="1" dirty="0"/>
          </a:p>
        </p:txBody>
      </p:sp>
      <p:sp>
        <p:nvSpPr>
          <p:cNvPr id="3" name="Объект 2">
            <a:extLst>
              <a:ext uri="{FF2B5EF4-FFF2-40B4-BE49-F238E27FC236}">
                <a16:creationId xmlns="" xmlns:a16="http://schemas.microsoft.com/office/drawing/2014/main" id="{0732A538-F50B-4956-A1FC-5B7354061594}"/>
              </a:ext>
            </a:extLst>
          </p:cNvPr>
          <p:cNvSpPr>
            <a:spLocks noGrp="1"/>
          </p:cNvSpPr>
          <p:nvPr>
            <p:ph idx="1"/>
          </p:nvPr>
        </p:nvSpPr>
        <p:spPr>
          <a:xfrm>
            <a:off x="413789" y="1117600"/>
            <a:ext cx="11390284" cy="5453797"/>
          </a:xfrm>
        </p:spPr>
        <p:txBody>
          <a:bodyPr>
            <a:normAutofit/>
          </a:bodyPr>
          <a:lstStyle/>
          <a:p>
            <a:pPr marL="742950" indent="-742950" algn="just">
              <a:buFont typeface="+mj-lt"/>
              <a:buAutoNum type="arabicPeriod"/>
            </a:pPr>
            <a:r>
              <a:rPr lang="en-US" sz="4000" b="1" dirty="0"/>
              <a:t>Organization of marketing activities in industrial enterprises.</a:t>
            </a:r>
          </a:p>
          <a:p>
            <a:pPr marL="742950" indent="-742950" algn="just">
              <a:buFont typeface="+mj-lt"/>
              <a:buAutoNum type="arabicPeriod"/>
            </a:pPr>
            <a:r>
              <a:rPr lang="en-US" sz="4000" b="1" dirty="0"/>
              <a:t>The essence and tasks of benchmarking.</a:t>
            </a:r>
          </a:p>
          <a:p>
            <a:pPr marL="742950" indent="-742950" algn="just">
              <a:buFont typeface="+mj-lt"/>
              <a:buAutoNum type="arabicPeriod"/>
            </a:pPr>
            <a:r>
              <a:rPr lang="en-US" sz="4000" b="1" dirty="0"/>
              <a:t>The process and types of benchmarking.</a:t>
            </a:r>
          </a:p>
          <a:p>
            <a:pPr marL="742950" indent="-742950" algn="just">
              <a:buFont typeface="+mj-lt"/>
              <a:buAutoNum type="arabicPeriod"/>
            </a:pPr>
            <a:r>
              <a:rPr lang="en-US" sz="4000" b="1" dirty="0"/>
              <a:t>Benchmarking as a new method of economic </a:t>
            </a:r>
            <a:r>
              <a:rPr lang="en-US" sz="4000" b="1" dirty="0" smtClean="0"/>
              <a:t>analysis</a:t>
            </a:r>
            <a:r>
              <a:rPr lang="uz-Latn-UZ" sz="4000" b="1" dirty="0"/>
              <a:t>.</a:t>
            </a:r>
            <a:endParaRPr lang="ru-RU" sz="4000" b="1" dirty="0"/>
          </a:p>
        </p:txBody>
      </p:sp>
    </p:spTree>
    <p:extLst>
      <p:ext uri="{BB962C8B-B14F-4D97-AF65-F5344CB8AC3E}">
        <p14:creationId xmlns:p14="http://schemas.microsoft.com/office/powerpoint/2010/main" val="40054891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3C2AE68C-3E5C-4C0C-A8E0-926703036A26}"/>
              </a:ext>
            </a:extLst>
          </p:cNvPr>
          <p:cNvSpPr>
            <a:spLocks noGrp="1"/>
          </p:cNvSpPr>
          <p:nvPr>
            <p:ph type="title"/>
          </p:nvPr>
        </p:nvSpPr>
        <p:spPr>
          <a:xfrm>
            <a:off x="369455" y="230909"/>
            <a:ext cx="11157527" cy="1397000"/>
          </a:xfrm>
        </p:spPr>
        <p:txBody>
          <a:bodyPr>
            <a:normAutofit/>
          </a:bodyPr>
          <a:lstStyle/>
          <a:p>
            <a:pPr algn="ctr"/>
            <a:r>
              <a:rPr lang="en-US" sz="4000" b="1" dirty="0"/>
              <a:t>1. Organization of marketing activities in industrial enterprises</a:t>
            </a:r>
            <a:r>
              <a:rPr lang="uz-Cyrl-UZ" sz="4000" b="1" dirty="0" smtClean="0"/>
              <a:t>. </a:t>
            </a:r>
            <a:endParaRPr lang="ru-RU" sz="4000" b="1" i="1" dirty="0"/>
          </a:p>
        </p:txBody>
      </p:sp>
      <p:pic>
        <p:nvPicPr>
          <p:cNvPr id="2050" name="Picture 2" descr="Benchmarking - Phương pháp cải tiến liên tục hiệu quả - Việt Quality.">
            <a:extLst>
              <a:ext uri="{FF2B5EF4-FFF2-40B4-BE49-F238E27FC236}">
                <a16:creationId xmlns="" xmlns:a16="http://schemas.microsoft.com/office/drawing/2014/main" id="{5B839840-6BCF-4ED4-B515-B3C25560285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81746" y="1943100"/>
            <a:ext cx="6142182" cy="399241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15183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Схема 2">
            <a:extLst>
              <a:ext uri="{FF2B5EF4-FFF2-40B4-BE49-F238E27FC236}">
                <a16:creationId xmlns="" xmlns:a16="http://schemas.microsoft.com/office/drawing/2014/main" id="{A59AC267-2746-486B-A84B-6FB2467BB08F}"/>
              </a:ext>
            </a:extLst>
          </p:cNvPr>
          <p:cNvGraphicFramePr/>
          <p:nvPr>
            <p:extLst>
              <p:ext uri="{D42A27DB-BD31-4B8C-83A1-F6EECF244321}">
                <p14:modId xmlns:p14="http://schemas.microsoft.com/office/powerpoint/2010/main" val="3488695481"/>
              </p:ext>
            </p:extLst>
          </p:nvPr>
        </p:nvGraphicFramePr>
        <p:xfrm>
          <a:off x="304800" y="221674"/>
          <a:ext cx="11425381" cy="24476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074" name="Picture 2" descr="https://avatars.mds.yandex.net/i?id=f8e5a16c8895dfd1151405c1c7258b64e5a20253-7662747-images-thumbs&amp;n=13">
            <a:extLst>
              <a:ext uri="{FF2B5EF4-FFF2-40B4-BE49-F238E27FC236}">
                <a16:creationId xmlns="" xmlns:a16="http://schemas.microsoft.com/office/drawing/2014/main" id="{E63CE6AA-D902-4EB4-B02D-168330C15D0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096000" y="3282461"/>
            <a:ext cx="4067175" cy="250181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3076" name="Picture 4" descr="https://avatars.mds.yandex.net/i?id=63128d0af81d9ebee1f4d2fd7eb16b302b650612-4868622-images-thumbs&amp;n=13">
            <a:extLst>
              <a:ext uri="{FF2B5EF4-FFF2-40B4-BE49-F238E27FC236}">
                <a16:creationId xmlns="" xmlns:a16="http://schemas.microsoft.com/office/drawing/2014/main" id="{D9C1E019-B2ED-4896-A628-A38E614A2719}"/>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40522" y="3176953"/>
            <a:ext cx="4067175" cy="260731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51554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9FA25697-B176-41BC-95EA-F57F66BC4179}"/>
              </a:ext>
            </a:extLst>
          </p:cNvPr>
          <p:cNvSpPr>
            <a:spLocks noGrp="1"/>
          </p:cNvSpPr>
          <p:nvPr>
            <p:ph type="title"/>
          </p:nvPr>
        </p:nvSpPr>
        <p:spPr>
          <a:xfrm>
            <a:off x="260088" y="167210"/>
            <a:ext cx="11442385" cy="1049235"/>
          </a:xfrm>
        </p:spPr>
        <p:txBody>
          <a:bodyPr>
            <a:normAutofit fontScale="90000"/>
          </a:bodyPr>
          <a:lstStyle/>
          <a:p>
            <a:pPr algn="ctr"/>
            <a:r>
              <a:rPr lang="en-US" b="1" dirty="0"/>
              <a:t>The marketing activities of an enterprise include the following four processes: :</a:t>
            </a:r>
            <a:r>
              <a:rPr lang="ru-RU" b="1" dirty="0"/>
              <a:t/>
            </a:r>
            <a:br>
              <a:rPr lang="ru-RU" b="1" dirty="0"/>
            </a:br>
            <a:endParaRPr lang="ru-RU" b="1" dirty="0"/>
          </a:p>
        </p:txBody>
      </p:sp>
      <p:graphicFrame>
        <p:nvGraphicFramePr>
          <p:cNvPr id="4" name="Схема 3">
            <a:extLst>
              <a:ext uri="{FF2B5EF4-FFF2-40B4-BE49-F238E27FC236}">
                <a16:creationId xmlns="" xmlns:a16="http://schemas.microsoft.com/office/drawing/2014/main" id="{97A1AC0B-3AB9-47A2-BF93-5598ACC0105D}"/>
              </a:ext>
            </a:extLst>
          </p:cNvPr>
          <p:cNvGraphicFramePr/>
          <p:nvPr>
            <p:extLst>
              <p:ext uri="{D42A27DB-BD31-4B8C-83A1-F6EECF244321}">
                <p14:modId xmlns:p14="http://schemas.microsoft.com/office/powerpoint/2010/main" val="216295571"/>
              </p:ext>
            </p:extLst>
          </p:nvPr>
        </p:nvGraphicFramePr>
        <p:xfrm>
          <a:off x="387927" y="1216445"/>
          <a:ext cx="11442385" cy="49218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440005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a:extLst>
              <a:ext uri="{FF2B5EF4-FFF2-40B4-BE49-F238E27FC236}">
                <a16:creationId xmlns="" xmlns:a16="http://schemas.microsoft.com/office/drawing/2014/main" id="{9ADB2454-01A5-46B8-9E6E-62C9DB678CBB}"/>
              </a:ext>
            </a:extLst>
          </p:cNvPr>
          <p:cNvGraphicFramePr/>
          <p:nvPr>
            <p:extLst>
              <p:ext uri="{D42A27DB-BD31-4B8C-83A1-F6EECF244321}">
                <p14:modId xmlns:p14="http://schemas.microsoft.com/office/powerpoint/2010/main" val="550771231"/>
              </p:ext>
            </p:extLst>
          </p:nvPr>
        </p:nvGraphicFramePr>
        <p:xfrm>
          <a:off x="369454" y="240145"/>
          <a:ext cx="11453091" cy="59851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395677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C7755A82-9E7B-4811-8536-3D677691202B}"/>
              </a:ext>
            </a:extLst>
          </p:cNvPr>
          <p:cNvSpPr>
            <a:spLocks noGrp="1"/>
          </p:cNvSpPr>
          <p:nvPr>
            <p:ph type="title"/>
          </p:nvPr>
        </p:nvSpPr>
        <p:spPr>
          <a:xfrm>
            <a:off x="240145" y="222628"/>
            <a:ext cx="11674764" cy="1338317"/>
          </a:xfrm>
        </p:spPr>
        <p:txBody>
          <a:bodyPr>
            <a:normAutofit/>
          </a:bodyPr>
          <a:lstStyle/>
          <a:p>
            <a:pPr algn="ctr"/>
            <a:r>
              <a:rPr lang="en-US" b="1" dirty="0"/>
              <a:t>Marketing strategy is implemented in four interrelated stages: </a:t>
            </a:r>
            <a:endParaRPr lang="ru-RU" b="1" dirty="0"/>
          </a:p>
        </p:txBody>
      </p:sp>
      <p:graphicFrame>
        <p:nvGraphicFramePr>
          <p:cNvPr id="3" name="Схема 2">
            <a:extLst>
              <a:ext uri="{FF2B5EF4-FFF2-40B4-BE49-F238E27FC236}">
                <a16:creationId xmlns="" xmlns:a16="http://schemas.microsoft.com/office/drawing/2014/main" id="{6C55BAF8-DF67-45B7-A132-C01F98EC38DC}"/>
              </a:ext>
            </a:extLst>
          </p:cNvPr>
          <p:cNvGraphicFramePr/>
          <p:nvPr>
            <p:extLst>
              <p:ext uri="{D42A27DB-BD31-4B8C-83A1-F6EECF244321}">
                <p14:modId xmlns:p14="http://schemas.microsoft.com/office/powerpoint/2010/main" val="3301113390"/>
              </p:ext>
            </p:extLst>
          </p:nvPr>
        </p:nvGraphicFramePr>
        <p:xfrm>
          <a:off x="489527" y="1228436"/>
          <a:ext cx="11166764" cy="490989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268520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96850EE7-AB61-4E7E-BE7E-3D98C1653446}"/>
              </a:ext>
            </a:extLst>
          </p:cNvPr>
          <p:cNvSpPr>
            <a:spLocks noGrp="1"/>
          </p:cNvSpPr>
          <p:nvPr>
            <p:ph type="title"/>
          </p:nvPr>
        </p:nvSpPr>
        <p:spPr>
          <a:xfrm>
            <a:off x="932873" y="263892"/>
            <a:ext cx="10695709" cy="669559"/>
          </a:xfrm>
        </p:spPr>
        <p:txBody>
          <a:bodyPr>
            <a:normAutofit/>
          </a:bodyPr>
          <a:lstStyle/>
          <a:p>
            <a:r>
              <a:rPr lang="en-US" b="1" dirty="0"/>
              <a:t>2. Benchmarking – essence and tasks</a:t>
            </a:r>
            <a:endParaRPr lang="ru-RU" b="1" i="1" dirty="0"/>
          </a:p>
        </p:txBody>
      </p:sp>
      <p:pic>
        <p:nvPicPr>
          <p:cNvPr id="4098" name="Picture 2" descr="benchmarking,benchmarking in strategic management,benchmarking and energy p...">
            <a:extLst>
              <a:ext uri="{FF2B5EF4-FFF2-40B4-BE49-F238E27FC236}">
                <a16:creationId xmlns="" xmlns:a16="http://schemas.microsoft.com/office/drawing/2014/main" id="{6494D1FB-F833-47C4-8CFC-721CBFE09F7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2510" y="1173306"/>
            <a:ext cx="8446654" cy="4751243"/>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09868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Схема 2">
            <a:extLst>
              <a:ext uri="{FF2B5EF4-FFF2-40B4-BE49-F238E27FC236}">
                <a16:creationId xmlns="" xmlns:a16="http://schemas.microsoft.com/office/drawing/2014/main" id="{05C35705-D79D-4B5F-8642-628D486A8727}"/>
              </a:ext>
            </a:extLst>
          </p:cNvPr>
          <p:cNvGraphicFramePr/>
          <p:nvPr>
            <p:extLst>
              <p:ext uri="{D42A27DB-BD31-4B8C-83A1-F6EECF244321}">
                <p14:modId xmlns:p14="http://schemas.microsoft.com/office/powerpoint/2010/main" val="3096965469"/>
              </p:ext>
            </p:extLst>
          </p:nvPr>
        </p:nvGraphicFramePr>
        <p:xfrm>
          <a:off x="314036" y="202429"/>
          <a:ext cx="11360728" cy="56072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111125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a:extLst>
              <a:ext uri="{FF2B5EF4-FFF2-40B4-BE49-F238E27FC236}">
                <a16:creationId xmlns="" xmlns:a16="http://schemas.microsoft.com/office/drawing/2014/main" id="{C7CA3394-6655-4310-8361-BA912CF22E55}"/>
              </a:ext>
            </a:extLst>
          </p:cNvPr>
          <p:cNvGraphicFramePr/>
          <p:nvPr>
            <p:extLst>
              <p:ext uri="{D42A27DB-BD31-4B8C-83A1-F6EECF244321}">
                <p14:modId xmlns:p14="http://schemas.microsoft.com/office/powerpoint/2010/main" val="3304992825"/>
              </p:ext>
            </p:extLst>
          </p:nvPr>
        </p:nvGraphicFramePr>
        <p:xfrm>
          <a:off x="157019" y="193193"/>
          <a:ext cx="11656290" cy="58566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808951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a:extLst>
              <a:ext uri="{FF2B5EF4-FFF2-40B4-BE49-F238E27FC236}">
                <a16:creationId xmlns="" xmlns:a16="http://schemas.microsoft.com/office/drawing/2014/main" id="{3130E4E3-C862-43AC-957C-78CF058CB0A4}"/>
              </a:ext>
            </a:extLst>
          </p:cNvPr>
          <p:cNvGraphicFramePr/>
          <p:nvPr>
            <p:extLst>
              <p:ext uri="{D42A27DB-BD31-4B8C-83A1-F6EECF244321}">
                <p14:modId xmlns:p14="http://schemas.microsoft.com/office/powerpoint/2010/main" val="3997496013"/>
              </p:ext>
            </p:extLst>
          </p:nvPr>
        </p:nvGraphicFramePr>
        <p:xfrm>
          <a:off x="120071" y="193193"/>
          <a:ext cx="11730183" cy="569960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170" name="Picture 2" descr="Taqdimot uchun benchmarking rasmlari.">
            <a:extLst>
              <a:ext uri="{FF2B5EF4-FFF2-40B4-BE49-F238E27FC236}">
                <a16:creationId xmlns="" xmlns:a16="http://schemas.microsoft.com/office/drawing/2014/main" id="{48BDAE5D-E165-4B9D-A417-6B6E059AA2A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9382" y="4004734"/>
            <a:ext cx="2017375" cy="201737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7172" name="Picture 4" descr="Assessing the Health of Your ASC’s Revenue Cycle through Benchmarking.">
            <a:extLst>
              <a:ext uri="{FF2B5EF4-FFF2-40B4-BE49-F238E27FC236}">
                <a16:creationId xmlns="" xmlns:a16="http://schemas.microsoft.com/office/drawing/2014/main" id="{C9580C34-48F2-443C-B192-1E5600F1D76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084290" y="193193"/>
            <a:ext cx="2295236" cy="153015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2399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 xmlns:a16="http://schemas.microsoft.com/office/drawing/2014/main" id="{4514AF35-FF26-4B62-B6D1-C57D16132C4B}"/>
              </a:ext>
            </a:extLst>
          </p:cNvPr>
          <p:cNvSpPr>
            <a:spLocks noGrp="1"/>
          </p:cNvSpPr>
          <p:nvPr>
            <p:ph idx="1"/>
          </p:nvPr>
        </p:nvSpPr>
        <p:spPr>
          <a:xfrm>
            <a:off x="120073" y="221673"/>
            <a:ext cx="11767127" cy="5850882"/>
          </a:xfrm>
        </p:spPr>
        <p:txBody>
          <a:bodyPr>
            <a:normAutofit/>
          </a:bodyPr>
          <a:lstStyle/>
          <a:p>
            <a:pPr algn="just"/>
            <a:r>
              <a:rPr lang="en-US" sz="2800" dirty="0"/>
              <a:t>Today, even the largest companies in the world are using this method. More precisely, one of the three main methods used in the field of marketing is called benchmarking. One of its most advantageous aspects is that using benchmarking, you can achieve success in a short time at low cost. Through the benchmarking method, you can not only reach the level of the copied companies, but also surpass them in terms of profit and efficiency. For this, the activities of competing companies are carefully studied, and the necessary conclusions are drawn from their successes as well as their shortcomings. In this way, a unique model of development is </a:t>
            </a:r>
            <a:r>
              <a:rPr lang="en-US" sz="2800" dirty="0" smtClean="0"/>
              <a:t>developed</a:t>
            </a:r>
            <a:r>
              <a:rPr lang="uz-Latn-UZ" sz="2800" dirty="0" smtClean="0"/>
              <a:t>.</a:t>
            </a:r>
            <a:endParaRPr lang="ru-RU" sz="2800" dirty="0"/>
          </a:p>
        </p:txBody>
      </p:sp>
    </p:spTree>
    <p:extLst>
      <p:ext uri="{BB962C8B-B14F-4D97-AF65-F5344CB8AC3E}">
        <p14:creationId xmlns:p14="http://schemas.microsoft.com/office/powerpoint/2010/main" val="42123085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скругленные противолежащие углы 2">
            <a:extLst>
              <a:ext uri="{FF2B5EF4-FFF2-40B4-BE49-F238E27FC236}">
                <a16:creationId xmlns="" xmlns:a16="http://schemas.microsoft.com/office/drawing/2014/main" id="{06B1939A-661E-460B-8912-5FD3594C3542}"/>
              </a:ext>
            </a:extLst>
          </p:cNvPr>
          <p:cNvSpPr/>
          <p:nvPr/>
        </p:nvSpPr>
        <p:spPr>
          <a:xfrm>
            <a:off x="304799" y="230909"/>
            <a:ext cx="11610109" cy="5818909"/>
          </a:xfrm>
          <a:prstGeom prst="round2DiagRect">
            <a:avLst/>
          </a:prstGeom>
        </p:spPr>
        <p:style>
          <a:lnRef idx="2">
            <a:schemeClr val="accent6"/>
          </a:lnRef>
          <a:fillRef idx="1">
            <a:schemeClr val="lt1"/>
          </a:fillRef>
          <a:effectRef idx="0">
            <a:schemeClr val="accent6"/>
          </a:effectRef>
          <a:fontRef idx="minor">
            <a:schemeClr val="dk1"/>
          </a:fontRef>
        </p:style>
        <p:txBody>
          <a:bodyPr rtlCol="0" anchor="ctr"/>
          <a:lstStyle/>
          <a:p>
            <a:pPr algn="just"/>
            <a:r>
              <a:rPr lang="en-US" sz="3600" dirty="0"/>
              <a:t>According to research conducted by researchers at the Open University Business School in the UK, healthcare is the most widely used method of benchmarking today. Specifically, 85% of healthcare providers are using benchmarking, compared to 66% in education, 62% in government, 48% in manufacturing, 32% in financial services, and 30% in services and trade.</a:t>
            </a:r>
            <a:endParaRPr lang="ru-RU" sz="3600" dirty="0"/>
          </a:p>
        </p:txBody>
      </p:sp>
    </p:spTree>
    <p:extLst>
      <p:ext uri="{BB962C8B-B14F-4D97-AF65-F5344CB8AC3E}">
        <p14:creationId xmlns:p14="http://schemas.microsoft.com/office/powerpoint/2010/main" val="9643885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a:extLst>
              <a:ext uri="{FF2B5EF4-FFF2-40B4-BE49-F238E27FC236}">
                <a16:creationId xmlns="" xmlns:a16="http://schemas.microsoft.com/office/drawing/2014/main" id="{E16095B0-6263-4920-A898-8CCC58D2D01E}"/>
              </a:ext>
            </a:extLst>
          </p:cNvPr>
          <p:cNvGraphicFramePr/>
          <p:nvPr>
            <p:extLst>
              <p:ext uri="{D42A27DB-BD31-4B8C-83A1-F6EECF244321}">
                <p14:modId xmlns:p14="http://schemas.microsoft.com/office/powerpoint/2010/main" val="273856476"/>
              </p:ext>
            </p:extLst>
          </p:nvPr>
        </p:nvGraphicFramePr>
        <p:xfrm>
          <a:off x="175490" y="230909"/>
          <a:ext cx="11619345" cy="57357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069795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EA95898C-20D5-4A29-BD30-969D278ED4E5}"/>
              </a:ext>
            </a:extLst>
          </p:cNvPr>
          <p:cNvSpPr>
            <a:spLocks noGrp="1"/>
          </p:cNvSpPr>
          <p:nvPr>
            <p:ph type="title"/>
          </p:nvPr>
        </p:nvSpPr>
        <p:spPr>
          <a:xfrm>
            <a:off x="415636" y="190003"/>
            <a:ext cx="11166764" cy="668980"/>
          </a:xfrm>
        </p:spPr>
        <p:txBody>
          <a:bodyPr>
            <a:normAutofit/>
          </a:bodyPr>
          <a:lstStyle/>
          <a:p>
            <a:pPr algn="ctr"/>
            <a:r>
              <a:rPr lang="en-US" b="1" i="1" dirty="0"/>
              <a:t>3.Benchmarketing process and types</a:t>
            </a:r>
            <a:endParaRPr lang="ru-RU" b="1" i="1" dirty="0"/>
          </a:p>
        </p:txBody>
      </p:sp>
      <p:pic>
        <p:nvPicPr>
          <p:cNvPr id="9218" name="Picture 2" descr="https://avatars.mds.yandex.net/i?id=fe3ecc8c3b4e784e4d760daf0335ae11b4696814-7120298-images-thumbs&amp;n=13">
            <a:extLst>
              <a:ext uri="{FF2B5EF4-FFF2-40B4-BE49-F238E27FC236}">
                <a16:creationId xmlns="" xmlns:a16="http://schemas.microsoft.com/office/drawing/2014/main" id="{4C1B236E-E914-40C6-9888-0F43027C60A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79419" y="1191491"/>
            <a:ext cx="8885382" cy="4572693"/>
          </a:xfrm>
          <a:prstGeom prst="rect">
            <a:avLst/>
          </a:prstGeom>
          <a:ln w="2286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5625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a:extLst>
              <a:ext uri="{FF2B5EF4-FFF2-40B4-BE49-F238E27FC236}">
                <a16:creationId xmlns="" xmlns:a16="http://schemas.microsoft.com/office/drawing/2014/main" id="{8DB953E1-914B-46FE-8D59-717281168A87}"/>
              </a:ext>
            </a:extLst>
          </p:cNvPr>
          <p:cNvGraphicFramePr/>
          <p:nvPr>
            <p:extLst>
              <p:ext uri="{D42A27DB-BD31-4B8C-83A1-F6EECF244321}">
                <p14:modId xmlns:p14="http://schemas.microsoft.com/office/powerpoint/2010/main" val="2688926543"/>
              </p:ext>
            </p:extLst>
          </p:nvPr>
        </p:nvGraphicFramePr>
        <p:xfrm>
          <a:off x="341745" y="323273"/>
          <a:ext cx="11610109" cy="565265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893563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a:extLst>
              <a:ext uri="{FF2B5EF4-FFF2-40B4-BE49-F238E27FC236}">
                <a16:creationId xmlns="" xmlns:a16="http://schemas.microsoft.com/office/drawing/2014/main" id="{672468A8-7E06-4F2C-9132-26BDF53389CD}"/>
              </a:ext>
            </a:extLst>
          </p:cNvPr>
          <p:cNvGraphicFramePr/>
          <p:nvPr>
            <p:extLst>
              <p:ext uri="{D42A27DB-BD31-4B8C-83A1-F6EECF244321}">
                <p14:modId xmlns:p14="http://schemas.microsoft.com/office/powerpoint/2010/main" val="3977291223"/>
              </p:ext>
            </p:extLst>
          </p:nvPr>
        </p:nvGraphicFramePr>
        <p:xfrm>
          <a:off x="249381" y="270059"/>
          <a:ext cx="11711709" cy="566892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881332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6DC1A3C4-7210-4AD4-AC42-123D3395B91C}"/>
              </a:ext>
            </a:extLst>
          </p:cNvPr>
          <p:cNvSpPr>
            <a:spLocks noGrp="1"/>
          </p:cNvSpPr>
          <p:nvPr>
            <p:ph type="title"/>
          </p:nvPr>
        </p:nvSpPr>
        <p:spPr>
          <a:xfrm>
            <a:off x="340637" y="261944"/>
            <a:ext cx="11408018" cy="1058856"/>
          </a:xfrm>
        </p:spPr>
        <p:txBody>
          <a:bodyPr>
            <a:normAutofit/>
          </a:bodyPr>
          <a:lstStyle/>
          <a:p>
            <a:pPr algn="ctr"/>
            <a:r>
              <a:rPr lang="en-US" b="1" dirty="0"/>
              <a:t>4. Benchmarking as a new method of economic analysis</a:t>
            </a:r>
            <a:endParaRPr lang="ru-RU" dirty="0"/>
          </a:p>
        </p:txBody>
      </p:sp>
      <p:pic>
        <p:nvPicPr>
          <p:cNvPr id="10242" name="Picture 2" descr="https://avatars.mds.yandex.net/i?id=2a00000179f177b299f593ff1f1f22a7b120-4470198-images-thumbs&amp;n=13">
            <a:extLst>
              <a:ext uri="{FF2B5EF4-FFF2-40B4-BE49-F238E27FC236}">
                <a16:creationId xmlns="" xmlns:a16="http://schemas.microsoft.com/office/drawing/2014/main" id="{2D76A588-E146-49E0-9186-1E91319B4E9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57927" y="1713346"/>
            <a:ext cx="8668328" cy="4334164"/>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a:extLst/>
        </p:spPr>
      </p:pic>
    </p:spTree>
    <p:extLst>
      <p:ext uri="{BB962C8B-B14F-4D97-AF65-F5344CB8AC3E}">
        <p14:creationId xmlns:p14="http://schemas.microsoft.com/office/powerpoint/2010/main" val="8700329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загнутый угол 1">
            <a:extLst>
              <a:ext uri="{FF2B5EF4-FFF2-40B4-BE49-F238E27FC236}">
                <a16:creationId xmlns="" xmlns:a16="http://schemas.microsoft.com/office/drawing/2014/main" id="{600A7AE9-7B88-4781-B635-5BD850CB2C50}"/>
              </a:ext>
            </a:extLst>
          </p:cNvPr>
          <p:cNvSpPr/>
          <p:nvPr/>
        </p:nvSpPr>
        <p:spPr>
          <a:xfrm>
            <a:off x="360218" y="350982"/>
            <a:ext cx="11471564" cy="5721572"/>
          </a:xfrm>
          <a:prstGeom prst="foldedCorne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3200" dirty="0"/>
              <a:t>In a market economy based on free competition, the main goal of business entities is to produce high-quality products that fully meet the requirements of world standards and extend the life cycle of their products. Effective organization of these processes requires well-established management analysis and marketing in enterprises. In world practice, new methods are being developed and put into practice to analyze marketing activities. One of these analysis methods is benchmarking.</a:t>
            </a:r>
            <a:endParaRPr lang="ru-RU" sz="3200" dirty="0"/>
          </a:p>
        </p:txBody>
      </p:sp>
    </p:spTree>
    <p:extLst>
      <p:ext uri="{BB962C8B-B14F-4D97-AF65-F5344CB8AC3E}">
        <p14:creationId xmlns:p14="http://schemas.microsoft.com/office/powerpoint/2010/main" val="33004123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скругленные углы 1">
            <a:extLst>
              <a:ext uri="{FF2B5EF4-FFF2-40B4-BE49-F238E27FC236}">
                <a16:creationId xmlns="" xmlns:a16="http://schemas.microsoft.com/office/drawing/2014/main" id="{FEA109CB-0954-4A0C-AAB2-C00F95157612}"/>
              </a:ext>
            </a:extLst>
          </p:cNvPr>
          <p:cNvSpPr/>
          <p:nvPr/>
        </p:nvSpPr>
        <p:spPr>
          <a:xfrm>
            <a:off x="295564" y="230909"/>
            <a:ext cx="11600872" cy="5677522"/>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just"/>
            <a:r>
              <a:rPr lang="en-US" sz="2800" dirty="0"/>
              <a:t>Benchmarking analysis method was created in 1972 by the US consulting organization PIMS. Since 1979, the US company XEROX, in collaboration with Japanese organizations, began to implement the Benchmarking project in countries around the world for the purpose of analyzing costs and product quality.</a:t>
            </a:r>
          </a:p>
          <a:p>
            <a:pPr algn="just"/>
            <a:r>
              <a:rPr lang="en-US" sz="2800" dirty="0"/>
              <a:t>The term "</a:t>
            </a:r>
            <a:r>
              <a:rPr lang="en-US" sz="2800" dirty="0" err="1"/>
              <a:t>benchmarketing</a:t>
            </a:r>
            <a:r>
              <a:rPr lang="en-US" sz="2800" dirty="0"/>
              <a:t>" is formed from the combination of the English words "bench" - "place, place", "to mark" - "to mark", and is a method of determining the optimal volume of production and sales of products, taking into account the internal capabilities of the enterprise and the factors of the market mechanism, that is, determining its position in the market.</a:t>
            </a:r>
          </a:p>
          <a:p>
            <a:pPr algn="just"/>
            <a:r>
              <a:rPr lang="en-US" sz="2800" dirty="0" err="1"/>
              <a:t>Benchmarketing</a:t>
            </a:r>
            <a:r>
              <a:rPr lang="en-US" sz="2800" dirty="0"/>
              <a:t> analysis is a long-term prospective analysis, which is used to analyze not only the activity, but the entire activity of the enterprise for an unlimited period of time. </a:t>
            </a:r>
            <a:endParaRPr lang="ru-RU" sz="2800" dirty="0"/>
          </a:p>
        </p:txBody>
      </p:sp>
    </p:spTree>
    <p:extLst>
      <p:ext uri="{BB962C8B-B14F-4D97-AF65-F5344CB8AC3E}">
        <p14:creationId xmlns:p14="http://schemas.microsoft.com/office/powerpoint/2010/main" val="10594830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A683F242-C1AD-4BC8-953D-05A6D5568BCB}"/>
              </a:ext>
            </a:extLst>
          </p:cNvPr>
          <p:cNvSpPr>
            <a:spLocks noGrp="1"/>
          </p:cNvSpPr>
          <p:nvPr>
            <p:ph type="title"/>
          </p:nvPr>
        </p:nvSpPr>
        <p:spPr>
          <a:xfrm>
            <a:off x="130779" y="129309"/>
            <a:ext cx="11737948" cy="919926"/>
          </a:xfrm>
        </p:spPr>
        <p:txBody>
          <a:bodyPr>
            <a:normAutofit/>
          </a:bodyPr>
          <a:lstStyle/>
          <a:p>
            <a:pPr algn="ctr"/>
            <a:r>
              <a:rPr lang="en-US" b="1" dirty="0"/>
              <a:t>The main goals of benchmarking analysis are: </a:t>
            </a:r>
            <a:r>
              <a:rPr lang="en-US" b="1" dirty="0" smtClean="0"/>
              <a:t> </a:t>
            </a:r>
            <a:endParaRPr lang="ru-RU" b="1" dirty="0"/>
          </a:p>
        </p:txBody>
      </p:sp>
      <p:graphicFrame>
        <p:nvGraphicFramePr>
          <p:cNvPr id="3" name="Схема 2">
            <a:extLst>
              <a:ext uri="{FF2B5EF4-FFF2-40B4-BE49-F238E27FC236}">
                <a16:creationId xmlns="" xmlns:a16="http://schemas.microsoft.com/office/drawing/2014/main" id="{761BD888-0D78-48EB-A6CD-058686FFCE9D}"/>
              </a:ext>
            </a:extLst>
          </p:cNvPr>
          <p:cNvGraphicFramePr/>
          <p:nvPr>
            <p:extLst>
              <p:ext uri="{D42A27DB-BD31-4B8C-83A1-F6EECF244321}">
                <p14:modId xmlns:p14="http://schemas.microsoft.com/office/powerpoint/2010/main" val="3367816201"/>
              </p:ext>
            </p:extLst>
          </p:nvPr>
        </p:nvGraphicFramePr>
        <p:xfrm>
          <a:off x="130778" y="1207209"/>
          <a:ext cx="11904203" cy="48418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470815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a:extLst>
              <a:ext uri="{FF2B5EF4-FFF2-40B4-BE49-F238E27FC236}">
                <a16:creationId xmlns="" xmlns:a16="http://schemas.microsoft.com/office/drawing/2014/main" id="{4E18E519-8D17-46A9-AF6C-A3EEFDE4C1D8}"/>
              </a:ext>
            </a:extLst>
          </p:cNvPr>
          <p:cNvGraphicFramePr/>
          <p:nvPr>
            <p:extLst>
              <p:ext uri="{D42A27DB-BD31-4B8C-83A1-F6EECF244321}">
                <p14:modId xmlns:p14="http://schemas.microsoft.com/office/powerpoint/2010/main" val="3295998248"/>
              </p:ext>
            </p:extLst>
          </p:nvPr>
        </p:nvGraphicFramePr>
        <p:xfrm>
          <a:off x="314035" y="211666"/>
          <a:ext cx="11711709" cy="57550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1266" name="Picture 2" descr="Benchmarking Back Office Costs Of Small Businesses - Part-time Small.">
            <a:extLst>
              <a:ext uri="{FF2B5EF4-FFF2-40B4-BE49-F238E27FC236}">
                <a16:creationId xmlns="" xmlns:a16="http://schemas.microsoft.com/office/drawing/2014/main" id="{BAE36296-5D12-4715-AAA9-282644B5EC5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46452" y="3860799"/>
            <a:ext cx="2775910" cy="2237509"/>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1268" name="Picture 4" descr="https://avatars.mds.yandex.net/i?id=c9d352fce70a70b2fb12a02b4538dc38-6942344-images-thumbs&amp;n=13">
            <a:extLst>
              <a:ext uri="{FF2B5EF4-FFF2-40B4-BE49-F238E27FC236}">
                <a16:creationId xmlns="" xmlns:a16="http://schemas.microsoft.com/office/drawing/2014/main" id="{918F0812-8E55-48B6-8EEB-01CB6C1BE58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468158" y="3910060"/>
            <a:ext cx="2744317" cy="205663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41092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FC027A10-7C90-42DD-BBF5-42B8DCFA1C93}"/>
              </a:ext>
            </a:extLst>
          </p:cNvPr>
          <p:cNvSpPr>
            <a:spLocks noGrp="1"/>
          </p:cNvSpPr>
          <p:nvPr>
            <p:ph type="title"/>
          </p:nvPr>
        </p:nvSpPr>
        <p:spPr>
          <a:xfrm>
            <a:off x="221674" y="101600"/>
            <a:ext cx="11693236" cy="1644073"/>
          </a:xfrm>
        </p:spPr>
        <p:txBody>
          <a:bodyPr>
            <a:normAutofit/>
          </a:bodyPr>
          <a:lstStyle/>
          <a:p>
            <a:pPr algn="ctr"/>
            <a:r>
              <a:rPr lang="en-US" sz="3600" b="1" dirty="0"/>
              <a:t>Four types of benchmarking are widely used in world </a:t>
            </a:r>
            <a:r>
              <a:rPr lang="en-US" sz="3600" b="1" dirty="0" smtClean="0"/>
              <a:t>practice</a:t>
            </a:r>
            <a:r>
              <a:rPr lang="uz-Latn-UZ" sz="3600" b="1" dirty="0" smtClean="0"/>
              <a:t>.</a:t>
            </a:r>
            <a:r>
              <a:rPr lang="en-US" sz="3600" b="1" dirty="0" smtClean="0"/>
              <a:t> </a:t>
            </a:r>
            <a:r>
              <a:rPr lang="ru-RU" sz="3600" b="1" dirty="0"/>
              <a:t/>
            </a:r>
            <a:br>
              <a:rPr lang="ru-RU" sz="3600" b="1" dirty="0"/>
            </a:br>
            <a:endParaRPr lang="ru-RU" sz="3600" b="1" dirty="0"/>
          </a:p>
        </p:txBody>
      </p:sp>
      <p:pic>
        <p:nvPicPr>
          <p:cNvPr id="12290" name="Picture 2" descr="https://avatars.mds.yandex.net/i?id=2a9260694328a2c4518cba1a32e89effbba1e353-4729597-images-thumbs&amp;n=13">
            <a:extLst>
              <a:ext uri="{FF2B5EF4-FFF2-40B4-BE49-F238E27FC236}">
                <a16:creationId xmlns="" xmlns:a16="http://schemas.microsoft.com/office/drawing/2014/main" id="{22F3C0FF-193B-49F7-A7AB-D72996FF63E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48164" y="1431635"/>
            <a:ext cx="8040255" cy="4556145"/>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a:extLst/>
        </p:spPr>
      </p:pic>
    </p:spTree>
    <p:extLst>
      <p:ext uri="{BB962C8B-B14F-4D97-AF65-F5344CB8AC3E}">
        <p14:creationId xmlns:p14="http://schemas.microsoft.com/office/powerpoint/2010/main" val="31654917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a:extLst>
              <a:ext uri="{FF2B5EF4-FFF2-40B4-BE49-F238E27FC236}">
                <a16:creationId xmlns="" xmlns:a16="http://schemas.microsoft.com/office/drawing/2014/main" id="{36760731-A4D3-4DDB-B50C-26AFF88E4311}"/>
              </a:ext>
            </a:extLst>
          </p:cNvPr>
          <p:cNvGraphicFramePr/>
          <p:nvPr>
            <p:extLst>
              <p:ext uri="{D42A27DB-BD31-4B8C-83A1-F6EECF244321}">
                <p14:modId xmlns:p14="http://schemas.microsoft.com/office/powerpoint/2010/main" val="1427544087"/>
              </p:ext>
            </p:extLst>
          </p:nvPr>
        </p:nvGraphicFramePr>
        <p:xfrm>
          <a:off x="5865091" y="258618"/>
          <a:ext cx="6123708" cy="56618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3314" name="Picture 2" descr="Benchmarking - what is it and why bother? ">
            <a:extLst>
              <a:ext uri="{FF2B5EF4-FFF2-40B4-BE49-F238E27FC236}">
                <a16:creationId xmlns="" xmlns:a16="http://schemas.microsoft.com/office/drawing/2014/main" id="{7918951C-4A9A-437C-A7D2-AAB003D6F67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81226" y="937491"/>
            <a:ext cx="4591501" cy="4886036"/>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spTree>
    <p:extLst>
      <p:ext uri="{BB962C8B-B14F-4D97-AF65-F5344CB8AC3E}">
        <p14:creationId xmlns:p14="http://schemas.microsoft.com/office/powerpoint/2010/main" val="28953740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кругленный прямоугольник 1"/>
          <p:cNvSpPr/>
          <p:nvPr/>
        </p:nvSpPr>
        <p:spPr>
          <a:xfrm>
            <a:off x="738554" y="1031631"/>
            <a:ext cx="10492154" cy="321212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t>THANK YOU FOR YOUR ATTENTION</a:t>
            </a:r>
            <a:endParaRPr lang="ru-RU" sz="2800" dirty="0"/>
          </a:p>
        </p:txBody>
      </p:sp>
    </p:spTree>
    <p:extLst>
      <p:ext uri="{BB962C8B-B14F-4D97-AF65-F5344CB8AC3E}">
        <p14:creationId xmlns:p14="http://schemas.microsoft.com/office/powerpoint/2010/main" val="200605529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616db62fea9493e369940ef254f5988918193"/>
</p:tagLst>
</file>

<file path=ppt/theme/theme1.xml><?xml version="1.0" encoding="utf-8"?>
<a:theme xmlns:a="http://schemas.openxmlformats.org/drawingml/2006/main" name="Галерея">
  <a:themeElements>
    <a:clrScheme name="Галерея">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Галерея">
      <a:majorFont>
        <a:latin typeface="Gill Sans M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Галерея">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Gallery</Template>
  <TotalTime>244</TotalTime>
  <Words>1103</Words>
  <Application>Microsoft Office PowerPoint</Application>
  <PresentationFormat>Произвольный</PresentationFormat>
  <Paragraphs>82</Paragraphs>
  <Slides>25</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25</vt:i4>
      </vt:variant>
    </vt:vector>
  </HeadingPairs>
  <TitlesOfParts>
    <vt:vector size="26" baseType="lpstr">
      <vt:lpstr>Галерея</vt:lpstr>
      <vt:lpstr>Benchmarking in the industry</vt:lpstr>
      <vt:lpstr>new :</vt:lpstr>
      <vt:lpstr>1. Organization of marketing activities in industrial enterprises. </vt:lpstr>
      <vt:lpstr>Презентация PowerPoint</vt:lpstr>
      <vt:lpstr>The marketing activities of an enterprise include the following four processes: : </vt:lpstr>
      <vt:lpstr>Презентация PowerPoint</vt:lpstr>
      <vt:lpstr>Marketing strategy is implemented in four interrelated stages: </vt:lpstr>
      <vt:lpstr>2. Benchmarking – essence and tasks</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3.Benchmarketing process and types</vt:lpstr>
      <vt:lpstr>Презентация PowerPoint</vt:lpstr>
      <vt:lpstr>Презентация PowerPoint</vt:lpstr>
      <vt:lpstr>4. Benchmarking as a new method of economic analysis</vt:lpstr>
      <vt:lpstr>Презентация PowerPoint</vt:lpstr>
      <vt:lpstr>Презентация PowerPoint</vt:lpstr>
      <vt:lpstr>The main goals of benchmarking analysis are:  </vt:lpstr>
      <vt:lpstr>Презентация PowerPoint</vt:lpstr>
      <vt:lpstr>Four types of benchmarking are widely used in world practice.  </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dilshod.x@urdu.uz</dc:creator>
  <cp:lastModifiedBy>hp</cp:lastModifiedBy>
  <cp:revision>74</cp:revision>
  <dcterms:created xsi:type="dcterms:W3CDTF">2023-09-05T03:14:48Z</dcterms:created>
  <dcterms:modified xsi:type="dcterms:W3CDTF">2025-09-29T08:01:39Z</dcterms:modified>
</cp:coreProperties>
</file>