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sldIdLst>
    <p:sldId id="301" r:id="rId2"/>
    <p:sldId id="257" r:id="rId3"/>
    <p:sldId id="258" r:id="rId4"/>
    <p:sldId id="325" r:id="rId5"/>
    <p:sldId id="309" r:id="rId6"/>
    <p:sldId id="310" r:id="rId7"/>
    <p:sldId id="311" r:id="rId8"/>
    <p:sldId id="312" r:id="rId9"/>
    <p:sldId id="327" r:id="rId10"/>
    <p:sldId id="328" r:id="rId11"/>
    <p:sldId id="281" r:id="rId12"/>
    <p:sldId id="314" r:id="rId13"/>
    <p:sldId id="329" r:id="rId14"/>
    <p:sldId id="330" r:id="rId15"/>
    <p:sldId id="331" r:id="rId16"/>
    <p:sldId id="335" r:id="rId17"/>
    <p:sldId id="336" r:id="rId18"/>
    <p:sldId id="337" r:id="rId19"/>
    <p:sldId id="287" r:id="rId20"/>
    <p:sldId id="340" r:id="rId21"/>
    <p:sldId id="315" r:id="rId22"/>
    <p:sldId id="344" r:id="rId23"/>
    <p:sldId id="319" r:id="rId24"/>
    <p:sldId id="320" r:id="rId25"/>
    <p:sldId id="352" r:id="rId26"/>
    <p:sldId id="356" r:id="rId27"/>
    <p:sldId id="357" r:id="rId28"/>
  </p:sldIdLst>
  <p:sldSz cx="12192000" cy="6858000"/>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Светлый стиль 1 — акцент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62" autoAdjust="0"/>
  </p:normalViewPr>
  <p:slideViewPr>
    <p:cSldViewPr snapToGrid="0">
      <p:cViewPr>
        <p:scale>
          <a:sx n="81" d="100"/>
          <a:sy n="81" d="100"/>
        </p:scale>
        <p:origin x="-27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5E6A00-FEF2-4442-9749-F9D54B5B2D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079C2484-F59B-4D1B-A291-3D03BC8EA0FF}">
      <dgm:prSet phldrT="[Текст]"/>
      <dgm:spPr/>
      <dgm:t>
        <a:bodyPr/>
        <a:lstStyle/>
        <a:p>
          <a:pPr algn="ctr"/>
          <a:r>
            <a:rPr lang="en-US" dirty="0" smtClean="0"/>
            <a:t>Product (work, service) quality</a:t>
          </a:r>
          <a:endParaRPr lang="ru-RU" dirty="0"/>
        </a:p>
      </dgm:t>
    </dgm:pt>
    <dgm:pt modelId="{52978E11-6675-43EF-BB8C-67C2825E1E58}" type="parTrans" cxnId="{41ADDC17-EECC-4516-8CDE-878BD2317002}">
      <dgm:prSet/>
      <dgm:spPr/>
      <dgm:t>
        <a:bodyPr/>
        <a:lstStyle/>
        <a:p>
          <a:pPr algn="just"/>
          <a:endParaRPr lang="ru-RU"/>
        </a:p>
      </dgm:t>
    </dgm:pt>
    <dgm:pt modelId="{DF6D529A-9114-4C71-AB20-A1168AE65541}" type="sibTrans" cxnId="{41ADDC17-EECC-4516-8CDE-878BD2317002}">
      <dgm:prSet/>
      <dgm:spPr/>
      <dgm:t>
        <a:bodyPr/>
        <a:lstStyle/>
        <a:p>
          <a:pPr algn="just"/>
          <a:endParaRPr lang="ru-RU"/>
        </a:p>
      </dgm:t>
    </dgm:pt>
    <dgm:pt modelId="{441B8C10-8330-4CAB-B281-8925DDAE80A0}">
      <dgm:prSet phldrT="[Текст]"/>
      <dgm:spPr/>
      <dgm:t>
        <a:bodyPr/>
        <a:lstStyle/>
        <a:p>
          <a:pPr algn="just"/>
          <a:r>
            <a:rPr lang="en-US" dirty="0" smtClean="0"/>
            <a:t>is the set of characteristics that determine the suitability of a particular product for all uses</a:t>
          </a:r>
          <a:endParaRPr lang="ru-RU" dirty="0"/>
        </a:p>
      </dgm:t>
    </dgm:pt>
    <dgm:pt modelId="{2380D0C3-D96A-40FE-A9C9-580CD71030E3}" type="parTrans" cxnId="{D5A96AC4-4E3B-427D-8EFE-E9A28FE37FF4}">
      <dgm:prSet/>
      <dgm:spPr/>
      <dgm:t>
        <a:bodyPr/>
        <a:lstStyle/>
        <a:p>
          <a:pPr algn="just"/>
          <a:endParaRPr lang="ru-RU"/>
        </a:p>
      </dgm:t>
    </dgm:pt>
    <dgm:pt modelId="{53B96562-61D6-4F06-9F16-6FF4B3C54164}" type="sibTrans" cxnId="{D5A96AC4-4E3B-427D-8EFE-E9A28FE37FF4}">
      <dgm:prSet/>
      <dgm:spPr/>
      <dgm:t>
        <a:bodyPr/>
        <a:lstStyle/>
        <a:p>
          <a:pPr algn="just"/>
          <a:endParaRPr lang="ru-RU"/>
        </a:p>
      </dgm:t>
    </dgm:pt>
    <dgm:pt modelId="{BDE22D69-A00F-4EE1-8C5F-8B3189855AFD}">
      <dgm:prSet phldrT="[Текст]"/>
      <dgm:spPr/>
      <dgm:t>
        <a:bodyPr/>
        <a:lstStyle/>
        <a:p>
          <a:pPr algn="ctr"/>
          <a:r>
            <a:rPr lang="en-US" dirty="0" smtClean="0"/>
            <a:t>Product quality</a:t>
          </a:r>
          <a:endParaRPr lang="ru-RU" dirty="0"/>
        </a:p>
      </dgm:t>
    </dgm:pt>
    <dgm:pt modelId="{3E49F036-2B9A-4E68-953A-6E34153F0E10}" type="parTrans" cxnId="{74853D8D-9F4C-4E92-8537-0EE0832F48F1}">
      <dgm:prSet/>
      <dgm:spPr/>
      <dgm:t>
        <a:bodyPr/>
        <a:lstStyle/>
        <a:p>
          <a:pPr algn="just"/>
          <a:endParaRPr lang="ru-RU"/>
        </a:p>
      </dgm:t>
    </dgm:pt>
    <dgm:pt modelId="{03BC4ED4-1FDA-4558-BB4E-E30E3A96B84D}" type="sibTrans" cxnId="{74853D8D-9F4C-4E92-8537-0EE0832F48F1}">
      <dgm:prSet/>
      <dgm:spPr/>
      <dgm:t>
        <a:bodyPr/>
        <a:lstStyle/>
        <a:p>
          <a:pPr algn="just"/>
          <a:endParaRPr lang="ru-RU"/>
        </a:p>
      </dgm:t>
    </dgm:pt>
    <dgm:pt modelId="{F5A939AD-9121-4708-928B-A15B8E9304B1}">
      <dgm:prSet phldrT="[Текст]"/>
      <dgm:spPr/>
      <dgm:t>
        <a:bodyPr/>
        <a:lstStyle/>
        <a:p>
          <a:pPr algn="just"/>
          <a:r>
            <a:rPr lang="en-US" dirty="0" smtClean="0"/>
            <a:t>The degree of suitability of a product for a specific purpose, its ability to satisfy the needs of the national economy, the demands and tastes of consumers.</a:t>
          </a:r>
          <a:endParaRPr lang="ru-RU" dirty="0"/>
        </a:p>
      </dgm:t>
    </dgm:pt>
    <dgm:pt modelId="{FD989F5F-C008-41E9-9A8C-51FD0E1E4B81}" type="parTrans" cxnId="{DC720A16-7E74-43BB-BA43-897DE8A265AD}">
      <dgm:prSet/>
      <dgm:spPr/>
      <dgm:t>
        <a:bodyPr/>
        <a:lstStyle/>
        <a:p>
          <a:pPr algn="just"/>
          <a:endParaRPr lang="ru-RU"/>
        </a:p>
      </dgm:t>
    </dgm:pt>
    <dgm:pt modelId="{E2D5322E-01F1-4778-86E1-049C245D1FAF}" type="sibTrans" cxnId="{DC720A16-7E74-43BB-BA43-897DE8A265AD}">
      <dgm:prSet/>
      <dgm:spPr/>
      <dgm:t>
        <a:bodyPr/>
        <a:lstStyle/>
        <a:p>
          <a:pPr algn="just"/>
          <a:endParaRPr lang="ru-RU"/>
        </a:p>
      </dgm:t>
    </dgm:pt>
    <dgm:pt modelId="{6605FA4E-FA5F-4C3D-AB7D-0F929A217B2D}" type="pres">
      <dgm:prSet presAssocID="{E05E6A00-FEF2-4442-9749-F9D54B5B2DB0}" presName="linear" presStyleCnt="0">
        <dgm:presLayoutVars>
          <dgm:animLvl val="lvl"/>
          <dgm:resizeHandles val="exact"/>
        </dgm:presLayoutVars>
      </dgm:prSet>
      <dgm:spPr/>
      <dgm:t>
        <a:bodyPr/>
        <a:lstStyle/>
        <a:p>
          <a:endParaRPr lang="ru-RU"/>
        </a:p>
      </dgm:t>
    </dgm:pt>
    <dgm:pt modelId="{C8EE2EBE-7862-445A-A5B4-047A27C51103}" type="pres">
      <dgm:prSet presAssocID="{079C2484-F59B-4D1B-A291-3D03BC8EA0FF}" presName="parentText" presStyleLbl="node1" presStyleIdx="0" presStyleCnt="2">
        <dgm:presLayoutVars>
          <dgm:chMax val="0"/>
          <dgm:bulletEnabled val="1"/>
        </dgm:presLayoutVars>
      </dgm:prSet>
      <dgm:spPr/>
      <dgm:t>
        <a:bodyPr/>
        <a:lstStyle/>
        <a:p>
          <a:endParaRPr lang="ru-RU"/>
        </a:p>
      </dgm:t>
    </dgm:pt>
    <dgm:pt modelId="{2F293E91-24AE-4E97-961E-4D2944066A07}" type="pres">
      <dgm:prSet presAssocID="{079C2484-F59B-4D1B-A291-3D03BC8EA0FF}" presName="childText" presStyleLbl="revTx" presStyleIdx="0" presStyleCnt="2">
        <dgm:presLayoutVars>
          <dgm:bulletEnabled val="1"/>
        </dgm:presLayoutVars>
      </dgm:prSet>
      <dgm:spPr/>
      <dgm:t>
        <a:bodyPr/>
        <a:lstStyle/>
        <a:p>
          <a:endParaRPr lang="ru-RU"/>
        </a:p>
      </dgm:t>
    </dgm:pt>
    <dgm:pt modelId="{E073F559-D0F9-4455-AA77-6F3B19513910}" type="pres">
      <dgm:prSet presAssocID="{BDE22D69-A00F-4EE1-8C5F-8B3189855AFD}" presName="parentText" presStyleLbl="node1" presStyleIdx="1" presStyleCnt="2">
        <dgm:presLayoutVars>
          <dgm:chMax val="0"/>
          <dgm:bulletEnabled val="1"/>
        </dgm:presLayoutVars>
      </dgm:prSet>
      <dgm:spPr/>
      <dgm:t>
        <a:bodyPr/>
        <a:lstStyle/>
        <a:p>
          <a:endParaRPr lang="ru-RU"/>
        </a:p>
      </dgm:t>
    </dgm:pt>
    <dgm:pt modelId="{22FB14EE-37BD-434D-AEA8-309CA88C9056}" type="pres">
      <dgm:prSet presAssocID="{BDE22D69-A00F-4EE1-8C5F-8B3189855AFD}" presName="childText" presStyleLbl="revTx" presStyleIdx="1" presStyleCnt="2">
        <dgm:presLayoutVars>
          <dgm:bulletEnabled val="1"/>
        </dgm:presLayoutVars>
      </dgm:prSet>
      <dgm:spPr/>
      <dgm:t>
        <a:bodyPr/>
        <a:lstStyle/>
        <a:p>
          <a:endParaRPr lang="ru-RU"/>
        </a:p>
      </dgm:t>
    </dgm:pt>
  </dgm:ptLst>
  <dgm:cxnLst>
    <dgm:cxn modelId="{74853D8D-9F4C-4E92-8537-0EE0832F48F1}" srcId="{E05E6A00-FEF2-4442-9749-F9D54B5B2DB0}" destId="{BDE22D69-A00F-4EE1-8C5F-8B3189855AFD}" srcOrd="1" destOrd="0" parTransId="{3E49F036-2B9A-4E68-953A-6E34153F0E10}" sibTransId="{03BC4ED4-1FDA-4558-BB4E-E30E3A96B84D}"/>
    <dgm:cxn modelId="{DC720A16-7E74-43BB-BA43-897DE8A265AD}" srcId="{BDE22D69-A00F-4EE1-8C5F-8B3189855AFD}" destId="{F5A939AD-9121-4708-928B-A15B8E9304B1}" srcOrd="0" destOrd="0" parTransId="{FD989F5F-C008-41E9-9A8C-51FD0E1E4B81}" sibTransId="{E2D5322E-01F1-4778-86E1-049C245D1FAF}"/>
    <dgm:cxn modelId="{D5A96AC4-4E3B-427D-8EFE-E9A28FE37FF4}" srcId="{079C2484-F59B-4D1B-A291-3D03BC8EA0FF}" destId="{441B8C10-8330-4CAB-B281-8925DDAE80A0}" srcOrd="0" destOrd="0" parTransId="{2380D0C3-D96A-40FE-A9C9-580CD71030E3}" sibTransId="{53B96562-61D6-4F06-9F16-6FF4B3C54164}"/>
    <dgm:cxn modelId="{46432E04-4324-4DE5-8D72-B1C8CE25967E}" type="presOf" srcId="{441B8C10-8330-4CAB-B281-8925DDAE80A0}" destId="{2F293E91-24AE-4E97-961E-4D2944066A07}" srcOrd="0" destOrd="0" presId="urn:microsoft.com/office/officeart/2005/8/layout/vList2"/>
    <dgm:cxn modelId="{E0446BC0-FC62-434E-A6F9-06FA3C2924C1}" type="presOf" srcId="{BDE22D69-A00F-4EE1-8C5F-8B3189855AFD}" destId="{E073F559-D0F9-4455-AA77-6F3B19513910}" srcOrd="0" destOrd="0" presId="urn:microsoft.com/office/officeart/2005/8/layout/vList2"/>
    <dgm:cxn modelId="{29C9D874-BAEE-4671-BCFB-1B2F2ED00F7F}" type="presOf" srcId="{079C2484-F59B-4D1B-A291-3D03BC8EA0FF}" destId="{C8EE2EBE-7862-445A-A5B4-047A27C51103}" srcOrd="0" destOrd="0" presId="urn:microsoft.com/office/officeart/2005/8/layout/vList2"/>
    <dgm:cxn modelId="{E9A09BDA-5597-4D9A-BB2B-9135490F27E4}" type="presOf" srcId="{F5A939AD-9121-4708-928B-A15B8E9304B1}" destId="{22FB14EE-37BD-434D-AEA8-309CA88C9056}" srcOrd="0" destOrd="0" presId="urn:microsoft.com/office/officeart/2005/8/layout/vList2"/>
    <dgm:cxn modelId="{450244B0-45D8-466C-A268-8E2D7CF018A0}" type="presOf" srcId="{E05E6A00-FEF2-4442-9749-F9D54B5B2DB0}" destId="{6605FA4E-FA5F-4C3D-AB7D-0F929A217B2D}" srcOrd="0" destOrd="0" presId="urn:microsoft.com/office/officeart/2005/8/layout/vList2"/>
    <dgm:cxn modelId="{41ADDC17-EECC-4516-8CDE-878BD2317002}" srcId="{E05E6A00-FEF2-4442-9749-F9D54B5B2DB0}" destId="{079C2484-F59B-4D1B-A291-3D03BC8EA0FF}" srcOrd="0" destOrd="0" parTransId="{52978E11-6675-43EF-BB8C-67C2825E1E58}" sibTransId="{DF6D529A-9114-4C71-AB20-A1168AE65541}"/>
    <dgm:cxn modelId="{FECEF834-07CA-4982-80A8-BEC5721982CB}" type="presParOf" srcId="{6605FA4E-FA5F-4C3D-AB7D-0F929A217B2D}" destId="{C8EE2EBE-7862-445A-A5B4-047A27C51103}" srcOrd="0" destOrd="0" presId="urn:microsoft.com/office/officeart/2005/8/layout/vList2"/>
    <dgm:cxn modelId="{F32E0913-3F14-4DCA-9CBB-ADC005538F2A}" type="presParOf" srcId="{6605FA4E-FA5F-4C3D-AB7D-0F929A217B2D}" destId="{2F293E91-24AE-4E97-961E-4D2944066A07}" srcOrd="1" destOrd="0" presId="urn:microsoft.com/office/officeart/2005/8/layout/vList2"/>
    <dgm:cxn modelId="{6AB01660-897D-4A8F-BDEF-9C02AEB32F82}" type="presParOf" srcId="{6605FA4E-FA5F-4C3D-AB7D-0F929A217B2D}" destId="{E073F559-D0F9-4455-AA77-6F3B19513910}" srcOrd="2" destOrd="0" presId="urn:microsoft.com/office/officeart/2005/8/layout/vList2"/>
    <dgm:cxn modelId="{1C101235-29D7-4280-B556-6FD0C7F21090}" type="presParOf" srcId="{6605FA4E-FA5F-4C3D-AB7D-0F929A217B2D}" destId="{22FB14EE-37BD-434D-AEA8-309CA88C9056}"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50982-D660-4863-BE97-B286BBE841C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5B02BC37-3DC7-4480-A4EF-DC25184B138D}">
      <dgm:prSet phldrT="[Текст]"/>
      <dgm:spPr/>
      <dgm:t>
        <a:bodyPr/>
        <a:lstStyle/>
        <a:p>
          <a:r>
            <a:rPr lang="en-US" dirty="0" smtClean="0"/>
            <a:t>Product quality is an economic category that reflects the relationship between producers and consumers, the relationship of the enterprise with the state in terms of producing quality products, fulfilling planning tasks, and setting product prices.. </a:t>
          </a:r>
          <a:endParaRPr lang="ru-RU" dirty="0"/>
        </a:p>
      </dgm:t>
    </dgm:pt>
    <dgm:pt modelId="{81D8FDE4-9BB0-426D-9200-A8AE7B9039B7}" type="parTrans" cxnId="{916AD4DA-1C52-4AE8-A2E8-312CF80A6C4C}">
      <dgm:prSet/>
      <dgm:spPr/>
      <dgm:t>
        <a:bodyPr/>
        <a:lstStyle/>
        <a:p>
          <a:endParaRPr lang="ru-RU"/>
        </a:p>
      </dgm:t>
    </dgm:pt>
    <dgm:pt modelId="{28D4E74C-7BD9-4C09-B531-573D6DBB2245}" type="sibTrans" cxnId="{916AD4DA-1C52-4AE8-A2E8-312CF80A6C4C}">
      <dgm:prSet/>
      <dgm:spPr/>
      <dgm:t>
        <a:bodyPr/>
        <a:lstStyle/>
        <a:p>
          <a:endParaRPr lang="ru-RU"/>
        </a:p>
      </dgm:t>
    </dgm:pt>
    <dgm:pt modelId="{74204112-07F6-4336-9F39-FA75E42E44EB}">
      <dgm:prSet phldrT="[Текст]"/>
      <dgm:spPr/>
      <dgm:t>
        <a:bodyPr/>
        <a:lstStyle/>
        <a:p>
          <a:pPr algn="just"/>
          <a:r>
            <a:rPr lang="en-US" dirty="0" smtClean="0"/>
            <a:t>In addition, product quality represents the relationship between enterprises regarding material incentives for quality products and material liability for the production of poor-quality products.</a:t>
          </a:r>
          <a:endParaRPr lang="ru-RU" dirty="0"/>
        </a:p>
      </dgm:t>
    </dgm:pt>
    <dgm:pt modelId="{EDC2414D-5B69-4BFA-8966-34F3DC10FD5F}" type="parTrans" cxnId="{179E3118-0BC8-436E-B5D3-7B2CA871737A}">
      <dgm:prSet/>
      <dgm:spPr/>
      <dgm:t>
        <a:bodyPr/>
        <a:lstStyle/>
        <a:p>
          <a:endParaRPr lang="ru-RU"/>
        </a:p>
      </dgm:t>
    </dgm:pt>
    <dgm:pt modelId="{D55910B4-6BB8-4B01-8D52-41A5589F9545}" type="sibTrans" cxnId="{179E3118-0BC8-436E-B5D3-7B2CA871737A}">
      <dgm:prSet/>
      <dgm:spPr/>
      <dgm:t>
        <a:bodyPr/>
        <a:lstStyle/>
        <a:p>
          <a:endParaRPr lang="ru-RU"/>
        </a:p>
      </dgm:t>
    </dgm:pt>
    <dgm:pt modelId="{D6CBFE8A-106F-4685-A7FC-220ECBF04FB2}" type="pres">
      <dgm:prSet presAssocID="{5AC50982-D660-4863-BE97-B286BBE841CE}" presName="Name0" presStyleCnt="0">
        <dgm:presLayoutVars>
          <dgm:dir/>
          <dgm:animLvl val="lvl"/>
          <dgm:resizeHandles val="exact"/>
        </dgm:presLayoutVars>
      </dgm:prSet>
      <dgm:spPr/>
      <dgm:t>
        <a:bodyPr/>
        <a:lstStyle/>
        <a:p>
          <a:endParaRPr lang="ru-RU"/>
        </a:p>
      </dgm:t>
    </dgm:pt>
    <dgm:pt modelId="{371242E4-8CDC-47F5-93A2-C60E1C762858}" type="pres">
      <dgm:prSet presAssocID="{5B02BC37-3DC7-4480-A4EF-DC25184B138D}" presName="composite" presStyleCnt="0"/>
      <dgm:spPr/>
    </dgm:pt>
    <dgm:pt modelId="{CF571A33-87E7-40C7-A459-2E8F14989000}" type="pres">
      <dgm:prSet presAssocID="{5B02BC37-3DC7-4480-A4EF-DC25184B138D}" presName="parTx" presStyleLbl="alignNode1" presStyleIdx="0" presStyleCnt="1">
        <dgm:presLayoutVars>
          <dgm:chMax val="0"/>
          <dgm:chPref val="0"/>
          <dgm:bulletEnabled val="1"/>
        </dgm:presLayoutVars>
      </dgm:prSet>
      <dgm:spPr/>
      <dgm:t>
        <a:bodyPr/>
        <a:lstStyle/>
        <a:p>
          <a:endParaRPr lang="ru-RU"/>
        </a:p>
      </dgm:t>
    </dgm:pt>
    <dgm:pt modelId="{040AB1EB-7D7D-4D11-B6BC-CBCDC4436BCF}" type="pres">
      <dgm:prSet presAssocID="{5B02BC37-3DC7-4480-A4EF-DC25184B138D}" presName="desTx" presStyleLbl="alignAccFollowNode1" presStyleIdx="0" presStyleCnt="1">
        <dgm:presLayoutVars>
          <dgm:bulletEnabled val="1"/>
        </dgm:presLayoutVars>
      </dgm:prSet>
      <dgm:spPr/>
      <dgm:t>
        <a:bodyPr/>
        <a:lstStyle/>
        <a:p>
          <a:endParaRPr lang="ru-RU"/>
        </a:p>
      </dgm:t>
    </dgm:pt>
  </dgm:ptLst>
  <dgm:cxnLst>
    <dgm:cxn modelId="{F652397E-EBEE-4997-A159-6965350E9580}" type="presOf" srcId="{74204112-07F6-4336-9F39-FA75E42E44EB}" destId="{040AB1EB-7D7D-4D11-B6BC-CBCDC4436BCF}" srcOrd="0" destOrd="0" presId="urn:microsoft.com/office/officeart/2005/8/layout/hList1"/>
    <dgm:cxn modelId="{0972F396-C28C-4F2B-A745-6EFECC5743E0}" type="presOf" srcId="{5AC50982-D660-4863-BE97-B286BBE841CE}" destId="{D6CBFE8A-106F-4685-A7FC-220ECBF04FB2}" srcOrd="0" destOrd="0" presId="urn:microsoft.com/office/officeart/2005/8/layout/hList1"/>
    <dgm:cxn modelId="{916AD4DA-1C52-4AE8-A2E8-312CF80A6C4C}" srcId="{5AC50982-D660-4863-BE97-B286BBE841CE}" destId="{5B02BC37-3DC7-4480-A4EF-DC25184B138D}" srcOrd="0" destOrd="0" parTransId="{81D8FDE4-9BB0-426D-9200-A8AE7B9039B7}" sibTransId="{28D4E74C-7BD9-4C09-B531-573D6DBB2245}"/>
    <dgm:cxn modelId="{4DCDDC6C-D86E-4071-B48F-B867F3C1C183}" type="presOf" srcId="{5B02BC37-3DC7-4480-A4EF-DC25184B138D}" destId="{CF571A33-87E7-40C7-A459-2E8F14989000}" srcOrd="0" destOrd="0" presId="urn:microsoft.com/office/officeart/2005/8/layout/hList1"/>
    <dgm:cxn modelId="{179E3118-0BC8-436E-B5D3-7B2CA871737A}" srcId="{5B02BC37-3DC7-4480-A4EF-DC25184B138D}" destId="{74204112-07F6-4336-9F39-FA75E42E44EB}" srcOrd="0" destOrd="0" parTransId="{EDC2414D-5B69-4BFA-8966-34F3DC10FD5F}" sibTransId="{D55910B4-6BB8-4B01-8D52-41A5589F9545}"/>
    <dgm:cxn modelId="{39C40BAB-8B8C-4CF3-AD5A-6D40FE5EC0FF}" type="presParOf" srcId="{D6CBFE8A-106F-4685-A7FC-220ECBF04FB2}" destId="{371242E4-8CDC-47F5-93A2-C60E1C762858}" srcOrd="0" destOrd="0" presId="urn:microsoft.com/office/officeart/2005/8/layout/hList1"/>
    <dgm:cxn modelId="{AF401301-0E50-4224-A1EE-43B23BE2E826}" type="presParOf" srcId="{371242E4-8CDC-47F5-93A2-C60E1C762858}" destId="{CF571A33-87E7-40C7-A459-2E8F14989000}" srcOrd="0" destOrd="0" presId="urn:microsoft.com/office/officeart/2005/8/layout/hList1"/>
    <dgm:cxn modelId="{BB2B6398-22BA-4E3A-98A9-6F69E0AA5E5A}" type="presParOf" srcId="{371242E4-8CDC-47F5-93A2-C60E1C762858}" destId="{040AB1EB-7D7D-4D11-B6BC-CBCDC4436BC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5FDE07-DFC1-4337-B511-5E27BFCFD637}" type="doc">
      <dgm:prSet loTypeId="urn:microsoft.com/office/officeart/2005/8/layout/hList7" loCatId="list" qsTypeId="urn:microsoft.com/office/officeart/2005/8/quickstyle/simple1" qsCatId="simple" csTypeId="urn:microsoft.com/office/officeart/2005/8/colors/colorful4" csCatId="colorful" phldr="1"/>
      <dgm:spPr/>
    </dgm:pt>
    <dgm:pt modelId="{EC022C69-12DE-477D-9261-F4CF1713B81F}">
      <dgm:prSet phldrT="[Текст]"/>
      <dgm:spPr/>
      <dgm:t>
        <a:bodyPr/>
        <a:lstStyle/>
        <a:p>
          <a:r>
            <a:rPr lang="en-US" dirty="0" smtClean="0"/>
            <a:t>A quality product always has its buyers. In the current era, only when this demand is met can a product be introduced to the world market.. </a:t>
          </a:r>
          <a:endParaRPr lang="ru-RU" dirty="0"/>
        </a:p>
      </dgm:t>
    </dgm:pt>
    <dgm:pt modelId="{F7E40191-33F3-4294-AD55-248CE2114B97}" type="parTrans" cxnId="{F79FDDBD-D564-441E-AE18-694461592D0C}">
      <dgm:prSet/>
      <dgm:spPr/>
      <dgm:t>
        <a:bodyPr/>
        <a:lstStyle/>
        <a:p>
          <a:endParaRPr lang="ru-RU"/>
        </a:p>
      </dgm:t>
    </dgm:pt>
    <dgm:pt modelId="{B437E290-3CD7-4A8C-A653-C3A2D2E8C67B}" type="sibTrans" cxnId="{F79FDDBD-D564-441E-AE18-694461592D0C}">
      <dgm:prSet/>
      <dgm:spPr/>
      <dgm:t>
        <a:bodyPr/>
        <a:lstStyle/>
        <a:p>
          <a:endParaRPr lang="ru-RU"/>
        </a:p>
      </dgm:t>
    </dgm:pt>
    <dgm:pt modelId="{02867879-6899-432B-9855-380BB7AB6525}">
      <dgm:prSet phldrT="[Текст]"/>
      <dgm:spPr/>
      <dgm:t>
        <a:bodyPr/>
        <a:lstStyle/>
        <a:p>
          <a:r>
            <a:rPr lang="en-US" dirty="0" smtClean="0"/>
            <a:t>This, in turn, will allow the country to purchase new equipment and technologies, expand production volumes, and increase efficiency by increasing foreign exchange earnings from exports.. </a:t>
          </a:r>
          <a:endParaRPr lang="ru-RU" dirty="0"/>
        </a:p>
      </dgm:t>
    </dgm:pt>
    <dgm:pt modelId="{9A880A51-9FAC-48DD-A21F-FF5E1F280E6A}" type="parTrans" cxnId="{9BD5D995-0EAA-4635-A43B-FE25868BADC7}">
      <dgm:prSet/>
      <dgm:spPr/>
      <dgm:t>
        <a:bodyPr/>
        <a:lstStyle/>
        <a:p>
          <a:endParaRPr lang="ru-RU"/>
        </a:p>
      </dgm:t>
    </dgm:pt>
    <dgm:pt modelId="{7B0AE6CE-FA28-4C96-8DFA-B3098176A1AE}" type="sibTrans" cxnId="{9BD5D995-0EAA-4635-A43B-FE25868BADC7}">
      <dgm:prSet/>
      <dgm:spPr/>
      <dgm:t>
        <a:bodyPr/>
        <a:lstStyle/>
        <a:p>
          <a:endParaRPr lang="ru-RU"/>
        </a:p>
      </dgm:t>
    </dgm:pt>
    <dgm:pt modelId="{E02D6A37-F734-4EBE-981E-6D24207F5F72}" type="pres">
      <dgm:prSet presAssocID="{0D5FDE07-DFC1-4337-B511-5E27BFCFD637}" presName="Name0" presStyleCnt="0">
        <dgm:presLayoutVars>
          <dgm:dir/>
          <dgm:resizeHandles val="exact"/>
        </dgm:presLayoutVars>
      </dgm:prSet>
      <dgm:spPr/>
    </dgm:pt>
    <dgm:pt modelId="{2C30A3B8-7F04-4C52-A855-5208A41D3B5A}" type="pres">
      <dgm:prSet presAssocID="{0D5FDE07-DFC1-4337-B511-5E27BFCFD637}" presName="fgShape" presStyleLbl="fgShp" presStyleIdx="0" presStyleCnt="1"/>
      <dgm:spPr/>
    </dgm:pt>
    <dgm:pt modelId="{DDD19390-1853-496F-9ACB-4618C944A424}" type="pres">
      <dgm:prSet presAssocID="{0D5FDE07-DFC1-4337-B511-5E27BFCFD637}" presName="linComp" presStyleCnt="0"/>
      <dgm:spPr/>
    </dgm:pt>
    <dgm:pt modelId="{7B4F7B78-214D-432A-BC6A-D5E96070F952}" type="pres">
      <dgm:prSet presAssocID="{EC022C69-12DE-477D-9261-F4CF1713B81F}" presName="compNode" presStyleCnt="0"/>
      <dgm:spPr/>
    </dgm:pt>
    <dgm:pt modelId="{034F1148-1050-451A-8080-044CF5974378}" type="pres">
      <dgm:prSet presAssocID="{EC022C69-12DE-477D-9261-F4CF1713B81F}" presName="bkgdShape" presStyleLbl="node1" presStyleIdx="0" presStyleCnt="2"/>
      <dgm:spPr/>
      <dgm:t>
        <a:bodyPr/>
        <a:lstStyle/>
        <a:p>
          <a:endParaRPr lang="ru-RU"/>
        </a:p>
      </dgm:t>
    </dgm:pt>
    <dgm:pt modelId="{02F730C1-4303-43D8-A836-748D129106FF}" type="pres">
      <dgm:prSet presAssocID="{EC022C69-12DE-477D-9261-F4CF1713B81F}" presName="nodeTx" presStyleLbl="node1" presStyleIdx="0" presStyleCnt="2">
        <dgm:presLayoutVars>
          <dgm:bulletEnabled val="1"/>
        </dgm:presLayoutVars>
      </dgm:prSet>
      <dgm:spPr/>
      <dgm:t>
        <a:bodyPr/>
        <a:lstStyle/>
        <a:p>
          <a:endParaRPr lang="ru-RU"/>
        </a:p>
      </dgm:t>
    </dgm:pt>
    <dgm:pt modelId="{FF7F4DA0-DCB6-4AC3-9486-0850FA106AD9}" type="pres">
      <dgm:prSet presAssocID="{EC022C69-12DE-477D-9261-F4CF1713B81F}" presName="invisiNode" presStyleLbl="node1" presStyleIdx="0" presStyleCnt="2"/>
      <dgm:spPr/>
    </dgm:pt>
    <dgm:pt modelId="{C37D80C9-4312-477C-96B4-BED8928E1E47}" type="pres">
      <dgm:prSet presAssocID="{EC022C69-12DE-477D-9261-F4CF1713B81F}" presName="imagNode" presStyleLbl="fgImgPlace1" presStyleIdx="0" presStyleCnt="2"/>
      <dgm:spPr/>
    </dgm:pt>
    <dgm:pt modelId="{53752360-DE2B-4095-ACF7-8540FAB35EDA}" type="pres">
      <dgm:prSet presAssocID="{B437E290-3CD7-4A8C-A653-C3A2D2E8C67B}" presName="sibTrans" presStyleLbl="sibTrans2D1" presStyleIdx="0" presStyleCnt="0"/>
      <dgm:spPr/>
      <dgm:t>
        <a:bodyPr/>
        <a:lstStyle/>
        <a:p>
          <a:endParaRPr lang="ru-RU"/>
        </a:p>
      </dgm:t>
    </dgm:pt>
    <dgm:pt modelId="{99BABDC0-FBC5-4F75-B66A-C81E6CC61096}" type="pres">
      <dgm:prSet presAssocID="{02867879-6899-432B-9855-380BB7AB6525}" presName="compNode" presStyleCnt="0"/>
      <dgm:spPr/>
    </dgm:pt>
    <dgm:pt modelId="{4D7FEA3E-D42A-48FB-827B-03EF3071C0FB}" type="pres">
      <dgm:prSet presAssocID="{02867879-6899-432B-9855-380BB7AB6525}" presName="bkgdShape" presStyleLbl="node1" presStyleIdx="1" presStyleCnt="2"/>
      <dgm:spPr/>
      <dgm:t>
        <a:bodyPr/>
        <a:lstStyle/>
        <a:p>
          <a:endParaRPr lang="ru-RU"/>
        </a:p>
      </dgm:t>
    </dgm:pt>
    <dgm:pt modelId="{3107DED2-250A-409A-949F-F10998A477C2}" type="pres">
      <dgm:prSet presAssocID="{02867879-6899-432B-9855-380BB7AB6525}" presName="nodeTx" presStyleLbl="node1" presStyleIdx="1" presStyleCnt="2">
        <dgm:presLayoutVars>
          <dgm:bulletEnabled val="1"/>
        </dgm:presLayoutVars>
      </dgm:prSet>
      <dgm:spPr/>
      <dgm:t>
        <a:bodyPr/>
        <a:lstStyle/>
        <a:p>
          <a:endParaRPr lang="ru-RU"/>
        </a:p>
      </dgm:t>
    </dgm:pt>
    <dgm:pt modelId="{4DC7606A-95CF-474F-8BB7-D9A1909A1205}" type="pres">
      <dgm:prSet presAssocID="{02867879-6899-432B-9855-380BB7AB6525}" presName="invisiNode" presStyleLbl="node1" presStyleIdx="1" presStyleCnt="2"/>
      <dgm:spPr/>
    </dgm:pt>
    <dgm:pt modelId="{0123D51D-180D-475B-82EE-1BA7F11E4FC8}" type="pres">
      <dgm:prSet presAssocID="{02867879-6899-432B-9855-380BB7AB6525}" presName="imagNode" presStyleLbl="fgImgPlace1" presStyleIdx="1" presStyleCnt="2"/>
      <dgm:spPr/>
    </dgm:pt>
  </dgm:ptLst>
  <dgm:cxnLst>
    <dgm:cxn modelId="{9BD5D995-0EAA-4635-A43B-FE25868BADC7}" srcId="{0D5FDE07-DFC1-4337-B511-5E27BFCFD637}" destId="{02867879-6899-432B-9855-380BB7AB6525}" srcOrd="1" destOrd="0" parTransId="{9A880A51-9FAC-48DD-A21F-FF5E1F280E6A}" sibTransId="{7B0AE6CE-FA28-4C96-8DFA-B3098176A1AE}"/>
    <dgm:cxn modelId="{45D51B1E-32E1-4A24-81FE-0BAD23943BA0}" type="presOf" srcId="{B437E290-3CD7-4A8C-A653-C3A2D2E8C67B}" destId="{53752360-DE2B-4095-ACF7-8540FAB35EDA}" srcOrd="0" destOrd="0" presId="urn:microsoft.com/office/officeart/2005/8/layout/hList7"/>
    <dgm:cxn modelId="{2590CB41-7BC0-48E1-A3FB-C18C5548F2B2}" type="presOf" srcId="{0D5FDE07-DFC1-4337-B511-5E27BFCFD637}" destId="{E02D6A37-F734-4EBE-981E-6D24207F5F72}" srcOrd="0" destOrd="0" presId="urn:microsoft.com/office/officeart/2005/8/layout/hList7"/>
    <dgm:cxn modelId="{9A534A56-093C-48F1-9B80-175CF4BDB808}" type="presOf" srcId="{02867879-6899-432B-9855-380BB7AB6525}" destId="{4D7FEA3E-D42A-48FB-827B-03EF3071C0FB}" srcOrd="0" destOrd="0" presId="urn:microsoft.com/office/officeart/2005/8/layout/hList7"/>
    <dgm:cxn modelId="{7EE5E820-346B-43DE-8DED-F7D8258EFE08}" type="presOf" srcId="{02867879-6899-432B-9855-380BB7AB6525}" destId="{3107DED2-250A-409A-949F-F10998A477C2}" srcOrd="1" destOrd="0" presId="urn:microsoft.com/office/officeart/2005/8/layout/hList7"/>
    <dgm:cxn modelId="{854B30FC-7CA1-40BF-A6F5-0D3DA0A6E7A1}" type="presOf" srcId="{EC022C69-12DE-477D-9261-F4CF1713B81F}" destId="{02F730C1-4303-43D8-A836-748D129106FF}" srcOrd="1" destOrd="0" presId="urn:microsoft.com/office/officeart/2005/8/layout/hList7"/>
    <dgm:cxn modelId="{8858F89B-D226-4038-AF45-643C4A7DE641}" type="presOf" srcId="{EC022C69-12DE-477D-9261-F4CF1713B81F}" destId="{034F1148-1050-451A-8080-044CF5974378}" srcOrd="0" destOrd="0" presId="urn:microsoft.com/office/officeart/2005/8/layout/hList7"/>
    <dgm:cxn modelId="{F79FDDBD-D564-441E-AE18-694461592D0C}" srcId="{0D5FDE07-DFC1-4337-B511-5E27BFCFD637}" destId="{EC022C69-12DE-477D-9261-F4CF1713B81F}" srcOrd="0" destOrd="0" parTransId="{F7E40191-33F3-4294-AD55-248CE2114B97}" sibTransId="{B437E290-3CD7-4A8C-A653-C3A2D2E8C67B}"/>
    <dgm:cxn modelId="{101F2996-912A-40B7-917C-074D60646661}" type="presParOf" srcId="{E02D6A37-F734-4EBE-981E-6D24207F5F72}" destId="{2C30A3B8-7F04-4C52-A855-5208A41D3B5A}" srcOrd="0" destOrd="0" presId="urn:microsoft.com/office/officeart/2005/8/layout/hList7"/>
    <dgm:cxn modelId="{F582EC0E-1298-41B0-A536-1B49B6315302}" type="presParOf" srcId="{E02D6A37-F734-4EBE-981E-6D24207F5F72}" destId="{DDD19390-1853-496F-9ACB-4618C944A424}" srcOrd="1" destOrd="0" presId="urn:microsoft.com/office/officeart/2005/8/layout/hList7"/>
    <dgm:cxn modelId="{DDFB4585-BFF1-459A-A6FB-8C9AEF07E4AE}" type="presParOf" srcId="{DDD19390-1853-496F-9ACB-4618C944A424}" destId="{7B4F7B78-214D-432A-BC6A-D5E96070F952}" srcOrd="0" destOrd="0" presId="urn:microsoft.com/office/officeart/2005/8/layout/hList7"/>
    <dgm:cxn modelId="{AC7E3666-80DD-442A-8EE3-E064876D12C2}" type="presParOf" srcId="{7B4F7B78-214D-432A-BC6A-D5E96070F952}" destId="{034F1148-1050-451A-8080-044CF5974378}" srcOrd="0" destOrd="0" presId="urn:microsoft.com/office/officeart/2005/8/layout/hList7"/>
    <dgm:cxn modelId="{67187A52-FFB7-46E7-B4EC-7686C66379FD}" type="presParOf" srcId="{7B4F7B78-214D-432A-BC6A-D5E96070F952}" destId="{02F730C1-4303-43D8-A836-748D129106FF}" srcOrd="1" destOrd="0" presId="urn:microsoft.com/office/officeart/2005/8/layout/hList7"/>
    <dgm:cxn modelId="{06E6DED1-B5D7-413A-B478-D610F78F7E57}" type="presParOf" srcId="{7B4F7B78-214D-432A-BC6A-D5E96070F952}" destId="{FF7F4DA0-DCB6-4AC3-9486-0850FA106AD9}" srcOrd="2" destOrd="0" presId="urn:microsoft.com/office/officeart/2005/8/layout/hList7"/>
    <dgm:cxn modelId="{63862509-077A-4331-A535-E448E783FF73}" type="presParOf" srcId="{7B4F7B78-214D-432A-BC6A-D5E96070F952}" destId="{C37D80C9-4312-477C-96B4-BED8928E1E47}" srcOrd="3" destOrd="0" presId="urn:microsoft.com/office/officeart/2005/8/layout/hList7"/>
    <dgm:cxn modelId="{1AFF6E59-DBDC-4541-9F99-644EDEE72BBD}" type="presParOf" srcId="{DDD19390-1853-496F-9ACB-4618C944A424}" destId="{53752360-DE2B-4095-ACF7-8540FAB35EDA}" srcOrd="1" destOrd="0" presId="urn:microsoft.com/office/officeart/2005/8/layout/hList7"/>
    <dgm:cxn modelId="{D9FB1B26-714C-4772-A925-C9019C3B4617}" type="presParOf" srcId="{DDD19390-1853-496F-9ACB-4618C944A424}" destId="{99BABDC0-FBC5-4F75-B66A-C81E6CC61096}" srcOrd="2" destOrd="0" presId="urn:microsoft.com/office/officeart/2005/8/layout/hList7"/>
    <dgm:cxn modelId="{6AA06ACF-279E-40E5-8054-EC74C447BC80}" type="presParOf" srcId="{99BABDC0-FBC5-4F75-B66A-C81E6CC61096}" destId="{4D7FEA3E-D42A-48FB-827B-03EF3071C0FB}" srcOrd="0" destOrd="0" presId="urn:microsoft.com/office/officeart/2005/8/layout/hList7"/>
    <dgm:cxn modelId="{97978729-5CDC-4C97-835C-733885E8B904}" type="presParOf" srcId="{99BABDC0-FBC5-4F75-B66A-C81E6CC61096}" destId="{3107DED2-250A-409A-949F-F10998A477C2}" srcOrd="1" destOrd="0" presId="urn:microsoft.com/office/officeart/2005/8/layout/hList7"/>
    <dgm:cxn modelId="{ADD3284D-D6F5-4B75-AED1-339FDFAC35BD}" type="presParOf" srcId="{99BABDC0-FBC5-4F75-B66A-C81E6CC61096}" destId="{4DC7606A-95CF-474F-8BB7-D9A1909A1205}" srcOrd="2" destOrd="0" presId="urn:microsoft.com/office/officeart/2005/8/layout/hList7"/>
    <dgm:cxn modelId="{B8FEACE5-945D-4297-8B31-1C0CA3E217D2}" type="presParOf" srcId="{99BABDC0-FBC5-4F75-B66A-C81E6CC61096}" destId="{0123D51D-180D-475B-82EE-1BA7F11E4FC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AF2725-F4BD-414A-B199-91F2CEDE525B}"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ru-RU"/>
        </a:p>
      </dgm:t>
    </dgm:pt>
    <dgm:pt modelId="{1AAE0F74-5FF4-4DBA-BBD0-718A8D058BD0}">
      <dgm:prSet phldrT="[Текст]"/>
      <dgm:spPr/>
      <dgm:t>
        <a:bodyPr/>
        <a:lstStyle/>
        <a:p>
          <a:r>
            <a:rPr lang="en-US" dirty="0" smtClean="0"/>
            <a:t>The development of a country's economy leads to an increase in the incomes of its population and, consequently, an increase in the standard of living. As a result, the demand for quality products and high-quality services increases.</a:t>
          </a:r>
          <a:endParaRPr lang="ru-RU" dirty="0"/>
        </a:p>
      </dgm:t>
    </dgm:pt>
    <dgm:pt modelId="{A8AB8F7E-0B0B-42C9-BED2-7980E2F3D168}" type="parTrans" cxnId="{EA556B22-099F-47DD-A2A5-E92FAADE08D7}">
      <dgm:prSet/>
      <dgm:spPr/>
      <dgm:t>
        <a:bodyPr/>
        <a:lstStyle/>
        <a:p>
          <a:endParaRPr lang="ru-RU"/>
        </a:p>
      </dgm:t>
    </dgm:pt>
    <dgm:pt modelId="{5E691EFF-861D-49FF-BCAE-88E584D9D5CC}" type="sibTrans" cxnId="{EA556B22-099F-47DD-A2A5-E92FAADE08D7}">
      <dgm:prSet/>
      <dgm:spPr/>
      <dgm:t>
        <a:bodyPr/>
        <a:lstStyle/>
        <a:p>
          <a:endParaRPr lang="ru-RU"/>
        </a:p>
      </dgm:t>
    </dgm:pt>
    <dgm:pt modelId="{2548794E-2948-4A68-B7BB-A4AAE3773DAB}">
      <dgm:prSet phldrT="[Текст]"/>
      <dgm:spPr/>
      <dgm:t>
        <a:bodyPr/>
        <a:lstStyle/>
        <a:p>
          <a:pPr algn="just"/>
          <a:r>
            <a:rPr lang="en-US" dirty="0" smtClean="0"/>
            <a:t>That is, a quality product (supply) creates its own quality consumer (demand). Ultimately, a higher level of economic growth is ensured in society.</a:t>
          </a:r>
          <a:endParaRPr lang="ru-RU" dirty="0"/>
        </a:p>
      </dgm:t>
    </dgm:pt>
    <dgm:pt modelId="{CAC9A6C1-5260-437D-BB5D-D206391772FE}" type="parTrans" cxnId="{95C5DD7A-E7DC-4F8A-A233-1E29040D5F99}">
      <dgm:prSet/>
      <dgm:spPr/>
      <dgm:t>
        <a:bodyPr/>
        <a:lstStyle/>
        <a:p>
          <a:endParaRPr lang="ru-RU"/>
        </a:p>
      </dgm:t>
    </dgm:pt>
    <dgm:pt modelId="{6EDE942F-3867-4BFC-B51C-42CA15255A19}" type="sibTrans" cxnId="{95C5DD7A-E7DC-4F8A-A233-1E29040D5F99}">
      <dgm:prSet/>
      <dgm:spPr/>
      <dgm:t>
        <a:bodyPr/>
        <a:lstStyle/>
        <a:p>
          <a:endParaRPr lang="ru-RU"/>
        </a:p>
      </dgm:t>
    </dgm:pt>
    <dgm:pt modelId="{23DFAD3C-C7E7-4C54-8B37-52258BA59D39}" type="pres">
      <dgm:prSet presAssocID="{EAAF2725-F4BD-414A-B199-91F2CEDE525B}" presName="Name0" presStyleCnt="0">
        <dgm:presLayoutVars>
          <dgm:dir/>
          <dgm:animLvl val="lvl"/>
          <dgm:resizeHandles val="exact"/>
        </dgm:presLayoutVars>
      </dgm:prSet>
      <dgm:spPr/>
      <dgm:t>
        <a:bodyPr/>
        <a:lstStyle/>
        <a:p>
          <a:endParaRPr lang="ru-RU"/>
        </a:p>
      </dgm:t>
    </dgm:pt>
    <dgm:pt modelId="{F12E11C9-9D06-45FB-BF36-1C501497ADA5}" type="pres">
      <dgm:prSet presAssocID="{1AAE0F74-5FF4-4DBA-BBD0-718A8D058BD0}" presName="linNode" presStyleCnt="0"/>
      <dgm:spPr/>
    </dgm:pt>
    <dgm:pt modelId="{E21367A0-D7E1-43CD-B7E3-B5D8F55EE361}" type="pres">
      <dgm:prSet presAssocID="{1AAE0F74-5FF4-4DBA-BBD0-718A8D058BD0}" presName="parentText" presStyleLbl="node1" presStyleIdx="0" presStyleCnt="1">
        <dgm:presLayoutVars>
          <dgm:chMax val="1"/>
          <dgm:bulletEnabled val="1"/>
        </dgm:presLayoutVars>
      </dgm:prSet>
      <dgm:spPr/>
      <dgm:t>
        <a:bodyPr/>
        <a:lstStyle/>
        <a:p>
          <a:endParaRPr lang="ru-RU"/>
        </a:p>
      </dgm:t>
    </dgm:pt>
    <dgm:pt modelId="{B518E064-9375-47A3-9CC9-AFE7BD428F28}" type="pres">
      <dgm:prSet presAssocID="{1AAE0F74-5FF4-4DBA-BBD0-718A8D058BD0}" presName="descendantText" presStyleLbl="alignAccFollowNode1" presStyleIdx="0" presStyleCnt="1">
        <dgm:presLayoutVars>
          <dgm:bulletEnabled val="1"/>
        </dgm:presLayoutVars>
      </dgm:prSet>
      <dgm:spPr/>
      <dgm:t>
        <a:bodyPr/>
        <a:lstStyle/>
        <a:p>
          <a:endParaRPr lang="ru-RU"/>
        </a:p>
      </dgm:t>
    </dgm:pt>
  </dgm:ptLst>
  <dgm:cxnLst>
    <dgm:cxn modelId="{606E16F0-387E-4701-9AF4-4235A128EE48}" type="presOf" srcId="{2548794E-2948-4A68-B7BB-A4AAE3773DAB}" destId="{B518E064-9375-47A3-9CC9-AFE7BD428F28}" srcOrd="0" destOrd="0" presId="urn:microsoft.com/office/officeart/2005/8/layout/vList5"/>
    <dgm:cxn modelId="{F042E311-F5C8-4D2D-A36E-BF337D7F87C3}" type="presOf" srcId="{EAAF2725-F4BD-414A-B199-91F2CEDE525B}" destId="{23DFAD3C-C7E7-4C54-8B37-52258BA59D39}" srcOrd="0" destOrd="0" presId="urn:microsoft.com/office/officeart/2005/8/layout/vList5"/>
    <dgm:cxn modelId="{95C5DD7A-E7DC-4F8A-A233-1E29040D5F99}" srcId="{1AAE0F74-5FF4-4DBA-BBD0-718A8D058BD0}" destId="{2548794E-2948-4A68-B7BB-A4AAE3773DAB}" srcOrd="0" destOrd="0" parTransId="{CAC9A6C1-5260-437D-BB5D-D206391772FE}" sibTransId="{6EDE942F-3867-4BFC-B51C-42CA15255A19}"/>
    <dgm:cxn modelId="{EA556B22-099F-47DD-A2A5-E92FAADE08D7}" srcId="{EAAF2725-F4BD-414A-B199-91F2CEDE525B}" destId="{1AAE0F74-5FF4-4DBA-BBD0-718A8D058BD0}" srcOrd="0" destOrd="0" parTransId="{A8AB8F7E-0B0B-42C9-BED2-7980E2F3D168}" sibTransId="{5E691EFF-861D-49FF-BCAE-88E584D9D5CC}"/>
    <dgm:cxn modelId="{38B32DAE-DDA2-4DE1-8427-36924B6BCE74}" type="presOf" srcId="{1AAE0F74-5FF4-4DBA-BBD0-718A8D058BD0}" destId="{E21367A0-D7E1-43CD-B7E3-B5D8F55EE361}" srcOrd="0" destOrd="0" presId="urn:microsoft.com/office/officeart/2005/8/layout/vList5"/>
    <dgm:cxn modelId="{7B72B18E-C72A-4CA8-9BF6-B9530EEB13C9}" type="presParOf" srcId="{23DFAD3C-C7E7-4C54-8B37-52258BA59D39}" destId="{F12E11C9-9D06-45FB-BF36-1C501497ADA5}" srcOrd="0" destOrd="0" presId="urn:microsoft.com/office/officeart/2005/8/layout/vList5"/>
    <dgm:cxn modelId="{E8DF100E-838E-45FE-9EDC-A39C16920DE6}" type="presParOf" srcId="{F12E11C9-9D06-45FB-BF36-1C501497ADA5}" destId="{E21367A0-D7E1-43CD-B7E3-B5D8F55EE361}" srcOrd="0" destOrd="0" presId="urn:microsoft.com/office/officeart/2005/8/layout/vList5"/>
    <dgm:cxn modelId="{DE487945-C4FB-4E8C-AE7B-3C712EDB27E0}" type="presParOf" srcId="{F12E11C9-9D06-45FB-BF36-1C501497ADA5}" destId="{B518E064-9375-47A3-9CC9-AFE7BD428F2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602BEE-9D7A-4B6B-B657-6AC6396DBDD6}" type="doc">
      <dgm:prSet loTypeId="urn:microsoft.com/office/officeart/2005/8/layout/default" loCatId="list" qsTypeId="urn:microsoft.com/office/officeart/2005/8/quickstyle/simple3" qsCatId="simple" csTypeId="urn:microsoft.com/office/officeart/2005/8/colors/colorful4" csCatId="colorful" phldr="1"/>
      <dgm:spPr/>
      <dgm:t>
        <a:bodyPr/>
        <a:lstStyle/>
        <a:p>
          <a:endParaRPr lang="ru-RU"/>
        </a:p>
      </dgm:t>
    </dgm:pt>
    <dgm:pt modelId="{8C17E462-8F6A-4055-BDEE-FDFBAD8E02AD}">
      <dgm:prSet phldrT="[Текст]"/>
      <dgm:spPr/>
      <dgm:t>
        <a:bodyPr/>
        <a:lstStyle/>
        <a:p>
          <a:r>
            <a:rPr lang="en-US" dirty="0" smtClean="0"/>
            <a:t>Demand satisfaction indicators by consumption characteristics</a:t>
          </a:r>
          <a:endParaRPr lang="ru-RU" dirty="0"/>
        </a:p>
      </dgm:t>
    </dgm:pt>
    <dgm:pt modelId="{E7454BF3-C486-4BE7-B8DB-DD60DC8EA63C}" type="parTrans" cxnId="{58FC20A3-E7FD-445E-97E8-8736D31900A3}">
      <dgm:prSet/>
      <dgm:spPr/>
      <dgm:t>
        <a:bodyPr/>
        <a:lstStyle/>
        <a:p>
          <a:endParaRPr lang="ru-RU"/>
        </a:p>
      </dgm:t>
    </dgm:pt>
    <dgm:pt modelId="{9D8AE7A5-2A1B-44A7-B849-E946DBE505F5}" type="sibTrans" cxnId="{58FC20A3-E7FD-445E-97E8-8736D31900A3}">
      <dgm:prSet/>
      <dgm:spPr/>
      <dgm:t>
        <a:bodyPr/>
        <a:lstStyle/>
        <a:p>
          <a:endParaRPr lang="ru-RU"/>
        </a:p>
      </dgm:t>
    </dgm:pt>
    <dgm:pt modelId="{A88FABBA-4269-4228-93E1-9828303460D9}">
      <dgm:prSet phldrT="[Текст]"/>
      <dgm:spPr/>
      <dgm:t>
        <a:bodyPr/>
        <a:lstStyle/>
        <a:p>
          <a:r>
            <a:rPr lang="en-US" dirty="0" smtClean="0"/>
            <a:t>Strength indicators</a:t>
          </a:r>
          <a:endParaRPr lang="ru-RU" dirty="0"/>
        </a:p>
      </dgm:t>
    </dgm:pt>
    <dgm:pt modelId="{DE918B16-DCD0-428C-A8CD-7145AFADCC33}" type="parTrans" cxnId="{DFC560CE-6C0A-4872-BF3E-12EED6C6ECB7}">
      <dgm:prSet/>
      <dgm:spPr/>
      <dgm:t>
        <a:bodyPr/>
        <a:lstStyle/>
        <a:p>
          <a:endParaRPr lang="ru-RU"/>
        </a:p>
      </dgm:t>
    </dgm:pt>
    <dgm:pt modelId="{E25F461F-E2FD-4E79-9B16-D6BFA00D0742}" type="sibTrans" cxnId="{DFC560CE-6C0A-4872-BF3E-12EED6C6ECB7}">
      <dgm:prSet/>
      <dgm:spPr/>
      <dgm:t>
        <a:bodyPr/>
        <a:lstStyle/>
        <a:p>
          <a:endParaRPr lang="ru-RU"/>
        </a:p>
      </dgm:t>
    </dgm:pt>
    <dgm:pt modelId="{68405006-B5E1-4CAB-B69D-189EA58CF106}">
      <dgm:prSet phldrT="[Текст]"/>
      <dgm:spPr/>
      <dgm:t>
        <a:bodyPr/>
        <a:lstStyle/>
        <a:p>
          <a:r>
            <a:rPr lang="en-US" dirty="0" smtClean="0"/>
            <a:t>Technological indicators</a:t>
          </a:r>
          <a:endParaRPr lang="ru-RU" dirty="0"/>
        </a:p>
      </dgm:t>
    </dgm:pt>
    <dgm:pt modelId="{E4D50AF4-7E43-41A3-B2FA-EE8F257E7B4D}" type="parTrans" cxnId="{619B5984-BF82-42C3-868D-50616140F79C}">
      <dgm:prSet/>
      <dgm:spPr/>
      <dgm:t>
        <a:bodyPr/>
        <a:lstStyle/>
        <a:p>
          <a:endParaRPr lang="ru-RU"/>
        </a:p>
      </dgm:t>
    </dgm:pt>
    <dgm:pt modelId="{8A311CE3-8591-4A90-85E6-01C4D9E3237E}" type="sibTrans" cxnId="{619B5984-BF82-42C3-868D-50616140F79C}">
      <dgm:prSet/>
      <dgm:spPr/>
      <dgm:t>
        <a:bodyPr/>
        <a:lstStyle/>
        <a:p>
          <a:endParaRPr lang="ru-RU"/>
        </a:p>
      </dgm:t>
    </dgm:pt>
    <dgm:pt modelId="{149AAC93-1508-488A-814B-9CDC5EEC884D}">
      <dgm:prSet phldrT="[Текст]"/>
      <dgm:spPr/>
      <dgm:t>
        <a:bodyPr/>
        <a:lstStyle/>
        <a:p>
          <a:r>
            <a:rPr lang="en-US" dirty="0" smtClean="0"/>
            <a:t>Standardization and unification indicators</a:t>
          </a:r>
          <a:endParaRPr lang="ru-RU" dirty="0"/>
        </a:p>
      </dgm:t>
    </dgm:pt>
    <dgm:pt modelId="{5630FC2D-D98E-4A1E-9951-7DF6A1CB4C86}" type="parTrans" cxnId="{151976F7-EE15-4ED8-B7EF-A50F17CA7658}">
      <dgm:prSet/>
      <dgm:spPr/>
      <dgm:t>
        <a:bodyPr/>
        <a:lstStyle/>
        <a:p>
          <a:endParaRPr lang="ru-RU"/>
        </a:p>
      </dgm:t>
    </dgm:pt>
    <dgm:pt modelId="{AFC65AE5-70F3-4C6D-9BCF-930888AAE927}" type="sibTrans" cxnId="{151976F7-EE15-4ED8-B7EF-A50F17CA7658}">
      <dgm:prSet/>
      <dgm:spPr/>
      <dgm:t>
        <a:bodyPr/>
        <a:lstStyle/>
        <a:p>
          <a:endParaRPr lang="ru-RU"/>
        </a:p>
      </dgm:t>
    </dgm:pt>
    <dgm:pt modelId="{6166246D-97D9-44AE-A143-9049EFDAC249}">
      <dgm:prSet phldrT="[Текст]"/>
      <dgm:spPr/>
      <dgm:t>
        <a:bodyPr/>
        <a:lstStyle/>
        <a:p>
          <a:r>
            <a:rPr lang="en-US" dirty="0" smtClean="0"/>
            <a:t>Ergonomic indicators</a:t>
          </a:r>
          <a:endParaRPr lang="ru-RU" dirty="0"/>
        </a:p>
      </dgm:t>
    </dgm:pt>
    <dgm:pt modelId="{E25AB35E-29E2-40CF-8BDF-183DC3B84FA5}" type="parTrans" cxnId="{15A3C059-A481-405A-A5E7-EA2B35F867F0}">
      <dgm:prSet/>
      <dgm:spPr/>
      <dgm:t>
        <a:bodyPr/>
        <a:lstStyle/>
        <a:p>
          <a:endParaRPr lang="ru-RU"/>
        </a:p>
      </dgm:t>
    </dgm:pt>
    <dgm:pt modelId="{003FDB7F-7ABA-4483-89F7-19DD125C1622}" type="sibTrans" cxnId="{15A3C059-A481-405A-A5E7-EA2B35F867F0}">
      <dgm:prSet/>
      <dgm:spPr/>
      <dgm:t>
        <a:bodyPr/>
        <a:lstStyle/>
        <a:p>
          <a:endParaRPr lang="ru-RU"/>
        </a:p>
      </dgm:t>
    </dgm:pt>
    <dgm:pt modelId="{724E1248-569C-4C63-8368-A0DDB046217D}">
      <dgm:prSet phldrT="[Текст]"/>
      <dgm:spPr/>
      <dgm:t>
        <a:bodyPr/>
        <a:lstStyle/>
        <a:p>
          <a:r>
            <a:rPr lang="en-US" dirty="0" smtClean="0"/>
            <a:t>Ergonomic indicators</a:t>
          </a:r>
          <a:endParaRPr lang="ru-RU" dirty="0"/>
        </a:p>
      </dgm:t>
    </dgm:pt>
    <dgm:pt modelId="{D3A3E428-B863-45EC-A603-B03C33361FDC}" type="parTrans" cxnId="{3381BCC2-6296-4F03-9CEC-61B3A2D05525}">
      <dgm:prSet/>
      <dgm:spPr/>
      <dgm:t>
        <a:bodyPr/>
        <a:lstStyle/>
        <a:p>
          <a:endParaRPr lang="ru-RU"/>
        </a:p>
      </dgm:t>
    </dgm:pt>
    <dgm:pt modelId="{5E37EF7D-10C7-47F4-B133-443706266B32}" type="sibTrans" cxnId="{3381BCC2-6296-4F03-9CEC-61B3A2D05525}">
      <dgm:prSet/>
      <dgm:spPr/>
      <dgm:t>
        <a:bodyPr/>
        <a:lstStyle/>
        <a:p>
          <a:endParaRPr lang="ru-RU"/>
        </a:p>
      </dgm:t>
    </dgm:pt>
    <dgm:pt modelId="{7BB7FDB8-CE25-486D-896C-8CDA0C34B532}">
      <dgm:prSet phldrT="[Текст]"/>
      <dgm:spPr/>
      <dgm:t>
        <a:bodyPr/>
        <a:lstStyle/>
        <a:p>
          <a:r>
            <a:rPr lang="en-US" dirty="0" smtClean="0"/>
            <a:t>Transportability indicators</a:t>
          </a:r>
          <a:endParaRPr lang="ru-RU" dirty="0"/>
        </a:p>
      </dgm:t>
    </dgm:pt>
    <dgm:pt modelId="{36F44349-E6A0-45C4-A74C-EF687640B35B}" type="parTrans" cxnId="{B046D126-3016-43ED-923C-04A8A14D2AA1}">
      <dgm:prSet/>
      <dgm:spPr/>
      <dgm:t>
        <a:bodyPr/>
        <a:lstStyle/>
        <a:p>
          <a:endParaRPr lang="ru-RU"/>
        </a:p>
      </dgm:t>
    </dgm:pt>
    <dgm:pt modelId="{D9F54E1A-C984-4866-B08C-EBC8B458FCC1}" type="sibTrans" cxnId="{B046D126-3016-43ED-923C-04A8A14D2AA1}">
      <dgm:prSet/>
      <dgm:spPr/>
      <dgm:t>
        <a:bodyPr/>
        <a:lstStyle/>
        <a:p>
          <a:endParaRPr lang="ru-RU"/>
        </a:p>
      </dgm:t>
    </dgm:pt>
    <dgm:pt modelId="{DF0E9F05-012D-436E-AB62-11856431F3C8}">
      <dgm:prSet phldrT="[Текст]"/>
      <dgm:spPr/>
      <dgm:t>
        <a:bodyPr/>
        <a:lstStyle/>
        <a:p>
          <a:r>
            <a:rPr lang="en-US" dirty="0" smtClean="0"/>
            <a:t>Patent and legal indicators</a:t>
          </a:r>
          <a:endParaRPr lang="ru-RU" dirty="0"/>
        </a:p>
      </dgm:t>
    </dgm:pt>
    <dgm:pt modelId="{4644DBDD-6093-421A-AA9C-2766CAD1B0E6}" type="parTrans" cxnId="{F9640902-33F2-476C-95FE-86BC9233935C}">
      <dgm:prSet/>
      <dgm:spPr/>
      <dgm:t>
        <a:bodyPr/>
        <a:lstStyle/>
        <a:p>
          <a:endParaRPr lang="ru-RU"/>
        </a:p>
      </dgm:t>
    </dgm:pt>
    <dgm:pt modelId="{71655088-0BAC-4225-85FD-0616DD577B3F}" type="sibTrans" cxnId="{F9640902-33F2-476C-95FE-86BC9233935C}">
      <dgm:prSet/>
      <dgm:spPr/>
      <dgm:t>
        <a:bodyPr/>
        <a:lstStyle/>
        <a:p>
          <a:endParaRPr lang="ru-RU"/>
        </a:p>
      </dgm:t>
    </dgm:pt>
    <dgm:pt modelId="{760C2FC1-8195-4C22-B93A-44DDEE14AAA5}">
      <dgm:prSet phldrT="[Текст]"/>
      <dgm:spPr/>
      <dgm:t>
        <a:bodyPr/>
        <a:lstStyle/>
        <a:p>
          <a:r>
            <a:rPr lang="en-US" dirty="0" smtClean="0"/>
            <a:t>Environmental indicators</a:t>
          </a:r>
          <a:endParaRPr lang="ru-RU" dirty="0"/>
        </a:p>
      </dgm:t>
    </dgm:pt>
    <dgm:pt modelId="{ABC570D0-1490-40EF-BA05-FDCD015A7075}" type="parTrans" cxnId="{3F88C04D-7099-4F26-B7A1-5BB459B5D5E6}">
      <dgm:prSet/>
      <dgm:spPr/>
      <dgm:t>
        <a:bodyPr/>
        <a:lstStyle/>
        <a:p>
          <a:endParaRPr lang="ru-RU"/>
        </a:p>
      </dgm:t>
    </dgm:pt>
    <dgm:pt modelId="{2F1B59B3-AE6F-4311-8884-0D03EF775BBE}" type="sibTrans" cxnId="{3F88C04D-7099-4F26-B7A1-5BB459B5D5E6}">
      <dgm:prSet/>
      <dgm:spPr/>
      <dgm:t>
        <a:bodyPr/>
        <a:lstStyle/>
        <a:p>
          <a:endParaRPr lang="ru-RU"/>
        </a:p>
      </dgm:t>
    </dgm:pt>
    <dgm:pt modelId="{1456DB93-29F5-4BF0-9F11-57B440B36925}">
      <dgm:prSet phldrT="[Текст]"/>
      <dgm:spPr/>
      <dgm:t>
        <a:bodyPr/>
        <a:lstStyle/>
        <a:p>
          <a:r>
            <a:rPr lang="en-US" dirty="0" smtClean="0"/>
            <a:t>Safety indicators</a:t>
          </a:r>
          <a:endParaRPr lang="ru-RU" dirty="0"/>
        </a:p>
      </dgm:t>
    </dgm:pt>
    <dgm:pt modelId="{4B026022-75C2-4B95-966A-B1F495EDF0EF}" type="parTrans" cxnId="{685F3CAA-7EB4-4CB4-83C9-C31294DB4F6C}">
      <dgm:prSet/>
      <dgm:spPr/>
      <dgm:t>
        <a:bodyPr/>
        <a:lstStyle/>
        <a:p>
          <a:endParaRPr lang="ru-RU"/>
        </a:p>
      </dgm:t>
    </dgm:pt>
    <dgm:pt modelId="{F2262AC5-E275-4800-B61D-96523D358FC1}" type="sibTrans" cxnId="{685F3CAA-7EB4-4CB4-83C9-C31294DB4F6C}">
      <dgm:prSet/>
      <dgm:spPr/>
      <dgm:t>
        <a:bodyPr/>
        <a:lstStyle/>
        <a:p>
          <a:endParaRPr lang="ru-RU"/>
        </a:p>
      </dgm:t>
    </dgm:pt>
    <dgm:pt modelId="{B688A6C7-0366-47EA-88BD-8B69FB5971A6}" type="pres">
      <dgm:prSet presAssocID="{CB602BEE-9D7A-4B6B-B657-6AC6396DBDD6}" presName="diagram" presStyleCnt="0">
        <dgm:presLayoutVars>
          <dgm:dir/>
          <dgm:resizeHandles val="exact"/>
        </dgm:presLayoutVars>
      </dgm:prSet>
      <dgm:spPr/>
      <dgm:t>
        <a:bodyPr/>
        <a:lstStyle/>
        <a:p>
          <a:endParaRPr lang="ru-RU"/>
        </a:p>
      </dgm:t>
    </dgm:pt>
    <dgm:pt modelId="{A9F579A6-5795-4019-A77A-051FEDFE3CB3}" type="pres">
      <dgm:prSet presAssocID="{8C17E462-8F6A-4055-BDEE-FDFBAD8E02AD}" presName="node" presStyleLbl="node1" presStyleIdx="0" presStyleCnt="10">
        <dgm:presLayoutVars>
          <dgm:bulletEnabled val="1"/>
        </dgm:presLayoutVars>
      </dgm:prSet>
      <dgm:spPr/>
      <dgm:t>
        <a:bodyPr/>
        <a:lstStyle/>
        <a:p>
          <a:endParaRPr lang="ru-RU"/>
        </a:p>
      </dgm:t>
    </dgm:pt>
    <dgm:pt modelId="{4C3DB153-6749-47BA-9F27-4C15789662D6}" type="pres">
      <dgm:prSet presAssocID="{9D8AE7A5-2A1B-44A7-B849-E946DBE505F5}" presName="sibTrans" presStyleCnt="0"/>
      <dgm:spPr/>
    </dgm:pt>
    <dgm:pt modelId="{941FC5D6-7C51-4C54-9AC3-37604E60B8B6}" type="pres">
      <dgm:prSet presAssocID="{A88FABBA-4269-4228-93E1-9828303460D9}" presName="node" presStyleLbl="node1" presStyleIdx="1" presStyleCnt="10">
        <dgm:presLayoutVars>
          <dgm:bulletEnabled val="1"/>
        </dgm:presLayoutVars>
      </dgm:prSet>
      <dgm:spPr/>
      <dgm:t>
        <a:bodyPr/>
        <a:lstStyle/>
        <a:p>
          <a:endParaRPr lang="ru-RU"/>
        </a:p>
      </dgm:t>
    </dgm:pt>
    <dgm:pt modelId="{C11ABAD4-FD09-46FD-A2DE-042F456A9F6B}" type="pres">
      <dgm:prSet presAssocID="{E25F461F-E2FD-4E79-9B16-D6BFA00D0742}" presName="sibTrans" presStyleCnt="0"/>
      <dgm:spPr/>
    </dgm:pt>
    <dgm:pt modelId="{14FC51EE-E4A8-4668-A241-9910828FFE09}" type="pres">
      <dgm:prSet presAssocID="{68405006-B5E1-4CAB-B69D-189EA58CF106}" presName="node" presStyleLbl="node1" presStyleIdx="2" presStyleCnt="10">
        <dgm:presLayoutVars>
          <dgm:bulletEnabled val="1"/>
        </dgm:presLayoutVars>
      </dgm:prSet>
      <dgm:spPr/>
      <dgm:t>
        <a:bodyPr/>
        <a:lstStyle/>
        <a:p>
          <a:endParaRPr lang="ru-RU"/>
        </a:p>
      </dgm:t>
    </dgm:pt>
    <dgm:pt modelId="{3E14D322-CAAE-4984-867A-6DCDB1CFBF7E}" type="pres">
      <dgm:prSet presAssocID="{8A311CE3-8591-4A90-85E6-01C4D9E3237E}" presName="sibTrans" presStyleCnt="0"/>
      <dgm:spPr/>
    </dgm:pt>
    <dgm:pt modelId="{ED3EDF59-70BD-40C1-A363-505919886F8B}" type="pres">
      <dgm:prSet presAssocID="{149AAC93-1508-488A-814B-9CDC5EEC884D}" presName="node" presStyleLbl="node1" presStyleIdx="3" presStyleCnt="10">
        <dgm:presLayoutVars>
          <dgm:bulletEnabled val="1"/>
        </dgm:presLayoutVars>
      </dgm:prSet>
      <dgm:spPr/>
      <dgm:t>
        <a:bodyPr/>
        <a:lstStyle/>
        <a:p>
          <a:endParaRPr lang="ru-RU"/>
        </a:p>
      </dgm:t>
    </dgm:pt>
    <dgm:pt modelId="{DF6E27A8-915F-4372-9DE5-AFBC4072CFB8}" type="pres">
      <dgm:prSet presAssocID="{AFC65AE5-70F3-4C6D-9BCF-930888AAE927}" presName="sibTrans" presStyleCnt="0"/>
      <dgm:spPr/>
    </dgm:pt>
    <dgm:pt modelId="{43A8C6AD-4262-438B-8C20-7C9D859A967C}" type="pres">
      <dgm:prSet presAssocID="{6166246D-97D9-44AE-A143-9049EFDAC249}" presName="node" presStyleLbl="node1" presStyleIdx="4" presStyleCnt="10">
        <dgm:presLayoutVars>
          <dgm:bulletEnabled val="1"/>
        </dgm:presLayoutVars>
      </dgm:prSet>
      <dgm:spPr/>
      <dgm:t>
        <a:bodyPr/>
        <a:lstStyle/>
        <a:p>
          <a:endParaRPr lang="ru-RU"/>
        </a:p>
      </dgm:t>
    </dgm:pt>
    <dgm:pt modelId="{39AC9D78-0AE7-4BEF-A0DD-E01D75EB7401}" type="pres">
      <dgm:prSet presAssocID="{003FDB7F-7ABA-4483-89F7-19DD125C1622}" presName="sibTrans" presStyleCnt="0"/>
      <dgm:spPr/>
    </dgm:pt>
    <dgm:pt modelId="{343C4DF4-7324-47C0-84CB-0B3BD7287310}" type="pres">
      <dgm:prSet presAssocID="{724E1248-569C-4C63-8368-A0DDB046217D}" presName="node" presStyleLbl="node1" presStyleIdx="5" presStyleCnt="10">
        <dgm:presLayoutVars>
          <dgm:bulletEnabled val="1"/>
        </dgm:presLayoutVars>
      </dgm:prSet>
      <dgm:spPr/>
      <dgm:t>
        <a:bodyPr/>
        <a:lstStyle/>
        <a:p>
          <a:endParaRPr lang="ru-RU"/>
        </a:p>
      </dgm:t>
    </dgm:pt>
    <dgm:pt modelId="{774BADF1-1AF6-4604-B6C6-D5900E31EB1A}" type="pres">
      <dgm:prSet presAssocID="{5E37EF7D-10C7-47F4-B133-443706266B32}" presName="sibTrans" presStyleCnt="0"/>
      <dgm:spPr/>
    </dgm:pt>
    <dgm:pt modelId="{35E1583C-1587-40D6-83FF-C252E65EDCC6}" type="pres">
      <dgm:prSet presAssocID="{7BB7FDB8-CE25-486D-896C-8CDA0C34B532}" presName="node" presStyleLbl="node1" presStyleIdx="6" presStyleCnt="10">
        <dgm:presLayoutVars>
          <dgm:bulletEnabled val="1"/>
        </dgm:presLayoutVars>
      </dgm:prSet>
      <dgm:spPr/>
      <dgm:t>
        <a:bodyPr/>
        <a:lstStyle/>
        <a:p>
          <a:endParaRPr lang="ru-RU"/>
        </a:p>
      </dgm:t>
    </dgm:pt>
    <dgm:pt modelId="{0F2A531F-CEAC-4D01-AC11-1691B4902867}" type="pres">
      <dgm:prSet presAssocID="{D9F54E1A-C984-4866-B08C-EBC8B458FCC1}" presName="sibTrans" presStyleCnt="0"/>
      <dgm:spPr/>
    </dgm:pt>
    <dgm:pt modelId="{53A3FF0C-F36E-4234-A4A1-B0C106A4C621}" type="pres">
      <dgm:prSet presAssocID="{DF0E9F05-012D-436E-AB62-11856431F3C8}" presName="node" presStyleLbl="node1" presStyleIdx="7" presStyleCnt="10">
        <dgm:presLayoutVars>
          <dgm:bulletEnabled val="1"/>
        </dgm:presLayoutVars>
      </dgm:prSet>
      <dgm:spPr/>
      <dgm:t>
        <a:bodyPr/>
        <a:lstStyle/>
        <a:p>
          <a:endParaRPr lang="ru-RU"/>
        </a:p>
      </dgm:t>
    </dgm:pt>
    <dgm:pt modelId="{5E563DC4-D019-4E66-8BDA-F55428CAE91E}" type="pres">
      <dgm:prSet presAssocID="{71655088-0BAC-4225-85FD-0616DD577B3F}" presName="sibTrans" presStyleCnt="0"/>
      <dgm:spPr/>
    </dgm:pt>
    <dgm:pt modelId="{D2642BF9-7259-404D-B78C-7E52A6C507B4}" type="pres">
      <dgm:prSet presAssocID="{760C2FC1-8195-4C22-B93A-44DDEE14AAA5}" presName="node" presStyleLbl="node1" presStyleIdx="8" presStyleCnt="10">
        <dgm:presLayoutVars>
          <dgm:bulletEnabled val="1"/>
        </dgm:presLayoutVars>
      </dgm:prSet>
      <dgm:spPr/>
      <dgm:t>
        <a:bodyPr/>
        <a:lstStyle/>
        <a:p>
          <a:endParaRPr lang="ru-RU"/>
        </a:p>
      </dgm:t>
    </dgm:pt>
    <dgm:pt modelId="{D246BC05-C60C-4A93-BBA2-14C86CEA7ECB}" type="pres">
      <dgm:prSet presAssocID="{2F1B59B3-AE6F-4311-8884-0D03EF775BBE}" presName="sibTrans" presStyleCnt="0"/>
      <dgm:spPr/>
    </dgm:pt>
    <dgm:pt modelId="{1E2E43F9-D9FD-445B-8A32-2AAC27F5123A}" type="pres">
      <dgm:prSet presAssocID="{1456DB93-29F5-4BF0-9F11-57B440B36925}" presName="node" presStyleLbl="node1" presStyleIdx="9" presStyleCnt="10">
        <dgm:presLayoutVars>
          <dgm:bulletEnabled val="1"/>
        </dgm:presLayoutVars>
      </dgm:prSet>
      <dgm:spPr/>
      <dgm:t>
        <a:bodyPr/>
        <a:lstStyle/>
        <a:p>
          <a:endParaRPr lang="ru-RU"/>
        </a:p>
      </dgm:t>
    </dgm:pt>
  </dgm:ptLst>
  <dgm:cxnLst>
    <dgm:cxn modelId="{9E1AB392-4BD5-42B4-B882-7312049DCF4E}" type="presOf" srcId="{6166246D-97D9-44AE-A143-9049EFDAC249}" destId="{43A8C6AD-4262-438B-8C20-7C9D859A967C}" srcOrd="0" destOrd="0" presId="urn:microsoft.com/office/officeart/2005/8/layout/default"/>
    <dgm:cxn modelId="{C943DE6F-885F-4628-AA1E-016F72F2B82B}" type="presOf" srcId="{149AAC93-1508-488A-814B-9CDC5EEC884D}" destId="{ED3EDF59-70BD-40C1-A363-505919886F8B}" srcOrd="0" destOrd="0" presId="urn:microsoft.com/office/officeart/2005/8/layout/default"/>
    <dgm:cxn modelId="{0954FE77-29A2-4993-BEF0-F7B197D26BBC}" type="presOf" srcId="{8C17E462-8F6A-4055-BDEE-FDFBAD8E02AD}" destId="{A9F579A6-5795-4019-A77A-051FEDFE3CB3}" srcOrd="0" destOrd="0" presId="urn:microsoft.com/office/officeart/2005/8/layout/default"/>
    <dgm:cxn modelId="{1123D85A-0646-4FF8-ADCE-F0F2C4807691}" type="presOf" srcId="{724E1248-569C-4C63-8368-A0DDB046217D}" destId="{343C4DF4-7324-47C0-84CB-0B3BD7287310}" srcOrd="0" destOrd="0" presId="urn:microsoft.com/office/officeart/2005/8/layout/default"/>
    <dgm:cxn modelId="{DFC560CE-6C0A-4872-BF3E-12EED6C6ECB7}" srcId="{CB602BEE-9D7A-4B6B-B657-6AC6396DBDD6}" destId="{A88FABBA-4269-4228-93E1-9828303460D9}" srcOrd="1" destOrd="0" parTransId="{DE918B16-DCD0-428C-A8CD-7145AFADCC33}" sibTransId="{E25F461F-E2FD-4E79-9B16-D6BFA00D0742}"/>
    <dgm:cxn modelId="{3381BCC2-6296-4F03-9CEC-61B3A2D05525}" srcId="{CB602BEE-9D7A-4B6B-B657-6AC6396DBDD6}" destId="{724E1248-569C-4C63-8368-A0DDB046217D}" srcOrd="5" destOrd="0" parTransId="{D3A3E428-B863-45EC-A603-B03C33361FDC}" sibTransId="{5E37EF7D-10C7-47F4-B133-443706266B32}"/>
    <dgm:cxn modelId="{619B5984-BF82-42C3-868D-50616140F79C}" srcId="{CB602BEE-9D7A-4B6B-B657-6AC6396DBDD6}" destId="{68405006-B5E1-4CAB-B69D-189EA58CF106}" srcOrd="2" destOrd="0" parTransId="{E4D50AF4-7E43-41A3-B2FA-EE8F257E7B4D}" sibTransId="{8A311CE3-8591-4A90-85E6-01C4D9E3237E}"/>
    <dgm:cxn modelId="{58FC20A3-E7FD-445E-97E8-8736D31900A3}" srcId="{CB602BEE-9D7A-4B6B-B657-6AC6396DBDD6}" destId="{8C17E462-8F6A-4055-BDEE-FDFBAD8E02AD}" srcOrd="0" destOrd="0" parTransId="{E7454BF3-C486-4BE7-B8DB-DD60DC8EA63C}" sibTransId="{9D8AE7A5-2A1B-44A7-B849-E946DBE505F5}"/>
    <dgm:cxn modelId="{96F287D9-2852-4DA7-BC86-AA0165D72BA1}" type="presOf" srcId="{68405006-B5E1-4CAB-B69D-189EA58CF106}" destId="{14FC51EE-E4A8-4668-A241-9910828FFE09}" srcOrd="0" destOrd="0" presId="urn:microsoft.com/office/officeart/2005/8/layout/default"/>
    <dgm:cxn modelId="{15A3C059-A481-405A-A5E7-EA2B35F867F0}" srcId="{CB602BEE-9D7A-4B6B-B657-6AC6396DBDD6}" destId="{6166246D-97D9-44AE-A143-9049EFDAC249}" srcOrd="4" destOrd="0" parTransId="{E25AB35E-29E2-40CF-8BDF-183DC3B84FA5}" sibTransId="{003FDB7F-7ABA-4483-89F7-19DD125C1622}"/>
    <dgm:cxn modelId="{F9640902-33F2-476C-95FE-86BC9233935C}" srcId="{CB602BEE-9D7A-4B6B-B657-6AC6396DBDD6}" destId="{DF0E9F05-012D-436E-AB62-11856431F3C8}" srcOrd="7" destOrd="0" parTransId="{4644DBDD-6093-421A-AA9C-2766CAD1B0E6}" sibTransId="{71655088-0BAC-4225-85FD-0616DD577B3F}"/>
    <dgm:cxn modelId="{685F3CAA-7EB4-4CB4-83C9-C31294DB4F6C}" srcId="{CB602BEE-9D7A-4B6B-B657-6AC6396DBDD6}" destId="{1456DB93-29F5-4BF0-9F11-57B440B36925}" srcOrd="9" destOrd="0" parTransId="{4B026022-75C2-4B95-966A-B1F495EDF0EF}" sibTransId="{F2262AC5-E275-4800-B61D-96523D358FC1}"/>
    <dgm:cxn modelId="{BB23BED8-D57D-46B0-B60E-6467703FC462}" type="presOf" srcId="{DF0E9F05-012D-436E-AB62-11856431F3C8}" destId="{53A3FF0C-F36E-4234-A4A1-B0C106A4C621}" srcOrd="0" destOrd="0" presId="urn:microsoft.com/office/officeart/2005/8/layout/default"/>
    <dgm:cxn modelId="{F23AAB0A-7976-4E2A-8DAD-6B0971493034}" type="presOf" srcId="{CB602BEE-9D7A-4B6B-B657-6AC6396DBDD6}" destId="{B688A6C7-0366-47EA-88BD-8B69FB5971A6}" srcOrd="0" destOrd="0" presId="urn:microsoft.com/office/officeart/2005/8/layout/default"/>
    <dgm:cxn modelId="{4ACF6F39-D0B9-4FF3-B3E1-DD03FB2AE3C2}" type="presOf" srcId="{1456DB93-29F5-4BF0-9F11-57B440B36925}" destId="{1E2E43F9-D9FD-445B-8A32-2AAC27F5123A}" srcOrd="0" destOrd="0" presId="urn:microsoft.com/office/officeart/2005/8/layout/default"/>
    <dgm:cxn modelId="{151976F7-EE15-4ED8-B7EF-A50F17CA7658}" srcId="{CB602BEE-9D7A-4B6B-B657-6AC6396DBDD6}" destId="{149AAC93-1508-488A-814B-9CDC5EEC884D}" srcOrd="3" destOrd="0" parTransId="{5630FC2D-D98E-4A1E-9951-7DF6A1CB4C86}" sibTransId="{AFC65AE5-70F3-4C6D-9BCF-930888AAE927}"/>
    <dgm:cxn modelId="{04A8B1AE-EB91-4212-B80D-16FF518382F4}" type="presOf" srcId="{7BB7FDB8-CE25-486D-896C-8CDA0C34B532}" destId="{35E1583C-1587-40D6-83FF-C252E65EDCC6}" srcOrd="0" destOrd="0" presId="urn:microsoft.com/office/officeart/2005/8/layout/default"/>
    <dgm:cxn modelId="{3F88C04D-7099-4F26-B7A1-5BB459B5D5E6}" srcId="{CB602BEE-9D7A-4B6B-B657-6AC6396DBDD6}" destId="{760C2FC1-8195-4C22-B93A-44DDEE14AAA5}" srcOrd="8" destOrd="0" parTransId="{ABC570D0-1490-40EF-BA05-FDCD015A7075}" sibTransId="{2F1B59B3-AE6F-4311-8884-0D03EF775BBE}"/>
    <dgm:cxn modelId="{38556D13-C005-44AC-97D4-A56D128C675F}" type="presOf" srcId="{A88FABBA-4269-4228-93E1-9828303460D9}" destId="{941FC5D6-7C51-4C54-9AC3-37604E60B8B6}" srcOrd="0" destOrd="0" presId="urn:microsoft.com/office/officeart/2005/8/layout/default"/>
    <dgm:cxn modelId="{48879A7D-B6DE-4043-9233-B2698EBE5B5F}" type="presOf" srcId="{760C2FC1-8195-4C22-B93A-44DDEE14AAA5}" destId="{D2642BF9-7259-404D-B78C-7E52A6C507B4}" srcOrd="0" destOrd="0" presId="urn:microsoft.com/office/officeart/2005/8/layout/default"/>
    <dgm:cxn modelId="{B046D126-3016-43ED-923C-04A8A14D2AA1}" srcId="{CB602BEE-9D7A-4B6B-B657-6AC6396DBDD6}" destId="{7BB7FDB8-CE25-486D-896C-8CDA0C34B532}" srcOrd="6" destOrd="0" parTransId="{36F44349-E6A0-45C4-A74C-EF687640B35B}" sibTransId="{D9F54E1A-C984-4866-B08C-EBC8B458FCC1}"/>
    <dgm:cxn modelId="{62CE1EF7-2BC5-4632-B68C-498F35073792}" type="presParOf" srcId="{B688A6C7-0366-47EA-88BD-8B69FB5971A6}" destId="{A9F579A6-5795-4019-A77A-051FEDFE3CB3}" srcOrd="0" destOrd="0" presId="urn:microsoft.com/office/officeart/2005/8/layout/default"/>
    <dgm:cxn modelId="{999AFCD6-B8B9-4766-951A-328E50B72D53}" type="presParOf" srcId="{B688A6C7-0366-47EA-88BD-8B69FB5971A6}" destId="{4C3DB153-6749-47BA-9F27-4C15789662D6}" srcOrd="1" destOrd="0" presId="urn:microsoft.com/office/officeart/2005/8/layout/default"/>
    <dgm:cxn modelId="{943C44B3-FAB0-45F2-B93F-E2BA56C132EC}" type="presParOf" srcId="{B688A6C7-0366-47EA-88BD-8B69FB5971A6}" destId="{941FC5D6-7C51-4C54-9AC3-37604E60B8B6}" srcOrd="2" destOrd="0" presId="urn:microsoft.com/office/officeart/2005/8/layout/default"/>
    <dgm:cxn modelId="{0F168BCA-8880-4D21-9809-B50832508C53}" type="presParOf" srcId="{B688A6C7-0366-47EA-88BD-8B69FB5971A6}" destId="{C11ABAD4-FD09-46FD-A2DE-042F456A9F6B}" srcOrd="3" destOrd="0" presId="urn:microsoft.com/office/officeart/2005/8/layout/default"/>
    <dgm:cxn modelId="{F3B7B8ED-D283-4BF4-AB90-1774DD33EFFC}" type="presParOf" srcId="{B688A6C7-0366-47EA-88BD-8B69FB5971A6}" destId="{14FC51EE-E4A8-4668-A241-9910828FFE09}" srcOrd="4" destOrd="0" presId="urn:microsoft.com/office/officeart/2005/8/layout/default"/>
    <dgm:cxn modelId="{455B3DE1-D6B7-48E2-857A-38286A870D55}" type="presParOf" srcId="{B688A6C7-0366-47EA-88BD-8B69FB5971A6}" destId="{3E14D322-CAAE-4984-867A-6DCDB1CFBF7E}" srcOrd="5" destOrd="0" presId="urn:microsoft.com/office/officeart/2005/8/layout/default"/>
    <dgm:cxn modelId="{85D46657-CED8-4F82-AEBE-B18D6FFD8089}" type="presParOf" srcId="{B688A6C7-0366-47EA-88BD-8B69FB5971A6}" destId="{ED3EDF59-70BD-40C1-A363-505919886F8B}" srcOrd="6" destOrd="0" presId="urn:microsoft.com/office/officeart/2005/8/layout/default"/>
    <dgm:cxn modelId="{B55417A9-439B-4669-A1F2-CDF4257CC457}" type="presParOf" srcId="{B688A6C7-0366-47EA-88BD-8B69FB5971A6}" destId="{DF6E27A8-915F-4372-9DE5-AFBC4072CFB8}" srcOrd="7" destOrd="0" presId="urn:microsoft.com/office/officeart/2005/8/layout/default"/>
    <dgm:cxn modelId="{F1573A23-C993-469E-AA0F-1EBA243C06E7}" type="presParOf" srcId="{B688A6C7-0366-47EA-88BD-8B69FB5971A6}" destId="{43A8C6AD-4262-438B-8C20-7C9D859A967C}" srcOrd="8" destOrd="0" presId="urn:microsoft.com/office/officeart/2005/8/layout/default"/>
    <dgm:cxn modelId="{2C79071E-4F6C-483C-B397-7336CFF5B6DB}" type="presParOf" srcId="{B688A6C7-0366-47EA-88BD-8B69FB5971A6}" destId="{39AC9D78-0AE7-4BEF-A0DD-E01D75EB7401}" srcOrd="9" destOrd="0" presId="urn:microsoft.com/office/officeart/2005/8/layout/default"/>
    <dgm:cxn modelId="{62FA46E4-5240-4E45-92E4-11E744448944}" type="presParOf" srcId="{B688A6C7-0366-47EA-88BD-8B69FB5971A6}" destId="{343C4DF4-7324-47C0-84CB-0B3BD7287310}" srcOrd="10" destOrd="0" presId="urn:microsoft.com/office/officeart/2005/8/layout/default"/>
    <dgm:cxn modelId="{5013C2CC-18A2-4ACE-AA73-A9886BA7FEA4}" type="presParOf" srcId="{B688A6C7-0366-47EA-88BD-8B69FB5971A6}" destId="{774BADF1-1AF6-4604-B6C6-D5900E31EB1A}" srcOrd="11" destOrd="0" presId="urn:microsoft.com/office/officeart/2005/8/layout/default"/>
    <dgm:cxn modelId="{ABC2461F-ECD7-4687-8B78-A221A34B4F99}" type="presParOf" srcId="{B688A6C7-0366-47EA-88BD-8B69FB5971A6}" destId="{35E1583C-1587-40D6-83FF-C252E65EDCC6}" srcOrd="12" destOrd="0" presId="urn:microsoft.com/office/officeart/2005/8/layout/default"/>
    <dgm:cxn modelId="{1AED6784-4589-4AD0-BFEC-64B2FB18AEA6}" type="presParOf" srcId="{B688A6C7-0366-47EA-88BD-8B69FB5971A6}" destId="{0F2A531F-CEAC-4D01-AC11-1691B4902867}" srcOrd="13" destOrd="0" presId="urn:microsoft.com/office/officeart/2005/8/layout/default"/>
    <dgm:cxn modelId="{2A905D73-3557-44AC-A822-B5D5378589E2}" type="presParOf" srcId="{B688A6C7-0366-47EA-88BD-8B69FB5971A6}" destId="{53A3FF0C-F36E-4234-A4A1-B0C106A4C621}" srcOrd="14" destOrd="0" presId="urn:microsoft.com/office/officeart/2005/8/layout/default"/>
    <dgm:cxn modelId="{13AA5078-274A-44AC-B6C8-5B7AFF9CFFCE}" type="presParOf" srcId="{B688A6C7-0366-47EA-88BD-8B69FB5971A6}" destId="{5E563DC4-D019-4E66-8BDA-F55428CAE91E}" srcOrd="15" destOrd="0" presId="urn:microsoft.com/office/officeart/2005/8/layout/default"/>
    <dgm:cxn modelId="{7DF37F41-606E-4C80-82BA-5325413916F8}" type="presParOf" srcId="{B688A6C7-0366-47EA-88BD-8B69FB5971A6}" destId="{D2642BF9-7259-404D-B78C-7E52A6C507B4}" srcOrd="16" destOrd="0" presId="urn:microsoft.com/office/officeart/2005/8/layout/default"/>
    <dgm:cxn modelId="{EA858DFA-CE1C-4FB8-BD71-6E3C0C727D65}" type="presParOf" srcId="{B688A6C7-0366-47EA-88BD-8B69FB5971A6}" destId="{D246BC05-C60C-4A93-BBA2-14C86CEA7ECB}" srcOrd="17" destOrd="0" presId="urn:microsoft.com/office/officeart/2005/8/layout/default"/>
    <dgm:cxn modelId="{1637ECC0-BAAD-45C4-AC71-52B0CED0906D}" type="presParOf" srcId="{B688A6C7-0366-47EA-88BD-8B69FB5971A6}" destId="{1E2E43F9-D9FD-445B-8A32-2AAC27F5123A}"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55596E-F5F4-43A5-A229-623DCFA70DB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672FDEBE-29A6-4758-8455-E869C21A221C}">
      <dgm:prSet phldrT="[Текст]"/>
      <dgm:spPr/>
      <dgm:t>
        <a:bodyPr/>
        <a:lstStyle/>
        <a:p>
          <a:r>
            <a:rPr lang="en-US" dirty="0" smtClean="0"/>
            <a:t>Demand satisfaction indicators by consumption characteristics</a:t>
          </a:r>
          <a:endParaRPr lang="ru-RU" dirty="0"/>
        </a:p>
      </dgm:t>
    </dgm:pt>
    <dgm:pt modelId="{9F6EB5D6-0D2C-4428-AB58-73B49540EF4B}" type="parTrans" cxnId="{F358951E-EAD1-40A6-B9A7-2E7099F46490}">
      <dgm:prSet/>
      <dgm:spPr/>
      <dgm:t>
        <a:bodyPr/>
        <a:lstStyle/>
        <a:p>
          <a:endParaRPr lang="ru-RU"/>
        </a:p>
      </dgm:t>
    </dgm:pt>
    <dgm:pt modelId="{EC96A91D-0707-40A4-819A-D398874A329D}" type="sibTrans" cxnId="{F358951E-EAD1-40A6-B9A7-2E7099F46490}">
      <dgm:prSet/>
      <dgm:spPr/>
      <dgm:t>
        <a:bodyPr/>
        <a:lstStyle/>
        <a:p>
          <a:endParaRPr lang="ru-RU"/>
        </a:p>
      </dgm:t>
    </dgm:pt>
    <dgm:pt modelId="{90FFC69E-57E5-4C8D-924A-EB148B48BF20}">
      <dgm:prSet phldrT="[Текст]"/>
      <dgm:spPr/>
      <dgm:t>
        <a:bodyPr/>
        <a:lstStyle/>
        <a:p>
          <a:pPr algn="just"/>
          <a:r>
            <a:rPr lang="en-US" dirty="0" smtClean="0"/>
            <a:t>Such indicators describe the desired (necessary) effect as a result of the intended, prescribed use of the product.</a:t>
          </a:r>
          <a:endParaRPr lang="ru-RU" dirty="0"/>
        </a:p>
      </dgm:t>
    </dgm:pt>
    <dgm:pt modelId="{30BCDD76-9ED7-4F3C-A95D-4DA258774884}" type="parTrans" cxnId="{40BF221B-8CA5-48A9-A9AF-3739AAB55AFE}">
      <dgm:prSet/>
      <dgm:spPr/>
      <dgm:t>
        <a:bodyPr/>
        <a:lstStyle/>
        <a:p>
          <a:endParaRPr lang="ru-RU"/>
        </a:p>
      </dgm:t>
    </dgm:pt>
    <dgm:pt modelId="{0D797789-8ACC-4655-AB5F-C26BCB95C374}" type="sibTrans" cxnId="{40BF221B-8CA5-48A9-A9AF-3739AAB55AFE}">
      <dgm:prSet/>
      <dgm:spPr/>
      <dgm:t>
        <a:bodyPr/>
        <a:lstStyle/>
        <a:p>
          <a:endParaRPr lang="ru-RU"/>
        </a:p>
      </dgm:t>
    </dgm:pt>
    <dgm:pt modelId="{021813DE-C973-4FC7-8429-08B5F788B1B2}">
      <dgm:prSet phldrT="[Текст]"/>
      <dgm:spPr/>
      <dgm:t>
        <a:bodyPr/>
        <a:lstStyle/>
        <a:p>
          <a:r>
            <a:rPr lang="en-US" dirty="0" smtClean="0"/>
            <a:t>Production - a labor productivity indicator can serve for a product that performs a technical function</a:t>
          </a:r>
          <a:endParaRPr lang="ru-RU" dirty="0"/>
        </a:p>
      </dgm:t>
    </dgm:pt>
    <dgm:pt modelId="{21167898-287E-4EE9-9F6B-84F20D6CB3EF}" type="parTrans" cxnId="{E9FCFED9-52F1-446E-AEF4-0135A20868B3}">
      <dgm:prSet/>
      <dgm:spPr/>
      <dgm:t>
        <a:bodyPr/>
        <a:lstStyle/>
        <a:p>
          <a:endParaRPr lang="ru-RU"/>
        </a:p>
      </dgm:t>
    </dgm:pt>
    <dgm:pt modelId="{09E24DE1-2A00-4FC5-A350-7DEF951FBF0D}" type="sibTrans" cxnId="{E9FCFED9-52F1-446E-AEF4-0135A20868B3}">
      <dgm:prSet/>
      <dgm:spPr/>
      <dgm:t>
        <a:bodyPr/>
        <a:lstStyle/>
        <a:p>
          <a:endParaRPr lang="ru-RU"/>
        </a:p>
      </dgm:t>
    </dgm:pt>
    <dgm:pt modelId="{9C19BB1A-160A-4671-AC35-DAE7B9D09226}">
      <dgm:prSet phldrT="[Текст]"/>
      <dgm:spPr/>
      <dgm:t>
        <a:bodyPr/>
        <a:lstStyle/>
        <a:p>
          <a:pPr algn="just"/>
          <a:r>
            <a:rPr lang="en-US" dirty="0" smtClean="0"/>
            <a:t>It expresses the volume of goods that can be produced or the volume of production or service that can be provided within a certain period of time with the product being evaluated.</a:t>
          </a:r>
          <a:endParaRPr lang="ru-RU" dirty="0"/>
        </a:p>
      </dgm:t>
    </dgm:pt>
    <dgm:pt modelId="{F347C38F-B61D-41B9-BF71-36076842C2F3}" type="parTrans" cxnId="{2CB44C5C-04AD-4059-BFD2-C05572CC6D2C}">
      <dgm:prSet/>
      <dgm:spPr/>
      <dgm:t>
        <a:bodyPr/>
        <a:lstStyle/>
        <a:p>
          <a:endParaRPr lang="ru-RU"/>
        </a:p>
      </dgm:t>
    </dgm:pt>
    <dgm:pt modelId="{1000B1E1-1817-41F3-B3AC-19CDB38C5CE7}" type="sibTrans" cxnId="{2CB44C5C-04AD-4059-BFD2-C05572CC6D2C}">
      <dgm:prSet/>
      <dgm:spPr/>
      <dgm:t>
        <a:bodyPr/>
        <a:lstStyle/>
        <a:p>
          <a:endParaRPr lang="ru-RU"/>
        </a:p>
      </dgm:t>
    </dgm:pt>
    <dgm:pt modelId="{1ACBDDF2-F0F0-4F35-800B-7A7747FE67FB}" type="pres">
      <dgm:prSet presAssocID="{3455596E-F5F4-43A5-A229-623DCFA70DB1}" presName="Name0" presStyleCnt="0">
        <dgm:presLayoutVars>
          <dgm:dir/>
          <dgm:animLvl val="lvl"/>
          <dgm:resizeHandles val="exact"/>
        </dgm:presLayoutVars>
      </dgm:prSet>
      <dgm:spPr/>
      <dgm:t>
        <a:bodyPr/>
        <a:lstStyle/>
        <a:p>
          <a:endParaRPr lang="ru-RU"/>
        </a:p>
      </dgm:t>
    </dgm:pt>
    <dgm:pt modelId="{CD8F80AF-013C-4E64-B0A3-EEA0907C79F7}" type="pres">
      <dgm:prSet presAssocID="{672FDEBE-29A6-4758-8455-E869C21A221C}" presName="composite" presStyleCnt="0"/>
      <dgm:spPr/>
    </dgm:pt>
    <dgm:pt modelId="{7CAFE497-024B-42AA-BD3C-EAFFEF373F20}" type="pres">
      <dgm:prSet presAssocID="{672FDEBE-29A6-4758-8455-E869C21A221C}" presName="parTx" presStyleLbl="alignNode1" presStyleIdx="0" presStyleCnt="2">
        <dgm:presLayoutVars>
          <dgm:chMax val="0"/>
          <dgm:chPref val="0"/>
          <dgm:bulletEnabled val="1"/>
        </dgm:presLayoutVars>
      </dgm:prSet>
      <dgm:spPr/>
      <dgm:t>
        <a:bodyPr/>
        <a:lstStyle/>
        <a:p>
          <a:endParaRPr lang="ru-RU"/>
        </a:p>
      </dgm:t>
    </dgm:pt>
    <dgm:pt modelId="{87C07F47-7B0E-42A2-8205-A644CDDDFD87}" type="pres">
      <dgm:prSet presAssocID="{672FDEBE-29A6-4758-8455-E869C21A221C}" presName="desTx" presStyleLbl="alignAccFollowNode1" presStyleIdx="0" presStyleCnt="2">
        <dgm:presLayoutVars>
          <dgm:bulletEnabled val="1"/>
        </dgm:presLayoutVars>
      </dgm:prSet>
      <dgm:spPr/>
      <dgm:t>
        <a:bodyPr/>
        <a:lstStyle/>
        <a:p>
          <a:endParaRPr lang="ru-RU"/>
        </a:p>
      </dgm:t>
    </dgm:pt>
    <dgm:pt modelId="{656F3FA7-1298-4CDF-918C-37FE48BE9D4E}" type="pres">
      <dgm:prSet presAssocID="{EC96A91D-0707-40A4-819A-D398874A329D}" presName="space" presStyleCnt="0"/>
      <dgm:spPr/>
    </dgm:pt>
    <dgm:pt modelId="{69326E84-D12B-4796-80B8-F1192F475FDA}" type="pres">
      <dgm:prSet presAssocID="{021813DE-C973-4FC7-8429-08B5F788B1B2}" presName="composite" presStyleCnt="0"/>
      <dgm:spPr/>
    </dgm:pt>
    <dgm:pt modelId="{CF547E0C-2380-41CC-A340-91E064482032}" type="pres">
      <dgm:prSet presAssocID="{021813DE-C973-4FC7-8429-08B5F788B1B2}" presName="parTx" presStyleLbl="alignNode1" presStyleIdx="1" presStyleCnt="2">
        <dgm:presLayoutVars>
          <dgm:chMax val="0"/>
          <dgm:chPref val="0"/>
          <dgm:bulletEnabled val="1"/>
        </dgm:presLayoutVars>
      </dgm:prSet>
      <dgm:spPr/>
      <dgm:t>
        <a:bodyPr/>
        <a:lstStyle/>
        <a:p>
          <a:endParaRPr lang="ru-RU"/>
        </a:p>
      </dgm:t>
    </dgm:pt>
    <dgm:pt modelId="{79BCD04A-4105-4949-8E0C-2ED04EF8930C}" type="pres">
      <dgm:prSet presAssocID="{021813DE-C973-4FC7-8429-08B5F788B1B2}" presName="desTx" presStyleLbl="alignAccFollowNode1" presStyleIdx="1" presStyleCnt="2">
        <dgm:presLayoutVars>
          <dgm:bulletEnabled val="1"/>
        </dgm:presLayoutVars>
      </dgm:prSet>
      <dgm:spPr/>
      <dgm:t>
        <a:bodyPr/>
        <a:lstStyle/>
        <a:p>
          <a:endParaRPr lang="ru-RU"/>
        </a:p>
      </dgm:t>
    </dgm:pt>
  </dgm:ptLst>
  <dgm:cxnLst>
    <dgm:cxn modelId="{B8D4F297-2D53-49C7-B3B3-FC69D8CFD5F6}" type="presOf" srcId="{90FFC69E-57E5-4C8D-924A-EB148B48BF20}" destId="{87C07F47-7B0E-42A2-8205-A644CDDDFD87}" srcOrd="0" destOrd="0" presId="urn:microsoft.com/office/officeart/2005/8/layout/hList1"/>
    <dgm:cxn modelId="{C8D431CF-5F81-4289-A989-9F68FC34D44F}" type="presOf" srcId="{9C19BB1A-160A-4671-AC35-DAE7B9D09226}" destId="{79BCD04A-4105-4949-8E0C-2ED04EF8930C}" srcOrd="0" destOrd="0" presId="urn:microsoft.com/office/officeart/2005/8/layout/hList1"/>
    <dgm:cxn modelId="{2CB44C5C-04AD-4059-BFD2-C05572CC6D2C}" srcId="{021813DE-C973-4FC7-8429-08B5F788B1B2}" destId="{9C19BB1A-160A-4671-AC35-DAE7B9D09226}" srcOrd="0" destOrd="0" parTransId="{F347C38F-B61D-41B9-BF71-36076842C2F3}" sibTransId="{1000B1E1-1817-41F3-B3AC-19CDB38C5CE7}"/>
    <dgm:cxn modelId="{E9FCFED9-52F1-446E-AEF4-0135A20868B3}" srcId="{3455596E-F5F4-43A5-A229-623DCFA70DB1}" destId="{021813DE-C973-4FC7-8429-08B5F788B1B2}" srcOrd="1" destOrd="0" parTransId="{21167898-287E-4EE9-9F6B-84F20D6CB3EF}" sibTransId="{09E24DE1-2A00-4FC5-A350-7DEF951FBF0D}"/>
    <dgm:cxn modelId="{0E724C54-4F4F-4025-B86F-C625B3C403EB}" type="presOf" srcId="{021813DE-C973-4FC7-8429-08B5F788B1B2}" destId="{CF547E0C-2380-41CC-A340-91E064482032}" srcOrd="0" destOrd="0" presId="urn:microsoft.com/office/officeart/2005/8/layout/hList1"/>
    <dgm:cxn modelId="{F358951E-EAD1-40A6-B9A7-2E7099F46490}" srcId="{3455596E-F5F4-43A5-A229-623DCFA70DB1}" destId="{672FDEBE-29A6-4758-8455-E869C21A221C}" srcOrd="0" destOrd="0" parTransId="{9F6EB5D6-0D2C-4428-AB58-73B49540EF4B}" sibTransId="{EC96A91D-0707-40A4-819A-D398874A329D}"/>
    <dgm:cxn modelId="{EBEF049C-1E02-4FBE-8338-5D5B4CE2BB80}" type="presOf" srcId="{672FDEBE-29A6-4758-8455-E869C21A221C}" destId="{7CAFE497-024B-42AA-BD3C-EAFFEF373F20}" srcOrd="0" destOrd="0" presId="urn:microsoft.com/office/officeart/2005/8/layout/hList1"/>
    <dgm:cxn modelId="{40BF221B-8CA5-48A9-A9AF-3739AAB55AFE}" srcId="{672FDEBE-29A6-4758-8455-E869C21A221C}" destId="{90FFC69E-57E5-4C8D-924A-EB148B48BF20}" srcOrd="0" destOrd="0" parTransId="{30BCDD76-9ED7-4F3C-A95D-4DA258774884}" sibTransId="{0D797789-8ACC-4655-AB5F-C26BCB95C374}"/>
    <dgm:cxn modelId="{E66F8A9E-028E-403A-A9B9-E748B1D0F338}" type="presOf" srcId="{3455596E-F5F4-43A5-A229-623DCFA70DB1}" destId="{1ACBDDF2-F0F0-4F35-800B-7A7747FE67FB}" srcOrd="0" destOrd="0" presId="urn:microsoft.com/office/officeart/2005/8/layout/hList1"/>
    <dgm:cxn modelId="{C25C8F43-CBD7-494F-9D09-1CD5EA6480E8}" type="presParOf" srcId="{1ACBDDF2-F0F0-4F35-800B-7A7747FE67FB}" destId="{CD8F80AF-013C-4E64-B0A3-EEA0907C79F7}" srcOrd="0" destOrd="0" presId="urn:microsoft.com/office/officeart/2005/8/layout/hList1"/>
    <dgm:cxn modelId="{705F60AC-579D-4020-8EC4-6382670A96D8}" type="presParOf" srcId="{CD8F80AF-013C-4E64-B0A3-EEA0907C79F7}" destId="{7CAFE497-024B-42AA-BD3C-EAFFEF373F20}" srcOrd="0" destOrd="0" presId="urn:microsoft.com/office/officeart/2005/8/layout/hList1"/>
    <dgm:cxn modelId="{32EE39EC-05DD-47D4-AB5B-709BE7FF58AF}" type="presParOf" srcId="{CD8F80AF-013C-4E64-B0A3-EEA0907C79F7}" destId="{87C07F47-7B0E-42A2-8205-A644CDDDFD87}" srcOrd="1" destOrd="0" presId="urn:microsoft.com/office/officeart/2005/8/layout/hList1"/>
    <dgm:cxn modelId="{181C8F70-4504-4371-A754-B1937EE9097F}" type="presParOf" srcId="{1ACBDDF2-F0F0-4F35-800B-7A7747FE67FB}" destId="{656F3FA7-1298-4CDF-918C-37FE48BE9D4E}" srcOrd="1" destOrd="0" presId="urn:microsoft.com/office/officeart/2005/8/layout/hList1"/>
    <dgm:cxn modelId="{93BA9FA5-C7F4-46F1-B450-CE0B0EFA8B92}" type="presParOf" srcId="{1ACBDDF2-F0F0-4F35-800B-7A7747FE67FB}" destId="{69326E84-D12B-4796-80B8-F1192F475FDA}" srcOrd="2" destOrd="0" presId="urn:microsoft.com/office/officeart/2005/8/layout/hList1"/>
    <dgm:cxn modelId="{EF1163B3-EE63-43C4-AF54-8A736FB6B9CB}" type="presParOf" srcId="{69326E84-D12B-4796-80B8-F1192F475FDA}" destId="{CF547E0C-2380-41CC-A340-91E064482032}" srcOrd="0" destOrd="0" presId="urn:microsoft.com/office/officeart/2005/8/layout/hList1"/>
    <dgm:cxn modelId="{C1844266-2977-4033-A0A8-CB306302E8F8}" type="presParOf" srcId="{69326E84-D12B-4796-80B8-F1192F475FDA}" destId="{79BCD04A-4105-4949-8E0C-2ED04EF8930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55596E-F5F4-43A5-A229-623DCFA70DB1}"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ru-RU"/>
        </a:p>
      </dgm:t>
    </dgm:pt>
    <dgm:pt modelId="{672FDEBE-29A6-4758-8455-E869C21A221C}">
      <dgm:prSet phldrT="[Текст]"/>
      <dgm:spPr/>
      <dgm:t>
        <a:bodyPr/>
        <a:lstStyle/>
        <a:p>
          <a:r>
            <a:rPr lang="en-US" dirty="0" smtClean="0"/>
            <a:t>Durability indicators are the indestructibility of objects, their good preservation, ease of repair, and durability.</a:t>
          </a:r>
          <a:endParaRPr lang="ru-RU" dirty="0"/>
        </a:p>
      </dgm:t>
    </dgm:pt>
    <dgm:pt modelId="{9F6EB5D6-0D2C-4428-AB58-73B49540EF4B}" type="parTrans" cxnId="{F358951E-EAD1-40A6-B9A7-2E7099F46490}">
      <dgm:prSet/>
      <dgm:spPr/>
      <dgm:t>
        <a:bodyPr/>
        <a:lstStyle/>
        <a:p>
          <a:endParaRPr lang="ru-RU"/>
        </a:p>
      </dgm:t>
    </dgm:pt>
    <dgm:pt modelId="{EC96A91D-0707-40A4-819A-D398874A329D}" type="sibTrans" cxnId="{F358951E-EAD1-40A6-B9A7-2E7099F46490}">
      <dgm:prSet/>
      <dgm:spPr/>
      <dgm:t>
        <a:bodyPr/>
        <a:lstStyle/>
        <a:p>
          <a:endParaRPr lang="ru-RU"/>
        </a:p>
      </dgm:t>
    </dgm:pt>
    <dgm:pt modelId="{90FFC69E-57E5-4C8D-924A-EB148B48BF20}">
      <dgm:prSet phldrT="[Текст]"/>
      <dgm:spPr/>
      <dgm:t>
        <a:bodyPr/>
        <a:lstStyle/>
        <a:p>
          <a:pPr algn="just"/>
          <a:r>
            <a:rPr lang="en-US" dirty="0" smtClean="0"/>
            <a:t>The quality of machines and measuring instruments is determined by their durability and ability to work properly. The durability of each item is the ability to manage the tasks assigned to it for the intended period, without changing its service parameters, the service life of the tool, that is, the ability to work at the intended time without changing its service life.</a:t>
          </a:r>
          <a:endParaRPr lang="ru-RU" dirty="0"/>
        </a:p>
      </dgm:t>
    </dgm:pt>
    <dgm:pt modelId="{30BCDD76-9ED7-4F3C-A95D-4DA258774884}" type="parTrans" cxnId="{40BF221B-8CA5-48A9-A9AF-3739AAB55AFE}">
      <dgm:prSet/>
      <dgm:spPr/>
      <dgm:t>
        <a:bodyPr/>
        <a:lstStyle/>
        <a:p>
          <a:endParaRPr lang="ru-RU"/>
        </a:p>
      </dgm:t>
    </dgm:pt>
    <dgm:pt modelId="{0D797789-8ACC-4655-AB5F-C26BCB95C374}" type="sibTrans" cxnId="{40BF221B-8CA5-48A9-A9AF-3739AAB55AFE}">
      <dgm:prSet/>
      <dgm:spPr/>
      <dgm:t>
        <a:bodyPr/>
        <a:lstStyle/>
        <a:p>
          <a:endParaRPr lang="ru-RU"/>
        </a:p>
      </dgm:t>
    </dgm:pt>
    <dgm:pt modelId="{021813DE-C973-4FC7-8429-08B5F788B1B2}">
      <dgm:prSet phldrT="[Текст]"/>
      <dgm:spPr/>
      <dgm:t>
        <a:bodyPr/>
        <a:lstStyle/>
        <a:p>
          <a:r>
            <a:rPr lang="en-US" dirty="0" smtClean="0"/>
            <a:t>Technological indicators</a:t>
          </a:r>
          <a:endParaRPr lang="ru-RU" dirty="0"/>
        </a:p>
      </dgm:t>
    </dgm:pt>
    <dgm:pt modelId="{21167898-287E-4EE9-9F6B-84F20D6CB3EF}" type="parTrans" cxnId="{E9FCFED9-52F1-446E-AEF4-0135A20868B3}">
      <dgm:prSet/>
      <dgm:spPr/>
      <dgm:t>
        <a:bodyPr/>
        <a:lstStyle/>
        <a:p>
          <a:endParaRPr lang="ru-RU"/>
        </a:p>
      </dgm:t>
    </dgm:pt>
    <dgm:pt modelId="{09E24DE1-2A00-4FC5-A350-7DEF951FBF0D}" type="sibTrans" cxnId="{E9FCFED9-52F1-446E-AEF4-0135A20868B3}">
      <dgm:prSet/>
      <dgm:spPr/>
      <dgm:t>
        <a:bodyPr/>
        <a:lstStyle/>
        <a:p>
          <a:endParaRPr lang="ru-RU"/>
        </a:p>
      </dgm:t>
    </dgm:pt>
    <dgm:pt modelId="{9C19BB1A-160A-4671-AC35-DAE7B9D09226}">
      <dgm:prSet phldrT="[Текст]"/>
      <dgm:spPr/>
      <dgm:t>
        <a:bodyPr/>
        <a:lstStyle/>
        <a:p>
          <a:pPr algn="just"/>
          <a:r>
            <a:rPr lang="en-US" dirty="0" smtClean="0"/>
            <a:t>are indicators that express the effectiveness of design and technological solutions to ensure high labor productivity in the process of manufacturing and repairing products. It is with the help of equipment and technology that the mass production of products is ensured, the rational distribution of material costs, funds, labor and time</a:t>
          </a:r>
          <a:endParaRPr lang="ru-RU" dirty="0"/>
        </a:p>
      </dgm:t>
    </dgm:pt>
    <dgm:pt modelId="{F347C38F-B61D-41B9-BF71-36076842C2F3}" type="parTrans" cxnId="{2CB44C5C-04AD-4059-BFD2-C05572CC6D2C}">
      <dgm:prSet/>
      <dgm:spPr/>
      <dgm:t>
        <a:bodyPr/>
        <a:lstStyle/>
        <a:p>
          <a:endParaRPr lang="ru-RU"/>
        </a:p>
      </dgm:t>
    </dgm:pt>
    <dgm:pt modelId="{1000B1E1-1817-41F3-B3AC-19CDB38C5CE7}" type="sibTrans" cxnId="{2CB44C5C-04AD-4059-BFD2-C05572CC6D2C}">
      <dgm:prSet/>
      <dgm:spPr/>
      <dgm:t>
        <a:bodyPr/>
        <a:lstStyle/>
        <a:p>
          <a:endParaRPr lang="ru-RU"/>
        </a:p>
      </dgm:t>
    </dgm:pt>
    <dgm:pt modelId="{1ACBDDF2-F0F0-4F35-800B-7A7747FE67FB}" type="pres">
      <dgm:prSet presAssocID="{3455596E-F5F4-43A5-A229-623DCFA70DB1}" presName="Name0" presStyleCnt="0">
        <dgm:presLayoutVars>
          <dgm:dir/>
          <dgm:animLvl val="lvl"/>
          <dgm:resizeHandles val="exact"/>
        </dgm:presLayoutVars>
      </dgm:prSet>
      <dgm:spPr/>
      <dgm:t>
        <a:bodyPr/>
        <a:lstStyle/>
        <a:p>
          <a:endParaRPr lang="ru-RU"/>
        </a:p>
      </dgm:t>
    </dgm:pt>
    <dgm:pt modelId="{CD8F80AF-013C-4E64-B0A3-EEA0907C79F7}" type="pres">
      <dgm:prSet presAssocID="{672FDEBE-29A6-4758-8455-E869C21A221C}" presName="composite" presStyleCnt="0"/>
      <dgm:spPr/>
    </dgm:pt>
    <dgm:pt modelId="{7CAFE497-024B-42AA-BD3C-EAFFEF373F20}" type="pres">
      <dgm:prSet presAssocID="{672FDEBE-29A6-4758-8455-E869C21A221C}" presName="parTx" presStyleLbl="alignNode1" presStyleIdx="0" presStyleCnt="2">
        <dgm:presLayoutVars>
          <dgm:chMax val="0"/>
          <dgm:chPref val="0"/>
          <dgm:bulletEnabled val="1"/>
        </dgm:presLayoutVars>
      </dgm:prSet>
      <dgm:spPr/>
      <dgm:t>
        <a:bodyPr/>
        <a:lstStyle/>
        <a:p>
          <a:endParaRPr lang="ru-RU"/>
        </a:p>
      </dgm:t>
    </dgm:pt>
    <dgm:pt modelId="{87C07F47-7B0E-42A2-8205-A644CDDDFD87}" type="pres">
      <dgm:prSet presAssocID="{672FDEBE-29A6-4758-8455-E869C21A221C}" presName="desTx" presStyleLbl="alignAccFollowNode1" presStyleIdx="0" presStyleCnt="2">
        <dgm:presLayoutVars>
          <dgm:bulletEnabled val="1"/>
        </dgm:presLayoutVars>
      </dgm:prSet>
      <dgm:spPr/>
      <dgm:t>
        <a:bodyPr/>
        <a:lstStyle/>
        <a:p>
          <a:endParaRPr lang="ru-RU"/>
        </a:p>
      </dgm:t>
    </dgm:pt>
    <dgm:pt modelId="{656F3FA7-1298-4CDF-918C-37FE48BE9D4E}" type="pres">
      <dgm:prSet presAssocID="{EC96A91D-0707-40A4-819A-D398874A329D}" presName="space" presStyleCnt="0"/>
      <dgm:spPr/>
    </dgm:pt>
    <dgm:pt modelId="{69326E84-D12B-4796-80B8-F1192F475FDA}" type="pres">
      <dgm:prSet presAssocID="{021813DE-C973-4FC7-8429-08B5F788B1B2}" presName="composite" presStyleCnt="0"/>
      <dgm:spPr/>
    </dgm:pt>
    <dgm:pt modelId="{CF547E0C-2380-41CC-A340-91E064482032}" type="pres">
      <dgm:prSet presAssocID="{021813DE-C973-4FC7-8429-08B5F788B1B2}" presName="parTx" presStyleLbl="alignNode1" presStyleIdx="1" presStyleCnt="2">
        <dgm:presLayoutVars>
          <dgm:chMax val="0"/>
          <dgm:chPref val="0"/>
          <dgm:bulletEnabled val="1"/>
        </dgm:presLayoutVars>
      </dgm:prSet>
      <dgm:spPr/>
      <dgm:t>
        <a:bodyPr/>
        <a:lstStyle/>
        <a:p>
          <a:endParaRPr lang="ru-RU"/>
        </a:p>
      </dgm:t>
    </dgm:pt>
    <dgm:pt modelId="{79BCD04A-4105-4949-8E0C-2ED04EF8930C}" type="pres">
      <dgm:prSet presAssocID="{021813DE-C973-4FC7-8429-08B5F788B1B2}" presName="desTx" presStyleLbl="alignAccFollowNode1" presStyleIdx="1" presStyleCnt="2">
        <dgm:presLayoutVars>
          <dgm:bulletEnabled val="1"/>
        </dgm:presLayoutVars>
      </dgm:prSet>
      <dgm:spPr/>
      <dgm:t>
        <a:bodyPr/>
        <a:lstStyle/>
        <a:p>
          <a:endParaRPr lang="ru-RU"/>
        </a:p>
      </dgm:t>
    </dgm:pt>
  </dgm:ptLst>
  <dgm:cxnLst>
    <dgm:cxn modelId="{B8D4F297-2D53-49C7-B3B3-FC69D8CFD5F6}" type="presOf" srcId="{90FFC69E-57E5-4C8D-924A-EB148B48BF20}" destId="{87C07F47-7B0E-42A2-8205-A644CDDDFD87}" srcOrd="0" destOrd="0" presId="urn:microsoft.com/office/officeart/2005/8/layout/hList1"/>
    <dgm:cxn modelId="{C8D431CF-5F81-4289-A989-9F68FC34D44F}" type="presOf" srcId="{9C19BB1A-160A-4671-AC35-DAE7B9D09226}" destId="{79BCD04A-4105-4949-8E0C-2ED04EF8930C}" srcOrd="0" destOrd="0" presId="urn:microsoft.com/office/officeart/2005/8/layout/hList1"/>
    <dgm:cxn modelId="{2CB44C5C-04AD-4059-BFD2-C05572CC6D2C}" srcId="{021813DE-C973-4FC7-8429-08B5F788B1B2}" destId="{9C19BB1A-160A-4671-AC35-DAE7B9D09226}" srcOrd="0" destOrd="0" parTransId="{F347C38F-B61D-41B9-BF71-36076842C2F3}" sibTransId="{1000B1E1-1817-41F3-B3AC-19CDB38C5CE7}"/>
    <dgm:cxn modelId="{E9FCFED9-52F1-446E-AEF4-0135A20868B3}" srcId="{3455596E-F5F4-43A5-A229-623DCFA70DB1}" destId="{021813DE-C973-4FC7-8429-08B5F788B1B2}" srcOrd="1" destOrd="0" parTransId="{21167898-287E-4EE9-9F6B-84F20D6CB3EF}" sibTransId="{09E24DE1-2A00-4FC5-A350-7DEF951FBF0D}"/>
    <dgm:cxn modelId="{0E724C54-4F4F-4025-B86F-C625B3C403EB}" type="presOf" srcId="{021813DE-C973-4FC7-8429-08B5F788B1B2}" destId="{CF547E0C-2380-41CC-A340-91E064482032}" srcOrd="0" destOrd="0" presId="urn:microsoft.com/office/officeart/2005/8/layout/hList1"/>
    <dgm:cxn modelId="{F358951E-EAD1-40A6-B9A7-2E7099F46490}" srcId="{3455596E-F5F4-43A5-A229-623DCFA70DB1}" destId="{672FDEBE-29A6-4758-8455-E869C21A221C}" srcOrd="0" destOrd="0" parTransId="{9F6EB5D6-0D2C-4428-AB58-73B49540EF4B}" sibTransId="{EC96A91D-0707-40A4-819A-D398874A329D}"/>
    <dgm:cxn modelId="{EBEF049C-1E02-4FBE-8338-5D5B4CE2BB80}" type="presOf" srcId="{672FDEBE-29A6-4758-8455-E869C21A221C}" destId="{7CAFE497-024B-42AA-BD3C-EAFFEF373F20}" srcOrd="0" destOrd="0" presId="urn:microsoft.com/office/officeart/2005/8/layout/hList1"/>
    <dgm:cxn modelId="{40BF221B-8CA5-48A9-A9AF-3739AAB55AFE}" srcId="{672FDEBE-29A6-4758-8455-E869C21A221C}" destId="{90FFC69E-57E5-4C8D-924A-EB148B48BF20}" srcOrd="0" destOrd="0" parTransId="{30BCDD76-9ED7-4F3C-A95D-4DA258774884}" sibTransId="{0D797789-8ACC-4655-AB5F-C26BCB95C374}"/>
    <dgm:cxn modelId="{E66F8A9E-028E-403A-A9B9-E748B1D0F338}" type="presOf" srcId="{3455596E-F5F4-43A5-A229-623DCFA70DB1}" destId="{1ACBDDF2-F0F0-4F35-800B-7A7747FE67FB}" srcOrd="0" destOrd="0" presId="urn:microsoft.com/office/officeart/2005/8/layout/hList1"/>
    <dgm:cxn modelId="{C25C8F43-CBD7-494F-9D09-1CD5EA6480E8}" type="presParOf" srcId="{1ACBDDF2-F0F0-4F35-800B-7A7747FE67FB}" destId="{CD8F80AF-013C-4E64-B0A3-EEA0907C79F7}" srcOrd="0" destOrd="0" presId="urn:microsoft.com/office/officeart/2005/8/layout/hList1"/>
    <dgm:cxn modelId="{705F60AC-579D-4020-8EC4-6382670A96D8}" type="presParOf" srcId="{CD8F80AF-013C-4E64-B0A3-EEA0907C79F7}" destId="{7CAFE497-024B-42AA-BD3C-EAFFEF373F20}" srcOrd="0" destOrd="0" presId="urn:microsoft.com/office/officeart/2005/8/layout/hList1"/>
    <dgm:cxn modelId="{32EE39EC-05DD-47D4-AB5B-709BE7FF58AF}" type="presParOf" srcId="{CD8F80AF-013C-4E64-B0A3-EEA0907C79F7}" destId="{87C07F47-7B0E-42A2-8205-A644CDDDFD87}" srcOrd="1" destOrd="0" presId="urn:microsoft.com/office/officeart/2005/8/layout/hList1"/>
    <dgm:cxn modelId="{181C8F70-4504-4371-A754-B1937EE9097F}" type="presParOf" srcId="{1ACBDDF2-F0F0-4F35-800B-7A7747FE67FB}" destId="{656F3FA7-1298-4CDF-918C-37FE48BE9D4E}" srcOrd="1" destOrd="0" presId="urn:microsoft.com/office/officeart/2005/8/layout/hList1"/>
    <dgm:cxn modelId="{93BA9FA5-C7F4-46F1-B450-CE0B0EFA8B92}" type="presParOf" srcId="{1ACBDDF2-F0F0-4F35-800B-7A7747FE67FB}" destId="{69326E84-D12B-4796-80B8-F1192F475FDA}" srcOrd="2" destOrd="0" presId="urn:microsoft.com/office/officeart/2005/8/layout/hList1"/>
    <dgm:cxn modelId="{EF1163B3-EE63-43C4-AF54-8A736FB6B9CB}" type="presParOf" srcId="{69326E84-D12B-4796-80B8-F1192F475FDA}" destId="{CF547E0C-2380-41CC-A340-91E064482032}" srcOrd="0" destOrd="0" presId="urn:microsoft.com/office/officeart/2005/8/layout/hList1"/>
    <dgm:cxn modelId="{C1844266-2977-4033-A0A8-CB306302E8F8}" type="presParOf" srcId="{69326E84-D12B-4796-80B8-F1192F475FDA}" destId="{79BCD04A-4105-4949-8E0C-2ED04EF8930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D67A52-57BC-4863-A3D6-1BEBAC8CD875}"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ru-RU"/>
        </a:p>
      </dgm:t>
    </dgm:pt>
    <dgm:pt modelId="{8BC19147-9030-4598-BDD3-3B16F3C7E047}">
      <dgm:prSet phldrT="[Текст]"/>
      <dgm:spPr/>
      <dgm:t>
        <a:bodyPr/>
        <a:lstStyle/>
        <a:p>
          <a:pPr algn="ctr"/>
          <a:r>
            <a:rPr lang="en-US" dirty="0" smtClean="0"/>
            <a:t>Standardization and unification indicators</a:t>
          </a:r>
          <a:endParaRPr lang="ru-RU" dirty="0"/>
        </a:p>
      </dgm:t>
    </dgm:pt>
    <dgm:pt modelId="{8DD6B959-EDE7-4D1B-BCCE-D128BAE41803}" type="parTrans" cxnId="{94FA9BA6-93B0-4DFD-A042-AEFC4E3919EA}">
      <dgm:prSet/>
      <dgm:spPr/>
      <dgm:t>
        <a:bodyPr/>
        <a:lstStyle/>
        <a:p>
          <a:endParaRPr lang="ru-RU"/>
        </a:p>
      </dgm:t>
    </dgm:pt>
    <dgm:pt modelId="{58788C40-819F-4A28-A17F-006AABA66F35}" type="sibTrans" cxnId="{94FA9BA6-93B0-4DFD-A042-AEFC4E3919EA}">
      <dgm:prSet/>
      <dgm:spPr/>
      <dgm:t>
        <a:bodyPr/>
        <a:lstStyle/>
        <a:p>
          <a:endParaRPr lang="ru-RU"/>
        </a:p>
      </dgm:t>
    </dgm:pt>
    <dgm:pt modelId="{735982E1-4250-4339-8F9D-C8D96ECE8996}">
      <dgm:prSet phldrT="[Текст]"/>
      <dgm:spPr/>
      <dgm:t>
        <a:bodyPr/>
        <a:lstStyle/>
        <a:p>
          <a:r>
            <a:rPr lang="en-US" dirty="0" smtClean="0"/>
            <a:t>The degree to which a product is standardized, unified, and original, that is, saturated with unique, integral parts, as well as the degree of unification in relation to other products</a:t>
          </a:r>
          <a:endParaRPr lang="ru-RU" dirty="0"/>
        </a:p>
      </dgm:t>
    </dgm:pt>
    <dgm:pt modelId="{F204D99D-EABC-44F6-AF8F-EC276CCD72E3}" type="parTrans" cxnId="{A6818E8C-CD7C-4C6D-8BE5-D497065BD8A2}">
      <dgm:prSet/>
      <dgm:spPr/>
      <dgm:t>
        <a:bodyPr/>
        <a:lstStyle/>
        <a:p>
          <a:endParaRPr lang="ru-RU"/>
        </a:p>
      </dgm:t>
    </dgm:pt>
    <dgm:pt modelId="{6BE8BB05-D93A-42C2-863E-820F2973AED0}" type="sibTrans" cxnId="{A6818E8C-CD7C-4C6D-8BE5-D497065BD8A2}">
      <dgm:prSet/>
      <dgm:spPr/>
      <dgm:t>
        <a:bodyPr/>
        <a:lstStyle/>
        <a:p>
          <a:endParaRPr lang="ru-RU"/>
        </a:p>
      </dgm:t>
    </dgm:pt>
    <dgm:pt modelId="{6B367DE2-D026-46E5-B8CC-79EDCECEEA3D}">
      <dgm:prSet phldrT="[Текст]"/>
      <dgm:spPr/>
      <dgm:t>
        <a:bodyPr/>
        <a:lstStyle/>
        <a:p>
          <a:pPr algn="just"/>
          <a:r>
            <a:rPr lang="en-US" dirty="0" smtClean="0"/>
            <a:t>These can be the forces required to control a tractor, the position of the handle on a refrigerator, temperature, humidity, light, noise, vibration, radiation, and the accumulation of volatile gases and water vapor in combustible products.</a:t>
          </a:r>
          <a:endParaRPr lang="ru-RU" dirty="0"/>
        </a:p>
      </dgm:t>
    </dgm:pt>
    <dgm:pt modelId="{09DEE902-CACA-4B9B-9C85-2D501B100A16}" type="parTrans" cxnId="{2F220C7C-B25E-40FA-BBC8-2953251B0F3B}">
      <dgm:prSet/>
      <dgm:spPr/>
      <dgm:t>
        <a:bodyPr/>
        <a:lstStyle/>
        <a:p>
          <a:endParaRPr lang="ru-RU"/>
        </a:p>
      </dgm:t>
    </dgm:pt>
    <dgm:pt modelId="{FF9C8E25-E794-4D6F-A120-63FE88947C69}" type="sibTrans" cxnId="{2F220C7C-B25E-40FA-BBC8-2953251B0F3B}">
      <dgm:prSet/>
      <dgm:spPr/>
      <dgm:t>
        <a:bodyPr/>
        <a:lstStyle/>
        <a:p>
          <a:endParaRPr lang="ru-RU"/>
        </a:p>
      </dgm:t>
    </dgm:pt>
    <dgm:pt modelId="{75BFF3DF-5683-4208-BD4F-8CCB96DEAEBF}" type="pres">
      <dgm:prSet presAssocID="{52D67A52-57BC-4863-A3D6-1BEBAC8CD875}" presName="linear" presStyleCnt="0">
        <dgm:presLayoutVars>
          <dgm:animLvl val="lvl"/>
          <dgm:resizeHandles val="exact"/>
        </dgm:presLayoutVars>
      </dgm:prSet>
      <dgm:spPr/>
      <dgm:t>
        <a:bodyPr/>
        <a:lstStyle/>
        <a:p>
          <a:endParaRPr lang="ru-RU"/>
        </a:p>
      </dgm:t>
    </dgm:pt>
    <dgm:pt modelId="{EDF435FC-B12A-453F-B868-CCB728EBCAC8}" type="pres">
      <dgm:prSet presAssocID="{8BC19147-9030-4598-BDD3-3B16F3C7E047}" presName="parentText" presStyleLbl="node1" presStyleIdx="0" presStyleCnt="2">
        <dgm:presLayoutVars>
          <dgm:chMax val="0"/>
          <dgm:bulletEnabled val="1"/>
        </dgm:presLayoutVars>
      </dgm:prSet>
      <dgm:spPr/>
      <dgm:t>
        <a:bodyPr/>
        <a:lstStyle/>
        <a:p>
          <a:endParaRPr lang="ru-RU"/>
        </a:p>
      </dgm:t>
    </dgm:pt>
    <dgm:pt modelId="{1D939BA6-BFDA-4BFF-981C-39463F48464D}" type="pres">
      <dgm:prSet presAssocID="{8BC19147-9030-4598-BDD3-3B16F3C7E047}" presName="childText" presStyleLbl="revTx" presStyleIdx="0" presStyleCnt="1">
        <dgm:presLayoutVars>
          <dgm:bulletEnabled val="1"/>
        </dgm:presLayoutVars>
      </dgm:prSet>
      <dgm:spPr/>
      <dgm:t>
        <a:bodyPr/>
        <a:lstStyle/>
        <a:p>
          <a:endParaRPr lang="ru-RU"/>
        </a:p>
      </dgm:t>
    </dgm:pt>
    <dgm:pt modelId="{EFC69E2E-9824-4C33-996B-71E43B254214}" type="pres">
      <dgm:prSet presAssocID="{6B367DE2-D026-46E5-B8CC-79EDCECEEA3D}" presName="parentText" presStyleLbl="node1" presStyleIdx="1" presStyleCnt="2">
        <dgm:presLayoutVars>
          <dgm:chMax val="0"/>
          <dgm:bulletEnabled val="1"/>
        </dgm:presLayoutVars>
      </dgm:prSet>
      <dgm:spPr/>
      <dgm:t>
        <a:bodyPr/>
        <a:lstStyle/>
        <a:p>
          <a:endParaRPr lang="ru-RU"/>
        </a:p>
      </dgm:t>
    </dgm:pt>
  </dgm:ptLst>
  <dgm:cxnLst>
    <dgm:cxn modelId="{2F220C7C-B25E-40FA-BBC8-2953251B0F3B}" srcId="{52D67A52-57BC-4863-A3D6-1BEBAC8CD875}" destId="{6B367DE2-D026-46E5-B8CC-79EDCECEEA3D}" srcOrd="1" destOrd="0" parTransId="{09DEE902-CACA-4B9B-9C85-2D501B100A16}" sibTransId="{FF9C8E25-E794-4D6F-A120-63FE88947C69}"/>
    <dgm:cxn modelId="{2BFCDFE5-EFE2-45A3-8F34-C57AAD5E7731}" type="presOf" srcId="{52D67A52-57BC-4863-A3D6-1BEBAC8CD875}" destId="{75BFF3DF-5683-4208-BD4F-8CCB96DEAEBF}" srcOrd="0" destOrd="0" presId="urn:microsoft.com/office/officeart/2005/8/layout/vList2"/>
    <dgm:cxn modelId="{16C01BF5-0AC2-4345-A190-5219D1F4202A}" type="presOf" srcId="{6B367DE2-D026-46E5-B8CC-79EDCECEEA3D}" destId="{EFC69E2E-9824-4C33-996B-71E43B254214}" srcOrd="0" destOrd="0" presId="urn:microsoft.com/office/officeart/2005/8/layout/vList2"/>
    <dgm:cxn modelId="{A6818E8C-CD7C-4C6D-8BE5-D497065BD8A2}" srcId="{8BC19147-9030-4598-BDD3-3B16F3C7E047}" destId="{735982E1-4250-4339-8F9D-C8D96ECE8996}" srcOrd="0" destOrd="0" parTransId="{F204D99D-EABC-44F6-AF8F-EC276CCD72E3}" sibTransId="{6BE8BB05-D93A-42C2-863E-820F2973AED0}"/>
    <dgm:cxn modelId="{BF636C9D-3816-45F5-A49E-D8F3470CDE1F}" type="presOf" srcId="{8BC19147-9030-4598-BDD3-3B16F3C7E047}" destId="{EDF435FC-B12A-453F-B868-CCB728EBCAC8}" srcOrd="0" destOrd="0" presId="urn:microsoft.com/office/officeart/2005/8/layout/vList2"/>
    <dgm:cxn modelId="{5C01D4FD-234E-4B7B-9282-0CFCCD4E4F7D}" type="presOf" srcId="{735982E1-4250-4339-8F9D-C8D96ECE8996}" destId="{1D939BA6-BFDA-4BFF-981C-39463F48464D}" srcOrd="0" destOrd="0" presId="urn:microsoft.com/office/officeart/2005/8/layout/vList2"/>
    <dgm:cxn modelId="{94FA9BA6-93B0-4DFD-A042-AEFC4E3919EA}" srcId="{52D67A52-57BC-4863-A3D6-1BEBAC8CD875}" destId="{8BC19147-9030-4598-BDD3-3B16F3C7E047}" srcOrd="0" destOrd="0" parTransId="{8DD6B959-EDE7-4D1B-BCCE-D128BAE41803}" sibTransId="{58788C40-819F-4A28-A17F-006AABA66F35}"/>
    <dgm:cxn modelId="{113FCFB0-CB0B-4F0F-B3D7-BA813B0B5538}" type="presParOf" srcId="{75BFF3DF-5683-4208-BD4F-8CCB96DEAEBF}" destId="{EDF435FC-B12A-453F-B868-CCB728EBCAC8}" srcOrd="0" destOrd="0" presId="urn:microsoft.com/office/officeart/2005/8/layout/vList2"/>
    <dgm:cxn modelId="{AFB38902-0CE4-4DD1-A5A7-46F5741A2F76}" type="presParOf" srcId="{75BFF3DF-5683-4208-BD4F-8CCB96DEAEBF}" destId="{1D939BA6-BFDA-4BFF-981C-39463F48464D}" srcOrd="1" destOrd="0" presId="urn:microsoft.com/office/officeart/2005/8/layout/vList2"/>
    <dgm:cxn modelId="{D413267B-08F3-4A73-A08A-7D027902037C}" type="presParOf" srcId="{75BFF3DF-5683-4208-BD4F-8CCB96DEAEBF}" destId="{EFC69E2E-9824-4C33-996B-71E43B25421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21CCBD-FDF2-437B-9AC5-968C0E15251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ru-RU"/>
        </a:p>
      </dgm:t>
    </dgm:pt>
    <dgm:pt modelId="{583E7DF6-5778-432B-90C0-5C9D8D516526}">
      <dgm:prSet phldrT="[Текст]"/>
      <dgm:spPr/>
      <dgm:t>
        <a:bodyPr/>
        <a:lstStyle/>
        <a:p>
          <a:r>
            <a:rPr lang="en-US" dirty="0" smtClean="0"/>
            <a:t>Safety indicators</a:t>
          </a:r>
          <a:endParaRPr lang="ru-RU" dirty="0"/>
        </a:p>
      </dgm:t>
    </dgm:pt>
    <dgm:pt modelId="{285DBCED-B8A9-4433-A0C3-04A7F0C3BF66}" type="parTrans" cxnId="{7EBF1305-6A97-42E1-BE17-BCCF3FA0CC15}">
      <dgm:prSet/>
      <dgm:spPr/>
      <dgm:t>
        <a:bodyPr/>
        <a:lstStyle/>
        <a:p>
          <a:endParaRPr lang="ru-RU"/>
        </a:p>
      </dgm:t>
    </dgm:pt>
    <dgm:pt modelId="{42987E7A-CBE8-4AF1-9751-72A3B7E941DE}" type="sibTrans" cxnId="{7EBF1305-6A97-42E1-BE17-BCCF3FA0CC15}">
      <dgm:prSet/>
      <dgm:spPr/>
      <dgm:t>
        <a:bodyPr/>
        <a:lstStyle/>
        <a:p>
          <a:endParaRPr lang="ru-RU"/>
        </a:p>
      </dgm:t>
    </dgm:pt>
    <dgm:pt modelId="{2C7D8A86-389A-43F7-9D70-8AEFBBA78214}">
      <dgm:prSet phldrT="[Текст]"/>
      <dgm:spPr/>
      <dgm:t>
        <a:bodyPr/>
        <a:lstStyle/>
        <a:p>
          <a:r>
            <a:rPr lang="en-US" dirty="0" smtClean="0"/>
            <a:t>Describes product features for the safety of customers and service personnel, i.e. ensures safety during product installation, service, repair, storage, transportation, and consumption</a:t>
          </a:r>
          <a:endParaRPr lang="ru-RU" dirty="0"/>
        </a:p>
      </dgm:t>
    </dgm:pt>
    <dgm:pt modelId="{A3D84F36-2413-480F-B32D-F9219FB30C76}" type="parTrans" cxnId="{E65F9D11-1147-42E9-9902-E9110F37E834}">
      <dgm:prSet/>
      <dgm:spPr/>
      <dgm:t>
        <a:bodyPr/>
        <a:lstStyle/>
        <a:p>
          <a:endParaRPr lang="ru-RU"/>
        </a:p>
      </dgm:t>
    </dgm:pt>
    <dgm:pt modelId="{06494949-70E9-47A6-9C89-C6EB0F2EE152}" type="sibTrans" cxnId="{E65F9D11-1147-42E9-9902-E9110F37E834}">
      <dgm:prSet/>
      <dgm:spPr/>
      <dgm:t>
        <a:bodyPr/>
        <a:lstStyle/>
        <a:p>
          <a:endParaRPr lang="ru-RU"/>
        </a:p>
      </dgm:t>
    </dgm:pt>
    <dgm:pt modelId="{41AB636E-9128-426A-A774-D1710A0C0C9D}" type="pres">
      <dgm:prSet presAssocID="{0821CCBD-FDF2-437B-9AC5-968C0E152518}" presName="theList" presStyleCnt="0">
        <dgm:presLayoutVars>
          <dgm:dir/>
          <dgm:animLvl val="lvl"/>
          <dgm:resizeHandles val="exact"/>
        </dgm:presLayoutVars>
      </dgm:prSet>
      <dgm:spPr/>
      <dgm:t>
        <a:bodyPr/>
        <a:lstStyle/>
        <a:p>
          <a:endParaRPr lang="ru-RU"/>
        </a:p>
      </dgm:t>
    </dgm:pt>
    <dgm:pt modelId="{AA21C3C1-8DBC-4093-9229-E63781C4B4D6}" type="pres">
      <dgm:prSet presAssocID="{583E7DF6-5778-432B-90C0-5C9D8D516526}" presName="compNode" presStyleCnt="0"/>
      <dgm:spPr/>
    </dgm:pt>
    <dgm:pt modelId="{B5619BF2-1209-48C2-B6D7-7B3372A05F1E}" type="pres">
      <dgm:prSet presAssocID="{583E7DF6-5778-432B-90C0-5C9D8D516526}" presName="aNode" presStyleLbl="bgShp" presStyleIdx="0" presStyleCnt="1"/>
      <dgm:spPr/>
      <dgm:t>
        <a:bodyPr/>
        <a:lstStyle/>
        <a:p>
          <a:endParaRPr lang="ru-RU"/>
        </a:p>
      </dgm:t>
    </dgm:pt>
    <dgm:pt modelId="{23DCD9FB-59BF-4D90-8F4C-BA003AA3055E}" type="pres">
      <dgm:prSet presAssocID="{583E7DF6-5778-432B-90C0-5C9D8D516526}" presName="textNode" presStyleLbl="bgShp" presStyleIdx="0" presStyleCnt="1"/>
      <dgm:spPr/>
      <dgm:t>
        <a:bodyPr/>
        <a:lstStyle/>
        <a:p>
          <a:endParaRPr lang="ru-RU"/>
        </a:p>
      </dgm:t>
    </dgm:pt>
    <dgm:pt modelId="{87E87AD8-9E02-41C0-B8C6-299AA728E24E}" type="pres">
      <dgm:prSet presAssocID="{583E7DF6-5778-432B-90C0-5C9D8D516526}" presName="compChildNode" presStyleCnt="0"/>
      <dgm:spPr/>
    </dgm:pt>
    <dgm:pt modelId="{61FAF11E-3F0C-454C-94A5-87718B367390}" type="pres">
      <dgm:prSet presAssocID="{583E7DF6-5778-432B-90C0-5C9D8D516526}" presName="theInnerList" presStyleCnt="0"/>
      <dgm:spPr/>
    </dgm:pt>
    <dgm:pt modelId="{AEB4ED46-F257-427D-AEC9-910FA2C8CB04}" type="pres">
      <dgm:prSet presAssocID="{2C7D8A86-389A-43F7-9D70-8AEFBBA78214}" presName="childNode" presStyleLbl="node1" presStyleIdx="0" presStyleCnt="1">
        <dgm:presLayoutVars>
          <dgm:bulletEnabled val="1"/>
        </dgm:presLayoutVars>
      </dgm:prSet>
      <dgm:spPr/>
      <dgm:t>
        <a:bodyPr/>
        <a:lstStyle/>
        <a:p>
          <a:endParaRPr lang="ru-RU"/>
        </a:p>
      </dgm:t>
    </dgm:pt>
  </dgm:ptLst>
  <dgm:cxnLst>
    <dgm:cxn modelId="{0EAC7BF0-EBD4-492C-B56A-535F9C3C5B9A}" type="presOf" srcId="{583E7DF6-5778-432B-90C0-5C9D8D516526}" destId="{B5619BF2-1209-48C2-B6D7-7B3372A05F1E}" srcOrd="0" destOrd="0" presId="urn:microsoft.com/office/officeart/2005/8/layout/lProcess2"/>
    <dgm:cxn modelId="{E65F9D11-1147-42E9-9902-E9110F37E834}" srcId="{583E7DF6-5778-432B-90C0-5C9D8D516526}" destId="{2C7D8A86-389A-43F7-9D70-8AEFBBA78214}" srcOrd="0" destOrd="0" parTransId="{A3D84F36-2413-480F-B32D-F9219FB30C76}" sibTransId="{06494949-70E9-47A6-9C89-C6EB0F2EE152}"/>
    <dgm:cxn modelId="{317BAC95-1ACF-4D04-B3DD-096EC64A0C6F}" type="presOf" srcId="{583E7DF6-5778-432B-90C0-5C9D8D516526}" destId="{23DCD9FB-59BF-4D90-8F4C-BA003AA3055E}" srcOrd="1" destOrd="0" presId="urn:microsoft.com/office/officeart/2005/8/layout/lProcess2"/>
    <dgm:cxn modelId="{7EBF1305-6A97-42E1-BE17-BCCF3FA0CC15}" srcId="{0821CCBD-FDF2-437B-9AC5-968C0E152518}" destId="{583E7DF6-5778-432B-90C0-5C9D8D516526}" srcOrd="0" destOrd="0" parTransId="{285DBCED-B8A9-4433-A0C3-04A7F0C3BF66}" sibTransId="{42987E7A-CBE8-4AF1-9751-72A3B7E941DE}"/>
    <dgm:cxn modelId="{33E5F336-A38B-4023-858E-8BFC7DCDD4BE}" type="presOf" srcId="{2C7D8A86-389A-43F7-9D70-8AEFBBA78214}" destId="{AEB4ED46-F257-427D-AEC9-910FA2C8CB04}" srcOrd="0" destOrd="0" presId="urn:microsoft.com/office/officeart/2005/8/layout/lProcess2"/>
    <dgm:cxn modelId="{CF89AACF-D1A8-4CD0-857B-83638C832E96}" type="presOf" srcId="{0821CCBD-FDF2-437B-9AC5-968C0E152518}" destId="{41AB636E-9128-426A-A774-D1710A0C0C9D}" srcOrd="0" destOrd="0" presId="urn:microsoft.com/office/officeart/2005/8/layout/lProcess2"/>
    <dgm:cxn modelId="{B36C1AD9-E09D-48D7-96B4-5EC9AC5267FA}" type="presParOf" srcId="{41AB636E-9128-426A-A774-D1710A0C0C9D}" destId="{AA21C3C1-8DBC-4093-9229-E63781C4B4D6}" srcOrd="0" destOrd="0" presId="urn:microsoft.com/office/officeart/2005/8/layout/lProcess2"/>
    <dgm:cxn modelId="{4F69F55C-4DC9-471A-BF03-D9BA499D8C8D}" type="presParOf" srcId="{AA21C3C1-8DBC-4093-9229-E63781C4B4D6}" destId="{B5619BF2-1209-48C2-B6D7-7B3372A05F1E}" srcOrd="0" destOrd="0" presId="urn:microsoft.com/office/officeart/2005/8/layout/lProcess2"/>
    <dgm:cxn modelId="{8E482888-9758-41AB-BEBA-14CB64BEB211}" type="presParOf" srcId="{AA21C3C1-8DBC-4093-9229-E63781C4B4D6}" destId="{23DCD9FB-59BF-4D90-8F4C-BA003AA3055E}" srcOrd="1" destOrd="0" presId="urn:microsoft.com/office/officeart/2005/8/layout/lProcess2"/>
    <dgm:cxn modelId="{C9A7A90B-8449-4E37-AF3F-2DB03E78DB4D}" type="presParOf" srcId="{AA21C3C1-8DBC-4093-9229-E63781C4B4D6}" destId="{87E87AD8-9E02-41C0-B8C6-299AA728E24E}" srcOrd="2" destOrd="0" presId="urn:microsoft.com/office/officeart/2005/8/layout/lProcess2"/>
    <dgm:cxn modelId="{F2A7AB9B-31E9-492B-97AB-41E9714B9C30}" type="presParOf" srcId="{87E87AD8-9E02-41C0-B8C6-299AA728E24E}" destId="{61FAF11E-3F0C-454C-94A5-87718B367390}" srcOrd="0" destOrd="0" presId="urn:microsoft.com/office/officeart/2005/8/layout/lProcess2"/>
    <dgm:cxn modelId="{8F8F8228-21BB-4E14-B9DC-3D10B483B212}" type="presParOf" srcId="{61FAF11E-3F0C-454C-94A5-87718B367390}" destId="{AEB4ED46-F257-427D-AEC9-910FA2C8CB04}"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6E5B1D3-AE48-4189-B737-EEBC21A6D519}"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ru-RU"/>
        </a:p>
      </dgm:t>
    </dgm:pt>
    <dgm:pt modelId="{C53BE74C-0691-42AC-9F99-2F157F9B5C12}">
      <dgm:prSet phldrT="[Текст]" custT="1"/>
      <dgm:spPr/>
      <dgm:t>
        <a:bodyPr/>
        <a:lstStyle/>
        <a:p>
          <a:pPr algn="just"/>
          <a:r>
            <a:rPr lang="en-US" sz="2000" dirty="0" smtClean="0"/>
            <a:t>determining the level of product quality</a:t>
          </a:r>
          <a:endParaRPr lang="ru-RU" sz="2000" dirty="0"/>
        </a:p>
      </dgm:t>
    </dgm:pt>
    <dgm:pt modelId="{893B087C-FC25-4E27-9D56-4CFBAACFF3FF}" type="parTrans" cxnId="{B8E80510-E706-44C2-AF89-8D6B1701231F}">
      <dgm:prSet/>
      <dgm:spPr/>
      <dgm:t>
        <a:bodyPr/>
        <a:lstStyle/>
        <a:p>
          <a:pPr algn="just"/>
          <a:endParaRPr lang="ru-RU" sz="4400"/>
        </a:p>
      </dgm:t>
    </dgm:pt>
    <dgm:pt modelId="{24135A51-3DCE-4890-B388-13E220FC71D0}" type="sibTrans" cxnId="{B8E80510-E706-44C2-AF89-8D6B1701231F}">
      <dgm:prSet/>
      <dgm:spPr/>
      <dgm:t>
        <a:bodyPr/>
        <a:lstStyle/>
        <a:p>
          <a:pPr algn="just"/>
          <a:endParaRPr lang="ru-RU" sz="4400"/>
        </a:p>
      </dgm:t>
    </dgm:pt>
    <dgm:pt modelId="{EDDECB0B-ED03-4AE6-89D3-0832B9A8B888}">
      <dgm:prSet phldrT="[Текст]" custT="1"/>
      <dgm:spPr/>
      <dgm:t>
        <a:bodyPr/>
        <a:lstStyle/>
        <a:p>
          <a:pPr algn="just"/>
          <a:r>
            <a:rPr lang="en-US" sz="2000" dirty="0" smtClean="0"/>
            <a:t>Collecting and studying information about the product and its production process that affects product quality</a:t>
          </a:r>
          <a:endParaRPr lang="ru-RU" sz="2000" dirty="0"/>
        </a:p>
      </dgm:t>
    </dgm:pt>
    <dgm:pt modelId="{45EE4EDA-E5DB-4B9D-8BF8-1FFB678F5FE8}" type="parTrans" cxnId="{337B0155-94A0-4508-B1C5-5288E0926BDF}">
      <dgm:prSet/>
      <dgm:spPr/>
      <dgm:t>
        <a:bodyPr/>
        <a:lstStyle/>
        <a:p>
          <a:pPr algn="just"/>
          <a:endParaRPr lang="ru-RU" sz="4400"/>
        </a:p>
      </dgm:t>
    </dgm:pt>
    <dgm:pt modelId="{897D6590-AD75-4FFD-9FF6-865175F442CC}" type="sibTrans" cxnId="{337B0155-94A0-4508-B1C5-5288E0926BDF}">
      <dgm:prSet/>
      <dgm:spPr/>
      <dgm:t>
        <a:bodyPr/>
        <a:lstStyle/>
        <a:p>
          <a:pPr algn="just"/>
          <a:endParaRPr lang="ru-RU" sz="4400"/>
        </a:p>
      </dgm:t>
    </dgm:pt>
    <dgm:pt modelId="{524C17E0-FB7E-4555-8CA9-D76E740B8E02}">
      <dgm:prSet phldrT="[Текст]" custT="1"/>
      <dgm:spPr/>
      <dgm:t>
        <a:bodyPr/>
        <a:lstStyle/>
        <a:p>
          <a:pPr algn="just"/>
          <a:r>
            <a:rPr lang="en-US" sz="2000" dirty="0" smtClean="0"/>
            <a:t>Collect and analyze information about changes in product quality as a result of management</a:t>
          </a:r>
          <a:endParaRPr lang="ru-RU" sz="2000" dirty="0"/>
        </a:p>
      </dgm:t>
    </dgm:pt>
    <dgm:pt modelId="{7CD001A6-28DD-4500-A485-8A139C2956C5}" type="parTrans" cxnId="{60701A63-6009-4792-AC52-93F00BBFE0BE}">
      <dgm:prSet/>
      <dgm:spPr/>
      <dgm:t>
        <a:bodyPr/>
        <a:lstStyle/>
        <a:p>
          <a:pPr algn="just"/>
          <a:endParaRPr lang="ru-RU" sz="4400"/>
        </a:p>
      </dgm:t>
    </dgm:pt>
    <dgm:pt modelId="{B03C584B-0C32-4242-A7A0-04E8487B7C47}" type="sibTrans" cxnId="{60701A63-6009-4792-AC52-93F00BBFE0BE}">
      <dgm:prSet/>
      <dgm:spPr/>
      <dgm:t>
        <a:bodyPr/>
        <a:lstStyle/>
        <a:p>
          <a:pPr algn="just"/>
          <a:endParaRPr lang="ru-RU" sz="4400"/>
        </a:p>
      </dgm:t>
    </dgm:pt>
    <dgm:pt modelId="{AC9B0DE8-C520-42C1-BD72-61DE63CEC222}">
      <dgm:prSet phldrT="[Текст]" custT="1"/>
      <dgm:spPr/>
      <dgm:t>
        <a:bodyPr/>
        <a:lstStyle/>
        <a:p>
          <a:pPr algn="just"/>
          <a:r>
            <a:rPr lang="en-US" sz="2000" dirty="0" smtClean="0"/>
            <a:t>making decisions about product quality management and preparing to influence the facility</a:t>
          </a:r>
          <a:endParaRPr lang="ru-RU" sz="2000" dirty="0"/>
        </a:p>
      </dgm:t>
    </dgm:pt>
    <dgm:pt modelId="{869CA6EC-370C-450D-834C-CAA0BC61211C}" type="parTrans" cxnId="{B655CD26-B851-4624-8477-62CE502BD686}">
      <dgm:prSet/>
      <dgm:spPr/>
      <dgm:t>
        <a:bodyPr/>
        <a:lstStyle/>
        <a:p>
          <a:pPr algn="just"/>
          <a:endParaRPr lang="ru-RU" sz="4400"/>
        </a:p>
      </dgm:t>
    </dgm:pt>
    <dgm:pt modelId="{FCCF8315-373A-493F-9644-D78D48654C7C}" type="sibTrans" cxnId="{B655CD26-B851-4624-8477-62CE502BD686}">
      <dgm:prSet/>
      <dgm:spPr/>
      <dgm:t>
        <a:bodyPr/>
        <a:lstStyle/>
        <a:p>
          <a:pPr algn="just"/>
          <a:endParaRPr lang="ru-RU" sz="4400"/>
        </a:p>
      </dgm:t>
    </dgm:pt>
    <dgm:pt modelId="{7927AB6C-4A03-45C5-8415-FF27B89FBFE2}">
      <dgm:prSet phldrT="[Текст]" custT="1"/>
      <dgm:spPr/>
      <dgm:t>
        <a:bodyPr/>
        <a:lstStyle/>
        <a:p>
          <a:pPr algn="just"/>
          <a:r>
            <a:rPr lang="en-US" sz="2000" dirty="0" smtClean="0"/>
            <a:t>to issue orders to the management</a:t>
          </a:r>
          <a:endParaRPr lang="ru-RU" sz="2000" dirty="0"/>
        </a:p>
      </dgm:t>
    </dgm:pt>
    <dgm:pt modelId="{B64822A0-4D92-4D8C-A646-CED13BE072FA}" type="parTrans" cxnId="{FC870C9A-9346-4EFB-A3E7-4DFE7A97DFCD}">
      <dgm:prSet/>
      <dgm:spPr/>
      <dgm:t>
        <a:bodyPr/>
        <a:lstStyle/>
        <a:p>
          <a:pPr algn="just"/>
          <a:endParaRPr lang="ru-RU" sz="4400"/>
        </a:p>
      </dgm:t>
    </dgm:pt>
    <dgm:pt modelId="{450DC6F5-673B-4ABC-8264-A027EBA17C7A}" type="sibTrans" cxnId="{FC870C9A-9346-4EFB-A3E7-4DFE7A97DFCD}">
      <dgm:prSet/>
      <dgm:spPr/>
      <dgm:t>
        <a:bodyPr/>
        <a:lstStyle/>
        <a:p>
          <a:pPr algn="just"/>
          <a:endParaRPr lang="ru-RU" sz="4400"/>
        </a:p>
      </dgm:t>
    </dgm:pt>
    <dgm:pt modelId="{888F7895-8503-485C-BDE4-EABD476159BF}" type="pres">
      <dgm:prSet presAssocID="{A6E5B1D3-AE48-4189-B737-EEBC21A6D519}" presName="linear" presStyleCnt="0">
        <dgm:presLayoutVars>
          <dgm:dir/>
          <dgm:animLvl val="lvl"/>
          <dgm:resizeHandles val="exact"/>
        </dgm:presLayoutVars>
      </dgm:prSet>
      <dgm:spPr/>
      <dgm:t>
        <a:bodyPr/>
        <a:lstStyle/>
        <a:p>
          <a:endParaRPr lang="ru-RU"/>
        </a:p>
      </dgm:t>
    </dgm:pt>
    <dgm:pt modelId="{EDE8998F-E940-4CFB-B541-F448A9BE5290}" type="pres">
      <dgm:prSet presAssocID="{C53BE74C-0691-42AC-9F99-2F157F9B5C12}" presName="parentLin" presStyleCnt="0"/>
      <dgm:spPr/>
    </dgm:pt>
    <dgm:pt modelId="{192D38FC-C8A4-41A3-9975-620DC1E335A8}" type="pres">
      <dgm:prSet presAssocID="{C53BE74C-0691-42AC-9F99-2F157F9B5C12}" presName="parentLeftMargin" presStyleLbl="node1" presStyleIdx="0" presStyleCnt="5"/>
      <dgm:spPr/>
      <dgm:t>
        <a:bodyPr/>
        <a:lstStyle/>
        <a:p>
          <a:endParaRPr lang="ru-RU"/>
        </a:p>
      </dgm:t>
    </dgm:pt>
    <dgm:pt modelId="{F1784AC7-DAAE-4B10-AE46-4EA632BD87A6}" type="pres">
      <dgm:prSet presAssocID="{C53BE74C-0691-42AC-9F99-2F157F9B5C12}" presName="parentText" presStyleLbl="node1" presStyleIdx="0" presStyleCnt="5">
        <dgm:presLayoutVars>
          <dgm:chMax val="0"/>
          <dgm:bulletEnabled val="1"/>
        </dgm:presLayoutVars>
      </dgm:prSet>
      <dgm:spPr/>
      <dgm:t>
        <a:bodyPr/>
        <a:lstStyle/>
        <a:p>
          <a:endParaRPr lang="ru-RU"/>
        </a:p>
      </dgm:t>
    </dgm:pt>
    <dgm:pt modelId="{6A9A2A17-787A-4A1A-92DA-A32023764D11}" type="pres">
      <dgm:prSet presAssocID="{C53BE74C-0691-42AC-9F99-2F157F9B5C12}" presName="negativeSpace" presStyleCnt="0"/>
      <dgm:spPr/>
    </dgm:pt>
    <dgm:pt modelId="{A2E47B5B-F215-43B3-9DCC-36E00F63AEB7}" type="pres">
      <dgm:prSet presAssocID="{C53BE74C-0691-42AC-9F99-2F157F9B5C12}" presName="childText" presStyleLbl="conFgAcc1" presStyleIdx="0" presStyleCnt="5">
        <dgm:presLayoutVars>
          <dgm:bulletEnabled val="1"/>
        </dgm:presLayoutVars>
      </dgm:prSet>
      <dgm:spPr/>
    </dgm:pt>
    <dgm:pt modelId="{7F9B6EA2-C21C-4D0E-B355-68156B14CDD1}" type="pres">
      <dgm:prSet presAssocID="{24135A51-3DCE-4890-B388-13E220FC71D0}" presName="spaceBetweenRectangles" presStyleCnt="0"/>
      <dgm:spPr/>
    </dgm:pt>
    <dgm:pt modelId="{93568179-C42F-4598-B8C5-DAE1361536A7}" type="pres">
      <dgm:prSet presAssocID="{EDDECB0B-ED03-4AE6-89D3-0832B9A8B888}" presName="parentLin" presStyleCnt="0"/>
      <dgm:spPr/>
    </dgm:pt>
    <dgm:pt modelId="{8EA80F48-A008-4DE3-A3DD-0EEA95CE218E}" type="pres">
      <dgm:prSet presAssocID="{EDDECB0B-ED03-4AE6-89D3-0832B9A8B888}" presName="parentLeftMargin" presStyleLbl="node1" presStyleIdx="0" presStyleCnt="5"/>
      <dgm:spPr/>
      <dgm:t>
        <a:bodyPr/>
        <a:lstStyle/>
        <a:p>
          <a:endParaRPr lang="ru-RU"/>
        </a:p>
      </dgm:t>
    </dgm:pt>
    <dgm:pt modelId="{91FD62D9-2CBA-4C38-B1BB-2A305977B572}" type="pres">
      <dgm:prSet presAssocID="{EDDECB0B-ED03-4AE6-89D3-0832B9A8B888}" presName="parentText" presStyleLbl="node1" presStyleIdx="1" presStyleCnt="5">
        <dgm:presLayoutVars>
          <dgm:chMax val="0"/>
          <dgm:bulletEnabled val="1"/>
        </dgm:presLayoutVars>
      </dgm:prSet>
      <dgm:spPr/>
      <dgm:t>
        <a:bodyPr/>
        <a:lstStyle/>
        <a:p>
          <a:endParaRPr lang="ru-RU"/>
        </a:p>
      </dgm:t>
    </dgm:pt>
    <dgm:pt modelId="{A8C04650-17A2-4E49-8DB7-827681A09E80}" type="pres">
      <dgm:prSet presAssocID="{EDDECB0B-ED03-4AE6-89D3-0832B9A8B888}" presName="negativeSpace" presStyleCnt="0"/>
      <dgm:spPr/>
    </dgm:pt>
    <dgm:pt modelId="{04CC34A1-952F-40EA-9E9A-818D3003A71B}" type="pres">
      <dgm:prSet presAssocID="{EDDECB0B-ED03-4AE6-89D3-0832B9A8B888}" presName="childText" presStyleLbl="conFgAcc1" presStyleIdx="1" presStyleCnt="5">
        <dgm:presLayoutVars>
          <dgm:bulletEnabled val="1"/>
        </dgm:presLayoutVars>
      </dgm:prSet>
      <dgm:spPr/>
    </dgm:pt>
    <dgm:pt modelId="{2037097A-0EC1-4E88-A487-9D1FFCA061FC}" type="pres">
      <dgm:prSet presAssocID="{897D6590-AD75-4FFD-9FF6-865175F442CC}" presName="spaceBetweenRectangles" presStyleCnt="0"/>
      <dgm:spPr/>
    </dgm:pt>
    <dgm:pt modelId="{F988E5AB-BDBB-49CC-9E18-57A6BCBCB412}" type="pres">
      <dgm:prSet presAssocID="{AC9B0DE8-C520-42C1-BD72-61DE63CEC222}" presName="parentLin" presStyleCnt="0"/>
      <dgm:spPr/>
    </dgm:pt>
    <dgm:pt modelId="{D2C08F24-C5D7-4142-9FC1-0B5816EC50B6}" type="pres">
      <dgm:prSet presAssocID="{AC9B0DE8-C520-42C1-BD72-61DE63CEC222}" presName="parentLeftMargin" presStyleLbl="node1" presStyleIdx="1" presStyleCnt="5"/>
      <dgm:spPr/>
      <dgm:t>
        <a:bodyPr/>
        <a:lstStyle/>
        <a:p>
          <a:endParaRPr lang="ru-RU"/>
        </a:p>
      </dgm:t>
    </dgm:pt>
    <dgm:pt modelId="{27B9D0A5-BFA3-4852-8BE3-7902A790F034}" type="pres">
      <dgm:prSet presAssocID="{AC9B0DE8-C520-42C1-BD72-61DE63CEC222}" presName="parentText" presStyleLbl="node1" presStyleIdx="2" presStyleCnt="5">
        <dgm:presLayoutVars>
          <dgm:chMax val="0"/>
          <dgm:bulletEnabled val="1"/>
        </dgm:presLayoutVars>
      </dgm:prSet>
      <dgm:spPr/>
      <dgm:t>
        <a:bodyPr/>
        <a:lstStyle/>
        <a:p>
          <a:endParaRPr lang="ru-RU"/>
        </a:p>
      </dgm:t>
    </dgm:pt>
    <dgm:pt modelId="{5AC6AE17-3A2F-400B-9583-6005E8A0E489}" type="pres">
      <dgm:prSet presAssocID="{AC9B0DE8-C520-42C1-BD72-61DE63CEC222}" presName="negativeSpace" presStyleCnt="0"/>
      <dgm:spPr/>
    </dgm:pt>
    <dgm:pt modelId="{9B2268C5-E090-4BAC-BF2F-DD4D8ECFDF7B}" type="pres">
      <dgm:prSet presAssocID="{AC9B0DE8-C520-42C1-BD72-61DE63CEC222}" presName="childText" presStyleLbl="conFgAcc1" presStyleIdx="2" presStyleCnt="5">
        <dgm:presLayoutVars>
          <dgm:bulletEnabled val="1"/>
        </dgm:presLayoutVars>
      </dgm:prSet>
      <dgm:spPr/>
    </dgm:pt>
    <dgm:pt modelId="{0BD13A6A-B9D3-4CAF-ADAF-EFD29E8F8E4A}" type="pres">
      <dgm:prSet presAssocID="{FCCF8315-373A-493F-9644-D78D48654C7C}" presName="spaceBetweenRectangles" presStyleCnt="0"/>
      <dgm:spPr/>
    </dgm:pt>
    <dgm:pt modelId="{6163FFDE-41E3-4BAA-B67C-1999E9EDF238}" type="pres">
      <dgm:prSet presAssocID="{7927AB6C-4A03-45C5-8415-FF27B89FBFE2}" presName="parentLin" presStyleCnt="0"/>
      <dgm:spPr/>
    </dgm:pt>
    <dgm:pt modelId="{0CB55A7F-56E0-4DBE-86BB-BC57A92CCCC1}" type="pres">
      <dgm:prSet presAssocID="{7927AB6C-4A03-45C5-8415-FF27B89FBFE2}" presName="parentLeftMargin" presStyleLbl="node1" presStyleIdx="2" presStyleCnt="5"/>
      <dgm:spPr/>
      <dgm:t>
        <a:bodyPr/>
        <a:lstStyle/>
        <a:p>
          <a:endParaRPr lang="ru-RU"/>
        </a:p>
      </dgm:t>
    </dgm:pt>
    <dgm:pt modelId="{03F0CB39-A703-48F9-8452-6D4CF299DBBA}" type="pres">
      <dgm:prSet presAssocID="{7927AB6C-4A03-45C5-8415-FF27B89FBFE2}" presName="parentText" presStyleLbl="node1" presStyleIdx="3" presStyleCnt="5">
        <dgm:presLayoutVars>
          <dgm:chMax val="0"/>
          <dgm:bulletEnabled val="1"/>
        </dgm:presLayoutVars>
      </dgm:prSet>
      <dgm:spPr/>
      <dgm:t>
        <a:bodyPr/>
        <a:lstStyle/>
        <a:p>
          <a:endParaRPr lang="ru-RU"/>
        </a:p>
      </dgm:t>
    </dgm:pt>
    <dgm:pt modelId="{CD08902B-1C0E-449A-8349-EDEABDCF8FDA}" type="pres">
      <dgm:prSet presAssocID="{7927AB6C-4A03-45C5-8415-FF27B89FBFE2}" presName="negativeSpace" presStyleCnt="0"/>
      <dgm:spPr/>
    </dgm:pt>
    <dgm:pt modelId="{81CA85B1-07F3-42D8-96A1-537B77861772}" type="pres">
      <dgm:prSet presAssocID="{7927AB6C-4A03-45C5-8415-FF27B89FBFE2}" presName="childText" presStyleLbl="conFgAcc1" presStyleIdx="3" presStyleCnt="5">
        <dgm:presLayoutVars>
          <dgm:bulletEnabled val="1"/>
        </dgm:presLayoutVars>
      </dgm:prSet>
      <dgm:spPr/>
    </dgm:pt>
    <dgm:pt modelId="{6CC6E8D6-F48A-4F78-98D6-A639050D94A4}" type="pres">
      <dgm:prSet presAssocID="{450DC6F5-673B-4ABC-8264-A027EBA17C7A}" presName="spaceBetweenRectangles" presStyleCnt="0"/>
      <dgm:spPr/>
    </dgm:pt>
    <dgm:pt modelId="{6BB17CE5-6A5F-429E-B9B1-729FCAFB629F}" type="pres">
      <dgm:prSet presAssocID="{524C17E0-FB7E-4555-8CA9-D76E740B8E02}" presName="parentLin" presStyleCnt="0"/>
      <dgm:spPr/>
    </dgm:pt>
    <dgm:pt modelId="{4E6F8806-94E0-490F-B04A-7B783471ADE1}" type="pres">
      <dgm:prSet presAssocID="{524C17E0-FB7E-4555-8CA9-D76E740B8E02}" presName="parentLeftMargin" presStyleLbl="node1" presStyleIdx="3" presStyleCnt="5"/>
      <dgm:spPr/>
      <dgm:t>
        <a:bodyPr/>
        <a:lstStyle/>
        <a:p>
          <a:endParaRPr lang="ru-RU"/>
        </a:p>
      </dgm:t>
    </dgm:pt>
    <dgm:pt modelId="{CC1996B9-D87B-4F32-93D0-E04FF1D40119}" type="pres">
      <dgm:prSet presAssocID="{524C17E0-FB7E-4555-8CA9-D76E740B8E02}" presName="parentText" presStyleLbl="node1" presStyleIdx="4" presStyleCnt="5" custLinFactNeighborX="6041" custLinFactNeighborY="-1588">
        <dgm:presLayoutVars>
          <dgm:chMax val="0"/>
          <dgm:bulletEnabled val="1"/>
        </dgm:presLayoutVars>
      </dgm:prSet>
      <dgm:spPr/>
      <dgm:t>
        <a:bodyPr/>
        <a:lstStyle/>
        <a:p>
          <a:endParaRPr lang="ru-RU"/>
        </a:p>
      </dgm:t>
    </dgm:pt>
    <dgm:pt modelId="{58293F4F-F970-46B8-B511-318C7444B12F}" type="pres">
      <dgm:prSet presAssocID="{524C17E0-FB7E-4555-8CA9-D76E740B8E02}" presName="negativeSpace" presStyleCnt="0"/>
      <dgm:spPr/>
    </dgm:pt>
    <dgm:pt modelId="{9D7FDE9F-467F-4A41-8367-2D31EEEFEA3A}" type="pres">
      <dgm:prSet presAssocID="{524C17E0-FB7E-4555-8CA9-D76E740B8E02}" presName="childText" presStyleLbl="conFgAcc1" presStyleIdx="4" presStyleCnt="5">
        <dgm:presLayoutVars>
          <dgm:bulletEnabled val="1"/>
        </dgm:presLayoutVars>
      </dgm:prSet>
      <dgm:spPr/>
    </dgm:pt>
  </dgm:ptLst>
  <dgm:cxnLst>
    <dgm:cxn modelId="{FC870C9A-9346-4EFB-A3E7-4DFE7A97DFCD}" srcId="{A6E5B1D3-AE48-4189-B737-EEBC21A6D519}" destId="{7927AB6C-4A03-45C5-8415-FF27B89FBFE2}" srcOrd="3" destOrd="0" parTransId="{B64822A0-4D92-4D8C-A646-CED13BE072FA}" sibTransId="{450DC6F5-673B-4ABC-8264-A027EBA17C7A}"/>
    <dgm:cxn modelId="{B37D8F10-CF5F-4498-87D1-B25531375D35}" type="presOf" srcId="{7927AB6C-4A03-45C5-8415-FF27B89FBFE2}" destId="{03F0CB39-A703-48F9-8452-6D4CF299DBBA}" srcOrd="1" destOrd="0" presId="urn:microsoft.com/office/officeart/2005/8/layout/list1"/>
    <dgm:cxn modelId="{AE545309-BCBA-404B-B983-E415E82B9282}" type="presOf" srcId="{524C17E0-FB7E-4555-8CA9-D76E740B8E02}" destId="{CC1996B9-D87B-4F32-93D0-E04FF1D40119}" srcOrd="1" destOrd="0" presId="urn:microsoft.com/office/officeart/2005/8/layout/list1"/>
    <dgm:cxn modelId="{9A6A57A6-8505-4E1C-B1C8-77B479D8AE64}" type="presOf" srcId="{A6E5B1D3-AE48-4189-B737-EEBC21A6D519}" destId="{888F7895-8503-485C-BDE4-EABD476159BF}" srcOrd="0" destOrd="0" presId="urn:microsoft.com/office/officeart/2005/8/layout/list1"/>
    <dgm:cxn modelId="{9462F934-2D88-4E91-941C-1BE66C9013F0}" type="presOf" srcId="{C53BE74C-0691-42AC-9F99-2F157F9B5C12}" destId="{F1784AC7-DAAE-4B10-AE46-4EA632BD87A6}" srcOrd="1" destOrd="0" presId="urn:microsoft.com/office/officeart/2005/8/layout/list1"/>
    <dgm:cxn modelId="{60701A63-6009-4792-AC52-93F00BBFE0BE}" srcId="{A6E5B1D3-AE48-4189-B737-EEBC21A6D519}" destId="{524C17E0-FB7E-4555-8CA9-D76E740B8E02}" srcOrd="4" destOrd="0" parTransId="{7CD001A6-28DD-4500-A485-8A139C2956C5}" sibTransId="{B03C584B-0C32-4242-A7A0-04E8487B7C47}"/>
    <dgm:cxn modelId="{71971B40-B806-45E8-B2F2-17E1E3ABE399}" type="presOf" srcId="{C53BE74C-0691-42AC-9F99-2F157F9B5C12}" destId="{192D38FC-C8A4-41A3-9975-620DC1E335A8}" srcOrd="0" destOrd="0" presId="urn:microsoft.com/office/officeart/2005/8/layout/list1"/>
    <dgm:cxn modelId="{337B0155-94A0-4508-B1C5-5288E0926BDF}" srcId="{A6E5B1D3-AE48-4189-B737-EEBC21A6D519}" destId="{EDDECB0B-ED03-4AE6-89D3-0832B9A8B888}" srcOrd="1" destOrd="0" parTransId="{45EE4EDA-E5DB-4B9D-8BF8-1FFB678F5FE8}" sibTransId="{897D6590-AD75-4FFD-9FF6-865175F442CC}"/>
    <dgm:cxn modelId="{CE914ED3-07F1-4FA6-8F97-60A02405A85F}" type="presOf" srcId="{524C17E0-FB7E-4555-8CA9-D76E740B8E02}" destId="{4E6F8806-94E0-490F-B04A-7B783471ADE1}" srcOrd="0" destOrd="0" presId="urn:microsoft.com/office/officeart/2005/8/layout/list1"/>
    <dgm:cxn modelId="{2EB9B7C1-FD9A-421D-BE95-FD33EE8A84D6}" type="presOf" srcId="{7927AB6C-4A03-45C5-8415-FF27B89FBFE2}" destId="{0CB55A7F-56E0-4DBE-86BB-BC57A92CCCC1}" srcOrd="0" destOrd="0" presId="urn:microsoft.com/office/officeart/2005/8/layout/list1"/>
    <dgm:cxn modelId="{9714155E-B4AB-4978-A832-D36736B2FF6F}" type="presOf" srcId="{EDDECB0B-ED03-4AE6-89D3-0832B9A8B888}" destId="{8EA80F48-A008-4DE3-A3DD-0EEA95CE218E}" srcOrd="0" destOrd="0" presId="urn:microsoft.com/office/officeart/2005/8/layout/list1"/>
    <dgm:cxn modelId="{81B5F850-ACBA-40AA-967B-2C71BCC13EBD}" type="presOf" srcId="{EDDECB0B-ED03-4AE6-89D3-0832B9A8B888}" destId="{91FD62D9-2CBA-4C38-B1BB-2A305977B572}" srcOrd="1" destOrd="0" presId="urn:microsoft.com/office/officeart/2005/8/layout/list1"/>
    <dgm:cxn modelId="{B8E80510-E706-44C2-AF89-8D6B1701231F}" srcId="{A6E5B1D3-AE48-4189-B737-EEBC21A6D519}" destId="{C53BE74C-0691-42AC-9F99-2F157F9B5C12}" srcOrd="0" destOrd="0" parTransId="{893B087C-FC25-4E27-9D56-4CFBAACFF3FF}" sibTransId="{24135A51-3DCE-4890-B388-13E220FC71D0}"/>
    <dgm:cxn modelId="{B655CD26-B851-4624-8477-62CE502BD686}" srcId="{A6E5B1D3-AE48-4189-B737-EEBC21A6D519}" destId="{AC9B0DE8-C520-42C1-BD72-61DE63CEC222}" srcOrd="2" destOrd="0" parTransId="{869CA6EC-370C-450D-834C-CAA0BC61211C}" sibTransId="{FCCF8315-373A-493F-9644-D78D48654C7C}"/>
    <dgm:cxn modelId="{D121878B-C411-4BB4-8AF9-89FF7E7C4335}" type="presOf" srcId="{AC9B0DE8-C520-42C1-BD72-61DE63CEC222}" destId="{D2C08F24-C5D7-4142-9FC1-0B5816EC50B6}" srcOrd="0" destOrd="0" presId="urn:microsoft.com/office/officeart/2005/8/layout/list1"/>
    <dgm:cxn modelId="{255F519A-2DFD-45AF-9A83-003D9159DED0}" type="presOf" srcId="{AC9B0DE8-C520-42C1-BD72-61DE63CEC222}" destId="{27B9D0A5-BFA3-4852-8BE3-7902A790F034}" srcOrd="1" destOrd="0" presId="urn:microsoft.com/office/officeart/2005/8/layout/list1"/>
    <dgm:cxn modelId="{ED8990EE-749F-45F3-B8D6-66CBAA89C769}" type="presParOf" srcId="{888F7895-8503-485C-BDE4-EABD476159BF}" destId="{EDE8998F-E940-4CFB-B541-F448A9BE5290}" srcOrd="0" destOrd="0" presId="urn:microsoft.com/office/officeart/2005/8/layout/list1"/>
    <dgm:cxn modelId="{7FCBE77A-0878-4066-ACEA-FD7827235A38}" type="presParOf" srcId="{EDE8998F-E940-4CFB-B541-F448A9BE5290}" destId="{192D38FC-C8A4-41A3-9975-620DC1E335A8}" srcOrd="0" destOrd="0" presId="urn:microsoft.com/office/officeart/2005/8/layout/list1"/>
    <dgm:cxn modelId="{72792F3C-AE0D-4AA1-9C73-C8D5C9C1F715}" type="presParOf" srcId="{EDE8998F-E940-4CFB-B541-F448A9BE5290}" destId="{F1784AC7-DAAE-4B10-AE46-4EA632BD87A6}" srcOrd="1" destOrd="0" presId="urn:microsoft.com/office/officeart/2005/8/layout/list1"/>
    <dgm:cxn modelId="{8FD7FCF4-730A-498C-8EAD-25800533E18A}" type="presParOf" srcId="{888F7895-8503-485C-BDE4-EABD476159BF}" destId="{6A9A2A17-787A-4A1A-92DA-A32023764D11}" srcOrd="1" destOrd="0" presId="urn:microsoft.com/office/officeart/2005/8/layout/list1"/>
    <dgm:cxn modelId="{59F8C149-41A4-48CA-B9B6-9C4EE60B9601}" type="presParOf" srcId="{888F7895-8503-485C-BDE4-EABD476159BF}" destId="{A2E47B5B-F215-43B3-9DCC-36E00F63AEB7}" srcOrd="2" destOrd="0" presId="urn:microsoft.com/office/officeart/2005/8/layout/list1"/>
    <dgm:cxn modelId="{F46633DC-6B28-495A-B81A-2A142036A921}" type="presParOf" srcId="{888F7895-8503-485C-BDE4-EABD476159BF}" destId="{7F9B6EA2-C21C-4D0E-B355-68156B14CDD1}" srcOrd="3" destOrd="0" presId="urn:microsoft.com/office/officeart/2005/8/layout/list1"/>
    <dgm:cxn modelId="{B8F828CD-A284-4088-8C60-FF09FF01DD33}" type="presParOf" srcId="{888F7895-8503-485C-BDE4-EABD476159BF}" destId="{93568179-C42F-4598-B8C5-DAE1361536A7}" srcOrd="4" destOrd="0" presId="urn:microsoft.com/office/officeart/2005/8/layout/list1"/>
    <dgm:cxn modelId="{D77A0907-30D2-4C49-9D38-C04803A805C3}" type="presParOf" srcId="{93568179-C42F-4598-B8C5-DAE1361536A7}" destId="{8EA80F48-A008-4DE3-A3DD-0EEA95CE218E}" srcOrd="0" destOrd="0" presId="urn:microsoft.com/office/officeart/2005/8/layout/list1"/>
    <dgm:cxn modelId="{DC01E3CC-4252-40F6-816B-A99FDFA2EDE1}" type="presParOf" srcId="{93568179-C42F-4598-B8C5-DAE1361536A7}" destId="{91FD62D9-2CBA-4C38-B1BB-2A305977B572}" srcOrd="1" destOrd="0" presId="urn:microsoft.com/office/officeart/2005/8/layout/list1"/>
    <dgm:cxn modelId="{D78376E6-EF71-41F6-82F6-6A3BAE05A2B2}" type="presParOf" srcId="{888F7895-8503-485C-BDE4-EABD476159BF}" destId="{A8C04650-17A2-4E49-8DB7-827681A09E80}" srcOrd="5" destOrd="0" presId="urn:microsoft.com/office/officeart/2005/8/layout/list1"/>
    <dgm:cxn modelId="{790C61A6-BD01-4B68-8195-1D801A5B87D7}" type="presParOf" srcId="{888F7895-8503-485C-BDE4-EABD476159BF}" destId="{04CC34A1-952F-40EA-9E9A-818D3003A71B}" srcOrd="6" destOrd="0" presId="urn:microsoft.com/office/officeart/2005/8/layout/list1"/>
    <dgm:cxn modelId="{F0615813-C653-4861-8234-552830F86BA3}" type="presParOf" srcId="{888F7895-8503-485C-BDE4-EABD476159BF}" destId="{2037097A-0EC1-4E88-A487-9D1FFCA061FC}" srcOrd="7" destOrd="0" presId="urn:microsoft.com/office/officeart/2005/8/layout/list1"/>
    <dgm:cxn modelId="{FB78CE4C-36C6-452E-8E22-2B5D39F08717}" type="presParOf" srcId="{888F7895-8503-485C-BDE4-EABD476159BF}" destId="{F988E5AB-BDBB-49CC-9E18-57A6BCBCB412}" srcOrd="8" destOrd="0" presId="urn:microsoft.com/office/officeart/2005/8/layout/list1"/>
    <dgm:cxn modelId="{B8DE2D94-431E-4775-BBC6-CC3626861DAF}" type="presParOf" srcId="{F988E5AB-BDBB-49CC-9E18-57A6BCBCB412}" destId="{D2C08F24-C5D7-4142-9FC1-0B5816EC50B6}" srcOrd="0" destOrd="0" presId="urn:microsoft.com/office/officeart/2005/8/layout/list1"/>
    <dgm:cxn modelId="{4C808F81-7797-494D-8C0D-04236C9525B0}" type="presParOf" srcId="{F988E5AB-BDBB-49CC-9E18-57A6BCBCB412}" destId="{27B9D0A5-BFA3-4852-8BE3-7902A790F034}" srcOrd="1" destOrd="0" presId="urn:microsoft.com/office/officeart/2005/8/layout/list1"/>
    <dgm:cxn modelId="{A0F57B53-09B8-4767-B2F3-A2F6F51540B5}" type="presParOf" srcId="{888F7895-8503-485C-BDE4-EABD476159BF}" destId="{5AC6AE17-3A2F-400B-9583-6005E8A0E489}" srcOrd="9" destOrd="0" presId="urn:microsoft.com/office/officeart/2005/8/layout/list1"/>
    <dgm:cxn modelId="{714A296C-C475-4271-B0DD-A01DF938FA37}" type="presParOf" srcId="{888F7895-8503-485C-BDE4-EABD476159BF}" destId="{9B2268C5-E090-4BAC-BF2F-DD4D8ECFDF7B}" srcOrd="10" destOrd="0" presId="urn:microsoft.com/office/officeart/2005/8/layout/list1"/>
    <dgm:cxn modelId="{CEFB085C-AB5B-4E27-92C1-622CB3BA8053}" type="presParOf" srcId="{888F7895-8503-485C-BDE4-EABD476159BF}" destId="{0BD13A6A-B9D3-4CAF-ADAF-EFD29E8F8E4A}" srcOrd="11" destOrd="0" presId="urn:microsoft.com/office/officeart/2005/8/layout/list1"/>
    <dgm:cxn modelId="{1BA2643A-85DF-4C4C-91BB-5B8D9890BC0C}" type="presParOf" srcId="{888F7895-8503-485C-BDE4-EABD476159BF}" destId="{6163FFDE-41E3-4BAA-B67C-1999E9EDF238}" srcOrd="12" destOrd="0" presId="urn:microsoft.com/office/officeart/2005/8/layout/list1"/>
    <dgm:cxn modelId="{BC85C3BD-46FE-45A0-A968-C3AE1EA55AD4}" type="presParOf" srcId="{6163FFDE-41E3-4BAA-B67C-1999E9EDF238}" destId="{0CB55A7F-56E0-4DBE-86BB-BC57A92CCCC1}" srcOrd="0" destOrd="0" presId="urn:microsoft.com/office/officeart/2005/8/layout/list1"/>
    <dgm:cxn modelId="{AC191EC3-C86D-4C98-B375-16AA10350992}" type="presParOf" srcId="{6163FFDE-41E3-4BAA-B67C-1999E9EDF238}" destId="{03F0CB39-A703-48F9-8452-6D4CF299DBBA}" srcOrd="1" destOrd="0" presId="urn:microsoft.com/office/officeart/2005/8/layout/list1"/>
    <dgm:cxn modelId="{10503D27-30D4-4054-BD10-E9A5F681A1BF}" type="presParOf" srcId="{888F7895-8503-485C-BDE4-EABD476159BF}" destId="{CD08902B-1C0E-449A-8349-EDEABDCF8FDA}" srcOrd="13" destOrd="0" presId="urn:microsoft.com/office/officeart/2005/8/layout/list1"/>
    <dgm:cxn modelId="{7166BF65-3671-43CE-865A-4DF033921B0E}" type="presParOf" srcId="{888F7895-8503-485C-BDE4-EABD476159BF}" destId="{81CA85B1-07F3-42D8-96A1-537B77861772}" srcOrd="14" destOrd="0" presId="urn:microsoft.com/office/officeart/2005/8/layout/list1"/>
    <dgm:cxn modelId="{0E620034-88AE-43B2-872C-D7FFEBC562D9}" type="presParOf" srcId="{888F7895-8503-485C-BDE4-EABD476159BF}" destId="{6CC6E8D6-F48A-4F78-98D6-A639050D94A4}" srcOrd="15" destOrd="0" presId="urn:microsoft.com/office/officeart/2005/8/layout/list1"/>
    <dgm:cxn modelId="{81A264A9-EBC0-4D74-AD15-8F26FB2C47E1}" type="presParOf" srcId="{888F7895-8503-485C-BDE4-EABD476159BF}" destId="{6BB17CE5-6A5F-429E-B9B1-729FCAFB629F}" srcOrd="16" destOrd="0" presId="urn:microsoft.com/office/officeart/2005/8/layout/list1"/>
    <dgm:cxn modelId="{986134EB-5E6C-4077-ADDE-0937A5F65D6B}" type="presParOf" srcId="{6BB17CE5-6A5F-429E-B9B1-729FCAFB629F}" destId="{4E6F8806-94E0-490F-B04A-7B783471ADE1}" srcOrd="0" destOrd="0" presId="urn:microsoft.com/office/officeart/2005/8/layout/list1"/>
    <dgm:cxn modelId="{F3A1C0E7-72FF-47AA-8992-7E083B5F7955}" type="presParOf" srcId="{6BB17CE5-6A5F-429E-B9B1-729FCAFB629F}" destId="{CC1996B9-D87B-4F32-93D0-E04FF1D40119}" srcOrd="1" destOrd="0" presId="urn:microsoft.com/office/officeart/2005/8/layout/list1"/>
    <dgm:cxn modelId="{4BB06E39-D244-410A-8A78-A2B2B5BC1D17}" type="presParOf" srcId="{888F7895-8503-485C-BDE4-EABD476159BF}" destId="{58293F4F-F970-46B8-B511-318C7444B12F}" srcOrd="17" destOrd="0" presId="urn:microsoft.com/office/officeart/2005/8/layout/list1"/>
    <dgm:cxn modelId="{BE66874A-DBFA-43A7-A380-2542FC895DF5}" type="presParOf" srcId="{888F7895-8503-485C-BDE4-EABD476159BF}" destId="{9D7FDE9F-467F-4A41-8367-2D31EEEFEA3A}"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B219CC9-6407-4D52-9332-197C8FEFC9B3}" type="doc">
      <dgm:prSet loTypeId="urn:microsoft.com/office/officeart/2009/3/layout/IncreasingArrowsProcess" loCatId="process" qsTypeId="urn:microsoft.com/office/officeart/2005/8/quickstyle/simple1" qsCatId="simple" csTypeId="urn:microsoft.com/office/officeart/2005/8/colors/colorful2" csCatId="colorful" phldr="1"/>
      <dgm:spPr/>
      <dgm:t>
        <a:bodyPr/>
        <a:lstStyle/>
        <a:p>
          <a:endParaRPr lang="ru-RU"/>
        </a:p>
      </dgm:t>
    </dgm:pt>
    <dgm:pt modelId="{9F0A81C5-3575-474F-98F4-C3AAE14F8C4B}">
      <dgm:prSet phldrT="[Текст]"/>
      <dgm:spPr/>
      <dgm:t>
        <a:bodyPr/>
        <a:lstStyle/>
        <a:p>
          <a:pPr algn="just"/>
          <a:r>
            <a:rPr lang="en-US" dirty="0" smtClean="0"/>
            <a:t>Competitiveness</a:t>
          </a:r>
          <a:endParaRPr lang="ru-RU" dirty="0"/>
        </a:p>
      </dgm:t>
    </dgm:pt>
    <dgm:pt modelId="{E357165B-2EC5-447D-A0F8-FB43FAD3ADC4}" type="parTrans" cxnId="{94998584-9541-4D2A-BC14-66FEC33AD6A2}">
      <dgm:prSet/>
      <dgm:spPr/>
      <dgm:t>
        <a:bodyPr/>
        <a:lstStyle/>
        <a:p>
          <a:pPr algn="just"/>
          <a:endParaRPr lang="ru-RU"/>
        </a:p>
      </dgm:t>
    </dgm:pt>
    <dgm:pt modelId="{B9927A61-4BDD-4A78-B0B6-B57F2EB0B211}" type="sibTrans" cxnId="{94998584-9541-4D2A-BC14-66FEC33AD6A2}">
      <dgm:prSet/>
      <dgm:spPr/>
      <dgm:t>
        <a:bodyPr/>
        <a:lstStyle/>
        <a:p>
          <a:pPr algn="just"/>
          <a:endParaRPr lang="ru-RU"/>
        </a:p>
      </dgm:t>
    </dgm:pt>
    <dgm:pt modelId="{36D2A28C-198D-4667-9551-EE3BF8FBDFA5}">
      <dgm:prSet phldrT="[Текст]"/>
      <dgm:spPr/>
      <dgm:t>
        <a:bodyPr/>
        <a:lstStyle/>
        <a:p>
          <a:pPr algn="just"/>
          <a:r>
            <a:rPr lang="en-US" dirty="0" smtClean="0"/>
            <a:t>is a relative measure, the feature of which is that it can also be applied to the subject of competition (product competitiveness)</a:t>
          </a:r>
          <a:endParaRPr lang="ru-RU" dirty="0"/>
        </a:p>
      </dgm:t>
    </dgm:pt>
    <dgm:pt modelId="{3B6747B8-0365-4C16-BCAE-9D471F14D719}" type="parTrans" cxnId="{62282432-85F5-4677-ABF2-7C3C20FA83AF}">
      <dgm:prSet/>
      <dgm:spPr/>
      <dgm:t>
        <a:bodyPr/>
        <a:lstStyle/>
        <a:p>
          <a:pPr algn="just"/>
          <a:endParaRPr lang="ru-RU"/>
        </a:p>
      </dgm:t>
    </dgm:pt>
    <dgm:pt modelId="{0E33944F-665E-4B57-9F3A-1C559840B7A1}" type="sibTrans" cxnId="{62282432-85F5-4677-ABF2-7C3C20FA83AF}">
      <dgm:prSet/>
      <dgm:spPr/>
      <dgm:t>
        <a:bodyPr/>
        <a:lstStyle/>
        <a:p>
          <a:pPr algn="just"/>
          <a:endParaRPr lang="ru-RU"/>
        </a:p>
      </dgm:t>
    </dgm:pt>
    <dgm:pt modelId="{F9353CBB-C083-4878-BDDA-325F609D20C9}">
      <dgm:prSet phldrT="[Текст]"/>
      <dgm:spPr/>
      <dgm:t>
        <a:bodyPr/>
        <a:lstStyle/>
        <a:p>
          <a:pPr algn="just"/>
          <a:r>
            <a:rPr lang="en-US" dirty="0" smtClean="0"/>
            <a:t>Product competitiveness</a:t>
          </a:r>
          <a:endParaRPr lang="ru-RU" dirty="0"/>
        </a:p>
      </dgm:t>
    </dgm:pt>
    <dgm:pt modelId="{8F546090-05CB-4BA9-9F1B-80CDB39B7477}" type="parTrans" cxnId="{0DD1827F-E8EA-4468-B5EF-F45F12596E70}">
      <dgm:prSet/>
      <dgm:spPr/>
      <dgm:t>
        <a:bodyPr/>
        <a:lstStyle/>
        <a:p>
          <a:pPr algn="just"/>
          <a:endParaRPr lang="ru-RU"/>
        </a:p>
      </dgm:t>
    </dgm:pt>
    <dgm:pt modelId="{C3A5ED33-8732-4EED-8051-D56A35D2C83E}" type="sibTrans" cxnId="{0DD1827F-E8EA-4468-B5EF-F45F12596E70}">
      <dgm:prSet/>
      <dgm:spPr/>
      <dgm:t>
        <a:bodyPr/>
        <a:lstStyle/>
        <a:p>
          <a:pPr algn="just"/>
          <a:endParaRPr lang="ru-RU"/>
        </a:p>
      </dgm:t>
    </dgm:pt>
    <dgm:pt modelId="{4DBEC3E9-F314-47A5-A008-CFF8CB4982E6}">
      <dgm:prSet phldrT="[Текст]"/>
      <dgm:spPr/>
      <dgm:t>
        <a:bodyPr/>
        <a:lstStyle/>
        <a:p>
          <a:pPr algn="just"/>
          <a:r>
            <a:rPr lang="en-US" dirty="0" smtClean="0"/>
            <a:t>The set of characteristics that distinguish a product from other similar goods in terms of satisfying specific consumer needs and the level of costs incurred for its purchase and subsequent use.</a:t>
          </a:r>
          <a:endParaRPr lang="ru-RU" dirty="0"/>
        </a:p>
      </dgm:t>
    </dgm:pt>
    <dgm:pt modelId="{5F928E46-99E6-4EB7-A825-8F4A2DADF1EB}" type="parTrans" cxnId="{E9C19D82-B689-4B0C-A8C4-79C8CF9710CB}">
      <dgm:prSet/>
      <dgm:spPr/>
      <dgm:t>
        <a:bodyPr/>
        <a:lstStyle/>
        <a:p>
          <a:pPr algn="just"/>
          <a:endParaRPr lang="ru-RU"/>
        </a:p>
      </dgm:t>
    </dgm:pt>
    <dgm:pt modelId="{73F7B042-EEAC-4322-9FE5-F59EBD4C95C7}" type="sibTrans" cxnId="{E9C19D82-B689-4B0C-A8C4-79C8CF9710CB}">
      <dgm:prSet/>
      <dgm:spPr/>
      <dgm:t>
        <a:bodyPr/>
        <a:lstStyle/>
        <a:p>
          <a:pPr algn="just"/>
          <a:endParaRPr lang="ru-RU"/>
        </a:p>
      </dgm:t>
    </dgm:pt>
    <dgm:pt modelId="{E1473B2D-231A-46B2-B424-8EDCBDB405E2}" type="pres">
      <dgm:prSet presAssocID="{5B219CC9-6407-4D52-9332-197C8FEFC9B3}" presName="Name0" presStyleCnt="0">
        <dgm:presLayoutVars>
          <dgm:chMax val="5"/>
          <dgm:chPref val="5"/>
          <dgm:dir/>
          <dgm:animLvl val="lvl"/>
        </dgm:presLayoutVars>
      </dgm:prSet>
      <dgm:spPr/>
      <dgm:t>
        <a:bodyPr/>
        <a:lstStyle/>
        <a:p>
          <a:endParaRPr lang="ru-RU"/>
        </a:p>
      </dgm:t>
    </dgm:pt>
    <dgm:pt modelId="{76D23794-8EA0-4ACD-870D-E737A2C4B36D}" type="pres">
      <dgm:prSet presAssocID="{9F0A81C5-3575-474F-98F4-C3AAE14F8C4B}" presName="parentText1" presStyleLbl="node1" presStyleIdx="0" presStyleCnt="2">
        <dgm:presLayoutVars>
          <dgm:chMax/>
          <dgm:chPref val="3"/>
          <dgm:bulletEnabled val="1"/>
        </dgm:presLayoutVars>
      </dgm:prSet>
      <dgm:spPr/>
      <dgm:t>
        <a:bodyPr/>
        <a:lstStyle/>
        <a:p>
          <a:endParaRPr lang="ru-RU"/>
        </a:p>
      </dgm:t>
    </dgm:pt>
    <dgm:pt modelId="{879F6D76-5D80-444A-84C0-00E804F38EA4}" type="pres">
      <dgm:prSet presAssocID="{9F0A81C5-3575-474F-98F4-C3AAE14F8C4B}" presName="childText1" presStyleLbl="solidAlignAcc1" presStyleIdx="0" presStyleCnt="2">
        <dgm:presLayoutVars>
          <dgm:chMax val="0"/>
          <dgm:chPref val="0"/>
          <dgm:bulletEnabled val="1"/>
        </dgm:presLayoutVars>
      </dgm:prSet>
      <dgm:spPr/>
      <dgm:t>
        <a:bodyPr/>
        <a:lstStyle/>
        <a:p>
          <a:endParaRPr lang="ru-RU"/>
        </a:p>
      </dgm:t>
    </dgm:pt>
    <dgm:pt modelId="{02B85979-5DB7-4BAB-92F9-B9B0A7D70B11}" type="pres">
      <dgm:prSet presAssocID="{F9353CBB-C083-4878-BDDA-325F609D20C9}" presName="parentText2" presStyleLbl="node1" presStyleIdx="1" presStyleCnt="2">
        <dgm:presLayoutVars>
          <dgm:chMax/>
          <dgm:chPref val="3"/>
          <dgm:bulletEnabled val="1"/>
        </dgm:presLayoutVars>
      </dgm:prSet>
      <dgm:spPr/>
      <dgm:t>
        <a:bodyPr/>
        <a:lstStyle/>
        <a:p>
          <a:endParaRPr lang="ru-RU"/>
        </a:p>
      </dgm:t>
    </dgm:pt>
    <dgm:pt modelId="{176F6E83-D029-4FC5-961B-681561054810}" type="pres">
      <dgm:prSet presAssocID="{F9353CBB-C083-4878-BDDA-325F609D20C9}" presName="childText2" presStyleLbl="solidAlignAcc1" presStyleIdx="1" presStyleCnt="2">
        <dgm:presLayoutVars>
          <dgm:chMax val="0"/>
          <dgm:chPref val="0"/>
          <dgm:bulletEnabled val="1"/>
        </dgm:presLayoutVars>
      </dgm:prSet>
      <dgm:spPr/>
      <dgm:t>
        <a:bodyPr/>
        <a:lstStyle/>
        <a:p>
          <a:endParaRPr lang="ru-RU"/>
        </a:p>
      </dgm:t>
    </dgm:pt>
  </dgm:ptLst>
  <dgm:cxnLst>
    <dgm:cxn modelId="{0DD1827F-E8EA-4468-B5EF-F45F12596E70}" srcId="{5B219CC9-6407-4D52-9332-197C8FEFC9B3}" destId="{F9353CBB-C083-4878-BDDA-325F609D20C9}" srcOrd="1" destOrd="0" parTransId="{8F546090-05CB-4BA9-9F1B-80CDB39B7477}" sibTransId="{C3A5ED33-8732-4EED-8051-D56A35D2C83E}"/>
    <dgm:cxn modelId="{B8A071A8-66C3-4716-9C58-DEB1BBE64C61}" type="presOf" srcId="{4DBEC3E9-F314-47A5-A008-CFF8CB4982E6}" destId="{176F6E83-D029-4FC5-961B-681561054810}" srcOrd="0" destOrd="0" presId="urn:microsoft.com/office/officeart/2009/3/layout/IncreasingArrowsProcess"/>
    <dgm:cxn modelId="{E9C19D82-B689-4B0C-A8C4-79C8CF9710CB}" srcId="{F9353CBB-C083-4878-BDDA-325F609D20C9}" destId="{4DBEC3E9-F314-47A5-A008-CFF8CB4982E6}" srcOrd="0" destOrd="0" parTransId="{5F928E46-99E6-4EB7-A825-8F4A2DADF1EB}" sibTransId="{73F7B042-EEAC-4322-9FE5-F59EBD4C95C7}"/>
    <dgm:cxn modelId="{0D6129AD-D2DD-4F2B-907A-04EA54249B4B}" type="presOf" srcId="{9F0A81C5-3575-474F-98F4-C3AAE14F8C4B}" destId="{76D23794-8EA0-4ACD-870D-E737A2C4B36D}" srcOrd="0" destOrd="0" presId="urn:microsoft.com/office/officeart/2009/3/layout/IncreasingArrowsProcess"/>
    <dgm:cxn modelId="{62282432-85F5-4677-ABF2-7C3C20FA83AF}" srcId="{9F0A81C5-3575-474F-98F4-C3AAE14F8C4B}" destId="{36D2A28C-198D-4667-9551-EE3BF8FBDFA5}" srcOrd="0" destOrd="0" parTransId="{3B6747B8-0365-4C16-BCAE-9D471F14D719}" sibTransId="{0E33944F-665E-4B57-9F3A-1C559840B7A1}"/>
    <dgm:cxn modelId="{94998584-9541-4D2A-BC14-66FEC33AD6A2}" srcId="{5B219CC9-6407-4D52-9332-197C8FEFC9B3}" destId="{9F0A81C5-3575-474F-98F4-C3AAE14F8C4B}" srcOrd="0" destOrd="0" parTransId="{E357165B-2EC5-447D-A0F8-FB43FAD3ADC4}" sibTransId="{B9927A61-4BDD-4A78-B0B6-B57F2EB0B211}"/>
    <dgm:cxn modelId="{DCC7EE28-0E26-4A68-AA7E-CDBA03968490}" type="presOf" srcId="{36D2A28C-198D-4667-9551-EE3BF8FBDFA5}" destId="{879F6D76-5D80-444A-84C0-00E804F38EA4}" srcOrd="0" destOrd="0" presId="urn:microsoft.com/office/officeart/2009/3/layout/IncreasingArrowsProcess"/>
    <dgm:cxn modelId="{A6336ECF-97CE-40C2-9906-97A26F2BEB45}" type="presOf" srcId="{5B219CC9-6407-4D52-9332-197C8FEFC9B3}" destId="{E1473B2D-231A-46B2-B424-8EDCBDB405E2}" srcOrd="0" destOrd="0" presId="urn:microsoft.com/office/officeart/2009/3/layout/IncreasingArrowsProcess"/>
    <dgm:cxn modelId="{1E2549C8-110A-4FC1-A3CD-98770A8E9D5E}" type="presOf" srcId="{F9353CBB-C083-4878-BDDA-325F609D20C9}" destId="{02B85979-5DB7-4BAB-92F9-B9B0A7D70B11}" srcOrd="0" destOrd="0" presId="urn:microsoft.com/office/officeart/2009/3/layout/IncreasingArrowsProcess"/>
    <dgm:cxn modelId="{25BE55D5-8523-4DD1-BEF0-FD6979A592D1}" type="presParOf" srcId="{E1473B2D-231A-46B2-B424-8EDCBDB405E2}" destId="{76D23794-8EA0-4ACD-870D-E737A2C4B36D}" srcOrd="0" destOrd="0" presId="urn:microsoft.com/office/officeart/2009/3/layout/IncreasingArrowsProcess"/>
    <dgm:cxn modelId="{DFCD3BCC-9B91-4AF6-B241-BE8E1D8E52E0}" type="presParOf" srcId="{E1473B2D-231A-46B2-B424-8EDCBDB405E2}" destId="{879F6D76-5D80-444A-84C0-00E804F38EA4}" srcOrd="1" destOrd="0" presId="urn:microsoft.com/office/officeart/2009/3/layout/IncreasingArrowsProcess"/>
    <dgm:cxn modelId="{3F11AFC7-A6BB-487D-8668-20E26DF418B5}" type="presParOf" srcId="{E1473B2D-231A-46B2-B424-8EDCBDB405E2}" destId="{02B85979-5DB7-4BAB-92F9-B9B0A7D70B11}" srcOrd="2" destOrd="0" presId="urn:microsoft.com/office/officeart/2009/3/layout/IncreasingArrowsProcess"/>
    <dgm:cxn modelId="{AC088B42-0116-4403-94DD-F581EBD578EC}" type="presParOf" srcId="{E1473B2D-231A-46B2-B424-8EDCBDB405E2}" destId="{176F6E83-D029-4FC5-961B-681561054810}"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CFFAC7D-B021-4750-B196-8A16E3C787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B5212ED5-6772-4F30-B851-A5B310B13D30}">
      <dgm:prSet phldrT="[Текст]"/>
      <dgm:spPr/>
      <dgm:t>
        <a:bodyPr/>
        <a:lstStyle/>
        <a:p>
          <a:r>
            <a:rPr lang="en-US" dirty="0" smtClean="0"/>
            <a:t>One of the issues related to the problem of product quality is standardization.</a:t>
          </a:r>
          <a:endParaRPr lang="ru-RU" dirty="0"/>
        </a:p>
      </dgm:t>
    </dgm:pt>
    <dgm:pt modelId="{A567A503-5710-4E71-97C6-2448159FBFF2}" type="parTrans" cxnId="{CC45FA55-C592-400C-8D90-F8F86D837481}">
      <dgm:prSet/>
      <dgm:spPr/>
      <dgm:t>
        <a:bodyPr/>
        <a:lstStyle/>
        <a:p>
          <a:endParaRPr lang="ru-RU"/>
        </a:p>
      </dgm:t>
    </dgm:pt>
    <dgm:pt modelId="{5F03AF76-2D3F-4120-B25A-8CCC7F8699E3}" type="sibTrans" cxnId="{CC45FA55-C592-400C-8D90-F8F86D837481}">
      <dgm:prSet/>
      <dgm:spPr/>
      <dgm:t>
        <a:bodyPr/>
        <a:lstStyle/>
        <a:p>
          <a:endParaRPr lang="ru-RU"/>
        </a:p>
      </dgm:t>
    </dgm:pt>
    <dgm:pt modelId="{AD984C92-F7DC-40F2-BF40-C898FA02C81F}">
      <dgm:prSet phldrT="[Текст]"/>
      <dgm:spPr/>
      <dgm:t>
        <a:bodyPr/>
        <a:lstStyle/>
        <a:p>
          <a:r>
            <a:rPr lang="en-US" dirty="0" smtClean="0"/>
            <a:t>Standardization - the process of setting and applying standards. </a:t>
          </a:r>
          <a:endParaRPr lang="ru-RU" dirty="0"/>
        </a:p>
      </dgm:t>
    </dgm:pt>
    <dgm:pt modelId="{9D2B9526-9293-47A4-8411-34569B441EA5}" type="parTrans" cxnId="{1CC712FE-0FA2-4AC2-B26E-D51A9918A624}">
      <dgm:prSet/>
      <dgm:spPr/>
      <dgm:t>
        <a:bodyPr/>
        <a:lstStyle/>
        <a:p>
          <a:endParaRPr lang="ru-RU"/>
        </a:p>
      </dgm:t>
    </dgm:pt>
    <dgm:pt modelId="{093DCD34-51FF-4F02-B312-667262BEE67C}" type="sibTrans" cxnId="{1CC712FE-0FA2-4AC2-B26E-D51A9918A624}">
      <dgm:prSet/>
      <dgm:spPr/>
      <dgm:t>
        <a:bodyPr/>
        <a:lstStyle/>
        <a:p>
          <a:endParaRPr lang="ru-RU"/>
        </a:p>
      </dgm:t>
    </dgm:pt>
    <dgm:pt modelId="{C357D4C0-A18C-4475-AFF1-815BE1FE0DD1}">
      <dgm:prSet phldrT="[Текст]"/>
      <dgm:spPr/>
      <dgm:t>
        <a:bodyPr/>
        <a:lstStyle/>
        <a:p>
          <a:pPr algn="just"/>
          <a:r>
            <a:rPr lang="en-US" dirty="0" smtClean="0"/>
            <a:t>It is a normal creative activity that involves the development and strict establishment of optimal quality indicators, product parameter ranges, control and testing methods, etc..</a:t>
          </a:r>
          <a:endParaRPr lang="ru-RU" dirty="0"/>
        </a:p>
      </dgm:t>
    </dgm:pt>
    <dgm:pt modelId="{E0E7FEA3-DDD6-4864-B093-9F1F46FB7565}" type="parTrans" cxnId="{C02A9203-0A83-4C24-9536-C82D5BCF2770}">
      <dgm:prSet/>
      <dgm:spPr/>
      <dgm:t>
        <a:bodyPr/>
        <a:lstStyle/>
        <a:p>
          <a:endParaRPr lang="ru-RU"/>
        </a:p>
      </dgm:t>
    </dgm:pt>
    <dgm:pt modelId="{C5FE509A-9498-4E42-8D61-2A8001142932}" type="sibTrans" cxnId="{C02A9203-0A83-4C24-9536-C82D5BCF2770}">
      <dgm:prSet/>
      <dgm:spPr/>
      <dgm:t>
        <a:bodyPr/>
        <a:lstStyle/>
        <a:p>
          <a:endParaRPr lang="ru-RU"/>
        </a:p>
      </dgm:t>
    </dgm:pt>
    <dgm:pt modelId="{20FFF185-2EA4-438F-BDD2-12871B0CFF9D}" type="pres">
      <dgm:prSet presAssocID="{CCFFAC7D-B021-4750-B196-8A16E3C78798}" presName="linear" presStyleCnt="0">
        <dgm:presLayoutVars>
          <dgm:animLvl val="lvl"/>
          <dgm:resizeHandles val="exact"/>
        </dgm:presLayoutVars>
      </dgm:prSet>
      <dgm:spPr/>
      <dgm:t>
        <a:bodyPr/>
        <a:lstStyle/>
        <a:p>
          <a:endParaRPr lang="ru-RU"/>
        </a:p>
      </dgm:t>
    </dgm:pt>
    <dgm:pt modelId="{A3778384-2BC5-4FE0-B7DD-AD013BB140B9}" type="pres">
      <dgm:prSet presAssocID="{B5212ED5-6772-4F30-B851-A5B310B13D30}" presName="parentText" presStyleLbl="node1" presStyleIdx="0" presStyleCnt="2">
        <dgm:presLayoutVars>
          <dgm:chMax val="0"/>
          <dgm:bulletEnabled val="1"/>
        </dgm:presLayoutVars>
      </dgm:prSet>
      <dgm:spPr/>
      <dgm:t>
        <a:bodyPr/>
        <a:lstStyle/>
        <a:p>
          <a:endParaRPr lang="ru-RU"/>
        </a:p>
      </dgm:t>
    </dgm:pt>
    <dgm:pt modelId="{B8696A15-4022-49DD-AC95-D4001B45CD70}" type="pres">
      <dgm:prSet presAssocID="{B5212ED5-6772-4F30-B851-A5B310B13D30}" presName="childText" presStyleLbl="revTx" presStyleIdx="0" presStyleCnt="1">
        <dgm:presLayoutVars>
          <dgm:bulletEnabled val="1"/>
        </dgm:presLayoutVars>
      </dgm:prSet>
      <dgm:spPr/>
      <dgm:t>
        <a:bodyPr/>
        <a:lstStyle/>
        <a:p>
          <a:endParaRPr lang="ru-RU"/>
        </a:p>
      </dgm:t>
    </dgm:pt>
    <dgm:pt modelId="{2A8E51FF-A2E5-4C2D-8548-B4E8147B4B4A}" type="pres">
      <dgm:prSet presAssocID="{C357D4C0-A18C-4475-AFF1-815BE1FE0DD1}" presName="parentText" presStyleLbl="node1" presStyleIdx="1" presStyleCnt="2">
        <dgm:presLayoutVars>
          <dgm:chMax val="0"/>
          <dgm:bulletEnabled val="1"/>
        </dgm:presLayoutVars>
      </dgm:prSet>
      <dgm:spPr/>
      <dgm:t>
        <a:bodyPr/>
        <a:lstStyle/>
        <a:p>
          <a:endParaRPr lang="ru-RU"/>
        </a:p>
      </dgm:t>
    </dgm:pt>
  </dgm:ptLst>
  <dgm:cxnLst>
    <dgm:cxn modelId="{C02A9203-0A83-4C24-9536-C82D5BCF2770}" srcId="{CCFFAC7D-B021-4750-B196-8A16E3C78798}" destId="{C357D4C0-A18C-4475-AFF1-815BE1FE0DD1}" srcOrd="1" destOrd="0" parTransId="{E0E7FEA3-DDD6-4864-B093-9F1F46FB7565}" sibTransId="{C5FE509A-9498-4E42-8D61-2A8001142932}"/>
    <dgm:cxn modelId="{B559D5BF-4731-458F-9E01-010A80E4A7D2}" type="presOf" srcId="{C357D4C0-A18C-4475-AFF1-815BE1FE0DD1}" destId="{2A8E51FF-A2E5-4C2D-8548-B4E8147B4B4A}" srcOrd="0" destOrd="0" presId="urn:microsoft.com/office/officeart/2005/8/layout/vList2"/>
    <dgm:cxn modelId="{1CC712FE-0FA2-4AC2-B26E-D51A9918A624}" srcId="{B5212ED5-6772-4F30-B851-A5B310B13D30}" destId="{AD984C92-F7DC-40F2-BF40-C898FA02C81F}" srcOrd="0" destOrd="0" parTransId="{9D2B9526-9293-47A4-8411-34569B441EA5}" sibTransId="{093DCD34-51FF-4F02-B312-667262BEE67C}"/>
    <dgm:cxn modelId="{7DF05BCC-71C4-403A-96CA-CCAC18BCED2C}" type="presOf" srcId="{AD984C92-F7DC-40F2-BF40-C898FA02C81F}" destId="{B8696A15-4022-49DD-AC95-D4001B45CD70}" srcOrd="0" destOrd="0" presId="urn:microsoft.com/office/officeart/2005/8/layout/vList2"/>
    <dgm:cxn modelId="{EEFC711D-8464-44E7-8C3C-2DC7AE5082AF}" type="presOf" srcId="{B5212ED5-6772-4F30-B851-A5B310B13D30}" destId="{A3778384-2BC5-4FE0-B7DD-AD013BB140B9}" srcOrd="0" destOrd="0" presId="urn:microsoft.com/office/officeart/2005/8/layout/vList2"/>
    <dgm:cxn modelId="{85985F0F-2910-49DB-802C-1DB3786F0AE7}" type="presOf" srcId="{CCFFAC7D-B021-4750-B196-8A16E3C78798}" destId="{20FFF185-2EA4-438F-BDD2-12871B0CFF9D}" srcOrd="0" destOrd="0" presId="urn:microsoft.com/office/officeart/2005/8/layout/vList2"/>
    <dgm:cxn modelId="{CC45FA55-C592-400C-8D90-F8F86D837481}" srcId="{CCFFAC7D-B021-4750-B196-8A16E3C78798}" destId="{B5212ED5-6772-4F30-B851-A5B310B13D30}" srcOrd="0" destOrd="0" parTransId="{A567A503-5710-4E71-97C6-2448159FBFF2}" sibTransId="{5F03AF76-2D3F-4120-B25A-8CCC7F8699E3}"/>
    <dgm:cxn modelId="{E2AE0F73-FF85-40D0-B160-E27BE17DAAA6}" type="presParOf" srcId="{20FFF185-2EA4-438F-BDD2-12871B0CFF9D}" destId="{A3778384-2BC5-4FE0-B7DD-AD013BB140B9}" srcOrd="0" destOrd="0" presId="urn:microsoft.com/office/officeart/2005/8/layout/vList2"/>
    <dgm:cxn modelId="{F402A450-EFEE-4C72-B5CC-22616F3BFF37}" type="presParOf" srcId="{20FFF185-2EA4-438F-BDD2-12871B0CFF9D}" destId="{B8696A15-4022-49DD-AC95-D4001B45CD70}" srcOrd="1" destOrd="0" presId="urn:microsoft.com/office/officeart/2005/8/layout/vList2"/>
    <dgm:cxn modelId="{6DBBD7BA-CFB6-48D8-9A44-ABEABEB28970}" type="presParOf" srcId="{20FFF185-2EA4-438F-BDD2-12871B0CFF9D}" destId="{2A8E51FF-A2E5-4C2D-8548-B4E8147B4B4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E2EBE-7862-445A-A5B4-047A27C51103}">
      <dsp:nvSpPr>
        <dsp:cNvPr id="0" name=""/>
        <dsp:cNvSpPr/>
      </dsp:nvSpPr>
      <dsp:spPr>
        <a:xfrm>
          <a:off x="0" y="226409"/>
          <a:ext cx="11443855" cy="122323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US" sz="5100" kern="1200" dirty="0" smtClean="0"/>
            <a:t>Product (work, service) quality</a:t>
          </a:r>
          <a:endParaRPr lang="ru-RU" sz="5100" kern="1200" dirty="0"/>
        </a:p>
      </dsp:txBody>
      <dsp:txXfrm>
        <a:off x="59713" y="286122"/>
        <a:ext cx="11324429" cy="1103809"/>
      </dsp:txXfrm>
    </dsp:sp>
    <dsp:sp modelId="{2F293E91-24AE-4E97-961E-4D2944066A07}">
      <dsp:nvSpPr>
        <dsp:cNvPr id="0" name=""/>
        <dsp:cNvSpPr/>
      </dsp:nvSpPr>
      <dsp:spPr>
        <a:xfrm>
          <a:off x="0" y="1449644"/>
          <a:ext cx="11443855" cy="1214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342" tIns="64770" rIns="362712" bIns="64770" numCol="1" spcCol="1270" anchor="t" anchorCtr="0">
          <a:noAutofit/>
        </a:bodyPr>
        <a:lstStyle/>
        <a:p>
          <a:pPr marL="285750" lvl="1" indent="-285750" algn="just" defTabSz="1778000">
            <a:lnSpc>
              <a:spcPct val="90000"/>
            </a:lnSpc>
            <a:spcBef>
              <a:spcPct val="0"/>
            </a:spcBef>
            <a:spcAft>
              <a:spcPct val="20000"/>
            </a:spcAft>
            <a:buChar char="••"/>
          </a:pPr>
          <a:r>
            <a:rPr lang="en-US" sz="4000" kern="1200" dirty="0" smtClean="0"/>
            <a:t>is the set of characteristics that determine the suitability of a particular product for all uses</a:t>
          </a:r>
          <a:endParaRPr lang="ru-RU" sz="4000" kern="1200" dirty="0"/>
        </a:p>
      </dsp:txBody>
      <dsp:txXfrm>
        <a:off x="0" y="1449644"/>
        <a:ext cx="11443855" cy="1214054"/>
      </dsp:txXfrm>
    </dsp:sp>
    <dsp:sp modelId="{E073F559-D0F9-4455-AA77-6F3B19513910}">
      <dsp:nvSpPr>
        <dsp:cNvPr id="0" name=""/>
        <dsp:cNvSpPr/>
      </dsp:nvSpPr>
      <dsp:spPr>
        <a:xfrm>
          <a:off x="0" y="2663699"/>
          <a:ext cx="11443855" cy="122323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US" sz="5100" kern="1200" dirty="0" smtClean="0"/>
            <a:t>Product quality</a:t>
          </a:r>
          <a:endParaRPr lang="ru-RU" sz="5100" kern="1200" dirty="0"/>
        </a:p>
      </dsp:txBody>
      <dsp:txXfrm>
        <a:off x="59713" y="2723412"/>
        <a:ext cx="11324429" cy="1103809"/>
      </dsp:txXfrm>
    </dsp:sp>
    <dsp:sp modelId="{22FB14EE-37BD-434D-AEA8-309CA88C9056}">
      <dsp:nvSpPr>
        <dsp:cNvPr id="0" name=""/>
        <dsp:cNvSpPr/>
      </dsp:nvSpPr>
      <dsp:spPr>
        <a:xfrm>
          <a:off x="0" y="3886934"/>
          <a:ext cx="11443855" cy="2269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342" tIns="64770" rIns="362712" bIns="64770" numCol="1" spcCol="1270" anchor="t" anchorCtr="0">
          <a:noAutofit/>
        </a:bodyPr>
        <a:lstStyle/>
        <a:p>
          <a:pPr marL="285750" lvl="1" indent="-285750" algn="just" defTabSz="1778000">
            <a:lnSpc>
              <a:spcPct val="90000"/>
            </a:lnSpc>
            <a:spcBef>
              <a:spcPct val="0"/>
            </a:spcBef>
            <a:spcAft>
              <a:spcPct val="20000"/>
            </a:spcAft>
            <a:buChar char="••"/>
          </a:pPr>
          <a:r>
            <a:rPr lang="en-US" sz="4000" kern="1200" dirty="0" smtClean="0"/>
            <a:t>The degree of suitability of a product for a specific purpose, its ability to satisfy the needs of the national economy, the demands and tastes of consumers.</a:t>
          </a:r>
          <a:endParaRPr lang="ru-RU" sz="4000" kern="1200" dirty="0"/>
        </a:p>
      </dsp:txBody>
      <dsp:txXfrm>
        <a:off x="0" y="3886934"/>
        <a:ext cx="11443855" cy="22697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571A33-87E7-40C7-A459-2E8F14989000}">
      <dsp:nvSpPr>
        <dsp:cNvPr id="0" name=""/>
        <dsp:cNvSpPr/>
      </dsp:nvSpPr>
      <dsp:spPr>
        <a:xfrm>
          <a:off x="0" y="261435"/>
          <a:ext cx="11194473" cy="277169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smtClean="0"/>
            <a:t>Product quality is an economic category that reflects the relationship between producers and consumers, the relationship of the enterprise with the state in terms of producing quality products, fulfilling planning tasks, and setting product prices.. </a:t>
          </a:r>
          <a:endParaRPr lang="ru-RU" sz="3700" kern="1200" dirty="0"/>
        </a:p>
      </dsp:txBody>
      <dsp:txXfrm>
        <a:off x="0" y="261435"/>
        <a:ext cx="11194473" cy="2771694"/>
      </dsp:txXfrm>
    </dsp:sp>
    <dsp:sp modelId="{040AB1EB-7D7D-4D11-B6BC-CBCDC4436BCF}">
      <dsp:nvSpPr>
        <dsp:cNvPr id="0" name=""/>
        <dsp:cNvSpPr/>
      </dsp:nvSpPr>
      <dsp:spPr>
        <a:xfrm>
          <a:off x="0" y="3033130"/>
          <a:ext cx="11194473" cy="2996167"/>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7358" tIns="197358" rIns="263144" bIns="296037" numCol="1" spcCol="1270" anchor="t" anchorCtr="0">
          <a:noAutofit/>
        </a:bodyPr>
        <a:lstStyle/>
        <a:p>
          <a:pPr marL="285750" lvl="1" indent="-285750" algn="just" defTabSz="1644650">
            <a:lnSpc>
              <a:spcPct val="90000"/>
            </a:lnSpc>
            <a:spcBef>
              <a:spcPct val="0"/>
            </a:spcBef>
            <a:spcAft>
              <a:spcPct val="15000"/>
            </a:spcAft>
            <a:buChar char="••"/>
          </a:pPr>
          <a:r>
            <a:rPr lang="en-US" sz="3700" kern="1200" dirty="0" smtClean="0"/>
            <a:t>In addition, product quality represents the relationship between enterprises regarding material incentives for quality products and material liability for the production of poor-quality products.</a:t>
          </a:r>
          <a:endParaRPr lang="ru-RU" sz="3700" kern="1200" dirty="0"/>
        </a:p>
      </dsp:txBody>
      <dsp:txXfrm>
        <a:off x="0" y="3033130"/>
        <a:ext cx="11194473" cy="29961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F1148-1050-451A-8080-044CF5974378}">
      <dsp:nvSpPr>
        <dsp:cNvPr id="0" name=""/>
        <dsp:cNvSpPr/>
      </dsp:nvSpPr>
      <dsp:spPr>
        <a:xfrm>
          <a:off x="4822" y="0"/>
          <a:ext cx="5523417" cy="606906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A quality product always has its buyers. In the current era, only when this demand is met can a product be introduced to the world market.. </a:t>
          </a:r>
          <a:endParaRPr lang="ru-RU" sz="2500" kern="1200" dirty="0"/>
        </a:p>
      </dsp:txBody>
      <dsp:txXfrm>
        <a:off x="4822" y="2427624"/>
        <a:ext cx="5523417" cy="2427624"/>
      </dsp:txXfrm>
    </dsp:sp>
    <dsp:sp modelId="{C37D80C9-4312-477C-96B4-BED8928E1E47}">
      <dsp:nvSpPr>
        <dsp:cNvPr id="0" name=""/>
        <dsp:cNvSpPr/>
      </dsp:nvSpPr>
      <dsp:spPr>
        <a:xfrm>
          <a:off x="1756032" y="364143"/>
          <a:ext cx="2020997" cy="2020997"/>
        </a:xfrm>
        <a:prstGeom prst="ellipse">
          <a:avLst/>
        </a:prstGeom>
        <a:solidFill>
          <a:schemeClr val="accent4">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7FEA3E-D42A-48FB-827B-03EF3071C0FB}">
      <dsp:nvSpPr>
        <dsp:cNvPr id="0" name=""/>
        <dsp:cNvSpPr/>
      </dsp:nvSpPr>
      <dsp:spPr>
        <a:xfrm>
          <a:off x="5693942" y="0"/>
          <a:ext cx="5523417" cy="6069061"/>
        </a:xfrm>
        <a:prstGeom prst="roundRect">
          <a:avLst>
            <a:gd name="adj" fmla="val 10000"/>
          </a:avLst>
        </a:prstGeom>
        <a:solidFill>
          <a:schemeClr val="accent4">
            <a:hueOff val="-1528356"/>
            <a:satOff val="-10245"/>
            <a:lumOff val="-1058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This, in turn, will allow the country to purchase new equipment and technologies, expand production volumes, and increase efficiency by increasing foreign exchange earnings from exports.. </a:t>
          </a:r>
          <a:endParaRPr lang="ru-RU" sz="2500" kern="1200" dirty="0"/>
        </a:p>
      </dsp:txBody>
      <dsp:txXfrm>
        <a:off x="5693942" y="2427624"/>
        <a:ext cx="5523417" cy="2427624"/>
      </dsp:txXfrm>
    </dsp:sp>
    <dsp:sp modelId="{0123D51D-180D-475B-82EE-1BA7F11E4FC8}">
      <dsp:nvSpPr>
        <dsp:cNvPr id="0" name=""/>
        <dsp:cNvSpPr/>
      </dsp:nvSpPr>
      <dsp:spPr>
        <a:xfrm>
          <a:off x="7445152" y="364143"/>
          <a:ext cx="2020997" cy="2020997"/>
        </a:xfrm>
        <a:prstGeom prst="ellipse">
          <a:avLst/>
        </a:prstGeom>
        <a:solidFill>
          <a:schemeClr val="accent4">
            <a:tint val="50000"/>
            <a:hueOff val="-1463281"/>
            <a:satOff val="-20280"/>
            <a:lumOff val="-346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30A3B8-7F04-4C52-A855-5208A41D3B5A}">
      <dsp:nvSpPr>
        <dsp:cNvPr id="0" name=""/>
        <dsp:cNvSpPr/>
      </dsp:nvSpPr>
      <dsp:spPr>
        <a:xfrm>
          <a:off x="448887" y="4855248"/>
          <a:ext cx="10324407" cy="910359"/>
        </a:xfrm>
        <a:prstGeom prst="leftRightArrow">
          <a:avLst/>
        </a:prstGeom>
        <a:solidFill>
          <a:schemeClr val="accent4">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8E064-9375-47A3-9CC9-AFE7BD428F28}">
      <dsp:nvSpPr>
        <dsp:cNvPr id="0" name=""/>
        <dsp:cNvSpPr/>
      </dsp:nvSpPr>
      <dsp:spPr>
        <a:xfrm rot="5400000">
          <a:off x="5389811" y="-587823"/>
          <a:ext cx="5000075" cy="7425740"/>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85750" lvl="1" indent="-285750" algn="just" defTabSz="2044700">
            <a:lnSpc>
              <a:spcPct val="90000"/>
            </a:lnSpc>
            <a:spcBef>
              <a:spcPct val="0"/>
            </a:spcBef>
            <a:spcAft>
              <a:spcPct val="15000"/>
            </a:spcAft>
            <a:buChar char="••"/>
          </a:pPr>
          <a:r>
            <a:rPr lang="en-US" sz="4600" kern="1200" dirty="0" smtClean="0"/>
            <a:t>That is, a quality product (supply) creates its own quality consumer (demand). Ultimately, a higher level of economic growth is ensured in society.</a:t>
          </a:r>
          <a:endParaRPr lang="ru-RU" sz="4600" kern="1200" dirty="0"/>
        </a:p>
      </dsp:txBody>
      <dsp:txXfrm rot="-5400000">
        <a:off x="4176979" y="869093"/>
        <a:ext cx="7181656" cy="4511907"/>
      </dsp:txXfrm>
    </dsp:sp>
    <dsp:sp modelId="{E21367A0-D7E1-43CD-B7E3-B5D8F55EE361}">
      <dsp:nvSpPr>
        <dsp:cNvPr id="0" name=""/>
        <dsp:cNvSpPr/>
      </dsp:nvSpPr>
      <dsp:spPr>
        <a:xfrm>
          <a:off x="0" y="0"/>
          <a:ext cx="4176979" cy="6250094"/>
        </a:xfrm>
        <a:prstGeom prst="roundRect">
          <a:avLst/>
        </a:prstGeom>
        <a:gradFill rotWithShape="0">
          <a:gsLst>
            <a:gs pos="0">
              <a:schemeClr val="accent3">
                <a:hueOff val="0"/>
                <a:satOff val="0"/>
                <a:lumOff val="0"/>
                <a:alphaOff val="0"/>
                <a:tint val="83000"/>
                <a:satMod val="100000"/>
                <a:lumMod val="100000"/>
              </a:schemeClr>
            </a:gs>
            <a:gs pos="100000">
              <a:schemeClr val="accent3">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smtClean="0"/>
            <a:t>The development of a country's economy leads to an increase in the incomes of its population and, consequently, an increase in the standard of living. As a result, the demand for quality products and high-quality services increases.</a:t>
          </a:r>
          <a:endParaRPr lang="ru-RU" sz="3000" kern="1200" dirty="0"/>
        </a:p>
      </dsp:txBody>
      <dsp:txXfrm>
        <a:off x="203903" y="203903"/>
        <a:ext cx="3769173" cy="58422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579A6-5795-4019-A77A-051FEDFE3CB3}">
      <dsp:nvSpPr>
        <dsp:cNvPr id="0" name=""/>
        <dsp:cNvSpPr/>
      </dsp:nvSpPr>
      <dsp:spPr>
        <a:xfrm>
          <a:off x="21500" y="2319"/>
          <a:ext cx="2667128" cy="1600277"/>
        </a:xfrm>
        <a:prstGeom prst="rect">
          <a:avLst/>
        </a:prstGeom>
        <a:gradFill rotWithShape="0">
          <a:gsLst>
            <a:gs pos="0">
              <a:schemeClr val="accent4">
                <a:hueOff val="0"/>
                <a:satOff val="0"/>
                <a:lumOff val="0"/>
                <a:alphaOff val="0"/>
                <a:tint val="83000"/>
                <a:satMod val="100000"/>
                <a:lumMod val="100000"/>
              </a:schemeClr>
            </a:gs>
            <a:gs pos="100000">
              <a:schemeClr val="accent4">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Demand satisfaction indicators by consumption characteristics</a:t>
          </a:r>
          <a:endParaRPr lang="ru-RU" sz="2100" kern="1200" dirty="0"/>
        </a:p>
      </dsp:txBody>
      <dsp:txXfrm>
        <a:off x="21500" y="2319"/>
        <a:ext cx="2667128" cy="1600277"/>
      </dsp:txXfrm>
    </dsp:sp>
    <dsp:sp modelId="{941FC5D6-7C51-4C54-9AC3-37604E60B8B6}">
      <dsp:nvSpPr>
        <dsp:cNvPr id="0" name=""/>
        <dsp:cNvSpPr/>
      </dsp:nvSpPr>
      <dsp:spPr>
        <a:xfrm>
          <a:off x="2955341" y="2319"/>
          <a:ext cx="2667128" cy="1600277"/>
        </a:xfrm>
        <a:prstGeom prst="rect">
          <a:avLst/>
        </a:prstGeom>
        <a:gradFill rotWithShape="0">
          <a:gsLst>
            <a:gs pos="0">
              <a:schemeClr val="accent4">
                <a:hueOff val="-169817"/>
                <a:satOff val="-1138"/>
                <a:lumOff val="-1177"/>
                <a:alphaOff val="0"/>
                <a:tint val="83000"/>
                <a:satMod val="100000"/>
                <a:lumMod val="100000"/>
              </a:schemeClr>
            </a:gs>
            <a:gs pos="100000">
              <a:schemeClr val="accent4">
                <a:hueOff val="-169817"/>
                <a:satOff val="-1138"/>
                <a:lumOff val="-1177"/>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Strength indicators</a:t>
          </a:r>
          <a:endParaRPr lang="ru-RU" sz="2100" kern="1200" dirty="0"/>
        </a:p>
      </dsp:txBody>
      <dsp:txXfrm>
        <a:off x="2955341" y="2319"/>
        <a:ext cx="2667128" cy="1600277"/>
      </dsp:txXfrm>
    </dsp:sp>
    <dsp:sp modelId="{14FC51EE-E4A8-4668-A241-9910828FFE09}">
      <dsp:nvSpPr>
        <dsp:cNvPr id="0" name=""/>
        <dsp:cNvSpPr/>
      </dsp:nvSpPr>
      <dsp:spPr>
        <a:xfrm>
          <a:off x="5889182" y="2319"/>
          <a:ext cx="2667128" cy="1600277"/>
        </a:xfrm>
        <a:prstGeom prst="rect">
          <a:avLst/>
        </a:prstGeom>
        <a:gradFill rotWithShape="0">
          <a:gsLst>
            <a:gs pos="0">
              <a:schemeClr val="accent4">
                <a:hueOff val="-339635"/>
                <a:satOff val="-2277"/>
                <a:lumOff val="-2353"/>
                <a:alphaOff val="0"/>
                <a:tint val="83000"/>
                <a:satMod val="100000"/>
                <a:lumMod val="100000"/>
              </a:schemeClr>
            </a:gs>
            <a:gs pos="100000">
              <a:schemeClr val="accent4">
                <a:hueOff val="-339635"/>
                <a:satOff val="-2277"/>
                <a:lumOff val="-2353"/>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Technological indicators</a:t>
          </a:r>
          <a:endParaRPr lang="ru-RU" sz="2100" kern="1200" dirty="0"/>
        </a:p>
      </dsp:txBody>
      <dsp:txXfrm>
        <a:off x="5889182" y="2319"/>
        <a:ext cx="2667128" cy="1600277"/>
      </dsp:txXfrm>
    </dsp:sp>
    <dsp:sp modelId="{ED3EDF59-70BD-40C1-A363-505919886F8B}">
      <dsp:nvSpPr>
        <dsp:cNvPr id="0" name=""/>
        <dsp:cNvSpPr/>
      </dsp:nvSpPr>
      <dsp:spPr>
        <a:xfrm>
          <a:off x="8823023" y="2319"/>
          <a:ext cx="2667128" cy="1600277"/>
        </a:xfrm>
        <a:prstGeom prst="rect">
          <a:avLst/>
        </a:prstGeom>
        <a:gradFill rotWithShape="0">
          <a:gsLst>
            <a:gs pos="0">
              <a:schemeClr val="accent4">
                <a:hueOff val="-509452"/>
                <a:satOff val="-3415"/>
                <a:lumOff val="-3530"/>
                <a:alphaOff val="0"/>
                <a:tint val="83000"/>
                <a:satMod val="100000"/>
                <a:lumMod val="100000"/>
              </a:schemeClr>
            </a:gs>
            <a:gs pos="100000">
              <a:schemeClr val="accent4">
                <a:hueOff val="-509452"/>
                <a:satOff val="-3415"/>
                <a:lumOff val="-353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Standardization and unification indicators</a:t>
          </a:r>
          <a:endParaRPr lang="ru-RU" sz="2100" kern="1200" dirty="0"/>
        </a:p>
      </dsp:txBody>
      <dsp:txXfrm>
        <a:off x="8823023" y="2319"/>
        <a:ext cx="2667128" cy="1600277"/>
      </dsp:txXfrm>
    </dsp:sp>
    <dsp:sp modelId="{43A8C6AD-4262-438B-8C20-7C9D859A967C}">
      <dsp:nvSpPr>
        <dsp:cNvPr id="0" name=""/>
        <dsp:cNvSpPr/>
      </dsp:nvSpPr>
      <dsp:spPr>
        <a:xfrm>
          <a:off x="21500" y="1869309"/>
          <a:ext cx="2667128" cy="1600277"/>
        </a:xfrm>
        <a:prstGeom prst="rect">
          <a:avLst/>
        </a:prstGeom>
        <a:gradFill rotWithShape="0">
          <a:gsLst>
            <a:gs pos="0">
              <a:schemeClr val="accent4">
                <a:hueOff val="-679269"/>
                <a:satOff val="-4553"/>
                <a:lumOff val="-4706"/>
                <a:alphaOff val="0"/>
                <a:tint val="83000"/>
                <a:satMod val="100000"/>
                <a:lumMod val="100000"/>
              </a:schemeClr>
            </a:gs>
            <a:gs pos="100000">
              <a:schemeClr val="accent4">
                <a:hueOff val="-679269"/>
                <a:satOff val="-4553"/>
                <a:lumOff val="-4706"/>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Ergonomic indicators</a:t>
          </a:r>
          <a:endParaRPr lang="ru-RU" sz="2100" kern="1200" dirty="0"/>
        </a:p>
      </dsp:txBody>
      <dsp:txXfrm>
        <a:off x="21500" y="1869309"/>
        <a:ext cx="2667128" cy="1600277"/>
      </dsp:txXfrm>
    </dsp:sp>
    <dsp:sp modelId="{343C4DF4-7324-47C0-84CB-0B3BD7287310}">
      <dsp:nvSpPr>
        <dsp:cNvPr id="0" name=""/>
        <dsp:cNvSpPr/>
      </dsp:nvSpPr>
      <dsp:spPr>
        <a:xfrm>
          <a:off x="2955341" y="1869309"/>
          <a:ext cx="2667128" cy="1600277"/>
        </a:xfrm>
        <a:prstGeom prst="rect">
          <a:avLst/>
        </a:prstGeom>
        <a:gradFill rotWithShape="0">
          <a:gsLst>
            <a:gs pos="0">
              <a:schemeClr val="accent4">
                <a:hueOff val="-849087"/>
                <a:satOff val="-5692"/>
                <a:lumOff val="-5883"/>
                <a:alphaOff val="0"/>
                <a:tint val="83000"/>
                <a:satMod val="100000"/>
                <a:lumMod val="100000"/>
              </a:schemeClr>
            </a:gs>
            <a:gs pos="100000">
              <a:schemeClr val="accent4">
                <a:hueOff val="-849087"/>
                <a:satOff val="-5692"/>
                <a:lumOff val="-5883"/>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Ergonomic indicators</a:t>
          </a:r>
          <a:endParaRPr lang="ru-RU" sz="2100" kern="1200" dirty="0"/>
        </a:p>
      </dsp:txBody>
      <dsp:txXfrm>
        <a:off x="2955341" y="1869309"/>
        <a:ext cx="2667128" cy="1600277"/>
      </dsp:txXfrm>
    </dsp:sp>
    <dsp:sp modelId="{35E1583C-1587-40D6-83FF-C252E65EDCC6}">
      <dsp:nvSpPr>
        <dsp:cNvPr id="0" name=""/>
        <dsp:cNvSpPr/>
      </dsp:nvSpPr>
      <dsp:spPr>
        <a:xfrm>
          <a:off x="5889182" y="1869309"/>
          <a:ext cx="2667128" cy="1600277"/>
        </a:xfrm>
        <a:prstGeom prst="rect">
          <a:avLst/>
        </a:prstGeom>
        <a:gradFill rotWithShape="0">
          <a:gsLst>
            <a:gs pos="0">
              <a:schemeClr val="accent4">
                <a:hueOff val="-1018904"/>
                <a:satOff val="-6830"/>
                <a:lumOff val="-7059"/>
                <a:alphaOff val="0"/>
                <a:tint val="83000"/>
                <a:satMod val="100000"/>
                <a:lumMod val="100000"/>
              </a:schemeClr>
            </a:gs>
            <a:gs pos="100000">
              <a:schemeClr val="accent4">
                <a:hueOff val="-1018904"/>
                <a:satOff val="-6830"/>
                <a:lumOff val="-7059"/>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Transportability indicators</a:t>
          </a:r>
          <a:endParaRPr lang="ru-RU" sz="2100" kern="1200" dirty="0"/>
        </a:p>
      </dsp:txBody>
      <dsp:txXfrm>
        <a:off x="5889182" y="1869309"/>
        <a:ext cx="2667128" cy="1600277"/>
      </dsp:txXfrm>
    </dsp:sp>
    <dsp:sp modelId="{53A3FF0C-F36E-4234-A4A1-B0C106A4C621}">
      <dsp:nvSpPr>
        <dsp:cNvPr id="0" name=""/>
        <dsp:cNvSpPr/>
      </dsp:nvSpPr>
      <dsp:spPr>
        <a:xfrm>
          <a:off x="8823023" y="1869309"/>
          <a:ext cx="2667128" cy="1600277"/>
        </a:xfrm>
        <a:prstGeom prst="rect">
          <a:avLst/>
        </a:prstGeom>
        <a:gradFill rotWithShape="0">
          <a:gsLst>
            <a:gs pos="0">
              <a:schemeClr val="accent4">
                <a:hueOff val="-1188721"/>
                <a:satOff val="-7968"/>
                <a:lumOff val="-8236"/>
                <a:alphaOff val="0"/>
                <a:tint val="83000"/>
                <a:satMod val="100000"/>
                <a:lumMod val="100000"/>
              </a:schemeClr>
            </a:gs>
            <a:gs pos="100000">
              <a:schemeClr val="accent4">
                <a:hueOff val="-1188721"/>
                <a:satOff val="-7968"/>
                <a:lumOff val="-8236"/>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Patent and legal indicators</a:t>
          </a:r>
          <a:endParaRPr lang="ru-RU" sz="2100" kern="1200" dirty="0"/>
        </a:p>
      </dsp:txBody>
      <dsp:txXfrm>
        <a:off x="8823023" y="1869309"/>
        <a:ext cx="2667128" cy="1600277"/>
      </dsp:txXfrm>
    </dsp:sp>
    <dsp:sp modelId="{D2642BF9-7259-404D-B78C-7E52A6C507B4}">
      <dsp:nvSpPr>
        <dsp:cNvPr id="0" name=""/>
        <dsp:cNvSpPr/>
      </dsp:nvSpPr>
      <dsp:spPr>
        <a:xfrm>
          <a:off x="2955341" y="3736299"/>
          <a:ext cx="2667128" cy="1600277"/>
        </a:xfrm>
        <a:prstGeom prst="rect">
          <a:avLst/>
        </a:prstGeom>
        <a:gradFill rotWithShape="0">
          <a:gsLst>
            <a:gs pos="0">
              <a:schemeClr val="accent4">
                <a:hueOff val="-1358538"/>
                <a:satOff val="-9107"/>
                <a:lumOff val="-9412"/>
                <a:alphaOff val="0"/>
                <a:tint val="83000"/>
                <a:satMod val="100000"/>
                <a:lumMod val="100000"/>
              </a:schemeClr>
            </a:gs>
            <a:gs pos="100000">
              <a:schemeClr val="accent4">
                <a:hueOff val="-1358538"/>
                <a:satOff val="-9107"/>
                <a:lumOff val="-9412"/>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Environmental indicators</a:t>
          </a:r>
          <a:endParaRPr lang="ru-RU" sz="2100" kern="1200" dirty="0"/>
        </a:p>
      </dsp:txBody>
      <dsp:txXfrm>
        <a:off x="2955341" y="3736299"/>
        <a:ext cx="2667128" cy="1600277"/>
      </dsp:txXfrm>
    </dsp:sp>
    <dsp:sp modelId="{1E2E43F9-D9FD-445B-8A32-2AAC27F5123A}">
      <dsp:nvSpPr>
        <dsp:cNvPr id="0" name=""/>
        <dsp:cNvSpPr/>
      </dsp:nvSpPr>
      <dsp:spPr>
        <a:xfrm>
          <a:off x="5889182" y="3736299"/>
          <a:ext cx="2667128" cy="1600277"/>
        </a:xfrm>
        <a:prstGeom prst="rect">
          <a:avLst/>
        </a:prstGeom>
        <a:gradFill rotWithShape="0">
          <a:gsLst>
            <a:gs pos="0">
              <a:schemeClr val="accent4">
                <a:hueOff val="-1528356"/>
                <a:satOff val="-10245"/>
                <a:lumOff val="-10589"/>
                <a:alphaOff val="0"/>
                <a:tint val="83000"/>
                <a:satMod val="100000"/>
                <a:lumMod val="100000"/>
              </a:schemeClr>
            </a:gs>
            <a:gs pos="100000">
              <a:schemeClr val="accent4">
                <a:hueOff val="-1528356"/>
                <a:satOff val="-10245"/>
                <a:lumOff val="-10589"/>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Safety indicators</a:t>
          </a:r>
          <a:endParaRPr lang="ru-RU" sz="2100" kern="1200" dirty="0"/>
        </a:p>
      </dsp:txBody>
      <dsp:txXfrm>
        <a:off x="5889182" y="3736299"/>
        <a:ext cx="2667128" cy="16002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FE497-024B-42AA-BD3C-EAFFEF373F20}">
      <dsp:nvSpPr>
        <dsp:cNvPr id="0" name=""/>
        <dsp:cNvSpPr/>
      </dsp:nvSpPr>
      <dsp:spPr>
        <a:xfrm>
          <a:off x="56" y="621286"/>
          <a:ext cx="5440769" cy="184951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a:lnSpc>
              <a:spcPct val="90000"/>
            </a:lnSpc>
            <a:spcBef>
              <a:spcPct val="0"/>
            </a:spcBef>
            <a:spcAft>
              <a:spcPct val="35000"/>
            </a:spcAft>
          </a:pPr>
          <a:r>
            <a:rPr lang="en-US" sz="3000" kern="1200" dirty="0" smtClean="0"/>
            <a:t>Demand satisfaction indicators by consumption characteristics</a:t>
          </a:r>
          <a:endParaRPr lang="ru-RU" sz="3000" kern="1200" dirty="0"/>
        </a:p>
      </dsp:txBody>
      <dsp:txXfrm>
        <a:off x="56" y="621286"/>
        <a:ext cx="5440769" cy="1849512"/>
      </dsp:txXfrm>
    </dsp:sp>
    <dsp:sp modelId="{87C07F47-7B0E-42A2-8205-A644CDDDFD87}">
      <dsp:nvSpPr>
        <dsp:cNvPr id="0" name=""/>
        <dsp:cNvSpPr/>
      </dsp:nvSpPr>
      <dsp:spPr>
        <a:xfrm>
          <a:off x="56" y="2470798"/>
          <a:ext cx="5440769" cy="3188489"/>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just" defTabSz="1333500">
            <a:lnSpc>
              <a:spcPct val="90000"/>
            </a:lnSpc>
            <a:spcBef>
              <a:spcPct val="0"/>
            </a:spcBef>
            <a:spcAft>
              <a:spcPct val="15000"/>
            </a:spcAft>
            <a:buChar char="••"/>
          </a:pPr>
          <a:r>
            <a:rPr lang="en-US" sz="3000" kern="1200" dirty="0" smtClean="0"/>
            <a:t>Such indicators describe the desired (necessary) effect as a result of the intended, prescribed use of the product.</a:t>
          </a:r>
          <a:endParaRPr lang="ru-RU" sz="3000" kern="1200" dirty="0"/>
        </a:p>
      </dsp:txBody>
      <dsp:txXfrm>
        <a:off x="56" y="2470798"/>
        <a:ext cx="5440769" cy="3188489"/>
      </dsp:txXfrm>
    </dsp:sp>
    <dsp:sp modelId="{CF547E0C-2380-41CC-A340-91E064482032}">
      <dsp:nvSpPr>
        <dsp:cNvPr id="0" name=""/>
        <dsp:cNvSpPr/>
      </dsp:nvSpPr>
      <dsp:spPr>
        <a:xfrm>
          <a:off x="6202533" y="621286"/>
          <a:ext cx="5440769" cy="184951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a:lnSpc>
              <a:spcPct val="90000"/>
            </a:lnSpc>
            <a:spcBef>
              <a:spcPct val="0"/>
            </a:spcBef>
            <a:spcAft>
              <a:spcPct val="35000"/>
            </a:spcAft>
          </a:pPr>
          <a:r>
            <a:rPr lang="en-US" sz="3000" kern="1200" dirty="0" smtClean="0"/>
            <a:t>Production - a labor productivity indicator can serve for a product that performs a technical function</a:t>
          </a:r>
          <a:endParaRPr lang="ru-RU" sz="3000" kern="1200" dirty="0"/>
        </a:p>
      </dsp:txBody>
      <dsp:txXfrm>
        <a:off x="6202533" y="621286"/>
        <a:ext cx="5440769" cy="1849512"/>
      </dsp:txXfrm>
    </dsp:sp>
    <dsp:sp modelId="{79BCD04A-4105-4949-8E0C-2ED04EF8930C}">
      <dsp:nvSpPr>
        <dsp:cNvPr id="0" name=""/>
        <dsp:cNvSpPr/>
      </dsp:nvSpPr>
      <dsp:spPr>
        <a:xfrm>
          <a:off x="6202533" y="2470798"/>
          <a:ext cx="5440769" cy="3188489"/>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just" defTabSz="1333500">
            <a:lnSpc>
              <a:spcPct val="90000"/>
            </a:lnSpc>
            <a:spcBef>
              <a:spcPct val="0"/>
            </a:spcBef>
            <a:spcAft>
              <a:spcPct val="15000"/>
            </a:spcAft>
            <a:buChar char="••"/>
          </a:pPr>
          <a:r>
            <a:rPr lang="en-US" sz="3000" kern="1200" dirty="0" smtClean="0"/>
            <a:t>It expresses the volume of goods that can be produced or the volume of production or service that can be provided within a certain period of time with the product being evaluated.</a:t>
          </a:r>
          <a:endParaRPr lang="ru-RU" sz="3000" kern="1200" dirty="0"/>
        </a:p>
      </dsp:txBody>
      <dsp:txXfrm>
        <a:off x="6202533" y="2470798"/>
        <a:ext cx="5440769" cy="31884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FE497-024B-42AA-BD3C-EAFFEF373F20}">
      <dsp:nvSpPr>
        <dsp:cNvPr id="0" name=""/>
        <dsp:cNvSpPr/>
      </dsp:nvSpPr>
      <dsp:spPr>
        <a:xfrm>
          <a:off x="56" y="71635"/>
          <a:ext cx="5440769" cy="1640992"/>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US" sz="2600" kern="1200" dirty="0" smtClean="0"/>
            <a:t>Durability indicators are the indestructibility of objects, their good preservation, ease of repair, and durability.</a:t>
          </a:r>
          <a:endParaRPr lang="ru-RU" sz="2600" kern="1200" dirty="0"/>
        </a:p>
      </dsp:txBody>
      <dsp:txXfrm>
        <a:off x="56" y="71635"/>
        <a:ext cx="5440769" cy="1640992"/>
      </dsp:txXfrm>
    </dsp:sp>
    <dsp:sp modelId="{87C07F47-7B0E-42A2-8205-A644CDDDFD87}">
      <dsp:nvSpPr>
        <dsp:cNvPr id="0" name=""/>
        <dsp:cNvSpPr/>
      </dsp:nvSpPr>
      <dsp:spPr>
        <a:xfrm>
          <a:off x="56" y="1712628"/>
          <a:ext cx="5440769" cy="449631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just" defTabSz="1155700">
            <a:lnSpc>
              <a:spcPct val="90000"/>
            </a:lnSpc>
            <a:spcBef>
              <a:spcPct val="0"/>
            </a:spcBef>
            <a:spcAft>
              <a:spcPct val="15000"/>
            </a:spcAft>
            <a:buChar char="••"/>
          </a:pPr>
          <a:r>
            <a:rPr lang="en-US" sz="2600" kern="1200" dirty="0" smtClean="0"/>
            <a:t>The quality of machines and measuring instruments is determined by their durability and ability to work properly. The durability of each item is the ability to manage the tasks assigned to it for the intended period, without changing its service parameters, the service life of the tool, that is, the ability to work at the intended time without changing its service life.</a:t>
          </a:r>
          <a:endParaRPr lang="ru-RU" sz="2600" kern="1200" dirty="0"/>
        </a:p>
      </dsp:txBody>
      <dsp:txXfrm>
        <a:off x="56" y="1712628"/>
        <a:ext cx="5440769" cy="4496310"/>
      </dsp:txXfrm>
    </dsp:sp>
    <dsp:sp modelId="{CF547E0C-2380-41CC-A340-91E064482032}">
      <dsp:nvSpPr>
        <dsp:cNvPr id="0" name=""/>
        <dsp:cNvSpPr/>
      </dsp:nvSpPr>
      <dsp:spPr>
        <a:xfrm>
          <a:off x="6202533" y="71635"/>
          <a:ext cx="5440769" cy="1640992"/>
        </a:xfrm>
        <a:prstGeom prst="rect">
          <a:avLst/>
        </a:prstGeom>
        <a:solidFill>
          <a:schemeClr val="accent4">
            <a:hueOff val="-1528356"/>
            <a:satOff val="-10245"/>
            <a:lumOff val="-10589"/>
            <a:alphaOff val="0"/>
          </a:schemeClr>
        </a:solidFill>
        <a:ln w="15875" cap="flat" cmpd="sng" algn="ctr">
          <a:solidFill>
            <a:schemeClr val="accent4">
              <a:hueOff val="-1528356"/>
              <a:satOff val="-10245"/>
              <a:lumOff val="-1058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US" sz="2600" kern="1200" dirty="0" smtClean="0"/>
            <a:t>Technological indicators</a:t>
          </a:r>
          <a:endParaRPr lang="ru-RU" sz="2600" kern="1200" dirty="0"/>
        </a:p>
      </dsp:txBody>
      <dsp:txXfrm>
        <a:off x="6202533" y="71635"/>
        <a:ext cx="5440769" cy="1640992"/>
      </dsp:txXfrm>
    </dsp:sp>
    <dsp:sp modelId="{79BCD04A-4105-4949-8E0C-2ED04EF8930C}">
      <dsp:nvSpPr>
        <dsp:cNvPr id="0" name=""/>
        <dsp:cNvSpPr/>
      </dsp:nvSpPr>
      <dsp:spPr>
        <a:xfrm>
          <a:off x="6202533" y="1712628"/>
          <a:ext cx="5440769" cy="4496310"/>
        </a:xfrm>
        <a:prstGeom prst="rect">
          <a:avLst/>
        </a:prstGeom>
        <a:solidFill>
          <a:schemeClr val="accent4">
            <a:tint val="40000"/>
            <a:alpha val="90000"/>
            <a:hueOff val="-1448321"/>
            <a:satOff val="-19828"/>
            <a:lumOff val="-2626"/>
            <a:alphaOff val="0"/>
          </a:schemeClr>
        </a:solidFill>
        <a:ln w="15875" cap="flat" cmpd="sng" algn="ctr">
          <a:solidFill>
            <a:schemeClr val="accent4">
              <a:tint val="40000"/>
              <a:alpha val="90000"/>
              <a:hueOff val="-1448321"/>
              <a:satOff val="-19828"/>
              <a:lumOff val="-26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just" defTabSz="1155700">
            <a:lnSpc>
              <a:spcPct val="90000"/>
            </a:lnSpc>
            <a:spcBef>
              <a:spcPct val="0"/>
            </a:spcBef>
            <a:spcAft>
              <a:spcPct val="15000"/>
            </a:spcAft>
            <a:buChar char="••"/>
          </a:pPr>
          <a:r>
            <a:rPr lang="en-US" sz="2600" kern="1200" dirty="0" smtClean="0"/>
            <a:t>are indicators that express the effectiveness of design and technological solutions to ensure high labor productivity in the process of manufacturing and repairing products. It is with the help of equipment and technology that the mass production of products is ensured, the rational distribution of material costs, funds, labor and time</a:t>
          </a:r>
          <a:endParaRPr lang="ru-RU" sz="2600" kern="1200" dirty="0"/>
        </a:p>
      </dsp:txBody>
      <dsp:txXfrm>
        <a:off x="6202533" y="1712628"/>
        <a:ext cx="5440769" cy="44963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435FC-B12A-453F-B868-CCB728EBCAC8}">
      <dsp:nvSpPr>
        <dsp:cNvPr id="0" name=""/>
        <dsp:cNvSpPr/>
      </dsp:nvSpPr>
      <dsp:spPr>
        <a:xfrm>
          <a:off x="0" y="493867"/>
          <a:ext cx="11612880" cy="2206620"/>
        </a:xfrm>
        <a:prstGeom prst="roundRect">
          <a:avLst/>
        </a:prstGeom>
        <a:gradFill rotWithShape="0">
          <a:gsLst>
            <a:gs pos="0">
              <a:schemeClr val="accent5">
                <a:hueOff val="0"/>
                <a:satOff val="0"/>
                <a:lumOff val="0"/>
                <a:alphaOff val="0"/>
                <a:tint val="83000"/>
                <a:satMod val="100000"/>
                <a:lumMod val="100000"/>
              </a:schemeClr>
            </a:gs>
            <a:gs pos="100000">
              <a:schemeClr val="accent5">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Standardization and unification indicators</a:t>
          </a:r>
          <a:endParaRPr lang="ru-RU" sz="3200" kern="1200" dirty="0"/>
        </a:p>
      </dsp:txBody>
      <dsp:txXfrm>
        <a:off x="107718" y="601585"/>
        <a:ext cx="11397444" cy="1991184"/>
      </dsp:txXfrm>
    </dsp:sp>
    <dsp:sp modelId="{1D939BA6-BFDA-4BFF-981C-39463F48464D}">
      <dsp:nvSpPr>
        <dsp:cNvPr id="0" name=""/>
        <dsp:cNvSpPr/>
      </dsp:nvSpPr>
      <dsp:spPr>
        <a:xfrm>
          <a:off x="0" y="2700487"/>
          <a:ext cx="11612880" cy="1092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709"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smtClean="0"/>
            <a:t>The degree to which a product is standardized, unified, and original, that is, saturated with unique, integral parts, as well as the degree of unification in relation to other products</a:t>
          </a:r>
          <a:endParaRPr lang="ru-RU" sz="2500" kern="1200" dirty="0"/>
        </a:p>
      </dsp:txBody>
      <dsp:txXfrm>
        <a:off x="0" y="2700487"/>
        <a:ext cx="11612880" cy="1092960"/>
      </dsp:txXfrm>
    </dsp:sp>
    <dsp:sp modelId="{EFC69E2E-9824-4C33-996B-71E43B254214}">
      <dsp:nvSpPr>
        <dsp:cNvPr id="0" name=""/>
        <dsp:cNvSpPr/>
      </dsp:nvSpPr>
      <dsp:spPr>
        <a:xfrm>
          <a:off x="0" y="3793447"/>
          <a:ext cx="11612880" cy="2206620"/>
        </a:xfrm>
        <a:prstGeom prst="roundRect">
          <a:avLst/>
        </a:prstGeom>
        <a:gradFill rotWithShape="0">
          <a:gsLst>
            <a:gs pos="0">
              <a:schemeClr val="accent5">
                <a:hueOff val="2356783"/>
                <a:satOff val="-11270"/>
                <a:lumOff val="12353"/>
                <a:alphaOff val="0"/>
                <a:tint val="83000"/>
                <a:satMod val="100000"/>
                <a:lumMod val="100000"/>
              </a:schemeClr>
            </a:gs>
            <a:gs pos="100000">
              <a:schemeClr val="accent5">
                <a:hueOff val="2356783"/>
                <a:satOff val="-11270"/>
                <a:lumOff val="12353"/>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 defTabSz="1422400">
            <a:lnSpc>
              <a:spcPct val="90000"/>
            </a:lnSpc>
            <a:spcBef>
              <a:spcPct val="0"/>
            </a:spcBef>
            <a:spcAft>
              <a:spcPct val="35000"/>
            </a:spcAft>
          </a:pPr>
          <a:r>
            <a:rPr lang="en-US" sz="3200" kern="1200" dirty="0" smtClean="0"/>
            <a:t>These can be the forces required to control a tractor, the position of the handle on a refrigerator, temperature, humidity, light, noise, vibration, radiation, and the accumulation of volatile gases and water vapor in combustible products.</a:t>
          </a:r>
          <a:endParaRPr lang="ru-RU" sz="3200" kern="1200" dirty="0"/>
        </a:p>
      </dsp:txBody>
      <dsp:txXfrm>
        <a:off x="107718" y="3901165"/>
        <a:ext cx="11397444" cy="199118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19BF2-1209-48C2-B6D7-7B3372A05F1E}">
      <dsp:nvSpPr>
        <dsp:cNvPr id="0" name=""/>
        <dsp:cNvSpPr/>
      </dsp:nvSpPr>
      <dsp:spPr>
        <a:xfrm>
          <a:off x="0" y="0"/>
          <a:ext cx="11470639" cy="60875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Safety indicators</a:t>
          </a:r>
          <a:endParaRPr lang="ru-RU" sz="6500" kern="1200" dirty="0"/>
        </a:p>
      </dsp:txBody>
      <dsp:txXfrm>
        <a:off x="0" y="0"/>
        <a:ext cx="11470639" cy="1826260"/>
      </dsp:txXfrm>
    </dsp:sp>
    <dsp:sp modelId="{AEB4ED46-F257-427D-AEC9-910FA2C8CB04}">
      <dsp:nvSpPr>
        <dsp:cNvPr id="0" name=""/>
        <dsp:cNvSpPr/>
      </dsp:nvSpPr>
      <dsp:spPr>
        <a:xfrm>
          <a:off x="1147063" y="1826260"/>
          <a:ext cx="9176512" cy="395689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60" tIns="83820" rIns="111760" bIns="83820" numCol="1" spcCol="1270" anchor="ctr" anchorCtr="0">
          <a:noAutofit/>
        </a:bodyPr>
        <a:lstStyle/>
        <a:p>
          <a:pPr lvl="0" algn="ctr" defTabSz="1955800">
            <a:lnSpc>
              <a:spcPct val="90000"/>
            </a:lnSpc>
            <a:spcBef>
              <a:spcPct val="0"/>
            </a:spcBef>
            <a:spcAft>
              <a:spcPct val="35000"/>
            </a:spcAft>
          </a:pPr>
          <a:r>
            <a:rPr lang="en-US" sz="4400" kern="1200" dirty="0" smtClean="0"/>
            <a:t>Describes product features for the safety of customers and service personnel, i.e. ensures safety during product installation, service, repair, storage, transportation, and consumption</a:t>
          </a:r>
          <a:endParaRPr lang="ru-RU" sz="4400" kern="1200" dirty="0"/>
        </a:p>
      </dsp:txBody>
      <dsp:txXfrm>
        <a:off x="1262957" y="1942154"/>
        <a:ext cx="8944724" cy="37251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47B5B-F215-43B3-9DCC-36E00F63AEB7}">
      <dsp:nvSpPr>
        <dsp:cNvPr id="0" name=""/>
        <dsp:cNvSpPr/>
      </dsp:nvSpPr>
      <dsp:spPr>
        <a:xfrm>
          <a:off x="0" y="479150"/>
          <a:ext cx="11643358" cy="6300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1784AC7-DAAE-4B10-AE46-4EA632BD87A6}">
      <dsp:nvSpPr>
        <dsp:cNvPr id="0" name=""/>
        <dsp:cNvSpPr/>
      </dsp:nvSpPr>
      <dsp:spPr>
        <a:xfrm>
          <a:off x="582167" y="110150"/>
          <a:ext cx="8150350" cy="738000"/>
        </a:xfrm>
        <a:prstGeom prst="roundRect">
          <a:avLst/>
        </a:prstGeom>
        <a:gradFill rotWithShape="0">
          <a:gsLst>
            <a:gs pos="0">
              <a:schemeClr val="accent4">
                <a:hueOff val="0"/>
                <a:satOff val="0"/>
                <a:lumOff val="0"/>
                <a:alphaOff val="0"/>
                <a:tint val="83000"/>
                <a:satMod val="100000"/>
                <a:lumMod val="100000"/>
              </a:schemeClr>
            </a:gs>
            <a:gs pos="100000">
              <a:schemeClr val="accent4">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8064" tIns="0" rIns="308064" bIns="0" numCol="1" spcCol="1270" anchor="ctr" anchorCtr="0">
          <a:noAutofit/>
        </a:bodyPr>
        <a:lstStyle/>
        <a:p>
          <a:pPr lvl="0" algn="just" defTabSz="889000">
            <a:lnSpc>
              <a:spcPct val="90000"/>
            </a:lnSpc>
            <a:spcBef>
              <a:spcPct val="0"/>
            </a:spcBef>
            <a:spcAft>
              <a:spcPct val="35000"/>
            </a:spcAft>
          </a:pPr>
          <a:r>
            <a:rPr lang="en-US" sz="2000" kern="1200" dirty="0" smtClean="0"/>
            <a:t>determining the level of product quality</a:t>
          </a:r>
          <a:endParaRPr lang="ru-RU" sz="2000" kern="1200" dirty="0"/>
        </a:p>
      </dsp:txBody>
      <dsp:txXfrm>
        <a:off x="618193" y="146176"/>
        <a:ext cx="8078298" cy="665948"/>
      </dsp:txXfrm>
    </dsp:sp>
    <dsp:sp modelId="{04CC34A1-952F-40EA-9E9A-818D3003A71B}">
      <dsp:nvSpPr>
        <dsp:cNvPr id="0" name=""/>
        <dsp:cNvSpPr/>
      </dsp:nvSpPr>
      <dsp:spPr>
        <a:xfrm>
          <a:off x="0" y="1613150"/>
          <a:ext cx="11643358" cy="630000"/>
        </a:xfrm>
        <a:prstGeom prst="rect">
          <a:avLst/>
        </a:prstGeom>
        <a:solidFill>
          <a:schemeClr val="lt1">
            <a:alpha val="90000"/>
            <a:hueOff val="0"/>
            <a:satOff val="0"/>
            <a:lumOff val="0"/>
            <a:alphaOff val="0"/>
          </a:schemeClr>
        </a:solidFill>
        <a:ln w="9525" cap="flat" cmpd="sng" algn="ctr">
          <a:solidFill>
            <a:schemeClr val="accent4">
              <a:hueOff val="-382089"/>
              <a:satOff val="-2561"/>
              <a:lumOff val="-2647"/>
              <a:alphaOff val="0"/>
            </a:schemeClr>
          </a:solidFill>
          <a:prstDash val="solid"/>
        </a:ln>
        <a:effectLst/>
      </dsp:spPr>
      <dsp:style>
        <a:lnRef idx="1">
          <a:scrgbClr r="0" g="0" b="0"/>
        </a:lnRef>
        <a:fillRef idx="1">
          <a:scrgbClr r="0" g="0" b="0"/>
        </a:fillRef>
        <a:effectRef idx="0">
          <a:scrgbClr r="0" g="0" b="0"/>
        </a:effectRef>
        <a:fontRef idx="minor"/>
      </dsp:style>
    </dsp:sp>
    <dsp:sp modelId="{91FD62D9-2CBA-4C38-B1BB-2A305977B572}">
      <dsp:nvSpPr>
        <dsp:cNvPr id="0" name=""/>
        <dsp:cNvSpPr/>
      </dsp:nvSpPr>
      <dsp:spPr>
        <a:xfrm>
          <a:off x="582167" y="1244150"/>
          <a:ext cx="8150350" cy="738000"/>
        </a:xfrm>
        <a:prstGeom prst="roundRect">
          <a:avLst/>
        </a:prstGeom>
        <a:gradFill rotWithShape="0">
          <a:gsLst>
            <a:gs pos="0">
              <a:schemeClr val="accent4">
                <a:hueOff val="-382089"/>
                <a:satOff val="-2561"/>
                <a:lumOff val="-2647"/>
                <a:alphaOff val="0"/>
                <a:tint val="83000"/>
                <a:satMod val="100000"/>
                <a:lumMod val="100000"/>
              </a:schemeClr>
            </a:gs>
            <a:gs pos="100000">
              <a:schemeClr val="accent4">
                <a:hueOff val="-382089"/>
                <a:satOff val="-2561"/>
                <a:lumOff val="-2647"/>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8064" tIns="0" rIns="308064" bIns="0" numCol="1" spcCol="1270" anchor="ctr" anchorCtr="0">
          <a:noAutofit/>
        </a:bodyPr>
        <a:lstStyle/>
        <a:p>
          <a:pPr lvl="0" algn="just" defTabSz="889000">
            <a:lnSpc>
              <a:spcPct val="90000"/>
            </a:lnSpc>
            <a:spcBef>
              <a:spcPct val="0"/>
            </a:spcBef>
            <a:spcAft>
              <a:spcPct val="35000"/>
            </a:spcAft>
          </a:pPr>
          <a:r>
            <a:rPr lang="en-US" sz="2000" kern="1200" dirty="0" smtClean="0"/>
            <a:t>Collecting and studying information about the product and its production process that affects product quality</a:t>
          </a:r>
          <a:endParaRPr lang="ru-RU" sz="2000" kern="1200" dirty="0"/>
        </a:p>
      </dsp:txBody>
      <dsp:txXfrm>
        <a:off x="618193" y="1280176"/>
        <a:ext cx="8078298" cy="665948"/>
      </dsp:txXfrm>
    </dsp:sp>
    <dsp:sp modelId="{9B2268C5-E090-4BAC-BF2F-DD4D8ECFDF7B}">
      <dsp:nvSpPr>
        <dsp:cNvPr id="0" name=""/>
        <dsp:cNvSpPr/>
      </dsp:nvSpPr>
      <dsp:spPr>
        <a:xfrm>
          <a:off x="0" y="2747150"/>
          <a:ext cx="11643358" cy="630000"/>
        </a:xfrm>
        <a:prstGeom prst="rect">
          <a:avLst/>
        </a:prstGeom>
        <a:solidFill>
          <a:schemeClr val="lt1">
            <a:alpha val="90000"/>
            <a:hueOff val="0"/>
            <a:satOff val="0"/>
            <a:lumOff val="0"/>
            <a:alphaOff val="0"/>
          </a:schemeClr>
        </a:solidFill>
        <a:ln w="9525" cap="flat" cmpd="sng" algn="ctr">
          <a:solidFill>
            <a:schemeClr val="accent4">
              <a:hueOff val="-764178"/>
              <a:satOff val="-5123"/>
              <a:lumOff val="-5295"/>
              <a:alphaOff val="0"/>
            </a:schemeClr>
          </a:solidFill>
          <a:prstDash val="solid"/>
        </a:ln>
        <a:effectLst/>
      </dsp:spPr>
      <dsp:style>
        <a:lnRef idx="1">
          <a:scrgbClr r="0" g="0" b="0"/>
        </a:lnRef>
        <a:fillRef idx="1">
          <a:scrgbClr r="0" g="0" b="0"/>
        </a:fillRef>
        <a:effectRef idx="0">
          <a:scrgbClr r="0" g="0" b="0"/>
        </a:effectRef>
        <a:fontRef idx="minor"/>
      </dsp:style>
    </dsp:sp>
    <dsp:sp modelId="{27B9D0A5-BFA3-4852-8BE3-7902A790F034}">
      <dsp:nvSpPr>
        <dsp:cNvPr id="0" name=""/>
        <dsp:cNvSpPr/>
      </dsp:nvSpPr>
      <dsp:spPr>
        <a:xfrm>
          <a:off x="582167" y="2378150"/>
          <a:ext cx="8150350" cy="738000"/>
        </a:xfrm>
        <a:prstGeom prst="roundRect">
          <a:avLst/>
        </a:prstGeom>
        <a:gradFill rotWithShape="0">
          <a:gsLst>
            <a:gs pos="0">
              <a:schemeClr val="accent4">
                <a:hueOff val="-764178"/>
                <a:satOff val="-5123"/>
                <a:lumOff val="-5295"/>
                <a:alphaOff val="0"/>
                <a:tint val="83000"/>
                <a:satMod val="100000"/>
                <a:lumMod val="100000"/>
              </a:schemeClr>
            </a:gs>
            <a:gs pos="100000">
              <a:schemeClr val="accent4">
                <a:hueOff val="-764178"/>
                <a:satOff val="-5123"/>
                <a:lumOff val="-5295"/>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8064" tIns="0" rIns="308064" bIns="0" numCol="1" spcCol="1270" anchor="ctr" anchorCtr="0">
          <a:noAutofit/>
        </a:bodyPr>
        <a:lstStyle/>
        <a:p>
          <a:pPr lvl="0" algn="just" defTabSz="889000">
            <a:lnSpc>
              <a:spcPct val="90000"/>
            </a:lnSpc>
            <a:spcBef>
              <a:spcPct val="0"/>
            </a:spcBef>
            <a:spcAft>
              <a:spcPct val="35000"/>
            </a:spcAft>
          </a:pPr>
          <a:r>
            <a:rPr lang="en-US" sz="2000" kern="1200" dirty="0" smtClean="0"/>
            <a:t>making decisions about product quality management and preparing to influence the facility</a:t>
          </a:r>
          <a:endParaRPr lang="ru-RU" sz="2000" kern="1200" dirty="0"/>
        </a:p>
      </dsp:txBody>
      <dsp:txXfrm>
        <a:off x="618193" y="2414176"/>
        <a:ext cx="8078298" cy="665948"/>
      </dsp:txXfrm>
    </dsp:sp>
    <dsp:sp modelId="{81CA85B1-07F3-42D8-96A1-537B77861772}">
      <dsp:nvSpPr>
        <dsp:cNvPr id="0" name=""/>
        <dsp:cNvSpPr/>
      </dsp:nvSpPr>
      <dsp:spPr>
        <a:xfrm>
          <a:off x="0" y="3881151"/>
          <a:ext cx="11643358" cy="630000"/>
        </a:xfrm>
        <a:prstGeom prst="rect">
          <a:avLst/>
        </a:prstGeom>
        <a:solidFill>
          <a:schemeClr val="lt1">
            <a:alpha val="90000"/>
            <a:hueOff val="0"/>
            <a:satOff val="0"/>
            <a:lumOff val="0"/>
            <a:alphaOff val="0"/>
          </a:schemeClr>
        </a:solidFill>
        <a:ln w="9525" cap="flat" cmpd="sng" algn="ctr">
          <a:solidFill>
            <a:schemeClr val="accent4">
              <a:hueOff val="-1146267"/>
              <a:satOff val="-7684"/>
              <a:lumOff val="-7942"/>
              <a:alphaOff val="0"/>
            </a:schemeClr>
          </a:solidFill>
          <a:prstDash val="solid"/>
        </a:ln>
        <a:effectLst/>
      </dsp:spPr>
      <dsp:style>
        <a:lnRef idx="1">
          <a:scrgbClr r="0" g="0" b="0"/>
        </a:lnRef>
        <a:fillRef idx="1">
          <a:scrgbClr r="0" g="0" b="0"/>
        </a:fillRef>
        <a:effectRef idx="0">
          <a:scrgbClr r="0" g="0" b="0"/>
        </a:effectRef>
        <a:fontRef idx="minor"/>
      </dsp:style>
    </dsp:sp>
    <dsp:sp modelId="{03F0CB39-A703-48F9-8452-6D4CF299DBBA}">
      <dsp:nvSpPr>
        <dsp:cNvPr id="0" name=""/>
        <dsp:cNvSpPr/>
      </dsp:nvSpPr>
      <dsp:spPr>
        <a:xfrm>
          <a:off x="582167" y="3512151"/>
          <a:ext cx="8150350" cy="738000"/>
        </a:xfrm>
        <a:prstGeom prst="roundRect">
          <a:avLst/>
        </a:prstGeom>
        <a:gradFill rotWithShape="0">
          <a:gsLst>
            <a:gs pos="0">
              <a:schemeClr val="accent4">
                <a:hueOff val="-1146267"/>
                <a:satOff val="-7684"/>
                <a:lumOff val="-7942"/>
                <a:alphaOff val="0"/>
                <a:tint val="83000"/>
                <a:satMod val="100000"/>
                <a:lumMod val="100000"/>
              </a:schemeClr>
            </a:gs>
            <a:gs pos="100000">
              <a:schemeClr val="accent4">
                <a:hueOff val="-1146267"/>
                <a:satOff val="-7684"/>
                <a:lumOff val="-7942"/>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8064" tIns="0" rIns="308064" bIns="0" numCol="1" spcCol="1270" anchor="ctr" anchorCtr="0">
          <a:noAutofit/>
        </a:bodyPr>
        <a:lstStyle/>
        <a:p>
          <a:pPr lvl="0" algn="just" defTabSz="889000">
            <a:lnSpc>
              <a:spcPct val="90000"/>
            </a:lnSpc>
            <a:spcBef>
              <a:spcPct val="0"/>
            </a:spcBef>
            <a:spcAft>
              <a:spcPct val="35000"/>
            </a:spcAft>
          </a:pPr>
          <a:r>
            <a:rPr lang="en-US" sz="2000" kern="1200" dirty="0" smtClean="0"/>
            <a:t>to issue orders to the management</a:t>
          </a:r>
          <a:endParaRPr lang="ru-RU" sz="2000" kern="1200" dirty="0"/>
        </a:p>
      </dsp:txBody>
      <dsp:txXfrm>
        <a:off x="618193" y="3548177"/>
        <a:ext cx="8078298" cy="665948"/>
      </dsp:txXfrm>
    </dsp:sp>
    <dsp:sp modelId="{9D7FDE9F-467F-4A41-8367-2D31EEEFEA3A}">
      <dsp:nvSpPr>
        <dsp:cNvPr id="0" name=""/>
        <dsp:cNvSpPr/>
      </dsp:nvSpPr>
      <dsp:spPr>
        <a:xfrm>
          <a:off x="0" y="5015151"/>
          <a:ext cx="11643358" cy="630000"/>
        </a:xfrm>
        <a:prstGeom prst="rect">
          <a:avLst/>
        </a:prstGeom>
        <a:solidFill>
          <a:schemeClr val="lt1">
            <a:alpha val="90000"/>
            <a:hueOff val="0"/>
            <a:satOff val="0"/>
            <a:lumOff val="0"/>
            <a:alphaOff val="0"/>
          </a:schemeClr>
        </a:solidFill>
        <a:ln w="9525" cap="flat" cmpd="sng" algn="ctr">
          <a:solidFill>
            <a:schemeClr val="accent4">
              <a:hueOff val="-1528356"/>
              <a:satOff val="-10245"/>
              <a:lumOff val="-10589"/>
              <a:alphaOff val="0"/>
            </a:schemeClr>
          </a:solidFill>
          <a:prstDash val="solid"/>
        </a:ln>
        <a:effectLst/>
      </dsp:spPr>
      <dsp:style>
        <a:lnRef idx="1">
          <a:scrgbClr r="0" g="0" b="0"/>
        </a:lnRef>
        <a:fillRef idx="1">
          <a:scrgbClr r="0" g="0" b="0"/>
        </a:fillRef>
        <a:effectRef idx="0">
          <a:scrgbClr r="0" g="0" b="0"/>
        </a:effectRef>
        <a:fontRef idx="minor"/>
      </dsp:style>
    </dsp:sp>
    <dsp:sp modelId="{CC1996B9-D87B-4F32-93D0-E04FF1D40119}">
      <dsp:nvSpPr>
        <dsp:cNvPr id="0" name=""/>
        <dsp:cNvSpPr/>
      </dsp:nvSpPr>
      <dsp:spPr>
        <a:xfrm>
          <a:off x="617336" y="4634431"/>
          <a:ext cx="8150350" cy="738000"/>
        </a:xfrm>
        <a:prstGeom prst="roundRect">
          <a:avLst/>
        </a:prstGeom>
        <a:gradFill rotWithShape="0">
          <a:gsLst>
            <a:gs pos="0">
              <a:schemeClr val="accent4">
                <a:hueOff val="-1528356"/>
                <a:satOff val="-10245"/>
                <a:lumOff val="-10589"/>
                <a:alphaOff val="0"/>
                <a:tint val="83000"/>
                <a:satMod val="100000"/>
                <a:lumMod val="100000"/>
              </a:schemeClr>
            </a:gs>
            <a:gs pos="100000">
              <a:schemeClr val="accent4">
                <a:hueOff val="-1528356"/>
                <a:satOff val="-10245"/>
                <a:lumOff val="-10589"/>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8064" tIns="0" rIns="308064" bIns="0" numCol="1" spcCol="1270" anchor="ctr" anchorCtr="0">
          <a:noAutofit/>
        </a:bodyPr>
        <a:lstStyle/>
        <a:p>
          <a:pPr lvl="0" algn="just" defTabSz="889000">
            <a:lnSpc>
              <a:spcPct val="90000"/>
            </a:lnSpc>
            <a:spcBef>
              <a:spcPct val="0"/>
            </a:spcBef>
            <a:spcAft>
              <a:spcPct val="35000"/>
            </a:spcAft>
          </a:pPr>
          <a:r>
            <a:rPr lang="en-US" sz="2000" kern="1200" dirty="0" smtClean="0"/>
            <a:t>Collect and analyze information about changes in product quality as a result of management</a:t>
          </a:r>
          <a:endParaRPr lang="ru-RU" sz="2000" kern="1200" dirty="0"/>
        </a:p>
      </dsp:txBody>
      <dsp:txXfrm>
        <a:off x="653362" y="4670457"/>
        <a:ext cx="8078298" cy="6659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23794-8EA0-4ACD-870D-E737A2C4B36D}">
      <dsp:nvSpPr>
        <dsp:cNvPr id="0" name=""/>
        <dsp:cNvSpPr/>
      </dsp:nvSpPr>
      <dsp:spPr>
        <a:xfrm>
          <a:off x="0" y="334682"/>
          <a:ext cx="11663680" cy="1698814"/>
        </a:xfrm>
        <a:prstGeom prst="rightArrow">
          <a:avLst>
            <a:gd name="adj1" fmla="val 50000"/>
            <a:gd name="adj2" fmla="val 5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69687" numCol="1" spcCol="1270" anchor="ctr" anchorCtr="0">
          <a:noAutofit/>
        </a:bodyPr>
        <a:lstStyle/>
        <a:p>
          <a:pPr lvl="0" algn="just" defTabSz="1422400">
            <a:lnSpc>
              <a:spcPct val="90000"/>
            </a:lnSpc>
            <a:spcBef>
              <a:spcPct val="0"/>
            </a:spcBef>
            <a:spcAft>
              <a:spcPct val="35000"/>
            </a:spcAft>
          </a:pPr>
          <a:r>
            <a:rPr lang="en-US" sz="3200" kern="1200" dirty="0" smtClean="0"/>
            <a:t>Competitiveness</a:t>
          </a:r>
          <a:endParaRPr lang="ru-RU" sz="3200" kern="1200" dirty="0"/>
        </a:p>
      </dsp:txBody>
      <dsp:txXfrm>
        <a:off x="0" y="759386"/>
        <a:ext cx="11238977" cy="849407"/>
      </dsp:txXfrm>
    </dsp:sp>
    <dsp:sp modelId="{879F6D76-5D80-444A-84C0-00E804F38EA4}">
      <dsp:nvSpPr>
        <dsp:cNvPr id="0" name=""/>
        <dsp:cNvSpPr/>
      </dsp:nvSpPr>
      <dsp:spPr>
        <a:xfrm>
          <a:off x="0" y="1648924"/>
          <a:ext cx="5388620" cy="3791844"/>
        </a:xfrm>
        <a:prstGeom prst="rect">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a:lnSpc>
              <a:spcPct val="90000"/>
            </a:lnSpc>
            <a:spcBef>
              <a:spcPct val="0"/>
            </a:spcBef>
            <a:spcAft>
              <a:spcPct val="35000"/>
            </a:spcAft>
          </a:pPr>
          <a:r>
            <a:rPr lang="en-US" sz="3200" kern="1200" dirty="0" smtClean="0"/>
            <a:t>is a relative measure, the feature of which is that it can also be applied to the subject of competition (product competitiveness)</a:t>
          </a:r>
          <a:endParaRPr lang="ru-RU" sz="3200" kern="1200" dirty="0"/>
        </a:p>
      </dsp:txBody>
      <dsp:txXfrm>
        <a:off x="0" y="1648924"/>
        <a:ext cx="5388620" cy="3791844"/>
      </dsp:txXfrm>
    </dsp:sp>
    <dsp:sp modelId="{02B85979-5DB7-4BAB-92F9-B9B0A7D70B11}">
      <dsp:nvSpPr>
        <dsp:cNvPr id="0" name=""/>
        <dsp:cNvSpPr/>
      </dsp:nvSpPr>
      <dsp:spPr>
        <a:xfrm>
          <a:off x="5388620" y="900765"/>
          <a:ext cx="6275059" cy="1698814"/>
        </a:xfrm>
        <a:prstGeom prst="rightArrow">
          <a:avLst>
            <a:gd name="adj1" fmla="val 50000"/>
            <a:gd name="adj2" fmla="val 50000"/>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69687" numCol="1" spcCol="1270" anchor="ctr" anchorCtr="0">
          <a:noAutofit/>
        </a:bodyPr>
        <a:lstStyle/>
        <a:p>
          <a:pPr lvl="0" algn="just" defTabSz="1422400">
            <a:lnSpc>
              <a:spcPct val="90000"/>
            </a:lnSpc>
            <a:spcBef>
              <a:spcPct val="0"/>
            </a:spcBef>
            <a:spcAft>
              <a:spcPct val="35000"/>
            </a:spcAft>
          </a:pPr>
          <a:r>
            <a:rPr lang="en-US" sz="3200" kern="1200" dirty="0" smtClean="0"/>
            <a:t>Product competitiveness</a:t>
          </a:r>
          <a:endParaRPr lang="ru-RU" sz="3200" kern="1200" dirty="0"/>
        </a:p>
      </dsp:txBody>
      <dsp:txXfrm>
        <a:off x="5388620" y="1325469"/>
        <a:ext cx="5850356" cy="849407"/>
      </dsp:txXfrm>
    </dsp:sp>
    <dsp:sp modelId="{176F6E83-D029-4FC5-961B-681561054810}">
      <dsp:nvSpPr>
        <dsp:cNvPr id="0" name=""/>
        <dsp:cNvSpPr/>
      </dsp:nvSpPr>
      <dsp:spPr>
        <a:xfrm>
          <a:off x="5388620" y="2215006"/>
          <a:ext cx="5388620" cy="3791844"/>
        </a:xfrm>
        <a:prstGeom prst="rect">
          <a:avLst/>
        </a:prstGeom>
        <a:solidFill>
          <a:schemeClr val="lt1">
            <a:hueOff val="0"/>
            <a:satOff val="0"/>
            <a:lumOff val="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a:lnSpc>
              <a:spcPct val="90000"/>
            </a:lnSpc>
            <a:spcBef>
              <a:spcPct val="0"/>
            </a:spcBef>
            <a:spcAft>
              <a:spcPct val="35000"/>
            </a:spcAft>
          </a:pPr>
          <a:r>
            <a:rPr lang="en-US" sz="3200" kern="1200" dirty="0" smtClean="0"/>
            <a:t>The set of characteristics that distinguish a product from other similar goods in terms of satisfying specific consumer needs and the level of costs incurred for its purchase and subsequent use.</a:t>
          </a:r>
          <a:endParaRPr lang="ru-RU" sz="3200" kern="1200" dirty="0"/>
        </a:p>
      </dsp:txBody>
      <dsp:txXfrm>
        <a:off x="5388620" y="2215006"/>
        <a:ext cx="5388620" cy="37918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778384-2BC5-4FE0-B7DD-AD013BB140B9}">
      <dsp:nvSpPr>
        <dsp:cNvPr id="0" name=""/>
        <dsp:cNvSpPr/>
      </dsp:nvSpPr>
      <dsp:spPr>
        <a:xfrm>
          <a:off x="0" y="17453"/>
          <a:ext cx="11194471" cy="26821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One of the issues related to the problem of product quality is standardization.</a:t>
          </a:r>
          <a:endParaRPr lang="ru-RU" sz="3900" kern="1200" dirty="0"/>
        </a:p>
      </dsp:txBody>
      <dsp:txXfrm>
        <a:off x="130934" y="148387"/>
        <a:ext cx="10932603" cy="2420320"/>
      </dsp:txXfrm>
    </dsp:sp>
    <dsp:sp modelId="{B8696A15-4022-49DD-AC95-D4001B45CD70}">
      <dsp:nvSpPr>
        <dsp:cNvPr id="0" name=""/>
        <dsp:cNvSpPr/>
      </dsp:nvSpPr>
      <dsp:spPr>
        <a:xfrm>
          <a:off x="0" y="2699641"/>
          <a:ext cx="11194471" cy="928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424"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smtClean="0"/>
            <a:t>Standardization - the process of setting and applying standards. </a:t>
          </a:r>
          <a:endParaRPr lang="ru-RU" sz="3000" kern="1200" dirty="0"/>
        </a:p>
      </dsp:txBody>
      <dsp:txXfrm>
        <a:off x="0" y="2699641"/>
        <a:ext cx="11194471" cy="928395"/>
      </dsp:txXfrm>
    </dsp:sp>
    <dsp:sp modelId="{2A8E51FF-A2E5-4C2D-8548-B4E8147B4B4A}">
      <dsp:nvSpPr>
        <dsp:cNvPr id="0" name=""/>
        <dsp:cNvSpPr/>
      </dsp:nvSpPr>
      <dsp:spPr>
        <a:xfrm>
          <a:off x="0" y="3628037"/>
          <a:ext cx="11194471" cy="268218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just" defTabSz="1733550">
            <a:lnSpc>
              <a:spcPct val="90000"/>
            </a:lnSpc>
            <a:spcBef>
              <a:spcPct val="0"/>
            </a:spcBef>
            <a:spcAft>
              <a:spcPct val="35000"/>
            </a:spcAft>
          </a:pPr>
          <a:r>
            <a:rPr lang="en-US" sz="3900" kern="1200" dirty="0" smtClean="0"/>
            <a:t>It is a normal creative activity that involves the development and strict establishment of optimal quality indicators, product parameter ranges, control and testing methods, etc..</a:t>
          </a:r>
          <a:endParaRPr lang="ru-RU" sz="3900" kern="1200" dirty="0"/>
        </a:p>
      </dsp:txBody>
      <dsp:txXfrm>
        <a:off x="130934" y="3758971"/>
        <a:ext cx="10932603" cy="24203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8931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2917852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199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8ED510F-1C1B-446F-BF76-D94B31CD14FB}" type="datetimeFigureOut">
              <a:rPr lang="ru-RU" smtClean="0"/>
              <a:t>29.09.2025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3011706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8ED510F-1C1B-446F-BF76-D94B31CD14FB}" type="datetimeFigureOut">
              <a:rPr lang="ru-RU" smtClean="0"/>
              <a:t>29.09.2025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1533017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8ED510F-1C1B-446F-BF76-D94B31CD14FB}" type="datetimeFigureOut">
              <a:rPr lang="ru-RU" smtClean="0"/>
              <a:t>29.09.2025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387604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D510F-1C1B-446F-BF76-D94B31CD14FB}" type="datetimeFigureOut">
              <a:rPr lang="ru-RU" smtClean="0"/>
              <a:t>29.09.2025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1145646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8ED510F-1C1B-446F-BF76-D94B31CD14FB}" type="datetimeFigureOut">
              <a:rPr lang="ru-RU" smtClean="0"/>
              <a:t>29.09.2025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319875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8ED510F-1C1B-446F-BF76-D94B31CD14FB}" type="datetimeFigureOut">
              <a:rPr lang="ru-RU" smtClean="0"/>
              <a:t>29.09.2025</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77B637-1D0D-4E75-9B1C-EF4AF85689F8}"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0753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149725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514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8ED510F-1C1B-446F-BF76-D94B31CD14FB}" type="datetimeFigureOut">
              <a:rPr lang="ru-RU" smtClean="0"/>
              <a:t>29.09.2025</a:t>
            </a:fld>
            <a:endParaRPr lang="ru-RU"/>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ru-RU"/>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477B637-1D0D-4E75-9B1C-EF4AF85689F8}" type="slidenum">
              <a:rPr lang="ru-RU" smtClean="0"/>
              <a:t>‹#›</a:t>
            </a:fld>
            <a:endParaRPr lang="ru-R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316827"/>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ED1A7F5-27FC-4B56-B88B-44B0625CFD05}"/>
              </a:ext>
            </a:extLst>
          </p:cNvPr>
          <p:cNvSpPr>
            <a:spLocks noGrp="1"/>
          </p:cNvSpPr>
          <p:nvPr>
            <p:ph type="title"/>
          </p:nvPr>
        </p:nvSpPr>
        <p:spPr>
          <a:xfrm>
            <a:off x="110486" y="3130063"/>
            <a:ext cx="11933732" cy="3727938"/>
          </a:xfrm>
        </p:spPr>
        <p:txBody>
          <a:bodyPr>
            <a:noAutofit/>
          </a:bodyPr>
          <a:lstStyle/>
          <a:p>
            <a:pPr algn="ctr" fontAlgn="base" hangingPunct="0"/>
            <a:r>
              <a:rPr lang="en-US" sz="5400" b="1" dirty="0"/>
              <a:t/>
            </a:r>
            <a:br>
              <a:rPr lang="en-US" sz="5400" b="1" dirty="0"/>
            </a:br>
            <a:r>
              <a:rPr lang="en-US" sz="5400" b="1" dirty="0" smtClean="0"/>
              <a:t/>
            </a:r>
            <a:br>
              <a:rPr lang="en-US" sz="5400" b="1" dirty="0" smtClean="0"/>
            </a:br>
            <a:r>
              <a:rPr lang="en-US" sz="3200" b="1" dirty="0" smtClean="0"/>
              <a:t>The </a:t>
            </a:r>
            <a:r>
              <a:rPr lang="en-US" sz="3200" b="1" dirty="0"/>
              <a:t>quality of industrial products and their </a:t>
            </a:r>
            <a:r>
              <a:rPr lang="en-US" sz="3200" b="1" dirty="0" smtClean="0"/>
              <a:t>competitiveness</a:t>
            </a:r>
            <a:r>
              <a:rPr lang="uz-Cyrl-UZ" sz="3200" b="1" dirty="0" smtClean="0"/>
              <a:t/>
            </a:r>
            <a:br>
              <a:rPr lang="uz-Cyrl-UZ" sz="3200" b="1" dirty="0" smtClean="0"/>
            </a:br>
            <a:r>
              <a:rPr lang="uz-Cyrl-UZ" sz="5400" b="1" dirty="0" smtClean="0"/>
              <a:t>                                      </a:t>
            </a:r>
            <a:r>
              <a:rPr lang="en-US" sz="2000" b="1" dirty="0" smtClean="0"/>
              <a:t>Senior Lecturer</a:t>
            </a:r>
            <a:r>
              <a:rPr lang="uz-Cyrl-UZ" sz="2000" b="1" dirty="0" smtClean="0"/>
              <a:t>,</a:t>
            </a:r>
            <a:br>
              <a:rPr lang="uz-Cyrl-UZ" sz="2000" b="1" dirty="0" smtClean="0"/>
            </a:br>
            <a:r>
              <a:rPr lang="uz-Cyrl-UZ" sz="2000" b="1" dirty="0"/>
              <a:t> </a:t>
            </a:r>
            <a:r>
              <a:rPr lang="uz-Cyrl-UZ" sz="2000" b="1" dirty="0" smtClean="0"/>
              <a:t>                                                                                         </a:t>
            </a:r>
            <a:r>
              <a:rPr lang="en-US" sz="2000" b="1" dirty="0" smtClean="0"/>
              <a:t> </a:t>
            </a:r>
            <a:r>
              <a:rPr lang="en-US" sz="2000" b="1" dirty="0" smtClean="0"/>
              <a:t>PhD</a:t>
            </a:r>
            <a:r>
              <a:rPr lang="uz-Latn-UZ" sz="2000" b="1" dirty="0" smtClean="0"/>
              <a:t>.Nurmuxamidova M.X.</a:t>
            </a:r>
            <a:endParaRPr lang="ru-RU" sz="2000" dirty="0"/>
          </a:p>
        </p:txBody>
      </p:sp>
    </p:spTree>
    <p:extLst>
      <p:ext uri="{BB962C8B-B14F-4D97-AF65-F5344CB8AC3E}">
        <p14:creationId xmlns:p14="http://schemas.microsoft.com/office/powerpoint/2010/main" val="1623285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A0F1326-878B-43AD-943A-FDFC90C03A81}"/>
              </a:ext>
            </a:extLst>
          </p:cNvPr>
          <p:cNvSpPr>
            <a:spLocks noGrp="1"/>
          </p:cNvSpPr>
          <p:nvPr>
            <p:ph type="title"/>
          </p:nvPr>
        </p:nvSpPr>
        <p:spPr>
          <a:xfrm>
            <a:off x="1198880" y="300182"/>
            <a:ext cx="10058400" cy="844852"/>
          </a:xfrm>
        </p:spPr>
        <p:txBody>
          <a:bodyPr>
            <a:noAutofit/>
          </a:bodyPr>
          <a:lstStyle/>
          <a:p>
            <a:pPr algn="ctr"/>
            <a:r>
              <a:rPr lang="en-US" sz="4400" b="1" dirty="0" smtClean="0"/>
              <a:t>new:</a:t>
            </a:r>
            <a:endParaRPr lang="ru-RU" sz="4400" b="1" dirty="0"/>
          </a:p>
        </p:txBody>
      </p:sp>
      <p:sp>
        <p:nvSpPr>
          <p:cNvPr id="3" name="Объект 2">
            <a:extLst>
              <a:ext uri="{FF2B5EF4-FFF2-40B4-BE49-F238E27FC236}">
                <a16:creationId xmlns:a16="http://schemas.microsoft.com/office/drawing/2014/main" xmlns="" id="{0732A538-F50B-4956-A1FC-5B7354061594}"/>
              </a:ext>
            </a:extLst>
          </p:cNvPr>
          <p:cNvSpPr>
            <a:spLocks noGrp="1"/>
          </p:cNvSpPr>
          <p:nvPr>
            <p:ph idx="1"/>
          </p:nvPr>
        </p:nvSpPr>
        <p:spPr>
          <a:xfrm>
            <a:off x="294640" y="1293091"/>
            <a:ext cx="11398596" cy="5264727"/>
          </a:xfrm>
        </p:spPr>
        <p:txBody>
          <a:bodyPr>
            <a:normAutofit lnSpcReduction="10000"/>
          </a:bodyPr>
          <a:lstStyle/>
          <a:p>
            <a:pPr marL="742950" indent="-742950" algn="just" fontAlgn="base" hangingPunct="0">
              <a:buFont typeface="+mj-lt"/>
              <a:buAutoNum type="arabicPeriod"/>
            </a:pPr>
            <a:r>
              <a:rPr lang="en-US" sz="4400" dirty="0"/>
              <a:t>The concept of quality and the need to improve quality.</a:t>
            </a:r>
          </a:p>
          <a:p>
            <a:pPr marL="742950" indent="-742950" algn="just" fontAlgn="base" hangingPunct="0">
              <a:buFont typeface="+mj-lt"/>
              <a:buAutoNum type="arabicPeriod"/>
            </a:pPr>
            <a:r>
              <a:rPr lang="en-US" sz="4400" dirty="0"/>
              <a:t>Product quality indicators and methods for their assessment.</a:t>
            </a:r>
          </a:p>
          <a:p>
            <a:pPr marL="742950" indent="-742950" algn="just" fontAlgn="base" hangingPunct="0">
              <a:buFont typeface="+mj-lt"/>
              <a:buAutoNum type="arabicPeriod"/>
            </a:pPr>
            <a:r>
              <a:rPr lang="en-US" sz="4400" dirty="0"/>
              <a:t>Ways to manage and improve product quality.</a:t>
            </a:r>
          </a:p>
          <a:p>
            <a:pPr marL="742950" indent="-742950" algn="just" fontAlgn="base" hangingPunct="0">
              <a:buFont typeface="+mj-lt"/>
              <a:buAutoNum type="arabicPeriod"/>
            </a:pPr>
            <a:r>
              <a:rPr lang="en-US" sz="4400" dirty="0"/>
              <a:t>Standardization, certification, attestation and control</a:t>
            </a:r>
            <a:r>
              <a:rPr lang="uz-Cyrl-UZ" sz="4400" dirty="0" smtClean="0"/>
              <a:t>. </a:t>
            </a:r>
            <a:endParaRPr lang="ru-RU" sz="4400" dirty="0"/>
          </a:p>
        </p:txBody>
      </p:sp>
    </p:spTree>
    <p:extLst>
      <p:ext uri="{BB962C8B-B14F-4D97-AF65-F5344CB8AC3E}">
        <p14:creationId xmlns:p14="http://schemas.microsoft.com/office/powerpoint/2010/main" val="4005489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C2AE68C-3E5C-4C0C-A8E0-926703036A26}"/>
              </a:ext>
            </a:extLst>
          </p:cNvPr>
          <p:cNvSpPr>
            <a:spLocks noGrp="1"/>
          </p:cNvSpPr>
          <p:nvPr>
            <p:ph type="title"/>
          </p:nvPr>
        </p:nvSpPr>
        <p:spPr>
          <a:xfrm>
            <a:off x="369455" y="347019"/>
            <a:ext cx="11416145" cy="1583382"/>
          </a:xfrm>
        </p:spPr>
        <p:txBody>
          <a:bodyPr>
            <a:noAutofit/>
          </a:bodyPr>
          <a:lstStyle/>
          <a:p>
            <a:pPr algn="ctr"/>
            <a:r>
              <a:rPr lang="en-US" b="1" dirty="0"/>
              <a:t>1. The concept of quality and the need to improve quality</a:t>
            </a:r>
            <a:endParaRPr lang="ru-RU" b="1" i="1" dirty="0"/>
          </a:p>
        </p:txBody>
      </p:sp>
      <p:pic>
        <p:nvPicPr>
          <p:cNvPr id="3" name="Рисунок 2"/>
          <p:cNvPicPr>
            <a:picLocks noChangeAspect="1"/>
          </p:cNvPicPr>
          <p:nvPr/>
        </p:nvPicPr>
        <p:blipFill>
          <a:blip r:embed="rId2"/>
          <a:stretch>
            <a:fillRect/>
          </a:stretch>
        </p:blipFill>
        <p:spPr>
          <a:xfrm>
            <a:off x="2209728" y="1963642"/>
            <a:ext cx="7575717" cy="4631092"/>
          </a:xfrm>
          <a:prstGeom prst="rect">
            <a:avLst/>
          </a:prstGeom>
          <a:ln>
            <a:noFill/>
          </a:ln>
          <a:effectLst>
            <a:softEdge rad="112500"/>
          </a:effectLst>
        </p:spPr>
      </p:pic>
    </p:spTree>
    <p:extLst>
      <p:ext uri="{BB962C8B-B14F-4D97-AF65-F5344CB8AC3E}">
        <p14:creationId xmlns:p14="http://schemas.microsoft.com/office/powerpoint/2010/main" val="2301518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абличка 1">
            <a:extLst>
              <a:ext uri="{FF2B5EF4-FFF2-40B4-BE49-F238E27FC236}">
                <a16:creationId xmlns:a16="http://schemas.microsoft.com/office/drawing/2014/main" xmlns="" id="{CAA87F27-6DFB-4413-AC9B-22640FAC1BF7}"/>
              </a:ext>
            </a:extLst>
          </p:cNvPr>
          <p:cNvSpPr/>
          <p:nvPr/>
        </p:nvSpPr>
        <p:spPr>
          <a:xfrm>
            <a:off x="254000" y="304800"/>
            <a:ext cx="11826240" cy="594360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dirty="0"/>
              <a:t>Improving the quality of a product is ultimately a matter of its quantity, saving resources, and fully satisfying social and personal needs. That is, any product must meet the highest technical, economic, aesthetic, and a number of other requirements, and be able to compete in the world market. If the quality problem is not solved, it will not be possible to satisfy social production and the needs of the population for goods</a:t>
            </a:r>
            <a:r>
              <a:rPr lang="en-US" sz="3600" dirty="0" smtClean="0"/>
              <a:t>.</a:t>
            </a:r>
            <a:endParaRPr lang="ru-RU" sz="3600" dirty="0"/>
          </a:p>
        </p:txBody>
      </p:sp>
    </p:spTree>
    <p:extLst>
      <p:ext uri="{BB962C8B-B14F-4D97-AF65-F5344CB8AC3E}">
        <p14:creationId xmlns:p14="http://schemas.microsoft.com/office/powerpoint/2010/main" val="2328653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E2ECE5A3-C540-40CD-89B1-A356CB0BE5D2}"/>
              </a:ext>
            </a:extLst>
          </p:cNvPr>
          <p:cNvGraphicFramePr/>
          <p:nvPr>
            <p:extLst>
              <p:ext uri="{D42A27DB-BD31-4B8C-83A1-F6EECF244321}">
                <p14:modId xmlns:p14="http://schemas.microsoft.com/office/powerpoint/2010/main" val="1671019558"/>
              </p:ext>
            </p:extLst>
          </p:nvPr>
        </p:nvGraphicFramePr>
        <p:xfrm>
          <a:off x="332508" y="276320"/>
          <a:ext cx="11443855" cy="6383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6571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5ED33D77-FD52-4A7E-B11D-86F6A5457A34}"/>
              </a:ext>
            </a:extLst>
          </p:cNvPr>
          <p:cNvSpPr>
            <a:spLocks noGrp="1"/>
          </p:cNvSpPr>
          <p:nvPr>
            <p:ph idx="1"/>
          </p:nvPr>
        </p:nvSpPr>
        <p:spPr>
          <a:xfrm>
            <a:off x="257048" y="209480"/>
            <a:ext cx="11417716" cy="6283683"/>
          </a:xfrm>
        </p:spPr>
        <p:txBody>
          <a:bodyPr>
            <a:normAutofit fontScale="92500"/>
          </a:bodyPr>
          <a:lstStyle/>
          <a:p>
            <a:pPr algn="just"/>
            <a:r>
              <a:rPr lang="en-US" sz="4400" dirty="0"/>
              <a:t>The quality of industrial products is one of the main indicators used in planning and determining the activities of an industry, enterprise (firm).</a:t>
            </a:r>
          </a:p>
          <a:p>
            <a:pPr algn="just"/>
            <a:r>
              <a:rPr lang="en-US" sz="4400" dirty="0"/>
              <a:t>It reflects the organization of labor, the level of its equipment, the qualifications of specialists, the state of production management.</a:t>
            </a:r>
          </a:p>
          <a:p>
            <a:pPr algn="just"/>
            <a:r>
              <a:rPr lang="en-US" sz="4400" dirty="0"/>
              <a:t>Product quality is economically expressed as a measure of consumer value and the level of utilization.</a:t>
            </a:r>
            <a:endParaRPr lang="ru-RU" sz="4400" dirty="0"/>
          </a:p>
          <a:p>
            <a:pPr algn="just"/>
            <a:endParaRPr lang="ru-RU" sz="4400" dirty="0"/>
          </a:p>
        </p:txBody>
      </p:sp>
    </p:spTree>
    <p:extLst>
      <p:ext uri="{BB962C8B-B14F-4D97-AF65-F5344CB8AC3E}">
        <p14:creationId xmlns:p14="http://schemas.microsoft.com/office/powerpoint/2010/main" val="3832258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DCB8F66C-B49E-4A4E-A9A1-00EA25241B74}"/>
              </a:ext>
            </a:extLst>
          </p:cNvPr>
          <p:cNvGraphicFramePr/>
          <p:nvPr>
            <p:extLst>
              <p:ext uri="{D42A27DB-BD31-4B8C-83A1-F6EECF244321}">
                <p14:modId xmlns:p14="http://schemas.microsoft.com/office/powerpoint/2010/main" val="2580278786"/>
              </p:ext>
            </p:extLst>
          </p:nvPr>
        </p:nvGraphicFramePr>
        <p:xfrm>
          <a:off x="267853" y="202430"/>
          <a:ext cx="11194473" cy="62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387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8223A210-2102-4428-83A6-B15AF37DD786}"/>
              </a:ext>
            </a:extLst>
          </p:cNvPr>
          <p:cNvGraphicFramePr/>
          <p:nvPr>
            <p:extLst>
              <p:ext uri="{D42A27DB-BD31-4B8C-83A1-F6EECF244321}">
                <p14:modId xmlns:p14="http://schemas.microsoft.com/office/powerpoint/2010/main" val="2350298803"/>
              </p:ext>
            </p:extLst>
          </p:nvPr>
        </p:nvGraphicFramePr>
        <p:xfrm>
          <a:off x="267854" y="285557"/>
          <a:ext cx="11222182" cy="60690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3877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ко 1">
            <a:extLst>
              <a:ext uri="{FF2B5EF4-FFF2-40B4-BE49-F238E27FC236}">
                <a16:creationId xmlns:a16="http://schemas.microsoft.com/office/drawing/2014/main" xmlns="" id="{9DB0BCD6-9183-456C-A3D3-4A3AC4406E6D}"/>
              </a:ext>
            </a:extLst>
          </p:cNvPr>
          <p:cNvSpPr/>
          <p:nvPr/>
        </p:nvSpPr>
        <p:spPr>
          <a:xfrm>
            <a:off x="426720" y="294640"/>
            <a:ext cx="11511280" cy="603504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An enterprise that has achieved the ability to produce and sell high-quality products will have the opportunity to further increase its production capacity. The increase in the number of such entities is one of the main factors in the socio-economic development of the country</a:t>
            </a:r>
            <a:r>
              <a:rPr lang="en-US" sz="3200" dirty="0" smtClean="0"/>
              <a:t>. </a:t>
            </a:r>
            <a:endParaRPr lang="ru-RU" sz="3200" dirty="0"/>
          </a:p>
        </p:txBody>
      </p:sp>
    </p:spTree>
    <p:extLst>
      <p:ext uri="{BB962C8B-B14F-4D97-AF65-F5344CB8AC3E}">
        <p14:creationId xmlns:p14="http://schemas.microsoft.com/office/powerpoint/2010/main" val="4019103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71AA066D-E6EB-4349-9D2E-76A5A4942F97}"/>
              </a:ext>
            </a:extLst>
          </p:cNvPr>
          <p:cNvGraphicFramePr/>
          <p:nvPr>
            <p:extLst>
              <p:ext uri="{D42A27DB-BD31-4B8C-83A1-F6EECF244321}">
                <p14:modId xmlns:p14="http://schemas.microsoft.com/office/powerpoint/2010/main" val="3514981502"/>
              </p:ext>
            </p:extLst>
          </p:nvPr>
        </p:nvGraphicFramePr>
        <p:xfrm>
          <a:off x="325120" y="323426"/>
          <a:ext cx="11602720" cy="6250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7379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6850EE7-AB61-4E7E-BE7E-3D98C1653446}"/>
              </a:ext>
            </a:extLst>
          </p:cNvPr>
          <p:cNvSpPr>
            <a:spLocks noGrp="1"/>
          </p:cNvSpPr>
          <p:nvPr>
            <p:ph type="title"/>
          </p:nvPr>
        </p:nvSpPr>
        <p:spPr>
          <a:xfrm>
            <a:off x="120073" y="233680"/>
            <a:ext cx="11693236" cy="1330960"/>
          </a:xfrm>
        </p:spPr>
        <p:txBody>
          <a:bodyPr>
            <a:noAutofit/>
          </a:bodyPr>
          <a:lstStyle/>
          <a:p>
            <a:pPr algn="ctr" fontAlgn="base" hangingPunct="0"/>
            <a:r>
              <a:rPr lang="en-US" sz="4000" b="1" dirty="0"/>
              <a:t>2. Product quality indicators and methods for assessing them</a:t>
            </a:r>
          </a:p>
        </p:txBody>
      </p:sp>
      <p:pic>
        <p:nvPicPr>
          <p:cNvPr id="3" name="Рисунок 2"/>
          <p:cNvPicPr>
            <a:picLocks noChangeAspect="1"/>
          </p:cNvPicPr>
          <p:nvPr/>
        </p:nvPicPr>
        <p:blipFill>
          <a:blip r:embed="rId2"/>
          <a:stretch>
            <a:fillRect/>
          </a:stretch>
        </p:blipFill>
        <p:spPr>
          <a:xfrm>
            <a:off x="1498694" y="1656710"/>
            <a:ext cx="9023729" cy="4973923"/>
          </a:xfrm>
          <a:prstGeom prst="rect">
            <a:avLst/>
          </a:prstGeom>
          <a:ln>
            <a:noFill/>
          </a:ln>
          <a:effectLst>
            <a:softEdge rad="112500"/>
          </a:effectLst>
        </p:spPr>
      </p:pic>
    </p:spTree>
    <p:extLst>
      <p:ext uri="{BB962C8B-B14F-4D97-AF65-F5344CB8AC3E}">
        <p14:creationId xmlns:p14="http://schemas.microsoft.com/office/powerpoint/2010/main" val="1060986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A76ED6E-4C2A-4EDD-9CE4-372C4A94EBDD}"/>
              </a:ext>
            </a:extLst>
          </p:cNvPr>
          <p:cNvSpPr>
            <a:spLocks noGrp="1"/>
          </p:cNvSpPr>
          <p:nvPr>
            <p:ph type="title"/>
          </p:nvPr>
        </p:nvSpPr>
        <p:spPr>
          <a:xfrm>
            <a:off x="340174" y="226014"/>
            <a:ext cx="11547025" cy="1067077"/>
          </a:xfrm>
        </p:spPr>
        <p:txBody>
          <a:bodyPr>
            <a:noAutofit/>
          </a:bodyPr>
          <a:lstStyle/>
          <a:p>
            <a:pPr algn="ctr"/>
            <a:r>
              <a:rPr lang="en-US" sz="3200" dirty="0"/>
              <a:t>The following system of indicators is used to assess the quality of the product and its technical characteristics: </a:t>
            </a:r>
            <a:endParaRPr lang="ru-RU" sz="3200" dirty="0"/>
          </a:p>
        </p:txBody>
      </p:sp>
      <p:graphicFrame>
        <p:nvGraphicFramePr>
          <p:cNvPr id="3" name="Схема 2">
            <a:extLst>
              <a:ext uri="{FF2B5EF4-FFF2-40B4-BE49-F238E27FC236}">
                <a16:creationId xmlns:a16="http://schemas.microsoft.com/office/drawing/2014/main" xmlns="" id="{B598B024-DB64-4AAB-AB2F-F259E9B8A3A3}"/>
              </a:ext>
            </a:extLst>
          </p:cNvPr>
          <p:cNvGraphicFramePr/>
          <p:nvPr>
            <p:extLst>
              <p:ext uri="{D42A27DB-BD31-4B8C-83A1-F6EECF244321}">
                <p14:modId xmlns:p14="http://schemas.microsoft.com/office/powerpoint/2010/main" val="3145329211"/>
              </p:ext>
            </p:extLst>
          </p:nvPr>
        </p:nvGraphicFramePr>
        <p:xfrm>
          <a:off x="340174" y="1293090"/>
          <a:ext cx="11511652" cy="5338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160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C3B131DE-EA80-4F9C-8FA1-2A89388CEDCF}"/>
              </a:ext>
            </a:extLst>
          </p:cNvPr>
          <p:cNvGraphicFramePr/>
          <p:nvPr>
            <p:extLst>
              <p:ext uri="{D42A27DB-BD31-4B8C-83A1-F6EECF244321}">
                <p14:modId xmlns:p14="http://schemas.microsoft.com/office/powerpoint/2010/main" val="6249453"/>
              </p:ext>
            </p:extLst>
          </p:nvPr>
        </p:nvGraphicFramePr>
        <p:xfrm>
          <a:off x="223520" y="303106"/>
          <a:ext cx="11643360" cy="6280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2428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C3B131DE-EA80-4F9C-8FA1-2A89388CEDCF}"/>
              </a:ext>
            </a:extLst>
          </p:cNvPr>
          <p:cNvGraphicFramePr/>
          <p:nvPr>
            <p:extLst>
              <p:ext uri="{D42A27DB-BD31-4B8C-83A1-F6EECF244321}">
                <p14:modId xmlns:p14="http://schemas.microsoft.com/office/powerpoint/2010/main" val="2451756544"/>
              </p:ext>
            </p:extLst>
          </p:nvPr>
        </p:nvGraphicFramePr>
        <p:xfrm>
          <a:off x="223520" y="303106"/>
          <a:ext cx="11643360" cy="6280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2054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0E47FAA5-C5EF-4CC2-A845-631A8A52B6BF}"/>
              </a:ext>
            </a:extLst>
          </p:cNvPr>
          <p:cNvGraphicFramePr/>
          <p:nvPr>
            <p:extLst>
              <p:ext uri="{D42A27DB-BD31-4B8C-83A1-F6EECF244321}">
                <p14:modId xmlns:p14="http://schemas.microsoft.com/office/powerpoint/2010/main" val="1269971934"/>
              </p:ext>
            </p:extLst>
          </p:nvPr>
        </p:nvGraphicFramePr>
        <p:xfrm>
          <a:off x="314960" y="231986"/>
          <a:ext cx="11612880" cy="6493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2678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60C90038-B6F5-4100-B8F8-390BEB0365C6}"/>
              </a:ext>
            </a:extLst>
          </p:cNvPr>
          <p:cNvGraphicFramePr/>
          <p:nvPr>
            <p:extLst>
              <p:ext uri="{D42A27DB-BD31-4B8C-83A1-F6EECF244321}">
                <p14:modId xmlns:p14="http://schemas.microsoft.com/office/powerpoint/2010/main" val="3011542765"/>
              </p:ext>
            </p:extLst>
          </p:nvPr>
        </p:nvGraphicFramePr>
        <p:xfrm>
          <a:off x="254000" y="374226"/>
          <a:ext cx="11470640" cy="6087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7553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омб 1">
            <a:extLst>
              <a:ext uri="{FF2B5EF4-FFF2-40B4-BE49-F238E27FC236}">
                <a16:creationId xmlns:a16="http://schemas.microsoft.com/office/drawing/2014/main" xmlns="" id="{98AAD81D-8B5F-4D0F-8C24-F84F714F92F7}"/>
              </a:ext>
            </a:extLst>
          </p:cNvPr>
          <p:cNvSpPr/>
          <p:nvPr/>
        </p:nvSpPr>
        <p:spPr>
          <a:xfrm>
            <a:off x="335280" y="365760"/>
            <a:ext cx="11521440" cy="6319520"/>
          </a:xfrm>
          <a:prstGeom prst="diamon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The sum of the indicators constitutes the quality of the product. The product should be durable (firm), aesthetically pleasing, and perform its function well. However, in addition to the above indicators, the price of the product is also important. Because the issue of economically optimal quality is closely related to the price. When a buyer buys a product, he always compares them to see if the price of the product covers the set of properties it has</a:t>
            </a:r>
            <a:r>
              <a:rPr lang="en-US" sz="2000" dirty="0" smtClean="0"/>
              <a:t>.</a:t>
            </a:r>
            <a:endParaRPr lang="ru-RU" sz="2000" dirty="0"/>
          </a:p>
        </p:txBody>
      </p:sp>
    </p:spTree>
    <p:extLst>
      <p:ext uri="{BB962C8B-B14F-4D97-AF65-F5344CB8AC3E}">
        <p14:creationId xmlns:p14="http://schemas.microsoft.com/office/powerpoint/2010/main" val="1180027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55797DB-07F3-4115-9855-B70FCE939483}"/>
              </a:ext>
            </a:extLst>
          </p:cNvPr>
          <p:cNvSpPr>
            <a:spLocks noGrp="1"/>
          </p:cNvSpPr>
          <p:nvPr>
            <p:ph idx="1"/>
          </p:nvPr>
        </p:nvSpPr>
        <p:spPr>
          <a:xfrm>
            <a:off x="282448" y="386080"/>
            <a:ext cx="11594592" cy="6207760"/>
          </a:xfrm>
        </p:spPr>
        <p:txBody>
          <a:bodyPr>
            <a:normAutofit/>
          </a:bodyPr>
          <a:lstStyle/>
          <a:p>
            <a:pPr algn="ctr"/>
            <a:r>
              <a:rPr lang="en-US" sz="3600" b="1" dirty="0"/>
              <a:t>Economic alternative quality refers to the ratio of quality to cost or the price per unit of quality, and is calculated by the following formula:</a:t>
            </a:r>
            <a:endParaRPr lang="uz-Latn-UZ" sz="3600" b="1" dirty="0" smtClean="0"/>
          </a:p>
          <a:p>
            <a:pPr algn="ctr"/>
            <a:r>
              <a:rPr lang="en-US" sz="3600" b="1" dirty="0" smtClean="0"/>
              <a:t>IMS </a:t>
            </a:r>
            <a:r>
              <a:rPr lang="en-US" sz="3600" b="1" dirty="0"/>
              <a:t>= Bs/ </a:t>
            </a:r>
            <a:r>
              <a:rPr lang="en-US" sz="3600" b="1" i="1" dirty="0" err="1"/>
              <a:t>Xe</a:t>
            </a:r>
            <a:endParaRPr lang="ru-RU" sz="3600" dirty="0"/>
          </a:p>
          <a:p>
            <a:pPr algn="just"/>
            <a:r>
              <a:rPr lang="en-US" sz="3600" dirty="0"/>
              <a:t>Here:</a:t>
            </a:r>
          </a:p>
          <a:p>
            <a:pPr algn="just"/>
            <a:r>
              <a:rPr lang="en-US" sz="3600" dirty="0"/>
              <a:t>IMS – economic alternative quality;</a:t>
            </a:r>
          </a:p>
          <a:p>
            <a:pPr algn="just"/>
            <a:r>
              <a:rPr lang="en-US" sz="3600" dirty="0" err="1"/>
              <a:t>Bs</a:t>
            </a:r>
            <a:r>
              <a:rPr lang="en-US" sz="3600" dirty="0"/>
              <a:t> – quality of the item;</a:t>
            </a:r>
          </a:p>
          <a:p>
            <a:pPr algn="just"/>
            <a:r>
              <a:rPr lang="en-US" sz="3600" dirty="0" err="1"/>
              <a:t>Xe</a:t>
            </a:r>
            <a:r>
              <a:rPr lang="en-US" sz="3600" dirty="0"/>
              <a:t> – costs of purchasing and operating the item, </a:t>
            </a:r>
            <a:r>
              <a:rPr lang="en-US" sz="3600" dirty="0" err="1"/>
              <a:t>soums</a:t>
            </a:r>
            <a:r>
              <a:rPr lang="en-US" sz="3600" dirty="0"/>
              <a:t>. </a:t>
            </a:r>
            <a:endParaRPr lang="ru-RU" sz="3600" dirty="0"/>
          </a:p>
          <a:p>
            <a:pPr algn="just"/>
            <a:endParaRPr lang="ru-RU" sz="3600" dirty="0"/>
          </a:p>
        </p:txBody>
      </p:sp>
    </p:spTree>
    <p:extLst>
      <p:ext uri="{BB962C8B-B14F-4D97-AF65-F5344CB8AC3E}">
        <p14:creationId xmlns:p14="http://schemas.microsoft.com/office/powerpoint/2010/main" val="1240034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A95898C-20D5-4A29-BD30-969D278ED4E5}"/>
              </a:ext>
            </a:extLst>
          </p:cNvPr>
          <p:cNvSpPr>
            <a:spLocks noGrp="1"/>
          </p:cNvSpPr>
          <p:nvPr>
            <p:ph type="title"/>
          </p:nvPr>
        </p:nvSpPr>
        <p:spPr>
          <a:xfrm>
            <a:off x="267855" y="157019"/>
            <a:ext cx="11693236" cy="1644072"/>
          </a:xfrm>
        </p:spPr>
        <p:txBody>
          <a:bodyPr>
            <a:noAutofit/>
          </a:bodyPr>
          <a:lstStyle/>
          <a:p>
            <a:pPr algn="ctr"/>
            <a:r>
              <a:rPr lang="en-US" b="1" i="1" dirty="0"/>
              <a:t>3. Ways to manage and improve product quality</a:t>
            </a:r>
            <a:endParaRPr lang="ru-RU" b="1" i="1" dirty="0"/>
          </a:p>
        </p:txBody>
      </p:sp>
      <p:pic>
        <p:nvPicPr>
          <p:cNvPr id="3" name="Рисунок 2"/>
          <p:cNvPicPr>
            <a:picLocks noChangeAspect="1"/>
          </p:cNvPicPr>
          <p:nvPr/>
        </p:nvPicPr>
        <p:blipFill>
          <a:blip r:embed="rId2"/>
          <a:stretch>
            <a:fillRect/>
          </a:stretch>
        </p:blipFill>
        <p:spPr>
          <a:xfrm>
            <a:off x="2835961" y="1967765"/>
            <a:ext cx="6662881" cy="4334588"/>
          </a:xfrm>
          <a:prstGeom prst="rect">
            <a:avLst/>
          </a:prstGeom>
          <a:ln>
            <a:noFill/>
          </a:ln>
          <a:effectLst>
            <a:softEdge rad="112500"/>
          </a:effectLst>
        </p:spPr>
      </p:pic>
    </p:spTree>
    <p:extLst>
      <p:ext uri="{BB962C8B-B14F-4D97-AF65-F5344CB8AC3E}">
        <p14:creationId xmlns:p14="http://schemas.microsoft.com/office/powerpoint/2010/main" val="302562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внутренняя память 2">
            <a:extLst>
              <a:ext uri="{FF2B5EF4-FFF2-40B4-BE49-F238E27FC236}">
                <a16:creationId xmlns:a16="http://schemas.microsoft.com/office/drawing/2014/main" xmlns="" id="{52D91EFD-A6BF-45E3-982F-D14190BC4C92}"/>
              </a:ext>
            </a:extLst>
          </p:cNvPr>
          <p:cNvSpPr/>
          <p:nvPr/>
        </p:nvSpPr>
        <p:spPr>
          <a:xfrm>
            <a:off x="335280" y="0"/>
            <a:ext cx="11328400" cy="6858000"/>
          </a:xfrm>
          <a:prstGeom prst="flowChartInternalStorag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dirty="0"/>
              <a:t>In order to develop and improve any production, it is necessary to manage it. When the term "management" is applied to product quality, it is understood as establishing, ensuring and maintaining the necessary level of product quality during design, production and use by constantly monitoring the quality of the product and its competitiveness, and by appropriately influencing the conditions and factors that determine it.</a:t>
            </a:r>
            <a:endParaRPr lang="ru-RU" sz="3600" dirty="0"/>
          </a:p>
        </p:txBody>
      </p:sp>
    </p:spTree>
    <p:extLst>
      <p:ext uri="{BB962C8B-B14F-4D97-AF65-F5344CB8AC3E}">
        <p14:creationId xmlns:p14="http://schemas.microsoft.com/office/powerpoint/2010/main" val="3340210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8F617F7-21AE-4C93-9557-1AD40C1903CA}"/>
              </a:ext>
            </a:extLst>
          </p:cNvPr>
          <p:cNvSpPr>
            <a:spLocks noGrp="1"/>
          </p:cNvSpPr>
          <p:nvPr>
            <p:ph type="title"/>
          </p:nvPr>
        </p:nvSpPr>
        <p:spPr>
          <a:xfrm>
            <a:off x="367884" y="133650"/>
            <a:ext cx="11519315" cy="753041"/>
          </a:xfrm>
        </p:spPr>
        <p:txBody>
          <a:bodyPr>
            <a:normAutofit fontScale="90000"/>
          </a:bodyPr>
          <a:lstStyle/>
          <a:p>
            <a:pPr algn="ctr"/>
            <a:r>
              <a:rPr lang="en-US" sz="2800" dirty="0"/>
              <a:t>The product quality management process consists of the following operations: </a:t>
            </a:r>
            <a:endParaRPr lang="ru-RU" sz="2800" dirty="0"/>
          </a:p>
        </p:txBody>
      </p:sp>
      <p:graphicFrame>
        <p:nvGraphicFramePr>
          <p:cNvPr id="3" name="Схема 2">
            <a:extLst>
              <a:ext uri="{FF2B5EF4-FFF2-40B4-BE49-F238E27FC236}">
                <a16:creationId xmlns:a16="http://schemas.microsoft.com/office/drawing/2014/main" xmlns="" id="{63B81083-B1A0-4C8E-861A-CE248BD6B17F}"/>
              </a:ext>
            </a:extLst>
          </p:cNvPr>
          <p:cNvGraphicFramePr/>
          <p:nvPr>
            <p:extLst>
              <p:ext uri="{D42A27DB-BD31-4B8C-83A1-F6EECF244321}">
                <p14:modId xmlns:p14="http://schemas.microsoft.com/office/powerpoint/2010/main" val="3869234496"/>
              </p:ext>
            </p:extLst>
          </p:nvPr>
        </p:nvGraphicFramePr>
        <p:xfrm>
          <a:off x="243841" y="969048"/>
          <a:ext cx="11643358" cy="5755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8932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CACEFCE2-3A7D-47E4-9081-A90A462A2B4B}"/>
              </a:ext>
            </a:extLst>
          </p:cNvPr>
          <p:cNvGraphicFramePr/>
          <p:nvPr>
            <p:extLst>
              <p:ext uri="{D42A27DB-BD31-4B8C-83A1-F6EECF244321}">
                <p14:modId xmlns:p14="http://schemas.microsoft.com/office/powerpoint/2010/main" val="4069336751"/>
              </p:ext>
            </p:extLst>
          </p:nvPr>
        </p:nvGraphicFramePr>
        <p:xfrm>
          <a:off x="304800" y="272626"/>
          <a:ext cx="11663680" cy="6341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6235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4F48AA7-FB0F-4B80-95E4-E3E89FB66637}"/>
              </a:ext>
            </a:extLst>
          </p:cNvPr>
          <p:cNvSpPr>
            <a:spLocks noGrp="1"/>
          </p:cNvSpPr>
          <p:nvPr>
            <p:ph type="title"/>
          </p:nvPr>
        </p:nvSpPr>
        <p:spPr>
          <a:xfrm>
            <a:off x="464024" y="179832"/>
            <a:ext cx="11469358" cy="1430604"/>
          </a:xfrm>
        </p:spPr>
        <p:txBody>
          <a:bodyPr>
            <a:noAutofit/>
          </a:bodyPr>
          <a:lstStyle/>
          <a:p>
            <a:pPr algn="ctr"/>
            <a:r>
              <a:rPr lang="en-US" sz="3200" b="1" u="sng" dirty="0" smtClean="0"/>
              <a:t>4</a:t>
            </a:r>
            <a:r>
              <a:rPr lang="uz-Latn-UZ" sz="3200" b="1" u="sng" dirty="0"/>
              <a:t>.</a:t>
            </a:r>
            <a:r>
              <a:rPr lang="en-US" sz="3200" b="1" u="sng" dirty="0" smtClean="0"/>
              <a:t> </a:t>
            </a:r>
            <a:r>
              <a:rPr lang="en-US" sz="3200" b="1" u="sng" dirty="0"/>
              <a:t>Standardization, certification, attestation and control</a:t>
            </a:r>
            <a:endParaRPr lang="ru-RU" sz="3200" b="1" u="sng" dirty="0"/>
          </a:p>
        </p:txBody>
      </p:sp>
      <p:pic>
        <p:nvPicPr>
          <p:cNvPr id="3" name="Рисунок 2"/>
          <p:cNvPicPr>
            <a:picLocks noChangeAspect="1"/>
          </p:cNvPicPr>
          <p:nvPr/>
        </p:nvPicPr>
        <p:blipFill>
          <a:blip r:embed="rId2"/>
          <a:stretch>
            <a:fillRect/>
          </a:stretch>
        </p:blipFill>
        <p:spPr>
          <a:xfrm>
            <a:off x="1845647" y="1725944"/>
            <a:ext cx="8710542" cy="4483787"/>
          </a:xfrm>
          <a:prstGeom prst="rect">
            <a:avLst/>
          </a:prstGeom>
          <a:ln>
            <a:noFill/>
          </a:ln>
          <a:effectLst>
            <a:softEdge rad="112500"/>
          </a:effectLst>
        </p:spPr>
      </p:pic>
    </p:spTree>
    <p:extLst>
      <p:ext uri="{BB962C8B-B14F-4D97-AF65-F5344CB8AC3E}">
        <p14:creationId xmlns:p14="http://schemas.microsoft.com/office/powerpoint/2010/main" val="3912082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947EEB13-7E2B-4D60-AB7B-B34BB2EC5651}"/>
              </a:ext>
            </a:extLst>
          </p:cNvPr>
          <p:cNvGraphicFramePr/>
          <p:nvPr>
            <p:extLst>
              <p:ext uri="{D42A27DB-BD31-4B8C-83A1-F6EECF244321}">
                <p14:modId xmlns:p14="http://schemas.microsoft.com/office/powerpoint/2010/main" val="1125965501"/>
              </p:ext>
            </p:extLst>
          </p:nvPr>
        </p:nvGraphicFramePr>
        <p:xfrm>
          <a:off x="397164" y="193194"/>
          <a:ext cx="11194472" cy="6327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3788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A3192CE6-50CD-4251-82A7-175DCD9AD01F}"/>
              </a:ext>
            </a:extLst>
          </p:cNvPr>
          <p:cNvSpPr>
            <a:spLocks noGrp="1"/>
          </p:cNvSpPr>
          <p:nvPr>
            <p:ph idx="1"/>
          </p:nvPr>
        </p:nvSpPr>
        <p:spPr>
          <a:xfrm>
            <a:off x="365760" y="294640"/>
            <a:ext cx="11541760" cy="3870960"/>
          </a:xfrm>
        </p:spPr>
        <p:txBody>
          <a:bodyPr>
            <a:normAutofit lnSpcReduction="10000"/>
          </a:bodyPr>
          <a:lstStyle/>
          <a:p>
            <a:pPr algn="just"/>
            <a:r>
              <a:rPr lang="en-US" sz="2800" dirty="0"/>
              <a:t>In connection with the transition to a market economy, the role and importance of international standardization have increased significantly. Because international standardization creates a great opportunity for the development of scientific, technical and economic cooperation. They help to expand international relations and improve existing ones. Currently, there are more than 400 international and regional (territorial) organizations in the world (2000).</a:t>
            </a:r>
          </a:p>
          <a:p>
            <a:pPr algn="just"/>
            <a:r>
              <a:rPr lang="en-US" sz="2800" dirty="0"/>
              <a:t>The major international organizations in the field of standardization are the United Nations Economic Commission for Europe (UNECE), the International Organization for Standardization (ISO)</a:t>
            </a:r>
            <a:r>
              <a:rPr lang="ru-RU" sz="2800" dirty="0" smtClean="0"/>
              <a:t>.</a:t>
            </a:r>
            <a:endParaRPr lang="ru-RU" sz="2800" dirty="0"/>
          </a:p>
        </p:txBody>
      </p:sp>
      <p:pic>
        <p:nvPicPr>
          <p:cNvPr id="2" name="Рисунок 1"/>
          <p:cNvPicPr>
            <a:picLocks noChangeAspect="1"/>
          </p:cNvPicPr>
          <p:nvPr/>
        </p:nvPicPr>
        <p:blipFill>
          <a:blip r:embed="rId2"/>
          <a:stretch>
            <a:fillRect/>
          </a:stretch>
        </p:blipFill>
        <p:spPr>
          <a:xfrm>
            <a:off x="659996" y="4268835"/>
            <a:ext cx="10845067" cy="2118317"/>
          </a:xfrm>
          <a:prstGeom prst="rect">
            <a:avLst/>
          </a:prstGeom>
        </p:spPr>
      </p:pic>
    </p:spTree>
    <p:extLst>
      <p:ext uri="{BB962C8B-B14F-4D97-AF65-F5344CB8AC3E}">
        <p14:creationId xmlns:p14="http://schemas.microsoft.com/office/powerpoint/2010/main" val="2675749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документ 1">
            <a:extLst>
              <a:ext uri="{FF2B5EF4-FFF2-40B4-BE49-F238E27FC236}">
                <a16:creationId xmlns:a16="http://schemas.microsoft.com/office/drawing/2014/main" xmlns="" id="{2480F216-5FB4-43BC-8C64-B954CAF85178}"/>
              </a:ext>
            </a:extLst>
          </p:cNvPr>
          <p:cNvSpPr/>
          <p:nvPr/>
        </p:nvSpPr>
        <p:spPr>
          <a:xfrm>
            <a:off x="264160" y="223520"/>
            <a:ext cx="11663680" cy="6421120"/>
          </a:xfrm>
          <a:prstGeom prst="flowChartDocumen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4000" dirty="0"/>
              <a:t>The organization and coordination of standardization and certification work is entrusted to the State Agency for Standardization, Metrology and Certification of Uzbekistan "</a:t>
            </a:r>
            <a:r>
              <a:rPr lang="en-US" sz="4000" dirty="0" err="1"/>
              <a:t>Uzstandard</a:t>
            </a:r>
            <a:r>
              <a:rPr lang="en-US" sz="4000" dirty="0"/>
              <a:t>" under the Cabinet of Ministers of the Republic of Uzbekistan, the State Committee for Architecture and Construction, the State Committee for Nature Protection, and the Ministries of Health and Defense of the Republic of Uzbekistan.</a:t>
            </a:r>
            <a:endParaRPr lang="ru-RU" sz="4000" dirty="0"/>
          </a:p>
        </p:txBody>
      </p:sp>
    </p:spTree>
    <p:extLst>
      <p:ext uri="{BB962C8B-B14F-4D97-AF65-F5344CB8AC3E}">
        <p14:creationId xmlns:p14="http://schemas.microsoft.com/office/powerpoint/2010/main" val="456173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1292" y="2028092"/>
            <a:ext cx="10351477" cy="335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THANK YOU FOR YOUR </a:t>
            </a:r>
            <a:r>
              <a:rPr lang="en-US" sz="3200" dirty="0" smtClean="0"/>
              <a:t>ATTENTION</a:t>
            </a:r>
            <a:endParaRPr lang="ru-RU" sz="3200" dirty="0"/>
          </a:p>
        </p:txBody>
      </p:sp>
    </p:spTree>
    <p:extLst>
      <p:ext uri="{BB962C8B-B14F-4D97-AF65-F5344CB8AC3E}">
        <p14:creationId xmlns:p14="http://schemas.microsoft.com/office/powerpoint/2010/main" val="7901005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b3ac5034d92057daef3bef064f7615353ffa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428</TotalTime>
  <Words>1477</Words>
  <Application>Microsoft Office PowerPoint</Application>
  <PresentationFormat>Произвольный</PresentationFormat>
  <Paragraphs>74</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Интеграл</vt:lpstr>
      <vt:lpstr>  The quality of industrial products and their competitiveness                                       Senior Lecturer,                                                                                            PhD.Nurmuxamidova M.X.</vt:lpstr>
      <vt:lpstr>new:</vt:lpstr>
      <vt:lpstr>1. The concept of quality and the need to improve quality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Product quality indicators and methods for assessing them</vt:lpstr>
      <vt:lpstr>The following system of indicators is used to assess the quality of the product and its technical characteristics: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 Ways to manage and improve product quality</vt:lpstr>
      <vt:lpstr>Презентация PowerPoint</vt:lpstr>
      <vt:lpstr>The product quality management process consists of the following operations: </vt:lpstr>
      <vt:lpstr>Презентация PowerPoint</vt:lpstr>
      <vt:lpstr>4. Standardization, certification, attestation and control</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dilshod.x@urdu.uz</dc:creator>
  <cp:lastModifiedBy>hp</cp:lastModifiedBy>
  <cp:revision>103</cp:revision>
  <dcterms:created xsi:type="dcterms:W3CDTF">2023-09-05T03:14:48Z</dcterms:created>
  <dcterms:modified xsi:type="dcterms:W3CDTF">2025-09-29T08:00:04Z</dcterms:modified>
</cp:coreProperties>
</file>